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8" r:id="rId2"/>
    <p:sldId id="319" r:id="rId3"/>
    <p:sldId id="321" r:id="rId4"/>
    <p:sldId id="322" r:id="rId5"/>
    <p:sldId id="323" r:id="rId6"/>
    <p:sldId id="324" r:id="rId7"/>
    <p:sldId id="327" r:id="rId8"/>
    <p:sldId id="325" r:id="rId9"/>
    <p:sldId id="328" r:id="rId10"/>
    <p:sldId id="330" r:id="rId11"/>
    <p:sldId id="333" r:id="rId12"/>
    <p:sldId id="331" r:id="rId13"/>
    <p:sldId id="332" r:id="rId14"/>
    <p:sldId id="335" r:id="rId15"/>
    <p:sldId id="329" r:id="rId16"/>
    <p:sldId id="334" r:id="rId17"/>
    <p:sldId id="336" r:id="rId18"/>
    <p:sldId id="337" r:id="rId19"/>
    <p:sldId id="338" r:id="rId20"/>
    <p:sldId id="339" r:id="rId21"/>
    <p:sldId id="340" r:id="rId22"/>
    <p:sldId id="341" r:id="rId23"/>
    <p:sldId id="317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63956"/>
    <a:srgbClr val="DEBB9D"/>
    <a:srgbClr val="094E75"/>
    <a:srgbClr val="2E5A7F"/>
    <a:srgbClr val="005AA8"/>
    <a:srgbClr val="81DEFD"/>
    <a:srgbClr val="EB6D4A"/>
    <a:srgbClr val="9BCFFF"/>
    <a:srgbClr val="F8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2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11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1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54C5E-7721-4FCE-B668-C2F353702D8E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5BC02-8437-4BB0-97EF-B94BFFFE87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3468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259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416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053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913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734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95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236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995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813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72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324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2A80-4F86-45C4-A7B0-0FB1C4AC8CCE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356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Gd-6CGmwuU?t=163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Gd-6CGmwuU?start=163&amp;feature=oembed" TargetMode="Externa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775900" y="5286370"/>
            <a:ext cx="952031" cy="952031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2770044" y="899905"/>
            <a:ext cx="6651911" cy="2802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000" dirty="0">
                <a:solidFill>
                  <a:prstClr val="white">
                    <a:lumMod val="50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4000" dirty="0">
                <a:solidFill>
                  <a:prstClr val="white">
                    <a:lumMod val="50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독도 </a:t>
            </a:r>
            <a:r>
              <a:rPr lang="ko-KR" altLang="en-US" sz="4000" dirty="0" err="1">
                <a:solidFill>
                  <a:prstClr val="white">
                    <a:lumMod val="50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영토학</a:t>
            </a:r>
            <a:r>
              <a:rPr lang="en-US" altLang="ko-KR" sz="4000" dirty="0">
                <a:solidFill>
                  <a:prstClr val="white">
                    <a:lumMod val="50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prstClr val="white">
                    <a:lumMod val="50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2000" dirty="0">
                <a:solidFill>
                  <a:prstClr val="white">
                    <a:lumMod val="50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일본이 날조한 다케시마 영유권 주장</a:t>
            </a:r>
            <a:r>
              <a:rPr lang="en-US" altLang="ko-KR" sz="2000" dirty="0">
                <a:solidFill>
                  <a:prstClr val="white">
                    <a:lumMod val="50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</a:p>
          <a:p>
            <a:pPr algn="ctr">
              <a:lnSpc>
                <a:spcPct val="150000"/>
              </a:lnSpc>
            </a:pPr>
            <a:endParaRPr lang="en-US" altLang="ko-KR" sz="2000" dirty="0">
              <a:solidFill>
                <a:prstClr val="white">
                  <a:lumMod val="50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2000" dirty="0">
              <a:solidFill>
                <a:prstClr val="white">
                  <a:lumMod val="50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>
                <a:solidFill>
                  <a:prstClr val="white">
                    <a:lumMod val="50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전자공학전공 </a:t>
            </a:r>
            <a:r>
              <a:rPr lang="en-US" altLang="ko-KR" sz="2000" dirty="0">
                <a:solidFill>
                  <a:prstClr val="white">
                    <a:lumMod val="50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21528010 </a:t>
            </a:r>
            <a:r>
              <a:rPr lang="ko-KR" altLang="en-US" sz="2000" dirty="0">
                <a:solidFill>
                  <a:prstClr val="white">
                    <a:lumMod val="50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전대기 </a:t>
            </a:r>
            <a:endParaRPr lang="en-US" altLang="ko-KR" sz="2000" dirty="0">
              <a:solidFill>
                <a:prstClr val="white">
                  <a:lumMod val="50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850522" y="4570989"/>
            <a:ext cx="4544936" cy="1585834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080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0F3110-083A-4DDD-BF80-788622566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08" y="761738"/>
            <a:ext cx="10515600" cy="1325563"/>
          </a:xfrm>
        </p:spPr>
        <p:txBody>
          <a:bodyPr/>
          <a:lstStyle/>
          <a:p>
            <a:r>
              <a:rPr lang="en-US" altLang="ko-KR" dirty="0"/>
              <a:t>70</a:t>
            </a:r>
            <a:r>
              <a:rPr lang="ko-KR" altLang="en-US" dirty="0"/>
              <a:t>년 간 전복과 강치 포획 사업을 근거</a:t>
            </a:r>
          </a:p>
        </p:txBody>
      </p:sp>
      <p:pic>
        <p:nvPicPr>
          <p:cNvPr id="103" name="그래픽 102" descr="남자">
            <a:extLst>
              <a:ext uri="{FF2B5EF4-FFF2-40B4-BE49-F238E27FC236}">
                <a16:creationId xmlns:a16="http://schemas.microsoft.com/office/drawing/2014/main" id="{B4011B57-5F98-48BB-9881-B68D71FA5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8812" y="3312857"/>
            <a:ext cx="1562576" cy="1562576"/>
          </a:xfrm>
          <a:prstGeom prst="rect">
            <a:avLst/>
          </a:prstGeom>
        </p:spPr>
      </p:pic>
      <p:pic>
        <p:nvPicPr>
          <p:cNvPr id="104" name="그래픽 103" descr="남자">
            <a:extLst>
              <a:ext uri="{FF2B5EF4-FFF2-40B4-BE49-F238E27FC236}">
                <a16:creationId xmlns:a16="http://schemas.microsoft.com/office/drawing/2014/main" id="{38821A57-B1C5-410B-8DD0-A16C77822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8030" y="3306428"/>
            <a:ext cx="1562576" cy="1562576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F3A44CDD-D06D-4CA3-A245-A80B775F8DB5}"/>
              </a:ext>
            </a:extLst>
          </p:cNvPr>
          <p:cNvSpPr txBox="1"/>
          <p:nvPr/>
        </p:nvSpPr>
        <p:spPr>
          <a:xfrm>
            <a:off x="6794451" y="4874212"/>
            <a:ext cx="1562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오야 </a:t>
            </a:r>
            <a:r>
              <a:rPr lang="ko-KR" altLang="en-US" sz="2000" dirty="0" err="1"/>
              <a:t>진치키</a:t>
            </a:r>
            <a:endParaRPr lang="ko-KR" altLang="en-US" sz="20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9C73C02-1399-4C9F-BCDA-99714547985A}"/>
              </a:ext>
            </a:extLst>
          </p:cNvPr>
          <p:cNvSpPr txBox="1"/>
          <p:nvPr/>
        </p:nvSpPr>
        <p:spPr>
          <a:xfrm>
            <a:off x="8842672" y="4869004"/>
            <a:ext cx="2114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/>
              <a:t>무라카와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이치베</a:t>
            </a:r>
            <a:endParaRPr lang="ko-KR" altLang="en-US" sz="2000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E623BF09-7840-4935-BDA4-A1151E9DC1DD}"/>
              </a:ext>
            </a:extLst>
          </p:cNvPr>
          <p:cNvGrpSpPr/>
          <p:nvPr/>
        </p:nvGrpSpPr>
        <p:grpSpPr>
          <a:xfrm>
            <a:off x="6689516" y="3334372"/>
            <a:ext cx="4544936" cy="1585834"/>
            <a:chOff x="6689516" y="3334372"/>
            <a:chExt cx="4544936" cy="1585834"/>
          </a:xfrm>
        </p:grpSpPr>
        <p:grpSp>
          <p:nvGrpSpPr>
            <p:cNvPr id="108" name="그룹 107">
              <a:extLst>
                <a:ext uri="{FF2B5EF4-FFF2-40B4-BE49-F238E27FC236}">
                  <a16:creationId xmlns:a16="http://schemas.microsoft.com/office/drawing/2014/main" id="{A37608D3-4DA2-4BBF-A900-5BE10F1A5C6E}"/>
                </a:ext>
              </a:extLst>
            </p:cNvPr>
            <p:cNvGrpSpPr/>
            <p:nvPr/>
          </p:nvGrpSpPr>
          <p:grpSpPr>
            <a:xfrm>
              <a:off x="6689516" y="3334372"/>
              <a:ext cx="4544936" cy="1585834"/>
              <a:chOff x="139521" y="243478"/>
              <a:chExt cx="4544936" cy="1585834"/>
            </a:xfrm>
          </p:grpSpPr>
          <p:sp>
            <p:nvSpPr>
              <p:cNvPr id="109" name="구름 108">
                <a:extLst>
                  <a:ext uri="{FF2B5EF4-FFF2-40B4-BE49-F238E27FC236}">
                    <a16:creationId xmlns:a16="http://schemas.microsoft.com/office/drawing/2014/main" id="{9111646E-7054-418C-B943-1DF89F47E43B}"/>
                  </a:ext>
                </a:extLst>
              </p:cNvPr>
              <p:cNvSpPr/>
              <p:nvPr/>
            </p:nvSpPr>
            <p:spPr>
              <a:xfrm>
                <a:off x="3722272" y="1132128"/>
                <a:ext cx="376235" cy="204889"/>
              </a:xfrm>
              <a:prstGeom prst="cloud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0" name="Group 4">
                <a:extLst>
                  <a:ext uri="{FF2B5EF4-FFF2-40B4-BE49-F238E27FC236}">
                    <a16:creationId xmlns:a16="http://schemas.microsoft.com/office/drawing/2014/main" id="{3EF0B3D0-CD38-4C0B-A8F6-7EE72AB63E6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283632" y="847090"/>
                <a:ext cx="3724580" cy="871978"/>
                <a:chOff x="0" y="1261"/>
                <a:chExt cx="7680" cy="1798"/>
              </a:xfrm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  <a:reflection blurRad="6350" stA="68000" endPos="83000" dir="5400000" sy="-100000" algn="bl" rotWithShape="0"/>
              </a:effectLst>
            </p:grpSpPr>
            <p:sp>
              <p:nvSpPr>
                <p:cNvPr id="141" name="Freeform 5">
                  <a:extLst>
                    <a:ext uri="{FF2B5EF4-FFF2-40B4-BE49-F238E27FC236}">
                      <a16:creationId xmlns:a16="http://schemas.microsoft.com/office/drawing/2014/main" id="{49001475-676E-4B84-8D41-F375DD7718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9" y="1489"/>
                  <a:ext cx="79" cy="103"/>
                </a:xfrm>
                <a:custGeom>
                  <a:avLst/>
                  <a:gdLst>
                    <a:gd name="T0" fmla="*/ 0 w 236"/>
                    <a:gd name="T1" fmla="*/ 0 h 310"/>
                    <a:gd name="T2" fmla="*/ 25 w 236"/>
                    <a:gd name="T3" fmla="*/ 16 h 310"/>
                    <a:gd name="T4" fmla="*/ 84 w 236"/>
                    <a:gd name="T5" fmla="*/ 40 h 310"/>
                    <a:gd name="T6" fmla="*/ 141 w 236"/>
                    <a:gd name="T7" fmla="*/ 65 h 310"/>
                    <a:gd name="T8" fmla="*/ 172 w 236"/>
                    <a:gd name="T9" fmla="*/ 96 h 310"/>
                    <a:gd name="T10" fmla="*/ 185 w 236"/>
                    <a:gd name="T11" fmla="*/ 124 h 310"/>
                    <a:gd name="T12" fmla="*/ 189 w 236"/>
                    <a:gd name="T13" fmla="*/ 141 h 310"/>
                    <a:gd name="T14" fmla="*/ 192 w 236"/>
                    <a:gd name="T15" fmla="*/ 185 h 310"/>
                    <a:gd name="T16" fmla="*/ 198 w 236"/>
                    <a:gd name="T17" fmla="*/ 249 h 310"/>
                    <a:gd name="T18" fmla="*/ 212 w 236"/>
                    <a:gd name="T19" fmla="*/ 271 h 310"/>
                    <a:gd name="T20" fmla="*/ 226 w 236"/>
                    <a:gd name="T21" fmla="*/ 281 h 310"/>
                    <a:gd name="T22" fmla="*/ 236 w 236"/>
                    <a:gd name="T23" fmla="*/ 282 h 310"/>
                    <a:gd name="T24" fmla="*/ 225 w 236"/>
                    <a:gd name="T25" fmla="*/ 293 h 310"/>
                    <a:gd name="T26" fmla="*/ 205 w 236"/>
                    <a:gd name="T27" fmla="*/ 306 h 310"/>
                    <a:gd name="T28" fmla="*/ 186 w 236"/>
                    <a:gd name="T29" fmla="*/ 310 h 310"/>
                    <a:gd name="T30" fmla="*/ 169 w 236"/>
                    <a:gd name="T31" fmla="*/ 306 h 310"/>
                    <a:gd name="T32" fmla="*/ 145 w 236"/>
                    <a:gd name="T33" fmla="*/ 287 h 310"/>
                    <a:gd name="T34" fmla="*/ 116 w 236"/>
                    <a:gd name="T35" fmla="*/ 243 h 310"/>
                    <a:gd name="T36" fmla="*/ 77 w 236"/>
                    <a:gd name="T37" fmla="*/ 153 h 310"/>
                    <a:gd name="T38" fmla="*/ 40 w 236"/>
                    <a:gd name="T39" fmla="*/ 62 h 310"/>
                    <a:gd name="T40" fmla="*/ 14 w 236"/>
                    <a:gd name="T41" fmla="*/ 14 h 310"/>
                    <a:gd name="T42" fmla="*/ 0 w 236"/>
                    <a:gd name="T43" fmla="*/ 0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36" h="310">
                      <a:moveTo>
                        <a:pt x="0" y="0"/>
                      </a:moveTo>
                      <a:lnTo>
                        <a:pt x="25" y="16"/>
                      </a:lnTo>
                      <a:lnTo>
                        <a:pt x="84" y="40"/>
                      </a:lnTo>
                      <a:lnTo>
                        <a:pt x="141" y="65"/>
                      </a:lnTo>
                      <a:lnTo>
                        <a:pt x="172" y="96"/>
                      </a:lnTo>
                      <a:lnTo>
                        <a:pt x="185" y="124"/>
                      </a:lnTo>
                      <a:lnTo>
                        <a:pt x="189" y="141"/>
                      </a:lnTo>
                      <a:lnTo>
                        <a:pt x="192" y="185"/>
                      </a:lnTo>
                      <a:lnTo>
                        <a:pt x="198" y="249"/>
                      </a:lnTo>
                      <a:lnTo>
                        <a:pt x="212" y="271"/>
                      </a:lnTo>
                      <a:lnTo>
                        <a:pt x="226" y="281"/>
                      </a:lnTo>
                      <a:lnTo>
                        <a:pt x="236" y="282"/>
                      </a:lnTo>
                      <a:lnTo>
                        <a:pt x="225" y="293"/>
                      </a:lnTo>
                      <a:lnTo>
                        <a:pt x="205" y="306"/>
                      </a:lnTo>
                      <a:lnTo>
                        <a:pt x="186" y="310"/>
                      </a:lnTo>
                      <a:lnTo>
                        <a:pt x="169" y="306"/>
                      </a:lnTo>
                      <a:lnTo>
                        <a:pt x="145" y="287"/>
                      </a:lnTo>
                      <a:lnTo>
                        <a:pt x="116" y="243"/>
                      </a:lnTo>
                      <a:lnTo>
                        <a:pt x="77" y="153"/>
                      </a:lnTo>
                      <a:lnTo>
                        <a:pt x="40" y="62"/>
                      </a:lnTo>
                      <a:lnTo>
                        <a:pt x="14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2" name="Freeform 6">
                  <a:extLst>
                    <a:ext uri="{FF2B5EF4-FFF2-40B4-BE49-F238E27FC236}">
                      <a16:creationId xmlns:a16="http://schemas.microsoft.com/office/drawing/2014/main" id="{65E1DFA5-E7A4-428B-920B-448E111872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1" y="1787"/>
                  <a:ext cx="111" cy="267"/>
                </a:xfrm>
                <a:custGeom>
                  <a:avLst/>
                  <a:gdLst>
                    <a:gd name="T0" fmla="*/ 50 w 332"/>
                    <a:gd name="T1" fmla="*/ 0 h 801"/>
                    <a:gd name="T2" fmla="*/ 88 w 332"/>
                    <a:gd name="T3" fmla="*/ 43 h 801"/>
                    <a:gd name="T4" fmla="*/ 155 w 332"/>
                    <a:gd name="T5" fmla="*/ 129 h 801"/>
                    <a:gd name="T6" fmla="*/ 209 w 332"/>
                    <a:gd name="T7" fmla="*/ 217 h 801"/>
                    <a:gd name="T8" fmla="*/ 252 w 332"/>
                    <a:gd name="T9" fmla="*/ 308 h 801"/>
                    <a:gd name="T10" fmla="*/ 285 w 332"/>
                    <a:gd name="T11" fmla="*/ 404 h 801"/>
                    <a:gd name="T12" fmla="*/ 308 w 332"/>
                    <a:gd name="T13" fmla="*/ 506 h 801"/>
                    <a:gd name="T14" fmla="*/ 324 w 332"/>
                    <a:gd name="T15" fmla="*/ 617 h 801"/>
                    <a:gd name="T16" fmla="*/ 331 w 332"/>
                    <a:gd name="T17" fmla="*/ 737 h 801"/>
                    <a:gd name="T18" fmla="*/ 332 w 332"/>
                    <a:gd name="T19" fmla="*/ 801 h 801"/>
                    <a:gd name="T20" fmla="*/ 312 w 332"/>
                    <a:gd name="T21" fmla="*/ 789 h 801"/>
                    <a:gd name="T22" fmla="*/ 281 w 332"/>
                    <a:gd name="T23" fmla="*/ 754 h 801"/>
                    <a:gd name="T24" fmla="*/ 251 w 332"/>
                    <a:gd name="T25" fmla="*/ 688 h 801"/>
                    <a:gd name="T26" fmla="*/ 220 w 332"/>
                    <a:gd name="T27" fmla="*/ 621 h 801"/>
                    <a:gd name="T28" fmla="*/ 192 w 332"/>
                    <a:gd name="T29" fmla="*/ 585 h 801"/>
                    <a:gd name="T30" fmla="*/ 150 w 332"/>
                    <a:gd name="T31" fmla="*/ 562 h 801"/>
                    <a:gd name="T32" fmla="*/ 90 w 332"/>
                    <a:gd name="T33" fmla="*/ 557 h 801"/>
                    <a:gd name="T34" fmla="*/ 50 w 332"/>
                    <a:gd name="T35" fmla="*/ 565 h 801"/>
                    <a:gd name="T36" fmla="*/ 64 w 332"/>
                    <a:gd name="T37" fmla="*/ 548 h 801"/>
                    <a:gd name="T38" fmla="*/ 84 w 332"/>
                    <a:gd name="T39" fmla="*/ 513 h 801"/>
                    <a:gd name="T40" fmla="*/ 96 w 332"/>
                    <a:gd name="T41" fmla="*/ 478 h 801"/>
                    <a:gd name="T42" fmla="*/ 99 w 332"/>
                    <a:gd name="T43" fmla="*/ 442 h 801"/>
                    <a:gd name="T44" fmla="*/ 91 w 332"/>
                    <a:gd name="T45" fmla="*/ 389 h 801"/>
                    <a:gd name="T46" fmla="*/ 66 w 332"/>
                    <a:gd name="T47" fmla="*/ 318 h 801"/>
                    <a:gd name="T48" fmla="*/ 34 w 332"/>
                    <a:gd name="T49" fmla="*/ 247 h 801"/>
                    <a:gd name="T50" fmla="*/ 8 w 332"/>
                    <a:gd name="T51" fmla="*/ 176 h 801"/>
                    <a:gd name="T52" fmla="*/ 0 w 332"/>
                    <a:gd name="T53" fmla="*/ 123 h 801"/>
                    <a:gd name="T54" fmla="*/ 3 w 332"/>
                    <a:gd name="T55" fmla="*/ 87 h 801"/>
                    <a:gd name="T56" fmla="*/ 14 w 332"/>
                    <a:gd name="T57" fmla="*/ 52 h 801"/>
                    <a:gd name="T58" fmla="*/ 35 w 332"/>
                    <a:gd name="T59" fmla="*/ 17 h 801"/>
                    <a:gd name="T60" fmla="*/ 50 w 332"/>
                    <a:gd name="T61" fmla="*/ 0 h 8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32" h="801">
                      <a:moveTo>
                        <a:pt x="50" y="0"/>
                      </a:moveTo>
                      <a:lnTo>
                        <a:pt x="88" y="43"/>
                      </a:lnTo>
                      <a:lnTo>
                        <a:pt x="155" y="129"/>
                      </a:lnTo>
                      <a:lnTo>
                        <a:pt x="209" y="217"/>
                      </a:lnTo>
                      <a:lnTo>
                        <a:pt x="252" y="308"/>
                      </a:lnTo>
                      <a:lnTo>
                        <a:pt x="285" y="404"/>
                      </a:lnTo>
                      <a:lnTo>
                        <a:pt x="308" y="506"/>
                      </a:lnTo>
                      <a:lnTo>
                        <a:pt x="324" y="617"/>
                      </a:lnTo>
                      <a:lnTo>
                        <a:pt x="331" y="737"/>
                      </a:lnTo>
                      <a:lnTo>
                        <a:pt x="332" y="801"/>
                      </a:lnTo>
                      <a:lnTo>
                        <a:pt x="312" y="789"/>
                      </a:lnTo>
                      <a:lnTo>
                        <a:pt x="281" y="754"/>
                      </a:lnTo>
                      <a:lnTo>
                        <a:pt x="251" y="688"/>
                      </a:lnTo>
                      <a:lnTo>
                        <a:pt x="220" y="621"/>
                      </a:lnTo>
                      <a:lnTo>
                        <a:pt x="192" y="585"/>
                      </a:lnTo>
                      <a:lnTo>
                        <a:pt x="150" y="562"/>
                      </a:lnTo>
                      <a:lnTo>
                        <a:pt x="90" y="557"/>
                      </a:lnTo>
                      <a:lnTo>
                        <a:pt x="50" y="565"/>
                      </a:lnTo>
                      <a:lnTo>
                        <a:pt x="64" y="548"/>
                      </a:lnTo>
                      <a:lnTo>
                        <a:pt x="84" y="513"/>
                      </a:lnTo>
                      <a:lnTo>
                        <a:pt x="96" y="478"/>
                      </a:lnTo>
                      <a:lnTo>
                        <a:pt x="99" y="442"/>
                      </a:lnTo>
                      <a:lnTo>
                        <a:pt x="91" y="389"/>
                      </a:lnTo>
                      <a:lnTo>
                        <a:pt x="66" y="318"/>
                      </a:lnTo>
                      <a:lnTo>
                        <a:pt x="34" y="247"/>
                      </a:lnTo>
                      <a:lnTo>
                        <a:pt x="8" y="176"/>
                      </a:lnTo>
                      <a:lnTo>
                        <a:pt x="0" y="123"/>
                      </a:lnTo>
                      <a:lnTo>
                        <a:pt x="3" y="87"/>
                      </a:lnTo>
                      <a:lnTo>
                        <a:pt x="14" y="52"/>
                      </a:lnTo>
                      <a:lnTo>
                        <a:pt x="35" y="17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3" name="Freeform 7">
                  <a:extLst>
                    <a:ext uri="{FF2B5EF4-FFF2-40B4-BE49-F238E27FC236}">
                      <a16:creationId xmlns:a16="http://schemas.microsoft.com/office/drawing/2014/main" id="{E7C266DA-22C5-4C4C-911F-491D2FE957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4" y="2086"/>
                  <a:ext cx="70" cy="188"/>
                </a:xfrm>
                <a:custGeom>
                  <a:avLst/>
                  <a:gdLst>
                    <a:gd name="T0" fmla="*/ 48 w 208"/>
                    <a:gd name="T1" fmla="*/ 0 h 565"/>
                    <a:gd name="T2" fmla="*/ 81 w 208"/>
                    <a:gd name="T3" fmla="*/ 70 h 565"/>
                    <a:gd name="T4" fmla="*/ 148 w 208"/>
                    <a:gd name="T5" fmla="*/ 204 h 565"/>
                    <a:gd name="T6" fmla="*/ 186 w 208"/>
                    <a:gd name="T7" fmla="*/ 307 h 565"/>
                    <a:gd name="T8" fmla="*/ 202 w 208"/>
                    <a:gd name="T9" fmla="*/ 376 h 565"/>
                    <a:gd name="T10" fmla="*/ 208 w 208"/>
                    <a:gd name="T11" fmla="*/ 448 h 565"/>
                    <a:gd name="T12" fmla="*/ 200 w 208"/>
                    <a:gd name="T13" fmla="*/ 525 h 565"/>
                    <a:gd name="T14" fmla="*/ 189 w 208"/>
                    <a:gd name="T15" fmla="*/ 565 h 565"/>
                    <a:gd name="T16" fmla="*/ 173 w 208"/>
                    <a:gd name="T17" fmla="*/ 552 h 565"/>
                    <a:gd name="T18" fmla="*/ 133 w 208"/>
                    <a:gd name="T19" fmla="*/ 533 h 565"/>
                    <a:gd name="T20" fmla="*/ 85 w 208"/>
                    <a:gd name="T21" fmla="*/ 521 h 565"/>
                    <a:gd name="T22" fmla="*/ 30 w 208"/>
                    <a:gd name="T23" fmla="*/ 517 h 565"/>
                    <a:gd name="T24" fmla="*/ 0 w 208"/>
                    <a:gd name="T25" fmla="*/ 519 h 565"/>
                    <a:gd name="T26" fmla="*/ 29 w 208"/>
                    <a:gd name="T27" fmla="*/ 450 h 565"/>
                    <a:gd name="T28" fmla="*/ 60 w 208"/>
                    <a:gd name="T29" fmla="*/ 327 h 565"/>
                    <a:gd name="T30" fmla="*/ 65 w 208"/>
                    <a:gd name="T31" fmla="*/ 210 h 565"/>
                    <a:gd name="T32" fmla="*/ 56 w 208"/>
                    <a:gd name="T33" fmla="*/ 78 h 565"/>
                    <a:gd name="T34" fmla="*/ 48 w 208"/>
                    <a:gd name="T35" fmla="*/ 0 h 5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08" h="565">
                      <a:moveTo>
                        <a:pt x="48" y="0"/>
                      </a:moveTo>
                      <a:lnTo>
                        <a:pt x="81" y="70"/>
                      </a:lnTo>
                      <a:lnTo>
                        <a:pt x="148" y="204"/>
                      </a:lnTo>
                      <a:lnTo>
                        <a:pt x="186" y="307"/>
                      </a:lnTo>
                      <a:lnTo>
                        <a:pt x="202" y="376"/>
                      </a:lnTo>
                      <a:lnTo>
                        <a:pt x="208" y="448"/>
                      </a:lnTo>
                      <a:lnTo>
                        <a:pt x="200" y="525"/>
                      </a:lnTo>
                      <a:lnTo>
                        <a:pt x="189" y="565"/>
                      </a:lnTo>
                      <a:lnTo>
                        <a:pt x="173" y="552"/>
                      </a:lnTo>
                      <a:lnTo>
                        <a:pt x="133" y="533"/>
                      </a:lnTo>
                      <a:lnTo>
                        <a:pt x="85" y="521"/>
                      </a:lnTo>
                      <a:lnTo>
                        <a:pt x="30" y="517"/>
                      </a:lnTo>
                      <a:lnTo>
                        <a:pt x="0" y="519"/>
                      </a:lnTo>
                      <a:lnTo>
                        <a:pt x="29" y="450"/>
                      </a:lnTo>
                      <a:lnTo>
                        <a:pt x="60" y="327"/>
                      </a:lnTo>
                      <a:lnTo>
                        <a:pt x="65" y="210"/>
                      </a:lnTo>
                      <a:lnTo>
                        <a:pt x="56" y="78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4" name="Freeform 8">
                  <a:extLst>
                    <a:ext uri="{FF2B5EF4-FFF2-40B4-BE49-F238E27FC236}">
                      <a16:creationId xmlns:a16="http://schemas.microsoft.com/office/drawing/2014/main" id="{8F514D06-1778-4315-BC04-F05DFC9607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9" y="2444"/>
                  <a:ext cx="126" cy="58"/>
                </a:xfrm>
                <a:custGeom>
                  <a:avLst/>
                  <a:gdLst>
                    <a:gd name="T0" fmla="*/ 376 w 376"/>
                    <a:gd name="T1" fmla="*/ 58 h 174"/>
                    <a:gd name="T2" fmla="*/ 376 w 376"/>
                    <a:gd name="T3" fmla="*/ 104 h 174"/>
                    <a:gd name="T4" fmla="*/ 348 w 376"/>
                    <a:gd name="T5" fmla="*/ 127 h 174"/>
                    <a:gd name="T6" fmla="*/ 293 w 376"/>
                    <a:gd name="T7" fmla="*/ 158 h 174"/>
                    <a:gd name="T8" fmla="*/ 243 w 376"/>
                    <a:gd name="T9" fmla="*/ 172 h 174"/>
                    <a:gd name="T10" fmla="*/ 195 w 376"/>
                    <a:gd name="T11" fmla="*/ 174 h 174"/>
                    <a:gd name="T12" fmla="*/ 148 w 376"/>
                    <a:gd name="T13" fmla="*/ 164 h 174"/>
                    <a:gd name="T14" fmla="*/ 104 w 376"/>
                    <a:gd name="T15" fmla="*/ 143 h 174"/>
                    <a:gd name="T16" fmla="*/ 40 w 376"/>
                    <a:gd name="T17" fmla="*/ 98 h 174"/>
                    <a:gd name="T18" fmla="*/ 0 w 376"/>
                    <a:gd name="T19" fmla="*/ 58 h 174"/>
                    <a:gd name="T20" fmla="*/ 16 w 376"/>
                    <a:gd name="T21" fmla="*/ 34 h 174"/>
                    <a:gd name="T22" fmla="*/ 53 w 376"/>
                    <a:gd name="T23" fmla="*/ 7 h 174"/>
                    <a:gd name="T24" fmla="*/ 97 w 376"/>
                    <a:gd name="T25" fmla="*/ 0 h 174"/>
                    <a:gd name="T26" fmla="*/ 147 w 376"/>
                    <a:gd name="T27" fmla="*/ 7 h 174"/>
                    <a:gd name="T28" fmla="*/ 224 w 376"/>
                    <a:gd name="T29" fmla="*/ 32 h 174"/>
                    <a:gd name="T30" fmla="*/ 303 w 376"/>
                    <a:gd name="T31" fmla="*/ 55 h 174"/>
                    <a:gd name="T32" fmla="*/ 352 w 376"/>
                    <a:gd name="T33" fmla="*/ 60 h 174"/>
                    <a:gd name="T34" fmla="*/ 376 w 376"/>
                    <a:gd name="T35" fmla="*/ 58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76" h="174">
                      <a:moveTo>
                        <a:pt x="376" y="58"/>
                      </a:moveTo>
                      <a:lnTo>
                        <a:pt x="376" y="104"/>
                      </a:lnTo>
                      <a:lnTo>
                        <a:pt x="348" y="127"/>
                      </a:lnTo>
                      <a:lnTo>
                        <a:pt x="293" y="158"/>
                      </a:lnTo>
                      <a:lnTo>
                        <a:pt x="243" y="172"/>
                      </a:lnTo>
                      <a:lnTo>
                        <a:pt x="195" y="174"/>
                      </a:lnTo>
                      <a:lnTo>
                        <a:pt x="148" y="164"/>
                      </a:lnTo>
                      <a:lnTo>
                        <a:pt x="104" y="143"/>
                      </a:lnTo>
                      <a:lnTo>
                        <a:pt x="40" y="98"/>
                      </a:lnTo>
                      <a:lnTo>
                        <a:pt x="0" y="58"/>
                      </a:lnTo>
                      <a:lnTo>
                        <a:pt x="16" y="34"/>
                      </a:lnTo>
                      <a:lnTo>
                        <a:pt x="53" y="7"/>
                      </a:lnTo>
                      <a:lnTo>
                        <a:pt x="97" y="0"/>
                      </a:lnTo>
                      <a:lnTo>
                        <a:pt x="147" y="7"/>
                      </a:lnTo>
                      <a:lnTo>
                        <a:pt x="224" y="32"/>
                      </a:lnTo>
                      <a:lnTo>
                        <a:pt x="303" y="55"/>
                      </a:lnTo>
                      <a:lnTo>
                        <a:pt x="352" y="60"/>
                      </a:lnTo>
                      <a:lnTo>
                        <a:pt x="376" y="5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5" name="Freeform 9">
                  <a:extLst>
                    <a:ext uri="{FF2B5EF4-FFF2-40B4-BE49-F238E27FC236}">
                      <a16:creationId xmlns:a16="http://schemas.microsoft.com/office/drawing/2014/main" id="{3D73A2DF-437B-4FBD-B4F1-7AAC61A2AD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7" y="2490"/>
                  <a:ext cx="94" cy="83"/>
                </a:xfrm>
                <a:custGeom>
                  <a:avLst/>
                  <a:gdLst>
                    <a:gd name="T0" fmla="*/ 0 w 282"/>
                    <a:gd name="T1" fmla="*/ 60 h 248"/>
                    <a:gd name="T2" fmla="*/ 2 w 282"/>
                    <a:gd name="T3" fmla="*/ 45 h 248"/>
                    <a:gd name="T4" fmla="*/ 10 w 282"/>
                    <a:gd name="T5" fmla="*/ 24 h 248"/>
                    <a:gd name="T6" fmla="*/ 24 w 282"/>
                    <a:gd name="T7" fmla="*/ 9 h 248"/>
                    <a:gd name="T8" fmla="*/ 40 w 282"/>
                    <a:gd name="T9" fmla="*/ 3 h 248"/>
                    <a:gd name="T10" fmla="*/ 68 w 282"/>
                    <a:gd name="T11" fmla="*/ 0 h 248"/>
                    <a:gd name="T12" fmla="*/ 112 w 282"/>
                    <a:gd name="T13" fmla="*/ 12 h 248"/>
                    <a:gd name="T14" fmla="*/ 177 w 282"/>
                    <a:gd name="T15" fmla="*/ 39 h 248"/>
                    <a:gd name="T16" fmla="*/ 225 w 282"/>
                    <a:gd name="T17" fmla="*/ 48 h 248"/>
                    <a:gd name="T18" fmla="*/ 238 w 282"/>
                    <a:gd name="T19" fmla="*/ 32 h 248"/>
                    <a:gd name="T20" fmla="*/ 235 w 282"/>
                    <a:gd name="T21" fmla="*/ 12 h 248"/>
                    <a:gd name="T22" fmla="*/ 247 w 282"/>
                    <a:gd name="T23" fmla="*/ 16 h 248"/>
                    <a:gd name="T24" fmla="*/ 263 w 282"/>
                    <a:gd name="T25" fmla="*/ 29 h 248"/>
                    <a:gd name="T26" fmla="*/ 277 w 282"/>
                    <a:gd name="T27" fmla="*/ 59 h 248"/>
                    <a:gd name="T28" fmla="*/ 281 w 282"/>
                    <a:gd name="T29" fmla="*/ 144 h 248"/>
                    <a:gd name="T30" fmla="*/ 282 w 282"/>
                    <a:gd name="T31" fmla="*/ 201 h 248"/>
                    <a:gd name="T32" fmla="*/ 263 w 282"/>
                    <a:gd name="T33" fmla="*/ 205 h 248"/>
                    <a:gd name="T34" fmla="*/ 230 w 282"/>
                    <a:gd name="T35" fmla="*/ 201 h 248"/>
                    <a:gd name="T36" fmla="*/ 190 w 282"/>
                    <a:gd name="T37" fmla="*/ 181 h 248"/>
                    <a:gd name="T38" fmla="*/ 162 w 282"/>
                    <a:gd name="T39" fmla="*/ 163 h 248"/>
                    <a:gd name="T40" fmla="*/ 149 w 282"/>
                    <a:gd name="T41" fmla="*/ 163 h 248"/>
                    <a:gd name="T42" fmla="*/ 142 w 282"/>
                    <a:gd name="T43" fmla="*/ 179 h 248"/>
                    <a:gd name="T44" fmla="*/ 140 w 282"/>
                    <a:gd name="T45" fmla="*/ 217 h 248"/>
                    <a:gd name="T46" fmla="*/ 141 w 282"/>
                    <a:gd name="T47" fmla="*/ 248 h 248"/>
                    <a:gd name="T48" fmla="*/ 117 w 282"/>
                    <a:gd name="T49" fmla="*/ 240 h 248"/>
                    <a:gd name="T50" fmla="*/ 85 w 282"/>
                    <a:gd name="T51" fmla="*/ 225 h 248"/>
                    <a:gd name="T52" fmla="*/ 68 w 282"/>
                    <a:gd name="T53" fmla="*/ 211 h 248"/>
                    <a:gd name="T54" fmla="*/ 64 w 282"/>
                    <a:gd name="T55" fmla="*/ 193 h 248"/>
                    <a:gd name="T56" fmla="*/ 70 w 282"/>
                    <a:gd name="T57" fmla="*/ 161 h 248"/>
                    <a:gd name="T58" fmla="*/ 89 w 282"/>
                    <a:gd name="T59" fmla="*/ 101 h 248"/>
                    <a:gd name="T60" fmla="*/ 94 w 282"/>
                    <a:gd name="T61" fmla="*/ 60 h 248"/>
                    <a:gd name="T62" fmla="*/ 0 w 282"/>
                    <a:gd name="T63" fmla="*/ 60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82" h="248">
                      <a:moveTo>
                        <a:pt x="0" y="60"/>
                      </a:moveTo>
                      <a:lnTo>
                        <a:pt x="2" y="45"/>
                      </a:lnTo>
                      <a:lnTo>
                        <a:pt x="10" y="24"/>
                      </a:lnTo>
                      <a:lnTo>
                        <a:pt x="24" y="9"/>
                      </a:lnTo>
                      <a:lnTo>
                        <a:pt x="40" y="3"/>
                      </a:lnTo>
                      <a:lnTo>
                        <a:pt x="68" y="0"/>
                      </a:lnTo>
                      <a:lnTo>
                        <a:pt x="112" y="12"/>
                      </a:lnTo>
                      <a:lnTo>
                        <a:pt x="177" y="39"/>
                      </a:lnTo>
                      <a:lnTo>
                        <a:pt x="225" y="48"/>
                      </a:lnTo>
                      <a:lnTo>
                        <a:pt x="238" y="32"/>
                      </a:lnTo>
                      <a:lnTo>
                        <a:pt x="235" y="12"/>
                      </a:lnTo>
                      <a:lnTo>
                        <a:pt x="247" y="16"/>
                      </a:lnTo>
                      <a:lnTo>
                        <a:pt x="263" y="29"/>
                      </a:lnTo>
                      <a:lnTo>
                        <a:pt x="277" y="59"/>
                      </a:lnTo>
                      <a:lnTo>
                        <a:pt x="281" y="144"/>
                      </a:lnTo>
                      <a:lnTo>
                        <a:pt x="282" y="201"/>
                      </a:lnTo>
                      <a:lnTo>
                        <a:pt x="263" y="205"/>
                      </a:lnTo>
                      <a:lnTo>
                        <a:pt x="230" y="201"/>
                      </a:lnTo>
                      <a:lnTo>
                        <a:pt x="190" y="181"/>
                      </a:lnTo>
                      <a:lnTo>
                        <a:pt x="162" y="163"/>
                      </a:lnTo>
                      <a:lnTo>
                        <a:pt x="149" y="163"/>
                      </a:lnTo>
                      <a:lnTo>
                        <a:pt x="142" y="179"/>
                      </a:lnTo>
                      <a:lnTo>
                        <a:pt x="140" y="217"/>
                      </a:lnTo>
                      <a:lnTo>
                        <a:pt x="141" y="248"/>
                      </a:lnTo>
                      <a:lnTo>
                        <a:pt x="117" y="240"/>
                      </a:lnTo>
                      <a:lnTo>
                        <a:pt x="85" y="225"/>
                      </a:lnTo>
                      <a:lnTo>
                        <a:pt x="68" y="211"/>
                      </a:lnTo>
                      <a:lnTo>
                        <a:pt x="64" y="193"/>
                      </a:lnTo>
                      <a:lnTo>
                        <a:pt x="70" y="161"/>
                      </a:lnTo>
                      <a:lnTo>
                        <a:pt x="89" y="101"/>
                      </a:lnTo>
                      <a:lnTo>
                        <a:pt x="94" y="60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" name="Freeform 10">
                  <a:extLst>
                    <a:ext uri="{FF2B5EF4-FFF2-40B4-BE49-F238E27FC236}">
                      <a16:creationId xmlns:a16="http://schemas.microsoft.com/office/drawing/2014/main" id="{8A5634DA-0D78-4D82-8FD3-15A2326A69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8" y="2510"/>
                  <a:ext cx="78" cy="90"/>
                </a:xfrm>
                <a:custGeom>
                  <a:avLst/>
                  <a:gdLst>
                    <a:gd name="T0" fmla="*/ 46 w 235"/>
                    <a:gd name="T1" fmla="*/ 0 h 269"/>
                    <a:gd name="T2" fmla="*/ 54 w 235"/>
                    <a:gd name="T3" fmla="*/ 17 h 269"/>
                    <a:gd name="T4" fmla="*/ 77 w 235"/>
                    <a:gd name="T5" fmla="*/ 48 h 269"/>
                    <a:gd name="T6" fmla="*/ 121 w 235"/>
                    <a:gd name="T7" fmla="*/ 85 h 269"/>
                    <a:gd name="T8" fmla="*/ 182 w 235"/>
                    <a:gd name="T9" fmla="*/ 129 h 269"/>
                    <a:gd name="T10" fmla="*/ 217 w 235"/>
                    <a:gd name="T11" fmla="*/ 173 h 269"/>
                    <a:gd name="T12" fmla="*/ 231 w 235"/>
                    <a:gd name="T13" fmla="*/ 212 h 269"/>
                    <a:gd name="T14" fmla="*/ 235 w 235"/>
                    <a:gd name="T15" fmla="*/ 235 h 269"/>
                    <a:gd name="T16" fmla="*/ 219 w 235"/>
                    <a:gd name="T17" fmla="*/ 251 h 269"/>
                    <a:gd name="T18" fmla="*/ 190 w 235"/>
                    <a:gd name="T19" fmla="*/ 267 h 269"/>
                    <a:gd name="T20" fmla="*/ 163 w 235"/>
                    <a:gd name="T21" fmla="*/ 269 h 269"/>
                    <a:gd name="T22" fmla="*/ 137 w 235"/>
                    <a:gd name="T23" fmla="*/ 261 h 269"/>
                    <a:gd name="T24" fmla="*/ 96 w 235"/>
                    <a:gd name="T25" fmla="*/ 239 h 269"/>
                    <a:gd name="T26" fmla="*/ 34 w 235"/>
                    <a:gd name="T27" fmla="*/ 201 h 269"/>
                    <a:gd name="T28" fmla="*/ 0 w 235"/>
                    <a:gd name="T29" fmla="*/ 188 h 269"/>
                    <a:gd name="T30" fmla="*/ 0 w 235"/>
                    <a:gd name="T31" fmla="*/ 159 h 269"/>
                    <a:gd name="T32" fmla="*/ 14 w 235"/>
                    <a:gd name="T33" fmla="*/ 115 h 269"/>
                    <a:gd name="T34" fmla="*/ 36 w 235"/>
                    <a:gd name="T35" fmla="*/ 76 h 269"/>
                    <a:gd name="T36" fmla="*/ 48 w 235"/>
                    <a:gd name="T37" fmla="*/ 31 h 269"/>
                    <a:gd name="T38" fmla="*/ 46 w 235"/>
                    <a:gd name="T39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35" h="269">
                      <a:moveTo>
                        <a:pt x="46" y="0"/>
                      </a:moveTo>
                      <a:lnTo>
                        <a:pt x="54" y="17"/>
                      </a:lnTo>
                      <a:lnTo>
                        <a:pt x="77" y="48"/>
                      </a:lnTo>
                      <a:lnTo>
                        <a:pt x="121" y="85"/>
                      </a:lnTo>
                      <a:lnTo>
                        <a:pt x="182" y="129"/>
                      </a:lnTo>
                      <a:lnTo>
                        <a:pt x="217" y="173"/>
                      </a:lnTo>
                      <a:lnTo>
                        <a:pt x="231" y="212"/>
                      </a:lnTo>
                      <a:lnTo>
                        <a:pt x="235" y="235"/>
                      </a:lnTo>
                      <a:lnTo>
                        <a:pt x="219" y="251"/>
                      </a:lnTo>
                      <a:lnTo>
                        <a:pt x="190" y="267"/>
                      </a:lnTo>
                      <a:lnTo>
                        <a:pt x="163" y="269"/>
                      </a:lnTo>
                      <a:lnTo>
                        <a:pt x="137" y="261"/>
                      </a:lnTo>
                      <a:lnTo>
                        <a:pt x="96" y="239"/>
                      </a:lnTo>
                      <a:lnTo>
                        <a:pt x="34" y="201"/>
                      </a:lnTo>
                      <a:lnTo>
                        <a:pt x="0" y="188"/>
                      </a:lnTo>
                      <a:lnTo>
                        <a:pt x="0" y="159"/>
                      </a:lnTo>
                      <a:lnTo>
                        <a:pt x="14" y="115"/>
                      </a:lnTo>
                      <a:lnTo>
                        <a:pt x="36" y="76"/>
                      </a:lnTo>
                      <a:lnTo>
                        <a:pt x="48" y="31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" name="Freeform 11">
                  <a:extLst>
                    <a:ext uri="{FF2B5EF4-FFF2-40B4-BE49-F238E27FC236}">
                      <a16:creationId xmlns:a16="http://schemas.microsoft.com/office/drawing/2014/main" id="{01F7F212-3119-4665-8235-1A6552905E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1" y="2571"/>
                  <a:ext cx="96" cy="49"/>
                </a:xfrm>
                <a:custGeom>
                  <a:avLst/>
                  <a:gdLst>
                    <a:gd name="T0" fmla="*/ 286 w 290"/>
                    <a:gd name="T1" fmla="*/ 145 h 145"/>
                    <a:gd name="T2" fmla="*/ 4 w 290"/>
                    <a:gd name="T3" fmla="*/ 145 h 145"/>
                    <a:gd name="T4" fmla="*/ 0 w 290"/>
                    <a:gd name="T5" fmla="*/ 128 h 145"/>
                    <a:gd name="T6" fmla="*/ 0 w 290"/>
                    <a:gd name="T7" fmla="*/ 96 h 145"/>
                    <a:gd name="T8" fmla="*/ 8 w 290"/>
                    <a:gd name="T9" fmla="*/ 68 h 145"/>
                    <a:gd name="T10" fmla="*/ 24 w 290"/>
                    <a:gd name="T11" fmla="*/ 45 h 145"/>
                    <a:gd name="T12" fmla="*/ 56 w 290"/>
                    <a:gd name="T13" fmla="*/ 19 h 145"/>
                    <a:gd name="T14" fmla="*/ 115 w 290"/>
                    <a:gd name="T15" fmla="*/ 0 h 145"/>
                    <a:gd name="T16" fmla="*/ 177 w 290"/>
                    <a:gd name="T17" fmla="*/ 0 h 145"/>
                    <a:gd name="T18" fmla="*/ 235 w 290"/>
                    <a:gd name="T19" fmla="*/ 19 h 145"/>
                    <a:gd name="T20" fmla="*/ 268 w 290"/>
                    <a:gd name="T21" fmla="*/ 45 h 145"/>
                    <a:gd name="T22" fmla="*/ 282 w 290"/>
                    <a:gd name="T23" fmla="*/ 68 h 145"/>
                    <a:gd name="T24" fmla="*/ 290 w 290"/>
                    <a:gd name="T25" fmla="*/ 96 h 145"/>
                    <a:gd name="T26" fmla="*/ 290 w 290"/>
                    <a:gd name="T27" fmla="*/ 128 h 145"/>
                    <a:gd name="T28" fmla="*/ 286 w 290"/>
                    <a:gd name="T29" fmla="*/ 145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90" h="145">
                      <a:moveTo>
                        <a:pt x="286" y="145"/>
                      </a:moveTo>
                      <a:lnTo>
                        <a:pt x="4" y="145"/>
                      </a:lnTo>
                      <a:lnTo>
                        <a:pt x="0" y="128"/>
                      </a:lnTo>
                      <a:lnTo>
                        <a:pt x="0" y="96"/>
                      </a:lnTo>
                      <a:lnTo>
                        <a:pt x="8" y="68"/>
                      </a:lnTo>
                      <a:lnTo>
                        <a:pt x="24" y="45"/>
                      </a:lnTo>
                      <a:lnTo>
                        <a:pt x="56" y="19"/>
                      </a:lnTo>
                      <a:lnTo>
                        <a:pt x="115" y="0"/>
                      </a:lnTo>
                      <a:lnTo>
                        <a:pt x="177" y="0"/>
                      </a:lnTo>
                      <a:lnTo>
                        <a:pt x="235" y="19"/>
                      </a:lnTo>
                      <a:lnTo>
                        <a:pt x="268" y="45"/>
                      </a:lnTo>
                      <a:lnTo>
                        <a:pt x="282" y="68"/>
                      </a:lnTo>
                      <a:lnTo>
                        <a:pt x="290" y="96"/>
                      </a:lnTo>
                      <a:lnTo>
                        <a:pt x="290" y="128"/>
                      </a:lnTo>
                      <a:lnTo>
                        <a:pt x="286" y="1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12">
                  <a:extLst>
                    <a:ext uri="{FF2B5EF4-FFF2-40B4-BE49-F238E27FC236}">
                      <a16:creationId xmlns:a16="http://schemas.microsoft.com/office/drawing/2014/main" id="{09862919-EE97-43D2-BC64-BCDB8FB2AE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3" y="2632"/>
                  <a:ext cx="142" cy="98"/>
                </a:xfrm>
                <a:custGeom>
                  <a:avLst/>
                  <a:gdLst>
                    <a:gd name="T0" fmla="*/ 425 w 427"/>
                    <a:gd name="T1" fmla="*/ 152 h 294"/>
                    <a:gd name="T2" fmla="*/ 398 w 427"/>
                    <a:gd name="T3" fmla="*/ 135 h 294"/>
                    <a:gd name="T4" fmla="*/ 356 w 427"/>
                    <a:gd name="T5" fmla="*/ 120 h 294"/>
                    <a:gd name="T6" fmla="*/ 331 w 427"/>
                    <a:gd name="T7" fmla="*/ 124 h 294"/>
                    <a:gd name="T8" fmla="*/ 318 w 427"/>
                    <a:gd name="T9" fmla="*/ 142 h 294"/>
                    <a:gd name="T10" fmla="*/ 310 w 427"/>
                    <a:gd name="T11" fmla="*/ 187 h 294"/>
                    <a:gd name="T12" fmla="*/ 304 w 427"/>
                    <a:gd name="T13" fmla="*/ 243 h 294"/>
                    <a:gd name="T14" fmla="*/ 294 w 427"/>
                    <a:gd name="T15" fmla="*/ 278 h 294"/>
                    <a:gd name="T16" fmla="*/ 284 w 427"/>
                    <a:gd name="T17" fmla="*/ 294 h 294"/>
                    <a:gd name="T18" fmla="*/ 258 w 427"/>
                    <a:gd name="T19" fmla="*/ 287 h 294"/>
                    <a:gd name="T20" fmla="*/ 215 w 427"/>
                    <a:gd name="T21" fmla="*/ 266 h 294"/>
                    <a:gd name="T22" fmla="*/ 171 w 427"/>
                    <a:gd name="T23" fmla="*/ 226 h 294"/>
                    <a:gd name="T24" fmla="*/ 138 w 427"/>
                    <a:gd name="T25" fmla="*/ 188 h 294"/>
                    <a:gd name="T26" fmla="*/ 112 w 427"/>
                    <a:gd name="T27" fmla="*/ 174 h 294"/>
                    <a:gd name="T28" fmla="*/ 78 w 427"/>
                    <a:gd name="T29" fmla="*/ 170 h 294"/>
                    <a:gd name="T30" fmla="*/ 32 w 427"/>
                    <a:gd name="T31" fmla="*/ 184 h 294"/>
                    <a:gd name="T32" fmla="*/ 2 w 427"/>
                    <a:gd name="T33" fmla="*/ 199 h 294"/>
                    <a:gd name="T34" fmla="*/ 0 w 427"/>
                    <a:gd name="T35" fmla="*/ 184 h 294"/>
                    <a:gd name="T36" fmla="*/ 6 w 427"/>
                    <a:gd name="T37" fmla="*/ 155 h 294"/>
                    <a:gd name="T38" fmla="*/ 22 w 427"/>
                    <a:gd name="T39" fmla="*/ 126 h 294"/>
                    <a:gd name="T40" fmla="*/ 46 w 427"/>
                    <a:gd name="T41" fmla="*/ 98 h 294"/>
                    <a:gd name="T42" fmla="*/ 92 w 427"/>
                    <a:gd name="T43" fmla="*/ 60 h 294"/>
                    <a:gd name="T44" fmla="*/ 171 w 427"/>
                    <a:gd name="T45" fmla="*/ 20 h 294"/>
                    <a:gd name="T46" fmla="*/ 255 w 427"/>
                    <a:gd name="T47" fmla="*/ 0 h 294"/>
                    <a:gd name="T48" fmla="*/ 315 w 427"/>
                    <a:gd name="T49" fmla="*/ 0 h 294"/>
                    <a:gd name="T50" fmla="*/ 351 w 427"/>
                    <a:gd name="T51" fmla="*/ 8 h 294"/>
                    <a:gd name="T52" fmla="*/ 382 w 427"/>
                    <a:gd name="T53" fmla="*/ 24 h 294"/>
                    <a:gd name="T54" fmla="*/ 406 w 427"/>
                    <a:gd name="T55" fmla="*/ 50 h 294"/>
                    <a:gd name="T56" fmla="*/ 421 w 427"/>
                    <a:gd name="T57" fmla="*/ 83 h 294"/>
                    <a:gd name="T58" fmla="*/ 427 w 427"/>
                    <a:gd name="T59" fmla="*/ 126 h 294"/>
                    <a:gd name="T60" fmla="*/ 425 w 427"/>
                    <a:gd name="T61" fmla="*/ 152 h 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427" h="294">
                      <a:moveTo>
                        <a:pt x="425" y="152"/>
                      </a:moveTo>
                      <a:lnTo>
                        <a:pt x="398" y="135"/>
                      </a:lnTo>
                      <a:lnTo>
                        <a:pt x="356" y="120"/>
                      </a:lnTo>
                      <a:lnTo>
                        <a:pt x="331" y="124"/>
                      </a:lnTo>
                      <a:lnTo>
                        <a:pt x="318" y="142"/>
                      </a:lnTo>
                      <a:lnTo>
                        <a:pt x="310" y="187"/>
                      </a:lnTo>
                      <a:lnTo>
                        <a:pt x="304" y="243"/>
                      </a:lnTo>
                      <a:lnTo>
                        <a:pt x="294" y="278"/>
                      </a:lnTo>
                      <a:lnTo>
                        <a:pt x="284" y="294"/>
                      </a:lnTo>
                      <a:lnTo>
                        <a:pt x="258" y="287"/>
                      </a:lnTo>
                      <a:lnTo>
                        <a:pt x="215" y="266"/>
                      </a:lnTo>
                      <a:lnTo>
                        <a:pt x="171" y="226"/>
                      </a:lnTo>
                      <a:lnTo>
                        <a:pt x="138" y="188"/>
                      </a:lnTo>
                      <a:lnTo>
                        <a:pt x="112" y="174"/>
                      </a:lnTo>
                      <a:lnTo>
                        <a:pt x="78" y="170"/>
                      </a:lnTo>
                      <a:lnTo>
                        <a:pt x="32" y="184"/>
                      </a:lnTo>
                      <a:lnTo>
                        <a:pt x="2" y="199"/>
                      </a:lnTo>
                      <a:lnTo>
                        <a:pt x="0" y="184"/>
                      </a:lnTo>
                      <a:lnTo>
                        <a:pt x="6" y="155"/>
                      </a:lnTo>
                      <a:lnTo>
                        <a:pt x="22" y="126"/>
                      </a:lnTo>
                      <a:lnTo>
                        <a:pt x="46" y="98"/>
                      </a:lnTo>
                      <a:lnTo>
                        <a:pt x="92" y="60"/>
                      </a:lnTo>
                      <a:lnTo>
                        <a:pt x="171" y="20"/>
                      </a:lnTo>
                      <a:lnTo>
                        <a:pt x="255" y="0"/>
                      </a:lnTo>
                      <a:lnTo>
                        <a:pt x="315" y="0"/>
                      </a:lnTo>
                      <a:lnTo>
                        <a:pt x="351" y="8"/>
                      </a:lnTo>
                      <a:lnTo>
                        <a:pt x="382" y="24"/>
                      </a:lnTo>
                      <a:lnTo>
                        <a:pt x="406" y="50"/>
                      </a:lnTo>
                      <a:lnTo>
                        <a:pt x="421" y="83"/>
                      </a:lnTo>
                      <a:lnTo>
                        <a:pt x="427" y="126"/>
                      </a:lnTo>
                      <a:lnTo>
                        <a:pt x="425" y="1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13">
                  <a:extLst>
                    <a:ext uri="{FF2B5EF4-FFF2-40B4-BE49-F238E27FC236}">
                      <a16:creationId xmlns:a16="http://schemas.microsoft.com/office/drawing/2014/main" id="{73CF66C3-6C31-4595-B9A8-6E42EE9CBB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3" y="2651"/>
                  <a:ext cx="92" cy="205"/>
                </a:xfrm>
                <a:custGeom>
                  <a:avLst/>
                  <a:gdLst>
                    <a:gd name="T0" fmla="*/ 276 w 276"/>
                    <a:gd name="T1" fmla="*/ 2 h 615"/>
                    <a:gd name="T2" fmla="*/ 273 w 276"/>
                    <a:gd name="T3" fmla="*/ 24 h 615"/>
                    <a:gd name="T4" fmla="*/ 267 w 276"/>
                    <a:gd name="T5" fmla="*/ 63 h 615"/>
                    <a:gd name="T6" fmla="*/ 253 w 276"/>
                    <a:gd name="T7" fmla="*/ 98 h 615"/>
                    <a:gd name="T8" fmla="*/ 235 w 276"/>
                    <a:gd name="T9" fmla="*/ 127 h 615"/>
                    <a:gd name="T10" fmla="*/ 212 w 276"/>
                    <a:gd name="T11" fmla="*/ 150 h 615"/>
                    <a:gd name="T12" fmla="*/ 183 w 276"/>
                    <a:gd name="T13" fmla="*/ 168 h 615"/>
                    <a:gd name="T14" fmla="*/ 148 w 276"/>
                    <a:gd name="T15" fmla="*/ 182 h 615"/>
                    <a:gd name="T16" fmla="*/ 109 w 276"/>
                    <a:gd name="T17" fmla="*/ 188 h 615"/>
                    <a:gd name="T18" fmla="*/ 87 w 276"/>
                    <a:gd name="T19" fmla="*/ 190 h 615"/>
                    <a:gd name="T20" fmla="*/ 105 w 276"/>
                    <a:gd name="T21" fmla="*/ 214 h 615"/>
                    <a:gd name="T22" fmla="*/ 127 w 276"/>
                    <a:gd name="T23" fmla="*/ 266 h 615"/>
                    <a:gd name="T24" fmla="*/ 133 w 276"/>
                    <a:gd name="T25" fmla="*/ 320 h 615"/>
                    <a:gd name="T26" fmla="*/ 128 w 276"/>
                    <a:gd name="T27" fmla="*/ 378 h 615"/>
                    <a:gd name="T28" fmla="*/ 104 w 276"/>
                    <a:gd name="T29" fmla="*/ 463 h 615"/>
                    <a:gd name="T30" fmla="*/ 59 w 276"/>
                    <a:gd name="T31" fmla="*/ 569 h 615"/>
                    <a:gd name="T32" fmla="*/ 40 w 276"/>
                    <a:gd name="T33" fmla="*/ 615 h 615"/>
                    <a:gd name="T34" fmla="*/ 25 w 276"/>
                    <a:gd name="T35" fmla="*/ 593 h 615"/>
                    <a:gd name="T36" fmla="*/ 7 w 276"/>
                    <a:gd name="T37" fmla="*/ 547 h 615"/>
                    <a:gd name="T38" fmla="*/ 0 w 276"/>
                    <a:gd name="T39" fmla="*/ 492 h 615"/>
                    <a:gd name="T40" fmla="*/ 0 w 276"/>
                    <a:gd name="T41" fmla="*/ 433 h 615"/>
                    <a:gd name="T42" fmla="*/ 12 w 276"/>
                    <a:gd name="T43" fmla="*/ 334 h 615"/>
                    <a:gd name="T44" fmla="*/ 33 w 276"/>
                    <a:gd name="T45" fmla="*/ 180 h 615"/>
                    <a:gd name="T46" fmla="*/ 40 w 276"/>
                    <a:gd name="T47" fmla="*/ 96 h 615"/>
                    <a:gd name="T48" fmla="*/ 72 w 276"/>
                    <a:gd name="T49" fmla="*/ 87 h 615"/>
                    <a:gd name="T50" fmla="*/ 123 w 276"/>
                    <a:gd name="T51" fmla="*/ 55 h 615"/>
                    <a:gd name="T52" fmla="*/ 172 w 276"/>
                    <a:gd name="T53" fmla="*/ 23 h 615"/>
                    <a:gd name="T54" fmla="*/ 217 w 276"/>
                    <a:gd name="T55" fmla="*/ 6 h 615"/>
                    <a:gd name="T56" fmla="*/ 255 w 276"/>
                    <a:gd name="T57" fmla="*/ 0 h 615"/>
                    <a:gd name="T58" fmla="*/ 276 w 276"/>
                    <a:gd name="T59" fmla="*/ 2 h 6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76" h="615">
                      <a:moveTo>
                        <a:pt x="276" y="2"/>
                      </a:moveTo>
                      <a:lnTo>
                        <a:pt x="273" y="24"/>
                      </a:lnTo>
                      <a:lnTo>
                        <a:pt x="267" y="63"/>
                      </a:lnTo>
                      <a:lnTo>
                        <a:pt x="253" y="98"/>
                      </a:lnTo>
                      <a:lnTo>
                        <a:pt x="235" y="127"/>
                      </a:lnTo>
                      <a:lnTo>
                        <a:pt x="212" y="150"/>
                      </a:lnTo>
                      <a:lnTo>
                        <a:pt x="183" y="168"/>
                      </a:lnTo>
                      <a:lnTo>
                        <a:pt x="148" y="182"/>
                      </a:lnTo>
                      <a:lnTo>
                        <a:pt x="109" y="188"/>
                      </a:lnTo>
                      <a:lnTo>
                        <a:pt x="87" y="190"/>
                      </a:lnTo>
                      <a:lnTo>
                        <a:pt x="105" y="214"/>
                      </a:lnTo>
                      <a:lnTo>
                        <a:pt x="127" y="266"/>
                      </a:lnTo>
                      <a:lnTo>
                        <a:pt x="133" y="320"/>
                      </a:lnTo>
                      <a:lnTo>
                        <a:pt x="128" y="378"/>
                      </a:lnTo>
                      <a:lnTo>
                        <a:pt x="104" y="463"/>
                      </a:lnTo>
                      <a:lnTo>
                        <a:pt x="59" y="569"/>
                      </a:lnTo>
                      <a:lnTo>
                        <a:pt x="40" y="615"/>
                      </a:lnTo>
                      <a:lnTo>
                        <a:pt x="25" y="593"/>
                      </a:lnTo>
                      <a:lnTo>
                        <a:pt x="7" y="547"/>
                      </a:lnTo>
                      <a:lnTo>
                        <a:pt x="0" y="492"/>
                      </a:lnTo>
                      <a:lnTo>
                        <a:pt x="0" y="433"/>
                      </a:lnTo>
                      <a:lnTo>
                        <a:pt x="12" y="334"/>
                      </a:lnTo>
                      <a:lnTo>
                        <a:pt x="33" y="180"/>
                      </a:lnTo>
                      <a:lnTo>
                        <a:pt x="40" y="96"/>
                      </a:lnTo>
                      <a:lnTo>
                        <a:pt x="72" y="87"/>
                      </a:lnTo>
                      <a:lnTo>
                        <a:pt x="123" y="55"/>
                      </a:lnTo>
                      <a:lnTo>
                        <a:pt x="172" y="23"/>
                      </a:lnTo>
                      <a:lnTo>
                        <a:pt x="217" y="6"/>
                      </a:lnTo>
                      <a:lnTo>
                        <a:pt x="255" y="0"/>
                      </a:lnTo>
                      <a:lnTo>
                        <a:pt x="276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14">
                  <a:extLst>
                    <a:ext uri="{FF2B5EF4-FFF2-40B4-BE49-F238E27FC236}">
                      <a16:creationId xmlns:a16="http://schemas.microsoft.com/office/drawing/2014/main" id="{A266075F-0C87-4699-8453-913BD52932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6" y="2777"/>
                  <a:ext cx="63" cy="157"/>
                </a:xfrm>
                <a:custGeom>
                  <a:avLst/>
                  <a:gdLst>
                    <a:gd name="T0" fmla="*/ 47 w 189"/>
                    <a:gd name="T1" fmla="*/ 0 h 472"/>
                    <a:gd name="T2" fmla="*/ 76 w 189"/>
                    <a:gd name="T3" fmla="*/ 19 h 472"/>
                    <a:gd name="T4" fmla="*/ 125 w 189"/>
                    <a:gd name="T5" fmla="*/ 40 h 472"/>
                    <a:gd name="T6" fmla="*/ 165 w 189"/>
                    <a:gd name="T7" fmla="*/ 46 h 472"/>
                    <a:gd name="T8" fmla="*/ 189 w 189"/>
                    <a:gd name="T9" fmla="*/ 46 h 472"/>
                    <a:gd name="T10" fmla="*/ 176 w 189"/>
                    <a:gd name="T11" fmla="*/ 184 h 472"/>
                    <a:gd name="T12" fmla="*/ 176 w 189"/>
                    <a:gd name="T13" fmla="*/ 333 h 472"/>
                    <a:gd name="T14" fmla="*/ 189 w 189"/>
                    <a:gd name="T15" fmla="*/ 472 h 472"/>
                    <a:gd name="T16" fmla="*/ 173 w 189"/>
                    <a:gd name="T17" fmla="*/ 469 h 472"/>
                    <a:gd name="T18" fmla="*/ 156 w 189"/>
                    <a:gd name="T19" fmla="*/ 450 h 472"/>
                    <a:gd name="T20" fmla="*/ 147 w 189"/>
                    <a:gd name="T21" fmla="*/ 406 h 472"/>
                    <a:gd name="T22" fmla="*/ 141 w 189"/>
                    <a:gd name="T23" fmla="*/ 377 h 472"/>
                    <a:gd name="T24" fmla="*/ 113 w 189"/>
                    <a:gd name="T25" fmla="*/ 396 h 472"/>
                    <a:gd name="T26" fmla="*/ 64 w 189"/>
                    <a:gd name="T27" fmla="*/ 417 h 472"/>
                    <a:gd name="T28" fmla="*/ 24 w 189"/>
                    <a:gd name="T29" fmla="*/ 424 h 472"/>
                    <a:gd name="T30" fmla="*/ 0 w 189"/>
                    <a:gd name="T31" fmla="*/ 424 h 472"/>
                    <a:gd name="T32" fmla="*/ 7 w 189"/>
                    <a:gd name="T33" fmla="*/ 385 h 472"/>
                    <a:gd name="T34" fmla="*/ 29 w 189"/>
                    <a:gd name="T35" fmla="*/ 320 h 472"/>
                    <a:gd name="T36" fmla="*/ 71 w 189"/>
                    <a:gd name="T37" fmla="*/ 237 h 472"/>
                    <a:gd name="T38" fmla="*/ 103 w 189"/>
                    <a:gd name="T39" fmla="*/ 169 h 472"/>
                    <a:gd name="T40" fmla="*/ 111 w 189"/>
                    <a:gd name="T41" fmla="*/ 125 h 472"/>
                    <a:gd name="T42" fmla="*/ 103 w 189"/>
                    <a:gd name="T43" fmla="*/ 80 h 472"/>
                    <a:gd name="T44" fmla="*/ 73 w 189"/>
                    <a:gd name="T45" fmla="*/ 28 h 472"/>
                    <a:gd name="T46" fmla="*/ 47 w 189"/>
                    <a:gd name="T47" fmla="*/ 0 h 4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89" h="472">
                      <a:moveTo>
                        <a:pt x="47" y="0"/>
                      </a:moveTo>
                      <a:lnTo>
                        <a:pt x="76" y="19"/>
                      </a:lnTo>
                      <a:lnTo>
                        <a:pt x="125" y="40"/>
                      </a:lnTo>
                      <a:lnTo>
                        <a:pt x="165" y="46"/>
                      </a:lnTo>
                      <a:lnTo>
                        <a:pt x="189" y="46"/>
                      </a:lnTo>
                      <a:lnTo>
                        <a:pt x="176" y="184"/>
                      </a:lnTo>
                      <a:lnTo>
                        <a:pt x="176" y="333"/>
                      </a:lnTo>
                      <a:lnTo>
                        <a:pt x="189" y="472"/>
                      </a:lnTo>
                      <a:lnTo>
                        <a:pt x="173" y="469"/>
                      </a:lnTo>
                      <a:lnTo>
                        <a:pt x="156" y="450"/>
                      </a:lnTo>
                      <a:lnTo>
                        <a:pt x="147" y="406"/>
                      </a:lnTo>
                      <a:lnTo>
                        <a:pt x="141" y="377"/>
                      </a:lnTo>
                      <a:lnTo>
                        <a:pt x="113" y="396"/>
                      </a:lnTo>
                      <a:lnTo>
                        <a:pt x="64" y="417"/>
                      </a:lnTo>
                      <a:lnTo>
                        <a:pt x="24" y="424"/>
                      </a:lnTo>
                      <a:lnTo>
                        <a:pt x="0" y="424"/>
                      </a:lnTo>
                      <a:lnTo>
                        <a:pt x="7" y="385"/>
                      </a:lnTo>
                      <a:lnTo>
                        <a:pt x="29" y="320"/>
                      </a:lnTo>
                      <a:lnTo>
                        <a:pt x="71" y="237"/>
                      </a:lnTo>
                      <a:lnTo>
                        <a:pt x="103" y="169"/>
                      </a:lnTo>
                      <a:lnTo>
                        <a:pt x="111" y="125"/>
                      </a:lnTo>
                      <a:lnTo>
                        <a:pt x="103" y="80"/>
                      </a:lnTo>
                      <a:lnTo>
                        <a:pt x="73" y="28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1" name="Freeform 15">
                  <a:extLst>
                    <a:ext uri="{FF2B5EF4-FFF2-40B4-BE49-F238E27FC236}">
                      <a16:creationId xmlns:a16="http://schemas.microsoft.com/office/drawing/2014/main" id="{3D8616F6-20D5-4915-83A4-B13A1834D1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8" y="2840"/>
                  <a:ext cx="140" cy="158"/>
                </a:xfrm>
                <a:custGeom>
                  <a:avLst/>
                  <a:gdLst>
                    <a:gd name="T0" fmla="*/ 328 w 421"/>
                    <a:gd name="T1" fmla="*/ 0 h 474"/>
                    <a:gd name="T2" fmla="*/ 328 w 421"/>
                    <a:gd name="T3" fmla="*/ 48 h 474"/>
                    <a:gd name="T4" fmla="*/ 340 w 421"/>
                    <a:gd name="T5" fmla="*/ 62 h 474"/>
                    <a:gd name="T6" fmla="*/ 351 w 421"/>
                    <a:gd name="T7" fmla="*/ 97 h 474"/>
                    <a:gd name="T8" fmla="*/ 351 w 421"/>
                    <a:gd name="T9" fmla="*/ 153 h 474"/>
                    <a:gd name="T10" fmla="*/ 344 w 421"/>
                    <a:gd name="T11" fmla="*/ 212 h 474"/>
                    <a:gd name="T12" fmla="*/ 347 w 421"/>
                    <a:gd name="T13" fmla="*/ 249 h 474"/>
                    <a:gd name="T14" fmla="*/ 363 w 421"/>
                    <a:gd name="T15" fmla="*/ 285 h 474"/>
                    <a:gd name="T16" fmla="*/ 396 w 421"/>
                    <a:gd name="T17" fmla="*/ 317 h 474"/>
                    <a:gd name="T18" fmla="*/ 421 w 421"/>
                    <a:gd name="T19" fmla="*/ 330 h 474"/>
                    <a:gd name="T20" fmla="*/ 397 w 421"/>
                    <a:gd name="T21" fmla="*/ 338 h 474"/>
                    <a:gd name="T22" fmla="*/ 353 w 421"/>
                    <a:gd name="T23" fmla="*/ 358 h 474"/>
                    <a:gd name="T24" fmla="*/ 293 w 421"/>
                    <a:gd name="T25" fmla="*/ 397 h 474"/>
                    <a:gd name="T26" fmla="*/ 235 w 421"/>
                    <a:gd name="T27" fmla="*/ 434 h 474"/>
                    <a:gd name="T28" fmla="*/ 191 w 421"/>
                    <a:gd name="T29" fmla="*/ 455 h 474"/>
                    <a:gd name="T30" fmla="*/ 140 w 421"/>
                    <a:gd name="T31" fmla="*/ 469 h 474"/>
                    <a:gd name="T32" fmla="*/ 80 w 421"/>
                    <a:gd name="T33" fmla="*/ 474 h 474"/>
                    <a:gd name="T34" fmla="*/ 44 w 421"/>
                    <a:gd name="T35" fmla="*/ 471 h 474"/>
                    <a:gd name="T36" fmla="*/ 28 w 421"/>
                    <a:gd name="T37" fmla="*/ 455 h 474"/>
                    <a:gd name="T38" fmla="*/ 8 w 421"/>
                    <a:gd name="T39" fmla="*/ 422 h 474"/>
                    <a:gd name="T40" fmla="*/ 0 w 421"/>
                    <a:gd name="T41" fmla="*/ 389 h 474"/>
                    <a:gd name="T42" fmla="*/ 2 w 421"/>
                    <a:gd name="T43" fmla="*/ 356 h 474"/>
                    <a:gd name="T44" fmla="*/ 14 w 421"/>
                    <a:gd name="T45" fmla="*/ 304 h 474"/>
                    <a:gd name="T46" fmla="*/ 38 w 421"/>
                    <a:gd name="T47" fmla="*/ 229 h 474"/>
                    <a:gd name="T48" fmla="*/ 44 w 421"/>
                    <a:gd name="T49" fmla="*/ 189 h 474"/>
                    <a:gd name="T50" fmla="*/ 58 w 421"/>
                    <a:gd name="T51" fmla="*/ 190 h 474"/>
                    <a:gd name="T52" fmla="*/ 76 w 421"/>
                    <a:gd name="T53" fmla="*/ 201 h 474"/>
                    <a:gd name="T54" fmla="*/ 95 w 421"/>
                    <a:gd name="T55" fmla="*/ 228 h 474"/>
                    <a:gd name="T56" fmla="*/ 115 w 421"/>
                    <a:gd name="T57" fmla="*/ 266 h 474"/>
                    <a:gd name="T58" fmla="*/ 140 w 421"/>
                    <a:gd name="T59" fmla="*/ 285 h 474"/>
                    <a:gd name="T60" fmla="*/ 168 w 421"/>
                    <a:gd name="T61" fmla="*/ 286 h 474"/>
                    <a:gd name="T62" fmla="*/ 185 w 421"/>
                    <a:gd name="T63" fmla="*/ 284 h 474"/>
                    <a:gd name="T64" fmla="*/ 211 w 421"/>
                    <a:gd name="T65" fmla="*/ 272 h 474"/>
                    <a:gd name="T66" fmla="*/ 236 w 421"/>
                    <a:gd name="T67" fmla="*/ 246 h 474"/>
                    <a:gd name="T68" fmla="*/ 240 w 421"/>
                    <a:gd name="T69" fmla="*/ 216 h 474"/>
                    <a:gd name="T70" fmla="*/ 229 w 421"/>
                    <a:gd name="T71" fmla="*/ 184 h 474"/>
                    <a:gd name="T72" fmla="*/ 201 w 421"/>
                    <a:gd name="T73" fmla="*/ 128 h 474"/>
                    <a:gd name="T74" fmla="*/ 179 w 421"/>
                    <a:gd name="T75" fmla="*/ 66 h 474"/>
                    <a:gd name="T76" fmla="*/ 179 w 421"/>
                    <a:gd name="T77" fmla="*/ 22 h 474"/>
                    <a:gd name="T78" fmla="*/ 185 w 421"/>
                    <a:gd name="T79" fmla="*/ 0 h 474"/>
                    <a:gd name="T80" fmla="*/ 328 w 421"/>
                    <a:gd name="T81" fmla="*/ 0 h 4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21" h="474">
                      <a:moveTo>
                        <a:pt x="328" y="0"/>
                      </a:moveTo>
                      <a:lnTo>
                        <a:pt x="328" y="48"/>
                      </a:lnTo>
                      <a:lnTo>
                        <a:pt x="340" y="62"/>
                      </a:lnTo>
                      <a:lnTo>
                        <a:pt x="351" y="97"/>
                      </a:lnTo>
                      <a:lnTo>
                        <a:pt x="351" y="153"/>
                      </a:lnTo>
                      <a:lnTo>
                        <a:pt x="344" y="212"/>
                      </a:lnTo>
                      <a:lnTo>
                        <a:pt x="347" y="249"/>
                      </a:lnTo>
                      <a:lnTo>
                        <a:pt x="363" y="285"/>
                      </a:lnTo>
                      <a:lnTo>
                        <a:pt x="396" y="317"/>
                      </a:lnTo>
                      <a:lnTo>
                        <a:pt x="421" y="330"/>
                      </a:lnTo>
                      <a:lnTo>
                        <a:pt x="397" y="338"/>
                      </a:lnTo>
                      <a:lnTo>
                        <a:pt x="353" y="358"/>
                      </a:lnTo>
                      <a:lnTo>
                        <a:pt x="293" y="397"/>
                      </a:lnTo>
                      <a:lnTo>
                        <a:pt x="235" y="434"/>
                      </a:lnTo>
                      <a:lnTo>
                        <a:pt x="191" y="455"/>
                      </a:lnTo>
                      <a:lnTo>
                        <a:pt x="140" y="469"/>
                      </a:lnTo>
                      <a:lnTo>
                        <a:pt x="80" y="474"/>
                      </a:lnTo>
                      <a:lnTo>
                        <a:pt x="44" y="471"/>
                      </a:lnTo>
                      <a:lnTo>
                        <a:pt x="28" y="455"/>
                      </a:lnTo>
                      <a:lnTo>
                        <a:pt x="8" y="422"/>
                      </a:lnTo>
                      <a:lnTo>
                        <a:pt x="0" y="389"/>
                      </a:lnTo>
                      <a:lnTo>
                        <a:pt x="2" y="356"/>
                      </a:lnTo>
                      <a:lnTo>
                        <a:pt x="14" y="304"/>
                      </a:lnTo>
                      <a:lnTo>
                        <a:pt x="38" y="229"/>
                      </a:lnTo>
                      <a:lnTo>
                        <a:pt x="44" y="189"/>
                      </a:lnTo>
                      <a:lnTo>
                        <a:pt x="58" y="190"/>
                      </a:lnTo>
                      <a:lnTo>
                        <a:pt x="76" y="201"/>
                      </a:lnTo>
                      <a:lnTo>
                        <a:pt x="95" y="228"/>
                      </a:lnTo>
                      <a:lnTo>
                        <a:pt x="115" y="266"/>
                      </a:lnTo>
                      <a:lnTo>
                        <a:pt x="140" y="285"/>
                      </a:lnTo>
                      <a:lnTo>
                        <a:pt x="168" y="286"/>
                      </a:lnTo>
                      <a:lnTo>
                        <a:pt x="185" y="284"/>
                      </a:lnTo>
                      <a:lnTo>
                        <a:pt x="211" y="272"/>
                      </a:lnTo>
                      <a:lnTo>
                        <a:pt x="236" y="246"/>
                      </a:lnTo>
                      <a:lnTo>
                        <a:pt x="240" y="216"/>
                      </a:lnTo>
                      <a:lnTo>
                        <a:pt x="229" y="184"/>
                      </a:lnTo>
                      <a:lnTo>
                        <a:pt x="201" y="128"/>
                      </a:lnTo>
                      <a:lnTo>
                        <a:pt x="179" y="66"/>
                      </a:lnTo>
                      <a:lnTo>
                        <a:pt x="179" y="22"/>
                      </a:lnTo>
                      <a:lnTo>
                        <a:pt x="185" y="0"/>
                      </a:lnTo>
                      <a:lnTo>
                        <a:pt x="3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16">
                  <a:extLst>
                    <a:ext uri="{FF2B5EF4-FFF2-40B4-BE49-F238E27FC236}">
                      <a16:creationId xmlns:a16="http://schemas.microsoft.com/office/drawing/2014/main" id="{509AAEFB-123B-480E-B8CF-3B982DCD2B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9" y="2981"/>
                  <a:ext cx="143" cy="51"/>
                </a:xfrm>
                <a:custGeom>
                  <a:avLst/>
                  <a:gdLst>
                    <a:gd name="T0" fmla="*/ 5 w 429"/>
                    <a:gd name="T1" fmla="*/ 0 h 153"/>
                    <a:gd name="T2" fmla="*/ 98 w 429"/>
                    <a:gd name="T3" fmla="*/ 0 h 153"/>
                    <a:gd name="T4" fmla="*/ 110 w 429"/>
                    <a:gd name="T5" fmla="*/ 14 h 153"/>
                    <a:gd name="T6" fmla="*/ 142 w 429"/>
                    <a:gd name="T7" fmla="*/ 36 h 153"/>
                    <a:gd name="T8" fmla="*/ 205 w 429"/>
                    <a:gd name="T9" fmla="*/ 53 h 153"/>
                    <a:gd name="T10" fmla="*/ 302 w 429"/>
                    <a:gd name="T11" fmla="*/ 61 h 153"/>
                    <a:gd name="T12" fmla="*/ 373 w 429"/>
                    <a:gd name="T13" fmla="*/ 70 h 153"/>
                    <a:gd name="T14" fmla="*/ 413 w 429"/>
                    <a:gd name="T15" fmla="*/ 84 h 153"/>
                    <a:gd name="T16" fmla="*/ 429 w 429"/>
                    <a:gd name="T17" fmla="*/ 93 h 153"/>
                    <a:gd name="T18" fmla="*/ 414 w 429"/>
                    <a:gd name="T19" fmla="*/ 108 h 153"/>
                    <a:gd name="T20" fmla="*/ 361 w 429"/>
                    <a:gd name="T21" fmla="*/ 132 h 153"/>
                    <a:gd name="T22" fmla="*/ 290 w 429"/>
                    <a:gd name="T23" fmla="*/ 148 h 153"/>
                    <a:gd name="T24" fmla="*/ 210 w 429"/>
                    <a:gd name="T25" fmla="*/ 153 h 153"/>
                    <a:gd name="T26" fmla="*/ 131 w 429"/>
                    <a:gd name="T27" fmla="*/ 148 h 153"/>
                    <a:gd name="T28" fmla="*/ 64 w 429"/>
                    <a:gd name="T29" fmla="*/ 126 h 153"/>
                    <a:gd name="T30" fmla="*/ 26 w 429"/>
                    <a:gd name="T31" fmla="*/ 100 h 153"/>
                    <a:gd name="T32" fmla="*/ 9 w 429"/>
                    <a:gd name="T33" fmla="*/ 77 h 153"/>
                    <a:gd name="T34" fmla="*/ 0 w 429"/>
                    <a:gd name="T35" fmla="*/ 50 h 153"/>
                    <a:gd name="T36" fmla="*/ 0 w 429"/>
                    <a:gd name="T37" fmla="*/ 17 h 153"/>
                    <a:gd name="T38" fmla="*/ 5 w 429"/>
                    <a:gd name="T39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29" h="153">
                      <a:moveTo>
                        <a:pt x="5" y="0"/>
                      </a:moveTo>
                      <a:lnTo>
                        <a:pt x="98" y="0"/>
                      </a:lnTo>
                      <a:lnTo>
                        <a:pt x="110" y="14"/>
                      </a:lnTo>
                      <a:lnTo>
                        <a:pt x="142" y="36"/>
                      </a:lnTo>
                      <a:lnTo>
                        <a:pt x="205" y="53"/>
                      </a:lnTo>
                      <a:lnTo>
                        <a:pt x="302" y="61"/>
                      </a:lnTo>
                      <a:lnTo>
                        <a:pt x="373" y="70"/>
                      </a:lnTo>
                      <a:lnTo>
                        <a:pt x="413" y="84"/>
                      </a:lnTo>
                      <a:lnTo>
                        <a:pt x="429" y="93"/>
                      </a:lnTo>
                      <a:lnTo>
                        <a:pt x="414" y="108"/>
                      </a:lnTo>
                      <a:lnTo>
                        <a:pt x="361" y="132"/>
                      </a:lnTo>
                      <a:lnTo>
                        <a:pt x="290" y="148"/>
                      </a:lnTo>
                      <a:lnTo>
                        <a:pt x="210" y="153"/>
                      </a:lnTo>
                      <a:lnTo>
                        <a:pt x="131" y="148"/>
                      </a:lnTo>
                      <a:lnTo>
                        <a:pt x="64" y="126"/>
                      </a:lnTo>
                      <a:lnTo>
                        <a:pt x="26" y="100"/>
                      </a:lnTo>
                      <a:lnTo>
                        <a:pt x="9" y="77"/>
                      </a:lnTo>
                      <a:lnTo>
                        <a:pt x="0" y="50"/>
                      </a:lnTo>
                      <a:lnTo>
                        <a:pt x="0" y="1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17">
                  <a:extLst>
                    <a:ext uri="{FF2B5EF4-FFF2-40B4-BE49-F238E27FC236}">
                      <a16:creationId xmlns:a16="http://schemas.microsoft.com/office/drawing/2014/main" id="{19FABE20-65E8-4902-BA6D-9FB23BF46B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9" y="2981"/>
                  <a:ext cx="426" cy="47"/>
                </a:xfrm>
                <a:custGeom>
                  <a:avLst/>
                  <a:gdLst>
                    <a:gd name="T0" fmla="*/ 942 w 1278"/>
                    <a:gd name="T1" fmla="*/ 0 h 141"/>
                    <a:gd name="T2" fmla="*/ 1037 w 1278"/>
                    <a:gd name="T3" fmla="*/ 0 h 141"/>
                    <a:gd name="T4" fmla="*/ 1045 w 1278"/>
                    <a:gd name="T5" fmla="*/ 16 h 141"/>
                    <a:gd name="T6" fmla="*/ 1074 w 1278"/>
                    <a:gd name="T7" fmla="*/ 33 h 141"/>
                    <a:gd name="T8" fmla="*/ 1137 w 1278"/>
                    <a:gd name="T9" fmla="*/ 41 h 141"/>
                    <a:gd name="T10" fmla="*/ 1206 w 1278"/>
                    <a:gd name="T11" fmla="*/ 42 h 141"/>
                    <a:gd name="T12" fmla="*/ 1245 w 1278"/>
                    <a:gd name="T13" fmla="*/ 50 h 141"/>
                    <a:gd name="T14" fmla="*/ 1265 w 1278"/>
                    <a:gd name="T15" fmla="*/ 65 h 141"/>
                    <a:gd name="T16" fmla="*/ 1274 w 1278"/>
                    <a:gd name="T17" fmla="*/ 80 h 141"/>
                    <a:gd name="T18" fmla="*/ 1278 w 1278"/>
                    <a:gd name="T19" fmla="*/ 110 h 141"/>
                    <a:gd name="T20" fmla="*/ 1273 w 1278"/>
                    <a:gd name="T21" fmla="*/ 141 h 141"/>
                    <a:gd name="T22" fmla="*/ 0 w 1278"/>
                    <a:gd name="T23" fmla="*/ 141 h 141"/>
                    <a:gd name="T24" fmla="*/ 14 w 1278"/>
                    <a:gd name="T25" fmla="*/ 125 h 141"/>
                    <a:gd name="T26" fmla="*/ 50 w 1278"/>
                    <a:gd name="T27" fmla="*/ 98 h 141"/>
                    <a:gd name="T28" fmla="*/ 91 w 1278"/>
                    <a:gd name="T29" fmla="*/ 80 h 141"/>
                    <a:gd name="T30" fmla="*/ 139 w 1278"/>
                    <a:gd name="T31" fmla="*/ 66 h 141"/>
                    <a:gd name="T32" fmla="*/ 221 w 1278"/>
                    <a:gd name="T33" fmla="*/ 54 h 141"/>
                    <a:gd name="T34" fmla="*/ 347 w 1278"/>
                    <a:gd name="T35" fmla="*/ 50 h 141"/>
                    <a:gd name="T36" fmla="*/ 552 w 1278"/>
                    <a:gd name="T37" fmla="*/ 54 h 141"/>
                    <a:gd name="T38" fmla="*/ 757 w 1278"/>
                    <a:gd name="T39" fmla="*/ 45 h 141"/>
                    <a:gd name="T40" fmla="*/ 854 w 1278"/>
                    <a:gd name="T41" fmla="*/ 29 h 141"/>
                    <a:gd name="T42" fmla="*/ 914 w 1278"/>
                    <a:gd name="T43" fmla="*/ 10 h 141"/>
                    <a:gd name="T44" fmla="*/ 942 w 1278"/>
                    <a:gd name="T45" fmla="*/ 0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278" h="141">
                      <a:moveTo>
                        <a:pt x="942" y="0"/>
                      </a:moveTo>
                      <a:lnTo>
                        <a:pt x="1037" y="0"/>
                      </a:lnTo>
                      <a:lnTo>
                        <a:pt x="1045" y="16"/>
                      </a:lnTo>
                      <a:lnTo>
                        <a:pt x="1074" y="33"/>
                      </a:lnTo>
                      <a:lnTo>
                        <a:pt x="1137" y="41"/>
                      </a:lnTo>
                      <a:lnTo>
                        <a:pt x="1206" y="42"/>
                      </a:lnTo>
                      <a:lnTo>
                        <a:pt x="1245" y="50"/>
                      </a:lnTo>
                      <a:lnTo>
                        <a:pt x="1265" y="65"/>
                      </a:lnTo>
                      <a:lnTo>
                        <a:pt x="1274" y="80"/>
                      </a:lnTo>
                      <a:lnTo>
                        <a:pt x="1278" y="110"/>
                      </a:lnTo>
                      <a:lnTo>
                        <a:pt x="1273" y="141"/>
                      </a:lnTo>
                      <a:lnTo>
                        <a:pt x="0" y="141"/>
                      </a:lnTo>
                      <a:lnTo>
                        <a:pt x="14" y="125"/>
                      </a:lnTo>
                      <a:lnTo>
                        <a:pt x="50" y="98"/>
                      </a:lnTo>
                      <a:lnTo>
                        <a:pt x="91" y="80"/>
                      </a:lnTo>
                      <a:lnTo>
                        <a:pt x="139" y="66"/>
                      </a:lnTo>
                      <a:lnTo>
                        <a:pt x="221" y="54"/>
                      </a:lnTo>
                      <a:lnTo>
                        <a:pt x="347" y="50"/>
                      </a:lnTo>
                      <a:lnTo>
                        <a:pt x="552" y="54"/>
                      </a:lnTo>
                      <a:lnTo>
                        <a:pt x="757" y="45"/>
                      </a:lnTo>
                      <a:lnTo>
                        <a:pt x="854" y="29"/>
                      </a:lnTo>
                      <a:lnTo>
                        <a:pt x="914" y="10"/>
                      </a:lnTo>
                      <a:lnTo>
                        <a:pt x="94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18">
                  <a:extLst>
                    <a:ext uri="{FF2B5EF4-FFF2-40B4-BE49-F238E27FC236}">
                      <a16:creationId xmlns:a16="http://schemas.microsoft.com/office/drawing/2014/main" id="{C76D2EDA-C87D-4160-BA27-5E6E108788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42" y="2180"/>
                  <a:ext cx="346" cy="440"/>
                </a:xfrm>
                <a:custGeom>
                  <a:avLst/>
                  <a:gdLst>
                    <a:gd name="T0" fmla="*/ 0 w 1037"/>
                    <a:gd name="T1" fmla="*/ 0 h 1319"/>
                    <a:gd name="T2" fmla="*/ 83 w 1037"/>
                    <a:gd name="T3" fmla="*/ 65 h 1319"/>
                    <a:gd name="T4" fmla="*/ 234 w 1037"/>
                    <a:gd name="T5" fmla="*/ 207 h 1319"/>
                    <a:gd name="T6" fmla="*/ 374 w 1037"/>
                    <a:gd name="T7" fmla="*/ 361 h 1319"/>
                    <a:gd name="T8" fmla="*/ 505 w 1037"/>
                    <a:gd name="T9" fmla="*/ 526 h 1319"/>
                    <a:gd name="T10" fmla="*/ 686 w 1037"/>
                    <a:gd name="T11" fmla="*/ 786 h 1319"/>
                    <a:gd name="T12" fmla="*/ 918 w 1037"/>
                    <a:gd name="T13" fmla="*/ 1143 h 1319"/>
                    <a:gd name="T14" fmla="*/ 1037 w 1037"/>
                    <a:gd name="T15" fmla="*/ 1319 h 1319"/>
                    <a:gd name="T16" fmla="*/ 877 w 1037"/>
                    <a:gd name="T17" fmla="*/ 1125 h 1319"/>
                    <a:gd name="T18" fmla="*/ 618 w 1037"/>
                    <a:gd name="T19" fmla="*/ 797 h 1319"/>
                    <a:gd name="T20" fmla="*/ 277 w 1037"/>
                    <a:gd name="T21" fmla="*/ 354 h 1319"/>
                    <a:gd name="T22" fmla="*/ 0 w 1037"/>
                    <a:gd name="T23" fmla="*/ 0 h 1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37" h="1319">
                      <a:moveTo>
                        <a:pt x="0" y="0"/>
                      </a:moveTo>
                      <a:lnTo>
                        <a:pt x="83" y="65"/>
                      </a:lnTo>
                      <a:lnTo>
                        <a:pt x="234" y="207"/>
                      </a:lnTo>
                      <a:lnTo>
                        <a:pt x="374" y="361"/>
                      </a:lnTo>
                      <a:lnTo>
                        <a:pt x="505" y="526"/>
                      </a:lnTo>
                      <a:lnTo>
                        <a:pt x="686" y="786"/>
                      </a:lnTo>
                      <a:lnTo>
                        <a:pt x="918" y="1143"/>
                      </a:lnTo>
                      <a:lnTo>
                        <a:pt x="1037" y="1319"/>
                      </a:lnTo>
                      <a:lnTo>
                        <a:pt x="877" y="1125"/>
                      </a:lnTo>
                      <a:lnTo>
                        <a:pt x="618" y="797"/>
                      </a:lnTo>
                      <a:lnTo>
                        <a:pt x="277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5" name="Freeform 19">
                  <a:extLst>
                    <a:ext uri="{FF2B5EF4-FFF2-40B4-BE49-F238E27FC236}">
                      <a16:creationId xmlns:a16="http://schemas.microsoft.com/office/drawing/2014/main" id="{076D8CD7-EBED-40B6-A073-8B5CD616E3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32" y="2180"/>
                  <a:ext cx="95" cy="110"/>
                </a:xfrm>
                <a:custGeom>
                  <a:avLst/>
                  <a:gdLst>
                    <a:gd name="T0" fmla="*/ 0 w 283"/>
                    <a:gd name="T1" fmla="*/ 95 h 330"/>
                    <a:gd name="T2" fmla="*/ 20 w 283"/>
                    <a:gd name="T3" fmla="*/ 112 h 330"/>
                    <a:gd name="T4" fmla="*/ 54 w 283"/>
                    <a:gd name="T5" fmla="*/ 127 h 330"/>
                    <a:gd name="T6" fmla="*/ 86 w 283"/>
                    <a:gd name="T7" fmla="*/ 121 h 330"/>
                    <a:gd name="T8" fmla="*/ 117 w 283"/>
                    <a:gd name="T9" fmla="*/ 104 h 330"/>
                    <a:gd name="T10" fmla="*/ 165 w 283"/>
                    <a:gd name="T11" fmla="*/ 63 h 330"/>
                    <a:gd name="T12" fmla="*/ 218 w 283"/>
                    <a:gd name="T13" fmla="*/ 21 h 330"/>
                    <a:gd name="T14" fmla="*/ 259 w 283"/>
                    <a:gd name="T15" fmla="*/ 4 h 330"/>
                    <a:gd name="T16" fmla="*/ 283 w 283"/>
                    <a:gd name="T17" fmla="*/ 0 h 330"/>
                    <a:gd name="T18" fmla="*/ 237 w 283"/>
                    <a:gd name="T19" fmla="*/ 49 h 330"/>
                    <a:gd name="T20" fmla="*/ 162 w 283"/>
                    <a:gd name="T21" fmla="*/ 115 h 330"/>
                    <a:gd name="T22" fmla="*/ 131 w 283"/>
                    <a:gd name="T23" fmla="*/ 157 h 330"/>
                    <a:gd name="T24" fmla="*/ 126 w 283"/>
                    <a:gd name="T25" fmla="*/ 192 h 330"/>
                    <a:gd name="T26" fmla="*/ 137 w 283"/>
                    <a:gd name="T27" fmla="*/ 236 h 330"/>
                    <a:gd name="T28" fmla="*/ 166 w 283"/>
                    <a:gd name="T29" fmla="*/ 293 h 330"/>
                    <a:gd name="T30" fmla="*/ 189 w 283"/>
                    <a:gd name="T31" fmla="*/ 330 h 330"/>
                    <a:gd name="T32" fmla="*/ 130 w 283"/>
                    <a:gd name="T33" fmla="*/ 282 h 330"/>
                    <a:gd name="T34" fmla="*/ 50 w 283"/>
                    <a:gd name="T35" fmla="*/ 203 h 330"/>
                    <a:gd name="T36" fmla="*/ 12 w 283"/>
                    <a:gd name="T37" fmla="*/ 136 h 330"/>
                    <a:gd name="T38" fmla="*/ 0 w 283"/>
                    <a:gd name="T39" fmla="*/ 95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83" h="330">
                      <a:moveTo>
                        <a:pt x="0" y="95"/>
                      </a:moveTo>
                      <a:lnTo>
                        <a:pt x="20" y="112"/>
                      </a:lnTo>
                      <a:lnTo>
                        <a:pt x="54" y="127"/>
                      </a:lnTo>
                      <a:lnTo>
                        <a:pt x="86" y="121"/>
                      </a:lnTo>
                      <a:lnTo>
                        <a:pt x="117" y="104"/>
                      </a:lnTo>
                      <a:lnTo>
                        <a:pt x="165" y="63"/>
                      </a:lnTo>
                      <a:lnTo>
                        <a:pt x="218" y="21"/>
                      </a:lnTo>
                      <a:lnTo>
                        <a:pt x="259" y="4"/>
                      </a:lnTo>
                      <a:lnTo>
                        <a:pt x="283" y="0"/>
                      </a:lnTo>
                      <a:lnTo>
                        <a:pt x="237" y="49"/>
                      </a:lnTo>
                      <a:lnTo>
                        <a:pt x="162" y="115"/>
                      </a:lnTo>
                      <a:lnTo>
                        <a:pt x="131" y="157"/>
                      </a:lnTo>
                      <a:lnTo>
                        <a:pt x="126" y="192"/>
                      </a:lnTo>
                      <a:lnTo>
                        <a:pt x="137" y="236"/>
                      </a:lnTo>
                      <a:lnTo>
                        <a:pt x="166" y="293"/>
                      </a:lnTo>
                      <a:lnTo>
                        <a:pt x="189" y="330"/>
                      </a:lnTo>
                      <a:lnTo>
                        <a:pt x="130" y="282"/>
                      </a:lnTo>
                      <a:lnTo>
                        <a:pt x="50" y="203"/>
                      </a:lnTo>
                      <a:lnTo>
                        <a:pt x="12" y="136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20">
                  <a:extLst>
                    <a:ext uri="{FF2B5EF4-FFF2-40B4-BE49-F238E27FC236}">
                      <a16:creationId xmlns:a16="http://schemas.microsoft.com/office/drawing/2014/main" id="{2DA0E29B-7C42-477F-A6AA-37F9322300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73" y="2491"/>
                  <a:ext cx="172" cy="66"/>
                </a:xfrm>
                <a:custGeom>
                  <a:avLst/>
                  <a:gdLst>
                    <a:gd name="T0" fmla="*/ 0 w 518"/>
                    <a:gd name="T1" fmla="*/ 56 h 197"/>
                    <a:gd name="T2" fmla="*/ 16 w 518"/>
                    <a:gd name="T3" fmla="*/ 43 h 197"/>
                    <a:gd name="T4" fmla="*/ 51 w 518"/>
                    <a:gd name="T5" fmla="*/ 24 h 197"/>
                    <a:gd name="T6" fmla="*/ 107 w 518"/>
                    <a:gd name="T7" fmla="*/ 5 h 197"/>
                    <a:gd name="T8" fmla="*/ 184 w 518"/>
                    <a:gd name="T9" fmla="*/ 0 h 197"/>
                    <a:gd name="T10" fmla="*/ 263 w 518"/>
                    <a:gd name="T11" fmla="*/ 13 h 197"/>
                    <a:gd name="T12" fmla="*/ 338 w 518"/>
                    <a:gd name="T13" fmla="*/ 40 h 197"/>
                    <a:gd name="T14" fmla="*/ 406 w 518"/>
                    <a:gd name="T15" fmla="*/ 79 h 197"/>
                    <a:gd name="T16" fmla="*/ 464 w 518"/>
                    <a:gd name="T17" fmla="*/ 124 h 197"/>
                    <a:gd name="T18" fmla="*/ 505 w 518"/>
                    <a:gd name="T19" fmla="*/ 172 h 197"/>
                    <a:gd name="T20" fmla="*/ 518 w 518"/>
                    <a:gd name="T21" fmla="*/ 197 h 197"/>
                    <a:gd name="T22" fmla="*/ 466 w 518"/>
                    <a:gd name="T23" fmla="*/ 167 h 197"/>
                    <a:gd name="T24" fmla="*/ 362 w 518"/>
                    <a:gd name="T25" fmla="*/ 105 h 197"/>
                    <a:gd name="T26" fmla="*/ 276 w 518"/>
                    <a:gd name="T27" fmla="*/ 69 h 197"/>
                    <a:gd name="T28" fmla="*/ 209 w 518"/>
                    <a:gd name="T29" fmla="*/ 52 h 197"/>
                    <a:gd name="T30" fmla="*/ 135 w 518"/>
                    <a:gd name="T31" fmla="*/ 45 h 197"/>
                    <a:gd name="T32" fmla="*/ 48 w 518"/>
                    <a:gd name="T33" fmla="*/ 48 h 197"/>
                    <a:gd name="T34" fmla="*/ 0 w 518"/>
                    <a:gd name="T35" fmla="*/ 56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18" h="197">
                      <a:moveTo>
                        <a:pt x="0" y="56"/>
                      </a:moveTo>
                      <a:lnTo>
                        <a:pt x="16" y="43"/>
                      </a:lnTo>
                      <a:lnTo>
                        <a:pt x="51" y="24"/>
                      </a:lnTo>
                      <a:lnTo>
                        <a:pt x="107" y="5"/>
                      </a:lnTo>
                      <a:lnTo>
                        <a:pt x="184" y="0"/>
                      </a:lnTo>
                      <a:lnTo>
                        <a:pt x="263" y="13"/>
                      </a:lnTo>
                      <a:lnTo>
                        <a:pt x="338" y="40"/>
                      </a:lnTo>
                      <a:lnTo>
                        <a:pt x="406" y="79"/>
                      </a:lnTo>
                      <a:lnTo>
                        <a:pt x="464" y="124"/>
                      </a:lnTo>
                      <a:lnTo>
                        <a:pt x="505" y="172"/>
                      </a:lnTo>
                      <a:lnTo>
                        <a:pt x="518" y="197"/>
                      </a:lnTo>
                      <a:lnTo>
                        <a:pt x="466" y="167"/>
                      </a:lnTo>
                      <a:lnTo>
                        <a:pt x="362" y="105"/>
                      </a:lnTo>
                      <a:lnTo>
                        <a:pt x="276" y="69"/>
                      </a:lnTo>
                      <a:lnTo>
                        <a:pt x="209" y="52"/>
                      </a:lnTo>
                      <a:lnTo>
                        <a:pt x="135" y="45"/>
                      </a:lnTo>
                      <a:lnTo>
                        <a:pt x="48" y="48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21">
                  <a:extLst>
                    <a:ext uri="{FF2B5EF4-FFF2-40B4-BE49-F238E27FC236}">
                      <a16:creationId xmlns:a16="http://schemas.microsoft.com/office/drawing/2014/main" id="{AEEAD8C6-835D-4D26-94A3-D6BCCAFEA1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97" y="1646"/>
                  <a:ext cx="660" cy="864"/>
                </a:xfrm>
                <a:custGeom>
                  <a:avLst/>
                  <a:gdLst>
                    <a:gd name="T0" fmla="*/ 447 w 1979"/>
                    <a:gd name="T1" fmla="*/ 280 h 2592"/>
                    <a:gd name="T2" fmla="*/ 1140 w 1979"/>
                    <a:gd name="T3" fmla="*/ 1575 h 2592"/>
                    <a:gd name="T4" fmla="*/ 1505 w 1979"/>
                    <a:gd name="T5" fmla="*/ 2138 h 2592"/>
                    <a:gd name="T6" fmla="*/ 1902 w 1979"/>
                    <a:gd name="T7" fmla="*/ 2536 h 2592"/>
                    <a:gd name="T8" fmla="*/ 1910 w 1979"/>
                    <a:gd name="T9" fmla="*/ 2584 h 2592"/>
                    <a:gd name="T10" fmla="*/ 1753 w 1979"/>
                    <a:gd name="T11" fmla="*/ 2497 h 2592"/>
                    <a:gd name="T12" fmla="*/ 1391 w 1979"/>
                    <a:gd name="T13" fmla="*/ 2063 h 2592"/>
                    <a:gd name="T14" fmla="*/ 1295 w 1979"/>
                    <a:gd name="T15" fmla="*/ 1992 h 2592"/>
                    <a:gd name="T16" fmla="*/ 1320 w 1979"/>
                    <a:gd name="T17" fmla="*/ 2079 h 2592"/>
                    <a:gd name="T18" fmla="*/ 1288 w 1979"/>
                    <a:gd name="T19" fmla="*/ 2099 h 2592"/>
                    <a:gd name="T20" fmla="*/ 1225 w 1979"/>
                    <a:gd name="T21" fmla="*/ 2120 h 2592"/>
                    <a:gd name="T22" fmla="*/ 1132 w 1979"/>
                    <a:gd name="T23" fmla="*/ 1908 h 2592"/>
                    <a:gd name="T24" fmla="*/ 999 w 1979"/>
                    <a:gd name="T25" fmla="*/ 1341 h 2592"/>
                    <a:gd name="T26" fmla="*/ 896 w 1979"/>
                    <a:gd name="T27" fmla="*/ 1170 h 2592"/>
                    <a:gd name="T28" fmla="*/ 754 w 1979"/>
                    <a:gd name="T29" fmla="*/ 1084 h 2592"/>
                    <a:gd name="T30" fmla="*/ 654 w 1979"/>
                    <a:gd name="T31" fmla="*/ 731 h 2592"/>
                    <a:gd name="T32" fmla="*/ 517 w 1979"/>
                    <a:gd name="T33" fmla="*/ 477 h 2592"/>
                    <a:gd name="T34" fmla="*/ 411 w 1979"/>
                    <a:gd name="T35" fmla="*/ 381 h 2592"/>
                    <a:gd name="T36" fmla="*/ 346 w 1979"/>
                    <a:gd name="T37" fmla="*/ 423 h 2592"/>
                    <a:gd name="T38" fmla="*/ 313 w 1979"/>
                    <a:gd name="T39" fmla="*/ 485 h 2592"/>
                    <a:gd name="T40" fmla="*/ 259 w 1979"/>
                    <a:gd name="T41" fmla="*/ 685 h 2592"/>
                    <a:gd name="T42" fmla="*/ 174 w 1979"/>
                    <a:gd name="T43" fmla="*/ 683 h 2592"/>
                    <a:gd name="T44" fmla="*/ 135 w 1979"/>
                    <a:gd name="T45" fmla="*/ 744 h 2592"/>
                    <a:gd name="T46" fmla="*/ 194 w 1979"/>
                    <a:gd name="T47" fmla="*/ 952 h 2592"/>
                    <a:gd name="T48" fmla="*/ 171 w 1979"/>
                    <a:gd name="T49" fmla="*/ 1033 h 2592"/>
                    <a:gd name="T50" fmla="*/ 108 w 1979"/>
                    <a:gd name="T51" fmla="*/ 1062 h 2592"/>
                    <a:gd name="T52" fmla="*/ 113 w 1979"/>
                    <a:gd name="T53" fmla="*/ 1118 h 2592"/>
                    <a:gd name="T54" fmla="*/ 127 w 1979"/>
                    <a:gd name="T55" fmla="*/ 1128 h 2592"/>
                    <a:gd name="T56" fmla="*/ 46 w 1979"/>
                    <a:gd name="T57" fmla="*/ 1026 h 2592"/>
                    <a:gd name="T58" fmla="*/ 34 w 1979"/>
                    <a:gd name="T59" fmla="*/ 741 h 2592"/>
                    <a:gd name="T60" fmla="*/ 94 w 1979"/>
                    <a:gd name="T61" fmla="*/ 424 h 2592"/>
                    <a:gd name="T62" fmla="*/ 135 w 1979"/>
                    <a:gd name="T63" fmla="*/ 471 h 2592"/>
                    <a:gd name="T64" fmla="*/ 154 w 1979"/>
                    <a:gd name="T65" fmla="*/ 599 h 2592"/>
                    <a:gd name="T66" fmla="*/ 223 w 1979"/>
                    <a:gd name="T67" fmla="*/ 376 h 2592"/>
                    <a:gd name="T68" fmla="*/ 202 w 1979"/>
                    <a:gd name="T69" fmla="*/ 228 h 2592"/>
                    <a:gd name="T70" fmla="*/ 141 w 1979"/>
                    <a:gd name="T71" fmla="*/ 142 h 2592"/>
                    <a:gd name="T72" fmla="*/ 96 w 1979"/>
                    <a:gd name="T73" fmla="*/ 166 h 2592"/>
                    <a:gd name="T74" fmla="*/ 94 w 1979"/>
                    <a:gd name="T75" fmla="*/ 353 h 2592"/>
                    <a:gd name="T76" fmla="*/ 46 w 1979"/>
                    <a:gd name="T77" fmla="*/ 388 h 2592"/>
                    <a:gd name="T78" fmla="*/ 13 w 1979"/>
                    <a:gd name="T79" fmla="*/ 363 h 2592"/>
                    <a:gd name="T80" fmla="*/ 48 w 1979"/>
                    <a:gd name="T81" fmla="*/ 106 h 2592"/>
                    <a:gd name="T82" fmla="*/ 80 w 1979"/>
                    <a:gd name="T83" fmla="*/ 20 h 2592"/>
                    <a:gd name="T84" fmla="*/ 110 w 1979"/>
                    <a:gd name="T85" fmla="*/ 92 h 2592"/>
                    <a:gd name="T86" fmla="*/ 141 w 1979"/>
                    <a:gd name="T87" fmla="*/ 0 h 2592"/>
                    <a:gd name="T88" fmla="*/ 183 w 1979"/>
                    <a:gd name="T89" fmla="*/ 47 h 2592"/>
                    <a:gd name="T90" fmla="*/ 206 w 1979"/>
                    <a:gd name="T91" fmla="*/ 191 h 2592"/>
                    <a:gd name="T92" fmla="*/ 267 w 1979"/>
                    <a:gd name="T93" fmla="*/ 164 h 2592"/>
                    <a:gd name="T94" fmla="*/ 283 w 1979"/>
                    <a:gd name="T95" fmla="*/ 47 h 25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79" h="2592">
                      <a:moveTo>
                        <a:pt x="283" y="47"/>
                      </a:moveTo>
                      <a:lnTo>
                        <a:pt x="339" y="123"/>
                      </a:lnTo>
                      <a:lnTo>
                        <a:pt x="447" y="280"/>
                      </a:lnTo>
                      <a:lnTo>
                        <a:pt x="596" y="528"/>
                      </a:lnTo>
                      <a:lnTo>
                        <a:pt x="870" y="1050"/>
                      </a:lnTo>
                      <a:lnTo>
                        <a:pt x="1140" y="1575"/>
                      </a:lnTo>
                      <a:lnTo>
                        <a:pt x="1287" y="1826"/>
                      </a:lnTo>
                      <a:lnTo>
                        <a:pt x="1392" y="1986"/>
                      </a:lnTo>
                      <a:lnTo>
                        <a:pt x="1505" y="2138"/>
                      </a:lnTo>
                      <a:lnTo>
                        <a:pt x="1626" y="2282"/>
                      </a:lnTo>
                      <a:lnTo>
                        <a:pt x="1758" y="2415"/>
                      </a:lnTo>
                      <a:lnTo>
                        <a:pt x="1902" y="2536"/>
                      </a:lnTo>
                      <a:lnTo>
                        <a:pt x="1979" y="2592"/>
                      </a:lnTo>
                      <a:lnTo>
                        <a:pt x="1955" y="2592"/>
                      </a:lnTo>
                      <a:lnTo>
                        <a:pt x="1910" y="2584"/>
                      </a:lnTo>
                      <a:lnTo>
                        <a:pt x="1865" y="2568"/>
                      </a:lnTo>
                      <a:lnTo>
                        <a:pt x="1820" y="2545"/>
                      </a:lnTo>
                      <a:lnTo>
                        <a:pt x="1753" y="2497"/>
                      </a:lnTo>
                      <a:lnTo>
                        <a:pt x="1668" y="2415"/>
                      </a:lnTo>
                      <a:lnTo>
                        <a:pt x="1544" y="2268"/>
                      </a:lnTo>
                      <a:lnTo>
                        <a:pt x="1391" y="2063"/>
                      </a:lnTo>
                      <a:lnTo>
                        <a:pt x="1320" y="1979"/>
                      </a:lnTo>
                      <a:lnTo>
                        <a:pt x="1308" y="1983"/>
                      </a:lnTo>
                      <a:lnTo>
                        <a:pt x="1295" y="1992"/>
                      </a:lnTo>
                      <a:lnTo>
                        <a:pt x="1293" y="2011"/>
                      </a:lnTo>
                      <a:lnTo>
                        <a:pt x="1309" y="2044"/>
                      </a:lnTo>
                      <a:lnTo>
                        <a:pt x="1320" y="2079"/>
                      </a:lnTo>
                      <a:lnTo>
                        <a:pt x="1323" y="2106"/>
                      </a:lnTo>
                      <a:lnTo>
                        <a:pt x="1320" y="2120"/>
                      </a:lnTo>
                      <a:lnTo>
                        <a:pt x="1288" y="2099"/>
                      </a:lnTo>
                      <a:lnTo>
                        <a:pt x="1248" y="2087"/>
                      </a:lnTo>
                      <a:lnTo>
                        <a:pt x="1229" y="2102"/>
                      </a:lnTo>
                      <a:lnTo>
                        <a:pt x="1225" y="2120"/>
                      </a:lnTo>
                      <a:lnTo>
                        <a:pt x="1205" y="2088"/>
                      </a:lnTo>
                      <a:lnTo>
                        <a:pt x="1172" y="2019"/>
                      </a:lnTo>
                      <a:lnTo>
                        <a:pt x="1132" y="1908"/>
                      </a:lnTo>
                      <a:lnTo>
                        <a:pt x="1079" y="1674"/>
                      </a:lnTo>
                      <a:lnTo>
                        <a:pt x="1032" y="1445"/>
                      </a:lnTo>
                      <a:lnTo>
                        <a:pt x="999" y="1341"/>
                      </a:lnTo>
                      <a:lnTo>
                        <a:pt x="971" y="1278"/>
                      </a:lnTo>
                      <a:lnTo>
                        <a:pt x="938" y="1221"/>
                      </a:lnTo>
                      <a:lnTo>
                        <a:pt x="896" y="1170"/>
                      </a:lnTo>
                      <a:lnTo>
                        <a:pt x="847" y="1129"/>
                      </a:lnTo>
                      <a:lnTo>
                        <a:pt x="788" y="1096"/>
                      </a:lnTo>
                      <a:lnTo>
                        <a:pt x="754" y="1084"/>
                      </a:lnTo>
                      <a:lnTo>
                        <a:pt x="731" y="977"/>
                      </a:lnTo>
                      <a:lnTo>
                        <a:pt x="688" y="825"/>
                      </a:lnTo>
                      <a:lnTo>
                        <a:pt x="654" y="731"/>
                      </a:lnTo>
                      <a:lnTo>
                        <a:pt x="615" y="640"/>
                      </a:lnTo>
                      <a:lnTo>
                        <a:pt x="570" y="556"/>
                      </a:lnTo>
                      <a:lnTo>
                        <a:pt x="517" y="477"/>
                      </a:lnTo>
                      <a:lnTo>
                        <a:pt x="458" y="408"/>
                      </a:lnTo>
                      <a:lnTo>
                        <a:pt x="425" y="376"/>
                      </a:lnTo>
                      <a:lnTo>
                        <a:pt x="411" y="381"/>
                      </a:lnTo>
                      <a:lnTo>
                        <a:pt x="390" y="396"/>
                      </a:lnTo>
                      <a:lnTo>
                        <a:pt x="370" y="412"/>
                      </a:lnTo>
                      <a:lnTo>
                        <a:pt x="346" y="423"/>
                      </a:lnTo>
                      <a:lnTo>
                        <a:pt x="330" y="424"/>
                      </a:lnTo>
                      <a:lnTo>
                        <a:pt x="323" y="440"/>
                      </a:lnTo>
                      <a:lnTo>
                        <a:pt x="313" y="485"/>
                      </a:lnTo>
                      <a:lnTo>
                        <a:pt x="302" y="571"/>
                      </a:lnTo>
                      <a:lnTo>
                        <a:pt x="282" y="649"/>
                      </a:lnTo>
                      <a:lnTo>
                        <a:pt x="259" y="685"/>
                      </a:lnTo>
                      <a:lnTo>
                        <a:pt x="234" y="697"/>
                      </a:lnTo>
                      <a:lnTo>
                        <a:pt x="213" y="697"/>
                      </a:lnTo>
                      <a:lnTo>
                        <a:pt x="174" y="683"/>
                      </a:lnTo>
                      <a:lnTo>
                        <a:pt x="141" y="660"/>
                      </a:lnTo>
                      <a:lnTo>
                        <a:pt x="137" y="691"/>
                      </a:lnTo>
                      <a:lnTo>
                        <a:pt x="135" y="744"/>
                      </a:lnTo>
                      <a:lnTo>
                        <a:pt x="150" y="810"/>
                      </a:lnTo>
                      <a:lnTo>
                        <a:pt x="179" y="886"/>
                      </a:lnTo>
                      <a:lnTo>
                        <a:pt x="194" y="952"/>
                      </a:lnTo>
                      <a:lnTo>
                        <a:pt x="194" y="1005"/>
                      </a:lnTo>
                      <a:lnTo>
                        <a:pt x="189" y="1037"/>
                      </a:lnTo>
                      <a:lnTo>
                        <a:pt x="171" y="1033"/>
                      </a:lnTo>
                      <a:lnTo>
                        <a:pt x="142" y="1034"/>
                      </a:lnTo>
                      <a:lnTo>
                        <a:pt x="121" y="1046"/>
                      </a:lnTo>
                      <a:lnTo>
                        <a:pt x="108" y="1062"/>
                      </a:lnTo>
                      <a:lnTo>
                        <a:pt x="102" y="1082"/>
                      </a:lnTo>
                      <a:lnTo>
                        <a:pt x="104" y="1102"/>
                      </a:lnTo>
                      <a:lnTo>
                        <a:pt x="113" y="1118"/>
                      </a:lnTo>
                      <a:lnTo>
                        <a:pt x="130" y="1129"/>
                      </a:lnTo>
                      <a:lnTo>
                        <a:pt x="141" y="1130"/>
                      </a:lnTo>
                      <a:lnTo>
                        <a:pt x="127" y="1128"/>
                      </a:lnTo>
                      <a:lnTo>
                        <a:pt x="104" y="1114"/>
                      </a:lnTo>
                      <a:lnTo>
                        <a:pt x="73" y="1086"/>
                      </a:lnTo>
                      <a:lnTo>
                        <a:pt x="46" y="1026"/>
                      </a:lnTo>
                      <a:lnTo>
                        <a:pt x="30" y="946"/>
                      </a:lnTo>
                      <a:lnTo>
                        <a:pt x="26" y="850"/>
                      </a:lnTo>
                      <a:lnTo>
                        <a:pt x="34" y="741"/>
                      </a:lnTo>
                      <a:lnTo>
                        <a:pt x="52" y="620"/>
                      </a:lnTo>
                      <a:lnTo>
                        <a:pt x="78" y="491"/>
                      </a:lnTo>
                      <a:lnTo>
                        <a:pt x="94" y="424"/>
                      </a:lnTo>
                      <a:lnTo>
                        <a:pt x="106" y="427"/>
                      </a:lnTo>
                      <a:lnTo>
                        <a:pt x="122" y="440"/>
                      </a:lnTo>
                      <a:lnTo>
                        <a:pt x="135" y="471"/>
                      </a:lnTo>
                      <a:lnTo>
                        <a:pt x="139" y="555"/>
                      </a:lnTo>
                      <a:lnTo>
                        <a:pt x="141" y="612"/>
                      </a:lnTo>
                      <a:lnTo>
                        <a:pt x="154" y="599"/>
                      </a:lnTo>
                      <a:lnTo>
                        <a:pt x="174" y="567"/>
                      </a:lnTo>
                      <a:lnTo>
                        <a:pt x="198" y="509"/>
                      </a:lnTo>
                      <a:lnTo>
                        <a:pt x="223" y="376"/>
                      </a:lnTo>
                      <a:lnTo>
                        <a:pt x="235" y="283"/>
                      </a:lnTo>
                      <a:lnTo>
                        <a:pt x="227" y="260"/>
                      </a:lnTo>
                      <a:lnTo>
                        <a:pt x="202" y="228"/>
                      </a:lnTo>
                      <a:lnTo>
                        <a:pt x="171" y="199"/>
                      </a:lnTo>
                      <a:lnTo>
                        <a:pt x="147" y="164"/>
                      </a:lnTo>
                      <a:lnTo>
                        <a:pt x="141" y="142"/>
                      </a:lnTo>
                      <a:lnTo>
                        <a:pt x="129" y="140"/>
                      </a:lnTo>
                      <a:lnTo>
                        <a:pt x="112" y="147"/>
                      </a:lnTo>
                      <a:lnTo>
                        <a:pt x="96" y="166"/>
                      </a:lnTo>
                      <a:lnTo>
                        <a:pt x="89" y="231"/>
                      </a:lnTo>
                      <a:lnTo>
                        <a:pt x="97" y="308"/>
                      </a:lnTo>
                      <a:lnTo>
                        <a:pt x="94" y="353"/>
                      </a:lnTo>
                      <a:lnTo>
                        <a:pt x="82" y="376"/>
                      </a:lnTo>
                      <a:lnTo>
                        <a:pt x="68" y="385"/>
                      </a:lnTo>
                      <a:lnTo>
                        <a:pt x="46" y="388"/>
                      </a:lnTo>
                      <a:lnTo>
                        <a:pt x="18" y="383"/>
                      </a:lnTo>
                      <a:lnTo>
                        <a:pt x="0" y="376"/>
                      </a:lnTo>
                      <a:lnTo>
                        <a:pt x="13" y="363"/>
                      </a:lnTo>
                      <a:lnTo>
                        <a:pt x="32" y="328"/>
                      </a:lnTo>
                      <a:lnTo>
                        <a:pt x="46" y="264"/>
                      </a:lnTo>
                      <a:lnTo>
                        <a:pt x="48" y="106"/>
                      </a:lnTo>
                      <a:lnTo>
                        <a:pt x="48" y="0"/>
                      </a:lnTo>
                      <a:lnTo>
                        <a:pt x="62" y="2"/>
                      </a:lnTo>
                      <a:lnTo>
                        <a:pt x="80" y="20"/>
                      </a:lnTo>
                      <a:lnTo>
                        <a:pt x="89" y="64"/>
                      </a:lnTo>
                      <a:lnTo>
                        <a:pt x="94" y="94"/>
                      </a:lnTo>
                      <a:lnTo>
                        <a:pt x="110" y="92"/>
                      </a:lnTo>
                      <a:lnTo>
                        <a:pt x="127" y="74"/>
                      </a:lnTo>
                      <a:lnTo>
                        <a:pt x="135" y="30"/>
                      </a:lnTo>
                      <a:lnTo>
                        <a:pt x="141" y="0"/>
                      </a:lnTo>
                      <a:lnTo>
                        <a:pt x="153" y="3"/>
                      </a:lnTo>
                      <a:lnTo>
                        <a:pt x="169" y="16"/>
                      </a:lnTo>
                      <a:lnTo>
                        <a:pt x="183" y="47"/>
                      </a:lnTo>
                      <a:lnTo>
                        <a:pt x="186" y="131"/>
                      </a:lnTo>
                      <a:lnTo>
                        <a:pt x="189" y="188"/>
                      </a:lnTo>
                      <a:lnTo>
                        <a:pt x="206" y="191"/>
                      </a:lnTo>
                      <a:lnTo>
                        <a:pt x="234" y="190"/>
                      </a:lnTo>
                      <a:lnTo>
                        <a:pt x="254" y="180"/>
                      </a:lnTo>
                      <a:lnTo>
                        <a:pt x="267" y="164"/>
                      </a:lnTo>
                      <a:lnTo>
                        <a:pt x="278" y="131"/>
                      </a:lnTo>
                      <a:lnTo>
                        <a:pt x="282" y="75"/>
                      </a:lnTo>
                      <a:lnTo>
                        <a:pt x="283" y="4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22">
                  <a:extLst>
                    <a:ext uri="{FF2B5EF4-FFF2-40B4-BE49-F238E27FC236}">
                      <a16:creationId xmlns:a16="http://schemas.microsoft.com/office/drawing/2014/main" id="{1FE3CD1E-6B4C-41F6-99AF-7AA8030394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56" y="1554"/>
                  <a:ext cx="157" cy="62"/>
                </a:xfrm>
                <a:custGeom>
                  <a:avLst/>
                  <a:gdLst>
                    <a:gd name="T0" fmla="*/ 0 w 472"/>
                    <a:gd name="T1" fmla="*/ 41 h 188"/>
                    <a:gd name="T2" fmla="*/ 13 w 472"/>
                    <a:gd name="T3" fmla="*/ 27 h 188"/>
                    <a:gd name="T4" fmla="*/ 40 w 472"/>
                    <a:gd name="T5" fmla="*/ 8 h 188"/>
                    <a:gd name="T6" fmla="*/ 67 w 472"/>
                    <a:gd name="T7" fmla="*/ 0 h 188"/>
                    <a:gd name="T8" fmla="*/ 95 w 472"/>
                    <a:gd name="T9" fmla="*/ 3 h 188"/>
                    <a:gd name="T10" fmla="*/ 134 w 472"/>
                    <a:gd name="T11" fmla="*/ 19 h 188"/>
                    <a:gd name="T12" fmla="*/ 189 w 472"/>
                    <a:gd name="T13" fmla="*/ 57 h 188"/>
                    <a:gd name="T14" fmla="*/ 246 w 472"/>
                    <a:gd name="T15" fmla="*/ 101 h 188"/>
                    <a:gd name="T16" fmla="*/ 305 w 472"/>
                    <a:gd name="T17" fmla="*/ 136 h 188"/>
                    <a:gd name="T18" fmla="*/ 352 w 472"/>
                    <a:gd name="T19" fmla="*/ 147 h 188"/>
                    <a:gd name="T20" fmla="*/ 385 w 472"/>
                    <a:gd name="T21" fmla="*/ 144 h 188"/>
                    <a:gd name="T22" fmla="*/ 418 w 472"/>
                    <a:gd name="T23" fmla="*/ 132 h 188"/>
                    <a:gd name="T24" fmla="*/ 453 w 472"/>
                    <a:gd name="T25" fmla="*/ 107 h 188"/>
                    <a:gd name="T26" fmla="*/ 472 w 472"/>
                    <a:gd name="T27" fmla="*/ 88 h 188"/>
                    <a:gd name="T28" fmla="*/ 458 w 472"/>
                    <a:gd name="T29" fmla="*/ 111 h 188"/>
                    <a:gd name="T30" fmla="*/ 434 w 472"/>
                    <a:gd name="T31" fmla="*/ 147 h 188"/>
                    <a:gd name="T32" fmla="*/ 408 w 472"/>
                    <a:gd name="T33" fmla="*/ 171 h 188"/>
                    <a:gd name="T34" fmla="*/ 382 w 472"/>
                    <a:gd name="T35" fmla="*/ 183 h 188"/>
                    <a:gd name="T36" fmla="*/ 356 w 472"/>
                    <a:gd name="T37" fmla="*/ 188 h 188"/>
                    <a:gd name="T38" fmla="*/ 328 w 472"/>
                    <a:gd name="T39" fmla="*/ 184 h 188"/>
                    <a:gd name="T40" fmla="*/ 286 w 472"/>
                    <a:gd name="T41" fmla="*/ 169 h 188"/>
                    <a:gd name="T42" fmla="*/ 198 w 472"/>
                    <a:gd name="T43" fmla="*/ 113 h 188"/>
                    <a:gd name="T44" fmla="*/ 103 w 472"/>
                    <a:gd name="T45" fmla="*/ 57 h 188"/>
                    <a:gd name="T46" fmla="*/ 52 w 472"/>
                    <a:gd name="T47" fmla="*/ 43 h 188"/>
                    <a:gd name="T48" fmla="*/ 17 w 472"/>
                    <a:gd name="T49" fmla="*/ 39 h 188"/>
                    <a:gd name="T50" fmla="*/ 0 w 472"/>
                    <a:gd name="T51" fmla="*/ 41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72" h="188">
                      <a:moveTo>
                        <a:pt x="0" y="41"/>
                      </a:moveTo>
                      <a:lnTo>
                        <a:pt x="13" y="27"/>
                      </a:lnTo>
                      <a:lnTo>
                        <a:pt x="40" y="8"/>
                      </a:lnTo>
                      <a:lnTo>
                        <a:pt x="67" y="0"/>
                      </a:lnTo>
                      <a:lnTo>
                        <a:pt x="95" y="3"/>
                      </a:lnTo>
                      <a:lnTo>
                        <a:pt x="134" y="19"/>
                      </a:lnTo>
                      <a:lnTo>
                        <a:pt x="189" y="57"/>
                      </a:lnTo>
                      <a:lnTo>
                        <a:pt x="246" y="101"/>
                      </a:lnTo>
                      <a:lnTo>
                        <a:pt x="305" y="136"/>
                      </a:lnTo>
                      <a:lnTo>
                        <a:pt x="352" y="147"/>
                      </a:lnTo>
                      <a:lnTo>
                        <a:pt x="385" y="144"/>
                      </a:lnTo>
                      <a:lnTo>
                        <a:pt x="418" y="132"/>
                      </a:lnTo>
                      <a:lnTo>
                        <a:pt x="453" y="107"/>
                      </a:lnTo>
                      <a:lnTo>
                        <a:pt x="472" y="88"/>
                      </a:lnTo>
                      <a:lnTo>
                        <a:pt x="458" y="111"/>
                      </a:lnTo>
                      <a:lnTo>
                        <a:pt x="434" y="147"/>
                      </a:lnTo>
                      <a:lnTo>
                        <a:pt x="408" y="171"/>
                      </a:lnTo>
                      <a:lnTo>
                        <a:pt x="382" y="183"/>
                      </a:lnTo>
                      <a:lnTo>
                        <a:pt x="356" y="188"/>
                      </a:lnTo>
                      <a:lnTo>
                        <a:pt x="328" y="184"/>
                      </a:lnTo>
                      <a:lnTo>
                        <a:pt x="286" y="169"/>
                      </a:lnTo>
                      <a:lnTo>
                        <a:pt x="198" y="113"/>
                      </a:lnTo>
                      <a:lnTo>
                        <a:pt x="103" y="57"/>
                      </a:lnTo>
                      <a:lnTo>
                        <a:pt x="52" y="43"/>
                      </a:lnTo>
                      <a:lnTo>
                        <a:pt x="17" y="39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9" name="Freeform 23">
                  <a:extLst>
                    <a:ext uri="{FF2B5EF4-FFF2-40B4-BE49-F238E27FC236}">
                      <a16:creationId xmlns:a16="http://schemas.microsoft.com/office/drawing/2014/main" id="{198B55B0-F178-467D-8677-0E73B0A83D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8" y="1261"/>
                  <a:ext cx="424" cy="369"/>
                </a:xfrm>
                <a:custGeom>
                  <a:avLst/>
                  <a:gdLst>
                    <a:gd name="T0" fmla="*/ 16 w 1273"/>
                    <a:gd name="T1" fmla="*/ 55 h 1107"/>
                    <a:gd name="T2" fmla="*/ 75 w 1273"/>
                    <a:gd name="T3" fmla="*/ 11 h 1107"/>
                    <a:gd name="T4" fmla="*/ 133 w 1273"/>
                    <a:gd name="T5" fmla="*/ 0 h 1107"/>
                    <a:gd name="T6" fmla="*/ 204 w 1273"/>
                    <a:gd name="T7" fmla="*/ 23 h 1107"/>
                    <a:gd name="T8" fmla="*/ 323 w 1273"/>
                    <a:gd name="T9" fmla="*/ 129 h 1107"/>
                    <a:gd name="T10" fmla="*/ 556 w 1273"/>
                    <a:gd name="T11" fmla="*/ 421 h 1107"/>
                    <a:gd name="T12" fmla="*/ 764 w 1273"/>
                    <a:gd name="T13" fmla="*/ 622 h 1107"/>
                    <a:gd name="T14" fmla="*/ 965 w 1273"/>
                    <a:gd name="T15" fmla="*/ 728 h 1107"/>
                    <a:gd name="T16" fmla="*/ 1110 w 1273"/>
                    <a:gd name="T17" fmla="*/ 750 h 1107"/>
                    <a:gd name="T18" fmla="*/ 1239 w 1273"/>
                    <a:gd name="T19" fmla="*/ 738 h 1107"/>
                    <a:gd name="T20" fmla="*/ 1263 w 1273"/>
                    <a:gd name="T21" fmla="*/ 753 h 1107"/>
                    <a:gd name="T22" fmla="*/ 1203 w 1273"/>
                    <a:gd name="T23" fmla="*/ 788 h 1107"/>
                    <a:gd name="T24" fmla="*/ 1103 w 1273"/>
                    <a:gd name="T25" fmla="*/ 760 h 1107"/>
                    <a:gd name="T26" fmla="*/ 1006 w 1273"/>
                    <a:gd name="T27" fmla="*/ 729 h 1107"/>
                    <a:gd name="T28" fmla="*/ 967 w 1273"/>
                    <a:gd name="T29" fmla="*/ 738 h 1107"/>
                    <a:gd name="T30" fmla="*/ 951 w 1273"/>
                    <a:gd name="T31" fmla="*/ 769 h 1107"/>
                    <a:gd name="T32" fmla="*/ 999 w 1273"/>
                    <a:gd name="T33" fmla="*/ 806 h 1107"/>
                    <a:gd name="T34" fmla="*/ 1045 w 1273"/>
                    <a:gd name="T35" fmla="*/ 861 h 1107"/>
                    <a:gd name="T36" fmla="*/ 1037 w 1273"/>
                    <a:gd name="T37" fmla="*/ 919 h 1107"/>
                    <a:gd name="T38" fmla="*/ 950 w 1273"/>
                    <a:gd name="T39" fmla="*/ 891 h 1107"/>
                    <a:gd name="T40" fmla="*/ 907 w 1273"/>
                    <a:gd name="T41" fmla="*/ 921 h 1107"/>
                    <a:gd name="T42" fmla="*/ 869 w 1273"/>
                    <a:gd name="T43" fmla="*/ 1041 h 1107"/>
                    <a:gd name="T44" fmla="*/ 801 w 1273"/>
                    <a:gd name="T45" fmla="*/ 1107 h 1107"/>
                    <a:gd name="T46" fmla="*/ 758 w 1273"/>
                    <a:gd name="T47" fmla="*/ 1017 h 1107"/>
                    <a:gd name="T48" fmla="*/ 773 w 1273"/>
                    <a:gd name="T49" fmla="*/ 923 h 1107"/>
                    <a:gd name="T50" fmla="*/ 841 w 1273"/>
                    <a:gd name="T51" fmla="*/ 764 h 1107"/>
                    <a:gd name="T52" fmla="*/ 849 w 1273"/>
                    <a:gd name="T53" fmla="*/ 636 h 1107"/>
                    <a:gd name="T54" fmla="*/ 785 w 1273"/>
                    <a:gd name="T55" fmla="*/ 665 h 1107"/>
                    <a:gd name="T56" fmla="*/ 776 w 1273"/>
                    <a:gd name="T57" fmla="*/ 728 h 1107"/>
                    <a:gd name="T58" fmla="*/ 774 w 1273"/>
                    <a:gd name="T59" fmla="*/ 792 h 1107"/>
                    <a:gd name="T60" fmla="*/ 701 w 1273"/>
                    <a:gd name="T61" fmla="*/ 825 h 1107"/>
                    <a:gd name="T62" fmla="*/ 660 w 1273"/>
                    <a:gd name="T63" fmla="*/ 708 h 1107"/>
                    <a:gd name="T64" fmla="*/ 645 w 1273"/>
                    <a:gd name="T65" fmla="*/ 594 h 1107"/>
                    <a:gd name="T66" fmla="*/ 609 w 1273"/>
                    <a:gd name="T67" fmla="*/ 662 h 1107"/>
                    <a:gd name="T68" fmla="*/ 580 w 1273"/>
                    <a:gd name="T69" fmla="*/ 736 h 1107"/>
                    <a:gd name="T70" fmla="*/ 504 w 1273"/>
                    <a:gd name="T71" fmla="*/ 742 h 1107"/>
                    <a:gd name="T72" fmla="*/ 497 w 1273"/>
                    <a:gd name="T73" fmla="*/ 742 h 1107"/>
                    <a:gd name="T74" fmla="*/ 552 w 1273"/>
                    <a:gd name="T75" fmla="*/ 806 h 1107"/>
                    <a:gd name="T76" fmla="*/ 553 w 1273"/>
                    <a:gd name="T77" fmla="*/ 885 h 1107"/>
                    <a:gd name="T78" fmla="*/ 502 w 1273"/>
                    <a:gd name="T79" fmla="*/ 981 h 1107"/>
                    <a:gd name="T80" fmla="*/ 457 w 1273"/>
                    <a:gd name="T81" fmla="*/ 965 h 1107"/>
                    <a:gd name="T82" fmla="*/ 315 w 1273"/>
                    <a:gd name="T83" fmla="*/ 714 h 1107"/>
                    <a:gd name="T84" fmla="*/ 141 w 1273"/>
                    <a:gd name="T85" fmla="*/ 494 h 1107"/>
                    <a:gd name="T86" fmla="*/ 165 w 1273"/>
                    <a:gd name="T87" fmla="*/ 474 h 1107"/>
                    <a:gd name="T88" fmla="*/ 256 w 1273"/>
                    <a:gd name="T89" fmla="*/ 581 h 1107"/>
                    <a:gd name="T90" fmla="*/ 331 w 1273"/>
                    <a:gd name="T91" fmla="*/ 684 h 1107"/>
                    <a:gd name="T92" fmla="*/ 368 w 1273"/>
                    <a:gd name="T93" fmla="*/ 581 h 1107"/>
                    <a:gd name="T94" fmla="*/ 360 w 1273"/>
                    <a:gd name="T95" fmla="*/ 412 h 1107"/>
                    <a:gd name="T96" fmla="*/ 313 w 1273"/>
                    <a:gd name="T97" fmla="*/ 239 h 1107"/>
                    <a:gd name="T98" fmla="*/ 236 w 1273"/>
                    <a:gd name="T99" fmla="*/ 71 h 1107"/>
                    <a:gd name="T100" fmla="*/ 224 w 1273"/>
                    <a:gd name="T101" fmla="*/ 83 h 1107"/>
                    <a:gd name="T102" fmla="*/ 224 w 1273"/>
                    <a:gd name="T103" fmla="*/ 187 h 1107"/>
                    <a:gd name="T104" fmla="*/ 215 w 1273"/>
                    <a:gd name="T105" fmla="*/ 338 h 1107"/>
                    <a:gd name="T106" fmla="*/ 175 w 1273"/>
                    <a:gd name="T107" fmla="*/ 389 h 1107"/>
                    <a:gd name="T108" fmla="*/ 115 w 1273"/>
                    <a:gd name="T109" fmla="*/ 402 h 1107"/>
                    <a:gd name="T110" fmla="*/ 83 w 1273"/>
                    <a:gd name="T111" fmla="*/ 270 h 1107"/>
                    <a:gd name="T112" fmla="*/ 79 w 1273"/>
                    <a:gd name="T113" fmla="*/ 72 h 1107"/>
                    <a:gd name="T114" fmla="*/ 81 w 1273"/>
                    <a:gd name="T115" fmla="*/ 28 h 1107"/>
                    <a:gd name="T116" fmla="*/ 41 w 1273"/>
                    <a:gd name="T117" fmla="*/ 59 h 1107"/>
                    <a:gd name="T118" fmla="*/ 0 w 1273"/>
                    <a:gd name="T119" fmla="*/ 71 h 1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73" h="1107">
                      <a:moveTo>
                        <a:pt x="0" y="71"/>
                      </a:moveTo>
                      <a:lnTo>
                        <a:pt x="16" y="55"/>
                      </a:lnTo>
                      <a:lnTo>
                        <a:pt x="45" y="28"/>
                      </a:lnTo>
                      <a:lnTo>
                        <a:pt x="75" y="11"/>
                      </a:lnTo>
                      <a:lnTo>
                        <a:pt x="104" y="1"/>
                      </a:lnTo>
                      <a:lnTo>
                        <a:pt x="133" y="0"/>
                      </a:lnTo>
                      <a:lnTo>
                        <a:pt x="161" y="5"/>
                      </a:lnTo>
                      <a:lnTo>
                        <a:pt x="204" y="23"/>
                      </a:lnTo>
                      <a:lnTo>
                        <a:pt x="263" y="68"/>
                      </a:lnTo>
                      <a:lnTo>
                        <a:pt x="323" y="129"/>
                      </a:lnTo>
                      <a:lnTo>
                        <a:pt x="416" y="245"/>
                      </a:lnTo>
                      <a:lnTo>
                        <a:pt x="556" y="421"/>
                      </a:lnTo>
                      <a:lnTo>
                        <a:pt x="676" y="548"/>
                      </a:lnTo>
                      <a:lnTo>
                        <a:pt x="764" y="622"/>
                      </a:lnTo>
                      <a:lnTo>
                        <a:pt x="861" y="685"/>
                      </a:lnTo>
                      <a:lnTo>
                        <a:pt x="965" y="728"/>
                      </a:lnTo>
                      <a:lnTo>
                        <a:pt x="1050" y="746"/>
                      </a:lnTo>
                      <a:lnTo>
                        <a:pt x="1110" y="750"/>
                      </a:lnTo>
                      <a:lnTo>
                        <a:pt x="1173" y="749"/>
                      </a:lnTo>
                      <a:lnTo>
                        <a:pt x="1239" y="738"/>
                      </a:lnTo>
                      <a:lnTo>
                        <a:pt x="1273" y="730"/>
                      </a:lnTo>
                      <a:lnTo>
                        <a:pt x="1263" y="753"/>
                      </a:lnTo>
                      <a:lnTo>
                        <a:pt x="1237" y="780"/>
                      </a:lnTo>
                      <a:lnTo>
                        <a:pt x="1203" y="788"/>
                      </a:lnTo>
                      <a:lnTo>
                        <a:pt x="1165" y="782"/>
                      </a:lnTo>
                      <a:lnTo>
                        <a:pt x="1103" y="760"/>
                      </a:lnTo>
                      <a:lnTo>
                        <a:pt x="1042" y="737"/>
                      </a:lnTo>
                      <a:lnTo>
                        <a:pt x="1006" y="729"/>
                      </a:lnTo>
                      <a:lnTo>
                        <a:pt x="990" y="730"/>
                      </a:lnTo>
                      <a:lnTo>
                        <a:pt x="967" y="738"/>
                      </a:lnTo>
                      <a:lnTo>
                        <a:pt x="947" y="753"/>
                      </a:lnTo>
                      <a:lnTo>
                        <a:pt x="951" y="769"/>
                      </a:lnTo>
                      <a:lnTo>
                        <a:pt x="971" y="786"/>
                      </a:lnTo>
                      <a:lnTo>
                        <a:pt x="999" y="806"/>
                      </a:lnTo>
                      <a:lnTo>
                        <a:pt x="1026" y="831"/>
                      </a:lnTo>
                      <a:lnTo>
                        <a:pt x="1045" y="861"/>
                      </a:lnTo>
                      <a:lnTo>
                        <a:pt x="1046" y="898"/>
                      </a:lnTo>
                      <a:lnTo>
                        <a:pt x="1037" y="919"/>
                      </a:lnTo>
                      <a:lnTo>
                        <a:pt x="1001" y="903"/>
                      </a:lnTo>
                      <a:lnTo>
                        <a:pt x="950" y="891"/>
                      </a:lnTo>
                      <a:lnTo>
                        <a:pt x="922" y="898"/>
                      </a:lnTo>
                      <a:lnTo>
                        <a:pt x="907" y="921"/>
                      </a:lnTo>
                      <a:lnTo>
                        <a:pt x="895" y="973"/>
                      </a:lnTo>
                      <a:lnTo>
                        <a:pt x="869" y="1041"/>
                      </a:lnTo>
                      <a:lnTo>
                        <a:pt x="830" y="1086"/>
                      </a:lnTo>
                      <a:lnTo>
                        <a:pt x="801" y="1107"/>
                      </a:lnTo>
                      <a:lnTo>
                        <a:pt x="780" y="1073"/>
                      </a:lnTo>
                      <a:lnTo>
                        <a:pt x="758" y="1017"/>
                      </a:lnTo>
                      <a:lnTo>
                        <a:pt x="758" y="967"/>
                      </a:lnTo>
                      <a:lnTo>
                        <a:pt x="773" y="923"/>
                      </a:lnTo>
                      <a:lnTo>
                        <a:pt x="809" y="854"/>
                      </a:lnTo>
                      <a:lnTo>
                        <a:pt x="841" y="764"/>
                      </a:lnTo>
                      <a:lnTo>
                        <a:pt x="850" y="685"/>
                      </a:lnTo>
                      <a:lnTo>
                        <a:pt x="849" y="636"/>
                      </a:lnTo>
                      <a:lnTo>
                        <a:pt x="818" y="642"/>
                      </a:lnTo>
                      <a:lnTo>
                        <a:pt x="785" y="665"/>
                      </a:lnTo>
                      <a:lnTo>
                        <a:pt x="774" y="694"/>
                      </a:lnTo>
                      <a:lnTo>
                        <a:pt x="776" y="728"/>
                      </a:lnTo>
                      <a:lnTo>
                        <a:pt x="780" y="761"/>
                      </a:lnTo>
                      <a:lnTo>
                        <a:pt x="774" y="792"/>
                      </a:lnTo>
                      <a:lnTo>
                        <a:pt x="753" y="813"/>
                      </a:lnTo>
                      <a:lnTo>
                        <a:pt x="701" y="825"/>
                      </a:lnTo>
                      <a:lnTo>
                        <a:pt x="660" y="825"/>
                      </a:lnTo>
                      <a:lnTo>
                        <a:pt x="660" y="708"/>
                      </a:lnTo>
                      <a:lnTo>
                        <a:pt x="660" y="589"/>
                      </a:lnTo>
                      <a:lnTo>
                        <a:pt x="645" y="594"/>
                      </a:lnTo>
                      <a:lnTo>
                        <a:pt x="625" y="616"/>
                      </a:lnTo>
                      <a:lnTo>
                        <a:pt x="609" y="662"/>
                      </a:lnTo>
                      <a:lnTo>
                        <a:pt x="596" y="710"/>
                      </a:lnTo>
                      <a:lnTo>
                        <a:pt x="580" y="736"/>
                      </a:lnTo>
                      <a:lnTo>
                        <a:pt x="550" y="748"/>
                      </a:lnTo>
                      <a:lnTo>
                        <a:pt x="504" y="742"/>
                      </a:lnTo>
                      <a:lnTo>
                        <a:pt x="472" y="730"/>
                      </a:lnTo>
                      <a:lnTo>
                        <a:pt x="497" y="742"/>
                      </a:lnTo>
                      <a:lnTo>
                        <a:pt x="532" y="773"/>
                      </a:lnTo>
                      <a:lnTo>
                        <a:pt x="552" y="806"/>
                      </a:lnTo>
                      <a:lnTo>
                        <a:pt x="558" y="845"/>
                      </a:lnTo>
                      <a:lnTo>
                        <a:pt x="553" y="885"/>
                      </a:lnTo>
                      <a:lnTo>
                        <a:pt x="538" y="925"/>
                      </a:lnTo>
                      <a:lnTo>
                        <a:pt x="502" y="981"/>
                      </a:lnTo>
                      <a:lnTo>
                        <a:pt x="472" y="1013"/>
                      </a:lnTo>
                      <a:lnTo>
                        <a:pt x="457" y="965"/>
                      </a:lnTo>
                      <a:lnTo>
                        <a:pt x="400" y="849"/>
                      </a:lnTo>
                      <a:lnTo>
                        <a:pt x="315" y="714"/>
                      </a:lnTo>
                      <a:lnTo>
                        <a:pt x="205" y="569"/>
                      </a:lnTo>
                      <a:lnTo>
                        <a:pt x="141" y="494"/>
                      </a:lnTo>
                      <a:lnTo>
                        <a:pt x="148" y="481"/>
                      </a:lnTo>
                      <a:lnTo>
                        <a:pt x="165" y="474"/>
                      </a:lnTo>
                      <a:lnTo>
                        <a:pt x="200" y="502"/>
                      </a:lnTo>
                      <a:lnTo>
                        <a:pt x="256" y="581"/>
                      </a:lnTo>
                      <a:lnTo>
                        <a:pt x="309" y="661"/>
                      </a:lnTo>
                      <a:lnTo>
                        <a:pt x="331" y="684"/>
                      </a:lnTo>
                      <a:lnTo>
                        <a:pt x="348" y="653"/>
                      </a:lnTo>
                      <a:lnTo>
                        <a:pt x="368" y="581"/>
                      </a:lnTo>
                      <a:lnTo>
                        <a:pt x="371" y="500"/>
                      </a:lnTo>
                      <a:lnTo>
                        <a:pt x="360" y="412"/>
                      </a:lnTo>
                      <a:lnTo>
                        <a:pt x="340" y="324"/>
                      </a:lnTo>
                      <a:lnTo>
                        <a:pt x="313" y="239"/>
                      </a:lnTo>
                      <a:lnTo>
                        <a:pt x="267" y="125"/>
                      </a:lnTo>
                      <a:lnTo>
                        <a:pt x="236" y="71"/>
                      </a:lnTo>
                      <a:lnTo>
                        <a:pt x="231" y="73"/>
                      </a:lnTo>
                      <a:lnTo>
                        <a:pt x="224" y="83"/>
                      </a:lnTo>
                      <a:lnTo>
                        <a:pt x="219" y="108"/>
                      </a:lnTo>
                      <a:lnTo>
                        <a:pt x="224" y="187"/>
                      </a:lnTo>
                      <a:lnTo>
                        <a:pt x="225" y="282"/>
                      </a:lnTo>
                      <a:lnTo>
                        <a:pt x="215" y="338"/>
                      </a:lnTo>
                      <a:lnTo>
                        <a:pt x="195" y="372"/>
                      </a:lnTo>
                      <a:lnTo>
                        <a:pt x="175" y="389"/>
                      </a:lnTo>
                      <a:lnTo>
                        <a:pt x="149" y="398"/>
                      </a:lnTo>
                      <a:lnTo>
                        <a:pt x="115" y="402"/>
                      </a:lnTo>
                      <a:lnTo>
                        <a:pt x="95" y="401"/>
                      </a:lnTo>
                      <a:lnTo>
                        <a:pt x="83" y="270"/>
                      </a:lnTo>
                      <a:lnTo>
                        <a:pt x="68" y="151"/>
                      </a:lnTo>
                      <a:lnTo>
                        <a:pt x="79" y="72"/>
                      </a:lnTo>
                      <a:lnTo>
                        <a:pt x="95" y="24"/>
                      </a:lnTo>
                      <a:lnTo>
                        <a:pt x="81" y="28"/>
                      </a:lnTo>
                      <a:lnTo>
                        <a:pt x="60" y="43"/>
                      </a:lnTo>
                      <a:lnTo>
                        <a:pt x="41" y="59"/>
                      </a:lnTo>
                      <a:lnTo>
                        <a:pt x="17" y="69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24">
                  <a:extLst>
                    <a:ext uri="{FF2B5EF4-FFF2-40B4-BE49-F238E27FC236}">
                      <a16:creationId xmlns:a16="http://schemas.microsoft.com/office/drawing/2014/main" id="{C23AB270-8D7E-41B9-8164-116818D17B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3" y="2653"/>
                  <a:ext cx="79" cy="101"/>
                </a:xfrm>
                <a:custGeom>
                  <a:avLst/>
                  <a:gdLst>
                    <a:gd name="T0" fmla="*/ 236 w 236"/>
                    <a:gd name="T1" fmla="*/ 278 h 305"/>
                    <a:gd name="T2" fmla="*/ 225 w 236"/>
                    <a:gd name="T3" fmla="*/ 264 h 305"/>
                    <a:gd name="T4" fmla="*/ 204 w 236"/>
                    <a:gd name="T5" fmla="*/ 217 h 305"/>
                    <a:gd name="T6" fmla="*/ 171 w 236"/>
                    <a:gd name="T7" fmla="*/ 130 h 305"/>
                    <a:gd name="T8" fmla="*/ 132 w 236"/>
                    <a:gd name="T9" fmla="*/ 49 h 305"/>
                    <a:gd name="T10" fmla="*/ 101 w 236"/>
                    <a:gd name="T11" fmla="*/ 12 h 305"/>
                    <a:gd name="T12" fmla="*/ 76 w 236"/>
                    <a:gd name="T13" fmla="*/ 0 h 305"/>
                    <a:gd name="T14" fmla="*/ 56 w 236"/>
                    <a:gd name="T15" fmla="*/ 1 h 305"/>
                    <a:gd name="T16" fmla="*/ 35 w 236"/>
                    <a:gd name="T17" fmla="*/ 10 h 305"/>
                    <a:gd name="T18" fmla="*/ 12 w 236"/>
                    <a:gd name="T19" fmla="*/ 29 h 305"/>
                    <a:gd name="T20" fmla="*/ 0 w 236"/>
                    <a:gd name="T21" fmla="*/ 42 h 305"/>
                    <a:gd name="T22" fmla="*/ 16 w 236"/>
                    <a:gd name="T23" fmla="*/ 53 h 305"/>
                    <a:gd name="T24" fmla="*/ 47 w 236"/>
                    <a:gd name="T25" fmla="*/ 90 h 305"/>
                    <a:gd name="T26" fmla="*/ 89 w 236"/>
                    <a:gd name="T27" fmla="*/ 166 h 305"/>
                    <a:gd name="T28" fmla="*/ 131 w 236"/>
                    <a:gd name="T29" fmla="*/ 246 h 305"/>
                    <a:gd name="T30" fmla="*/ 159 w 236"/>
                    <a:gd name="T31" fmla="*/ 285 h 305"/>
                    <a:gd name="T32" fmla="*/ 180 w 236"/>
                    <a:gd name="T33" fmla="*/ 302 h 305"/>
                    <a:gd name="T34" fmla="*/ 196 w 236"/>
                    <a:gd name="T35" fmla="*/ 305 h 305"/>
                    <a:gd name="T36" fmla="*/ 211 w 236"/>
                    <a:gd name="T37" fmla="*/ 301 h 305"/>
                    <a:gd name="T38" fmla="*/ 228 w 236"/>
                    <a:gd name="T39" fmla="*/ 289 h 305"/>
                    <a:gd name="T40" fmla="*/ 236 w 236"/>
                    <a:gd name="T41" fmla="*/ 278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36" h="305">
                      <a:moveTo>
                        <a:pt x="236" y="278"/>
                      </a:moveTo>
                      <a:lnTo>
                        <a:pt x="225" y="264"/>
                      </a:lnTo>
                      <a:lnTo>
                        <a:pt x="204" y="217"/>
                      </a:lnTo>
                      <a:lnTo>
                        <a:pt x="171" y="130"/>
                      </a:lnTo>
                      <a:lnTo>
                        <a:pt x="132" y="49"/>
                      </a:lnTo>
                      <a:lnTo>
                        <a:pt x="101" y="12"/>
                      </a:lnTo>
                      <a:lnTo>
                        <a:pt x="76" y="0"/>
                      </a:lnTo>
                      <a:lnTo>
                        <a:pt x="56" y="1"/>
                      </a:lnTo>
                      <a:lnTo>
                        <a:pt x="35" y="10"/>
                      </a:lnTo>
                      <a:lnTo>
                        <a:pt x="12" y="29"/>
                      </a:lnTo>
                      <a:lnTo>
                        <a:pt x="0" y="42"/>
                      </a:lnTo>
                      <a:lnTo>
                        <a:pt x="16" y="53"/>
                      </a:lnTo>
                      <a:lnTo>
                        <a:pt x="47" y="90"/>
                      </a:lnTo>
                      <a:lnTo>
                        <a:pt x="89" y="166"/>
                      </a:lnTo>
                      <a:lnTo>
                        <a:pt x="131" y="246"/>
                      </a:lnTo>
                      <a:lnTo>
                        <a:pt x="159" y="285"/>
                      </a:lnTo>
                      <a:lnTo>
                        <a:pt x="180" y="302"/>
                      </a:lnTo>
                      <a:lnTo>
                        <a:pt x="196" y="305"/>
                      </a:lnTo>
                      <a:lnTo>
                        <a:pt x="211" y="301"/>
                      </a:lnTo>
                      <a:lnTo>
                        <a:pt x="228" y="289"/>
                      </a:lnTo>
                      <a:lnTo>
                        <a:pt x="236" y="2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25">
                  <a:extLst>
                    <a:ext uri="{FF2B5EF4-FFF2-40B4-BE49-F238E27FC236}">
                      <a16:creationId xmlns:a16="http://schemas.microsoft.com/office/drawing/2014/main" id="{45EB6A22-146D-4347-9704-45DFCC3EFB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9" y="2054"/>
                  <a:ext cx="129" cy="267"/>
                </a:xfrm>
                <a:custGeom>
                  <a:avLst/>
                  <a:gdLst>
                    <a:gd name="T0" fmla="*/ 94 w 386"/>
                    <a:gd name="T1" fmla="*/ 659 h 801"/>
                    <a:gd name="T2" fmla="*/ 116 w 386"/>
                    <a:gd name="T3" fmla="*/ 658 h 801"/>
                    <a:gd name="T4" fmla="*/ 156 w 386"/>
                    <a:gd name="T5" fmla="*/ 673 h 801"/>
                    <a:gd name="T6" fmla="*/ 210 w 386"/>
                    <a:gd name="T7" fmla="*/ 721 h 801"/>
                    <a:gd name="T8" fmla="*/ 261 w 386"/>
                    <a:gd name="T9" fmla="*/ 773 h 801"/>
                    <a:gd name="T10" fmla="*/ 293 w 386"/>
                    <a:gd name="T11" fmla="*/ 797 h 801"/>
                    <a:gd name="T12" fmla="*/ 317 w 386"/>
                    <a:gd name="T13" fmla="*/ 801 h 801"/>
                    <a:gd name="T14" fmla="*/ 334 w 386"/>
                    <a:gd name="T15" fmla="*/ 798 h 801"/>
                    <a:gd name="T16" fmla="*/ 359 w 386"/>
                    <a:gd name="T17" fmla="*/ 779 h 801"/>
                    <a:gd name="T18" fmla="*/ 377 w 386"/>
                    <a:gd name="T19" fmla="*/ 754 h 801"/>
                    <a:gd name="T20" fmla="*/ 353 w 386"/>
                    <a:gd name="T21" fmla="*/ 755 h 801"/>
                    <a:gd name="T22" fmla="*/ 334 w 386"/>
                    <a:gd name="T23" fmla="*/ 750 h 801"/>
                    <a:gd name="T24" fmla="*/ 330 w 386"/>
                    <a:gd name="T25" fmla="*/ 743 h 801"/>
                    <a:gd name="T26" fmla="*/ 339 w 386"/>
                    <a:gd name="T27" fmla="*/ 718 h 801"/>
                    <a:gd name="T28" fmla="*/ 370 w 386"/>
                    <a:gd name="T29" fmla="*/ 677 h 801"/>
                    <a:gd name="T30" fmla="*/ 385 w 386"/>
                    <a:gd name="T31" fmla="*/ 650 h 801"/>
                    <a:gd name="T32" fmla="*/ 386 w 386"/>
                    <a:gd name="T33" fmla="*/ 634 h 801"/>
                    <a:gd name="T34" fmla="*/ 379 w 386"/>
                    <a:gd name="T35" fmla="*/ 625 h 801"/>
                    <a:gd name="T36" fmla="*/ 357 w 386"/>
                    <a:gd name="T37" fmla="*/ 614 h 801"/>
                    <a:gd name="T38" fmla="*/ 330 w 386"/>
                    <a:gd name="T39" fmla="*/ 613 h 801"/>
                    <a:gd name="T40" fmla="*/ 317 w 386"/>
                    <a:gd name="T41" fmla="*/ 629 h 801"/>
                    <a:gd name="T42" fmla="*/ 294 w 386"/>
                    <a:gd name="T43" fmla="*/ 645 h 801"/>
                    <a:gd name="T44" fmla="*/ 277 w 386"/>
                    <a:gd name="T45" fmla="*/ 643 h 801"/>
                    <a:gd name="T46" fmla="*/ 265 w 386"/>
                    <a:gd name="T47" fmla="*/ 626 h 801"/>
                    <a:gd name="T48" fmla="*/ 257 w 386"/>
                    <a:gd name="T49" fmla="*/ 599 h 801"/>
                    <a:gd name="T50" fmla="*/ 256 w 386"/>
                    <a:gd name="T51" fmla="*/ 565 h 801"/>
                    <a:gd name="T52" fmla="*/ 261 w 386"/>
                    <a:gd name="T53" fmla="*/ 528 h 801"/>
                    <a:gd name="T54" fmla="*/ 273 w 386"/>
                    <a:gd name="T55" fmla="*/ 489 h 801"/>
                    <a:gd name="T56" fmla="*/ 282 w 386"/>
                    <a:gd name="T57" fmla="*/ 472 h 801"/>
                    <a:gd name="T58" fmla="*/ 266 w 386"/>
                    <a:gd name="T59" fmla="*/ 469 h 801"/>
                    <a:gd name="T60" fmla="*/ 238 w 386"/>
                    <a:gd name="T61" fmla="*/ 472 h 801"/>
                    <a:gd name="T62" fmla="*/ 209 w 386"/>
                    <a:gd name="T63" fmla="*/ 486 h 801"/>
                    <a:gd name="T64" fmla="*/ 182 w 386"/>
                    <a:gd name="T65" fmla="*/ 518 h 801"/>
                    <a:gd name="T66" fmla="*/ 157 w 386"/>
                    <a:gd name="T67" fmla="*/ 553 h 801"/>
                    <a:gd name="T68" fmla="*/ 141 w 386"/>
                    <a:gd name="T69" fmla="*/ 565 h 801"/>
                    <a:gd name="T70" fmla="*/ 160 w 386"/>
                    <a:gd name="T71" fmla="*/ 517 h 801"/>
                    <a:gd name="T72" fmla="*/ 168 w 386"/>
                    <a:gd name="T73" fmla="*/ 462 h 801"/>
                    <a:gd name="T74" fmla="*/ 165 w 386"/>
                    <a:gd name="T75" fmla="*/ 432 h 801"/>
                    <a:gd name="T76" fmla="*/ 137 w 386"/>
                    <a:gd name="T77" fmla="*/ 362 h 801"/>
                    <a:gd name="T78" fmla="*/ 94 w 386"/>
                    <a:gd name="T79" fmla="*/ 282 h 801"/>
                    <a:gd name="T80" fmla="*/ 109 w 386"/>
                    <a:gd name="T81" fmla="*/ 268 h 801"/>
                    <a:gd name="T82" fmla="*/ 138 w 386"/>
                    <a:gd name="T83" fmla="*/ 254 h 801"/>
                    <a:gd name="T84" fmla="*/ 180 w 386"/>
                    <a:gd name="T85" fmla="*/ 256 h 801"/>
                    <a:gd name="T86" fmla="*/ 216 w 386"/>
                    <a:gd name="T87" fmla="*/ 264 h 801"/>
                    <a:gd name="T88" fmla="*/ 237 w 386"/>
                    <a:gd name="T89" fmla="*/ 264 h 801"/>
                    <a:gd name="T90" fmla="*/ 257 w 386"/>
                    <a:gd name="T91" fmla="*/ 249 h 801"/>
                    <a:gd name="T92" fmla="*/ 274 w 386"/>
                    <a:gd name="T93" fmla="*/ 216 h 801"/>
                    <a:gd name="T94" fmla="*/ 282 w 386"/>
                    <a:gd name="T95" fmla="*/ 189 h 801"/>
                    <a:gd name="T96" fmla="*/ 245 w 386"/>
                    <a:gd name="T97" fmla="*/ 166 h 801"/>
                    <a:gd name="T98" fmla="*/ 181 w 386"/>
                    <a:gd name="T99" fmla="*/ 113 h 801"/>
                    <a:gd name="T100" fmla="*/ 118 w 386"/>
                    <a:gd name="T101" fmla="*/ 58 h 801"/>
                    <a:gd name="T102" fmla="*/ 64 w 386"/>
                    <a:gd name="T103" fmla="*/ 24 h 801"/>
                    <a:gd name="T104" fmla="*/ 22 w 386"/>
                    <a:gd name="T105" fmla="*/ 7 h 801"/>
                    <a:gd name="T106" fmla="*/ 0 w 386"/>
                    <a:gd name="T107" fmla="*/ 0 h 801"/>
                    <a:gd name="T108" fmla="*/ 42 w 386"/>
                    <a:gd name="T109" fmla="*/ 98 h 801"/>
                    <a:gd name="T110" fmla="*/ 77 w 386"/>
                    <a:gd name="T111" fmla="*/ 196 h 801"/>
                    <a:gd name="T112" fmla="*/ 88 w 386"/>
                    <a:gd name="T113" fmla="*/ 250 h 801"/>
                    <a:gd name="T114" fmla="*/ 92 w 386"/>
                    <a:gd name="T115" fmla="*/ 336 h 801"/>
                    <a:gd name="T116" fmla="*/ 90 w 386"/>
                    <a:gd name="T117" fmla="*/ 514 h 801"/>
                    <a:gd name="T118" fmla="*/ 94 w 386"/>
                    <a:gd name="T119" fmla="*/ 659 h 8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86" h="801">
                      <a:moveTo>
                        <a:pt x="94" y="659"/>
                      </a:moveTo>
                      <a:lnTo>
                        <a:pt x="116" y="658"/>
                      </a:lnTo>
                      <a:lnTo>
                        <a:pt x="156" y="673"/>
                      </a:lnTo>
                      <a:lnTo>
                        <a:pt x="210" y="721"/>
                      </a:lnTo>
                      <a:lnTo>
                        <a:pt x="261" y="773"/>
                      </a:lnTo>
                      <a:lnTo>
                        <a:pt x="293" y="797"/>
                      </a:lnTo>
                      <a:lnTo>
                        <a:pt x="317" y="801"/>
                      </a:lnTo>
                      <a:lnTo>
                        <a:pt x="334" y="798"/>
                      </a:lnTo>
                      <a:lnTo>
                        <a:pt x="359" y="779"/>
                      </a:lnTo>
                      <a:lnTo>
                        <a:pt x="377" y="754"/>
                      </a:lnTo>
                      <a:lnTo>
                        <a:pt x="353" y="755"/>
                      </a:lnTo>
                      <a:lnTo>
                        <a:pt x="334" y="750"/>
                      </a:lnTo>
                      <a:lnTo>
                        <a:pt x="330" y="743"/>
                      </a:lnTo>
                      <a:lnTo>
                        <a:pt x="339" y="718"/>
                      </a:lnTo>
                      <a:lnTo>
                        <a:pt x="370" y="677"/>
                      </a:lnTo>
                      <a:lnTo>
                        <a:pt x="385" y="650"/>
                      </a:lnTo>
                      <a:lnTo>
                        <a:pt x="386" y="634"/>
                      </a:lnTo>
                      <a:lnTo>
                        <a:pt x="379" y="625"/>
                      </a:lnTo>
                      <a:lnTo>
                        <a:pt x="357" y="614"/>
                      </a:lnTo>
                      <a:lnTo>
                        <a:pt x="330" y="613"/>
                      </a:lnTo>
                      <a:lnTo>
                        <a:pt x="317" y="629"/>
                      </a:lnTo>
                      <a:lnTo>
                        <a:pt x="294" y="645"/>
                      </a:lnTo>
                      <a:lnTo>
                        <a:pt x="277" y="643"/>
                      </a:lnTo>
                      <a:lnTo>
                        <a:pt x="265" y="626"/>
                      </a:lnTo>
                      <a:lnTo>
                        <a:pt x="257" y="599"/>
                      </a:lnTo>
                      <a:lnTo>
                        <a:pt x="256" y="565"/>
                      </a:lnTo>
                      <a:lnTo>
                        <a:pt x="261" y="528"/>
                      </a:lnTo>
                      <a:lnTo>
                        <a:pt x="273" y="489"/>
                      </a:lnTo>
                      <a:lnTo>
                        <a:pt x="282" y="472"/>
                      </a:lnTo>
                      <a:lnTo>
                        <a:pt x="266" y="469"/>
                      </a:lnTo>
                      <a:lnTo>
                        <a:pt x="238" y="472"/>
                      </a:lnTo>
                      <a:lnTo>
                        <a:pt x="209" y="486"/>
                      </a:lnTo>
                      <a:lnTo>
                        <a:pt x="182" y="518"/>
                      </a:lnTo>
                      <a:lnTo>
                        <a:pt x="157" y="553"/>
                      </a:lnTo>
                      <a:lnTo>
                        <a:pt x="141" y="565"/>
                      </a:lnTo>
                      <a:lnTo>
                        <a:pt x="160" y="517"/>
                      </a:lnTo>
                      <a:lnTo>
                        <a:pt x="168" y="462"/>
                      </a:lnTo>
                      <a:lnTo>
                        <a:pt x="165" y="432"/>
                      </a:lnTo>
                      <a:lnTo>
                        <a:pt x="137" y="362"/>
                      </a:lnTo>
                      <a:lnTo>
                        <a:pt x="94" y="282"/>
                      </a:lnTo>
                      <a:lnTo>
                        <a:pt x="109" y="268"/>
                      </a:lnTo>
                      <a:lnTo>
                        <a:pt x="138" y="254"/>
                      </a:lnTo>
                      <a:lnTo>
                        <a:pt x="180" y="256"/>
                      </a:lnTo>
                      <a:lnTo>
                        <a:pt x="216" y="264"/>
                      </a:lnTo>
                      <a:lnTo>
                        <a:pt x="237" y="264"/>
                      </a:lnTo>
                      <a:lnTo>
                        <a:pt x="257" y="249"/>
                      </a:lnTo>
                      <a:lnTo>
                        <a:pt x="274" y="216"/>
                      </a:lnTo>
                      <a:lnTo>
                        <a:pt x="282" y="189"/>
                      </a:lnTo>
                      <a:lnTo>
                        <a:pt x="245" y="166"/>
                      </a:lnTo>
                      <a:lnTo>
                        <a:pt x="181" y="113"/>
                      </a:lnTo>
                      <a:lnTo>
                        <a:pt x="118" y="58"/>
                      </a:lnTo>
                      <a:lnTo>
                        <a:pt x="64" y="24"/>
                      </a:lnTo>
                      <a:lnTo>
                        <a:pt x="22" y="7"/>
                      </a:lnTo>
                      <a:lnTo>
                        <a:pt x="0" y="0"/>
                      </a:lnTo>
                      <a:lnTo>
                        <a:pt x="42" y="98"/>
                      </a:lnTo>
                      <a:lnTo>
                        <a:pt x="77" y="196"/>
                      </a:lnTo>
                      <a:lnTo>
                        <a:pt x="88" y="250"/>
                      </a:lnTo>
                      <a:lnTo>
                        <a:pt x="92" y="336"/>
                      </a:lnTo>
                      <a:lnTo>
                        <a:pt x="90" y="514"/>
                      </a:lnTo>
                      <a:lnTo>
                        <a:pt x="94" y="65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26">
                  <a:extLst>
                    <a:ext uri="{FF2B5EF4-FFF2-40B4-BE49-F238E27FC236}">
                      <a16:creationId xmlns:a16="http://schemas.microsoft.com/office/drawing/2014/main" id="{57987D1C-8F73-4DAA-AC98-92F5814BC4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1" y="1787"/>
                  <a:ext cx="111" cy="267"/>
                </a:xfrm>
                <a:custGeom>
                  <a:avLst/>
                  <a:gdLst>
                    <a:gd name="T0" fmla="*/ 50 w 332"/>
                    <a:gd name="T1" fmla="*/ 565 h 801"/>
                    <a:gd name="T2" fmla="*/ 90 w 332"/>
                    <a:gd name="T3" fmla="*/ 557 h 801"/>
                    <a:gd name="T4" fmla="*/ 150 w 332"/>
                    <a:gd name="T5" fmla="*/ 562 h 801"/>
                    <a:gd name="T6" fmla="*/ 192 w 332"/>
                    <a:gd name="T7" fmla="*/ 585 h 801"/>
                    <a:gd name="T8" fmla="*/ 220 w 332"/>
                    <a:gd name="T9" fmla="*/ 621 h 801"/>
                    <a:gd name="T10" fmla="*/ 251 w 332"/>
                    <a:gd name="T11" fmla="*/ 688 h 801"/>
                    <a:gd name="T12" fmla="*/ 281 w 332"/>
                    <a:gd name="T13" fmla="*/ 754 h 801"/>
                    <a:gd name="T14" fmla="*/ 312 w 332"/>
                    <a:gd name="T15" fmla="*/ 789 h 801"/>
                    <a:gd name="T16" fmla="*/ 332 w 332"/>
                    <a:gd name="T17" fmla="*/ 801 h 801"/>
                    <a:gd name="T18" fmla="*/ 331 w 332"/>
                    <a:gd name="T19" fmla="*/ 737 h 801"/>
                    <a:gd name="T20" fmla="*/ 324 w 332"/>
                    <a:gd name="T21" fmla="*/ 617 h 801"/>
                    <a:gd name="T22" fmla="*/ 308 w 332"/>
                    <a:gd name="T23" fmla="*/ 506 h 801"/>
                    <a:gd name="T24" fmla="*/ 285 w 332"/>
                    <a:gd name="T25" fmla="*/ 404 h 801"/>
                    <a:gd name="T26" fmla="*/ 252 w 332"/>
                    <a:gd name="T27" fmla="*/ 308 h 801"/>
                    <a:gd name="T28" fmla="*/ 209 w 332"/>
                    <a:gd name="T29" fmla="*/ 217 h 801"/>
                    <a:gd name="T30" fmla="*/ 155 w 332"/>
                    <a:gd name="T31" fmla="*/ 129 h 801"/>
                    <a:gd name="T32" fmla="*/ 88 w 332"/>
                    <a:gd name="T33" fmla="*/ 43 h 801"/>
                    <a:gd name="T34" fmla="*/ 50 w 332"/>
                    <a:gd name="T35" fmla="*/ 0 h 801"/>
                    <a:gd name="T36" fmla="*/ 35 w 332"/>
                    <a:gd name="T37" fmla="*/ 17 h 801"/>
                    <a:gd name="T38" fmla="*/ 14 w 332"/>
                    <a:gd name="T39" fmla="*/ 52 h 801"/>
                    <a:gd name="T40" fmla="*/ 3 w 332"/>
                    <a:gd name="T41" fmla="*/ 87 h 801"/>
                    <a:gd name="T42" fmla="*/ 0 w 332"/>
                    <a:gd name="T43" fmla="*/ 123 h 801"/>
                    <a:gd name="T44" fmla="*/ 8 w 332"/>
                    <a:gd name="T45" fmla="*/ 176 h 801"/>
                    <a:gd name="T46" fmla="*/ 34 w 332"/>
                    <a:gd name="T47" fmla="*/ 247 h 801"/>
                    <a:gd name="T48" fmla="*/ 66 w 332"/>
                    <a:gd name="T49" fmla="*/ 318 h 801"/>
                    <a:gd name="T50" fmla="*/ 91 w 332"/>
                    <a:gd name="T51" fmla="*/ 389 h 801"/>
                    <a:gd name="T52" fmla="*/ 99 w 332"/>
                    <a:gd name="T53" fmla="*/ 442 h 801"/>
                    <a:gd name="T54" fmla="*/ 96 w 332"/>
                    <a:gd name="T55" fmla="*/ 478 h 801"/>
                    <a:gd name="T56" fmla="*/ 84 w 332"/>
                    <a:gd name="T57" fmla="*/ 513 h 801"/>
                    <a:gd name="T58" fmla="*/ 64 w 332"/>
                    <a:gd name="T59" fmla="*/ 548 h 801"/>
                    <a:gd name="T60" fmla="*/ 50 w 332"/>
                    <a:gd name="T61" fmla="*/ 565 h 8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32" h="801">
                      <a:moveTo>
                        <a:pt x="50" y="565"/>
                      </a:moveTo>
                      <a:lnTo>
                        <a:pt x="90" y="557"/>
                      </a:lnTo>
                      <a:lnTo>
                        <a:pt x="150" y="562"/>
                      </a:lnTo>
                      <a:lnTo>
                        <a:pt x="192" y="585"/>
                      </a:lnTo>
                      <a:lnTo>
                        <a:pt x="220" y="621"/>
                      </a:lnTo>
                      <a:lnTo>
                        <a:pt x="251" y="688"/>
                      </a:lnTo>
                      <a:lnTo>
                        <a:pt x="281" y="754"/>
                      </a:lnTo>
                      <a:lnTo>
                        <a:pt x="312" y="789"/>
                      </a:lnTo>
                      <a:lnTo>
                        <a:pt x="332" y="801"/>
                      </a:lnTo>
                      <a:lnTo>
                        <a:pt x="331" y="737"/>
                      </a:lnTo>
                      <a:lnTo>
                        <a:pt x="324" y="617"/>
                      </a:lnTo>
                      <a:lnTo>
                        <a:pt x="308" y="506"/>
                      </a:lnTo>
                      <a:lnTo>
                        <a:pt x="285" y="404"/>
                      </a:lnTo>
                      <a:lnTo>
                        <a:pt x="252" y="308"/>
                      </a:lnTo>
                      <a:lnTo>
                        <a:pt x="209" y="217"/>
                      </a:lnTo>
                      <a:lnTo>
                        <a:pt x="155" y="129"/>
                      </a:lnTo>
                      <a:lnTo>
                        <a:pt x="88" y="43"/>
                      </a:lnTo>
                      <a:lnTo>
                        <a:pt x="50" y="0"/>
                      </a:lnTo>
                      <a:lnTo>
                        <a:pt x="35" y="17"/>
                      </a:lnTo>
                      <a:lnTo>
                        <a:pt x="14" y="52"/>
                      </a:lnTo>
                      <a:lnTo>
                        <a:pt x="3" y="87"/>
                      </a:lnTo>
                      <a:lnTo>
                        <a:pt x="0" y="123"/>
                      </a:lnTo>
                      <a:lnTo>
                        <a:pt x="8" y="176"/>
                      </a:lnTo>
                      <a:lnTo>
                        <a:pt x="34" y="247"/>
                      </a:lnTo>
                      <a:lnTo>
                        <a:pt x="66" y="318"/>
                      </a:lnTo>
                      <a:lnTo>
                        <a:pt x="91" y="389"/>
                      </a:lnTo>
                      <a:lnTo>
                        <a:pt x="99" y="442"/>
                      </a:lnTo>
                      <a:lnTo>
                        <a:pt x="96" y="478"/>
                      </a:lnTo>
                      <a:lnTo>
                        <a:pt x="84" y="513"/>
                      </a:lnTo>
                      <a:lnTo>
                        <a:pt x="64" y="548"/>
                      </a:lnTo>
                      <a:lnTo>
                        <a:pt x="50" y="56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3" name="Freeform 27">
                  <a:extLst>
                    <a:ext uri="{FF2B5EF4-FFF2-40B4-BE49-F238E27FC236}">
                      <a16:creationId xmlns:a16="http://schemas.microsoft.com/office/drawing/2014/main" id="{25D96016-95FD-4E0C-8BF3-EC70EA3BFB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8" y="2510"/>
                  <a:ext cx="78" cy="90"/>
                </a:xfrm>
                <a:custGeom>
                  <a:avLst/>
                  <a:gdLst>
                    <a:gd name="T0" fmla="*/ 0 w 235"/>
                    <a:gd name="T1" fmla="*/ 188 h 269"/>
                    <a:gd name="T2" fmla="*/ 34 w 235"/>
                    <a:gd name="T3" fmla="*/ 201 h 269"/>
                    <a:gd name="T4" fmla="*/ 96 w 235"/>
                    <a:gd name="T5" fmla="*/ 239 h 269"/>
                    <a:gd name="T6" fmla="*/ 137 w 235"/>
                    <a:gd name="T7" fmla="*/ 261 h 269"/>
                    <a:gd name="T8" fmla="*/ 163 w 235"/>
                    <a:gd name="T9" fmla="*/ 269 h 269"/>
                    <a:gd name="T10" fmla="*/ 190 w 235"/>
                    <a:gd name="T11" fmla="*/ 267 h 269"/>
                    <a:gd name="T12" fmla="*/ 219 w 235"/>
                    <a:gd name="T13" fmla="*/ 251 h 269"/>
                    <a:gd name="T14" fmla="*/ 235 w 235"/>
                    <a:gd name="T15" fmla="*/ 235 h 269"/>
                    <a:gd name="T16" fmla="*/ 231 w 235"/>
                    <a:gd name="T17" fmla="*/ 212 h 269"/>
                    <a:gd name="T18" fmla="*/ 217 w 235"/>
                    <a:gd name="T19" fmla="*/ 173 h 269"/>
                    <a:gd name="T20" fmla="*/ 182 w 235"/>
                    <a:gd name="T21" fmla="*/ 129 h 269"/>
                    <a:gd name="T22" fmla="*/ 121 w 235"/>
                    <a:gd name="T23" fmla="*/ 85 h 269"/>
                    <a:gd name="T24" fmla="*/ 77 w 235"/>
                    <a:gd name="T25" fmla="*/ 48 h 269"/>
                    <a:gd name="T26" fmla="*/ 54 w 235"/>
                    <a:gd name="T27" fmla="*/ 17 h 269"/>
                    <a:gd name="T28" fmla="*/ 46 w 235"/>
                    <a:gd name="T29" fmla="*/ 0 h 269"/>
                    <a:gd name="T30" fmla="*/ 48 w 235"/>
                    <a:gd name="T31" fmla="*/ 31 h 269"/>
                    <a:gd name="T32" fmla="*/ 36 w 235"/>
                    <a:gd name="T33" fmla="*/ 76 h 269"/>
                    <a:gd name="T34" fmla="*/ 14 w 235"/>
                    <a:gd name="T35" fmla="*/ 115 h 269"/>
                    <a:gd name="T36" fmla="*/ 0 w 235"/>
                    <a:gd name="T37" fmla="*/ 159 h 269"/>
                    <a:gd name="T38" fmla="*/ 0 w 235"/>
                    <a:gd name="T39" fmla="*/ 188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35" h="269">
                      <a:moveTo>
                        <a:pt x="0" y="188"/>
                      </a:moveTo>
                      <a:lnTo>
                        <a:pt x="34" y="201"/>
                      </a:lnTo>
                      <a:lnTo>
                        <a:pt x="96" y="239"/>
                      </a:lnTo>
                      <a:lnTo>
                        <a:pt x="137" y="261"/>
                      </a:lnTo>
                      <a:lnTo>
                        <a:pt x="163" y="269"/>
                      </a:lnTo>
                      <a:lnTo>
                        <a:pt x="190" y="267"/>
                      </a:lnTo>
                      <a:lnTo>
                        <a:pt x="219" y="251"/>
                      </a:lnTo>
                      <a:lnTo>
                        <a:pt x="235" y="235"/>
                      </a:lnTo>
                      <a:lnTo>
                        <a:pt x="231" y="212"/>
                      </a:lnTo>
                      <a:lnTo>
                        <a:pt x="217" y="173"/>
                      </a:lnTo>
                      <a:lnTo>
                        <a:pt x="182" y="129"/>
                      </a:lnTo>
                      <a:lnTo>
                        <a:pt x="121" y="85"/>
                      </a:lnTo>
                      <a:lnTo>
                        <a:pt x="77" y="48"/>
                      </a:lnTo>
                      <a:lnTo>
                        <a:pt x="54" y="17"/>
                      </a:lnTo>
                      <a:lnTo>
                        <a:pt x="46" y="0"/>
                      </a:lnTo>
                      <a:lnTo>
                        <a:pt x="48" y="31"/>
                      </a:lnTo>
                      <a:lnTo>
                        <a:pt x="36" y="76"/>
                      </a:lnTo>
                      <a:lnTo>
                        <a:pt x="14" y="115"/>
                      </a:lnTo>
                      <a:lnTo>
                        <a:pt x="0" y="159"/>
                      </a:lnTo>
                      <a:lnTo>
                        <a:pt x="0" y="1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28">
                  <a:extLst>
                    <a:ext uri="{FF2B5EF4-FFF2-40B4-BE49-F238E27FC236}">
                      <a16:creationId xmlns:a16="http://schemas.microsoft.com/office/drawing/2014/main" id="{E6A55A40-4F7D-4EF1-ABE1-9B457F6847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1" y="2571"/>
                  <a:ext cx="96" cy="49"/>
                </a:xfrm>
                <a:custGeom>
                  <a:avLst/>
                  <a:gdLst>
                    <a:gd name="T0" fmla="*/ 4 w 290"/>
                    <a:gd name="T1" fmla="*/ 145 h 145"/>
                    <a:gd name="T2" fmla="*/ 286 w 290"/>
                    <a:gd name="T3" fmla="*/ 145 h 145"/>
                    <a:gd name="T4" fmla="*/ 290 w 290"/>
                    <a:gd name="T5" fmla="*/ 128 h 145"/>
                    <a:gd name="T6" fmla="*/ 290 w 290"/>
                    <a:gd name="T7" fmla="*/ 96 h 145"/>
                    <a:gd name="T8" fmla="*/ 282 w 290"/>
                    <a:gd name="T9" fmla="*/ 68 h 145"/>
                    <a:gd name="T10" fmla="*/ 268 w 290"/>
                    <a:gd name="T11" fmla="*/ 45 h 145"/>
                    <a:gd name="T12" fmla="*/ 235 w 290"/>
                    <a:gd name="T13" fmla="*/ 19 h 145"/>
                    <a:gd name="T14" fmla="*/ 177 w 290"/>
                    <a:gd name="T15" fmla="*/ 0 h 145"/>
                    <a:gd name="T16" fmla="*/ 115 w 290"/>
                    <a:gd name="T17" fmla="*/ 0 h 145"/>
                    <a:gd name="T18" fmla="*/ 56 w 290"/>
                    <a:gd name="T19" fmla="*/ 19 h 145"/>
                    <a:gd name="T20" fmla="*/ 24 w 290"/>
                    <a:gd name="T21" fmla="*/ 45 h 145"/>
                    <a:gd name="T22" fmla="*/ 8 w 290"/>
                    <a:gd name="T23" fmla="*/ 68 h 145"/>
                    <a:gd name="T24" fmla="*/ 0 w 290"/>
                    <a:gd name="T25" fmla="*/ 96 h 145"/>
                    <a:gd name="T26" fmla="*/ 0 w 290"/>
                    <a:gd name="T27" fmla="*/ 128 h 145"/>
                    <a:gd name="T28" fmla="*/ 4 w 290"/>
                    <a:gd name="T29" fmla="*/ 145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90" h="145">
                      <a:moveTo>
                        <a:pt x="4" y="145"/>
                      </a:moveTo>
                      <a:lnTo>
                        <a:pt x="286" y="145"/>
                      </a:lnTo>
                      <a:lnTo>
                        <a:pt x="290" y="128"/>
                      </a:lnTo>
                      <a:lnTo>
                        <a:pt x="290" y="96"/>
                      </a:lnTo>
                      <a:lnTo>
                        <a:pt x="282" y="68"/>
                      </a:lnTo>
                      <a:lnTo>
                        <a:pt x="268" y="45"/>
                      </a:lnTo>
                      <a:lnTo>
                        <a:pt x="235" y="19"/>
                      </a:lnTo>
                      <a:lnTo>
                        <a:pt x="177" y="0"/>
                      </a:lnTo>
                      <a:lnTo>
                        <a:pt x="115" y="0"/>
                      </a:lnTo>
                      <a:lnTo>
                        <a:pt x="56" y="19"/>
                      </a:lnTo>
                      <a:lnTo>
                        <a:pt x="24" y="45"/>
                      </a:lnTo>
                      <a:lnTo>
                        <a:pt x="8" y="68"/>
                      </a:lnTo>
                      <a:lnTo>
                        <a:pt x="0" y="96"/>
                      </a:lnTo>
                      <a:lnTo>
                        <a:pt x="0" y="128"/>
                      </a:lnTo>
                      <a:lnTo>
                        <a:pt x="4" y="1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29">
                  <a:extLst>
                    <a:ext uri="{FF2B5EF4-FFF2-40B4-BE49-F238E27FC236}">
                      <a16:creationId xmlns:a16="http://schemas.microsoft.com/office/drawing/2014/main" id="{5ABD425A-EF7E-45DA-A7BF-34453370B0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41" y="1316"/>
                  <a:ext cx="676" cy="1602"/>
                </a:xfrm>
                <a:custGeom>
                  <a:avLst/>
                  <a:gdLst>
                    <a:gd name="T0" fmla="*/ 443 w 2030"/>
                    <a:gd name="T1" fmla="*/ 7 h 4807"/>
                    <a:gd name="T2" fmla="*/ 639 w 2030"/>
                    <a:gd name="T3" fmla="*/ 571 h 4807"/>
                    <a:gd name="T4" fmla="*/ 613 w 2030"/>
                    <a:gd name="T5" fmla="*/ 320 h 4807"/>
                    <a:gd name="T6" fmla="*/ 713 w 2030"/>
                    <a:gd name="T7" fmla="*/ 233 h 4807"/>
                    <a:gd name="T8" fmla="*/ 769 w 2030"/>
                    <a:gd name="T9" fmla="*/ 208 h 4807"/>
                    <a:gd name="T10" fmla="*/ 755 w 2030"/>
                    <a:gd name="T11" fmla="*/ 660 h 4807"/>
                    <a:gd name="T12" fmla="*/ 916 w 2030"/>
                    <a:gd name="T13" fmla="*/ 557 h 4807"/>
                    <a:gd name="T14" fmla="*/ 1369 w 2030"/>
                    <a:gd name="T15" fmla="*/ 1598 h 4807"/>
                    <a:gd name="T16" fmla="*/ 1823 w 2030"/>
                    <a:gd name="T17" fmla="*/ 2934 h 4807"/>
                    <a:gd name="T18" fmla="*/ 1657 w 2030"/>
                    <a:gd name="T19" fmla="*/ 2696 h 4807"/>
                    <a:gd name="T20" fmla="*/ 1446 w 2030"/>
                    <a:gd name="T21" fmla="*/ 2491 h 4807"/>
                    <a:gd name="T22" fmla="*/ 1602 w 2030"/>
                    <a:gd name="T23" fmla="*/ 3355 h 4807"/>
                    <a:gd name="T24" fmla="*/ 1242 w 2030"/>
                    <a:gd name="T25" fmla="*/ 3417 h 4807"/>
                    <a:gd name="T26" fmla="*/ 1574 w 2030"/>
                    <a:gd name="T27" fmla="*/ 3510 h 4807"/>
                    <a:gd name="T28" fmla="*/ 1696 w 2030"/>
                    <a:gd name="T29" fmla="*/ 3346 h 4807"/>
                    <a:gd name="T30" fmla="*/ 2030 w 2030"/>
                    <a:gd name="T31" fmla="*/ 3809 h 4807"/>
                    <a:gd name="T32" fmla="*/ 1942 w 2030"/>
                    <a:gd name="T33" fmla="*/ 3593 h 4807"/>
                    <a:gd name="T34" fmla="*/ 1744 w 2030"/>
                    <a:gd name="T35" fmla="*/ 3651 h 4807"/>
                    <a:gd name="T36" fmla="*/ 1719 w 2030"/>
                    <a:gd name="T37" fmla="*/ 3786 h 4807"/>
                    <a:gd name="T38" fmla="*/ 1918 w 2030"/>
                    <a:gd name="T39" fmla="*/ 4380 h 4807"/>
                    <a:gd name="T40" fmla="*/ 1795 w 2030"/>
                    <a:gd name="T41" fmla="*/ 4243 h 4807"/>
                    <a:gd name="T42" fmla="*/ 1724 w 2030"/>
                    <a:gd name="T43" fmla="*/ 4314 h 4807"/>
                    <a:gd name="T44" fmla="*/ 1637 w 2030"/>
                    <a:gd name="T45" fmla="*/ 4425 h 4807"/>
                    <a:gd name="T46" fmla="*/ 1474 w 2030"/>
                    <a:gd name="T47" fmla="*/ 4336 h 4807"/>
                    <a:gd name="T48" fmla="*/ 1744 w 2030"/>
                    <a:gd name="T49" fmla="*/ 4524 h 4807"/>
                    <a:gd name="T50" fmla="*/ 1650 w 2030"/>
                    <a:gd name="T51" fmla="*/ 4807 h 4807"/>
                    <a:gd name="T52" fmla="*/ 1461 w 2030"/>
                    <a:gd name="T53" fmla="*/ 4712 h 4807"/>
                    <a:gd name="T54" fmla="*/ 1302 w 2030"/>
                    <a:gd name="T55" fmla="*/ 4420 h 4807"/>
                    <a:gd name="T56" fmla="*/ 1174 w 2030"/>
                    <a:gd name="T57" fmla="*/ 4136 h 4807"/>
                    <a:gd name="T58" fmla="*/ 942 w 2030"/>
                    <a:gd name="T59" fmla="*/ 4100 h 4807"/>
                    <a:gd name="T60" fmla="*/ 937 w 2030"/>
                    <a:gd name="T61" fmla="*/ 3841 h 4807"/>
                    <a:gd name="T62" fmla="*/ 902 w 2030"/>
                    <a:gd name="T63" fmla="*/ 3695 h 4807"/>
                    <a:gd name="T64" fmla="*/ 660 w 2030"/>
                    <a:gd name="T65" fmla="*/ 3487 h 4807"/>
                    <a:gd name="T66" fmla="*/ 788 w 2030"/>
                    <a:gd name="T67" fmla="*/ 3410 h 4807"/>
                    <a:gd name="T68" fmla="*/ 841 w 2030"/>
                    <a:gd name="T69" fmla="*/ 3204 h 4807"/>
                    <a:gd name="T70" fmla="*/ 377 w 2030"/>
                    <a:gd name="T71" fmla="*/ 3016 h 4807"/>
                    <a:gd name="T72" fmla="*/ 288 w 2030"/>
                    <a:gd name="T73" fmla="*/ 2733 h 4807"/>
                    <a:gd name="T74" fmla="*/ 23 w 2030"/>
                    <a:gd name="T75" fmla="*/ 2665 h 4807"/>
                    <a:gd name="T76" fmla="*/ 310 w 2030"/>
                    <a:gd name="T77" fmla="*/ 2400 h 4807"/>
                    <a:gd name="T78" fmla="*/ 500 w 2030"/>
                    <a:gd name="T79" fmla="*/ 2532 h 4807"/>
                    <a:gd name="T80" fmla="*/ 291 w 2030"/>
                    <a:gd name="T81" fmla="*/ 2218 h 4807"/>
                    <a:gd name="T82" fmla="*/ 408 w 2030"/>
                    <a:gd name="T83" fmla="*/ 1819 h 4807"/>
                    <a:gd name="T84" fmla="*/ 695 w 2030"/>
                    <a:gd name="T85" fmla="*/ 2102 h 4807"/>
                    <a:gd name="T86" fmla="*/ 651 w 2030"/>
                    <a:gd name="T87" fmla="*/ 1718 h 4807"/>
                    <a:gd name="T88" fmla="*/ 739 w 2030"/>
                    <a:gd name="T89" fmla="*/ 1599 h 4807"/>
                    <a:gd name="T90" fmla="*/ 601 w 2030"/>
                    <a:gd name="T91" fmla="*/ 1651 h 4807"/>
                    <a:gd name="T92" fmla="*/ 459 w 2030"/>
                    <a:gd name="T93" fmla="*/ 1485 h 4807"/>
                    <a:gd name="T94" fmla="*/ 613 w 2030"/>
                    <a:gd name="T95" fmla="*/ 1461 h 4807"/>
                    <a:gd name="T96" fmla="*/ 515 w 2030"/>
                    <a:gd name="T97" fmla="*/ 1298 h 4807"/>
                    <a:gd name="T98" fmla="*/ 627 w 2030"/>
                    <a:gd name="T99" fmla="*/ 1180 h 4807"/>
                    <a:gd name="T100" fmla="*/ 751 w 2030"/>
                    <a:gd name="T101" fmla="*/ 1253 h 4807"/>
                    <a:gd name="T102" fmla="*/ 783 w 2030"/>
                    <a:gd name="T103" fmla="*/ 1701 h 4807"/>
                    <a:gd name="T104" fmla="*/ 810 w 2030"/>
                    <a:gd name="T105" fmla="*/ 1788 h 4807"/>
                    <a:gd name="T106" fmla="*/ 942 w 2030"/>
                    <a:gd name="T107" fmla="*/ 1884 h 4807"/>
                    <a:gd name="T108" fmla="*/ 882 w 2030"/>
                    <a:gd name="T109" fmla="*/ 926 h 4807"/>
                    <a:gd name="T110" fmla="*/ 737 w 2030"/>
                    <a:gd name="T111" fmla="*/ 946 h 4807"/>
                    <a:gd name="T112" fmla="*/ 629 w 2030"/>
                    <a:gd name="T113" fmla="*/ 894 h 4807"/>
                    <a:gd name="T114" fmla="*/ 463 w 2030"/>
                    <a:gd name="T115" fmla="*/ 555 h 4807"/>
                    <a:gd name="T116" fmla="*/ 344 w 2030"/>
                    <a:gd name="T117" fmla="*/ 488 h 4807"/>
                    <a:gd name="T118" fmla="*/ 304 w 2030"/>
                    <a:gd name="T119" fmla="*/ 349 h 48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030" h="4807">
                      <a:moveTo>
                        <a:pt x="236" y="329"/>
                      </a:moveTo>
                      <a:lnTo>
                        <a:pt x="246" y="268"/>
                      </a:lnTo>
                      <a:lnTo>
                        <a:pt x="268" y="185"/>
                      </a:lnTo>
                      <a:lnTo>
                        <a:pt x="291" y="136"/>
                      </a:lnTo>
                      <a:lnTo>
                        <a:pt x="318" y="94"/>
                      </a:lnTo>
                      <a:lnTo>
                        <a:pt x="352" y="58"/>
                      </a:lnTo>
                      <a:lnTo>
                        <a:pt x="393" y="28"/>
                      </a:lnTo>
                      <a:lnTo>
                        <a:pt x="443" y="7"/>
                      </a:lnTo>
                      <a:lnTo>
                        <a:pt x="472" y="0"/>
                      </a:lnTo>
                      <a:lnTo>
                        <a:pt x="449" y="48"/>
                      </a:lnTo>
                      <a:lnTo>
                        <a:pt x="428" y="133"/>
                      </a:lnTo>
                      <a:lnTo>
                        <a:pt x="432" y="211"/>
                      </a:lnTo>
                      <a:lnTo>
                        <a:pt x="455" y="283"/>
                      </a:lnTo>
                      <a:lnTo>
                        <a:pt x="515" y="385"/>
                      </a:lnTo>
                      <a:lnTo>
                        <a:pt x="589" y="492"/>
                      </a:lnTo>
                      <a:lnTo>
                        <a:pt x="639" y="571"/>
                      </a:lnTo>
                      <a:lnTo>
                        <a:pt x="660" y="613"/>
                      </a:lnTo>
                      <a:lnTo>
                        <a:pt x="688" y="589"/>
                      </a:lnTo>
                      <a:lnTo>
                        <a:pt x="711" y="556"/>
                      </a:lnTo>
                      <a:lnTo>
                        <a:pt x="716" y="535"/>
                      </a:lnTo>
                      <a:lnTo>
                        <a:pt x="715" y="503"/>
                      </a:lnTo>
                      <a:lnTo>
                        <a:pt x="696" y="460"/>
                      </a:lnTo>
                      <a:lnTo>
                        <a:pt x="651" y="393"/>
                      </a:lnTo>
                      <a:lnTo>
                        <a:pt x="613" y="320"/>
                      </a:lnTo>
                      <a:lnTo>
                        <a:pt x="607" y="265"/>
                      </a:lnTo>
                      <a:lnTo>
                        <a:pt x="613" y="236"/>
                      </a:lnTo>
                      <a:lnTo>
                        <a:pt x="625" y="268"/>
                      </a:lnTo>
                      <a:lnTo>
                        <a:pt x="652" y="303"/>
                      </a:lnTo>
                      <a:lnTo>
                        <a:pt x="677" y="312"/>
                      </a:lnTo>
                      <a:lnTo>
                        <a:pt x="697" y="299"/>
                      </a:lnTo>
                      <a:lnTo>
                        <a:pt x="711" y="271"/>
                      </a:lnTo>
                      <a:lnTo>
                        <a:pt x="713" y="233"/>
                      </a:lnTo>
                      <a:lnTo>
                        <a:pt x="704" y="193"/>
                      </a:lnTo>
                      <a:lnTo>
                        <a:pt x="680" y="156"/>
                      </a:lnTo>
                      <a:lnTo>
                        <a:pt x="660" y="141"/>
                      </a:lnTo>
                      <a:lnTo>
                        <a:pt x="672" y="136"/>
                      </a:lnTo>
                      <a:lnTo>
                        <a:pt x="695" y="136"/>
                      </a:lnTo>
                      <a:lnTo>
                        <a:pt x="717" y="145"/>
                      </a:lnTo>
                      <a:lnTo>
                        <a:pt x="739" y="165"/>
                      </a:lnTo>
                      <a:lnTo>
                        <a:pt x="769" y="208"/>
                      </a:lnTo>
                      <a:lnTo>
                        <a:pt x="802" y="288"/>
                      </a:lnTo>
                      <a:lnTo>
                        <a:pt x="824" y="381"/>
                      </a:lnTo>
                      <a:lnTo>
                        <a:pt x="829" y="479"/>
                      </a:lnTo>
                      <a:lnTo>
                        <a:pt x="821" y="545"/>
                      </a:lnTo>
                      <a:lnTo>
                        <a:pt x="810" y="585"/>
                      </a:lnTo>
                      <a:lnTo>
                        <a:pt x="793" y="620"/>
                      </a:lnTo>
                      <a:lnTo>
                        <a:pt x="769" y="649"/>
                      </a:lnTo>
                      <a:lnTo>
                        <a:pt x="755" y="660"/>
                      </a:lnTo>
                      <a:lnTo>
                        <a:pt x="781" y="669"/>
                      </a:lnTo>
                      <a:lnTo>
                        <a:pt x="816" y="668"/>
                      </a:lnTo>
                      <a:lnTo>
                        <a:pt x="836" y="652"/>
                      </a:lnTo>
                      <a:lnTo>
                        <a:pt x="845" y="627"/>
                      </a:lnTo>
                      <a:lnTo>
                        <a:pt x="852" y="599"/>
                      </a:lnTo>
                      <a:lnTo>
                        <a:pt x="862" y="573"/>
                      </a:lnTo>
                      <a:lnTo>
                        <a:pt x="881" y="557"/>
                      </a:lnTo>
                      <a:lnTo>
                        <a:pt x="916" y="557"/>
                      </a:lnTo>
                      <a:lnTo>
                        <a:pt x="942" y="565"/>
                      </a:lnTo>
                      <a:lnTo>
                        <a:pt x="990" y="627"/>
                      </a:lnTo>
                      <a:lnTo>
                        <a:pt x="1074" y="758"/>
                      </a:lnTo>
                      <a:lnTo>
                        <a:pt x="1146" y="898"/>
                      </a:lnTo>
                      <a:lnTo>
                        <a:pt x="1208" y="1045"/>
                      </a:lnTo>
                      <a:lnTo>
                        <a:pt x="1261" y="1198"/>
                      </a:lnTo>
                      <a:lnTo>
                        <a:pt x="1307" y="1357"/>
                      </a:lnTo>
                      <a:lnTo>
                        <a:pt x="1369" y="1598"/>
                      </a:lnTo>
                      <a:lnTo>
                        <a:pt x="1443" y="1924"/>
                      </a:lnTo>
                      <a:lnTo>
                        <a:pt x="1522" y="2242"/>
                      </a:lnTo>
                      <a:lnTo>
                        <a:pt x="1594" y="2467"/>
                      </a:lnTo>
                      <a:lnTo>
                        <a:pt x="1651" y="2608"/>
                      </a:lnTo>
                      <a:lnTo>
                        <a:pt x="1718" y="2741"/>
                      </a:lnTo>
                      <a:lnTo>
                        <a:pt x="1794" y="2865"/>
                      </a:lnTo>
                      <a:lnTo>
                        <a:pt x="1838" y="2922"/>
                      </a:lnTo>
                      <a:lnTo>
                        <a:pt x="1823" y="2934"/>
                      </a:lnTo>
                      <a:lnTo>
                        <a:pt x="1795" y="2952"/>
                      </a:lnTo>
                      <a:lnTo>
                        <a:pt x="1771" y="2958"/>
                      </a:lnTo>
                      <a:lnTo>
                        <a:pt x="1750" y="2957"/>
                      </a:lnTo>
                      <a:lnTo>
                        <a:pt x="1726" y="2942"/>
                      </a:lnTo>
                      <a:lnTo>
                        <a:pt x="1702" y="2901"/>
                      </a:lnTo>
                      <a:lnTo>
                        <a:pt x="1679" y="2818"/>
                      </a:lnTo>
                      <a:lnTo>
                        <a:pt x="1666" y="2736"/>
                      </a:lnTo>
                      <a:lnTo>
                        <a:pt x="1657" y="2696"/>
                      </a:lnTo>
                      <a:lnTo>
                        <a:pt x="1650" y="2687"/>
                      </a:lnTo>
                      <a:lnTo>
                        <a:pt x="1625" y="2659"/>
                      </a:lnTo>
                      <a:lnTo>
                        <a:pt x="1574" y="2624"/>
                      </a:lnTo>
                      <a:lnTo>
                        <a:pt x="1505" y="2600"/>
                      </a:lnTo>
                      <a:lnTo>
                        <a:pt x="1454" y="2589"/>
                      </a:lnTo>
                      <a:lnTo>
                        <a:pt x="1435" y="2575"/>
                      </a:lnTo>
                      <a:lnTo>
                        <a:pt x="1431" y="2544"/>
                      </a:lnTo>
                      <a:lnTo>
                        <a:pt x="1446" y="2491"/>
                      </a:lnTo>
                      <a:lnTo>
                        <a:pt x="1461" y="2451"/>
                      </a:lnTo>
                      <a:lnTo>
                        <a:pt x="1367" y="2451"/>
                      </a:lnTo>
                      <a:lnTo>
                        <a:pt x="1405" y="2567"/>
                      </a:lnTo>
                      <a:lnTo>
                        <a:pt x="1485" y="2781"/>
                      </a:lnTo>
                      <a:lnTo>
                        <a:pt x="1541" y="2948"/>
                      </a:lnTo>
                      <a:lnTo>
                        <a:pt x="1570" y="3069"/>
                      </a:lnTo>
                      <a:lnTo>
                        <a:pt x="1591" y="3204"/>
                      </a:lnTo>
                      <a:lnTo>
                        <a:pt x="1602" y="3355"/>
                      </a:lnTo>
                      <a:lnTo>
                        <a:pt x="1602" y="3441"/>
                      </a:lnTo>
                      <a:lnTo>
                        <a:pt x="1578" y="3443"/>
                      </a:lnTo>
                      <a:lnTo>
                        <a:pt x="1529" y="3438"/>
                      </a:lnTo>
                      <a:lnTo>
                        <a:pt x="1450" y="3415"/>
                      </a:lnTo>
                      <a:lnTo>
                        <a:pt x="1373" y="3390"/>
                      </a:lnTo>
                      <a:lnTo>
                        <a:pt x="1323" y="3383"/>
                      </a:lnTo>
                      <a:lnTo>
                        <a:pt x="1279" y="3390"/>
                      </a:lnTo>
                      <a:lnTo>
                        <a:pt x="1242" y="3417"/>
                      </a:lnTo>
                      <a:lnTo>
                        <a:pt x="1226" y="3441"/>
                      </a:lnTo>
                      <a:lnTo>
                        <a:pt x="1266" y="3481"/>
                      </a:lnTo>
                      <a:lnTo>
                        <a:pt x="1330" y="3526"/>
                      </a:lnTo>
                      <a:lnTo>
                        <a:pt x="1374" y="3547"/>
                      </a:lnTo>
                      <a:lnTo>
                        <a:pt x="1421" y="3557"/>
                      </a:lnTo>
                      <a:lnTo>
                        <a:pt x="1469" y="3555"/>
                      </a:lnTo>
                      <a:lnTo>
                        <a:pt x="1519" y="3541"/>
                      </a:lnTo>
                      <a:lnTo>
                        <a:pt x="1574" y="3510"/>
                      </a:lnTo>
                      <a:lnTo>
                        <a:pt x="1602" y="3487"/>
                      </a:lnTo>
                      <a:lnTo>
                        <a:pt x="1621" y="3505"/>
                      </a:lnTo>
                      <a:lnTo>
                        <a:pt x="1650" y="3523"/>
                      </a:lnTo>
                      <a:lnTo>
                        <a:pt x="1671" y="3526"/>
                      </a:lnTo>
                      <a:lnTo>
                        <a:pt x="1686" y="3514"/>
                      </a:lnTo>
                      <a:lnTo>
                        <a:pt x="1698" y="3475"/>
                      </a:lnTo>
                      <a:lnTo>
                        <a:pt x="1699" y="3394"/>
                      </a:lnTo>
                      <a:lnTo>
                        <a:pt x="1696" y="3346"/>
                      </a:lnTo>
                      <a:lnTo>
                        <a:pt x="1740" y="3355"/>
                      </a:lnTo>
                      <a:lnTo>
                        <a:pt x="1818" y="3383"/>
                      </a:lnTo>
                      <a:lnTo>
                        <a:pt x="1884" y="3423"/>
                      </a:lnTo>
                      <a:lnTo>
                        <a:pt x="1938" y="3475"/>
                      </a:lnTo>
                      <a:lnTo>
                        <a:pt x="1979" y="3541"/>
                      </a:lnTo>
                      <a:lnTo>
                        <a:pt x="2008" y="3617"/>
                      </a:lnTo>
                      <a:lnTo>
                        <a:pt x="2026" y="3706"/>
                      </a:lnTo>
                      <a:lnTo>
                        <a:pt x="2030" y="3809"/>
                      </a:lnTo>
                      <a:lnTo>
                        <a:pt x="2027" y="3865"/>
                      </a:lnTo>
                      <a:lnTo>
                        <a:pt x="2015" y="3883"/>
                      </a:lnTo>
                      <a:lnTo>
                        <a:pt x="2002" y="3890"/>
                      </a:lnTo>
                      <a:lnTo>
                        <a:pt x="1995" y="3884"/>
                      </a:lnTo>
                      <a:lnTo>
                        <a:pt x="1982" y="3845"/>
                      </a:lnTo>
                      <a:lnTo>
                        <a:pt x="1967" y="3725"/>
                      </a:lnTo>
                      <a:lnTo>
                        <a:pt x="1954" y="3635"/>
                      </a:lnTo>
                      <a:lnTo>
                        <a:pt x="1942" y="3593"/>
                      </a:lnTo>
                      <a:lnTo>
                        <a:pt x="1932" y="3582"/>
                      </a:lnTo>
                      <a:lnTo>
                        <a:pt x="1916" y="3609"/>
                      </a:lnTo>
                      <a:lnTo>
                        <a:pt x="1884" y="3651"/>
                      </a:lnTo>
                      <a:lnTo>
                        <a:pt x="1856" y="3679"/>
                      </a:lnTo>
                      <a:lnTo>
                        <a:pt x="1828" y="3693"/>
                      </a:lnTo>
                      <a:lnTo>
                        <a:pt x="1800" y="3693"/>
                      </a:lnTo>
                      <a:lnTo>
                        <a:pt x="1772" y="3679"/>
                      </a:lnTo>
                      <a:lnTo>
                        <a:pt x="1744" y="3651"/>
                      </a:lnTo>
                      <a:lnTo>
                        <a:pt x="1714" y="3609"/>
                      </a:lnTo>
                      <a:lnTo>
                        <a:pt x="1696" y="3582"/>
                      </a:lnTo>
                      <a:lnTo>
                        <a:pt x="1687" y="3583"/>
                      </a:lnTo>
                      <a:lnTo>
                        <a:pt x="1673" y="3593"/>
                      </a:lnTo>
                      <a:lnTo>
                        <a:pt x="1659" y="3614"/>
                      </a:lnTo>
                      <a:lnTo>
                        <a:pt x="1653" y="3678"/>
                      </a:lnTo>
                      <a:lnTo>
                        <a:pt x="1650" y="3723"/>
                      </a:lnTo>
                      <a:lnTo>
                        <a:pt x="1719" y="3786"/>
                      </a:lnTo>
                      <a:lnTo>
                        <a:pt x="1814" y="3888"/>
                      </a:lnTo>
                      <a:lnTo>
                        <a:pt x="1866" y="3962"/>
                      </a:lnTo>
                      <a:lnTo>
                        <a:pt x="1908" y="4042"/>
                      </a:lnTo>
                      <a:lnTo>
                        <a:pt x="1936" y="4130"/>
                      </a:lnTo>
                      <a:lnTo>
                        <a:pt x="1950" y="4224"/>
                      </a:lnTo>
                      <a:lnTo>
                        <a:pt x="1944" y="4327"/>
                      </a:lnTo>
                      <a:lnTo>
                        <a:pt x="1932" y="4383"/>
                      </a:lnTo>
                      <a:lnTo>
                        <a:pt x="1918" y="4380"/>
                      </a:lnTo>
                      <a:lnTo>
                        <a:pt x="1896" y="4366"/>
                      </a:lnTo>
                      <a:lnTo>
                        <a:pt x="1880" y="4328"/>
                      </a:lnTo>
                      <a:lnTo>
                        <a:pt x="1874" y="4264"/>
                      </a:lnTo>
                      <a:lnTo>
                        <a:pt x="1864" y="4222"/>
                      </a:lnTo>
                      <a:lnTo>
                        <a:pt x="1850" y="4200"/>
                      </a:lnTo>
                      <a:lnTo>
                        <a:pt x="1838" y="4194"/>
                      </a:lnTo>
                      <a:lnTo>
                        <a:pt x="1822" y="4207"/>
                      </a:lnTo>
                      <a:lnTo>
                        <a:pt x="1795" y="4243"/>
                      </a:lnTo>
                      <a:lnTo>
                        <a:pt x="1778" y="4266"/>
                      </a:lnTo>
                      <a:lnTo>
                        <a:pt x="1767" y="4274"/>
                      </a:lnTo>
                      <a:lnTo>
                        <a:pt x="1758" y="4271"/>
                      </a:lnTo>
                      <a:lnTo>
                        <a:pt x="1748" y="4256"/>
                      </a:lnTo>
                      <a:lnTo>
                        <a:pt x="1744" y="4242"/>
                      </a:lnTo>
                      <a:lnTo>
                        <a:pt x="1724" y="4250"/>
                      </a:lnTo>
                      <a:lnTo>
                        <a:pt x="1710" y="4271"/>
                      </a:lnTo>
                      <a:lnTo>
                        <a:pt x="1724" y="4314"/>
                      </a:lnTo>
                      <a:lnTo>
                        <a:pt x="1760" y="4364"/>
                      </a:lnTo>
                      <a:lnTo>
                        <a:pt x="1779" y="4399"/>
                      </a:lnTo>
                      <a:lnTo>
                        <a:pt x="1784" y="4432"/>
                      </a:lnTo>
                      <a:lnTo>
                        <a:pt x="1766" y="4463"/>
                      </a:lnTo>
                      <a:lnTo>
                        <a:pt x="1744" y="4477"/>
                      </a:lnTo>
                      <a:lnTo>
                        <a:pt x="1730" y="4464"/>
                      </a:lnTo>
                      <a:lnTo>
                        <a:pt x="1696" y="4445"/>
                      </a:lnTo>
                      <a:lnTo>
                        <a:pt x="1637" y="4425"/>
                      </a:lnTo>
                      <a:lnTo>
                        <a:pt x="1578" y="4404"/>
                      </a:lnTo>
                      <a:lnTo>
                        <a:pt x="1545" y="4384"/>
                      </a:lnTo>
                      <a:lnTo>
                        <a:pt x="1521" y="4356"/>
                      </a:lnTo>
                      <a:lnTo>
                        <a:pt x="1507" y="4315"/>
                      </a:lnTo>
                      <a:lnTo>
                        <a:pt x="1509" y="4288"/>
                      </a:lnTo>
                      <a:lnTo>
                        <a:pt x="1498" y="4298"/>
                      </a:lnTo>
                      <a:lnTo>
                        <a:pt x="1482" y="4316"/>
                      </a:lnTo>
                      <a:lnTo>
                        <a:pt x="1474" y="4336"/>
                      </a:lnTo>
                      <a:lnTo>
                        <a:pt x="1474" y="4355"/>
                      </a:lnTo>
                      <a:lnTo>
                        <a:pt x="1482" y="4386"/>
                      </a:lnTo>
                      <a:lnTo>
                        <a:pt x="1513" y="4423"/>
                      </a:lnTo>
                      <a:lnTo>
                        <a:pt x="1557" y="4457"/>
                      </a:lnTo>
                      <a:lnTo>
                        <a:pt x="1610" y="4487"/>
                      </a:lnTo>
                      <a:lnTo>
                        <a:pt x="1666" y="4509"/>
                      </a:lnTo>
                      <a:lnTo>
                        <a:pt x="1720" y="4521"/>
                      </a:lnTo>
                      <a:lnTo>
                        <a:pt x="1744" y="4524"/>
                      </a:lnTo>
                      <a:lnTo>
                        <a:pt x="1744" y="4760"/>
                      </a:lnTo>
                      <a:lnTo>
                        <a:pt x="1723" y="4743"/>
                      </a:lnTo>
                      <a:lnTo>
                        <a:pt x="1695" y="4729"/>
                      </a:lnTo>
                      <a:lnTo>
                        <a:pt x="1680" y="4728"/>
                      </a:lnTo>
                      <a:lnTo>
                        <a:pt x="1669" y="4733"/>
                      </a:lnTo>
                      <a:lnTo>
                        <a:pt x="1659" y="4747"/>
                      </a:lnTo>
                      <a:lnTo>
                        <a:pt x="1650" y="4776"/>
                      </a:lnTo>
                      <a:lnTo>
                        <a:pt x="1650" y="4807"/>
                      </a:lnTo>
                      <a:lnTo>
                        <a:pt x="1633" y="4805"/>
                      </a:lnTo>
                      <a:lnTo>
                        <a:pt x="1609" y="4796"/>
                      </a:lnTo>
                      <a:lnTo>
                        <a:pt x="1582" y="4768"/>
                      </a:lnTo>
                      <a:lnTo>
                        <a:pt x="1561" y="4736"/>
                      </a:lnTo>
                      <a:lnTo>
                        <a:pt x="1543" y="4719"/>
                      </a:lnTo>
                      <a:lnTo>
                        <a:pt x="1519" y="4708"/>
                      </a:lnTo>
                      <a:lnTo>
                        <a:pt x="1485" y="4708"/>
                      </a:lnTo>
                      <a:lnTo>
                        <a:pt x="1461" y="4712"/>
                      </a:lnTo>
                      <a:lnTo>
                        <a:pt x="1485" y="4691"/>
                      </a:lnTo>
                      <a:lnTo>
                        <a:pt x="1513" y="4651"/>
                      </a:lnTo>
                      <a:lnTo>
                        <a:pt x="1522" y="4613"/>
                      </a:lnTo>
                      <a:lnTo>
                        <a:pt x="1514" y="4580"/>
                      </a:lnTo>
                      <a:lnTo>
                        <a:pt x="1493" y="4549"/>
                      </a:lnTo>
                      <a:lnTo>
                        <a:pt x="1459" y="4520"/>
                      </a:lnTo>
                      <a:lnTo>
                        <a:pt x="1398" y="4476"/>
                      </a:lnTo>
                      <a:lnTo>
                        <a:pt x="1302" y="4420"/>
                      </a:lnTo>
                      <a:lnTo>
                        <a:pt x="1234" y="4374"/>
                      </a:lnTo>
                      <a:lnTo>
                        <a:pt x="1196" y="4342"/>
                      </a:lnTo>
                      <a:lnTo>
                        <a:pt x="1168" y="4306"/>
                      </a:lnTo>
                      <a:lnTo>
                        <a:pt x="1150" y="4266"/>
                      </a:lnTo>
                      <a:lnTo>
                        <a:pt x="1148" y="4222"/>
                      </a:lnTo>
                      <a:lnTo>
                        <a:pt x="1162" y="4174"/>
                      </a:lnTo>
                      <a:lnTo>
                        <a:pt x="1178" y="4147"/>
                      </a:lnTo>
                      <a:lnTo>
                        <a:pt x="1174" y="4136"/>
                      </a:lnTo>
                      <a:lnTo>
                        <a:pt x="1154" y="4112"/>
                      </a:lnTo>
                      <a:lnTo>
                        <a:pt x="1124" y="4088"/>
                      </a:lnTo>
                      <a:lnTo>
                        <a:pt x="1086" y="4068"/>
                      </a:lnTo>
                      <a:lnTo>
                        <a:pt x="1046" y="4054"/>
                      </a:lnTo>
                      <a:lnTo>
                        <a:pt x="1008" y="4048"/>
                      </a:lnTo>
                      <a:lnTo>
                        <a:pt x="974" y="4056"/>
                      </a:lnTo>
                      <a:lnTo>
                        <a:pt x="950" y="4080"/>
                      </a:lnTo>
                      <a:lnTo>
                        <a:pt x="942" y="4100"/>
                      </a:lnTo>
                      <a:lnTo>
                        <a:pt x="925" y="4087"/>
                      </a:lnTo>
                      <a:lnTo>
                        <a:pt x="898" y="4060"/>
                      </a:lnTo>
                      <a:lnTo>
                        <a:pt x="881" y="4032"/>
                      </a:lnTo>
                      <a:lnTo>
                        <a:pt x="872" y="4004"/>
                      </a:lnTo>
                      <a:lnTo>
                        <a:pt x="870" y="3975"/>
                      </a:lnTo>
                      <a:lnTo>
                        <a:pt x="876" y="3944"/>
                      </a:lnTo>
                      <a:lnTo>
                        <a:pt x="894" y="3900"/>
                      </a:lnTo>
                      <a:lnTo>
                        <a:pt x="937" y="3841"/>
                      </a:lnTo>
                      <a:lnTo>
                        <a:pt x="992" y="3786"/>
                      </a:lnTo>
                      <a:lnTo>
                        <a:pt x="1080" y="3713"/>
                      </a:lnTo>
                      <a:lnTo>
                        <a:pt x="1132" y="3675"/>
                      </a:lnTo>
                      <a:lnTo>
                        <a:pt x="1118" y="3670"/>
                      </a:lnTo>
                      <a:lnTo>
                        <a:pt x="1093" y="3667"/>
                      </a:lnTo>
                      <a:lnTo>
                        <a:pt x="1052" y="3675"/>
                      </a:lnTo>
                      <a:lnTo>
                        <a:pt x="980" y="3693"/>
                      </a:lnTo>
                      <a:lnTo>
                        <a:pt x="902" y="3695"/>
                      </a:lnTo>
                      <a:lnTo>
                        <a:pt x="838" y="3686"/>
                      </a:lnTo>
                      <a:lnTo>
                        <a:pt x="801" y="3675"/>
                      </a:lnTo>
                      <a:lnTo>
                        <a:pt x="785" y="3651"/>
                      </a:lnTo>
                      <a:lnTo>
                        <a:pt x="761" y="3593"/>
                      </a:lnTo>
                      <a:lnTo>
                        <a:pt x="736" y="3535"/>
                      </a:lnTo>
                      <a:lnTo>
                        <a:pt x="705" y="3503"/>
                      </a:lnTo>
                      <a:lnTo>
                        <a:pt x="677" y="3490"/>
                      </a:lnTo>
                      <a:lnTo>
                        <a:pt x="660" y="3487"/>
                      </a:lnTo>
                      <a:lnTo>
                        <a:pt x="673" y="3471"/>
                      </a:lnTo>
                      <a:lnTo>
                        <a:pt x="707" y="3446"/>
                      </a:lnTo>
                      <a:lnTo>
                        <a:pt x="740" y="3419"/>
                      </a:lnTo>
                      <a:lnTo>
                        <a:pt x="753" y="3390"/>
                      </a:lnTo>
                      <a:lnTo>
                        <a:pt x="756" y="3362"/>
                      </a:lnTo>
                      <a:lnTo>
                        <a:pt x="755" y="3346"/>
                      </a:lnTo>
                      <a:lnTo>
                        <a:pt x="763" y="3370"/>
                      </a:lnTo>
                      <a:lnTo>
                        <a:pt x="788" y="3410"/>
                      </a:lnTo>
                      <a:lnTo>
                        <a:pt x="836" y="3459"/>
                      </a:lnTo>
                      <a:lnTo>
                        <a:pt x="957" y="3533"/>
                      </a:lnTo>
                      <a:lnTo>
                        <a:pt x="1037" y="3582"/>
                      </a:lnTo>
                      <a:lnTo>
                        <a:pt x="1002" y="3539"/>
                      </a:lnTo>
                      <a:lnTo>
                        <a:pt x="953" y="3450"/>
                      </a:lnTo>
                      <a:lnTo>
                        <a:pt x="916" y="3357"/>
                      </a:lnTo>
                      <a:lnTo>
                        <a:pt x="878" y="3268"/>
                      </a:lnTo>
                      <a:lnTo>
                        <a:pt x="841" y="3204"/>
                      </a:lnTo>
                      <a:lnTo>
                        <a:pt x="810" y="3165"/>
                      </a:lnTo>
                      <a:lnTo>
                        <a:pt x="775" y="3129"/>
                      </a:lnTo>
                      <a:lnTo>
                        <a:pt x="728" y="3097"/>
                      </a:lnTo>
                      <a:lnTo>
                        <a:pt x="673" y="3069"/>
                      </a:lnTo>
                      <a:lnTo>
                        <a:pt x="605" y="3046"/>
                      </a:lnTo>
                      <a:lnTo>
                        <a:pt x="525" y="3029"/>
                      </a:lnTo>
                      <a:lnTo>
                        <a:pt x="431" y="3018"/>
                      </a:lnTo>
                      <a:lnTo>
                        <a:pt x="377" y="3016"/>
                      </a:lnTo>
                      <a:lnTo>
                        <a:pt x="411" y="2997"/>
                      </a:lnTo>
                      <a:lnTo>
                        <a:pt x="439" y="2972"/>
                      </a:lnTo>
                      <a:lnTo>
                        <a:pt x="445" y="2956"/>
                      </a:lnTo>
                      <a:lnTo>
                        <a:pt x="444" y="2932"/>
                      </a:lnTo>
                      <a:lnTo>
                        <a:pt x="420" y="2898"/>
                      </a:lnTo>
                      <a:lnTo>
                        <a:pt x="361" y="2845"/>
                      </a:lnTo>
                      <a:lnTo>
                        <a:pt x="306" y="2776"/>
                      </a:lnTo>
                      <a:lnTo>
                        <a:pt x="288" y="2733"/>
                      </a:lnTo>
                      <a:lnTo>
                        <a:pt x="283" y="2703"/>
                      </a:lnTo>
                      <a:lnTo>
                        <a:pt x="283" y="2687"/>
                      </a:lnTo>
                      <a:lnTo>
                        <a:pt x="234" y="2703"/>
                      </a:lnTo>
                      <a:lnTo>
                        <a:pt x="175" y="2712"/>
                      </a:lnTo>
                      <a:lnTo>
                        <a:pt x="130" y="2703"/>
                      </a:lnTo>
                      <a:lnTo>
                        <a:pt x="59" y="2689"/>
                      </a:lnTo>
                      <a:lnTo>
                        <a:pt x="0" y="2687"/>
                      </a:lnTo>
                      <a:lnTo>
                        <a:pt x="23" y="2665"/>
                      </a:lnTo>
                      <a:lnTo>
                        <a:pt x="66" y="2633"/>
                      </a:lnTo>
                      <a:lnTo>
                        <a:pt x="124" y="2601"/>
                      </a:lnTo>
                      <a:lnTo>
                        <a:pt x="178" y="2571"/>
                      </a:lnTo>
                      <a:lnTo>
                        <a:pt x="210" y="2543"/>
                      </a:lnTo>
                      <a:lnTo>
                        <a:pt x="240" y="2501"/>
                      </a:lnTo>
                      <a:lnTo>
                        <a:pt x="270" y="2443"/>
                      </a:lnTo>
                      <a:lnTo>
                        <a:pt x="283" y="2404"/>
                      </a:lnTo>
                      <a:lnTo>
                        <a:pt x="310" y="2400"/>
                      </a:lnTo>
                      <a:lnTo>
                        <a:pt x="351" y="2407"/>
                      </a:lnTo>
                      <a:lnTo>
                        <a:pt x="381" y="2423"/>
                      </a:lnTo>
                      <a:lnTo>
                        <a:pt x="404" y="2447"/>
                      </a:lnTo>
                      <a:lnTo>
                        <a:pt x="433" y="2488"/>
                      </a:lnTo>
                      <a:lnTo>
                        <a:pt x="468" y="2525"/>
                      </a:lnTo>
                      <a:lnTo>
                        <a:pt x="499" y="2541"/>
                      </a:lnTo>
                      <a:lnTo>
                        <a:pt x="519" y="2545"/>
                      </a:lnTo>
                      <a:lnTo>
                        <a:pt x="500" y="2532"/>
                      </a:lnTo>
                      <a:lnTo>
                        <a:pt x="469" y="2497"/>
                      </a:lnTo>
                      <a:lnTo>
                        <a:pt x="435" y="2435"/>
                      </a:lnTo>
                      <a:lnTo>
                        <a:pt x="404" y="2368"/>
                      </a:lnTo>
                      <a:lnTo>
                        <a:pt x="380" y="2327"/>
                      </a:lnTo>
                      <a:lnTo>
                        <a:pt x="349" y="2293"/>
                      </a:lnTo>
                      <a:lnTo>
                        <a:pt x="308" y="2269"/>
                      </a:lnTo>
                      <a:lnTo>
                        <a:pt x="283" y="2262"/>
                      </a:lnTo>
                      <a:lnTo>
                        <a:pt x="291" y="2218"/>
                      </a:lnTo>
                      <a:lnTo>
                        <a:pt x="298" y="2138"/>
                      </a:lnTo>
                      <a:lnTo>
                        <a:pt x="295" y="2039"/>
                      </a:lnTo>
                      <a:lnTo>
                        <a:pt x="290" y="1926"/>
                      </a:lnTo>
                      <a:lnTo>
                        <a:pt x="298" y="1842"/>
                      </a:lnTo>
                      <a:lnTo>
                        <a:pt x="316" y="1779"/>
                      </a:lnTo>
                      <a:lnTo>
                        <a:pt x="331" y="1743"/>
                      </a:lnTo>
                      <a:lnTo>
                        <a:pt x="361" y="1768"/>
                      </a:lnTo>
                      <a:lnTo>
                        <a:pt x="408" y="1819"/>
                      </a:lnTo>
                      <a:lnTo>
                        <a:pt x="452" y="1894"/>
                      </a:lnTo>
                      <a:lnTo>
                        <a:pt x="485" y="1967"/>
                      </a:lnTo>
                      <a:lnTo>
                        <a:pt x="515" y="2014"/>
                      </a:lnTo>
                      <a:lnTo>
                        <a:pt x="556" y="2059"/>
                      </a:lnTo>
                      <a:lnTo>
                        <a:pt x="619" y="2102"/>
                      </a:lnTo>
                      <a:lnTo>
                        <a:pt x="660" y="2120"/>
                      </a:lnTo>
                      <a:lnTo>
                        <a:pt x="673" y="2116"/>
                      </a:lnTo>
                      <a:lnTo>
                        <a:pt x="695" y="2102"/>
                      </a:lnTo>
                      <a:lnTo>
                        <a:pt x="713" y="2086"/>
                      </a:lnTo>
                      <a:lnTo>
                        <a:pt x="737" y="2075"/>
                      </a:lnTo>
                      <a:lnTo>
                        <a:pt x="755" y="2074"/>
                      </a:lnTo>
                      <a:lnTo>
                        <a:pt x="741" y="2016"/>
                      </a:lnTo>
                      <a:lnTo>
                        <a:pt x="700" y="1915"/>
                      </a:lnTo>
                      <a:lnTo>
                        <a:pt x="672" y="1838"/>
                      </a:lnTo>
                      <a:lnTo>
                        <a:pt x="657" y="1782"/>
                      </a:lnTo>
                      <a:lnTo>
                        <a:pt x="651" y="1718"/>
                      </a:lnTo>
                      <a:lnTo>
                        <a:pt x="653" y="1645"/>
                      </a:lnTo>
                      <a:lnTo>
                        <a:pt x="660" y="1602"/>
                      </a:lnTo>
                      <a:lnTo>
                        <a:pt x="673" y="1606"/>
                      </a:lnTo>
                      <a:lnTo>
                        <a:pt x="695" y="1621"/>
                      </a:lnTo>
                      <a:lnTo>
                        <a:pt x="713" y="1637"/>
                      </a:lnTo>
                      <a:lnTo>
                        <a:pt x="737" y="1649"/>
                      </a:lnTo>
                      <a:lnTo>
                        <a:pt x="755" y="1650"/>
                      </a:lnTo>
                      <a:lnTo>
                        <a:pt x="739" y="1599"/>
                      </a:lnTo>
                      <a:lnTo>
                        <a:pt x="732" y="1538"/>
                      </a:lnTo>
                      <a:lnTo>
                        <a:pt x="736" y="1498"/>
                      </a:lnTo>
                      <a:lnTo>
                        <a:pt x="727" y="1451"/>
                      </a:lnTo>
                      <a:lnTo>
                        <a:pt x="708" y="1414"/>
                      </a:lnTo>
                      <a:lnTo>
                        <a:pt x="699" y="1423"/>
                      </a:lnTo>
                      <a:lnTo>
                        <a:pt x="679" y="1455"/>
                      </a:lnTo>
                      <a:lnTo>
                        <a:pt x="648" y="1527"/>
                      </a:lnTo>
                      <a:lnTo>
                        <a:pt x="601" y="1651"/>
                      </a:lnTo>
                      <a:lnTo>
                        <a:pt x="548" y="1782"/>
                      </a:lnTo>
                      <a:lnTo>
                        <a:pt x="519" y="1838"/>
                      </a:lnTo>
                      <a:lnTo>
                        <a:pt x="495" y="1803"/>
                      </a:lnTo>
                      <a:lnTo>
                        <a:pt x="459" y="1722"/>
                      </a:lnTo>
                      <a:lnTo>
                        <a:pt x="437" y="1625"/>
                      </a:lnTo>
                      <a:lnTo>
                        <a:pt x="427" y="1518"/>
                      </a:lnTo>
                      <a:lnTo>
                        <a:pt x="424" y="1461"/>
                      </a:lnTo>
                      <a:lnTo>
                        <a:pt x="459" y="1485"/>
                      </a:lnTo>
                      <a:lnTo>
                        <a:pt x="504" y="1506"/>
                      </a:lnTo>
                      <a:lnTo>
                        <a:pt x="527" y="1502"/>
                      </a:lnTo>
                      <a:lnTo>
                        <a:pt x="535" y="1482"/>
                      </a:lnTo>
                      <a:lnTo>
                        <a:pt x="537" y="1457"/>
                      </a:lnTo>
                      <a:lnTo>
                        <a:pt x="541" y="1435"/>
                      </a:lnTo>
                      <a:lnTo>
                        <a:pt x="555" y="1426"/>
                      </a:lnTo>
                      <a:lnTo>
                        <a:pt x="587" y="1441"/>
                      </a:lnTo>
                      <a:lnTo>
                        <a:pt x="613" y="1461"/>
                      </a:lnTo>
                      <a:lnTo>
                        <a:pt x="617" y="1427"/>
                      </a:lnTo>
                      <a:lnTo>
                        <a:pt x="613" y="1373"/>
                      </a:lnTo>
                      <a:lnTo>
                        <a:pt x="597" y="1343"/>
                      </a:lnTo>
                      <a:lnTo>
                        <a:pt x="581" y="1330"/>
                      </a:lnTo>
                      <a:lnTo>
                        <a:pt x="548" y="1319"/>
                      </a:lnTo>
                      <a:lnTo>
                        <a:pt x="519" y="1319"/>
                      </a:lnTo>
                      <a:lnTo>
                        <a:pt x="515" y="1311"/>
                      </a:lnTo>
                      <a:lnTo>
                        <a:pt x="515" y="1298"/>
                      </a:lnTo>
                      <a:lnTo>
                        <a:pt x="525" y="1283"/>
                      </a:lnTo>
                      <a:lnTo>
                        <a:pt x="575" y="1267"/>
                      </a:lnTo>
                      <a:lnTo>
                        <a:pt x="651" y="1261"/>
                      </a:lnTo>
                      <a:lnTo>
                        <a:pt x="667" y="1251"/>
                      </a:lnTo>
                      <a:lnTo>
                        <a:pt x="643" y="1237"/>
                      </a:lnTo>
                      <a:lnTo>
                        <a:pt x="613" y="1225"/>
                      </a:lnTo>
                      <a:lnTo>
                        <a:pt x="616" y="1198"/>
                      </a:lnTo>
                      <a:lnTo>
                        <a:pt x="627" y="1180"/>
                      </a:lnTo>
                      <a:lnTo>
                        <a:pt x="635" y="1177"/>
                      </a:lnTo>
                      <a:lnTo>
                        <a:pt x="649" y="1185"/>
                      </a:lnTo>
                      <a:lnTo>
                        <a:pt x="672" y="1210"/>
                      </a:lnTo>
                      <a:lnTo>
                        <a:pt x="696" y="1241"/>
                      </a:lnTo>
                      <a:lnTo>
                        <a:pt x="719" y="1266"/>
                      </a:lnTo>
                      <a:lnTo>
                        <a:pt x="733" y="1274"/>
                      </a:lnTo>
                      <a:lnTo>
                        <a:pt x="741" y="1271"/>
                      </a:lnTo>
                      <a:lnTo>
                        <a:pt x="751" y="1253"/>
                      </a:lnTo>
                      <a:lnTo>
                        <a:pt x="755" y="1225"/>
                      </a:lnTo>
                      <a:lnTo>
                        <a:pt x="779" y="1262"/>
                      </a:lnTo>
                      <a:lnTo>
                        <a:pt x="814" y="1338"/>
                      </a:lnTo>
                      <a:lnTo>
                        <a:pt x="836" y="1414"/>
                      </a:lnTo>
                      <a:lnTo>
                        <a:pt x="842" y="1489"/>
                      </a:lnTo>
                      <a:lnTo>
                        <a:pt x="836" y="1563"/>
                      </a:lnTo>
                      <a:lnTo>
                        <a:pt x="816" y="1634"/>
                      </a:lnTo>
                      <a:lnTo>
                        <a:pt x="783" y="1701"/>
                      </a:lnTo>
                      <a:lnTo>
                        <a:pt x="736" y="1762"/>
                      </a:lnTo>
                      <a:lnTo>
                        <a:pt x="708" y="1791"/>
                      </a:lnTo>
                      <a:lnTo>
                        <a:pt x="721" y="1788"/>
                      </a:lnTo>
                      <a:lnTo>
                        <a:pt x="740" y="1794"/>
                      </a:lnTo>
                      <a:lnTo>
                        <a:pt x="752" y="1816"/>
                      </a:lnTo>
                      <a:lnTo>
                        <a:pt x="755" y="1838"/>
                      </a:lnTo>
                      <a:lnTo>
                        <a:pt x="777" y="1824"/>
                      </a:lnTo>
                      <a:lnTo>
                        <a:pt x="810" y="1788"/>
                      </a:lnTo>
                      <a:lnTo>
                        <a:pt x="833" y="1740"/>
                      </a:lnTo>
                      <a:lnTo>
                        <a:pt x="845" y="1682"/>
                      </a:lnTo>
                      <a:lnTo>
                        <a:pt x="849" y="1650"/>
                      </a:lnTo>
                      <a:lnTo>
                        <a:pt x="873" y="1666"/>
                      </a:lnTo>
                      <a:lnTo>
                        <a:pt x="912" y="1710"/>
                      </a:lnTo>
                      <a:lnTo>
                        <a:pt x="936" y="1768"/>
                      </a:lnTo>
                      <a:lnTo>
                        <a:pt x="944" y="1842"/>
                      </a:lnTo>
                      <a:lnTo>
                        <a:pt x="942" y="1884"/>
                      </a:lnTo>
                      <a:lnTo>
                        <a:pt x="949" y="1850"/>
                      </a:lnTo>
                      <a:lnTo>
                        <a:pt x="948" y="1763"/>
                      </a:lnTo>
                      <a:lnTo>
                        <a:pt x="929" y="1605"/>
                      </a:lnTo>
                      <a:lnTo>
                        <a:pt x="893" y="1353"/>
                      </a:lnTo>
                      <a:lnTo>
                        <a:pt x="880" y="1148"/>
                      </a:lnTo>
                      <a:lnTo>
                        <a:pt x="886" y="1010"/>
                      </a:lnTo>
                      <a:lnTo>
                        <a:pt x="896" y="942"/>
                      </a:lnTo>
                      <a:lnTo>
                        <a:pt x="882" y="926"/>
                      </a:lnTo>
                      <a:lnTo>
                        <a:pt x="850" y="900"/>
                      </a:lnTo>
                      <a:lnTo>
                        <a:pt x="796" y="866"/>
                      </a:lnTo>
                      <a:lnTo>
                        <a:pt x="755" y="848"/>
                      </a:lnTo>
                      <a:lnTo>
                        <a:pt x="731" y="854"/>
                      </a:lnTo>
                      <a:lnTo>
                        <a:pt x="705" y="869"/>
                      </a:lnTo>
                      <a:lnTo>
                        <a:pt x="700" y="888"/>
                      </a:lnTo>
                      <a:lnTo>
                        <a:pt x="711" y="909"/>
                      </a:lnTo>
                      <a:lnTo>
                        <a:pt x="737" y="946"/>
                      </a:lnTo>
                      <a:lnTo>
                        <a:pt x="760" y="989"/>
                      </a:lnTo>
                      <a:lnTo>
                        <a:pt x="761" y="1021"/>
                      </a:lnTo>
                      <a:lnTo>
                        <a:pt x="755" y="1037"/>
                      </a:lnTo>
                      <a:lnTo>
                        <a:pt x="736" y="1029"/>
                      </a:lnTo>
                      <a:lnTo>
                        <a:pt x="701" y="1005"/>
                      </a:lnTo>
                      <a:lnTo>
                        <a:pt x="669" y="972"/>
                      </a:lnTo>
                      <a:lnTo>
                        <a:pt x="644" y="934"/>
                      </a:lnTo>
                      <a:lnTo>
                        <a:pt x="629" y="894"/>
                      </a:lnTo>
                      <a:lnTo>
                        <a:pt x="629" y="858"/>
                      </a:lnTo>
                      <a:lnTo>
                        <a:pt x="644" y="828"/>
                      </a:lnTo>
                      <a:lnTo>
                        <a:pt x="680" y="806"/>
                      </a:lnTo>
                      <a:lnTo>
                        <a:pt x="708" y="801"/>
                      </a:lnTo>
                      <a:lnTo>
                        <a:pt x="669" y="760"/>
                      </a:lnTo>
                      <a:lnTo>
                        <a:pt x="568" y="673"/>
                      </a:lnTo>
                      <a:lnTo>
                        <a:pt x="497" y="604"/>
                      </a:lnTo>
                      <a:lnTo>
                        <a:pt x="463" y="555"/>
                      </a:lnTo>
                      <a:lnTo>
                        <a:pt x="448" y="504"/>
                      </a:lnTo>
                      <a:lnTo>
                        <a:pt x="452" y="465"/>
                      </a:lnTo>
                      <a:lnTo>
                        <a:pt x="463" y="437"/>
                      </a:lnTo>
                      <a:lnTo>
                        <a:pt x="472" y="424"/>
                      </a:lnTo>
                      <a:lnTo>
                        <a:pt x="456" y="437"/>
                      </a:lnTo>
                      <a:lnTo>
                        <a:pt x="413" y="455"/>
                      </a:lnTo>
                      <a:lnTo>
                        <a:pt x="369" y="469"/>
                      </a:lnTo>
                      <a:lnTo>
                        <a:pt x="344" y="488"/>
                      </a:lnTo>
                      <a:lnTo>
                        <a:pt x="334" y="507"/>
                      </a:lnTo>
                      <a:lnTo>
                        <a:pt x="331" y="519"/>
                      </a:lnTo>
                      <a:lnTo>
                        <a:pt x="308" y="509"/>
                      </a:lnTo>
                      <a:lnTo>
                        <a:pt x="288" y="487"/>
                      </a:lnTo>
                      <a:lnTo>
                        <a:pt x="292" y="444"/>
                      </a:lnTo>
                      <a:lnTo>
                        <a:pt x="311" y="399"/>
                      </a:lnTo>
                      <a:lnTo>
                        <a:pt x="315" y="372"/>
                      </a:lnTo>
                      <a:lnTo>
                        <a:pt x="304" y="349"/>
                      </a:lnTo>
                      <a:lnTo>
                        <a:pt x="268" y="333"/>
                      </a:lnTo>
                      <a:lnTo>
                        <a:pt x="236" y="329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30">
                  <a:extLst>
                    <a:ext uri="{FF2B5EF4-FFF2-40B4-BE49-F238E27FC236}">
                      <a16:creationId xmlns:a16="http://schemas.microsoft.com/office/drawing/2014/main" id="{045BB5E8-485B-432B-B787-41130E50DA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5" y="1583"/>
                  <a:ext cx="126" cy="94"/>
                </a:xfrm>
                <a:custGeom>
                  <a:avLst/>
                  <a:gdLst>
                    <a:gd name="T0" fmla="*/ 0 w 377"/>
                    <a:gd name="T1" fmla="*/ 1 h 284"/>
                    <a:gd name="T2" fmla="*/ 32 w 377"/>
                    <a:gd name="T3" fmla="*/ 0 h 284"/>
                    <a:gd name="T4" fmla="*/ 90 w 377"/>
                    <a:gd name="T5" fmla="*/ 13 h 284"/>
                    <a:gd name="T6" fmla="*/ 160 w 377"/>
                    <a:gd name="T7" fmla="*/ 57 h 284"/>
                    <a:gd name="T8" fmla="*/ 220 w 377"/>
                    <a:gd name="T9" fmla="*/ 106 h 284"/>
                    <a:gd name="T10" fmla="*/ 260 w 377"/>
                    <a:gd name="T11" fmla="*/ 129 h 284"/>
                    <a:gd name="T12" fmla="*/ 303 w 377"/>
                    <a:gd name="T13" fmla="*/ 136 h 284"/>
                    <a:gd name="T14" fmla="*/ 351 w 377"/>
                    <a:gd name="T15" fmla="*/ 117 h 284"/>
                    <a:gd name="T16" fmla="*/ 377 w 377"/>
                    <a:gd name="T17" fmla="*/ 96 h 284"/>
                    <a:gd name="T18" fmla="*/ 353 w 377"/>
                    <a:gd name="T19" fmla="*/ 126 h 284"/>
                    <a:gd name="T20" fmla="*/ 343 w 377"/>
                    <a:gd name="T21" fmla="*/ 154 h 284"/>
                    <a:gd name="T22" fmla="*/ 345 w 377"/>
                    <a:gd name="T23" fmla="*/ 169 h 284"/>
                    <a:gd name="T24" fmla="*/ 359 w 377"/>
                    <a:gd name="T25" fmla="*/ 192 h 284"/>
                    <a:gd name="T26" fmla="*/ 372 w 377"/>
                    <a:gd name="T27" fmla="*/ 226 h 284"/>
                    <a:gd name="T28" fmla="*/ 377 w 377"/>
                    <a:gd name="T29" fmla="*/ 261 h 284"/>
                    <a:gd name="T30" fmla="*/ 377 w 377"/>
                    <a:gd name="T31" fmla="*/ 284 h 284"/>
                    <a:gd name="T32" fmla="*/ 360 w 377"/>
                    <a:gd name="T33" fmla="*/ 260 h 284"/>
                    <a:gd name="T34" fmla="*/ 319 w 377"/>
                    <a:gd name="T35" fmla="*/ 218 h 284"/>
                    <a:gd name="T36" fmla="*/ 250 w 377"/>
                    <a:gd name="T37" fmla="*/ 165 h 284"/>
                    <a:gd name="T38" fmla="*/ 146 w 377"/>
                    <a:gd name="T39" fmla="*/ 104 h 284"/>
                    <a:gd name="T40" fmla="*/ 44 w 377"/>
                    <a:gd name="T41" fmla="*/ 40 h 284"/>
                    <a:gd name="T42" fmla="*/ 0 w 377"/>
                    <a:gd name="T43" fmla="*/ 1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7" h="284">
                      <a:moveTo>
                        <a:pt x="0" y="1"/>
                      </a:moveTo>
                      <a:lnTo>
                        <a:pt x="32" y="0"/>
                      </a:lnTo>
                      <a:lnTo>
                        <a:pt x="90" y="13"/>
                      </a:lnTo>
                      <a:lnTo>
                        <a:pt x="160" y="57"/>
                      </a:lnTo>
                      <a:lnTo>
                        <a:pt x="220" y="106"/>
                      </a:lnTo>
                      <a:lnTo>
                        <a:pt x="260" y="129"/>
                      </a:lnTo>
                      <a:lnTo>
                        <a:pt x="303" y="136"/>
                      </a:lnTo>
                      <a:lnTo>
                        <a:pt x="351" y="117"/>
                      </a:lnTo>
                      <a:lnTo>
                        <a:pt x="377" y="96"/>
                      </a:lnTo>
                      <a:lnTo>
                        <a:pt x="353" y="126"/>
                      </a:lnTo>
                      <a:lnTo>
                        <a:pt x="343" y="154"/>
                      </a:lnTo>
                      <a:lnTo>
                        <a:pt x="345" y="169"/>
                      </a:lnTo>
                      <a:lnTo>
                        <a:pt x="359" y="192"/>
                      </a:lnTo>
                      <a:lnTo>
                        <a:pt x="372" y="226"/>
                      </a:lnTo>
                      <a:lnTo>
                        <a:pt x="377" y="261"/>
                      </a:lnTo>
                      <a:lnTo>
                        <a:pt x="377" y="284"/>
                      </a:lnTo>
                      <a:lnTo>
                        <a:pt x="360" y="260"/>
                      </a:lnTo>
                      <a:lnTo>
                        <a:pt x="319" y="218"/>
                      </a:lnTo>
                      <a:lnTo>
                        <a:pt x="250" y="165"/>
                      </a:lnTo>
                      <a:lnTo>
                        <a:pt x="146" y="104"/>
                      </a:lnTo>
                      <a:lnTo>
                        <a:pt x="44" y="4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7" name="Freeform 31">
                  <a:extLst>
                    <a:ext uri="{FF2B5EF4-FFF2-40B4-BE49-F238E27FC236}">
                      <a16:creationId xmlns:a16="http://schemas.microsoft.com/office/drawing/2014/main" id="{65FC920F-0500-44BE-8B07-35F3EB341E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1" y="2086"/>
                  <a:ext cx="94" cy="173"/>
                </a:xfrm>
                <a:custGeom>
                  <a:avLst/>
                  <a:gdLst>
                    <a:gd name="T0" fmla="*/ 282 w 282"/>
                    <a:gd name="T1" fmla="*/ 0 h 519"/>
                    <a:gd name="T2" fmla="*/ 272 w 282"/>
                    <a:gd name="T3" fmla="*/ 39 h 519"/>
                    <a:gd name="T4" fmla="*/ 242 w 282"/>
                    <a:gd name="T5" fmla="*/ 111 h 519"/>
                    <a:gd name="T6" fmla="*/ 192 w 282"/>
                    <a:gd name="T7" fmla="*/ 210 h 519"/>
                    <a:gd name="T8" fmla="*/ 113 w 282"/>
                    <a:gd name="T9" fmla="*/ 331 h 519"/>
                    <a:gd name="T10" fmla="*/ 35 w 282"/>
                    <a:gd name="T11" fmla="*/ 454 h 519"/>
                    <a:gd name="T12" fmla="*/ 0 w 282"/>
                    <a:gd name="T13" fmla="*/ 519 h 519"/>
                    <a:gd name="T14" fmla="*/ 7 w 282"/>
                    <a:gd name="T15" fmla="*/ 475 h 519"/>
                    <a:gd name="T16" fmla="*/ 29 w 282"/>
                    <a:gd name="T17" fmla="*/ 396 h 519"/>
                    <a:gd name="T18" fmla="*/ 59 w 282"/>
                    <a:gd name="T19" fmla="*/ 327 h 519"/>
                    <a:gd name="T20" fmla="*/ 95 w 282"/>
                    <a:gd name="T21" fmla="*/ 263 h 519"/>
                    <a:gd name="T22" fmla="*/ 157 w 282"/>
                    <a:gd name="T23" fmla="*/ 175 h 519"/>
                    <a:gd name="T24" fmla="*/ 244 w 282"/>
                    <a:gd name="T25" fmla="*/ 60 h 519"/>
                    <a:gd name="T26" fmla="*/ 282 w 282"/>
                    <a:gd name="T27" fmla="*/ 0 h 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2" h="519">
                      <a:moveTo>
                        <a:pt x="282" y="0"/>
                      </a:moveTo>
                      <a:lnTo>
                        <a:pt x="272" y="39"/>
                      </a:lnTo>
                      <a:lnTo>
                        <a:pt x="242" y="111"/>
                      </a:lnTo>
                      <a:lnTo>
                        <a:pt x="192" y="210"/>
                      </a:lnTo>
                      <a:lnTo>
                        <a:pt x="113" y="331"/>
                      </a:lnTo>
                      <a:lnTo>
                        <a:pt x="35" y="454"/>
                      </a:lnTo>
                      <a:lnTo>
                        <a:pt x="0" y="519"/>
                      </a:lnTo>
                      <a:lnTo>
                        <a:pt x="7" y="475"/>
                      </a:lnTo>
                      <a:lnTo>
                        <a:pt x="29" y="396"/>
                      </a:lnTo>
                      <a:lnTo>
                        <a:pt x="59" y="327"/>
                      </a:lnTo>
                      <a:lnTo>
                        <a:pt x="95" y="263"/>
                      </a:lnTo>
                      <a:lnTo>
                        <a:pt x="157" y="175"/>
                      </a:lnTo>
                      <a:lnTo>
                        <a:pt x="244" y="60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32">
                  <a:extLst>
                    <a:ext uri="{FF2B5EF4-FFF2-40B4-BE49-F238E27FC236}">
                      <a16:creationId xmlns:a16="http://schemas.microsoft.com/office/drawing/2014/main" id="{C623F6E7-B30B-4D86-9ADA-69506E860F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0" y="2588"/>
                  <a:ext cx="79" cy="189"/>
                </a:xfrm>
                <a:custGeom>
                  <a:avLst/>
                  <a:gdLst>
                    <a:gd name="T0" fmla="*/ 0 w 236"/>
                    <a:gd name="T1" fmla="*/ 566 h 566"/>
                    <a:gd name="T2" fmla="*/ 9 w 236"/>
                    <a:gd name="T3" fmla="*/ 495 h 566"/>
                    <a:gd name="T4" fmla="*/ 25 w 236"/>
                    <a:gd name="T5" fmla="*/ 333 h 566"/>
                    <a:gd name="T6" fmla="*/ 54 w 236"/>
                    <a:gd name="T7" fmla="*/ 211 h 566"/>
                    <a:gd name="T8" fmla="*/ 85 w 236"/>
                    <a:gd name="T9" fmla="*/ 137 h 566"/>
                    <a:gd name="T10" fmla="*/ 130 w 236"/>
                    <a:gd name="T11" fmla="*/ 71 h 566"/>
                    <a:gd name="T12" fmla="*/ 177 w 236"/>
                    <a:gd name="T13" fmla="*/ 32 h 566"/>
                    <a:gd name="T14" fmla="*/ 214 w 236"/>
                    <a:gd name="T15" fmla="*/ 9 h 566"/>
                    <a:gd name="T16" fmla="*/ 236 w 236"/>
                    <a:gd name="T17" fmla="*/ 0 h 566"/>
                    <a:gd name="T18" fmla="*/ 217 w 236"/>
                    <a:gd name="T19" fmla="*/ 13 h 566"/>
                    <a:gd name="T20" fmla="*/ 185 w 236"/>
                    <a:gd name="T21" fmla="*/ 44 h 566"/>
                    <a:gd name="T22" fmla="*/ 148 w 236"/>
                    <a:gd name="T23" fmla="*/ 93 h 566"/>
                    <a:gd name="T24" fmla="*/ 116 w 236"/>
                    <a:gd name="T25" fmla="*/ 169 h 566"/>
                    <a:gd name="T26" fmla="*/ 96 w 236"/>
                    <a:gd name="T27" fmla="*/ 249 h 566"/>
                    <a:gd name="T28" fmla="*/ 78 w 236"/>
                    <a:gd name="T29" fmla="*/ 373 h 566"/>
                    <a:gd name="T30" fmla="*/ 53 w 236"/>
                    <a:gd name="T31" fmla="*/ 482 h 566"/>
                    <a:gd name="T32" fmla="*/ 22 w 236"/>
                    <a:gd name="T33" fmla="*/ 542 h 566"/>
                    <a:gd name="T34" fmla="*/ 0 w 236"/>
                    <a:gd name="T35" fmla="*/ 566 h 5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6" h="566">
                      <a:moveTo>
                        <a:pt x="0" y="566"/>
                      </a:moveTo>
                      <a:lnTo>
                        <a:pt x="9" y="495"/>
                      </a:lnTo>
                      <a:lnTo>
                        <a:pt x="25" y="333"/>
                      </a:lnTo>
                      <a:lnTo>
                        <a:pt x="54" y="211"/>
                      </a:lnTo>
                      <a:lnTo>
                        <a:pt x="85" y="137"/>
                      </a:lnTo>
                      <a:lnTo>
                        <a:pt x="130" y="71"/>
                      </a:lnTo>
                      <a:lnTo>
                        <a:pt x="177" y="32"/>
                      </a:lnTo>
                      <a:lnTo>
                        <a:pt x="214" y="9"/>
                      </a:lnTo>
                      <a:lnTo>
                        <a:pt x="236" y="0"/>
                      </a:lnTo>
                      <a:lnTo>
                        <a:pt x="217" y="13"/>
                      </a:lnTo>
                      <a:lnTo>
                        <a:pt x="185" y="44"/>
                      </a:lnTo>
                      <a:lnTo>
                        <a:pt x="148" y="93"/>
                      </a:lnTo>
                      <a:lnTo>
                        <a:pt x="116" y="169"/>
                      </a:lnTo>
                      <a:lnTo>
                        <a:pt x="96" y="249"/>
                      </a:lnTo>
                      <a:lnTo>
                        <a:pt x="78" y="373"/>
                      </a:lnTo>
                      <a:lnTo>
                        <a:pt x="53" y="482"/>
                      </a:lnTo>
                      <a:lnTo>
                        <a:pt x="22" y="542"/>
                      </a:lnTo>
                      <a:lnTo>
                        <a:pt x="0" y="5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33">
                  <a:extLst>
                    <a:ext uri="{FF2B5EF4-FFF2-40B4-BE49-F238E27FC236}">
                      <a16:creationId xmlns:a16="http://schemas.microsoft.com/office/drawing/2014/main" id="{2DE74D20-10AE-4EB5-BB4D-D48D94E94D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6" y="2400"/>
                  <a:ext cx="66" cy="110"/>
                </a:xfrm>
                <a:custGeom>
                  <a:avLst/>
                  <a:gdLst>
                    <a:gd name="T0" fmla="*/ 198 w 198"/>
                    <a:gd name="T1" fmla="*/ 46 h 330"/>
                    <a:gd name="T2" fmla="*/ 176 w 198"/>
                    <a:gd name="T3" fmla="*/ 45 h 330"/>
                    <a:gd name="T4" fmla="*/ 154 w 198"/>
                    <a:gd name="T5" fmla="*/ 32 h 330"/>
                    <a:gd name="T6" fmla="*/ 148 w 198"/>
                    <a:gd name="T7" fmla="*/ 14 h 330"/>
                    <a:gd name="T8" fmla="*/ 150 w 198"/>
                    <a:gd name="T9" fmla="*/ 0 h 330"/>
                    <a:gd name="T10" fmla="*/ 56 w 198"/>
                    <a:gd name="T11" fmla="*/ 0 h 330"/>
                    <a:gd name="T12" fmla="*/ 62 w 198"/>
                    <a:gd name="T13" fmla="*/ 22 h 330"/>
                    <a:gd name="T14" fmla="*/ 59 w 198"/>
                    <a:gd name="T15" fmla="*/ 70 h 330"/>
                    <a:gd name="T16" fmla="*/ 36 w 198"/>
                    <a:gd name="T17" fmla="*/ 139 h 330"/>
                    <a:gd name="T18" fmla="*/ 10 w 198"/>
                    <a:gd name="T19" fmla="*/ 206 h 330"/>
                    <a:gd name="T20" fmla="*/ 0 w 198"/>
                    <a:gd name="T21" fmla="*/ 246 h 330"/>
                    <a:gd name="T22" fmla="*/ 6 w 198"/>
                    <a:gd name="T23" fmla="*/ 283 h 330"/>
                    <a:gd name="T24" fmla="*/ 32 w 198"/>
                    <a:gd name="T25" fmla="*/ 315 h 330"/>
                    <a:gd name="T26" fmla="*/ 56 w 198"/>
                    <a:gd name="T27" fmla="*/ 330 h 330"/>
                    <a:gd name="T28" fmla="*/ 59 w 198"/>
                    <a:gd name="T29" fmla="*/ 285 h 330"/>
                    <a:gd name="T30" fmla="*/ 70 w 198"/>
                    <a:gd name="T31" fmla="*/ 202 h 330"/>
                    <a:gd name="T32" fmla="*/ 91 w 198"/>
                    <a:gd name="T33" fmla="*/ 129 h 330"/>
                    <a:gd name="T34" fmla="*/ 127 w 198"/>
                    <a:gd name="T35" fmla="*/ 70 h 330"/>
                    <a:gd name="T36" fmla="*/ 150 w 198"/>
                    <a:gd name="T37" fmla="*/ 46 h 330"/>
                    <a:gd name="T38" fmla="*/ 151 w 198"/>
                    <a:gd name="T39" fmla="*/ 57 h 330"/>
                    <a:gd name="T40" fmla="*/ 163 w 198"/>
                    <a:gd name="T41" fmla="*/ 73 h 330"/>
                    <a:gd name="T42" fmla="*/ 179 w 198"/>
                    <a:gd name="T43" fmla="*/ 78 h 330"/>
                    <a:gd name="T44" fmla="*/ 194 w 198"/>
                    <a:gd name="T45" fmla="*/ 65 h 330"/>
                    <a:gd name="T46" fmla="*/ 198 w 198"/>
                    <a:gd name="T47" fmla="*/ 46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98" h="330">
                      <a:moveTo>
                        <a:pt x="198" y="46"/>
                      </a:moveTo>
                      <a:lnTo>
                        <a:pt x="176" y="45"/>
                      </a:lnTo>
                      <a:lnTo>
                        <a:pt x="154" y="32"/>
                      </a:lnTo>
                      <a:lnTo>
                        <a:pt x="148" y="14"/>
                      </a:lnTo>
                      <a:lnTo>
                        <a:pt x="150" y="0"/>
                      </a:lnTo>
                      <a:lnTo>
                        <a:pt x="56" y="0"/>
                      </a:lnTo>
                      <a:lnTo>
                        <a:pt x="62" y="22"/>
                      </a:lnTo>
                      <a:lnTo>
                        <a:pt x="59" y="70"/>
                      </a:lnTo>
                      <a:lnTo>
                        <a:pt x="36" y="139"/>
                      </a:lnTo>
                      <a:lnTo>
                        <a:pt x="10" y="206"/>
                      </a:lnTo>
                      <a:lnTo>
                        <a:pt x="0" y="246"/>
                      </a:lnTo>
                      <a:lnTo>
                        <a:pt x="6" y="283"/>
                      </a:lnTo>
                      <a:lnTo>
                        <a:pt x="32" y="315"/>
                      </a:lnTo>
                      <a:lnTo>
                        <a:pt x="56" y="330"/>
                      </a:lnTo>
                      <a:lnTo>
                        <a:pt x="59" y="285"/>
                      </a:lnTo>
                      <a:lnTo>
                        <a:pt x="70" y="202"/>
                      </a:lnTo>
                      <a:lnTo>
                        <a:pt x="91" y="129"/>
                      </a:lnTo>
                      <a:lnTo>
                        <a:pt x="127" y="70"/>
                      </a:lnTo>
                      <a:lnTo>
                        <a:pt x="150" y="46"/>
                      </a:lnTo>
                      <a:lnTo>
                        <a:pt x="151" y="57"/>
                      </a:lnTo>
                      <a:lnTo>
                        <a:pt x="163" y="73"/>
                      </a:lnTo>
                      <a:lnTo>
                        <a:pt x="179" y="78"/>
                      </a:lnTo>
                      <a:lnTo>
                        <a:pt x="194" y="65"/>
                      </a:lnTo>
                      <a:lnTo>
                        <a:pt x="198" y="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34">
                  <a:extLst>
                    <a:ext uri="{FF2B5EF4-FFF2-40B4-BE49-F238E27FC236}">
                      <a16:creationId xmlns:a16="http://schemas.microsoft.com/office/drawing/2014/main" id="{7A306B05-B7E3-4F17-85D3-80CD7A4D93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9" y="2290"/>
                  <a:ext cx="79" cy="110"/>
                </a:xfrm>
                <a:custGeom>
                  <a:avLst/>
                  <a:gdLst>
                    <a:gd name="T0" fmla="*/ 236 w 236"/>
                    <a:gd name="T1" fmla="*/ 330 h 330"/>
                    <a:gd name="T2" fmla="*/ 215 w 236"/>
                    <a:gd name="T3" fmla="*/ 280 h 330"/>
                    <a:gd name="T4" fmla="*/ 175 w 236"/>
                    <a:gd name="T5" fmla="*/ 179 h 330"/>
                    <a:gd name="T6" fmla="*/ 139 w 236"/>
                    <a:gd name="T7" fmla="*/ 108 h 330"/>
                    <a:gd name="T8" fmla="*/ 110 w 236"/>
                    <a:gd name="T9" fmla="*/ 67 h 330"/>
                    <a:gd name="T10" fmla="*/ 74 w 236"/>
                    <a:gd name="T11" fmla="*/ 34 h 330"/>
                    <a:gd name="T12" fmla="*/ 28 w 236"/>
                    <a:gd name="T13" fmla="*/ 8 h 330"/>
                    <a:gd name="T14" fmla="*/ 0 w 236"/>
                    <a:gd name="T15" fmla="*/ 0 h 330"/>
                    <a:gd name="T16" fmla="*/ 8 w 236"/>
                    <a:gd name="T17" fmla="*/ 27 h 330"/>
                    <a:gd name="T18" fmla="*/ 28 w 236"/>
                    <a:gd name="T19" fmla="*/ 78 h 330"/>
                    <a:gd name="T20" fmla="*/ 66 w 236"/>
                    <a:gd name="T21" fmla="*/ 147 h 330"/>
                    <a:gd name="T22" fmla="*/ 128 w 236"/>
                    <a:gd name="T23" fmla="*/ 226 h 330"/>
                    <a:gd name="T24" fmla="*/ 200 w 236"/>
                    <a:gd name="T25" fmla="*/ 296 h 330"/>
                    <a:gd name="T26" fmla="*/ 236 w 236"/>
                    <a:gd name="T27" fmla="*/ 330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36" h="330">
                      <a:moveTo>
                        <a:pt x="236" y="330"/>
                      </a:moveTo>
                      <a:lnTo>
                        <a:pt x="215" y="280"/>
                      </a:lnTo>
                      <a:lnTo>
                        <a:pt x="175" y="179"/>
                      </a:lnTo>
                      <a:lnTo>
                        <a:pt x="139" y="108"/>
                      </a:lnTo>
                      <a:lnTo>
                        <a:pt x="110" y="67"/>
                      </a:lnTo>
                      <a:lnTo>
                        <a:pt x="74" y="34"/>
                      </a:lnTo>
                      <a:lnTo>
                        <a:pt x="28" y="8"/>
                      </a:lnTo>
                      <a:lnTo>
                        <a:pt x="0" y="0"/>
                      </a:lnTo>
                      <a:lnTo>
                        <a:pt x="8" y="27"/>
                      </a:lnTo>
                      <a:lnTo>
                        <a:pt x="28" y="78"/>
                      </a:lnTo>
                      <a:lnTo>
                        <a:pt x="66" y="147"/>
                      </a:lnTo>
                      <a:lnTo>
                        <a:pt x="128" y="226"/>
                      </a:lnTo>
                      <a:lnTo>
                        <a:pt x="200" y="296"/>
                      </a:lnTo>
                      <a:lnTo>
                        <a:pt x="236" y="3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1" name="Freeform 35">
                  <a:extLst>
                    <a:ext uri="{FF2B5EF4-FFF2-40B4-BE49-F238E27FC236}">
                      <a16:creationId xmlns:a16="http://schemas.microsoft.com/office/drawing/2014/main" id="{5CBF96AC-C141-4013-928B-2D36CFBC38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8" y="2148"/>
                  <a:ext cx="974" cy="555"/>
                </a:xfrm>
                <a:custGeom>
                  <a:avLst/>
                  <a:gdLst>
                    <a:gd name="T0" fmla="*/ 2836 w 2922"/>
                    <a:gd name="T1" fmla="*/ 717 h 1665"/>
                    <a:gd name="T2" fmla="*/ 2734 w 2922"/>
                    <a:gd name="T3" fmla="*/ 827 h 1665"/>
                    <a:gd name="T4" fmla="*/ 2699 w 2922"/>
                    <a:gd name="T5" fmla="*/ 886 h 1665"/>
                    <a:gd name="T6" fmla="*/ 2718 w 2922"/>
                    <a:gd name="T7" fmla="*/ 763 h 1665"/>
                    <a:gd name="T8" fmla="*/ 2776 w 2922"/>
                    <a:gd name="T9" fmla="*/ 696 h 1665"/>
                    <a:gd name="T10" fmla="*/ 2591 w 2922"/>
                    <a:gd name="T11" fmla="*/ 660 h 1665"/>
                    <a:gd name="T12" fmla="*/ 2498 w 2922"/>
                    <a:gd name="T13" fmla="*/ 753 h 1665"/>
                    <a:gd name="T14" fmla="*/ 2419 w 2922"/>
                    <a:gd name="T15" fmla="*/ 936 h 1665"/>
                    <a:gd name="T16" fmla="*/ 2382 w 2922"/>
                    <a:gd name="T17" fmla="*/ 825 h 1665"/>
                    <a:gd name="T18" fmla="*/ 2490 w 2922"/>
                    <a:gd name="T19" fmla="*/ 601 h 1665"/>
                    <a:gd name="T20" fmla="*/ 2363 w 2922"/>
                    <a:gd name="T21" fmla="*/ 629 h 1665"/>
                    <a:gd name="T22" fmla="*/ 2402 w 2922"/>
                    <a:gd name="T23" fmla="*/ 519 h 1665"/>
                    <a:gd name="T24" fmla="*/ 2285 w 2922"/>
                    <a:gd name="T25" fmla="*/ 587 h 1665"/>
                    <a:gd name="T26" fmla="*/ 2289 w 2922"/>
                    <a:gd name="T27" fmla="*/ 767 h 1665"/>
                    <a:gd name="T28" fmla="*/ 2337 w 2922"/>
                    <a:gd name="T29" fmla="*/ 779 h 1665"/>
                    <a:gd name="T30" fmla="*/ 2355 w 2922"/>
                    <a:gd name="T31" fmla="*/ 1085 h 1665"/>
                    <a:gd name="T32" fmla="*/ 2262 w 2922"/>
                    <a:gd name="T33" fmla="*/ 1054 h 1665"/>
                    <a:gd name="T34" fmla="*/ 2246 w 2922"/>
                    <a:gd name="T35" fmla="*/ 900 h 1665"/>
                    <a:gd name="T36" fmla="*/ 2186 w 2922"/>
                    <a:gd name="T37" fmla="*/ 978 h 1665"/>
                    <a:gd name="T38" fmla="*/ 2259 w 2922"/>
                    <a:gd name="T39" fmla="*/ 1293 h 1665"/>
                    <a:gd name="T40" fmla="*/ 2033 w 2922"/>
                    <a:gd name="T41" fmla="*/ 1340 h 1665"/>
                    <a:gd name="T42" fmla="*/ 1649 w 2922"/>
                    <a:gd name="T43" fmla="*/ 1368 h 1665"/>
                    <a:gd name="T44" fmla="*/ 1652 w 2922"/>
                    <a:gd name="T45" fmla="*/ 1591 h 1665"/>
                    <a:gd name="T46" fmla="*/ 1569 w 2922"/>
                    <a:gd name="T47" fmla="*/ 1645 h 1665"/>
                    <a:gd name="T48" fmla="*/ 1516 w 2922"/>
                    <a:gd name="T49" fmla="*/ 1577 h 1665"/>
                    <a:gd name="T50" fmla="*/ 1477 w 2922"/>
                    <a:gd name="T51" fmla="*/ 1499 h 1665"/>
                    <a:gd name="T52" fmla="*/ 1591 w 2922"/>
                    <a:gd name="T53" fmla="*/ 1077 h 1665"/>
                    <a:gd name="T54" fmla="*/ 1579 w 2922"/>
                    <a:gd name="T55" fmla="*/ 1008 h 1665"/>
                    <a:gd name="T56" fmla="*/ 1412 w 2922"/>
                    <a:gd name="T57" fmla="*/ 1086 h 1665"/>
                    <a:gd name="T58" fmla="*/ 1361 w 2922"/>
                    <a:gd name="T59" fmla="*/ 1008 h 1665"/>
                    <a:gd name="T60" fmla="*/ 1321 w 2922"/>
                    <a:gd name="T61" fmla="*/ 976 h 1665"/>
                    <a:gd name="T62" fmla="*/ 1363 w 2922"/>
                    <a:gd name="T63" fmla="*/ 1117 h 1665"/>
                    <a:gd name="T64" fmla="*/ 1447 w 2922"/>
                    <a:gd name="T65" fmla="*/ 1145 h 1665"/>
                    <a:gd name="T66" fmla="*/ 1337 w 2922"/>
                    <a:gd name="T67" fmla="*/ 1149 h 1665"/>
                    <a:gd name="T68" fmla="*/ 1225 w 2922"/>
                    <a:gd name="T69" fmla="*/ 932 h 1665"/>
                    <a:gd name="T70" fmla="*/ 1272 w 2922"/>
                    <a:gd name="T71" fmla="*/ 755 h 1665"/>
                    <a:gd name="T72" fmla="*/ 1309 w 2922"/>
                    <a:gd name="T73" fmla="*/ 808 h 1665"/>
                    <a:gd name="T74" fmla="*/ 1297 w 2922"/>
                    <a:gd name="T75" fmla="*/ 889 h 1665"/>
                    <a:gd name="T76" fmla="*/ 1349 w 2922"/>
                    <a:gd name="T77" fmla="*/ 776 h 1665"/>
                    <a:gd name="T78" fmla="*/ 1395 w 2922"/>
                    <a:gd name="T79" fmla="*/ 664 h 1665"/>
                    <a:gd name="T80" fmla="*/ 1461 w 2922"/>
                    <a:gd name="T81" fmla="*/ 889 h 1665"/>
                    <a:gd name="T82" fmla="*/ 1528 w 2922"/>
                    <a:gd name="T83" fmla="*/ 864 h 1665"/>
                    <a:gd name="T84" fmla="*/ 1591 w 2922"/>
                    <a:gd name="T85" fmla="*/ 785 h 1665"/>
                    <a:gd name="T86" fmla="*/ 1649 w 2922"/>
                    <a:gd name="T87" fmla="*/ 519 h 1665"/>
                    <a:gd name="T88" fmla="*/ 1512 w 2922"/>
                    <a:gd name="T89" fmla="*/ 417 h 1665"/>
                    <a:gd name="T90" fmla="*/ 1365 w 2922"/>
                    <a:gd name="T91" fmla="*/ 377 h 1665"/>
                    <a:gd name="T92" fmla="*/ 1345 w 2922"/>
                    <a:gd name="T93" fmla="*/ 188 h 1665"/>
                    <a:gd name="T94" fmla="*/ 1223 w 2922"/>
                    <a:gd name="T95" fmla="*/ 146 h 1665"/>
                    <a:gd name="T96" fmla="*/ 538 w 2922"/>
                    <a:gd name="T97" fmla="*/ 443 h 1665"/>
                    <a:gd name="T98" fmla="*/ 44 w 2922"/>
                    <a:gd name="T99" fmla="*/ 575 h 1665"/>
                    <a:gd name="T100" fmla="*/ 916 w 2922"/>
                    <a:gd name="T101" fmla="*/ 207 h 1665"/>
                    <a:gd name="T102" fmla="*/ 1428 w 2922"/>
                    <a:gd name="T103" fmla="*/ 71 h 1665"/>
                    <a:gd name="T104" fmla="*/ 1857 w 2922"/>
                    <a:gd name="T105" fmla="*/ 385 h 1665"/>
                    <a:gd name="T106" fmla="*/ 2215 w 2922"/>
                    <a:gd name="T107" fmla="*/ 495 h 1665"/>
                    <a:gd name="T108" fmla="*/ 2564 w 2922"/>
                    <a:gd name="T109" fmla="*/ 447 h 1665"/>
                    <a:gd name="T110" fmla="*/ 2732 w 2922"/>
                    <a:gd name="T111" fmla="*/ 525 h 1665"/>
                    <a:gd name="T112" fmla="*/ 2891 w 2922"/>
                    <a:gd name="T113" fmla="*/ 659 h 16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922" h="1665">
                      <a:moveTo>
                        <a:pt x="2922" y="660"/>
                      </a:moveTo>
                      <a:lnTo>
                        <a:pt x="2910" y="673"/>
                      </a:lnTo>
                      <a:lnTo>
                        <a:pt x="2883" y="692"/>
                      </a:lnTo>
                      <a:lnTo>
                        <a:pt x="2836" y="717"/>
                      </a:lnTo>
                      <a:lnTo>
                        <a:pt x="2791" y="743"/>
                      </a:lnTo>
                      <a:lnTo>
                        <a:pt x="2764" y="763"/>
                      </a:lnTo>
                      <a:lnTo>
                        <a:pt x="2744" y="791"/>
                      </a:lnTo>
                      <a:lnTo>
                        <a:pt x="2734" y="827"/>
                      </a:lnTo>
                      <a:lnTo>
                        <a:pt x="2732" y="849"/>
                      </a:lnTo>
                      <a:lnTo>
                        <a:pt x="2719" y="872"/>
                      </a:lnTo>
                      <a:lnTo>
                        <a:pt x="2706" y="886"/>
                      </a:lnTo>
                      <a:lnTo>
                        <a:pt x="2699" y="886"/>
                      </a:lnTo>
                      <a:lnTo>
                        <a:pt x="2694" y="876"/>
                      </a:lnTo>
                      <a:lnTo>
                        <a:pt x="2694" y="846"/>
                      </a:lnTo>
                      <a:lnTo>
                        <a:pt x="2702" y="805"/>
                      </a:lnTo>
                      <a:lnTo>
                        <a:pt x="2718" y="763"/>
                      </a:lnTo>
                      <a:lnTo>
                        <a:pt x="2738" y="727"/>
                      </a:lnTo>
                      <a:lnTo>
                        <a:pt x="2764" y="708"/>
                      </a:lnTo>
                      <a:lnTo>
                        <a:pt x="2779" y="708"/>
                      </a:lnTo>
                      <a:lnTo>
                        <a:pt x="2776" y="696"/>
                      </a:lnTo>
                      <a:lnTo>
                        <a:pt x="2763" y="680"/>
                      </a:lnTo>
                      <a:lnTo>
                        <a:pt x="2732" y="667"/>
                      </a:lnTo>
                      <a:lnTo>
                        <a:pt x="2648" y="663"/>
                      </a:lnTo>
                      <a:lnTo>
                        <a:pt x="2591" y="660"/>
                      </a:lnTo>
                      <a:lnTo>
                        <a:pt x="2571" y="667"/>
                      </a:lnTo>
                      <a:lnTo>
                        <a:pt x="2538" y="688"/>
                      </a:lnTo>
                      <a:lnTo>
                        <a:pt x="2515" y="717"/>
                      </a:lnTo>
                      <a:lnTo>
                        <a:pt x="2498" y="753"/>
                      </a:lnTo>
                      <a:lnTo>
                        <a:pt x="2481" y="815"/>
                      </a:lnTo>
                      <a:lnTo>
                        <a:pt x="2462" y="902"/>
                      </a:lnTo>
                      <a:lnTo>
                        <a:pt x="2450" y="944"/>
                      </a:lnTo>
                      <a:lnTo>
                        <a:pt x="2419" y="936"/>
                      </a:lnTo>
                      <a:lnTo>
                        <a:pt x="2391" y="916"/>
                      </a:lnTo>
                      <a:lnTo>
                        <a:pt x="2381" y="900"/>
                      </a:lnTo>
                      <a:lnTo>
                        <a:pt x="2374" y="870"/>
                      </a:lnTo>
                      <a:lnTo>
                        <a:pt x="2382" y="825"/>
                      </a:lnTo>
                      <a:lnTo>
                        <a:pt x="2417" y="751"/>
                      </a:lnTo>
                      <a:lnTo>
                        <a:pt x="2477" y="652"/>
                      </a:lnTo>
                      <a:lnTo>
                        <a:pt x="2497" y="613"/>
                      </a:lnTo>
                      <a:lnTo>
                        <a:pt x="2490" y="601"/>
                      </a:lnTo>
                      <a:lnTo>
                        <a:pt x="2465" y="596"/>
                      </a:lnTo>
                      <a:lnTo>
                        <a:pt x="2418" y="611"/>
                      </a:lnTo>
                      <a:lnTo>
                        <a:pt x="2377" y="629"/>
                      </a:lnTo>
                      <a:lnTo>
                        <a:pt x="2363" y="629"/>
                      </a:lnTo>
                      <a:lnTo>
                        <a:pt x="2359" y="625"/>
                      </a:lnTo>
                      <a:lnTo>
                        <a:pt x="2361" y="608"/>
                      </a:lnTo>
                      <a:lnTo>
                        <a:pt x="2381" y="559"/>
                      </a:lnTo>
                      <a:lnTo>
                        <a:pt x="2402" y="519"/>
                      </a:lnTo>
                      <a:lnTo>
                        <a:pt x="2377" y="520"/>
                      </a:lnTo>
                      <a:lnTo>
                        <a:pt x="2335" y="531"/>
                      </a:lnTo>
                      <a:lnTo>
                        <a:pt x="2305" y="555"/>
                      </a:lnTo>
                      <a:lnTo>
                        <a:pt x="2285" y="587"/>
                      </a:lnTo>
                      <a:lnTo>
                        <a:pt x="2267" y="649"/>
                      </a:lnTo>
                      <a:lnTo>
                        <a:pt x="2262" y="749"/>
                      </a:lnTo>
                      <a:lnTo>
                        <a:pt x="2261" y="801"/>
                      </a:lnTo>
                      <a:lnTo>
                        <a:pt x="2289" y="767"/>
                      </a:lnTo>
                      <a:lnTo>
                        <a:pt x="2315" y="741"/>
                      </a:lnTo>
                      <a:lnTo>
                        <a:pt x="2327" y="736"/>
                      </a:lnTo>
                      <a:lnTo>
                        <a:pt x="2337" y="743"/>
                      </a:lnTo>
                      <a:lnTo>
                        <a:pt x="2337" y="779"/>
                      </a:lnTo>
                      <a:lnTo>
                        <a:pt x="2327" y="870"/>
                      </a:lnTo>
                      <a:lnTo>
                        <a:pt x="2326" y="982"/>
                      </a:lnTo>
                      <a:lnTo>
                        <a:pt x="2341" y="1054"/>
                      </a:lnTo>
                      <a:lnTo>
                        <a:pt x="2355" y="1085"/>
                      </a:lnTo>
                      <a:lnTo>
                        <a:pt x="2330" y="1092"/>
                      </a:lnTo>
                      <a:lnTo>
                        <a:pt x="2294" y="1093"/>
                      </a:lnTo>
                      <a:lnTo>
                        <a:pt x="2273" y="1080"/>
                      </a:lnTo>
                      <a:lnTo>
                        <a:pt x="2262" y="1054"/>
                      </a:lnTo>
                      <a:lnTo>
                        <a:pt x="2258" y="1005"/>
                      </a:lnTo>
                      <a:lnTo>
                        <a:pt x="2263" y="929"/>
                      </a:lnTo>
                      <a:lnTo>
                        <a:pt x="2261" y="896"/>
                      </a:lnTo>
                      <a:lnTo>
                        <a:pt x="2246" y="900"/>
                      </a:lnTo>
                      <a:lnTo>
                        <a:pt x="2222" y="910"/>
                      </a:lnTo>
                      <a:lnTo>
                        <a:pt x="2205" y="925"/>
                      </a:lnTo>
                      <a:lnTo>
                        <a:pt x="2194" y="944"/>
                      </a:lnTo>
                      <a:lnTo>
                        <a:pt x="2186" y="978"/>
                      </a:lnTo>
                      <a:lnTo>
                        <a:pt x="2190" y="1034"/>
                      </a:lnTo>
                      <a:lnTo>
                        <a:pt x="2215" y="1130"/>
                      </a:lnTo>
                      <a:lnTo>
                        <a:pt x="2246" y="1230"/>
                      </a:lnTo>
                      <a:lnTo>
                        <a:pt x="2259" y="1293"/>
                      </a:lnTo>
                      <a:lnTo>
                        <a:pt x="2261" y="1320"/>
                      </a:lnTo>
                      <a:lnTo>
                        <a:pt x="2219" y="1320"/>
                      </a:lnTo>
                      <a:lnTo>
                        <a:pt x="2141" y="1324"/>
                      </a:lnTo>
                      <a:lnTo>
                        <a:pt x="2033" y="1340"/>
                      </a:lnTo>
                      <a:lnTo>
                        <a:pt x="1894" y="1366"/>
                      </a:lnTo>
                      <a:lnTo>
                        <a:pt x="1781" y="1376"/>
                      </a:lnTo>
                      <a:lnTo>
                        <a:pt x="1696" y="1373"/>
                      </a:lnTo>
                      <a:lnTo>
                        <a:pt x="1649" y="1368"/>
                      </a:lnTo>
                      <a:lnTo>
                        <a:pt x="1665" y="1417"/>
                      </a:lnTo>
                      <a:lnTo>
                        <a:pt x="1673" y="1477"/>
                      </a:lnTo>
                      <a:lnTo>
                        <a:pt x="1665" y="1521"/>
                      </a:lnTo>
                      <a:lnTo>
                        <a:pt x="1652" y="1591"/>
                      </a:lnTo>
                      <a:lnTo>
                        <a:pt x="1649" y="1650"/>
                      </a:lnTo>
                      <a:lnTo>
                        <a:pt x="1627" y="1663"/>
                      </a:lnTo>
                      <a:lnTo>
                        <a:pt x="1592" y="1665"/>
                      </a:lnTo>
                      <a:lnTo>
                        <a:pt x="1569" y="1645"/>
                      </a:lnTo>
                      <a:lnTo>
                        <a:pt x="1555" y="1614"/>
                      </a:lnTo>
                      <a:lnTo>
                        <a:pt x="1541" y="1567"/>
                      </a:lnTo>
                      <a:lnTo>
                        <a:pt x="1528" y="1554"/>
                      </a:lnTo>
                      <a:lnTo>
                        <a:pt x="1516" y="1577"/>
                      </a:lnTo>
                      <a:lnTo>
                        <a:pt x="1508" y="1603"/>
                      </a:lnTo>
                      <a:lnTo>
                        <a:pt x="1499" y="1587"/>
                      </a:lnTo>
                      <a:lnTo>
                        <a:pt x="1485" y="1553"/>
                      </a:lnTo>
                      <a:lnTo>
                        <a:pt x="1477" y="1499"/>
                      </a:lnTo>
                      <a:lnTo>
                        <a:pt x="1485" y="1422"/>
                      </a:lnTo>
                      <a:lnTo>
                        <a:pt x="1507" y="1341"/>
                      </a:lnTo>
                      <a:lnTo>
                        <a:pt x="1551" y="1212"/>
                      </a:lnTo>
                      <a:lnTo>
                        <a:pt x="1591" y="1077"/>
                      </a:lnTo>
                      <a:lnTo>
                        <a:pt x="1603" y="988"/>
                      </a:lnTo>
                      <a:lnTo>
                        <a:pt x="1601" y="944"/>
                      </a:lnTo>
                      <a:lnTo>
                        <a:pt x="1600" y="965"/>
                      </a:lnTo>
                      <a:lnTo>
                        <a:pt x="1579" y="1008"/>
                      </a:lnTo>
                      <a:lnTo>
                        <a:pt x="1541" y="1046"/>
                      </a:lnTo>
                      <a:lnTo>
                        <a:pt x="1495" y="1076"/>
                      </a:lnTo>
                      <a:lnTo>
                        <a:pt x="1445" y="1090"/>
                      </a:lnTo>
                      <a:lnTo>
                        <a:pt x="1412" y="1086"/>
                      </a:lnTo>
                      <a:lnTo>
                        <a:pt x="1393" y="1078"/>
                      </a:lnTo>
                      <a:lnTo>
                        <a:pt x="1379" y="1062"/>
                      </a:lnTo>
                      <a:lnTo>
                        <a:pt x="1367" y="1038"/>
                      </a:lnTo>
                      <a:lnTo>
                        <a:pt x="1361" y="1008"/>
                      </a:lnTo>
                      <a:lnTo>
                        <a:pt x="1363" y="968"/>
                      </a:lnTo>
                      <a:lnTo>
                        <a:pt x="1365" y="944"/>
                      </a:lnTo>
                      <a:lnTo>
                        <a:pt x="1347" y="950"/>
                      </a:lnTo>
                      <a:lnTo>
                        <a:pt x="1321" y="976"/>
                      </a:lnTo>
                      <a:lnTo>
                        <a:pt x="1312" y="1010"/>
                      </a:lnTo>
                      <a:lnTo>
                        <a:pt x="1317" y="1048"/>
                      </a:lnTo>
                      <a:lnTo>
                        <a:pt x="1335" y="1085"/>
                      </a:lnTo>
                      <a:lnTo>
                        <a:pt x="1363" y="1117"/>
                      </a:lnTo>
                      <a:lnTo>
                        <a:pt x="1397" y="1136"/>
                      </a:lnTo>
                      <a:lnTo>
                        <a:pt x="1439" y="1140"/>
                      </a:lnTo>
                      <a:lnTo>
                        <a:pt x="1460" y="1132"/>
                      </a:lnTo>
                      <a:lnTo>
                        <a:pt x="1447" y="1145"/>
                      </a:lnTo>
                      <a:lnTo>
                        <a:pt x="1419" y="1162"/>
                      </a:lnTo>
                      <a:lnTo>
                        <a:pt x="1391" y="1168"/>
                      </a:lnTo>
                      <a:lnTo>
                        <a:pt x="1364" y="1164"/>
                      </a:lnTo>
                      <a:lnTo>
                        <a:pt x="1337" y="1149"/>
                      </a:lnTo>
                      <a:lnTo>
                        <a:pt x="1312" y="1129"/>
                      </a:lnTo>
                      <a:lnTo>
                        <a:pt x="1279" y="1086"/>
                      </a:lnTo>
                      <a:lnTo>
                        <a:pt x="1245" y="1013"/>
                      </a:lnTo>
                      <a:lnTo>
                        <a:pt x="1225" y="932"/>
                      </a:lnTo>
                      <a:lnTo>
                        <a:pt x="1225" y="850"/>
                      </a:lnTo>
                      <a:lnTo>
                        <a:pt x="1241" y="797"/>
                      </a:lnTo>
                      <a:lnTo>
                        <a:pt x="1260" y="768"/>
                      </a:lnTo>
                      <a:lnTo>
                        <a:pt x="1272" y="755"/>
                      </a:lnTo>
                      <a:lnTo>
                        <a:pt x="1287" y="761"/>
                      </a:lnTo>
                      <a:lnTo>
                        <a:pt x="1304" y="776"/>
                      </a:lnTo>
                      <a:lnTo>
                        <a:pt x="1311" y="792"/>
                      </a:lnTo>
                      <a:lnTo>
                        <a:pt x="1309" y="808"/>
                      </a:lnTo>
                      <a:lnTo>
                        <a:pt x="1297" y="836"/>
                      </a:lnTo>
                      <a:lnTo>
                        <a:pt x="1276" y="876"/>
                      </a:lnTo>
                      <a:lnTo>
                        <a:pt x="1272" y="896"/>
                      </a:lnTo>
                      <a:lnTo>
                        <a:pt x="1297" y="889"/>
                      </a:lnTo>
                      <a:lnTo>
                        <a:pt x="1333" y="872"/>
                      </a:lnTo>
                      <a:lnTo>
                        <a:pt x="1352" y="849"/>
                      </a:lnTo>
                      <a:lnTo>
                        <a:pt x="1357" y="823"/>
                      </a:lnTo>
                      <a:lnTo>
                        <a:pt x="1349" y="776"/>
                      </a:lnTo>
                      <a:lnTo>
                        <a:pt x="1327" y="701"/>
                      </a:lnTo>
                      <a:lnTo>
                        <a:pt x="1319" y="660"/>
                      </a:lnTo>
                      <a:lnTo>
                        <a:pt x="1349" y="657"/>
                      </a:lnTo>
                      <a:lnTo>
                        <a:pt x="1395" y="664"/>
                      </a:lnTo>
                      <a:lnTo>
                        <a:pt x="1427" y="684"/>
                      </a:lnTo>
                      <a:lnTo>
                        <a:pt x="1448" y="717"/>
                      </a:lnTo>
                      <a:lnTo>
                        <a:pt x="1461" y="783"/>
                      </a:lnTo>
                      <a:lnTo>
                        <a:pt x="1461" y="889"/>
                      </a:lnTo>
                      <a:lnTo>
                        <a:pt x="1460" y="944"/>
                      </a:lnTo>
                      <a:lnTo>
                        <a:pt x="1477" y="930"/>
                      </a:lnTo>
                      <a:lnTo>
                        <a:pt x="1501" y="896"/>
                      </a:lnTo>
                      <a:lnTo>
                        <a:pt x="1528" y="864"/>
                      </a:lnTo>
                      <a:lnTo>
                        <a:pt x="1559" y="849"/>
                      </a:lnTo>
                      <a:lnTo>
                        <a:pt x="1585" y="846"/>
                      </a:lnTo>
                      <a:lnTo>
                        <a:pt x="1601" y="849"/>
                      </a:lnTo>
                      <a:lnTo>
                        <a:pt x="1591" y="785"/>
                      </a:lnTo>
                      <a:lnTo>
                        <a:pt x="1580" y="699"/>
                      </a:lnTo>
                      <a:lnTo>
                        <a:pt x="1587" y="635"/>
                      </a:lnTo>
                      <a:lnTo>
                        <a:pt x="1620" y="567"/>
                      </a:lnTo>
                      <a:lnTo>
                        <a:pt x="1649" y="519"/>
                      </a:lnTo>
                      <a:lnTo>
                        <a:pt x="1629" y="512"/>
                      </a:lnTo>
                      <a:lnTo>
                        <a:pt x="1597" y="491"/>
                      </a:lnTo>
                      <a:lnTo>
                        <a:pt x="1555" y="455"/>
                      </a:lnTo>
                      <a:lnTo>
                        <a:pt x="1512" y="417"/>
                      </a:lnTo>
                      <a:lnTo>
                        <a:pt x="1480" y="396"/>
                      </a:lnTo>
                      <a:lnTo>
                        <a:pt x="1441" y="381"/>
                      </a:lnTo>
                      <a:lnTo>
                        <a:pt x="1395" y="376"/>
                      </a:lnTo>
                      <a:lnTo>
                        <a:pt x="1365" y="377"/>
                      </a:lnTo>
                      <a:lnTo>
                        <a:pt x="1373" y="319"/>
                      </a:lnTo>
                      <a:lnTo>
                        <a:pt x="1369" y="251"/>
                      </a:lnTo>
                      <a:lnTo>
                        <a:pt x="1360" y="216"/>
                      </a:lnTo>
                      <a:lnTo>
                        <a:pt x="1345" y="188"/>
                      </a:lnTo>
                      <a:lnTo>
                        <a:pt x="1327" y="168"/>
                      </a:lnTo>
                      <a:lnTo>
                        <a:pt x="1303" y="155"/>
                      </a:lnTo>
                      <a:lnTo>
                        <a:pt x="1273" y="147"/>
                      </a:lnTo>
                      <a:lnTo>
                        <a:pt x="1223" y="146"/>
                      </a:lnTo>
                      <a:lnTo>
                        <a:pt x="1143" y="163"/>
                      </a:lnTo>
                      <a:lnTo>
                        <a:pt x="999" y="218"/>
                      </a:lnTo>
                      <a:lnTo>
                        <a:pt x="778" y="325"/>
                      </a:lnTo>
                      <a:lnTo>
                        <a:pt x="538" y="443"/>
                      </a:lnTo>
                      <a:lnTo>
                        <a:pt x="361" y="517"/>
                      </a:lnTo>
                      <a:lnTo>
                        <a:pt x="248" y="553"/>
                      </a:lnTo>
                      <a:lnTo>
                        <a:pt x="141" y="573"/>
                      </a:lnTo>
                      <a:lnTo>
                        <a:pt x="44" y="575"/>
                      </a:lnTo>
                      <a:lnTo>
                        <a:pt x="0" y="567"/>
                      </a:lnTo>
                      <a:lnTo>
                        <a:pt x="172" y="493"/>
                      </a:lnTo>
                      <a:lnTo>
                        <a:pt x="545" y="349"/>
                      </a:lnTo>
                      <a:lnTo>
                        <a:pt x="916" y="207"/>
                      </a:lnTo>
                      <a:lnTo>
                        <a:pt x="1163" y="103"/>
                      </a:lnTo>
                      <a:lnTo>
                        <a:pt x="1305" y="34"/>
                      </a:lnTo>
                      <a:lnTo>
                        <a:pt x="1365" y="0"/>
                      </a:lnTo>
                      <a:lnTo>
                        <a:pt x="1428" y="71"/>
                      </a:lnTo>
                      <a:lnTo>
                        <a:pt x="1569" y="202"/>
                      </a:lnTo>
                      <a:lnTo>
                        <a:pt x="1688" y="288"/>
                      </a:lnTo>
                      <a:lnTo>
                        <a:pt x="1772" y="340"/>
                      </a:lnTo>
                      <a:lnTo>
                        <a:pt x="1857" y="385"/>
                      </a:lnTo>
                      <a:lnTo>
                        <a:pt x="1945" y="425"/>
                      </a:lnTo>
                      <a:lnTo>
                        <a:pt x="2034" y="456"/>
                      </a:lnTo>
                      <a:lnTo>
                        <a:pt x="2125" y="480"/>
                      </a:lnTo>
                      <a:lnTo>
                        <a:pt x="2215" y="495"/>
                      </a:lnTo>
                      <a:lnTo>
                        <a:pt x="2305" y="499"/>
                      </a:lnTo>
                      <a:lnTo>
                        <a:pt x="2394" y="492"/>
                      </a:lnTo>
                      <a:lnTo>
                        <a:pt x="2481" y="476"/>
                      </a:lnTo>
                      <a:lnTo>
                        <a:pt x="2564" y="447"/>
                      </a:lnTo>
                      <a:lnTo>
                        <a:pt x="2646" y="404"/>
                      </a:lnTo>
                      <a:lnTo>
                        <a:pt x="2686" y="377"/>
                      </a:lnTo>
                      <a:lnTo>
                        <a:pt x="2700" y="428"/>
                      </a:lnTo>
                      <a:lnTo>
                        <a:pt x="2732" y="525"/>
                      </a:lnTo>
                      <a:lnTo>
                        <a:pt x="2768" y="587"/>
                      </a:lnTo>
                      <a:lnTo>
                        <a:pt x="2800" y="620"/>
                      </a:lnTo>
                      <a:lnTo>
                        <a:pt x="2840" y="644"/>
                      </a:lnTo>
                      <a:lnTo>
                        <a:pt x="2891" y="659"/>
                      </a:lnTo>
                      <a:lnTo>
                        <a:pt x="2922" y="66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2" name="Freeform 36">
                  <a:extLst>
                    <a:ext uri="{FF2B5EF4-FFF2-40B4-BE49-F238E27FC236}">
                      <a16:creationId xmlns:a16="http://schemas.microsoft.com/office/drawing/2014/main" id="{D1AFC693-1AAF-4553-A54A-D9540A4234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" y="2384"/>
                  <a:ext cx="173" cy="142"/>
                </a:xfrm>
                <a:custGeom>
                  <a:avLst/>
                  <a:gdLst>
                    <a:gd name="T0" fmla="*/ 0 w 518"/>
                    <a:gd name="T1" fmla="*/ 424 h 424"/>
                    <a:gd name="T2" fmla="*/ 24 w 518"/>
                    <a:gd name="T3" fmla="*/ 417 h 424"/>
                    <a:gd name="T4" fmla="*/ 65 w 518"/>
                    <a:gd name="T5" fmla="*/ 401 h 424"/>
                    <a:gd name="T6" fmla="*/ 120 w 518"/>
                    <a:gd name="T7" fmla="*/ 368 h 424"/>
                    <a:gd name="T8" fmla="*/ 181 w 518"/>
                    <a:gd name="T9" fmla="*/ 309 h 424"/>
                    <a:gd name="T10" fmla="*/ 232 w 518"/>
                    <a:gd name="T11" fmla="*/ 244 h 424"/>
                    <a:gd name="T12" fmla="*/ 281 w 518"/>
                    <a:gd name="T13" fmla="*/ 174 h 424"/>
                    <a:gd name="T14" fmla="*/ 333 w 518"/>
                    <a:gd name="T15" fmla="*/ 109 h 424"/>
                    <a:gd name="T16" fmla="*/ 394 w 518"/>
                    <a:gd name="T17" fmla="*/ 53 h 424"/>
                    <a:gd name="T18" fmla="*/ 451 w 518"/>
                    <a:gd name="T19" fmla="*/ 21 h 424"/>
                    <a:gd name="T20" fmla="*/ 494 w 518"/>
                    <a:gd name="T21" fmla="*/ 5 h 424"/>
                    <a:gd name="T22" fmla="*/ 518 w 518"/>
                    <a:gd name="T23" fmla="*/ 0 h 424"/>
                    <a:gd name="T24" fmla="*/ 489 w 518"/>
                    <a:gd name="T25" fmla="*/ 29 h 424"/>
                    <a:gd name="T26" fmla="*/ 434 w 518"/>
                    <a:gd name="T27" fmla="*/ 92 h 424"/>
                    <a:gd name="T28" fmla="*/ 357 w 518"/>
                    <a:gd name="T29" fmla="*/ 192 h 424"/>
                    <a:gd name="T30" fmla="*/ 274 w 518"/>
                    <a:gd name="T31" fmla="*/ 285 h 424"/>
                    <a:gd name="T32" fmla="*/ 212 w 518"/>
                    <a:gd name="T33" fmla="*/ 340 h 424"/>
                    <a:gd name="T34" fmla="*/ 137 w 518"/>
                    <a:gd name="T35" fmla="*/ 385 h 424"/>
                    <a:gd name="T36" fmla="*/ 50 w 518"/>
                    <a:gd name="T37" fmla="*/ 416 h 424"/>
                    <a:gd name="T38" fmla="*/ 0 w 518"/>
                    <a:gd name="T39" fmla="*/ 424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18" h="424">
                      <a:moveTo>
                        <a:pt x="0" y="424"/>
                      </a:moveTo>
                      <a:lnTo>
                        <a:pt x="24" y="417"/>
                      </a:lnTo>
                      <a:lnTo>
                        <a:pt x="65" y="401"/>
                      </a:lnTo>
                      <a:lnTo>
                        <a:pt x="120" y="368"/>
                      </a:lnTo>
                      <a:lnTo>
                        <a:pt x="181" y="309"/>
                      </a:lnTo>
                      <a:lnTo>
                        <a:pt x="232" y="244"/>
                      </a:lnTo>
                      <a:lnTo>
                        <a:pt x="281" y="174"/>
                      </a:lnTo>
                      <a:lnTo>
                        <a:pt x="333" y="109"/>
                      </a:lnTo>
                      <a:lnTo>
                        <a:pt x="394" y="53"/>
                      </a:lnTo>
                      <a:lnTo>
                        <a:pt x="451" y="21"/>
                      </a:lnTo>
                      <a:lnTo>
                        <a:pt x="494" y="5"/>
                      </a:lnTo>
                      <a:lnTo>
                        <a:pt x="518" y="0"/>
                      </a:lnTo>
                      <a:lnTo>
                        <a:pt x="489" y="29"/>
                      </a:lnTo>
                      <a:lnTo>
                        <a:pt x="434" y="92"/>
                      </a:lnTo>
                      <a:lnTo>
                        <a:pt x="357" y="192"/>
                      </a:lnTo>
                      <a:lnTo>
                        <a:pt x="274" y="285"/>
                      </a:lnTo>
                      <a:lnTo>
                        <a:pt x="212" y="340"/>
                      </a:lnTo>
                      <a:lnTo>
                        <a:pt x="137" y="385"/>
                      </a:lnTo>
                      <a:lnTo>
                        <a:pt x="50" y="416"/>
                      </a:lnTo>
                      <a:lnTo>
                        <a:pt x="0" y="4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3" name="Freeform 37">
                  <a:extLst>
                    <a:ext uri="{FF2B5EF4-FFF2-40B4-BE49-F238E27FC236}">
                      <a16:creationId xmlns:a16="http://schemas.microsoft.com/office/drawing/2014/main" id="{4521CB56-7329-4BB1-8410-A9C69095D6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" y="2541"/>
                  <a:ext cx="188" cy="157"/>
                </a:xfrm>
                <a:custGeom>
                  <a:avLst/>
                  <a:gdLst>
                    <a:gd name="T0" fmla="*/ 0 w 565"/>
                    <a:gd name="T1" fmla="*/ 472 h 472"/>
                    <a:gd name="T2" fmla="*/ 49 w 565"/>
                    <a:gd name="T3" fmla="*/ 456 h 472"/>
                    <a:gd name="T4" fmla="*/ 136 w 565"/>
                    <a:gd name="T5" fmla="*/ 415 h 472"/>
                    <a:gd name="T6" fmla="*/ 213 w 565"/>
                    <a:gd name="T7" fmla="*/ 361 h 472"/>
                    <a:gd name="T8" fmla="*/ 281 w 565"/>
                    <a:gd name="T9" fmla="*/ 300 h 472"/>
                    <a:gd name="T10" fmla="*/ 376 w 565"/>
                    <a:gd name="T11" fmla="*/ 200 h 472"/>
                    <a:gd name="T12" fmla="*/ 498 w 565"/>
                    <a:gd name="T13" fmla="*/ 63 h 472"/>
                    <a:gd name="T14" fmla="*/ 565 w 565"/>
                    <a:gd name="T15" fmla="*/ 0 h 472"/>
                    <a:gd name="T16" fmla="*/ 510 w 565"/>
                    <a:gd name="T17" fmla="*/ 76 h 472"/>
                    <a:gd name="T18" fmla="*/ 433 w 565"/>
                    <a:gd name="T19" fmla="*/ 192 h 472"/>
                    <a:gd name="T20" fmla="*/ 377 w 565"/>
                    <a:gd name="T21" fmla="*/ 267 h 472"/>
                    <a:gd name="T22" fmla="*/ 316 w 565"/>
                    <a:gd name="T23" fmla="*/ 335 h 472"/>
                    <a:gd name="T24" fmla="*/ 245 w 565"/>
                    <a:gd name="T25" fmla="*/ 393 h 472"/>
                    <a:gd name="T26" fmla="*/ 160 w 565"/>
                    <a:gd name="T27" fmla="*/ 439 h 472"/>
                    <a:gd name="T28" fmla="*/ 59 w 565"/>
                    <a:gd name="T29" fmla="*/ 467 h 472"/>
                    <a:gd name="T30" fmla="*/ 0 w 565"/>
                    <a:gd name="T31" fmla="*/ 472 h 4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65" h="472">
                      <a:moveTo>
                        <a:pt x="0" y="472"/>
                      </a:moveTo>
                      <a:lnTo>
                        <a:pt x="49" y="456"/>
                      </a:lnTo>
                      <a:lnTo>
                        <a:pt x="136" y="415"/>
                      </a:lnTo>
                      <a:lnTo>
                        <a:pt x="213" y="361"/>
                      </a:lnTo>
                      <a:lnTo>
                        <a:pt x="281" y="300"/>
                      </a:lnTo>
                      <a:lnTo>
                        <a:pt x="376" y="200"/>
                      </a:lnTo>
                      <a:lnTo>
                        <a:pt x="498" y="63"/>
                      </a:lnTo>
                      <a:lnTo>
                        <a:pt x="565" y="0"/>
                      </a:lnTo>
                      <a:lnTo>
                        <a:pt x="510" y="76"/>
                      </a:lnTo>
                      <a:lnTo>
                        <a:pt x="433" y="192"/>
                      </a:lnTo>
                      <a:lnTo>
                        <a:pt x="377" y="267"/>
                      </a:lnTo>
                      <a:lnTo>
                        <a:pt x="316" y="335"/>
                      </a:lnTo>
                      <a:lnTo>
                        <a:pt x="245" y="393"/>
                      </a:lnTo>
                      <a:lnTo>
                        <a:pt x="160" y="439"/>
                      </a:lnTo>
                      <a:lnTo>
                        <a:pt x="59" y="467"/>
                      </a:lnTo>
                      <a:lnTo>
                        <a:pt x="0" y="47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Freeform 38">
                  <a:extLst>
                    <a:ext uri="{FF2B5EF4-FFF2-40B4-BE49-F238E27FC236}">
                      <a16:creationId xmlns:a16="http://schemas.microsoft.com/office/drawing/2014/main" id="{26C85F9C-402F-43B9-BE56-B985CF928B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6" y="2777"/>
                  <a:ext cx="63" cy="157"/>
                </a:xfrm>
                <a:custGeom>
                  <a:avLst/>
                  <a:gdLst>
                    <a:gd name="T0" fmla="*/ 0 w 189"/>
                    <a:gd name="T1" fmla="*/ 424 h 472"/>
                    <a:gd name="T2" fmla="*/ 24 w 189"/>
                    <a:gd name="T3" fmla="*/ 424 h 472"/>
                    <a:gd name="T4" fmla="*/ 64 w 189"/>
                    <a:gd name="T5" fmla="*/ 417 h 472"/>
                    <a:gd name="T6" fmla="*/ 113 w 189"/>
                    <a:gd name="T7" fmla="*/ 396 h 472"/>
                    <a:gd name="T8" fmla="*/ 141 w 189"/>
                    <a:gd name="T9" fmla="*/ 377 h 472"/>
                    <a:gd name="T10" fmla="*/ 147 w 189"/>
                    <a:gd name="T11" fmla="*/ 406 h 472"/>
                    <a:gd name="T12" fmla="*/ 156 w 189"/>
                    <a:gd name="T13" fmla="*/ 450 h 472"/>
                    <a:gd name="T14" fmla="*/ 173 w 189"/>
                    <a:gd name="T15" fmla="*/ 469 h 472"/>
                    <a:gd name="T16" fmla="*/ 189 w 189"/>
                    <a:gd name="T17" fmla="*/ 472 h 472"/>
                    <a:gd name="T18" fmla="*/ 176 w 189"/>
                    <a:gd name="T19" fmla="*/ 333 h 472"/>
                    <a:gd name="T20" fmla="*/ 176 w 189"/>
                    <a:gd name="T21" fmla="*/ 184 h 472"/>
                    <a:gd name="T22" fmla="*/ 189 w 189"/>
                    <a:gd name="T23" fmla="*/ 46 h 472"/>
                    <a:gd name="T24" fmla="*/ 165 w 189"/>
                    <a:gd name="T25" fmla="*/ 46 h 472"/>
                    <a:gd name="T26" fmla="*/ 125 w 189"/>
                    <a:gd name="T27" fmla="*/ 40 h 472"/>
                    <a:gd name="T28" fmla="*/ 76 w 189"/>
                    <a:gd name="T29" fmla="*/ 19 h 472"/>
                    <a:gd name="T30" fmla="*/ 47 w 189"/>
                    <a:gd name="T31" fmla="*/ 0 h 472"/>
                    <a:gd name="T32" fmla="*/ 73 w 189"/>
                    <a:gd name="T33" fmla="*/ 28 h 472"/>
                    <a:gd name="T34" fmla="*/ 103 w 189"/>
                    <a:gd name="T35" fmla="*/ 80 h 472"/>
                    <a:gd name="T36" fmla="*/ 111 w 189"/>
                    <a:gd name="T37" fmla="*/ 125 h 472"/>
                    <a:gd name="T38" fmla="*/ 103 w 189"/>
                    <a:gd name="T39" fmla="*/ 169 h 472"/>
                    <a:gd name="T40" fmla="*/ 71 w 189"/>
                    <a:gd name="T41" fmla="*/ 237 h 472"/>
                    <a:gd name="T42" fmla="*/ 29 w 189"/>
                    <a:gd name="T43" fmla="*/ 320 h 472"/>
                    <a:gd name="T44" fmla="*/ 7 w 189"/>
                    <a:gd name="T45" fmla="*/ 385 h 472"/>
                    <a:gd name="T46" fmla="*/ 0 w 189"/>
                    <a:gd name="T47" fmla="*/ 424 h 4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89" h="472">
                      <a:moveTo>
                        <a:pt x="0" y="424"/>
                      </a:moveTo>
                      <a:lnTo>
                        <a:pt x="24" y="424"/>
                      </a:lnTo>
                      <a:lnTo>
                        <a:pt x="64" y="417"/>
                      </a:lnTo>
                      <a:lnTo>
                        <a:pt x="113" y="396"/>
                      </a:lnTo>
                      <a:lnTo>
                        <a:pt x="141" y="377"/>
                      </a:lnTo>
                      <a:lnTo>
                        <a:pt x="147" y="406"/>
                      </a:lnTo>
                      <a:lnTo>
                        <a:pt x="156" y="450"/>
                      </a:lnTo>
                      <a:lnTo>
                        <a:pt x="173" y="469"/>
                      </a:lnTo>
                      <a:lnTo>
                        <a:pt x="189" y="472"/>
                      </a:lnTo>
                      <a:lnTo>
                        <a:pt x="176" y="333"/>
                      </a:lnTo>
                      <a:lnTo>
                        <a:pt x="176" y="184"/>
                      </a:lnTo>
                      <a:lnTo>
                        <a:pt x="189" y="46"/>
                      </a:lnTo>
                      <a:lnTo>
                        <a:pt x="165" y="46"/>
                      </a:lnTo>
                      <a:lnTo>
                        <a:pt x="125" y="40"/>
                      </a:lnTo>
                      <a:lnTo>
                        <a:pt x="76" y="19"/>
                      </a:lnTo>
                      <a:lnTo>
                        <a:pt x="47" y="0"/>
                      </a:lnTo>
                      <a:lnTo>
                        <a:pt x="73" y="28"/>
                      </a:lnTo>
                      <a:lnTo>
                        <a:pt x="103" y="80"/>
                      </a:lnTo>
                      <a:lnTo>
                        <a:pt x="111" y="125"/>
                      </a:lnTo>
                      <a:lnTo>
                        <a:pt x="103" y="169"/>
                      </a:lnTo>
                      <a:lnTo>
                        <a:pt x="71" y="237"/>
                      </a:lnTo>
                      <a:lnTo>
                        <a:pt x="29" y="320"/>
                      </a:lnTo>
                      <a:lnTo>
                        <a:pt x="7" y="385"/>
                      </a:lnTo>
                      <a:lnTo>
                        <a:pt x="0" y="4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5" name="Freeform 39">
                  <a:extLst>
                    <a:ext uri="{FF2B5EF4-FFF2-40B4-BE49-F238E27FC236}">
                      <a16:creationId xmlns:a16="http://schemas.microsoft.com/office/drawing/2014/main" id="{0024CA80-33F7-48F2-A6E6-93A1E05064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1" y="2353"/>
                  <a:ext cx="126" cy="64"/>
                </a:xfrm>
                <a:custGeom>
                  <a:avLst/>
                  <a:gdLst>
                    <a:gd name="T0" fmla="*/ 377 w 377"/>
                    <a:gd name="T1" fmla="*/ 186 h 190"/>
                    <a:gd name="T2" fmla="*/ 377 w 377"/>
                    <a:gd name="T3" fmla="*/ 45 h 190"/>
                    <a:gd name="T4" fmla="*/ 345 w 377"/>
                    <a:gd name="T5" fmla="*/ 56 h 190"/>
                    <a:gd name="T6" fmla="*/ 286 w 377"/>
                    <a:gd name="T7" fmla="*/ 60 h 190"/>
                    <a:gd name="T8" fmla="*/ 204 w 377"/>
                    <a:gd name="T9" fmla="*/ 41 h 190"/>
                    <a:gd name="T10" fmla="*/ 130 w 377"/>
                    <a:gd name="T11" fmla="*/ 12 h 190"/>
                    <a:gd name="T12" fmla="*/ 86 w 377"/>
                    <a:gd name="T13" fmla="*/ 0 h 190"/>
                    <a:gd name="T14" fmla="*/ 48 w 377"/>
                    <a:gd name="T15" fmla="*/ 1 h 190"/>
                    <a:gd name="T16" fmla="*/ 15 w 377"/>
                    <a:gd name="T17" fmla="*/ 24 h 190"/>
                    <a:gd name="T18" fmla="*/ 0 w 377"/>
                    <a:gd name="T19" fmla="*/ 45 h 190"/>
                    <a:gd name="T20" fmla="*/ 29 w 377"/>
                    <a:gd name="T21" fmla="*/ 50 h 190"/>
                    <a:gd name="T22" fmla="*/ 73 w 377"/>
                    <a:gd name="T23" fmla="*/ 60 h 190"/>
                    <a:gd name="T24" fmla="*/ 92 w 377"/>
                    <a:gd name="T25" fmla="*/ 77 h 190"/>
                    <a:gd name="T26" fmla="*/ 93 w 377"/>
                    <a:gd name="T27" fmla="*/ 93 h 190"/>
                    <a:gd name="T28" fmla="*/ 81 w 377"/>
                    <a:gd name="T29" fmla="*/ 94 h 190"/>
                    <a:gd name="T30" fmla="*/ 74 w 377"/>
                    <a:gd name="T31" fmla="*/ 104 h 190"/>
                    <a:gd name="T32" fmla="*/ 85 w 377"/>
                    <a:gd name="T33" fmla="*/ 120 h 190"/>
                    <a:gd name="T34" fmla="*/ 112 w 377"/>
                    <a:gd name="T35" fmla="*/ 140 h 190"/>
                    <a:gd name="T36" fmla="*/ 153 w 377"/>
                    <a:gd name="T37" fmla="*/ 160 h 190"/>
                    <a:gd name="T38" fmla="*/ 206 w 377"/>
                    <a:gd name="T39" fmla="*/ 177 h 190"/>
                    <a:gd name="T40" fmla="*/ 269 w 377"/>
                    <a:gd name="T41" fmla="*/ 188 h 190"/>
                    <a:gd name="T42" fmla="*/ 340 w 377"/>
                    <a:gd name="T43" fmla="*/ 190 h 190"/>
                    <a:gd name="T44" fmla="*/ 377 w 377"/>
                    <a:gd name="T45" fmla="*/ 186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77" h="190">
                      <a:moveTo>
                        <a:pt x="377" y="186"/>
                      </a:moveTo>
                      <a:lnTo>
                        <a:pt x="377" y="45"/>
                      </a:lnTo>
                      <a:lnTo>
                        <a:pt x="345" y="56"/>
                      </a:lnTo>
                      <a:lnTo>
                        <a:pt x="286" y="60"/>
                      </a:lnTo>
                      <a:lnTo>
                        <a:pt x="204" y="41"/>
                      </a:lnTo>
                      <a:lnTo>
                        <a:pt x="130" y="12"/>
                      </a:lnTo>
                      <a:lnTo>
                        <a:pt x="86" y="0"/>
                      </a:lnTo>
                      <a:lnTo>
                        <a:pt x="48" y="1"/>
                      </a:lnTo>
                      <a:lnTo>
                        <a:pt x="15" y="24"/>
                      </a:lnTo>
                      <a:lnTo>
                        <a:pt x="0" y="45"/>
                      </a:lnTo>
                      <a:lnTo>
                        <a:pt x="29" y="50"/>
                      </a:lnTo>
                      <a:lnTo>
                        <a:pt x="73" y="60"/>
                      </a:lnTo>
                      <a:lnTo>
                        <a:pt x="92" y="77"/>
                      </a:lnTo>
                      <a:lnTo>
                        <a:pt x="93" y="93"/>
                      </a:lnTo>
                      <a:lnTo>
                        <a:pt x="81" y="94"/>
                      </a:lnTo>
                      <a:lnTo>
                        <a:pt x="74" y="104"/>
                      </a:lnTo>
                      <a:lnTo>
                        <a:pt x="85" y="120"/>
                      </a:lnTo>
                      <a:lnTo>
                        <a:pt x="112" y="140"/>
                      </a:lnTo>
                      <a:lnTo>
                        <a:pt x="153" y="160"/>
                      </a:lnTo>
                      <a:lnTo>
                        <a:pt x="206" y="177"/>
                      </a:lnTo>
                      <a:lnTo>
                        <a:pt x="269" y="188"/>
                      </a:lnTo>
                      <a:lnTo>
                        <a:pt x="340" y="190"/>
                      </a:lnTo>
                      <a:lnTo>
                        <a:pt x="377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Freeform 40">
                  <a:extLst>
                    <a:ext uri="{FF2B5EF4-FFF2-40B4-BE49-F238E27FC236}">
                      <a16:creationId xmlns:a16="http://schemas.microsoft.com/office/drawing/2014/main" id="{F9856A52-C765-4BAC-BEED-C0203027B9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94" y="2337"/>
                  <a:ext cx="105" cy="124"/>
                </a:xfrm>
                <a:custGeom>
                  <a:avLst/>
                  <a:gdLst>
                    <a:gd name="T0" fmla="*/ 31 w 313"/>
                    <a:gd name="T1" fmla="*/ 188 h 370"/>
                    <a:gd name="T2" fmla="*/ 17 w 313"/>
                    <a:gd name="T3" fmla="*/ 208 h 370"/>
                    <a:gd name="T4" fmla="*/ 3 w 313"/>
                    <a:gd name="T5" fmla="*/ 249 h 370"/>
                    <a:gd name="T6" fmla="*/ 0 w 313"/>
                    <a:gd name="T7" fmla="*/ 290 h 370"/>
                    <a:gd name="T8" fmla="*/ 8 w 313"/>
                    <a:gd name="T9" fmla="*/ 327 h 370"/>
                    <a:gd name="T10" fmla="*/ 25 w 313"/>
                    <a:gd name="T11" fmla="*/ 355 h 370"/>
                    <a:gd name="T12" fmla="*/ 48 w 313"/>
                    <a:gd name="T13" fmla="*/ 370 h 370"/>
                    <a:gd name="T14" fmla="*/ 77 w 313"/>
                    <a:gd name="T15" fmla="*/ 370 h 370"/>
                    <a:gd name="T16" fmla="*/ 108 w 313"/>
                    <a:gd name="T17" fmla="*/ 349 h 370"/>
                    <a:gd name="T18" fmla="*/ 125 w 313"/>
                    <a:gd name="T19" fmla="*/ 329 h 370"/>
                    <a:gd name="T20" fmla="*/ 111 w 313"/>
                    <a:gd name="T21" fmla="*/ 329 h 370"/>
                    <a:gd name="T22" fmla="*/ 103 w 313"/>
                    <a:gd name="T23" fmla="*/ 321 h 370"/>
                    <a:gd name="T24" fmla="*/ 125 w 313"/>
                    <a:gd name="T25" fmla="*/ 299 h 370"/>
                    <a:gd name="T26" fmla="*/ 180 w 313"/>
                    <a:gd name="T27" fmla="*/ 276 h 370"/>
                    <a:gd name="T28" fmla="*/ 223 w 313"/>
                    <a:gd name="T29" fmla="*/ 265 h 370"/>
                    <a:gd name="T30" fmla="*/ 265 w 313"/>
                    <a:gd name="T31" fmla="*/ 262 h 370"/>
                    <a:gd name="T32" fmla="*/ 300 w 313"/>
                    <a:gd name="T33" fmla="*/ 272 h 370"/>
                    <a:gd name="T34" fmla="*/ 313 w 313"/>
                    <a:gd name="T35" fmla="*/ 282 h 370"/>
                    <a:gd name="T36" fmla="*/ 311 w 313"/>
                    <a:gd name="T37" fmla="*/ 222 h 370"/>
                    <a:gd name="T38" fmla="*/ 297 w 313"/>
                    <a:gd name="T39" fmla="*/ 153 h 370"/>
                    <a:gd name="T40" fmla="*/ 289 w 313"/>
                    <a:gd name="T41" fmla="*/ 108 h 370"/>
                    <a:gd name="T42" fmla="*/ 297 w 313"/>
                    <a:gd name="T43" fmla="*/ 49 h 370"/>
                    <a:gd name="T44" fmla="*/ 313 w 313"/>
                    <a:gd name="T45" fmla="*/ 0 h 370"/>
                    <a:gd name="T46" fmla="*/ 297 w 313"/>
                    <a:gd name="T47" fmla="*/ 1 h 370"/>
                    <a:gd name="T48" fmla="*/ 271 w 313"/>
                    <a:gd name="T49" fmla="*/ 12 h 370"/>
                    <a:gd name="T50" fmla="*/ 241 w 313"/>
                    <a:gd name="T51" fmla="*/ 37 h 370"/>
                    <a:gd name="T52" fmla="*/ 211 w 313"/>
                    <a:gd name="T53" fmla="*/ 113 h 370"/>
                    <a:gd name="T54" fmla="*/ 195 w 313"/>
                    <a:gd name="T55" fmla="*/ 192 h 370"/>
                    <a:gd name="T56" fmla="*/ 180 w 313"/>
                    <a:gd name="T57" fmla="*/ 221 h 370"/>
                    <a:gd name="T58" fmla="*/ 167 w 313"/>
                    <a:gd name="T59" fmla="*/ 234 h 370"/>
                    <a:gd name="T60" fmla="*/ 148 w 313"/>
                    <a:gd name="T61" fmla="*/ 240 h 370"/>
                    <a:gd name="T62" fmla="*/ 124 w 313"/>
                    <a:gd name="T63" fmla="*/ 237 h 370"/>
                    <a:gd name="T64" fmla="*/ 76 w 313"/>
                    <a:gd name="T65" fmla="*/ 218 h 370"/>
                    <a:gd name="T66" fmla="*/ 31 w 313"/>
                    <a:gd name="T67" fmla="*/ 188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13" h="370">
                      <a:moveTo>
                        <a:pt x="31" y="188"/>
                      </a:moveTo>
                      <a:lnTo>
                        <a:pt x="17" y="208"/>
                      </a:lnTo>
                      <a:lnTo>
                        <a:pt x="3" y="249"/>
                      </a:lnTo>
                      <a:lnTo>
                        <a:pt x="0" y="290"/>
                      </a:lnTo>
                      <a:lnTo>
                        <a:pt x="8" y="327"/>
                      </a:lnTo>
                      <a:lnTo>
                        <a:pt x="25" y="355"/>
                      </a:lnTo>
                      <a:lnTo>
                        <a:pt x="48" y="370"/>
                      </a:lnTo>
                      <a:lnTo>
                        <a:pt x="77" y="370"/>
                      </a:lnTo>
                      <a:lnTo>
                        <a:pt x="108" y="349"/>
                      </a:lnTo>
                      <a:lnTo>
                        <a:pt x="125" y="329"/>
                      </a:lnTo>
                      <a:lnTo>
                        <a:pt x="111" y="329"/>
                      </a:lnTo>
                      <a:lnTo>
                        <a:pt x="103" y="321"/>
                      </a:lnTo>
                      <a:lnTo>
                        <a:pt x="125" y="299"/>
                      </a:lnTo>
                      <a:lnTo>
                        <a:pt x="180" y="276"/>
                      </a:lnTo>
                      <a:lnTo>
                        <a:pt x="223" y="265"/>
                      </a:lnTo>
                      <a:lnTo>
                        <a:pt x="265" y="262"/>
                      </a:lnTo>
                      <a:lnTo>
                        <a:pt x="300" y="272"/>
                      </a:lnTo>
                      <a:lnTo>
                        <a:pt x="313" y="282"/>
                      </a:lnTo>
                      <a:lnTo>
                        <a:pt x="311" y="222"/>
                      </a:lnTo>
                      <a:lnTo>
                        <a:pt x="297" y="153"/>
                      </a:lnTo>
                      <a:lnTo>
                        <a:pt x="289" y="108"/>
                      </a:lnTo>
                      <a:lnTo>
                        <a:pt x="297" y="49"/>
                      </a:lnTo>
                      <a:lnTo>
                        <a:pt x="313" y="0"/>
                      </a:lnTo>
                      <a:lnTo>
                        <a:pt x="297" y="1"/>
                      </a:lnTo>
                      <a:lnTo>
                        <a:pt x="271" y="12"/>
                      </a:lnTo>
                      <a:lnTo>
                        <a:pt x="241" y="37"/>
                      </a:lnTo>
                      <a:lnTo>
                        <a:pt x="211" y="113"/>
                      </a:lnTo>
                      <a:lnTo>
                        <a:pt x="195" y="192"/>
                      </a:lnTo>
                      <a:lnTo>
                        <a:pt x="180" y="221"/>
                      </a:lnTo>
                      <a:lnTo>
                        <a:pt x="167" y="234"/>
                      </a:lnTo>
                      <a:lnTo>
                        <a:pt x="148" y="240"/>
                      </a:lnTo>
                      <a:lnTo>
                        <a:pt x="124" y="237"/>
                      </a:lnTo>
                      <a:lnTo>
                        <a:pt x="76" y="218"/>
                      </a:lnTo>
                      <a:lnTo>
                        <a:pt x="31" y="1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Freeform 41">
                  <a:extLst>
                    <a:ext uri="{FF2B5EF4-FFF2-40B4-BE49-F238E27FC236}">
                      <a16:creationId xmlns:a16="http://schemas.microsoft.com/office/drawing/2014/main" id="{22E805B6-F25B-43BF-A0A8-1735E945AE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4" y="2086"/>
                  <a:ext cx="70" cy="188"/>
                </a:xfrm>
                <a:custGeom>
                  <a:avLst/>
                  <a:gdLst>
                    <a:gd name="T0" fmla="*/ 0 w 208"/>
                    <a:gd name="T1" fmla="*/ 519 h 565"/>
                    <a:gd name="T2" fmla="*/ 30 w 208"/>
                    <a:gd name="T3" fmla="*/ 517 h 565"/>
                    <a:gd name="T4" fmla="*/ 85 w 208"/>
                    <a:gd name="T5" fmla="*/ 521 h 565"/>
                    <a:gd name="T6" fmla="*/ 133 w 208"/>
                    <a:gd name="T7" fmla="*/ 533 h 565"/>
                    <a:gd name="T8" fmla="*/ 173 w 208"/>
                    <a:gd name="T9" fmla="*/ 552 h 565"/>
                    <a:gd name="T10" fmla="*/ 189 w 208"/>
                    <a:gd name="T11" fmla="*/ 565 h 565"/>
                    <a:gd name="T12" fmla="*/ 200 w 208"/>
                    <a:gd name="T13" fmla="*/ 525 h 565"/>
                    <a:gd name="T14" fmla="*/ 208 w 208"/>
                    <a:gd name="T15" fmla="*/ 448 h 565"/>
                    <a:gd name="T16" fmla="*/ 202 w 208"/>
                    <a:gd name="T17" fmla="*/ 376 h 565"/>
                    <a:gd name="T18" fmla="*/ 186 w 208"/>
                    <a:gd name="T19" fmla="*/ 307 h 565"/>
                    <a:gd name="T20" fmla="*/ 148 w 208"/>
                    <a:gd name="T21" fmla="*/ 204 h 565"/>
                    <a:gd name="T22" fmla="*/ 81 w 208"/>
                    <a:gd name="T23" fmla="*/ 70 h 565"/>
                    <a:gd name="T24" fmla="*/ 48 w 208"/>
                    <a:gd name="T25" fmla="*/ 0 h 565"/>
                    <a:gd name="T26" fmla="*/ 56 w 208"/>
                    <a:gd name="T27" fmla="*/ 78 h 565"/>
                    <a:gd name="T28" fmla="*/ 65 w 208"/>
                    <a:gd name="T29" fmla="*/ 210 h 565"/>
                    <a:gd name="T30" fmla="*/ 60 w 208"/>
                    <a:gd name="T31" fmla="*/ 327 h 565"/>
                    <a:gd name="T32" fmla="*/ 29 w 208"/>
                    <a:gd name="T33" fmla="*/ 450 h 565"/>
                    <a:gd name="T34" fmla="*/ 0 w 208"/>
                    <a:gd name="T35" fmla="*/ 519 h 5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08" h="565">
                      <a:moveTo>
                        <a:pt x="0" y="519"/>
                      </a:moveTo>
                      <a:lnTo>
                        <a:pt x="30" y="517"/>
                      </a:lnTo>
                      <a:lnTo>
                        <a:pt x="85" y="521"/>
                      </a:lnTo>
                      <a:lnTo>
                        <a:pt x="133" y="533"/>
                      </a:lnTo>
                      <a:lnTo>
                        <a:pt x="173" y="552"/>
                      </a:lnTo>
                      <a:lnTo>
                        <a:pt x="189" y="565"/>
                      </a:lnTo>
                      <a:lnTo>
                        <a:pt x="200" y="525"/>
                      </a:lnTo>
                      <a:lnTo>
                        <a:pt x="208" y="448"/>
                      </a:lnTo>
                      <a:lnTo>
                        <a:pt x="202" y="376"/>
                      </a:lnTo>
                      <a:lnTo>
                        <a:pt x="186" y="307"/>
                      </a:lnTo>
                      <a:lnTo>
                        <a:pt x="148" y="204"/>
                      </a:lnTo>
                      <a:lnTo>
                        <a:pt x="81" y="70"/>
                      </a:lnTo>
                      <a:lnTo>
                        <a:pt x="48" y="0"/>
                      </a:lnTo>
                      <a:lnTo>
                        <a:pt x="56" y="78"/>
                      </a:lnTo>
                      <a:lnTo>
                        <a:pt x="65" y="210"/>
                      </a:lnTo>
                      <a:lnTo>
                        <a:pt x="60" y="327"/>
                      </a:lnTo>
                      <a:lnTo>
                        <a:pt x="29" y="450"/>
                      </a:lnTo>
                      <a:lnTo>
                        <a:pt x="0" y="5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Freeform 42">
                  <a:extLst>
                    <a:ext uri="{FF2B5EF4-FFF2-40B4-BE49-F238E27FC236}">
                      <a16:creationId xmlns:a16="http://schemas.microsoft.com/office/drawing/2014/main" id="{237A95D3-E82E-404A-95D0-126E345D15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0" y="2039"/>
                  <a:ext cx="110" cy="109"/>
                </a:xfrm>
                <a:custGeom>
                  <a:avLst/>
                  <a:gdLst>
                    <a:gd name="T0" fmla="*/ 94 w 330"/>
                    <a:gd name="T1" fmla="*/ 329 h 329"/>
                    <a:gd name="T2" fmla="*/ 161 w 330"/>
                    <a:gd name="T3" fmla="*/ 313 h 329"/>
                    <a:gd name="T4" fmla="*/ 261 w 330"/>
                    <a:gd name="T5" fmla="*/ 289 h 329"/>
                    <a:gd name="T6" fmla="*/ 301 w 330"/>
                    <a:gd name="T7" fmla="*/ 268 h 329"/>
                    <a:gd name="T8" fmla="*/ 322 w 330"/>
                    <a:gd name="T9" fmla="*/ 248 h 329"/>
                    <a:gd name="T10" fmla="*/ 330 w 330"/>
                    <a:gd name="T11" fmla="*/ 236 h 329"/>
                    <a:gd name="T12" fmla="*/ 312 w 330"/>
                    <a:gd name="T13" fmla="*/ 231 h 329"/>
                    <a:gd name="T14" fmla="*/ 297 w 330"/>
                    <a:gd name="T15" fmla="*/ 212 h 329"/>
                    <a:gd name="T16" fmla="*/ 309 w 330"/>
                    <a:gd name="T17" fmla="*/ 172 h 329"/>
                    <a:gd name="T18" fmla="*/ 330 w 330"/>
                    <a:gd name="T19" fmla="*/ 141 h 329"/>
                    <a:gd name="T20" fmla="*/ 296 w 330"/>
                    <a:gd name="T21" fmla="*/ 88 h 329"/>
                    <a:gd name="T22" fmla="*/ 245 w 330"/>
                    <a:gd name="T23" fmla="*/ 32 h 329"/>
                    <a:gd name="T24" fmla="*/ 220 w 330"/>
                    <a:gd name="T25" fmla="*/ 22 h 329"/>
                    <a:gd name="T26" fmla="*/ 205 w 330"/>
                    <a:gd name="T27" fmla="*/ 23 h 329"/>
                    <a:gd name="T28" fmla="*/ 188 w 330"/>
                    <a:gd name="T29" fmla="*/ 36 h 329"/>
                    <a:gd name="T30" fmla="*/ 166 w 330"/>
                    <a:gd name="T31" fmla="*/ 63 h 329"/>
                    <a:gd name="T32" fmla="*/ 146 w 330"/>
                    <a:gd name="T33" fmla="*/ 80 h 329"/>
                    <a:gd name="T34" fmla="*/ 130 w 330"/>
                    <a:gd name="T35" fmla="*/ 86 h 329"/>
                    <a:gd name="T36" fmla="*/ 110 w 330"/>
                    <a:gd name="T37" fmla="*/ 86 h 329"/>
                    <a:gd name="T38" fmla="*/ 86 w 330"/>
                    <a:gd name="T39" fmla="*/ 76 h 329"/>
                    <a:gd name="T40" fmla="*/ 41 w 330"/>
                    <a:gd name="T41" fmla="*/ 43 h 329"/>
                    <a:gd name="T42" fmla="*/ 0 w 330"/>
                    <a:gd name="T43" fmla="*/ 0 h 329"/>
                    <a:gd name="T44" fmla="*/ 1 w 330"/>
                    <a:gd name="T45" fmla="*/ 26 h 329"/>
                    <a:gd name="T46" fmla="*/ 12 w 330"/>
                    <a:gd name="T47" fmla="*/ 68 h 329"/>
                    <a:gd name="T48" fmla="*/ 43 w 330"/>
                    <a:gd name="T49" fmla="*/ 117 h 329"/>
                    <a:gd name="T50" fmla="*/ 77 w 330"/>
                    <a:gd name="T51" fmla="*/ 161 h 329"/>
                    <a:gd name="T52" fmla="*/ 96 w 330"/>
                    <a:gd name="T53" fmla="*/ 196 h 329"/>
                    <a:gd name="T54" fmla="*/ 106 w 330"/>
                    <a:gd name="T55" fmla="*/ 239 h 329"/>
                    <a:gd name="T56" fmla="*/ 102 w 330"/>
                    <a:gd name="T57" fmla="*/ 295 h 329"/>
                    <a:gd name="T58" fmla="*/ 94 w 330"/>
                    <a:gd name="T59" fmla="*/ 329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30" h="329">
                      <a:moveTo>
                        <a:pt x="94" y="329"/>
                      </a:moveTo>
                      <a:lnTo>
                        <a:pt x="161" y="313"/>
                      </a:lnTo>
                      <a:lnTo>
                        <a:pt x="261" y="289"/>
                      </a:lnTo>
                      <a:lnTo>
                        <a:pt x="301" y="268"/>
                      </a:lnTo>
                      <a:lnTo>
                        <a:pt x="322" y="248"/>
                      </a:lnTo>
                      <a:lnTo>
                        <a:pt x="330" y="236"/>
                      </a:lnTo>
                      <a:lnTo>
                        <a:pt x="312" y="231"/>
                      </a:lnTo>
                      <a:lnTo>
                        <a:pt x="297" y="212"/>
                      </a:lnTo>
                      <a:lnTo>
                        <a:pt x="309" y="172"/>
                      </a:lnTo>
                      <a:lnTo>
                        <a:pt x="330" y="141"/>
                      </a:lnTo>
                      <a:lnTo>
                        <a:pt x="296" y="88"/>
                      </a:lnTo>
                      <a:lnTo>
                        <a:pt x="245" y="32"/>
                      </a:lnTo>
                      <a:lnTo>
                        <a:pt x="220" y="22"/>
                      </a:lnTo>
                      <a:lnTo>
                        <a:pt x="205" y="23"/>
                      </a:lnTo>
                      <a:lnTo>
                        <a:pt x="188" y="36"/>
                      </a:lnTo>
                      <a:lnTo>
                        <a:pt x="166" y="63"/>
                      </a:lnTo>
                      <a:lnTo>
                        <a:pt x="146" y="80"/>
                      </a:lnTo>
                      <a:lnTo>
                        <a:pt x="130" y="86"/>
                      </a:lnTo>
                      <a:lnTo>
                        <a:pt x="110" y="86"/>
                      </a:lnTo>
                      <a:lnTo>
                        <a:pt x="86" y="76"/>
                      </a:lnTo>
                      <a:lnTo>
                        <a:pt x="41" y="43"/>
                      </a:lnTo>
                      <a:lnTo>
                        <a:pt x="0" y="0"/>
                      </a:lnTo>
                      <a:lnTo>
                        <a:pt x="1" y="26"/>
                      </a:lnTo>
                      <a:lnTo>
                        <a:pt x="12" y="68"/>
                      </a:lnTo>
                      <a:lnTo>
                        <a:pt x="43" y="117"/>
                      </a:lnTo>
                      <a:lnTo>
                        <a:pt x="77" y="161"/>
                      </a:lnTo>
                      <a:lnTo>
                        <a:pt x="96" y="196"/>
                      </a:lnTo>
                      <a:lnTo>
                        <a:pt x="106" y="239"/>
                      </a:lnTo>
                      <a:lnTo>
                        <a:pt x="102" y="295"/>
                      </a:lnTo>
                      <a:lnTo>
                        <a:pt x="94" y="3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9" name="Freeform 43">
                  <a:extLst>
                    <a:ext uri="{FF2B5EF4-FFF2-40B4-BE49-F238E27FC236}">
                      <a16:creationId xmlns:a16="http://schemas.microsoft.com/office/drawing/2014/main" id="{8F840FFC-CBC7-481A-A9FA-237F54EE9B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4" y="1993"/>
                  <a:ext cx="111" cy="80"/>
                </a:xfrm>
                <a:custGeom>
                  <a:avLst/>
                  <a:gdLst>
                    <a:gd name="T0" fmla="*/ 331 w 331"/>
                    <a:gd name="T1" fmla="*/ 232 h 241"/>
                    <a:gd name="T2" fmla="*/ 312 w 331"/>
                    <a:gd name="T3" fmla="*/ 228 h 241"/>
                    <a:gd name="T4" fmla="*/ 283 w 331"/>
                    <a:gd name="T5" fmla="*/ 209 h 241"/>
                    <a:gd name="T6" fmla="*/ 252 w 331"/>
                    <a:gd name="T7" fmla="*/ 169 h 241"/>
                    <a:gd name="T8" fmla="*/ 236 w 331"/>
                    <a:gd name="T9" fmla="*/ 138 h 241"/>
                    <a:gd name="T10" fmla="*/ 249 w 331"/>
                    <a:gd name="T11" fmla="*/ 133 h 241"/>
                    <a:gd name="T12" fmla="*/ 269 w 331"/>
                    <a:gd name="T13" fmla="*/ 118 h 241"/>
                    <a:gd name="T14" fmla="*/ 281 w 331"/>
                    <a:gd name="T15" fmla="*/ 96 h 241"/>
                    <a:gd name="T16" fmla="*/ 285 w 331"/>
                    <a:gd name="T17" fmla="*/ 64 h 241"/>
                    <a:gd name="T18" fmla="*/ 283 w 331"/>
                    <a:gd name="T19" fmla="*/ 44 h 241"/>
                    <a:gd name="T20" fmla="*/ 243 w 331"/>
                    <a:gd name="T21" fmla="*/ 34 h 241"/>
                    <a:gd name="T22" fmla="*/ 155 w 331"/>
                    <a:gd name="T23" fmla="*/ 8 h 241"/>
                    <a:gd name="T24" fmla="*/ 94 w 331"/>
                    <a:gd name="T25" fmla="*/ 0 h 241"/>
                    <a:gd name="T26" fmla="*/ 58 w 331"/>
                    <a:gd name="T27" fmla="*/ 6 h 241"/>
                    <a:gd name="T28" fmla="*/ 27 w 331"/>
                    <a:gd name="T29" fmla="*/ 26 h 241"/>
                    <a:gd name="T30" fmla="*/ 7 w 331"/>
                    <a:gd name="T31" fmla="*/ 64 h 241"/>
                    <a:gd name="T32" fmla="*/ 0 w 331"/>
                    <a:gd name="T33" fmla="*/ 90 h 241"/>
                    <a:gd name="T34" fmla="*/ 44 w 331"/>
                    <a:gd name="T35" fmla="*/ 82 h 241"/>
                    <a:gd name="T36" fmla="*/ 106 w 331"/>
                    <a:gd name="T37" fmla="*/ 88 h 241"/>
                    <a:gd name="T38" fmla="*/ 144 w 331"/>
                    <a:gd name="T39" fmla="*/ 112 h 241"/>
                    <a:gd name="T40" fmla="*/ 170 w 331"/>
                    <a:gd name="T41" fmla="*/ 146 h 241"/>
                    <a:gd name="T42" fmla="*/ 188 w 331"/>
                    <a:gd name="T43" fmla="*/ 184 h 241"/>
                    <a:gd name="T44" fmla="*/ 209 w 331"/>
                    <a:gd name="T45" fmla="*/ 217 h 241"/>
                    <a:gd name="T46" fmla="*/ 243 w 331"/>
                    <a:gd name="T47" fmla="*/ 238 h 241"/>
                    <a:gd name="T48" fmla="*/ 293 w 331"/>
                    <a:gd name="T49" fmla="*/ 241 h 241"/>
                    <a:gd name="T50" fmla="*/ 331 w 331"/>
                    <a:gd name="T51" fmla="*/ 232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31" h="241">
                      <a:moveTo>
                        <a:pt x="331" y="232"/>
                      </a:moveTo>
                      <a:lnTo>
                        <a:pt x="312" y="228"/>
                      </a:lnTo>
                      <a:lnTo>
                        <a:pt x="283" y="209"/>
                      </a:lnTo>
                      <a:lnTo>
                        <a:pt x="252" y="169"/>
                      </a:lnTo>
                      <a:lnTo>
                        <a:pt x="236" y="138"/>
                      </a:lnTo>
                      <a:lnTo>
                        <a:pt x="249" y="133"/>
                      </a:lnTo>
                      <a:lnTo>
                        <a:pt x="269" y="118"/>
                      </a:lnTo>
                      <a:lnTo>
                        <a:pt x="281" y="96"/>
                      </a:lnTo>
                      <a:lnTo>
                        <a:pt x="285" y="64"/>
                      </a:lnTo>
                      <a:lnTo>
                        <a:pt x="283" y="44"/>
                      </a:lnTo>
                      <a:lnTo>
                        <a:pt x="243" y="34"/>
                      </a:lnTo>
                      <a:lnTo>
                        <a:pt x="155" y="8"/>
                      </a:lnTo>
                      <a:lnTo>
                        <a:pt x="94" y="0"/>
                      </a:lnTo>
                      <a:lnTo>
                        <a:pt x="58" y="6"/>
                      </a:lnTo>
                      <a:lnTo>
                        <a:pt x="27" y="26"/>
                      </a:lnTo>
                      <a:lnTo>
                        <a:pt x="7" y="64"/>
                      </a:lnTo>
                      <a:lnTo>
                        <a:pt x="0" y="90"/>
                      </a:lnTo>
                      <a:lnTo>
                        <a:pt x="44" y="82"/>
                      </a:lnTo>
                      <a:lnTo>
                        <a:pt x="106" y="88"/>
                      </a:lnTo>
                      <a:lnTo>
                        <a:pt x="144" y="112"/>
                      </a:lnTo>
                      <a:lnTo>
                        <a:pt x="170" y="146"/>
                      </a:lnTo>
                      <a:lnTo>
                        <a:pt x="188" y="184"/>
                      </a:lnTo>
                      <a:lnTo>
                        <a:pt x="209" y="217"/>
                      </a:lnTo>
                      <a:lnTo>
                        <a:pt x="243" y="238"/>
                      </a:lnTo>
                      <a:lnTo>
                        <a:pt x="293" y="241"/>
                      </a:lnTo>
                      <a:lnTo>
                        <a:pt x="331" y="2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0" name="Freeform 44">
                  <a:extLst>
                    <a:ext uri="{FF2B5EF4-FFF2-40B4-BE49-F238E27FC236}">
                      <a16:creationId xmlns:a16="http://schemas.microsoft.com/office/drawing/2014/main" id="{D747A309-808C-4306-9254-6402073181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5" y="1677"/>
                  <a:ext cx="143" cy="220"/>
                </a:xfrm>
                <a:custGeom>
                  <a:avLst/>
                  <a:gdLst>
                    <a:gd name="T0" fmla="*/ 98 w 428"/>
                    <a:gd name="T1" fmla="*/ 425 h 659"/>
                    <a:gd name="T2" fmla="*/ 100 w 428"/>
                    <a:gd name="T3" fmla="*/ 374 h 659"/>
                    <a:gd name="T4" fmla="*/ 119 w 428"/>
                    <a:gd name="T5" fmla="*/ 249 h 659"/>
                    <a:gd name="T6" fmla="*/ 122 w 428"/>
                    <a:gd name="T7" fmla="*/ 153 h 659"/>
                    <a:gd name="T8" fmla="*/ 111 w 428"/>
                    <a:gd name="T9" fmla="*/ 94 h 659"/>
                    <a:gd name="T10" fmla="*/ 84 w 428"/>
                    <a:gd name="T11" fmla="*/ 45 h 659"/>
                    <a:gd name="T12" fmla="*/ 50 w 428"/>
                    <a:gd name="T13" fmla="*/ 18 h 659"/>
                    <a:gd name="T14" fmla="*/ 20 w 428"/>
                    <a:gd name="T15" fmla="*/ 5 h 659"/>
                    <a:gd name="T16" fmla="*/ 3 w 428"/>
                    <a:gd name="T17" fmla="*/ 0 h 659"/>
                    <a:gd name="T18" fmla="*/ 0 w 428"/>
                    <a:gd name="T19" fmla="*/ 33 h 659"/>
                    <a:gd name="T20" fmla="*/ 0 w 428"/>
                    <a:gd name="T21" fmla="*/ 115 h 659"/>
                    <a:gd name="T22" fmla="*/ 11 w 428"/>
                    <a:gd name="T23" fmla="*/ 214 h 659"/>
                    <a:gd name="T24" fmla="*/ 32 w 428"/>
                    <a:gd name="T25" fmla="*/ 317 h 659"/>
                    <a:gd name="T26" fmla="*/ 66 w 428"/>
                    <a:gd name="T27" fmla="*/ 419 h 659"/>
                    <a:gd name="T28" fmla="*/ 112 w 428"/>
                    <a:gd name="T29" fmla="*/ 514 h 659"/>
                    <a:gd name="T30" fmla="*/ 155 w 428"/>
                    <a:gd name="T31" fmla="*/ 574 h 659"/>
                    <a:gd name="T32" fmla="*/ 188 w 428"/>
                    <a:gd name="T33" fmla="*/ 607 h 659"/>
                    <a:gd name="T34" fmla="*/ 224 w 428"/>
                    <a:gd name="T35" fmla="*/ 634 h 659"/>
                    <a:gd name="T36" fmla="*/ 264 w 428"/>
                    <a:gd name="T37" fmla="*/ 654 h 659"/>
                    <a:gd name="T38" fmla="*/ 287 w 428"/>
                    <a:gd name="T39" fmla="*/ 659 h 659"/>
                    <a:gd name="T40" fmla="*/ 296 w 428"/>
                    <a:gd name="T41" fmla="*/ 651 h 659"/>
                    <a:gd name="T42" fmla="*/ 311 w 428"/>
                    <a:gd name="T43" fmla="*/ 631 h 659"/>
                    <a:gd name="T44" fmla="*/ 320 w 428"/>
                    <a:gd name="T45" fmla="*/ 597 h 659"/>
                    <a:gd name="T46" fmla="*/ 311 w 428"/>
                    <a:gd name="T47" fmla="*/ 515 h 659"/>
                    <a:gd name="T48" fmla="*/ 295 w 428"/>
                    <a:gd name="T49" fmla="*/ 431 h 659"/>
                    <a:gd name="T50" fmla="*/ 296 w 428"/>
                    <a:gd name="T51" fmla="*/ 395 h 659"/>
                    <a:gd name="T52" fmla="*/ 303 w 428"/>
                    <a:gd name="T53" fmla="*/ 374 h 659"/>
                    <a:gd name="T54" fmla="*/ 315 w 428"/>
                    <a:gd name="T55" fmla="*/ 357 h 659"/>
                    <a:gd name="T56" fmla="*/ 336 w 428"/>
                    <a:gd name="T57" fmla="*/ 342 h 659"/>
                    <a:gd name="T58" fmla="*/ 364 w 428"/>
                    <a:gd name="T59" fmla="*/ 333 h 659"/>
                    <a:gd name="T60" fmla="*/ 404 w 428"/>
                    <a:gd name="T61" fmla="*/ 329 h 659"/>
                    <a:gd name="T62" fmla="*/ 428 w 428"/>
                    <a:gd name="T63" fmla="*/ 330 h 659"/>
                    <a:gd name="T64" fmla="*/ 424 w 428"/>
                    <a:gd name="T65" fmla="*/ 298 h 659"/>
                    <a:gd name="T66" fmla="*/ 412 w 428"/>
                    <a:gd name="T67" fmla="*/ 239 h 659"/>
                    <a:gd name="T68" fmla="*/ 389 w 428"/>
                    <a:gd name="T69" fmla="*/ 191 h 659"/>
                    <a:gd name="T70" fmla="*/ 356 w 428"/>
                    <a:gd name="T71" fmla="*/ 154 h 659"/>
                    <a:gd name="T72" fmla="*/ 333 w 428"/>
                    <a:gd name="T73" fmla="*/ 141 h 659"/>
                    <a:gd name="T74" fmla="*/ 341 w 428"/>
                    <a:gd name="T75" fmla="*/ 182 h 659"/>
                    <a:gd name="T76" fmla="*/ 341 w 428"/>
                    <a:gd name="T77" fmla="*/ 247 h 659"/>
                    <a:gd name="T78" fmla="*/ 324 w 428"/>
                    <a:gd name="T79" fmla="*/ 294 h 659"/>
                    <a:gd name="T80" fmla="*/ 294 w 428"/>
                    <a:gd name="T81" fmla="*/ 329 h 659"/>
                    <a:gd name="T82" fmla="*/ 231 w 428"/>
                    <a:gd name="T83" fmla="*/ 363 h 659"/>
                    <a:gd name="T84" fmla="*/ 162 w 428"/>
                    <a:gd name="T85" fmla="*/ 390 h 659"/>
                    <a:gd name="T86" fmla="*/ 118 w 428"/>
                    <a:gd name="T87" fmla="*/ 411 h 659"/>
                    <a:gd name="T88" fmla="*/ 98 w 428"/>
                    <a:gd name="T89" fmla="*/ 425 h 6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28" h="659">
                      <a:moveTo>
                        <a:pt x="98" y="425"/>
                      </a:moveTo>
                      <a:lnTo>
                        <a:pt x="100" y="374"/>
                      </a:lnTo>
                      <a:lnTo>
                        <a:pt x="119" y="249"/>
                      </a:lnTo>
                      <a:lnTo>
                        <a:pt x="122" y="153"/>
                      </a:lnTo>
                      <a:lnTo>
                        <a:pt x="111" y="94"/>
                      </a:lnTo>
                      <a:lnTo>
                        <a:pt x="84" y="45"/>
                      </a:lnTo>
                      <a:lnTo>
                        <a:pt x="50" y="18"/>
                      </a:lnTo>
                      <a:lnTo>
                        <a:pt x="20" y="5"/>
                      </a:lnTo>
                      <a:lnTo>
                        <a:pt x="3" y="0"/>
                      </a:lnTo>
                      <a:lnTo>
                        <a:pt x="0" y="33"/>
                      </a:lnTo>
                      <a:lnTo>
                        <a:pt x="0" y="115"/>
                      </a:lnTo>
                      <a:lnTo>
                        <a:pt x="11" y="214"/>
                      </a:lnTo>
                      <a:lnTo>
                        <a:pt x="32" y="317"/>
                      </a:lnTo>
                      <a:lnTo>
                        <a:pt x="66" y="419"/>
                      </a:lnTo>
                      <a:lnTo>
                        <a:pt x="112" y="514"/>
                      </a:lnTo>
                      <a:lnTo>
                        <a:pt x="155" y="574"/>
                      </a:lnTo>
                      <a:lnTo>
                        <a:pt x="188" y="607"/>
                      </a:lnTo>
                      <a:lnTo>
                        <a:pt x="224" y="634"/>
                      </a:lnTo>
                      <a:lnTo>
                        <a:pt x="264" y="654"/>
                      </a:lnTo>
                      <a:lnTo>
                        <a:pt x="287" y="659"/>
                      </a:lnTo>
                      <a:lnTo>
                        <a:pt x="296" y="651"/>
                      </a:lnTo>
                      <a:lnTo>
                        <a:pt x="311" y="631"/>
                      </a:lnTo>
                      <a:lnTo>
                        <a:pt x="320" y="597"/>
                      </a:lnTo>
                      <a:lnTo>
                        <a:pt x="311" y="515"/>
                      </a:lnTo>
                      <a:lnTo>
                        <a:pt x="295" y="431"/>
                      </a:lnTo>
                      <a:lnTo>
                        <a:pt x="296" y="395"/>
                      </a:lnTo>
                      <a:lnTo>
                        <a:pt x="303" y="374"/>
                      </a:lnTo>
                      <a:lnTo>
                        <a:pt x="315" y="357"/>
                      </a:lnTo>
                      <a:lnTo>
                        <a:pt x="336" y="342"/>
                      </a:lnTo>
                      <a:lnTo>
                        <a:pt x="364" y="333"/>
                      </a:lnTo>
                      <a:lnTo>
                        <a:pt x="404" y="329"/>
                      </a:lnTo>
                      <a:lnTo>
                        <a:pt x="428" y="330"/>
                      </a:lnTo>
                      <a:lnTo>
                        <a:pt x="424" y="298"/>
                      </a:lnTo>
                      <a:lnTo>
                        <a:pt x="412" y="239"/>
                      </a:lnTo>
                      <a:lnTo>
                        <a:pt x="389" y="191"/>
                      </a:lnTo>
                      <a:lnTo>
                        <a:pt x="356" y="154"/>
                      </a:lnTo>
                      <a:lnTo>
                        <a:pt x="333" y="141"/>
                      </a:lnTo>
                      <a:lnTo>
                        <a:pt x="341" y="182"/>
                      </a:lnTo>
                      <a:lnTo>
                        <a:pt x="341" y="247"/>
                      </a:lnTo>
                      <a:lnTo>
                        <a:pt x="324" y="294"/>
                      </a:lnTo>
                      <a:lnTo>
                        <a:pt x="294" y="329"/>
                      </a:lnTo>
                      <a:lnTo>
                        <a:pt x="231" y="363"/>
                      </a:lnTo>
                      <a:lnTo>
                        <a:pt x="162" y="390"/>
                      </a:lnTo>
                      <a:lnTo>
                        <a:pt x="118" y="411"/>
                      </a:lnTo>
                      <a:lnTo>
                        <a:pt x="98" y="4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1" name="Freeform 45">
                  <a:extLst>
                    <a:ext uri="{FF2B5EF4-FFF2-40B4-BE49-F238E27FC236}">
                      <a16:creationId xmlns:a16="http://schemas.microsoft.com/office/drawing/2014/main" id="{97D06ADF-12B9-43BF-BCC1-3EBAC01088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4" y="1269"/>
                  <a:ext cx="4626" cy="1790"/>
                </a:xfrm>
                <a:custGeom>
                  <a:avLst/>
                  <a:gdLst>
                    <a:gd name="T0" fmla="*/ 4586 w 13879"/>
                    <a:gd name="T1" fmla="*/ 258 h 5371"/>
                    <a:gd name="T2" fmla="*/ 4561 w 13879"/>
                    <a:gd name="T3" fmla="*/ 478 h 5371"/>
                    <a:gd name="T4" fmla="*/ 4833 w 13879"/>
                    <a:gd name="T5" fmla="*/ 706 h 5371"/>
                    <a:gd name="T6" fmla="*/ 5135 w 13879"/>
                    <a:gd name="T7" fmla="*/ 670 h 5371"/>
                    <a:gd name="T8" fmla="*/ 5283 w 13879"/>
                    <a:gd name="T9" fmla="*/ 874 h 5371"/>
                    <a:gd name="T10" fmla="*/ 5526 w 13879"/>
                    <a:gd name="T11" fmla="*/ 758 h 5371"/>
                    <a:gd name="T12" fmla="*/ 5980 w 13879"/>
                    <a:gd name="T13" fmla="*/ 966 h 5371"/>
                    <a:gd name="T14" fmla="*/ 6906 w 13879"/>
                    <a:gd name="T15" fmla="*/ 895 h 5371"/>
                    <a:gd name="T16" fmla="*/ 7492 w 13879"/>
                    <a:gd name="T17" fmla="*/ 991 h 5371"/>
                    <a:gd name="T18" fmla="*/ 7519 w 13879"/>
                    <a:gd name="T19" fmla="*/ 1319 h 5371"/>
                    <a:gd name="T20" fmla="*/ 7362 w 13879"/>
                    <a:gd name="T21" fmla="*/ 1459 h 5371"/>
                    <a:gd name="T22" fmla="*/ 7532 w 13879"/>
                    <a:gd name="T23" fmla="*/ 1359 h 5371"/>
                    <a:gd name="T24" fmla="*/ 7356 w 13879"/>
                    <a:gd name="T25" fmla="*/ 1981 h 5371"/>
                    <a:gd name="T26" fmla="*/ 7524 w 13879"/>
                    <a:gd name="T27" fmla="*/ 2136 h 5371"/>
                    <a:gd name="T28" fmla="*/ 7676 w 13879"/>
                    <a:gd name="T29" fmla="*/ 1554 h 5371"/>
                    <a:gd name="T30" fmla="*/ 8268 w 13879"/>
                    <a:gd name="T31" fmla="*/ 2352 h 5371"/>
                    <a:gd name="T32" fmla="*/ 8623 w 13879"/>
                    <a:gd name="T33" fmla="*/ 3142 h 5371"/>
                    <a:gd name="T34" fmla="*/ 9565 w 13879"/>
                    <a:gd name="T35" fmla="*/ 3719 h 5371"/>
                    <a:gd name="T36" fmla="*/ 10959 w 13879"/>
                    <a:gd name="T37" fmla="*/ 3628 h 5371"/>
                    <a:gd name="T38" fmla="*/ 11501 w 13879"/>
                    <a:gd name="T39" fmla="*/ 3026 h 5371"/>
                    <a:gd name="T40" fmla="*/ 13063 w 13879"/>
                    <a:gd name="T41" fmla="*/ 4248 h 5371"/>
                    <a:gd name="T42" fmla="*/ 13879 w 13879"/>
                    <a:gd name="T43" fmla="*/ 5183 h 5371"/>
                    <a:gd name="T44" fmla="*/ 5492 w 13879"/>
                    <a:gd name="T45" fmla="*/ 5318 h 5371"/>
                    <a:gd name="T46" fmla="*/ 2139 w 13879"/>
                    <a:gd name="T47" fmla="*/ 5266 h 5371"/>
                    <a:gd name="T48" fmla="*/ 19 w 13879"/>
                    <a:gd name="T49" fmla="*/ 4956 h 5371"/>
                    <a:gd name="T50" fmla="*/ 775 w 13879"/>
                    <a:gd name="T51" fmla="*/ 4618 h 5371"/>
                    <a:gd name="T52" fmla="*/ 1110 w 13879"/>
                    <a:gd name="T53" fmla="*/ 3911 h 5371"/>
                    <a:gd name="T54" fmla="*/ 1911 w 13879"/>
                    <a:gd name="T55" fmla="*/ 2969 h 5371"/>
                    <a:gd name="T56" fmla="*/ 2861 w 13879"/>
                    <a:gd name="T57" fmla="*/ 1698 h 5371"/>
                    <a:gd name="T58" fmla="*/ 3560 w 13879"/>
                    <a:gd name="T59" fmla="*/ 1225 h 5371"/>
                    <a:gd name="T60" fmla="*/ 3864 w 13879"/>
                    <a:gd name="T61" fmla="*/ 490 h 5371"/>
                    <a:gd name="T62" fmla="*/ 4023 w 13879"/>
                    <a:gd name="T63" fmla="*/ 696 h 5371"/>
                    <a:gd name="T64" fmla="*/ 4297 w 13879"/>
                    <a:gd name="T65" fmla="*/ 1087 h 5371"/>
                    <a:gd name="T66" fmla="*/ 4502 w 13879"/>
                    <a:gd name="T67" fmla="*/ 2025 h 5371"/>
                    <a:gd name="T68" fmla="*/ 4343 w 13879"/>
                    <a:gd name="T69" fmla="*/ 1842 h 5371"/>
                    <a:gd name="T70" fmla="*/ 4187 w 13879"/>
                    <a:gd name="T71" fmla="*/ 1321 h 5371"/>
                    <a:gd name="T72" fmla="*/ 4173 w 13879"/>
                    <a:gd name="T73" fmla="*/ 1602 h 5371"/>
                    <a:gd name="T74" fmla="*/ 4161 w 13879"/>
                    <a:gd name="T75" fmla="*/ 1792 h 5371"/>
                    <a:gd name="T76" fmla="*/ 4211 w 13879"/>
                    <a:gd name="T77" fmla="*/ 1859 h 5371"/>
                    <a:gd name="T78" fmla="*/ 3968 w 13879"/>
                    <a:gd name="T79" fmla="*/ 1960 h 5371"/>
                    <a:gd name="T80" fmla="*/ 4060 w 13879"/>
                    <a:gd name="T81" fmla="*/ 2673 h 5371"/>
                    <a:gd name="T82" fmla="*/ 3583 w 13879"/>
                    <a:gd name="T83" fmla="*/ 2806 h 5371"/>
                    <a:gd name="T84" fmla="*/ 3937 w 13879"/>
                    <a:gd name="T85" fmla="*/ 3157 h 5371"/>
                    <a:gd name="T86" fmla="*/ 4348 w 13879"/>
                    <a:gd name="T87" fmla="*/ 3551 h 5371"/>
                    <a:gd name="T88" fmla="*/ 4462 w 13879"/>
                    <a:gd name="T89" fmla="*/ 3836 h 5371"/>
                    <a:gd name="T90" fmla="*/ 4502 w 13879"/>
                    <a:gd name="T91" fmla="*/ 4241 h 5371"/>
                    <a:gd name="T92" fmla="*/ 4862 w 13879"/>
                    <a:gd name="T93" fmla="*/ 4561 h 5371"/>
                    <a:gd name="T94" fmla="*/ 5210 w 13879"/>
                    <a:gd name="T95" fmla="*/ 4948 h 5371"/>
                    <a:gd name="T96" fmla="*/ 5034 w 13879"/>
                    <a:gd name="T97" fmla="*/ 4477 h 5371"/>
                    <a:gd name="T98" fmla="*/ 5284 w 13879"/>
                    <a:gd name="T99" fmla="*/ 4455 h 5371"/>
                    <a:gd name="T100" fmla="*/ 5478 w 13879"/>
                    <a:gd name="T101" fmla="*/ 4521 h 5371"/>
                    <a:gd name="T102" fmla="*/ 5304 w 13879"/>
                    <a:gd name="T103" fmla="*/ 3792 h 5371"/>
                    <a:gd name="T104" fmla="*/ 5590 w 13879"/>
                    <a:gd name="T105" fmla="*/ 3950 h 5371"/>
                    <a:gd name="T106" fmla="*/ 5162 w 13879"/>
                    <a:gd name="T107" fmla="*/ 3582 h 5371"/>
                    <a:gd name="T108" fmla="*/ 5210 w 13879"/>
                    <a:gd name="T109" fmla="*/ 2828 h 5371"/>
                    <a:gd name="T110" fmla="*/ 5003 w 13879"/>
                    <a:gd name="T111" fmla="*/ 2065 h 5371"/>
                    <a:gd name="T112" fmla="*/ 4341 w 13879"/>
                    <a:gd name="T113" fmla="*/ 810 h 5371"/>
                    <a:gd name="T114" fmla="*/ 4264 w 13879"/>
                    <a:gd name="T115" fmla="*/ 334 h 5371"/>
                    <a:gd name="T116" fmla="*/ 4220 w 13879"/>
                    <a:gd name="T117" fmla="*/ 754 h 5371"/>
                    <a:gd name="T118" fmla="*/ 4164 w 13879"/>
                    <a:gd name="T119" fmla="*/ 246 h 5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3879" h="5371">
                      <a:moveTo>
                        <a:pt x="4361" y="47"/>
                      </a:moveTo>
                      <a:lnTo>
                        <a:pt x="4378" y="45"/>
                      </a:lnTo>
                      <a:lnTo>
                        <a:pt x="4402" y="35"/>
                      </a:lnTo>
                      <a:lnTo>
                        <a:pt x="4421" y="19"/>
                      </a:lnTo>
                      <a:lnTo>
                        <a:pt x="4442" y="4"/>
                      </a:lnTo>
                      <a:lnTo>
                        <a:pt x="4456" y="0"/>
                      </a:lnTo>
                      <a:lnTo>
                        <a:pt x="4440" y="48"/>
                      </a:lnTo>
                      <a:lnTo>
                        <a:pt x="4429" y="127"/>
                      </a:lnTo>
                      <a:lnTo>
                        <a:pt x="4444" y="246"/>
                      </a:lnTo>
                      <a:lnTo>
                        <a:pt x="4456" y="377"/>
                      </a:lnTo>
                      <a:lnTo>
                        <a:pt x="4476" y="378"/>
                      </a:lnTo>
                      <a:lnTo>
                        <a:pt x="4510" y="374"/>
                      </a:lnTo>
                      <a:lnTo>
                        <a:pt x="4536" y="365"/>
                      </a:lnTo>
                      <a:lnTo>
                        <a:pt x="4556" y="348"/>
                      </a:lnTo>
                      <a:lnTo>
                        <a:pt x="4576" y="314"/>
                      </a:lnTo>
                      <a:lnTo>
                        <a:pt x="4586" y="258"/>
                      </a:lnTo>
                      <a:lnTo>
                        <a:pt x="4585" y="163"/>
                      </a:lnTo>
                      <a:lnTo>
                        <a:pt x="4580" y="84"/>
                      </a:lnTo>
                      <a:lnTo>
                        <a:pt x="4585" y="59"/>
                      </a:lnTo>
                      <a:lnTo>
                        <a:pt x="4592" y="49"/>
                      </a:lnTo>
                      <a:lnTo>
                        <a:pt x="4597" y="47"/>
                      </a:lnTo>
                      <a:lnTo>
                        <a:pt x="4628" y="101"/>
                      </a:lnTo>
                      <a:lnTo>
                        <a:pt x="4674" y="215"/>
                      </a:lnTo>
                      <a:lnTo>
                        <a:pt x="4701" y="300"/>
                      </a:lnTo>
                      <a:lnTo>
                        <a:pt x="4721" y="388"/>
                      </a:lnTo>
                      <a:lnTo>
                        <a:pt x="4732" y="476"/>
                      </a:lnTo>
                      <a:lnTo>
                        <a:pt x="4729" y="557"/>
                      </a:lnTo>
                      <a:lnTo>
                        <a:pt x="4709" y="629"/>
                      </a:lnTo>
                      <a:lnTo>
                        <a:pt x="4692" y="660"/>
                      </a:lnTo>
                      <a:lnTo>
                        <a:pt x="4670" y="637"/>
                      </a:lnTo>
                      <a:lnTo>
                        <a:pt x="4617" y="557"/>
                      </a:lnTo>
                      <a:lnTo>
                        <a:pt x="4561" y="478"/>
                      </a:lnTo>
                      <a:lnTo>
                        <a:pt x="4526" y="450"/>
                      </a:lnTo>
                      <a:lnTo>
                        <a:pt x="4509" y="457"/>
                      </a:lnTo>
                      <a:lnTo>
                        <a:pt x="4502" y="470"/>
                      </a:lnTo>
                      <a:lnTo>
                        <a:pt x="4566" y="545"/>
                      </a:lnTo>
                      <a:lnTo>
                        <a:pt x="4676" y="690"/>
                      </a:lnTo>
                      <a:lnTo>
                        <a:pt x="4761" y="825"/>
                      </a:lnTo>
                      <a:lnTo>
                        <a:pt x="4818" y="941"/>
                      </a:lnTo>
                      <a:lnTo>
                        <a:pt x="4833" y="989"/>
                      </a:lnTo>
                      <a:lnTo>
                        <a:pt x="4863" y="957"/>
                      </a:lnTo>
                      <a:lnTo>
                        <a:pt x="4899" y="901"/>
                      </a:lnTo>
                      <a:lnTo>
                        <a:pt x="4914" y="861"/>
                      </a:lnTo>
                      <a:lnTo>
                        <a:pt x="4919" y="821"/>
                      </a:lnTo>
                      <a:lnTo>
                        <a:pt x="4913" y="782"/>
                      </a:lnTo>
                      <a:lnTo>
                        <a:pt x="4893" y="749"/>
                      </a:lnTo>
                      <a:lnTo>
                        <a:pt x="4858" y="718"/>
                      </a:lnTo>
                      <a:lnTo>
                        <a:pt x="4833" y="706"/>
                      </a:lnTo>
                      <a:lnTo>
                        <a:pt x="4865" y="718"/>
                      </a:lnTo>
                      <a:lnTo>
                        <a:pt x="4911" y="724"/>
                      </a:lnTo>
                      <a:lnTo>
                        <a:pt x="4941" y="712"/>
                      </a:lnTo>
                      <a:lnTo>
                        <a:pt x="4957" y="686"/>
                      </a:lnTo>
                      <a:lnTo>
                        <a:pt x="4970" y="638"/>
                      </a:lnTo>
                      <a:lnTo>
                        <a:pt x="4986" y="592"/>
                      </a:lnTo>
                      <a:lnTo>
                        <a:pt x="5006" y="570"/>
                      </a:lnTo>
                      <a:lnTo>
                        <a:pt x="5021" y="565"/>
                      </a:lnTo>
                      <a:lnTo>
                        <a:pt x="5021" y="684"/>
                      </a:lnTo>
                      <a:lnTo>
                        <a:pt x="5021" y="801"/>
                      </a:lnTo>
                      <a:lnTo>
                        <a:pt x="5062" y="801"/>
                      </a:lnTo>
                      <a:lnTo>
                        <a:pt x="5114" y="789"/>
                      </a:lnTo>
                      <a:lnTo>
                        <a:pt x="5135" y="768"/>
                      </a:lnTo>
                      <a:lnTo>
                        <a:pt x="5141" y="737"/>
                      </a:lnTo>
                      <a:lnTo>
                        <a:pt x="5137" y="704"/>
                      </a:lnTo>
                      <a:lnTo>
                        <a:pt x="5135" y="670"/>
                      </a:lnTo>
                      <a:lnTo>
                        <a:pt x="5146" y="641"/>
                      </a:lnTo>
                      <a:lnTo>
                        <a:pt x="5179" y="618"/>
                      </a:lnTo>
                      <a:lnTo>
                        <a:pt x="5210" y="612"/>
                      </a:lnTo>
                      <a:lnTo>
                        <a:pt x="5211" y="661"/>
                      </a:lnTo>
                      <a:lnTo>
                        <a:pt x="5202" y="740"/>
                      </a:lnTo>
                      <a:lnTo>
                        <a:pt x="5170" y="830"/>
                      </a:lnTo>
                      <a:lnTo>
                        <a:pt x="5134" y="899"/>
                      </a:lnTo>
                      <a:lnTo>
                        <a:pt x="5119" y="943"/>
                      </a:lnTo>
                      <a:lnTo>
                        <a:pt x="5119" y="993"/>
                      </a:lnTo>
                      <a:lnTo>
                        <a:pt x="5141" y="1049"/>
                      </a:lnTo>
                      <a:lnTo>
                        <a:pt x="5162" y="1083"/>
                      </a:lnTo>
                      <a:lnTo>
                        <a:pt x="5191" y="1062"/>
                      </a:lnTo>
                      <a:lnTo>
                        <a:pt x="5230" y="1017"/>
                      </a:lnTo>
                      <a:lnTo>
                        <a:pt x="5256" y="949"/>
                      </a:lnTo>
                      <a:lnTo>
                        <a:pt x="5268" y="897"/>
                      </a:lnTo>
                      <a:lnTo>
                        <a:pt x="5283" y="874"/>
                      </a:lnTo>
                      <a:lnTo>
                        <a:pt x="5311" y="867"/>
                      </a:lnTo>
                      <a:lnTo>
                        <a:pt x="5362" y="879"/>
                      </a:lnTo>
                      <a:lnTo>
                        <a:pt x="5398" y="895"/>
                      </a:lnTo>
                      <a:lnTo>
                        <a:pt x="5407" y="874"/>
                      </a:lnTo>
                      <a:lnTo>
                        <a:pt x="5406" y="837"/>
                      </a:lnTo>
                      <a:lnTo>
                        <a:pt x="5387" y="807"/>
                      </a:lnTo>
                      <a:lnTo>
                        <a:pt x="5360" y="782"/>
                      </a:lnTo>
                      <a:lnTo>
                        <a:pt x="5332" y="762"/>
                      </a:lnTo>
                      <a:lnTo>
                        <a:pt x="5312" y="745"/>
                      </a:lnTo>
                      <a:lnTo>
                        <a:pt x="5308" y="729"/>
                      </a:lnTo>
                      <a:lnTo>
                        <a:pt x="5328" y="714"/>
                      </a:lnTo>
                      <a:lnTo>
                        <a:pt x="5351" y="706"/>
                      </a:lnTo>
                      <a:lnTo>
                        <a:pt x="5367" y="705"/>
                      </a:lnTo>
                      <a:lnTo>
                        <a:pt x="5403" y="713"/>
                      </a:lnTo>
                      <a:lnTo>
                        <a:pt x="5464" y="736"/>
                      </a:lnTo>
                      <a:lnTo>
                        <a:pt x="5526" y="758"/>
                      </a:lnTo>
                      <a:lnTo>
                        <a:pt x="5564" y="764"/>
                      </a:lnTo>
                      <a:lnTo>
                        <a:pt x="5598" y="756"/>
                      </a:lnTo>
                      <a:lnTo>
                        <a:pt x="5624" y="729"/>
                      </a:lnTo>
                      <a:lnTo>
                        <a:pt x="5634" y="706"/>
                      </a:lnTo>
                      <a:lnTo>
                        <a:pt x="5658" y="706"/>
                      </a:lnTo>
                      <a:lnTo>
                        <a:pt x="5697" y="700"/>
                      </a:lnTo>
                      <a:lnTo>
                        <a:pt x="5747" y="678"/>
                      </a:lnTo>
                      <a:lnTo>
                        <a:pt x="5775" y="660"/>
                      </a:lnTo>
                      <a:lnTo>
                        <a:pt x="5789" y="674"/>
                      </a:lnTo>
                      <a:lnTo>
                        <a:pt x="5815" y="722"/>
                      </a:lnTo>
                      <a:lnTo>
                        <a:pt x="5852" y="813"/>
                      </a:lnTo>
                      <a:lnTo>
                        <a:pt x="5891" y="903"/>
                      </a:lnTo>
                      <a:lnTo>
                        <a:pt x="5920" y="947"/>
                      </a:lnTo>
                      <a:lnTo>
                        <a:pt x="5944" y="966"/>
                      </a:lnTo>
                      <a:lnTo>
                        <a:pt x="5961" y="970"/>
                      </a:lnTo>
                      <a:lnTo>
                        <a:pt x="5980" y="966"/>
                      </a:lnTo>
                      <a:lnTo>
                        <a:pt x="6000" y="953"/>
                      </a:lnTo>
                      <a:lnTo>
                        <a:pt x="6011" y="942"/>
                      </a:lnTo>
                      <a:lnTo>
                        <a:pt x="6001" y="941"/>
                      </a:lnTo>
                      <a:lnTo>
                        <a:pt x="5987" y="931"/>
                      </a:lnTo>
                      <a:lnTo>
                        <a:pt x="5973" y="909"/>
                      </a:lnTo>
                      <a:lnTo>
                        <a:pt x="5967" y="845"/>
                      </a:lnTo>
                      <a:lnTo>
                        <a:pt x="5964" y="801"/>
                      </a:lnTo>
                      <a:lnTo>
                        <a:pt x="6032" y="837"/>
                      </a:lnTo>
                      <a:lnTo>
                        <a:pt x="6149" y="895"/>
                      </a:lnTo>
                      <a:lnTo>
                        <a:pt x="6253" y="938"/>
                      </a:lnTo>
                      <a:lnTo>
                        <a:pt x="6352" y="963"/>
                      </a:lnTo>
                      <a:lnTo>
                        <a:pt x="6449" y="973"/>
                      </a:lnTo>
                      <a:lnTo>
                        <a:pt x="6556" y="967"/>
                      </a:lnTo>
                      <a:lnTo>
                        <a:pt x="6677" y="949"/>
                      </a:lnTo>
                      <a:lnTo>
                        <a:pt x="6822" y="917"/>
                      </a:lnTo>
                      <a:lnTo>
                        <a:pt x="6906" y="895"/>
                      </a:lnTo>
                      <a:lnTo>
                        <a:pt x="6923" y="893"/>
                      </a:lnTo>
                      <a:lnTo>
                        <a:pt x="6958" y="897"/>
                      </a:lnTo>
                      <a:lnTo>
                        <a:pt x="7009" y="911"/>
                      </a:lnTo>
                      <a:lnTo>
                        <a:pt x="7104" y="967"/>
                      </a:lnTo>
                      <a:lnTo>
                        <a:pt x="7192" y="1023"/>
                      </a:lnTo>
                      <a:lnTo>
                        <a:pt x="7234" y="1038"/>
                      </a:lnTo>
                      <a:lnTo>
                        <a:pt x="7262" y="1042"/>
                      </a:lnTo>
                      <a:lnTo>
                        <a:pt x="7288" y="1037"/>
                      </a:lnTo>
                      <a:lnTo>
                        <a:pt x="7314" y="1025"/>
                      </a:lnTo>
                      <a:lnTo>
                        <a:pt x="7340" y="1001"/>
                      </a:lnTo>
                      <a:lnTo>
                        <a:pt x="7364" y="965"/>
                      </a:lnTo>
                      <a:lnTo>
                        <a:pt x="7378" y="942"/>
                      </a:lnTo>
                      <a:lnTo>
                        <a:pt x="7398" y="945"/>
                      </a:lnTo>
                      <a:lnTo>
                        <a:pt x="7428" y="962"/>
                      </a:lnTo>
                      <a:lnTo>
                        <a:pt x="7456" y="981"/>
                      </a:lnTo>
                      <a:lnTo>
                        <a:pt x="7492" y="991"/>
                      </a:lnTo>
                      <a:lnTo>
                        <a:pt x="7519" y="989"/>
                      </a:lnTo>
                      <a:lnTo>
                        <a:pt x="7513" y="1013"/>
                      </a:lnTo>
                      <a:lnTo>
                        <a:pt x="7513" y="1047"/>
                      </a:lnTo>
                      <a:lnTo>
                        <a:pt x="7524" y="1071"/>
                      </a:lnTo>
                      <a:lnTo>
                        <a:pt x="7543" y="1089"/>
                      </a:lnTo>
                      <a:lnTo>
                        <a:pt x="7573" y="1110"/>
                      </a:lnTo>
                      <a:lnTo>
                        <a:pt x="7601" y="1137"/>
                      </a:lnTo>
                      <a:lnTo>
                        <a:pt x="7612" y="1161"/>
                      </a:lnTo>
                      <a:lnTo>
                        <a:pt x="7613" y="1178"/>
                      </a:lnTo>
                      <a:lnTo>
                        <a:pt x="7612" y="1206"/>
                      </a:lnTo>
                      <a:lnTo>
                        <a:pt x="7608" y="1262"/>
                      </a:lnTo>
                      <a:lnTo>
                        <a:pt x="7597" y="1295"/>
                      </a:lnTo>
                      <a:lnTo>
                        <a:pt x="7584" y="1311"/>
                      </a:lnTo>
                      <a:lnTo>
                        <a:pt x="7564" y="1321"/>
                      </a:lnTo>
                      <a:lnTo>
                        <a:pt x="7536" y="1322"/>
                      </a:lnTo>
                      <a:lnTo>
                        <a:pt x="7519" y="1319"/>
                      </a:lnTo>
                      <a:lnTo>
                        <a:pt x="7516" y="1262"/>
                      </a:lnTo>
                      <a:lnTo>
                        <a:pt x="7513" y="1178"/>
                      </a:lnTo>
                      <a:lnTo>
                        <a:pt x="7499" y="1147"/>
                      </a:lnTo>
                      <a:lnTo>
                        <a:pt x="7483" y="1134"/>
                      </a:lnTo>
                      <a:lnTo>
                        <a:pt x="7471" y="1131"/>
                      </a:lnTo>
                      <a:lnTo>
                        <a:pt x="7465" y="1161"/>
                      </a:lnTo>
                      <a:lnTo>
                        <a:pt x="7457" y="1205"/>
                      </a:lnTo>
                      <a:lnTo>
                        <a:pt x="7440" y="1223"/>
                      </a:lnTo>
                      <a:lnTo>
                        <a:pt x="7424" y="1225"/>
                      </a:lnTo>
                      <a:lnTo>
                        <a:pt x="7419" y="1195"/>
                      </a:lnTo>
                      <a:lnTo>
                        <a:pt x="7410" y="1151"/>
                      </a:lnTo>
                      <a:lnTo>
                        <a:pt x="7392" y="1133"/>
                      </a:lnTo>
                      <a:lnTo>
                        <a:pt x="7378" y="1131"/>
                      </a:lnTo>
                      <a:lnTo>
                        <a:pt x="7378" y="1237"/>
                      </a:lnTo>
                      <a:lnTo>
                        <a:pt x="7376" y="1395"/>
                      </a:lnTo>
                      <a:lnTo>
                        <a:pt x="7362" y="1459"/>
                      </a:lnTo>
                      <a:lnTo>
                        <a:pt x="7343" y="1494"/>
                      </a:lnTo>
                      <a:lnTo>
                        <a:pt x="7330" y="1507"/>
                      </a:lnTo>
                      <a:lnTo>
                        <a:pt x="7348" y="1514"/>
                      </a:lnTo>
                      <a:lnTo>
                        <a:pt x="7376" y="1519"/>
                      </a:lnTo>
                      <a:lnTo>
                        <a:pt x="7398" y="1516"/>
                      </a:lnTo>
                      <a:lnTo>
                        <a:pt x="7412" y="1507"/>
                      </a:lnTo>
                      <a:lnTo>
                        <a:pt x="7424" y="1484"/>
                      </a:lnTo>
                      <a:lnTo>
                        <a:pt x="7427" y="1439"/>
                      </a:lnTo>
                      <a:lnTo>
                        <a:pt x="7419" y="1362"/>
                      </a:lnTo>
                      <a:lnTo>
                        <a:pt x="7426" y="1297"/>
                      </a:lnTo>
                      <a:lnTo>
                        <a:pt x="7442" y="1278"/>
                      </a:lnTo>
                      <a:lnTo>
                        <a:pt x="7459" y="1271"/>
                      </a:lnTo>
                      <a:lnTo>
                        <a:pt x="7471" y="1273"/>
                      </a:lnTo>
                      <a:lnTo>
                        <a:pt x="7477" y="1295"/>
                      </a:lnTo>
                      <a:lnTo>
                        <a:pt x="7501" y="1330"/>
                      </a:lnTo>
                      <a:lnTo>
                        <a:pt x="7532" y="1359"/>
                      </a:lnTo>
                      <a:lnTo>
                        <a:pt x="7557" y="1391"/>
                      </a:lnTo>
                      <a:lnTo>
                        <a:pt x="7565" y="1414"/>
                      </a:lnTo>
                      <a:lnTo>
                        <a:pt x="7553" y="1507"/>
                      </a:lnTo>
                      <a:lnTo>
                        <a:pt x="7528" y="1640"/>
                      </a:lnTo>
                      <a:lnTo>
                        <a:pt x="7504" y="1698"/>
                      </a:lnTo>
                      <a:lnTo>
                        <a:pt x="7484" y="1730"/>
                      </a:lnTo>
                      <a:lnTo>
                        <a:pt x="7471" y="1743"/>
                      </a:lnTo>
                      <a:lnTo>
                        <a:pt x="7469" y="1686"/>
                      </a:lnTo>
                      <a:lnTo>
                        <a:pt x="7465" y="1602"/>
                      </a:lnTo>
                      <a:lnTo>
                        <a:pt x="7452" y="1571"/>
                      </a:lnTo>
                      <a:lnTo>
                        <a:pt x="7436" y="1558"/>
                      </a:lnTo>
                      <a:lnTo>
                        <a:pt x="7424" y="1555"/>
                      </a:lnTo>
                      <a:lnTo>
                        <a:pt x="7408" y="1622"/>
                      </a:lnTo>
                      <a:lnTo>
                        <a:pt x="7382" y="1751"/>
                      </a:lnTo>
                      <a:lnTo>
                        <a:pt x="7364" y="1872"/>
                      </a:lnTo>
                      <a:lnTo>
                        <a:pt x="7356" y="1981"/>
                      </a:lnTo>
                      <a:lnTo>
                        <a:pt x="7360" y="2077"/>
                      </a:lnTo>
                      <a:lnTo>
                        <a:pt x="7376" y="2157"/>
                      </a:lnTo>
                      <a:lnTo>
                        <a:pt x="7403" y="2217"/>
                      </a:lnTo>
                      <a:lnTo>
                        <a:pt x="7434" y="2245"/>
                      </a:lnTo>
                      <a:lnTo>
                        <a:pt x="7457" y="2259"/>
                      </a:lnTo>
                      <a:lnTo>
                        <a:pt x="7471" y="2261"/>
                      </a:lnTo>
                      <a:lnTo>
                        <a:pt x="7460" y="2260"/>
                      </a:lnTo>
                      <a:lnTo>
                        <a:pt x="7443" y="2249"/>
                      </a:lnTo>
                      <a:lnTo>
                        <a:pt x="7434" y="2233"/>
                      </a:lnTo>
                      <a:lnTo>
                        <a:pt x="7432" y="2213"/>
                      </a:lnTo>
                      <a:lnTo>
                        <a:pt x="7438" y="2193"/>
                      </a:lnTo>
                      <a:lnTo>
                        <a:pt x="7451" y="2177"/>
                      </a:lnTo>
                      <a:lnTo>
                        <a:pt x="7472" y="2165"/>
                      </a:lnTo>
                      <a:lnTo>
                        <a:pt x="7501" y="2164"/>
                      </a:lnTo>
                      <a:lnTo>
                        <a:pt x="7519" y="2168"/>
                      </a:lnTo>
                      <a:lnTo>
                        <a:pt x="7524" y="2136"/>
                      </a:lnTo>
                      <a:lnTo>
                        <a:pt x="7524" y="2083"/>
                      </a:lnTo>
                      <a:lnTo>
                        <a:pt x="7509" y="2017"/>
                      </a:lnTo>
                      <a:lnTo>
                        <a:pt x="7480" y="1941"/>
                      </a:lnTo>
                      <a:lnTo>
                        <a:pt x="7465" y="1875"/>
                      </a:lnTo>
                      <a:lnTo>
                        <a:pt x="7467" y="1822"/>
                      </a:lnTo>
                      <a:lnTo>
                        <a:pt x="7471" y="1791"/>
                      </a:lnTo>
                      <a:lnTo>
                        <a:pt x="7504" y="1814"/>
                      </a:lnTo>
                      <a:lnTo>
                        <a:pt x="7543" y="1828"/>
                      </a:lnTo>
                      <a:lnTo>
                        <a:pt x="7564" y="1828"/>
                      </a:lnTo>
                      <a:lnTo>
                        <a:pt x="7589" y="1816"/>
                      </a:lnTo>
                      <a:lnTo>
                        <a:pt x="7612" y="1780"/>
                      </a:lnTo>
                      <a:lnTo>
                        <a:pt x="7632" y="1702"/>
                      </a:lnTo>
                      <a:lnTo>
                        <a:pt x="7643" y="1616"/>
                      </a:lnTo>
                      <a:lnTo>
                        <a:pt x="7653" y="1571"/>
                      </a:lnTo>
                      <a:lnTo>
                        <a:pt x="7660" y="1555"/>
                      </a:lnTo>
                      <a:lnTo>
                        <a:pt x="7676" y="1554"/>
                      </a:lnTo>
                      <a:lnTo>
                        <a:pt x="7700" y="1543"/>
                      </a:lnTo>
                      <a:lnTo>
                        <a:pt x="7720" y="1527"/>
                      </a:lnTo>
                      <a:lnTo>
                        <a:pt x="7741" y="1512"/>
                      </a:lnTo>
                      <a:lnTo>
                        <a:pt x="7755" y="1507"/>
                      </a:lnTo>
                      <a:lnTo>
                        <a:pt x="7788" y="1539"/>
                      </a:lnTo>
                      <a:lnTo>
                        <a:pt x="7847" y="1608"/>
                      </a:lnTo>
                      <a:lnTo>
                        <a:pt x="7900" y="1687"/>
                      </a:lnTo>
                      <a:lnTo>
                        <a:pt x="7945" y="1771"/>
                      </a:lnTo>
                      <a:lnTo>
                        <a:pt x="7984" y="1862"/>
                      </a:lnTo>
                      <a:lnTo>
                        <a:pt x="8018" y="1956"/>
                      </a:lnTo>
                      <a:lnTo>
                        <a:pt x="8061" y="2108"/>
                      </a:lnTo>
                      <a:lnTo>
                        <a:pt x="8084" y="2215"/>
                      </a:lnTo>
                      <a:lnTo>
                        <a:pt x="8118" y="2227"/>
                      </a:lnTo>
                      <a:lnTo>
                        <a:pt x="8177" y="2260"/>
                      </a:lnTo>
                      <a:lnTo>
                        <a:pt x="8226" y="2301"/>
                      </a:lnTo>
                      <a:lnTo>
                        <a:pt x="8268" y="2352"/>
                      </a:lnTo>
                      <a:lnTo>
                        <a:pt x="8301" y="2409"/>
                      </a:lnTo>
                      <a:lnTo>
                        <a:pt x="8329" y="2472"/>
                      </a:lnTo>
                      <a:lnTo>
                        <a:pt x="8362" y="2576"/>
                      </a:lnTo>
                      <a:lnTo>
                        <a:pt x="8409" y="2805"/>
                      </a:lnTo>
                      <a:lnTo>
                        <a:pt x="8462" y="3039"/>
                      </a:lnTo>
                      <a:lnTo>
                        <a:pt x="8502" y="3150"/>
                      </a:lnTo>
                      <a:lnTo>
                        <a:pt x="8535" y="3219"/>
                      </a:lnTo>
                      <a:lnTo>
                        <a:pt x="8555" y="3251"/>
                      </a:lnTo>
                      <a:lnTo>
                        <a:pt x="8559" y="3233"/>
                      </a:lnTo>
                      <a:lnTo>
                        <a:pt x="8578" y="3218"/>
                      </a:lnTo>
                      <a:lnTo>
                        <a:pt x="8618" y="3230"/>
                      </a:lnTo>
                      <a:lnTo>
                        <a:pt x="8650" y="3251"/>
                      </a:lnTo>
                      <a:lnTo>
                        <a:pt x="8653" y="3237"/>
                      </a:lnTo>
                      <a:lnTo>
                        <a:pt x="8650" y="3210"/>
                      </a:lnTo>
                      <a:lnTo>
                        <a:pt x="8639" y="3175"/>
                      </a:lnTo>
                      <a:lnTo>
                        <a:pt x="8623" y="3142"/>
                      </a:lnTo>
                      <a:lnTo>
                        <a:pt x="8625" y="3123"/>
                      </a:lnTo>
                      <a:lnTo>
                        <a:pt x="8638" y="3114"/>
                      </a:lnTo>
                      <a:lnTo>
                        <a:pt x="8650" y="3110"/>
                      </a:lnTo>
                      <a:lnTo>
                        <a:pt x="8721" y="3194"/>
                      </a:lnTo>
                      <a:lnTo>
                        <a:pt x="8874" y="3399"/>
                      </a:lnTo>
                      <a:lnTo>
                        <a:pt x="8998" y="3546"/>
                      </a:lnTo>
                      <a:lnTo>
                        <a:pt x="9083" y="3628"/>
                      </a:lnTo>
                      <a:lnTo>
                        <a:pt x="9150" y="3676"/>
                      </a:lnTo>
                      <a:lnTo>
                        <a:pt x="9195" y="3699"/>
                      </a:lnTo>
                      <a:lnTo>
                        <a:pt x="9240" y="3715"/>
                      </a:lnTo>
                      <a:lnTo>
                        <a:pt x="9285" y="3723"/>
                      </a:lnTo>
                      <a:lnTo>
                        <a:pt x="9309" y="3723"/>
                      </a:lnTo>
                      <a:lnTo>
                        <a:pt x="9356" y="3723"/>
                      </a:lnTo>
                      <a:lnTo>
                        <a:pt x="9404" y="3715"/>
                      </a:lnTo>
                      <a:lnTo>
                        <a:pt x="9491" y="3712"/>
                      </a:lnTo>
                      <a:lnTo>
                        <a:pt x="9565" y="3719"/>
                      </a:lnTo>
                      <a:lnTo>
                        <a:pt x="9632" y="3736"/>
                      </a:lnTo>
                      <a:lnTo>
                        <a:pt x="9718" y="3772"/>
                      </a:lnTo>
                      <a:lnTo>
                        <a:pt x="9822" y="3834"/>
                      </a:lnTo>
                      <a:lnTo>
                        <a:pt x="9874" y="3864"/>
                      </a:lnTo>
                      <a:lnTo>
                        <a:pt x="9904" y="3888"/>
                      </a:lnTo>
                      <a:lnTo>
                        <a:pt x="9965" y="3926"/>
                      </a:lnTo>
                      <a:lnTo>
                        <a:pt x="10030" y="3952"/>
                      </a:lnTo>
                      <a:lnTo>
                        <a:pt x="10100" y="3966"/>
                      </a:lnTo>
                      <a:lnTo>
                        <a:pt x="10171" y="3971"/>
                      </a:lnTo>
                      <a:lnTo>
                        <a:pt x="10245" y="3966"/>
                      </a:lnTo>
                      <a:lnTo>
                        <a:pt x="10358" y="3944"/>
                      </a:lnTo>
                      <a:lnTo>
                        <a:pt x="10509" y="3894"/>
                      </a:lnTo>
                      <a:lnTo>
                        <a:pt x="10654" y="3824"/>
                      </a:lnTo>
                      <a:lnTo>
                        <a:pt x="10788" y="3746"/>
                      </a:lnTo>
                      <a:lnTo>
                        <a:pt x="10908" y="3666"/>
                      </a:lnTo>
                      <a:lnTo>
                        <a:pt x="10959" y="3628"/>
                      </a:lnTo>
                      <a:lnTo>
                        <a:pt x="10975" y="3508"/>
                      </a:lnTo>
                      <a:lnTo>
                        <a:pt x="10996" y="3295"/>
                      </a:lnTo>
                      <a:lnTo>
                        <a:pt x="11017" y="3155"/>
                      </a:lnTo>
                      <a:lnTo>
                        <a:pt x="11049" y="3026"/>
                      </a:lnTo>
                      <a:lnTo>
                        <a:pt x="11087" y="2945"/>
                      </a:lnTo>
                      <a:lnTo>
                        <a:pt x="11116" y="2900"/>
                      </a:lnTo>
                      <a:lnTo>
                        <a:pt x="11152" y="2862"/>
                      </a:lnTo>
                      <a:lnTo>
                        <a:pt x="11195" y="2837"/>
                      </a:lnTo>
                      <a:lnTo>
                        <a:pt x="11245" y="2822"/>
                      </a:lnTo>
                      <a:lnTo>
                        <a:pt x="11303" y="2822"/>
                      </a:lnTo>
                      <a:lnTo>
                        <a:pt x="11335" y="2828"/>
                      </a:lnTo>
                      <a:lnTo>
                        <a:pt x="11347" y="2869"/>
                      </a:lnTo>
                      <a:lnTo>
                        <a:pt x="11385" y="2936"/>
                      </a:lnTo>
                      <a:lnTo>
                        <a:pt x="11465" y="3015"/>
                      </a:lnTo>
                      <a:lnTo>
                        <a:pt x="11524" y="3063"/>
                      </a:lnTo>
                      <a:lnTo>
                        <a:pt x="11501" y="3026"/>
                      </a:lnTo>
                      <a:lnTo>
                        <a:pt x="11472" y="2969"/>
                      </a:lnTo>
                      <a:lnTo>
                        <a:pt x="11461" y="2925"/>
                      </a:lnTo>
                      <a:lnTo>
                        <a:pt x="11466" y="2890"/>
                      </a:lnTo>
                      <a:lnTo>
                        <a:pt x="11497" y="2848"/>
                      </a:lnTo>
                      <a:lnTo>
                        <a:pt x="11572" y="2782"/>
                      </a:lnTo>
                      <a:lnTo>
                        <a:pt x="11618" y="2733"/>
                      </a:lnTo>
                      <a:lnTo>
                        <a:pt x="11665" y="2733"/>
                      </a:lnTo>
                      <a:lnTo>
                        <a:pt x="11942" y="3087"/>
                      </a:lnTo>
                      <a:lnTo>
                        <a:pt x="12283" y="3530"/>
                      </a:lnTo>
                      <a:lnTo>
                        <a:pt x="12542" y="3858"/>
                      </a:lnTo>
                      <a:lnTo>
                        <a:pt x="12702" y="4052"/>
                      </a:lnTo>
                      <a:lnTo>
                        <a:pt x="12754" y="4063"/>
                      </a:lnTo>
                      <a:lnTo>
                        <a:pt x="12845" y="4095"/>
                      </a:lnTo>
                      <a:lnTo>
                        <a:pt x="12927" y="4136"/>
                      </a:lnTo>
                      <a:lnTo>
                        <a:pt x="12999" y="4188"/>
                      </a:lnTo>
                      <a:lnTo>
                        <a:pt x="13063" y="4248"/>
                      </a:lnTo>
                      <a:lnTo>
                        <a:pt x="13120" y="4315"/>
                      </a:lnTo>
                      <a:lnTo>
                        <a:pt x="13199" y="4423"/>
                      </a:lnTo>
                      <a:lnTo>
                        <a:pt x="13294" y="4573"/>
                      </a:lnTo>
                      <a:lnTo>
                        <a:pt x="13393" y="4722"/>
                      </a:lnTo>
                      <a:lnTo>
                        <a:pt x="13478" y="4822"/>
                      </a:lnTo>
                      <a:lnTo>
                        <a:pt x="13541" y="4882"/>
                      </a:lnTo>
                      <a:lnTo>
                        <a:pt x="13613" y="4936"/>
                      </a:lnTo>
                      <a:lnTo>
                        <a:pt x="13693" y="4978"/>
                      </a:lnTo>
                      <a:lnTo>
                        <a:pt x="13738" y="4996"/>
                      </a:lnTo>
                      <a:lnTo>
                        <a:pt x="13738" y="4965"/>
                      </a:lnTo>
                      <a:lnTo>
                        <a:pt x="13749" y="4932"/>
                      </a:lnTo>
                      <a:lnTo>
                        <a:pt x="13762" y="4916"/>
                      </a:lnTo>
                      <a:lnTo>
                        <a:pt x="13791" y="4901"/>
                      </a:lnTo>
                      <a:lnTo>
                        <a:pt x="13846" y="4896"/>
                      </a:lnTo>
                      <a:lnTo>
                        <a:pt x="13879" y="4901"/>
                      </a:lnTo>
                      <a:lnTo>
                        <a:pt x="13879" y="5183"/>
                      </a:lnTo>
                      <a:lnTo>
                        <a:pt x="13292" y="5174"/>
                      </a:lnTo>
                      <a:lnTo>
                        <a:pt x="12135" y="5173"/>
                      </a:lnTo>
                      <a:lnTo>
                        <a:pt x="10443" y="5195"/>
                      </a:lnTo>
                      <a:lnTo>
                        <a:pt x="8814" y="5231"/>
                      </a:lnTo>
                      <a:lnTo>
                        <a:pt x="7761" y="5250"/>
                      </a:lnTo>
                      <a:lnTo>
                        <a:pt x="6735" y="5258"/>
                      </a:lnTo>
                      <a:lnTo>
                        <a:pt x="5988" y="5250"/>
                      </a:lnTo>
                      <a:lnTo>
                        <a:pt x="5498" y="5239"/>
                      </a:lnTo>
                      <a:lnTo>
                        <a:pt x="5256" y="5230"/>
                      </a:lnTo>
                      <a:lnTo>
                        <a:pt x="5252" y="5250"/>
                      </a:lnTo>
                      <a:lnTo>
                        <a:pt x="5254" y="5282"/>
                      </a:lnTo>
                      <a:lnTo>
                        <a:pt x="5263" y="5305"/>
                      </a:lnTo>
                      <a:lnTo>
                        <a:pt x="5280" y="5319"/>
                      </a:lnTo>
                      <a:lnTo>
                        <a:pt x="5318" y="5331"/>
                      </a:lnTo>
                      <a:lnTo>
                        <a:pt x="5383" y="5331"/>
                      </a:lnTo>
                      <a:lnTo>
                        <a:pt x="5492" y="5318"/>
                      </a:lnTo>
                      <a:lnTo>
                        <a:pt x="5574" y="5319"/>
                      </a:lnTo>
                      <a:lnTo>
                        <a:pt x="5599" y="5326"/>
                      </a:lnTo>
                      <a:lnTo>
                        <a:pt x="5619" y="5339"/>
                      </a:lnTo>
                      <a:lnTo>
                        <a:pt x="5631" y="5359"/>
                      </a:lnTo>
                      <a:lnTo>
                        <a:pt x="5634" y="5371"/>
                      </a:lnTo>
                      <a:lnTo>
                        <a:pt x="5483" y="5366"/>
                      </a:lnTo>
                      <a:lnTo>
                        <a:pt x="5221" y="5349"/>
                      </a:lnTo>
                      <a:lnTo>
                        <a:pt x="4891" y="5314"/>
                      </a:lnTo>
                      <a:lnTo>
                        <a:pt x="4506" y="5263"/>
                      </a:lnTo>
                      <a:lnTo>
                        <a:pt x="4188" y="5237"/>
                      </a:lnTo>
                      <a:lnTo>
                        <a:pt x="3939" y="5230"/>
                      </a:lnTo>
                      <a:lnTo>
                        <a:pt x="3796" y="5230"/>
                      </a:lnTo>
                      <a:lnTo>
                        <a:pt x="3655" y="5230"/>
                      </a:lnTo>
                      <a:lnTo>
                        <a:pt x="3201" y="5243"/>
                      </a:lnTo>
                      <a:lnTo>
                        <a:pt x="2553" y="5261"/>
                      </a:lnTo>
                      <a:lnTo>
                        <a:pt x="2139" y="5266"/>
                      </a:lnTo>
                      <a:lnTo>
                        <a:pt x="1739" y="5263"/>
                      </a:lnTo>
                      <a:lnTo>
                        <a:pt x="1354" y="5249"/>
                      </a:lnTo>
                      <a:lnTo>
                        <a:pt x="982" y="5218"/>
                      </a:lnTo>
                      <a:lnTo>
                        <a:pt x="624" y="5170"/>
                      </a:lnTo>
                      <a:lnTo>
                        <a:pt x="451" y="5137"/>
                      </a:lnTo>
                      <a:lnTo>
                        <a:pt x="356" y="5137"/>
                      </a:lnTo>
                      <a:lnTo>
                        <a:pt x="272" y="5150"/>
                      </a:lnTo>
                      <a:lnTo>
                        <a:pt x="172" y="5153"/>
                      </a:lnTo>
                      <a:lnTo>
                        <a:pt x="119" y="5147"/>
                      </a:lnTo>
                      <a:lnTo>
                        <a:pt x="76" y="5135"/>
                      </a:lnTo>
                      <a:lnTo>
                        <a:pt x="44" y="5119"/>
                      </a:lnTo>
                      <a:lnTo>
                        <a:pt x="20" y="5097"/>
                      </a:lnTo>
                      <a:lnTo>
                        <a:pt x="7" y="5072"/>
                      </a:lnTo>
                      <a:lnTo>
                        <a:pt x="0" y="5041"/>
                      </a:lnTo>
                      <a:lnTo>
                        <a:pt x="3" y="5009"/>
                      </a:lnTo>
                      <a:lnTo>
                        <a:pt x="19" y="4956"/>
                      </a:lnTo>
                      <a:lnTo>
                        <a:pt x="63" y="4877"/>
                      </a:lnTo>
                      <a:lnTo>
                        <a:pt x="128" y="4798"/>
                      </a:lnTo>
                      <a:lnTo>
                        <a:pt x="168" y="4760"/>
                      </a:lnTo>
                      <a:lnTo>
                        <a:pt x="210" y="4758"/>
                      </a:lnTo>
                      <a:lnTo>
                        <a:pt x="286" y="4762"/>
                      </a:lnTo>
                      <a:lnTo>
                        <a:pt x="381" y="4774"/>
                      </a:lnTo>
                      <a:lnTo>
                        <a:pt x="457" y="4778"/>
                      </a:lnTo>
                      <a:lnTo>
                        <a:pt x="500" y="4769"/>
                      </a:lnTo>
                      <a:lnTo>
                        <a:pt x="540" y="4744"/>
                      </a:lnTo>
                      <a:lnTo>
                        <a:pt x="575" y="4698"/>
                      </a:lnTo>
                      <a:lnTo>
                        <a:pt x="592" y="4665"/>
                      </a:lnTo>
                      <a:lnTo>
                        <a:pt x="616" y="4672"/>
                      </a:lnTo>
                      <a:lnTo>
                        <a:pt x="653" y="4674"/>
                      </a:lnTo>
                      <a:lnTo>
                        <a:pt x="696" y="4662"/>
                      </a:lnTo>
                      <a:lnTo>
                        <a:pt x="737" y="4634"/>
                      </a:lnTo>
                      <a:lnTo>
                        <a:pt x="775" y="4618"/>
                      </a:lnTo>
                      <a:lnTo>
                        <a:pt x="807" y="4616"/>
                      </a:lnTo>
                      <a:lnTo>
                        <a:pt x="828" y="4618"/>
                      </a:lnTo>
                      <a:lnTo>
                        <a:pt x="828" y="4524"/>
                      </a:lnTo>
                      <a:lnTo>
                        <a:pt x="850" y="4500"/>
                      </a:lnTo>
                      <a:lnTo>
                        <a:pt x="881" y="4440"/>
                      </a:lnTo>
                      <a:lnTo>
                        <a:pt x="906" y="4331"/>
                      </a:lnTo>
                      <a:lnTo>
                        <a:pt x="924" y="4207"/>
                      </a:lnTo>
                      <a:lnTo>
                        <a:pt x="944" y="4127"/>
                      </a:lnTo>
                      <a:lnTo>
                        <a:pt x="976" y="4051"/>
                      </a:lnTo>
                      <a:lnTo>
                        <a:pt x="1013" y="4002"/>
                      </a:lnTo>
                      <a:lnTo>
                        <a:pt x="1045" y="3971"/>
                      </a:lnTo>
                      <a:lnTo>
                        <a:pt x="1064" y="3958"/>
                      </a:lnTo>
                      <a:lnTo>
                        <a:pt x="1065" y="3936"/>
                      </a:lnTo>
                      <a:lnTo>
                        <a:pt x="1078" y="3915"/>
                      </a:lnTo>
                      <a:lnTo>
                        <a:pt x="1096" y="3910"/>
                      </a:lnTo>
                      <a:lnTo>
                        <a:pt x="1110" y="3911"/>
                      </a:lnTo>
                      <a:lnTo>
                        <a:pt x="1136" y="3915"/>
                      </a:lnTo>
                      <a:lnTo>
                        <a:pt x="1173" y="3936"/>
                      </a:lnTo>
                      <a:lnTo>
                        <a:pt x="1210" y="3987"/>
                      </a:lnTo>
                      <a:lnTo>
                        <a:pt x="1241" y="4045"/>
                      </a:lnTo>
                      <a:lnTo>
                        <a:pt x="1266" y="4079"/>
                      </a:lnTo>
                      <a:lnTo>
                        <a:pt x="1303" y="4101"/>
                      </a:lnTo>
                      <a:lnTo>
                        <a:pt x="1357" y="4105"/>
                      </a:lnTo>
                      <a:lnTo>
                        <a:pt x="1393" y="4100"/>
                      </a:lnTo>
                      <a:lnTo>
                        <a:pt x="1474" y="3972"/>
                      </a:lnTo>
                      <a:lnTo>
                        <a:pt x="1647" y="3698"/>
                      </a:lnTo>
                      <a:lnTo>
                        <a:pt x="1766" y="3482"/>
                      </a:lnTo>
                      <a:lnTo>
                        <a:pt x="1832" y="3335"/>
                      </a:lnTo>
                      <a:lnTo>
                        <a:pt x="1880" y="3187"/>
                      </a:lnTo>
                      <a:lnTo>
                        <a:pt x="1903" y="3078"/>
                      </a:lnTo>
                      <a:lnTo>
                        <a:pt x="1910" y="3005"/>
                      </a:lnTo>
                      <a:lnTo>
                        <a:pt x="1911" y="2969"/>
                      </a:lnTo>
                      <a:lnTo>
                        <a:pt x="1946" y="2904"/>
                      </a:lnTo>
                      <a:lnTo>
                        <a:pt x="2024" y="2781"/>
                      </a:lnTo>
                      <a:lnTo>
                        <a:pt x="2103" y="2660"/>
                      </a:lnTo>
                      <a:lnTo>
                        <a:pt x="2153" y="2561"/>
                      </a:lnTo>
                      <a:lnTo>
                        <a:pt x="2183" y="2489"/>
                      </a:lnTo>
                      <a:lnTo>
                        <a:pt x="2193" y="2450"/>
                      </a:lnTo>
                      <a:lnTo>
                        <a:pt x="2217" y="2424"/>
                      </a:lnTo>
                      <a:lnTo>
                        <a:pt x="2277" y="2384"/>
                      </a:lnTo>
                      <a:lnTo>
                        <a:pt x="2348" y="2355"/>
                      </a:lnTo>
                      <a:lnTo>
                        <a:pt x="2427" y="2332"/>
                      </a:lnTo>
                      <a:lnTo>
                        <a:pt x="2548" y="2304"/>
                      </a:lnTo>
                      <a:lnTo>
                        <a:pt x="2664" y="2269"/>
                      </a:lnTo>
                      <a:lnTo>
                        <a:pt x="2730" y="2236"/>
                      </a:lnTo>
                      <a:lnTo>
                        <a:pt x="2760" y="2215"/>
                      </a:lnTo>
                      <a:lnTo>
                        <a:pt x="2796" y="2045"/>
                      </a:lnTo>
                      <a:lnTo>
                        <a:pt x="2861" y="1698"/>
                      </a:lnTo>
                      <a:lnTo>
                        <a:pt x="2913" y="1440"/>
                      </a:lnTo>
                      <a:lnTo>
                        <a:pt x="2953" y="1275"/>
                      </a:lnTo>
                      <a:lnTo>
                        <a:pt x="3001" y="1115"/>
                      </a:lnTo>
                      <a:lnTo>
                        <a:pt x="3057" y="966"/>
                      </a:lnTo>
                      <a:lnTo>
                        <a:pt x="3089" y="895"/>
                      </a:lnTo>
                      <a:lnTo>
                        <a:pt x="3094" y="909"/>
                      </a:lnTo>
                      <a:lnTo>
                        <a:pt x="3109" y="929"/>
                      </a:lnTo>
                      <a:lnTo>
                        <a:pt x="3131" y="941"/>
                      </a:lnTo>
                      <a:lnTo>
                        <a:pt x="3163" y="945"/>
                      </a:lnTo>
                      <a:lnTo>
                        <a:pt x="3183" y="942"/>
                      </a:lnTo>
                      <a:lnTo>
                        <a:pt x="3227" y="981"/>
                      </a:lnTo>
                      <a:lnTo>
                        <a:pt x="3329" y="1045"/>
                      </a:lnTo>
                      <a:lnTo>
                        <a:pt x="3433" y="1106"/>
                      </a:lnTo>
                      <a:lnTo>
                        <a:pt x="3502" y="1159"/>
                      </a:lnTo>
                      <a:lnTo>
                        <a:pt x="3543" y="1201"/>
                      </a:lnTo>
                      <a:lnTo>
                        <a:pt x="3560" y="1225"/>
                      </a:lnTo>
                      <a:lnTo>
                        <a:pt x="3560" y="1202"/>
                      </a:lnTo>
                      <a:lnTo>
                        <a:pt x="3555" y="1167"/>
                      </a:lnTo>
                      <a:lnTo>
                        <a:pt x="3542" y="1133"/>
                      </a:lnTo>
                      <a:lnTo>
                        <a:pt x="3528" y="1110"/>
                      </a:lnTo>
                      <a:lnTo>
                        <a:pt x="3526" y="1095"/>
                      </a:lnTo>
                      <a:lnTo>
                        <a:pt x="3536" y="1067"/>
                      </a:lnTo>
                      <a:lnTo>
                        <a:pt x="3560" y="1037"/>
                      </a:lnTo>
                      <a:lnTo>
                        <a:pt x="3606" y="982"/>
                      </a:lnTo>
                      <a:lnTo>
                        <a:pt x="3684" y="859"/>
                      </a:lnTo>
                      <a:lnTo>
                        <a:pt x="3731" y="756"/>
                      </a:lnTo>
                      <a:lnTo>
                        <a:pt x="3756" y="681"/>
                      </a:lnTo>
                      <a:lnTo>
                        <a:pt x="3776" y="601"/>
                      </a:lnTo>
                      <a:lnTo>
                        <a:pt x="3791" y="516"/>
                      </a:lnTo>
                      <a:lnTo>
                        <a:pt x="3796" y="470"/>
                      </a:lnTo>
                      <a:lnTo>
                        <a:pt x="3828" y="474"/>
                      </a:lnTo>
                      <a:lnTo>
                        <a:pt x="3864" y="490"/>
                      </a:lnTo>
                      <a:lnTo>
                        <a:pt x="3875" y="513"/>
                      </a:lnTo>
                      <a:lnTo>
                        <a:pt x="3871" y="540"/>
                      </a:lnTo>
                      <a:lnTo>
                        <a:pt x="3852" y="585"/>
                      </a:lnTo>
                      <a:lnTo>
                        <a:pt x="3848" y="628"/>
                      </a:lnTo>
                      <a:lnTo>
                        <a:pt x="3868" y="650"/>
                      </a:lnTo>
                      <a:lnTo>
                        <a:pt x="3891" y="660"/>
                      </a:lnTo>
                      <a:lnTo>
                        <a:pt x="3894" y="648"/>
                      </a:lnTo>
                      <a:lnTo>
                        <a:pt x="3904" y="629"/>
                      </a:lnTo>
                      <a:lnTo>
                        <a:pt x="3929" y="610"/>
                      </a:lnTo>
                      <a:lnTo>
                        <a:pt x="3973" y="596"/>
                      </a:lnTo>
                      <a:lnTo>
                        <a:pt x="4016" y="578"/>
                      </a:lnTo>
                      <a:lnTo>
                        <a:pt x="4032" y="565"/>
                      </a:lnTo>
                      <a:lnTo>
                        <a:pt x="4023" y="578"/>
                      </a:lnTo>
                      <a:lnTo>
                        <a:pt x="4012" y="606"/>
                      </a:lnTo>
                      <a:lnTo>
                        <a:pt x="4008" y="645"/>
                      </a:lnTo>
                      <a:lnTo>
                        <a:pt x="4023" y="696"/>
                      </a:lnTo>
                      <a:lnTo>
                        <a:pt x="4057" y="745"/>
                      </a:lnTo>
                      <a:lnTo>
                        <a:pt x="4128" y="814"/>
                      </a:lnTo>
                      <a:lnTo>
                        <a:pt x="4229" y="901"/>
                      </a:lnTo>
                      <a:lnTo>
                        <a:pt x="4268" y="942"/>
                      </a:lnTo>
                      <a:lnTo>
                        <a:pt x="4240" y="947"/>
                      </a:lnTo>
                      <a:lnTo>
                        <a:pt x="4204" y="969"/>
                      </a:lnTo>
                      <a:lnTo>
                        <a:pt x="4189" y="999"/>
                      </a:lnTo>
                      <a:lnTo>
                        <a:pt x="4189" y="1035"/>
                      </a:lnTo>
                      <a:lnTo>
                        <a:pt x="4204" y="1075"/>
                      </a:lnTo>
                      <a:lnTo>
                        <a:pt x="4229" y="1113"/>
                      </a:lnTo>
                      <a:lnTo>
                        <a:pt x="4261" y="1146"/>
                      </a:lnTo>
                      <a:lnTo>
                        <a:pt x="4296" y="1170"/>
                      </a:lnTo>
                      <a:lnTo>
                        <a:pt x="4315" y="1178"/>
                      </a:lnTo>
                      <a:lnTo>
                        <a:pt x="4321" y="1162"/>
                      </a:lnTo>
                      <a:lnTo>
                        <a:pt x="4320" y="1130"/>
                      </a:lnTo>
                      <a:lnTo>
                        <a:pt x="4297" y="1087"/>
                      </a:lnTo>
                      <a:lnTo>
                        <a:pt x="4271" y="1050"/>
                      </a:lnTo>
                      <a:lnTo>
                        <a:pt x="4260" y="1029"/>
                      </a:lnTo>
                      <a:lnTo>
                        <a:pt x="4265" y="1010"/>
                      </a:lnTo>
                      <a:lnTo>
                        <a:pt x="4291" y="995"/>
                      </a:lnTo>
                      <a:lnTo>
                        <a:pt x="4315" y="989"/>
                      </a:lnTo>
                      <a:lnTo>
                        <a:pt x="4356" y="1007"/>
                      </a:lnTo>
                      <a:lnTo>
                        <a:pt x="4410" y="1041"/>
                      </a:lnTo>
                      <a:lnTo>
                        <a:pt x="4442" y="1067"/>
                      </a:lnTo>
                      <a:lnTo>
                        <a:pt x="4456" y="1083"/>
                      </a:lnTo>
                      <a:lnTo>
                        <a:pt x="4446" y="1151"/>
                      </a:lnTo>
                      <a:lnTo>
                        <a:pt x="4440" y="1289"/>
                      </a:lnTo>
                      <a:lnTo>
                        <a:pt x="4453" y="1494"/>
                      </a:lnTo>
                      <a:lnTo>
                        <a:pt x="4489" y="1746"/>
                      </a:lnTo>
                      <a:lnTo>
                        <a:pt x="4508" y="1904"/>
                      </a:lnTo>
                      <a:lnTo>
                        <a:pt x="4509" y="1991"/>
                      </a:lnTo>
                      <a:lnTo>
                        <a:pt x="4502" y="2025"/>
                      </a:lnTo>
                      <a:lnTo>
                        <a:pt x="4504" y="1983"/>
                      </a:lnTo>
                      <a:lnTo>
                        <a:pt x="4496" y="1909"/>
                      </a:lnTo>
                      <a:lnTo>
                        <a:pt x="4472" y="1851"/>
                      </a:lnTo>
                      <a:lnTo>
                        <a:pt x="4433" y="1807"/>
                      </a:lnTo>
                      <a:lnTo>
                        <a:pt x="4409" y="1791"/>
                      </a:lnTo>
                      <a:lnTo>
                        <a:pt x="4405" y="1823"/>
                      </a:lnTo>
                      <a:lnTo>
                        <a:pt x="4393" y="1881"/>
                      </a:lnTo>
                      <a:lnTo>
                        <a:pt x="4370" y="1929"/>
                      </a:lnTo>
                      <a:lnTo>
                        <a:pt x="4337" y="1965"/>
                      </a:lnTo>
                      <a:lnTo>
                        <a:pt x="4315" y="1979"/>
                      </a:lnTo>
                      <a:lnTo>
                        <a:pt x="4312" y="1957"/>
                      </a:lnTo>
                      <a:lnTo>
                        <a:pt x="4300" y="1935"/>
                      </a:lnTo>
                      <a:lnTo>
                        <a:pt x="4281" y="1929"/>
                      </a:lnTo>
                      <a:lnTo>
                        <a:pt x="4268" y="1932"/>
                      </a:lnTo>
                      <a:lnTo>
                        <a:pt x="4296" y="1903"/>
                      </a:lnTo>
                      <a:lnTo>
                        <a:pt x="4343" y="1842"/>
                      </a:lnTo>
                      <a:lnTo>
                        <a:pt x="4376" y="1775"/>
                      </a:lnTo>
                      <a:lnTo>
                        <a:pt x="4396" y="1704"/>
                      </a:lnTo>
                      <a:lnTo>
                        <a:pt x="4402" y="1630"/>
                      </a:lnTo>
                      <a:lnTo>
                        <a:pt x="4396" y="1555"/>
                      </a:lnTo>
                      <a:lnTo>
                        <a:pt x="4374" y="1479"/>
                      </a:lnTo>
                      <a:lnTo>
                        <a:pt x="4339" y="1403"/>
                      </a:lnTo>
                      <a:lnTo>
                        <a:pt x="4315" y="1366"/>
                      </a:lnTo>
                      <a:lnTo>
                        <a:pt x="4311" y="1394"/>
                      </a:lnTo>
                      <a:lnTo>
                        <a:pt x="4301" y="1412"/>
                      </a:lnTo>
                      <a:lnTo>
                        <a:pt x="4293" y="1415"/>
                      </a:lnTo>
                      <a:lnTo>
                        <a:pt x="4279" y="1407"/>
                      </a:lnTo>
                      <a:lnTo>
                        <a:pt x="4256" y="1382"/>
                      </a:lnTo>
                      <a:lnTo>
                        <a:pt x="4232" y="1351"/>
                      </a:lnTo>
                      <a:lnTo>
                        <a:pt x="4209" y="1326"/>
                      </a:lnTo>
                      <a:lnTo>
                        <a:pt x="4195" y="1318"/>
                      </a:lnTo>
                      <a:lnTo>
                        <a:pt x="4187" y="1321"/>
                      </a:lnTo>
                      <a:lnTo>
                        <a:pt x="4176" y="1339"/>
                      </a:lnTo>
                      <a:lnTo>
                        <a:pt x="4173" y="1366"/>
                      </a:lnTo>
                      <a:lnTo>
                        <a:pt x="4203" y="1378"/>
                      </a:lnTo>
                      <a:lnTo>
                        <a:pt x="4227" y="1392"/>
                      </a:lnTo>
                      <a:lnTo>
                        <a:pt x="4211" y="1402"/>
                      </a:lnTo>
                      <a:lnTo>
                        <a:pt x="4135" y="1408"/>
                      </a:lnTo>
                      <a:lnTo>
                        <a:pt x="4085" y="1424"/>
                      </a:lnTo>
                      <a:lnTo>
                        <a:pt x="4075" y="1439"/>
                      </a:lnTo>
                      <a:lnTo>
                        <a:pt x="4075" y="1452"/>
                      </a:lnTo>
                      <a:lnTo>
                        <a:pt x="4079" y="1460"/>
                      </a:lnTo>
                      <a:lnTo>
                        <a:pt x="4108" y="1460"/>
                      </a:lnTo>
                      <a:lnTo>
                        <a:pt x="4141" y="1471"/>
                      </a:lnTo>
                      <a:lnTo>
                        <a:pt x="4157" y="1484"/>
                      </a:lnTo>
                      <a:lnTo>
                        <a:pt x="4173" y="1514"/>
                      </a:lnTo>
                      <a:lnTo>
                        <a:pt x="4177" y="1568"/>
                      </a:lnTo>
                      <a:lnTo>
                        <a:pt x="4173" y="1602"/>
                      </a:lnTo>
                      <a:lnTo>
                        <a:pt x="4147" y="1582"/>
                      </a:lnTo>
                      <a:lnTo>
                        <a:pt x="4115" y="1567"/>
                      </a:lnTo>
                      <a:lnTo>
                        <a:pt x="4101" y="1576"/>
                      </a:lnTo>
                      <a:lnTo>
                        <a:pt x="4097" y="1598"/>
                      </a:lnTo>
                      <a:lnTo>
                        <a:pt x="4095" y="1623"/>
                      </a:lnTo>
                      <a:lnTo>
                        <a:pt x="4087" y="1643"/>
                      </a:lnTo>
                      <a:lnTo>
                        <a:pt x="4064" y="1647"/>
                      </a:lnTo>
                      <a:lnTo>
                        <a:pt x="4019" y="1626"/>
                      </a:lnTo>
                      <a:lnTo>
                        <a:pt x="3984" y="1602"/>
                      </a:lnTo>
                      <a:lnTo>
                        <a:pt x="3987" y="1659"/>
                      </a:lnTo>
                      <a:lnTo>
                        <a:pt x="3997" y="1766"/>
                      </a:lnTo>
                      <a:lnTo>
                        <a:pt x="4019" y="1863"/>
                      </a:lnTo>
                      <a:lnTo>
                        <a:pt x="4055" y="1944"/>
                      </a:lnTo>
                      <a:lnTo>
                        <a:pt x="4079" y="1979"/>
                      </a:lnTo>
                      <a:lnTo>
                        <a:pt x="4108" y="1923"/>
                      </a:lnTo>
                      <a:lnTo>
                        <a:pt x="4161" y="1792"/>
                      </a:lnTo>
                      <a:lnTo>
                        <a:pt x="4208" y="1668"/>
                      </a:lnTo>
                      <a:lnTo>
                        <a:pt x="4239" y="1596"/>
                      </a:lnTo>
                      <a:lnTo>
                        <a:pt x="4259" y="1564"/>
                      </a:lnTo>
                      <a:lnTo>
                        <a:pt x="4268" y="1555"/>
                      </a:lnTo>
                      <a:lnTo>
                        <a:pt x="4287" y="1592"/>
                      </a:lnTo>
                      <a:lnTo>
                        <a:pt x="4296" y="1639"/>
                      </a:lnTo>
                      <a:lnTo>
                        <a:pt x="4292" y="1679"/>
                      </a:lnTo>
                      <a:lnTo>
                        <a:pt x="4299" y="1740"/>
                      </a:lnTo>
                      <a:lnTo>
                        <a:pt x="4315" y="1791"/>
                      </a:lnTo>
                      <a:lnTo>
                        <a:pt x="4297" y="1790"/>
                      </a:lnTo>
                      <a:lnTo>
                        <a:pt x="4273" y="1778"/>
                      </a:lnTo>
                      <a:lnTo>
                        <a:pt x="4255" y="1762"/>
                      </a:lnTo>
                      <a:lnTo>
                        <a:pt x="4233" y="1747"/>
                      </a:lnTo>
                      <a:lnTo>
                        <a:pt x="4220" y="1743"/>
                      </a:lnTo>
                      <a:lnTo>
                        <a:pt x="4213" y="1786"/>
                      </a:lnTo>
                      <a:lnTo>
                        <a:pt x="4211" y="1859"/>
                      </a:lnTo>
                      <a:lnTo>
                        <a:pt x="4217" y="1923"/>
                      </a:lnTo>
                      <a:lnTo>
                        <a:pt x="4232" y="1979"/>
                      </a:lnTo>
                      <a:lnTo>
                        <a:pt x="4260" y="2056"/>
                      </a:lnTo>
                      <a:lnTo>
                        <a:pt x="4301" y="2157"/>
                      </a:lnTo>
                      <a:lnTo>
                        <a:pt x="4315" y="2215"/>
                      </a:lnTo>
                      <a:lnTo>
                        <a:pt x="4297" y="2216"/>
                      </a:lnTo>
                      <a:lnTo>
                        <a:pt x="4273" y="2227"/>
                      </a:lnTo>
                      <a:lnTo>
                        <a:pt x="4255" y="2243"/>
                      </a:lnTo>
                      <a:lnTo>
                        <a:pt x="4233" y="2257"/>
                      </a:lnTo>
                      <a:lnTo>
                        <a:pt x="4220" y="2261"/>
                      </a:lnTo>
                      <a:lnTo>
                        <a:pt x="4179" y="2243"/>
                      </a:lnTo>
                      <a:lnTo>
                        <a:pt x="4116" y="2200"/>
                      </a:lnTo>
                      <a:lnTo>
                        <a:pt x="4075" y="2155"/>
                      </a:lnTo>
                      <a:lnTo>
                        <a:pt x="4045" y="2108"/>
                      </a:lnTo>
                      <a:lnTo>
                        <a:pt x="4012" y="2035"/>
                      </a:lnTo>
                      <a:lnTo>
                        <a:pt x="3968" y="1960"/>
                      </a:lnTo>
                      <a:lnTo>
                        <a:pt x="3921" y="1909"/>
                      </a:lnTo>
                      <a:lnTo>
                        <a:pt x="3891" y="1884"/>
                      </a:lnTo>
                      <a:lnTo>
                        <a:pt x="3876" y="1920"/>
                      </a:lnTo>
                      <a:lnTo>
                        <a:pt x="3858" y="1983"/>
                      </a:lnTo>
                      <a:lnTo>
                        <a:pt x="3850" y="2067"/>
                      </a:lnTo>
                      <a:lnTo>
                        <a:pt x="3855" y="2180"/>
                      </a:lnTo>
                      <a:lnTo>
                        <a:pt x="3858" y="2279"/>
                      </a:lnTo>
                      <a:lnTo>
                        <a:pt x="3851" y="2359"/>
                      </a:lnTo>
                      <a:lnTo>
                        <a:pt x="3843" y="2403"/>
                      </a:lnTo>
                      <a:lnTo>
                        <a:pt x="3868" y="2410"/>
                      </a:lnTo>
                      <a:lnTo>
                        <a:pt x="3909" y="2434"/>
                      </a:lnTo>
                      <a:lnTo>
                        <a:pt x="3940" y="2468"/>
                      </a:lnTo>
                      <a:lnTo>
                        <a:pt x="3964" y="2509"/>
                      </a:lnTo>
                      <a:lnTo>
                        <a:pt x="3995" y="2576"/>
                      </a:lnTo>
                      <a:lnTo>
                        <a:pt x="4029" y="2638"/>
                      </a:lnTo>
                      <a:lnTo>
                        <a:pt x="4060" y="2673"/>
                      </a:lnTo>
                      <a:lnTo>
                        <a:pt x="4079" y="2686"/>
                      </a:lnTo>
                      <a:lnTo>
                        <a:pt x="4059" y="2682"/>
                      </a:lnTo>
                      <a:lnTo>
                        <a:pt x="4028" y="2666"/>
                      </a:lnTo>
                      <a:lnTo>
                        <a:pt x="3993" y="2629"/>
                      </a:lnTo>
                      <a:lnTo>
                        <a:pt x="3964" y="2588"/>
                      </a:lnTo>
                      <a:lnTo>
                        <a:pt x="3941" y="2564"/>
                      </a:lnTo>
                      <a:lnTo>
                        <a:pt x="3911" y="2548"/>
                      </a:lnTo>
                      <a:lnTo>
                        <a:pt x="3870" y="2541"/>
                      </a:lnTo>
                      <a:lnTo>
                        <a:pt x="3843" y="2545"/>
                      </a:lnTo>
                      <a:lnTo>
                        <a:pt x="3830" y="2584"/>
                      </a:lnTo>
                      <a:lnTo>
                        <a:pt x="3800" y="2642"/>
                      </a:lnTo>
                      <a:lnTo>
                        <a:pt x="3770" y="2684"/>
                      </a:lnTo>
                      <a:lnTo>
                        <a:pt x="3738" y="2712"/>
                      </a:lnTo>
                      <a:lnTo>
                        <a:pt x="3684" y="2742"/>
                      </a:lnTo>
                      <a:lnTo>
                        <a:pt x="3626" y="2774"/>
                      </a:lnTo>
                      <a:lnTo>
                        <a:pt x="3583" y="2806"/>
                      </a:lnTo>
                      <a:lnTo>
                        <a:pt x="3560" y="2828"/>
                      </a:lnTo>
                      <a:lnTo>
                        <a:pt x="3619" y="2830"/>
                      </a:lnTo>
                      <a:lnTo>
                        <a:pt x="3690" y="2844"/>
                      </a:lnTo>
                      <a:lnTo>
                        <a:pt x="3735" y="2853"/>
                      </a:lnTo>
                      <a:lnTo>
                        <a:pt x="3794" y="2844"/>
                      </a:lnTo>
                      <a:lnTo>
                        <a:pt x="3843" y="2828"/>
                      </a:lnTo>
                      <a:lnTo>
                        <a:pt x="3843" y="2844"/>
                      </a:lnTo>
                      <a:lnTo>
                        <a:pt x="3848" y="2874"/>
                      </a:lnTo>
                      <a:lnTo>
                        <a:pt x="3866" y="2917"/>
                      </a:lnTo>
                      <a:lnTo>
                        <a:pt x="3921" y="2986"/>
                      </a:lnTo>
                      <a:lnTo>
                        <a:pt x="3980" y="3039"/>
                      </a:lnTo>
                      <a:lnTo>
                        <a:pt x="4004" y="3073"/>
                      </a:lnTo>
                      <a:lnTo>
                        <a:pt x="4005" y="3097"/>
                      </a:lnTo>
                      <a:lnTo>
                        <a:pt x="3999" y="3113"/>
                      </a:lnTo>
                      <a:lnTo>
                        <a:pt x="3971" y="3138"/>
                      </a:lnTo>
                      <a:lnTo>
                        <a:pt x="3937" y="3157"/>
                      </a:lnTo>
                      <a:lnTo>
                        <a:pt x="3991" y="3159"/>
                      </a:lnTo>
                      <a:lnTo>
                        <a:pt x="4085" y="3170"/>
                      </a:lnTo>
                      <a:lnTo>
                        <a:pt x="4165" y="3187"/>
                      </a:lnTo>
                      <a:lnTo>
                        <a:pt x="4233" y="3210"/>
                      </a:lnTo>
                      <a:lnTo>
                        <a:pt x="4288" y="3238"/>
                      </a:lnTo>
                      <a:lnTo>
                        <a:pt x="4335" y="3270"/>
                      </a:lnTo>
                      <a:lnTo>
                        <a:pt x="4370" y="3306"/>
                      </a:lnTo>
                      <a:lnTo>
                        <a:pt x="4401" y="3345"/>
                      </a:lnTo>
                      <a:lnTo>
                        <a:pt x="4438" y="3409"/>
                      </a:lnTo>
                      <a:lnTo>
                        <a:pt x="4476" y="3498"/>
                      </a:lnTo>
                      <a:lnTo>
                        <a:pt x="4513" y="3591"/>
                      </a:lnTo>
                      <a:lnTo>
                        <a:pt x="4562" y="3680"/>
                      </a:lnTo>
                      <a:lnTo>
                        <a:pt x="4597" y="3723"/>
                      </a:lnTo>
                      <a:lnTo>
                        <a:pt x="4517" y="3674"/>
                      </a:lnTo>
                      <a:lnTo>
                        <a:pt x="4396" y="3600"/>
                      </a:lnTo>
                      <a:lnTo>
                        <a:pt x="4348" y="3551"/>
                      </a:lnTo>
                      <a:lnTo>
                        <a:pt x="4323" y="3511"/>
                      </a:lnTo>
                      <a:lnTo>
                        <a:pt x="4315" y="3487"/>
                      </a:lnTo>
                      <a:lnTo>
                        <a:pt x="4316" y="3503"/>
                      </a:lnTo>
                      <a:lnTo>
                        <a:pt x="4313" y="3531"/>
                      </a:lnTo>
                      <a:lnTo>
                        <a:pt x="4300" y="3560"/>
                      </a:lnTo>
                      <a:lnTo>
                        <a:pt x="4267" y="3587"/>
                      </a:lnTo>
                      <a:lnTo>
                        <a:pt x="4233" y="3612"/>
                      </a:lnTo>
                      <a:lnTo>
                        <a:pt x="4220" y="3628"/>
                      </a:lnTo>
                      <a:lnTo>
                        <a:pt x="4237" y="3631"/>
                      </a:lnTo>
                      <a:lnTo>
                        <a:pt x="4265" y="3644"/>
                      </a:lnTo>
                      <a:lnTo>
                        <a:pt x="4296" y="3676"/>
                      </a:lnTo>
                      <a:lnTo>
                        <a:pt x="4321" y="3734"/>
                      </a:lnTo>
                      <a:lnTo>
                        <a:pt x="4345" y="3792"/>
                      </a:lnTo>
                      <a:lnTo>
                        <a:pt x="4361" y="3816"/>
                      </a:lnTo>
                      <a:lnTo>
                        <a:pt x="4398" y="3827"/>
                      </a:lnTo>
                      <a:lnTo>
                        <a:pt x="4462" y="3836"/>
                      </a:lnTo>
                      <a:lnTo>
                        <a:pt x="4540" y="3834"/>
                      </a:lnTo>
                      <a:lnTo>
                        <a:pt x="4612" y="3816"/>
                      </a:lnTo>
                      <a:lnTo>
                        <a:pt x="4653" y="3808"/>
                      </a:lnTo>
                      <a:lnTo>
                        <a:pt x="4678" y="3811"/>
                      </a:lnTo>
                      <a:lnTo>
                        <a:pt x="4692" y="3816"/>
                      </a:lnTo>
                      <a:lnTo>
                        <a:pt x="4640" y="3854"/>
                      </a:lnTo>
                      <a:lnTo>
                        <a:pt x="4552" y="3927"/>
                      </a:lnTo>
                      <a:lnTo>
                        <a:pt x="4497" y="3982"/>
                      </a:lnTo>
                      <a:lnTo>
                        <a:pt x="4454" y="4041"/>
                      </a:lnTo>
                      <a:lnTo>
                        <a:pt x="4436" y="4085"/>
                      </a:lnTo>
                      <a:lnTo>
                        <a:pt x="4430" y="4116"/>
                      </a:lnTo>
                      <a:lnTo>
                        <a:pt x="4432" y="4145"/>
                      </a:lnTo>
                      <a:lnTo>
                        <a:pt x="4441" y="4173"/>
                      </a:lnTo>
                      <a:lnTo>
                        <a:pt x="4458" y="4201"/>
                      </a:lnTo>
                      <a:lnTo>
                        <a:pt x="4485" y="4228"/>
                      </a:lnTo>
                      <a:lnTo>
                        <a:pt x="4502" y="4241"/>
                      </a:lnTo>
                      <a:lnTo>
                        <a:pt x="4510" y="4221"/>
                      </a:lnTo>
                      <a:lnTo>
                        <a:pt x="4534" y="4197"/>
                      </a:lnTo>
                      <a:lnTo>
                        <a:pt x="4568" y="4189"/>
                      </a:lnTo>
                      <a:lnTo>
                        <a:pt x="4606" y="4195"/>
                      </a:lnTo>
                      <a:lnTo>
                        <a:pt x="4646" y="4209"/>
                      </a:lnTo>
                      <a:lnTo>
                        <a:pt x="4684" y="4229"/>
                      </a:lnTo>
                      <a:lnTo>
                        <a:pt x="4714" y="4253"/>
                      </a:lnTo>
                      <a:lnTo>
                        <a:pt x="4734" y="4277"/>
                      </a:lnTo>
                      <a:lnTo>
                        <a:pt x="4738" y="4288"/>
                      </a:lnTo>
                      <a:lnTo>
                        <a:pt x="4722" y="4315"/>
                      </a:lnTo>
                      <a:lnTo>
                        <a:pt x="4708" y="4363"/>
                      </a:lnTo>
                      <a:lnTo>
                        <a:pt x="4710" y="4407"/>
                      </a:lnTo>
                      <a:lnTo>
                        <a:pt x="4728" y="4447"/>
                      </a:lnTo>
                      <a:lnTo>
                        <a:pt x="4756" y="4483"/>
                      </a:lnTo>
                      <a:lnTo>
                        <a:pt x="4794" y="4515"/>
                      </a:lnTo>
                      <a:lnTo>
                        <a:pt x="4862" y="4561"/>
                      </a:lnTo>
                      <a:lnTo>
                        <a:pt x="4958" y="4617"/>
                      </a:lnTo>
                      <a:lnTo>
                        <a:pt x="5019" y="4661"/>
                      </a:lnTo>
                      <a:lnTo>
                        <a:pt x="5053" y="4690"/>
                      </a:lnTo>
                      <a:lnTo>
                        <a:pt x="5074" y="4721"/>
                      </a:lnTo>
                      <a:lnTo>
                        <a:pt x="5082" y="4754"/>
                      </a:lnTo>
                      <a:lnTo>
                        <a:pt x="5073" y="4792"/>
                      </a:lnTo>
                      <a:lnTo>
                        <a:pt x="5045" y="4832"/>
                      </a:lnTo>
                      <a:lnTo>
                        <a:pt x="5021" y="4853"/>
                      </a:lnTo>
                      <a:lnTo>
                        <a:pt x="5045" y="4849"/>
                      </a:lnTo>
                      <a:lnTo>
                        <a:pt x="5079" y="4849"/>
                      </a:lnTo>
                      <a:lnTo>
                        <a:pt x="5103" y="4860"/>
                      </a:lnTo>
                      <a:lnTo>
                        <a:pt x="5121" y="4877"/>
                      </a:lnTo>
                      <a:lnTo>
                        <a:pt x="5142" y="4909"/>
                      </a:lnTo>
                      <a:lnTo>
                        <a:pt x="5169" y="4937"/>
                      </a:lnTo>
                      <a:lnTo>
                        <a:pt x="5193" y="4946"/>
                      </a:lnTo>
                      <a:lnTo>
                        <a:pt x="5210" y="4948"/>
                      </a:lnTo>
                      <a:lnTo>
                        <a:pt x="5210" y="4917"/>
                      </a:lnTo>
                      <a:lnTo>
                        <a:pt x="5219" y="4888"/>
                      </a:lnTo>
                      <a:lnTo>
                        <a:pt x="5229" y="4874"/>
                      </a:lnTo>
                      <a:lnTo>
                        <a:pt x="5240" y="4869"/>
                      </a:lnTo>
                      <a:lnTo>
                        <a:pt x="5255" y="4870"/>
                      </a:lnTo>
                      <a:lnTo>
                        <a:pt x="5283" y="4884"/>
                      </a:lnTo>
                      <a:lnTo>
                        <a:pt x="5304" y="4901"/>
                      </a:lnTo>
                      <a:lnTo>
                        <a:pt x="5304" y="4665"/>
                      </a:lnTo>
                      <a:lnTo>
                        <a:pt x="5280" y="4662"/>
                      </a:lnTo>
                      <a:lnTo>
                        <a:pt x="5226" y="4650"/>
                      </a:lnTo>
                      <a:lnTo>
                        <a:pt x="5170" y="4628"/>
                      </a:lnTo>
                      <a:lnTo>
                        <a:pt x="5117" y="4598"/>
                      </a:lnTo>
                      <a:lnTo>
                        <a:pt x="5073" y="4564"/>
                      </a:lnTo>
                      <a:lnTo>
                        <a:pt x="5042" y="4527"/>
                      </a:lnTo>
                      <a:lnTo>
                        <a:pt x="5034" y="4496"/>
                      </a:lnTo>
                      <a:lnTo>
                        <a:pt x="5034" y="4477"/>
                      </a:lnTo>
                      <a:lnTo>
                        <a:pt x="5042" y="4457"/>
                      </a:lnTo>
                      <a:lnTo>
                        <a:pt x="5058" y="4439"/>
                      </a:lnTo>
                      <a:lnTo>
                        <a:pt x="5069" y="4429"/>
                      </a:lnTo>
                      <a:lnTo>
                        <a:pt x="5067" y="4456"/>
                      </a:lnTo>
                      <a:lnTo>
                        <a:pt x="5081" y="4497"/>
                      </a:lnTo>
                      <a:lnTo>
                        <a:pt x="5105" y="4525"/>
                      </a:lnTo>
                      <a:lnTo>
                        <a:pt x="5138" y="4545"/>
                      </a:lnTo>
                      <a:lnTo>
                        <a:pt x="5197" y="4566"/>
                      </a:lnTo>
                      <a:lnTo>
                        <a:pt x="5256" y="4586"/>
                      </a:lnTo>
                      <a:lnTo>
                        <a:pt x="5290" y="4605"/>
                      </a:lnTo>
                      <a:lnTo>
                        <a:pt x="5304" y="4618"/>
                      </a:lnTo>
                      <a:lnTo>
                        <a:pt x="5326" y="4604"/>
                      </a:lnTo>
                      <a:lnTo>
                        <a:pt x="5344" y="4573"/>
                      </a:lnTo>
                      <a:lnTo>
                        <a:pt x="5339" y="4540"/>
                      </a:lnTo>
                      <a:lnTo>
                        <a:pt x="5320" y="4505"/>
                      </a:lnTo>
                      <a:lnTo>
                        <a:pt x="5284" y="4455"/>
                      </a:lnTo>
                      <a:lnTo>
                        <a:pt x="5270" y="4412"/>
                      </a:lnTo>
                      <a:lnTo>
                        <a:pt x="5284" y="4391"/>
                      </a:lnTo>
                      <a:lnTo>
                        <a:pt x="5304" y="4383"/>
                      </a:lnTo>
                      <a:lnTo>
                        <a:pt x="5308" y="4397"/>
                      </a:lnTo>
                      <a:lnTo>
                        <a:pt x="5318" y="4412"/>
                      </a:lnTo>
                      <a:lnTo>
                        <a:pt x="5327" y="4415"/>
                      </a:lnTo>
                      <a:lnTo>
                        <a:pt x="5338" y="4407"/>
                      </a:lnTo>
                      <a:lnTo>
                        <a:pt x="5355" y="4384"/>
                      </a:lnTo>
                      <a:lnTo>
                        <a:pt x="5382" y="4348"/>
                      </a:lnTo>
                      <a:lnTo>
                        <a:pt x="5398" y="4335"/>
                      </a:lnTo>
                      <a:lnTo>
                        <a:pt x="5410" y="4341"/>
                      </a:lnTo>
                      <a:lnTo>
                        <a:pt x="5424" y="4363"/>
                      </a:lnTo>
                      <a:lnTo>
                        <a:pt x="5434" y="4405"/>
                      </a:lnTo>
                      <a:lnTo>
                        <a:pt x="5440" y="4469"/>
                      </a:lnTo>
                      <a:lnTo>
                        <a:pt x="5456" y="4507"/>
                      </a:lnTo>
                      <a:lnTo>
                        <a:pt x="5478" y="4521"/>
                      </a:lnTo>
                      <a:lnTo>
                        <a:pt x="5492" y="4524"/>
                      </a:lnTo>
                      <a:lnTo>
                        <a:pt x="5504" y="4468"/>
                      </a:lnTo>
                      <a:lnTo>
                        <a:pt x="5510" y="4365"/>
                      </a:lnTo>
                      <a:lnTo>
                        <a:pt x="5496" y="4271"/>
                      </a:lnTo>
                      <a:lnTo>
                        <a:pt x="5468" y="4183"/>
                      </a:lnTo>
                      <a:lnTo>
                        <a:pt x="5426" y="4103"/>
                      </a:lnTo>
                      <a:lnTo>
                        <a:pt x="5374" y="4029"/>
                      </a:lnTo>
                      <a:lnTo>
                        <a:pt x="5279" y="3927"/>
                      </a:lnTo>
                      <a:lnTo>
                        <a:pt x="5210" y="3864"/>
                      </a:lnTo>
                      <a:lnTo>
                        <a:pt x="5213" y="3819"/>
                      </a:lnTo>
                      <a:lnTo>
                        <a:pt x="5219" y="3755"/>
                      </a:lnTo>
                      <a:lnTo>
                        <a:pt x="5233" y="3734"/>
                      </a:lnTo>
                      <a:lnTo>
                        <a:pt x="5247" y="3724"/>
                      </a:lnTo>
                      <a:lnTo>
                        <a:pt x="5256" y="3723"/>
                      </a:lnTo>
                      <a:lnTo>
                        <a:pt x="5274" y="3750"/>
                      </a:lnTo>
                      <a:lnTo>
                        <a:pt x="5304" y="3792"/>
                      </a:lnTo>
                      <a:lnTo>
                        <a:pt x="5332" y="3820"/>
                      </a:lnTo>
                      <a:lnTo>
                        <a:pt x="5360" y="3834"/>
                      </a:lnTo>
                      <a:lnTo>
                        <a:pt x="5388" y="3834"/>
                      </a:lnTo>
                      <a:lnTo>
                        <a:pt x="5416" y="3820"/>
                      </a:lnTo>
                      <a:lnTo>
                        <a:pt x="5444" y="3792"/>
                      </a:lnTo>
                      <a:lnTo>
                        <a:pt x="5476" y="3750"/>
                      </a:lnTo>
                      <a:lnTo>
                        <a:pt x="5492" y="3723"/>
                      </a:lnTo>
                      <a:lnTo>
                        <a:pt x="5502" y="3734"/>
                      </a:lnTo>
                      <a:lnTo>
                        <a:pt x="5514" y="3776"/>
                      </a:lnTo>
                      <a:lnTo>
                        <a:pt x="5527" y="3866"/>
                      </a:lnTo>
                      <a:lnTo>
                        <a:pt x="5542" y="3986"/>
                      </a:lnTo>
                      <a:lnTo>
                        <a:pt x="5555" y="4025"/>
                      </a:lnTo>
                      <a:lnTo>
                        <a:pt x="5562" y="4031"/>
                      </a:lnTo>
                      <a:lnTo>
                        <a:pt x="5575" y="4024"/>
                      </a:lnTo>
                      <a:lnTo>
                        <a:pt x="5587" y="4006"/>
                      </a:lnTo>
                      <a:lnTo>
                        <a:pt x="5590" y="3950"/>
                      </a:lnTo>
                      <a:lnTo>
                        <a:pt x="5586" y="3847"/>
                      </a:lnTo>
                      <a:lnTo>
                        <a:pt x="5568" y="3758"/>
                      </a:lnTo>
                      <a:lnTo>
                        <a:pt x="5539" y="3682"/>
                      </a:lnTo>
                      <a:lnTo>
                        <a:pt x="5498" y="3616"/>
                      </a:lnTo>
                      <a:lnTo>
                        <a:pt x="5444" y="3564"/>
                      </a:lnTo>
                      <a:lnTo>
                        <a:pt x="5378" y="3524"/>
                      </a:lnTo>
                      <a:lnTo>
                        <a:pt x="5300" y="3496"/>
                      </a:lnTo>
                      <a:lnTo>
                        <a:pt x="5256" y="3487"/>
                      </a:lnTo>
                      <a:lnTo>
                        <a:pt x="5259" y="3535"/>
                      </a:lnTo>
                      <a:lnTo>
                        <a:pt x="5258" y="3616"/>
                      </a:lnTo>
                      <a:lnTo>
                        <a:pt x="5246" y="3655"/>
                      </a:lnTo>
                      <a:lnTo>
                        <a:pt x="5231" y="3667"/>
                      </a:lnTo>
                      <a:lnTo>
                        <a:pt x="5210" y="3664"/>
                      </a:lnTo>
                      <a:lnTo>
                        <a:pt x="5181" y="3646"/>
                      </a:lnTo>
                      <a:lnTo>
                        <a:pt x="5162" y="3628"/>
                      </a:lnTo>
                      <a:lnTo>
                        <a:pt x="5162" y="3582"/>
                      </a:lnTo>
                      <a:lnTo>
                        <a:pt x="5162" y="3496"/>
                      </a:lnTo>
                      <a:lnTo>
                        <a:pt x="5151" y="3345"/>
                      </a:lnTo>
                      <a:lnTo>
                        <a:pt x="5130" y="3210"/>
                      </a:lnTo>
                      <a:lnTo>
                        <a:pt x="5101" y="3089"/>
                      </a:lnTo>
                      <a:lnTo>
                        <a:pt x="5045" y="2922"/>
                      </a:lnTo>
                      <a:lnTo>
                        <a:pt x="4965" y="2708"/>
                      </a:lnTo>
                      <a:lnTo>
                        <a:pt x="4927" y="2592"/>
                      </a:lnTo>
                      <a:lnTo>
                        <a:pt x="5021" y="2592"/>
                      </a:lnTo>
                      <a:lnTo>
                        <a:pt x="5006" y="2632"/>
                      </a:lnTo>
                      <a:lnTo>
                        <a:pt x="4991" y="2685"/>
                      </a:lnTo>
                      <a:lnTo>
                        <a:pt x="4995" y="2716"/>
                      </a:lnTo>
                      <a:lnTo>
                        <a:pt x="5014" y="2730"/>
                      </a:lnTo>
                      <a:lnTo>
                        <a:pt x="5065" y="2741"/>
                      </a:lnTo>
                      <a:lnTo>
                        <a:pt x="5134" y="2765"/>
                      </a:lnTo>
                      <a:lnTo>
                        <a:pt x="5185" y="2800"/>
                      </a:lnTo>
                      <a:lnTo>
                        <a:pt x="5210" y="2828"/>
                      </a:lnTo>
                      <a:lnTo>
                        <a:pt x="5217" y="2837"/>
                      </a:lnTo>
                      <a:lnTo>
                        <a:pt x="5226" y="2877"/>
                      </a:lnTo>
                      <a:lnTo>
                        <a:pt x="5239" y="2959"/>
                      </a:lnTo>
                      <a:lnTo>
                        <a:pt x="5262" y="3042"/>
                      </a:lnTo>
                      <a:lnTo>
                        <a:pt x="5286" y="3083"/>
                      </a:lnTo>
                      <a:lnTo>
                        <a:pt x="5310" y="3098"/>
                      </a:lnTo>
                      <a:lnTo>
                        <a:pt x="5331" y="3099"/>
                      </a:lnTo>
                      <a:lnTo>
                        <a:pt x="5355" y="3093"/>
                      </a:lnTo>
                      <a:lnTo>
                        <a:pt x="5383" y="3075"/>
                      </a:lnTo>
                      <a:lnTo>
                        <a:pt x="5398" y="3063"/>
                      </a:lnTo>
                      <a:lnTo>
                        <a:pt x="5354" y="3006"/>
                      </a:lnTo>
                      <a:lnTo>
                        <a:pt x="5278" y="2882"/>
                      </a:lnTo>
                      <a:lnTo>
                        <a:pt x="5211" y="2749"/>
                      </a:lnTo>
                      <a:lnTo>
                        <a:pt x="5154" y="2608"/>
                      </a:lnTo>
                      <a:lnTo>
                        <a:pt x="5082" y="2383"/>
                      </a:lnTo>
                      <a:lnTo>
                        <a:pt x="5003" y="2065"/>
                      </a:lnTo>
                      <a:lnTo>
                        <a:pt x="4929" y="1739"/>
                      </a:lnTo>
                      <a:lnTo>
                        <a:pt x="4867" y="1498"/>
                      </a:lnTo>
                      <a:lnTo>
                        <a:pt x="4821" y="1339"/>
                      </a:lnTo>
                      <a:lnTo>
                        <a:pt x="4768" y="1186"/>
                      </a:lnTo>
                      <a:lnTo>
                        <a:pt x="4706" y="1039"/>
                      </a:lnTo>
                      <a:lnTo>
                        <a:pt x="4634" y="899"/>
                      </a:lnTo>
                      <a:lnTo>
                        <a:pt x="4550" y="768"/>
                      </a:lnTo>
                      <a:lnTo>
                        <a:pt x="4502" y="706"/>
                      </a:lnTo>
                      <a:lnTo>
                        <a:pt x="4476" y="698"/>
                      </a:lnTo>
                      <a:lnTo>
                        <a:pt x="4441" y="698"/>
                      </a:lnTo>
                      <a:lnTo>
                        <a:pt x="4422" y="714"/>
                      </a:lnTo>
                      <a:lnTo>
                        <a:pt x="4412" y="740"/>
                      </a:lnTo>
                      <a:lnTo>
                        <a:pt x="4405" y="768"/>
                      </a:lnTo>
                      <a:lnTo>
                        <a:pt x="4396" y="793"/>
                      </a:lnTo>
                      <a:lnTo>
                        <a:pt x="4376" y="809"/>
                      </a:lnTo>
                      <a:lnTo>
                        <a:pt x="4341" y="810"/>
                      </a:lnTo>
                      <a:lnTo>
                        <a:pt x="4315" y="801"/>
                      </a:lnTo>
                      <a:lnTo>
                        <a:pt x="4329" y="790"/>
                      </a:lnTo>
                      <a:lnTo>
                        <a:pt x="4353" y="761"/>
                      </a:lnTo>
                      <a:lnTo>
                        <a:pt x="4370" y="726"/>
                      </a:lnTo>
                      <a:lnTo>
                        <a:pt x="4381" y="686"/>
                      </a:lnTo>
                      <a:lnTo>
                        <a:pt x="4389" y="620"/>
                      </a:lnTo>
                      <a:lnTo>
                        <a:pt x="4384" y="522"/>
                      </a:lnTo>
                      <a:lnTo>
                        <a:pt x="4362" y="429"/>
                      </a:lnTo>
                      <a:lnTo>
                        <a:pt x="4329" y="349"/>
                      </a:lnTo>
                      <a:lnTo>
                        <a:pt x="4299" y="306"/>
                      </a:lnTo>
                      <a:lnTo>
                        <a:pt x="4277" y="286"/>
                      </a:lnTo>
                      <a:lnTo>
                        <a:pt x="4255" y="277"/>
                      </a:lnTo>
                      <a:lnTo>
                        <a:pt x="4232" y="277"/>
                      </a:lnTo>
                      <a:lnTo>
                        <a:pt x="4220" y="282"/>
                      </a:lnTo>
                      <a:lnTo>
                        <a:pt x="4240" y="297"/>
                      </a:lnTo>
                      <a:lnTo>
                        <a:pt x="4264" y="334"/>
                      </a:lnTo>
                      <a:lnTo>
                        <a:pt x="4273" y="374"/>
                      </a:lnTo>
                      <a:lnTo>
                        <a:pt x="4271" y="412"/>
                      </a:lnTo>
                      <a:lnTo>
                        <a:pt x="4257" y="440"/>
                      </a:lnTo>
                      <a:lnTo>
                        <a:pt x="4237" y="453"/>
                      </a:lnTo>
                      <a:lnTo>
                        <a:pt x="4212" y="444"/>
                      </a:lnTo>
                      <a:lnTo>
                        <a:pt x="4185" y="409"/>
                      </a:lnTo>
                      <a:lnTo>
                        <a:pt x="4173" y="377"/>
                      </a:lnTo>
                      <a:lnTo>
                        <a:pt x="4167" y="406"/>
                      </a:lnTo>
                      <a:lnTo>
                        <a:pt x="4173" y="461"/>
                      </a:lnTo>
                      <a:lnTo>
                        <a:pt x="4211" y="534"/>
                      </a:lnTo>
                      <a:lnTo>
                        <a:pt x="4256" y="601"/>
                      </a:lnTo>
                      <a:lnTo>
                        <a:pt x="4275" y="644"/>
                      </a:lnTo>
                      <a:lnTo>
                        <a:pt x="4276" y="676"/>
                      </a:lnTo>
                      <a:lnTo>
                        <a:pt x="4271" y="697"/>
                      </a:lnTo>
                      <a:lnTo>
                        <a:pt x="4248" y="730"/>
                      </a:lnTo>
                      <a:lnTo>
                        <a:pt x="4220" y="754"/>
                      </a:lnTo>
                      <a:lnTo>
                        <a:pt x="4199" y="712"/>
                      </a:lnTo>
                      <a:lnTo>
                        <a:pt x="4149" y="633"/>
                      </a:lnTo>
                      <a:lnTo>
                        <a:pt x="4075" y="526"/>
                      </a:lnTo>
                      <a:lnTo>
                        <a:pt x="4015" y="424"/>
                      </a:lnTo>
                      <a:lnTo>
                        <a:pt x="3992" y="352"/>
                      </a:lnTo>
                      <a:lnTo>
                        <a:pt x="3988" y="274"/>
                      </a:lnTo>
                      <a:lnTo>
                        <a:pt x="4009" y="189"/>
                      </a:lnTo>
                      <a:lnTo>
                        <a:pt x="4032" y="141"/>
                      </a:lnTo>
                      <a:lnTo>
                        <a:pt x="4051" y="140"/>
                      </a:lnTo>
                      <a:lnTo>
                        <a:pt x="4077" y="148"/>
                      </a:lnTo>
                      <a:lnTo>
                        <a:pt x="4101" y="177"/>
                      </a:lnTo>
                      <a:lnTo>
                        <a:pt x="4117" y="232"/>
                      </a:lnTo>
                      <a:lnTo>
                        <a:pt x="4136" y="266"/>
                      </a:lnTo>
                      <a:lnTo>
                        <a:pt x="4157" y="280"/>
                      </a:lnTo>
                      <a:lnTo>
                        <a:pt x="4173" y="282"/>
                      </a:lnTo>
                      <a:lnTo>
                        <a:pt x="4164" y="246"/>
                      </a:lnTo>
                      <a:lnTo>
                        <a:pt x="4167" y="209"/>
                      </a:lnTo>
                      <a:lnTo>
                        <a:pt x="4175" y="192"/>
                      </a:lnTo>
                      <a:lnTo>
                        <a:pt x="4196" y="173"/>
                      </a:lnTo>
                      <a:lnTo>
                        <a:pt x="4236" y="159"/>
                      </a:lnTo>
                      <a:lnTo>
                        <a:pt x="4280" y="151"/>
                      </a:lnTo>
                      <a:lnTo>
                        <a:pt x="4321" y="140"/>
                      </a:lnTo>
                      <a:lnTo>
                        <a:pt x="4347" y="124"/>
                      </a:lnTo>
                      <a:lnTo>
                        <a:pt x="4357" y="109"/>
                      </a:lnTo>
                      <a:lnTo>
                        <a:pt x="4364" y="89"/>
                      </a:lnTo>
                      <a:lnTo>
                        <a:pt x="4364" y="63"/>
                      </a:lnTo>
                      <a:lnTo>
                        <a:pt x="4361" y="47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2" name="Freeform 46">
                  <a:extLst>
                    <a:ext uri="{FF2B5EF4-FFF2-40B4-BE49-F238E27FC236}">
                      <a16:creationId xmlns:a16="http://schemas.microsoft.com/office/drawing/2014/main" id="{A23341E0-E8F8-4F37-AD82-966EBF409A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5" y="1677"/>
                  <a:ext cx="143" cy="220"/>
                </a:xfrm>
                <a:custGeom>
                  <a:avLst/>
                  <a:gdLst>
                    <a:gd name="T0" fmla="*/ 333 w 428"/>
                    <a:gd name="T1" fmla="*/ 141 h 659"/>
                    <a:gd name="T2" fmla="*/ 356 w 428"/>
                    <a:gd name="T3" fmla="*/ 154 h 659"/>
                    <a:gd name="T4" fmla="*/ 389 w 428"/>
                    <a:gd name="T5" fmla="*/ 191 h 659"/>
                    <a:gd name="T6" fmla="*/ 412 w 428"/>
                    <a:gd name="T7" fmla="*/ 239 h 659"/>
                    <a:gd name="T8" fmla="*/ 424 w 428"/>
                    <a:gd name="T9" fmla="*/ 298 h 659"/>
                    <a:gd name="T10" fmla="*/ 428 w 428"/>
                    <a:gd name="T11" fmla="*/ 330 h 659"/>
                    <a:gd name="T12" fmla="*/ 404 w 428"/>
                    <a:gd name="T13" fmla="*/ 329 h 659"/>
                    <a:gd name="T14" fmla="*/ 364 w 428"/>
                    <a:gd name="T15" fmla="*/ 333 h 659"/>
                    <a:gd name="T16" fmla="*/ 336 w 428"/>
                    <a:gd name="T17" fmla="*/ 342 h 659"/>
                    <a:gd name="T18" fmla="*/ 315 w 428"/>
                    <a:gd name="T19" fmla="*/ 357 h 659"/>
                    <a:gd name="T20" fmla="*/ 303 w 428"/>
                    <a:gd name="T21" fmla="*/ 374 h 659"/>
                    <a:gd name="T22" fmla="*/ 296 w 428"/>
                    <a:gd name="T23" fmla="*/ 395 h 659"/>
                    <a:gd name="T24" fmla="*/ 295 w 428"/>
                    <a:gd name="T25" fmla="*/ 431 h 659"/>
                    <a:gd name="T26" fmla="*/ 311 w 428"/>
                    <a:gd name="T27" fmla="*/ 515 h 659"/>
                    <a:gd name="T28" fmla="*/ 320 w 428"/>
                    <a:gd name="T29" fmla="*/ 597 h 659"/>
                    <a:gd name="T30" fmla="*/ 311 w 428"/>
                    <a:gd name="T31" fmla="*/ 631 h 659"/>
                    <a:gd name="T32" fmla="*/ 296 w 428"/>
                    <a:gd name="T33" fmla="*/ 651 h 659"/>
                    <a:gd name="T34" fmla="*/ 287 w 428"/>
                    <a:gd name="T35" fmla="*/ 659 h 659"/>
                    <a:gd name="T36" fmla="*/ 264 w 428"/>
                    <a:gd name="T37" fmla="*/ 654 h 659"/>
                    <a:gd name="T38" fmla="*/ 224 w 428"/>
                    <a:gd name="T39" fmla="*/ 634 h 659"/>
                    <a:gd name="T40" fmla="*/ 188 w 428"/>
                    <a:gd name="T41" fmla="*/ 607 h 659"/>
                    <a:gd name="T42" fmla="*/ 155 w 428"/>
                    <a:gd name="T43" fmla="*/ 574 h 659"/>
                    <a:gd name="T44" fmla="*/ 112 w 428"/>
                    <a:gd name="T45" fmla="*/ 514 h 659"/>
                    <a:gd name="T46" fmla="*/ 66 w 428"/>
                    <a:gd name="T47" fmla="*/ 419 h 659"/>
                    <a:gd name="T48" fmla="*/ 32 w 428"/>
                    <a:gd name="T49" fmla="*/ 317 h 659"/>
                    <a:gd name="T50" fmla="*/ 11 w 428"/>
                    <a:gd name="T51" fmla="*/ 214 h 659"/>
                    <a:gd name="T52" fmla="*/ 0 w 428"/>
                    <a:gd name="T53" fmla="*/ 115 h 659"/>
                    <a:gd name="T54" fmla="*/ 0 w 428"/>
                    <a:gd name="T55" fmla="*/ 33 h 659"/>
                    <a:gd name="T56" fmla="*/ 3 w 428"/>
                    <a:gd name="T57" fmla="*/ 0 h 659"/>
                    <a:gd name="T58" fmla="*/ 20 w 428"/>
                    <a:gd name="T59" fmla="*/ 5 h 659"/>
                    <a:gd name="T60" fmla="*/ 50 w 428"/>
                    <a:gd name="T61" fmla="*/ 18 h 659"/>
                    <a:gd name="T62" fmla="*/ 84 w 428"/>
                    <a:gd name="T63" fmla="*/ 45 h 659"/>
                    <a:gd name="T64" fmla="*/ 111 w 428"/>
                    <a:gd name="T65" fmla="*/ 94 h 659"/>
                    <a:gd name="T66" fmla="*/ 122 w 428"/>
                    <a:gd name="T67" fmla="*/ 153 h 659"/>
                    <a:gd name="T68" fmla="*/ 119 w 428"/>
                    <a:gd name="T69" fmla="*/ 249 h 659"/>
                    <a:gd name="T70" fmla="*/ 100 w 428"/>
                    <a:gd name="T71" fmla="*/ 374 h 659"/>
                    <a:gd name="T72" fmla="*/ 98 w 428"/>
                    <a:gd name="T73" fmla="*/ 425 h 659"/>
                    <a:gd name="T74" fmla="*/ 118 w 428"/>
                    <a:gd name="T75" fmla="*/ 411 h 659"/>
                    <a:gd name="T76" fmla="*/ 162 w 428"/>
                    <a:gd name="T77" fmla="*/ 390 h 659"/>
                    <a:gd name="T78" fmla="*/ 231 w 428"/>
                    <a:gd name="T79" fmla="*/ 363 h 659"/>
                    <a:gd name="T80" fmla="*/ 294 w 428"/>
                    <a:gd name="T81" fmla="*/ 329 h 659"/>
                    <a:gd name="T82" fmla="*/ 324 w 428"/>
                    <a:gd name="T83" fmla="*/ 294 h 659"/>
                    <a:gd name="T84" fmla="*/ 341 w 428"/>
                    <a:gd name="T85" fmla="*/ 247 h 659"/>
                    <a:gd name="T86" fmla="*/ 341 w 428"/>
                    <a:gd name="T87" fmla="*/ 182 h 659"/>
                    <a:gd name="T88" fmla="*/ 333 w 428"/>
                    <a:gd name="T89" fmla="*/ 141 h 6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28" h="659">
                      <a:moveTo>
                        <a:pt x="333" y="141"/>
                      </a:moveTo>
                      <a:lnTo>
                        <a:pt x="356" y="154"/>
                      </a:lnTo>
                      <a:lnTo>
                        <a:pt x="389" y="191"/>
                      </a:lnTo>
                      <a:lnTo>
                        <a:pt x="412" y="239"/>
                      </a:lnTo>
                      <a:lnTo>
                        <a:pt x="424" y="298"/>
                      </a:lnTo>
                      <a:lnTo>
                        <a:pt x="428" y="330"/>
                      </a:lnTo>
                      <a:lnTo>
                        <a:pt x="404" y="329"/>
                      </a:lnTo>
                      <a:lnTo>
                        <a:pt x="364" y="333"/>
                      </a:lnTo>
                      <a:lnTo>
                        <a:pt x="336" y="342"/>
                      </a:lnTo>
                      <a:lnTo>
                        <a:pt x="315" y="357"/>
                      </a:lnTo>
                      <a:lnTo>
                        <a:pt x="303" y="374"/>
                      </a:lnTo>
                      <a:lnTo>
                        <a:pt x="296" y="395"/>
                      </a:lnTo>
                      <a:lnTo>
                        <a:pt x="295" y="431"/>
                      </a:lnTo>
                      <a:lnTo>
                        <a:pt x="311" y="515"/>
                      </a:lnTo>
                      <a:lnTo>
                        <a:pt x="320" y="597"/>
                      </a:lnTo>
                      <a:lnTo>
                        <a:pt x="311" y="631"/>
                      </a:lnTo>
                      <a:lnTo>
                        <a:pt x="296" y="651"/>
                      </a:lnTo>
                      <a:lnTo>
                        <a:pt x="287" y="659"/>
                      </a:lnTo>
                      <a:lnTo>
                        <a:pt x="264" y="654"/>
                      </a:lnTo>
                      <a:lnTo>
                        <a:pt x="224" y="634"/>
                      </a:lnTo>
                      <a:lnTo>
                        <a:pt x="188" y="607"/>
                      </a:lnTo>
                      <a:lnTo>
                        <a:pt x="155" y="574"/>
                      </a:lnTo>
                      <a:lnTo>
                        <a:pt x="112" y="514"/>
                      </a:lnTo>
                      <a:lnTo>
                        <a:pt x="66" y="419"/>
                      </a:lnTo>
                      <a:lnTo>
                        <a:pt x="32" y="317"/>
                      </a:lnTo>
                      <a:lnTo>
                        <a:pt x="11" y="214"/>
                      </a:lnTo>
                      <a:lnTo>
                        <a:pt x="0" y="115"/>
                      </a:lnTo>
                      <a:lnTo>
                        <a:pt x="0" y="33"/>
                      </a:lnTo>
                      <a:lnTo>
                        <a:pt x="3" y="0"/>
                      </a:lnTo>
                      <a:lnTo>
                        <a:pt x="20" y="5"/>
                      </a:lnTo>
                      <a:lnTo>
                        <a:pt x="50" y="18"/>
                      </a:lnTo>
                      <a:lnTo>
                        <a:pt x="84" y="45"/>
                      </a:lnTo>
                      <a:lnTo>
                        <a:pt x="111" y="94"/>
                      </a:lnTo>
                      <a:lnTo>
                        <a:pt x="122" y="153"/>
                      </a:lnTo>
                      <a:lnTo>
                        <a:pt x="119" y="249"/>
                      </a:lnTo>
                      <a:lnTo>
                        <a:pt x="100" y="374"/>
                      </a:lnTo>
                      <a:lnTo>
                        <a:pt x="98" y="425"/>
                      </a:lnTo>
                      <a:lnTo>
                        <a:pt x="118" y="411"/>
                      </a:lnTo>
                      <a:lnTo>
                        <a:pt x="162" y="390"/>
                      </a:lnTo>
                      <a:lnTo>
                        <a:pt x="231" y="363"/>
                      </a:lnTo>
                      <a:lnTo>
                        <a:pt x="294" y="329"/>
                      </a:lnTo>
                      <a:lnTo>
                        <a:pt x="324" y="294"/>
                      </a:lnTo>
                      <a:lnTo>
                        <a:pt x="341" y="247"/>
                      </a:lnTo>
                      <a:lnTo>
                        <a:pt x="341" y="182"/>
                      </a:lnTo>
                      <a:lnTo>
                        <a:pt x="333" y="1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3" name="Freeform 47">
                  <a:extLst>
                    <a:ext uri="{FF2B5EF4-FFF2-40B4-BE49-F238E27FC236}">
                      <a16:creationId xmlns:a16="http://schemas.microsoft.com/office/drawing/2014/main" id="{1A603E8D-347B-4D2E-8167-D1244938D5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4" y="1993"/>
                  <a:ext cx="111" cy="80"/>
                </a:xfrm>
                <a:custGeom>
                  <a:avLst/>
                  <a:gdLst>
                    <a:gd name="T0" fmla="*/ 0 w 331"/>
                    <a:gd name="T1" fmla="*/ 90 h 241"/>
                    <a:gd name="T2" fmla="*/ 7 w 331"/>
                    <a:gd name="T3" fmla="*/ 64 h 241"/>
                    <a:gd name="T4" fmla="*/ 27 w 331"/>
                    <a:gd name="T5" fmla="*/ 26 h 241"/>
                    <a:gd name="T6" fmla="*/ 58 w 331"/>
                    <a:gd name="T7" fmla="*/ 6 h 241"/>
                    <a:gd name="T8" fmla="*/ 94 w 331"/>
                    <a:gd name="T9" fmla="*/ 0 h 241"/>
                    <a:gd name="T10" fmla="*/ 155 w 331"/>
                    <a:gd name="T11" fmla="*/ 8 h 241"/>
                    <a:gd name="T12" fmla="*/ 243 w 331"/>
                    <a:gd name="T13" fmla="*/ 34 h 241"/>
                    <a:gd name="T14" fmla="*/ 283 w 331"/>
                    <a:gd name="T15" fmla="*/ 44 h 241"/>
                    <a:gd name="T16" fmla="*/ 285 w 331"/>
                    <a:gd name="T17" fmla="*/ 64 h 241"/>
                    <a:gd name="T18" fmla="*/ 281 w 331"/>
                    <a:gd name="T19" fmla="*/ 96 h 241"/>
                    <a:gd name="T20" fmla="*/ 269 w 331"/>
                    <a:gd name="T21" fmla="*/ 118 h 241"/>
                    <a:gd name="T22" fmla="*/ 249 w 331"/>
                    <a:gd name="T23" fmla="*/ 133 h 241"/>
                    <a:gd name="T24" fmla="*/ 236 w 331"/>
                    <a:gd name="T25" fmla="*/ 138 h 241"/>
                    <a:gd name="T26" fmla="*/ 252 w 331"/>
                    <a:gd name="T27" fmla="*/ 169 h 241"/>
                    <a:gd name="T28" fmla="*/ 283 w 331"/>
                    <a:gd name="T29" fmla="*/ 209 h 241"/>
                    <a:gd name="T30" fmla="*/ 312 w 331"/>
                    <a:gd name="T31" fmla="*/ 228 h 241"/>
                    <a:gd name="T32" fmla="*/ 331 w 331"/>
                    <a:gd name="T33" fmla="*/ 232 h 241"/>
                    <a:gd name="T34" fmla="*/ 293 w 331"/>
                    <a:gd name="T35" fmla="*/ 241 h 241"/>
                    <a:gd name="T36" fmla="*/ 243 w 331"/>
                    <a:gd name="T37" fmla="*/ 238 h 241"/>
                    <a:gd name="T38" fmla="*/ 209 w 331"/>
                    <a:gd name="T39" fmla="*/ 217 h 241"/>
                    <a:gd name="T40" fmla="*/ 188 w 331"/>
                    <a:gd name="T41" fmla="*/ 184 h 241"/>
                    <a:gd name="T42" fmla="*/ 170 w 331"/>
                    <a:gd name="T43" fmla="*/ 146 h 241"/>
                    <a:gd name="T44" fmla="*/ 144 w 331"/>
                    <a:gd name="T45" fmla="*/ 112 h 241"/>
                    <a:gd name="T46" fmla="*/ 106 w 331"/>
                    <a:gd name="T47" fmla="*/ 88 h 241"/>
                    <a:gd name="T48" fmla="*/ 44 w 331"/>
                    <a:gd name="T49" fmla="*/ 82 h 241"/>
                    <a:gd name="T50" fmla="*/ 0 w 331"/>
                    <a:gd name="T51" fmla="*/ 90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31" h="241">
                      <a:moveTo>
                        <a:pt x="0" y="90"/>
                      </a:moveTo>
                      <a:lnTo>
                        <a:pt x="7" y="64"/>
                      </a:lnTo>
                      <a:lnTo>
                        <a:pt x="27" y="26"/>
                      </a:lnTo>
                      <a:lnTo>
                        <a:pt x="58" y="6"/>
                      </a:lnTo>
                      <a:lnTo>
                        <a:pt x="94" y="0"/>
                      </a:lnTo>
                      <a:lnTo>
                        <a:pt x="155" y="8"/>
                      </a:lnTo>
                      <a:lnTo>
                        <a:pt x="243" y="34"/>
                      </a:lnTo>
                      <a:lnTo>
                        <a:pt x="283" y="44"/>
                      </a:lnTo>
                      <a:lnTo>
                        <a:pt x="285" y="64"/>
                      </a:lnTo>
                      <a:lnTo>
                        <a:pt x="281" y="96"/>
                      </a:lnTo>
                      <a:lnTo>
                        <a:pt x="269" y="118"/>
                      </a:lnTo>
                      <a:lnTo>
                        <a:pt x="249" y="133"/>
                      </a:lnTo>
                      <a:lnTo>
                        <a:pt x="236" y="138"/>
                      </a:lnTo>
                      <a:lnTo>
                        <a:pt x="252" y="169"/>
                      </a:lnTo>
                      <a:lnTo>
                        <a:pt x="283" y="209"/>
                      </a:lnTo>
                      <a:lnTo>
                        <a:pt x="312" y="228"/>
                      </a:lnTo>
                      <a:lnTo>
                        <a:pt x="331" y="232"/>
                      </a:lnTo>
                      <a:lnTo>
                        <a:pt x="293" y="241"/>
                      </a:lnTo>
                      <a:lnTo>
                        <a:pt x="243" y="238"/>
                      </a:lnTo>
                      <a:lnTo>
                        <a:pt x="209" y="217"/>
                      </a:lnTo>
                      <a:lnTo>
                        <a:pt x="188" y="184"/>
                      </a:lnTo>
                      <a:lnTo>
                        <a:pt x="170" y="146"/>
                      </a:lnTo>
                      <a:lnTo>
                        <a:pt x="144" y="112"/>
                      </a:lnTo>
                      <a:lnTo>
                        <a:pt x="106" y="88"/>
                      </a:lnTo>
                      <a:lnTo>
                        <a:pt x="44" y="82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4" name="Freeform 48">
                  <a:extLst>
                    <a:ext uri="{FF2B5EF4-FFF2-40B4-BE49-F238E27FC236}">
                      <a16:creationId xmlns:a16="http://schemas.microsoft.com/office/drawing/2014/main" id="{916C2D5C-1EF7-4172-8BA1-84A41D427F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0" y="2039"/>
                  <a:ext cx="110" cy="109"/>
                </a:xfrm>
                <a:custGeom>
                  <a:avLst/>
                  <a:gdLst>
                    <a:gd name="T0" fmla="*/ 0 w 330"/>
                    <a:gd name="T1" fmla="*/ 0 h 329"/>
                    <a:gd name="T2" fmla="*/ 41 w 330"/>
                    <a:gd name="T3" fmla="*/ 43 h 329"/>
                    <a:gd name="T4" fmla="*/ 86 w 330"/>
                    <a:gd name="T5" fmla="*/ 76 h 329"/>
                    <a:gd name="T6" fmla="*/ 110 w 330"/>
                    <a:gd name="T7" fmla="*/ 86 h 329"/>
                    <a:gd name="T8" fmla="*/ 130 w 330"/>
                    <a:gd name="T9" fmla="*/ 86 h 329"/>
                    <a:gd name="T10" fmla="*/ 146 w 330"/>
                    <a:gd name="T11" fmla="*/ 80 h 329"/>
                    <a:gd name="T12" fmla="*/ 166 w 330"/>
                    <a:gd name="T13" fmla="*/ 63 h 329"/>
                    <a:gd name="T14" fmla="*/ 188 w 330"/>
                    <a:gd name="T15" fmla="*/ 36 h 329"/>
                    <a:gd name="T16" fmla="*/ 205 w 330"/>
                    <a:gd name="T17" fmla="*/ 23 h 329"/>
                    <a:gd name="T18" fmla="*/ 220 w 330"/>
                    <a:gd name="T19" fmla="*/ 22 h 329"/>
                    <a:gd name="T20" fmla="*/ 245 w 330"/>
                    <a:gd name="T21" fmla="*/ 32 h 329"/>
                    <a:gd name="T22" fmla="*/ 296 w 330"/>
                    <a:gd name="T23" fmla="*/ 88 h 329"/>
                    <a:gd name="T24" fmla="*/ 330 w 330"/>
                    <a:gd name="T25" fmla="*/ 141 h 329"/>
                    <a:gd name="T26" fmla="*/ 309 w 330"/>
                    <a:gd name="T27" fmla="*/ 172 h 329"/>
                    <a:gd name="T28" fmla="*/ 297 w 330"/>
                    <a:gd name="T29" fmla="*/ 212 h 329"/>
                    <a:gd name="T30" fmla="*/ 312 w 330"/>
                    <a:gd name="T31" fmla="*/ 231 h 329"/>
                    <a:gd name="T32" fmla="*/ 330 w 330"/>
                    <a:gd name="T33" fmla="*/ 236 h 329"/>
                    <a:gd name="T34" fmla="*/ 322 w 330"/>
                    <a:gd name="T35" fmla="*/ 248 h 329"/>
                    <a:gd name="T36" fmla="*/ 301 w 330"/>
                    <a:gd name="T37" fmla="*/ 268 h 329"/>
                    <a:gd name="T38" fmla="*/ 261 w 330"/>
                    <a:gd name="T39" fmla="*/ 289 h 329"/>
                    <a:gd name="T40" fmla="*/ 161 w 330"/>
                    <a:gd name="T41" fmla="*/ 313 h 329"/>
                    <a:gd name="T42" fmla="*/ 94 w 330"/>
                    <a:gd name="T43" fmla="*/ 329 h 329"/>
                    <a:gd name="T44" fmla="*/ 102 w 330"/>
                    <a:gd name="T45" fmla="*/ 295 h 329"/>
                    <a:gd name="T46" fmla="*/ 106 w 330"/>
                    <a:gd name="T47" fmla="*/ 239 h 329"/>
                    <a:gd name="T48" fmla="*/ 96 w 330"/>
                    <a:gd name="T49" fmla="*/ 196 h 329"/>
                    <a:gd name="T50" fmla="*/ 77 w 330"/>
                    <a:gd name="T51" fmla="*/ 161 h 329"/>
                    <a:gd name="T52" fmla="*/ 43 w 330"/>
                    <a:gd name="T53" fmla="*/ 117 h 329"/>
                    <a:gd name="T54" fmla="*/ 12 w 330"/>
                    <a:gd name="T55" fmla="*/ 68 h 329"/>
                    <a:gd name="T56" fmla="*/ 1 w 330"/>
                    <a:gd name="T57" fmla="*/ 26 h 329"/>
                    <a:gd name="T58" fmla="*/ 0 w 330"/>
                    <a:gd name="T59" fmla="*/ 0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30" h="329">
                      <a:moveTo>
                        <a:pt x="0" y="0"/>
                      </a:moveTo>
                      <a:lnTo>
                        <a:pt x="41" y="43"/>
                      </a:lnTo>
                      <a:lnTo>
                        <a:pt x="86" y="76"/>
                      </a:lnTo>
                      <a:lnTo>
                        <a:pt x="110" y="86"/>
                      </a:lnTo>
                      <a:lnTo>
                        <a:pt x="130" y="86"/>
                      </a:lnTo>
                      <a:lnTo>
                        <a:pt x="146" y="80"/>
                      </a:lnTo>
                      <a:lnTo>
                        <a:pt x="166" y="63"/>
                      </a:lnTo>
                      <a:lnTo>
                        <a:pt x="188" y="36"/>
                      </a:lnTo>
                      <a:lnTo>
                        <a:pt x="205" y="23"/>
                      </a:lnTo>
                      <a:lnTo>
                        <a:pt x="220" y="22"/>
                      </a:lnTo>
                      <a:lnTo>
                        <a:pt x="245" y="32"/>
                      </a:lnTo>
                      <a:lnTo>
                        <a:pt x="296" y="88"/>
                      </a:lnTo>
                      <a:lnTo>
                        <a:pt x="330" y="141"/>
                      </a:lnTo>
                      <a:lnTo>
                        <a:pt x="309" y="172"/>
                      </a:lnTo>
                      <a:lnTo>
                        <a:pt x="297" y="212"/>
                      </a:lnTo>
                      <a:lnTo>
                        <a:pt x="312" y="231"/>
                      </a:lnTo>
                      <a:lnTo>
                        <a:pt x="330" y="236"/>
                      </a:lnTo>
                      <a:lnTo>
                        <a:pt x="322" y="248"/>
                      </a:lnTo>
                      <a:lnTo>
                        <a:pt x="301" y="268"/>
                      </a:lnTo>
                      <a:lnTo>
                        <a:pt x="261" y="289"/>
                      </a:lnTo>
                      <a:lnTo>
                        <a:pt x="161" y="313"/>
                      </a:lnTo>
                      <a:lnTo>
                        <a:pt x="94" y="329"/>
                      </a:lnTo>
                      <a:lnTo>
                        <a:pt x="102" y="295"/>
                      </a:lnTo>
                      <a:lnTo>
                        <a:pt x="106" y="239"/>
                      </a:lnTo>
                      <a:lnTo>
                        <a:pt x="96" y="196"/>
                      </a:lnTo>
                      <a:lnTo>
                        <a:pt x="77" y="161"/>
                      </a:lnTo>
                      <a:lnTo>
                        <a:pt x="43" y="117"/>
                      </a:lnTo>
                      <a:lnTo>
                        <a:pt x="12" y="68"/>
                      </a:lnTo>
                      <a:lnTo>
                        <a:pt x="1" y="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5" name="Freeform 49">
                  <a:extLst>
                    <a:ext uri="{FF2B5EF4-FFF2-40B4-BE49-F238E27FC236}">
                      <a16:creationId xmlns:a16="http://schemas.microsoft.com/office/drawing/2014/main" id="{D4D64264-8FC3-4896-BA0D-E50D7070C3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9" y="2054"/>
                  <a:ext cx="129" cy="267"/>
                </a:xfrm>
                <a:custGeom>
                  <a:avLst/>
                  <a:gdLst>
                    <a:gd name="T0" fmla="*/ 0 w 386"/>
                    <a:gd name="T1" fmla="*/ 0 h 801"/>
                    <a:gd name="T2" fmla="*/ 22 w 386"/>
                    <a:gd name="T3" fmla="*/ 7 h 801"/>
                    <a:gd name="T4" fmla="*/ 64 w 386"/>
                    <a:gd name="T5" fmla="*/ 24 h 801"/>
                    <a:gd name="T6" fmla="*/ 118 w 386"/>
                    <a:gd name="T7" fmla="*/ 58 h 801"/>
                    <a:gd name="T8" fmla="*/ 181 w 386"/>
                    <a:gd name="T9" fmla="*/ 113 h 801"/>
                    <a:gd name="T10" fmla="*/ 245 w 386"/>
                    <a:gd name="T11" fmla="*/ 166 h 801"/>
                    <a:gd name="T12" fmla="*/ 282 w 386"/>
                    <a:gd name="T13" fmla="*/ 189 h 801"/>
                    <a:gd name="T14" fmla="*/ 274 w 386"/>
                    <a:gd name="T15" fmla="*/ 216 h 801"/>
                    <a:gd name="T16" fmla="*/ 257 w 386"/>
                    <a:gd name="T17" fmla="*/ 249 h 801"/>
                    <a:gd name="T18" fmla="*/ 237 w 386"/>
                    <a:gd name="T19" fmla="*/ 264 h 801"/>
                    <a:gd name="T20" fmla="*/ 216 w 386"/>
                    <a:gd name="T21" fmla="*/ 264 h 801"/>
                    <a:gd name="T22" fmla="*/ 180 w 386"/>
                    <a:gd name="T23" fmla="*/ 256 h 801"/>
                    <a:gd name="T24" fmla="*/ 138 w 386"/>
                    <a:gd name="T25" fmla="*/ 254 h 801"/>
                    <a:gd name="T26" fmla="*/ 109 w 386"/>
                    <a:gd name="T27" fmla="*/ 268 h 801"/>
                    <a:gd name="T28" fmla="*/ 94 w 386"/>
                    <a:gd name="T29" fmla="*/ 282 h 801"/>
                    <a:gd name="T30" fmla="*/ 137 w 386"/>
                    <a:gd name="T31" fmla="*/ 362 h 801"/>
                    <a:gd name="T32" fmla="*/ 165 w 386"/>
                    <a:gd name="T33" fmla="*/ 432 h 801"/>
                    <a:gd name="T34" fmla="*/ 168 w 386"/>
                    <a:gd name="T35" fmla="*/ 462 h 801"/>
                    <a:gd name="T36" fmla="*/ 160 w 386"/>
                    <a:gd name="T37" fmla="*/ 517 h 801"/>
                    <a:gd name="T38" fmla="*/ 141 w 386"/>
                    <a:gd name="T39" fmla="*/ 565 h 801"/>
                    <a:gd name="T40" fmla="*/ 157 w 386"/>
                    <a:gd name="T41" fmla="*/ 553 h 801"/>
                    <a:gd name="T42" fmla="*/ 182 w 386"/>
                    <a:gd name="T43" fmla="*/ 518 h 801"/>
                    <a:gd name="T44" fmla="*/ 209 w 386"/>
                    <a:gd name="T45" fmla="*/ 486 h 801"/>
                    <a:gd name="T46" fmla="*/ 238 w 386"/>
                    <a:gd name="T47" fmla="*/ 472 h 801"/>
                    <a:gd name="T48" fmla="*/ 266 w 386"/>
                    <a:gd name="T49" fmla="*/ 469 h 801"/>
                    <a:gd name="T50" fmla="*/ 282 w 386"/>
                    <a:gd name="T51" fmla="*/ 472 h 801"/>
                    <a:gd name="T52" fmla="*/ 273 w 386"/>
                    <a:gd name="T53" fmla="*/ 489 h 801"/>
                    <a:gd name="T54" fmla="*/ 261 w 386"/>
                    <a:gd name="T55" fmla="*/ 528 h 801"/>
                    <a:gd name="T56" fmla="*/ 256 w 386"/>
                    <a:gd name="T57" fmla="*/ 565 h 801"/>
                    <a:gd name="T58" fmla="*/ 257 w 386"/>
                    <a:gd name="T59" fmla="*/ 599 h 801"/>
                    <a:gd name="T60" fmla="*/ 265 w 386"/>
                    <a:gd name="T61" fmla="*/ 626 h 801"/>
                    <a:gd name="T62" fmla="*/ 277 w 386"/>
                    <a:gd name="T63" fmla="*/ 643 h 801"/>
                    <a:gd name="T64" fmla="*/ 294 w 386"/>
                    <a:gd name="T65" fmla="*/ 645 h 801"/>
                    <a:gd name="T66" fmla="*/ 317 w 386"/>
                    <a:gd name="T67" fmla="*/ 629 h 801"/>
                    <a:gd name="T68" fmla="*/ 330 w 386"/>
                    <a:gd name="T69" fmla="*/ 613 h 801"/>
                    <a:gd name="T70" fmla="*/ 357 w 386"/>
                    <a:gd name="T71" fmla="*/ 614 h 801"/>
                    <a:gd name="T72" fmla="*/ 379 w 386"/>
                    <a:gd name="T73" fmla="*/ 625 h 801"/>
                    <a:gd name="T74" fmla="*/ 386 w 386"/>
                    <a:gd name="T75" fmla="*/ 634 h 801"/>
                    <a:gd name="T76" fmla="*/ 385 w 386"/>
                    <a:gd name="T77" fmla="*/ 650 h 801"/>
                    <a:gd name="T78" fmla="*/ 370 w 386"/>
                    <a:gd name="T79" fmla="*/ 677 h 801"/>
                    <a:gd name="T80" fmla="*/ 339 w 386"/>
                    <a:gd name="T81" fmla="*/ 718 h 801"/>
                    <a:gd name="T82" fmla="*/ 330 w 386"/>
                    <a:gd name="T83" fmla="*/ 743 h 801"/>
                    <a:gd name="T84" fmla="*/ 334 w 386"/>
                    <a:gd name="T85" fmla="*/ 750 h 801"/>
                    <a:gd name="T86" fmla="*/ 353 w 386"/>
                    <a:gd name="T87" fmla="*/ 755 h 801"/>
                    <a:gd name="T88" fmla="*/ 377 w 386"/>
                    <a:gd name="T89" fmla="*/ 754 h 801"/>
                    <a:gd name="T90" fmla="*/ 359 w 386"/>
                    <a:gd name="T91" fmla="*/ 779 h 801"/>
                    <a:gd name="T92" fmla="*/ 334 w 386"/>
                    <a:gd name="T93" fmla="*/ 798 h 801"/>
                    <a:gd name="T94" fmla="*/ 317 w 386"/>
                    <a:gd name="T95" fmla="*/ 801 h 801"/>
                    <a:gd name="T96" fmla="*/ 293 w 386"/>
                    <a:gd name="T97" fmla="*/ 797 h 801"/>
                    <a:gd name="T98" fmla="*/ 261 w 386"/>
                    <a:gd name="T99" fmla="*/ 773 h 801"/>
                    <a:gd name="T100" fmla="*/ 210 w 386"/>
                    <a:gd name="T101" fmla="*/ 721 h 801"/>
                    <a:gd name="T102" fmla="*/ 156 w 386"/>
                    <a:gd name="T103" fmla="*/ 673 h 801"/>
                    <a:gd name="T104" fmla="*/ 116 w 386"/>
                    <a:gd name="T105" fmla="*/ 658 h 801"/>
                    <a:gd name="T106" fmla="*/ 94 w 386"/>
                    <a:gd name="T107" fmla="*/ 659 h 801"/>
                    <a:gd name="T108" fmla="*/ 90 w 386"/>
                    <a:gd name="T109" fmla="*/ 514 h 801"/>
                    <a:gd name="T110" fmla="*/ 92 w 386"/>
                    <a:gd name="T111" fmla="*/ 336 h 801"/>
                    <a:gd name="T112" fmla="*/ 88 w 386"/>
                    <a:gd name="T113" fmla="*/ 250 h 801"/>
                    <a:gd name="T114" fmla="*/ 77 w 386"/>
                    <a:gd name="T115" fmla="*/ 196 h 801"/>
                    <a:gd name="T116" fmla="*/ 42 w 386"/>
                    <a:gd name="T117" fmla="*/ 98 h 801"/>
                    <a:gd name="T118" fmla="*/ 0 w 386"/>
                    <a:gd name="T119" fmla="*/ 0 h 8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86" h="801">
                      <a:moveTo>
                        <a:pt x="0" y="0"/>
                      </a:moveTo>
                      <a:lnTo>
                        <a:pt x="22" y="7"/>
                      </a:lnTo>
                      <a:lnTo>
                        <a:pt x="64" y="24"/>
                      </a:lnTo>
                      <a:lnTo>
                        <a:pt x="118" y="58"/>
                      </a:lnTo>
                      <a:lnTo>
                        <a:pt x="181" y="113"/>
                      </a:lnTo>
                      <a:lnTo>
                        <a:pt x="245" y="166"/>
                      </a:lnTo>
                      <a:lnTo>
                        <a:pt x="282" y="189"/>
                      </a:lnTo>
                      <a:lnTo>
                        <a:pt x="274" y="216"/>
                      </a:lnTo>
                      <a:lnTo>
                        <a:pt x="257" y="249"/>
                      </a:lnTo>
                      <a:lnTo>
                        <a:pt x="237" y="264"/>
                      </a:lnTo>
                      <a:lnTo>
                        <a:pt x="216" y="264"/>
                      </a:lnTo>
                      <a:lnTo>
                        <a:pt x="180" y="256"/>
                      </a:lnTo>
                      <a:lnTo>
                        <a:pt x="138" y="254"/>
                      </a:lnTo>
                      <a:lnTo>
                        <a:pt x="109" y="268"/>
                      </a:lnTo>
                      <a:lnTo>
                        <a:pt x="94" y="282"/>
                      </a:lnTo>
                      <a:lnTo>
                        <a:pt x="137" y="362"/>
                      </a:lnTo>
                      <a:lnTo>
                        <a:pt x="165" y="432"/>
                      </a:lnTo>
                      <a:lnTo>
                        <a:pt x="168" y="462"/>
                      </a:lnTo>
                      <a:lnTo>
                        <a:pt x="160" y="517"/>
                      </a:lnTo>
                      <a:lnTo>
                        <a:pt x="141" y="565"/>
                      </a:lnTo>
                      <a:lnTo>
                        <a:pt x="157" y="553"/>
                      </a:lnTo>
                      <a:lnTo>
                        <a:pt x="182" y="518"/>
                      </a:lnTo>
                      <a:lnTo>
                        <a:pt x="209" y="486"/>
                      </a:lnTo>
                      <a:lnTo>
                        <a:pt x="238" y="472"/>
                      </a:lnTo>
                      <a:lnTo>
                        <a:pt x="266" y="469"/>
                      </a:lnTo>
                      <a:lnTo>
                        <a:pt x="282" y="472"/>
                      </a:lnTo>
                      <a:lnTo>
                        <a:pt x="273" y="489"/>
                      </a:lnTo>
                      <a:lnTo>
                        <a:pt x="261" y="528"/>
                      </a:lnTo>
                      <a:lnTo>
                        <a:pt x="256" y="565"/>
                      </a:lnTo>
                      <a:lnTo>
                        <a:pt x="257" y="599"/>
                      </a:lnTo>
                      <a:lnTo>
                        <a:pt x="265" y="626"/>
                      </a:lnTo>
                      <a:lnTo>
                        <a:pt x="277" y="643"/>
                      </a:lnTo>
                      <a:lnTo>
                        <a:pt x="294" y="645"/>
                      </a:lnTo>
                      <a:lnTo>
                        <a:pt x="317" y="629"/>
                      </a:lnTo>
                      <a:lnTo>
                        <a:pt x="330" y="613"/>
                      </a:lnTo>
                      <a:lnTo>
                        <a:pt x="357" y="614"/>
                      </a:lnTo>
                      <a:lnTo>
                        <a:pt x="379" y="625"/>
                      </a:lnTo>
                      <a:lnTo>
                        <a:pt x="386" y="634"/>
                      </a:lnTo>
                      <a:lnTo>
                        <a:pt x="385" y="650"/>
                      </a:lnTo>
                      <a:lnTo>
                        <a:pt x="370" y="677"/>
                      </a:lnTo>
                      <a:lnTo>
                        <a:pt x="339" y="718"/>
                      </a:lnTo>
                      <a:lnTo>
                        <a:pt x="330" y="743"/>
                      </a:lnTo>
                      <a:lnTo>
                        <a:pt x="334" y="750"/>
                      </a:lnTo>
                      <a:lnTo>
                        <a:pt x="353" y="755"/>
                      </a:lnTo>
                      <a:lnTo>
                        <a:pt x="377" y="754"/>
                      </a:lnTo>
                      <a:lnTo>
                        <a:pt x="359" y="779"/>
                      </a:lnTo>
                      <a:lnTo>
                        <a:pt x="334" y="798"/>
                      </a:lnTo>
                      <a:lnTo>
                        <a:pt x="317" y="801"/>
                      </a:lnTo>
                      <a:lnTo>
                        <a:pt x="293" y="797"/>
                      </a:lnTo>
                      <a:lnTo>
                        <a:pt x="261" y="773"/>
                      </a:lnTo>
                      <a:lnTo>
                        <a:pt x="210" y="721"/>
                      </a:lnTo>
                      <a:lnTo>
                        <a:pt x="156" y="673"/>
                      </a:lnTo>
                      <a:lnTo>
                        <a:pt x="116" y="658"/>
                      </a:lnTo>
                      <a:lnTo>
                        <a:pt x="94" y="659"/>
                      </a:lnTo>
                      <a:lnTo>
                        <a:pt x="90" y="514"/>
                      </a:lnTo>
                      <a:lnTo>
                        <a:pt x="92" y="336"/>
                      </a:lnTo>
                      <a:lnTo>
                        <a:pt x="88" y="250"/>
                      </a:lnTo>
                      <a:lnTo>
                        <a:pt x="77" y="196"/>
                      </a:lnTo>
                      <a:lnTo>
                        <a:pt x="42" y="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6" name="Freeform 50">
                  <a:extLst>
                    <a:ext uri="{FF2B5EF4-FFF2-40B4-BE49-F238E27FC236}">
                      <a16:creationId xmlns:a16="http://schemas.microsoft.com/office/drawing/2014/main" id="{081D0C66-EB81-4C1E-87E1-01FC7556EF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3" y="2698"/>
                  <a:ext cx="51" cy="110"/>
                </a:xfrm>
                <a:custGeom>
                  <a:avLst/>
                  <a:gdLst>
                    <a:gd name="T0" fmla="*/ 58 w 153"/>
                    <a:gd name="T1" fmla="*/ 330 h 330"/>
                    <a:gd name="T2" fmla="*/ 74 w 153"/>
                    <a:gd name="T3" fmla="*/ 329 h 330"/>
                    <a:gd name="T4" fmla="*/ 98 w 153"/>
                    <a:gd name="T5" fmla="*/ 317 h 330"/>
                    <a:gd name="T6" fmla="*/ 118 w 153"/>
                    <a:gd name="T7" fmla="*/ 301 h 330"/>
                    <a:gd name="T8" fmla="*/ 137 w 153"/>
                    <a:gd name="T9" fmla="*/ 286 h 330"/>
                    <a:gd name="T10" fmla="*/ 151 w 153"/>
                    <a:gd name="T11" fmla="*/ 282 h 330"/>
                    <a:gd name="T12" fmla="*/ 153 w 153"/>
                    <a:gd name="T13" fmla="*/ 255 h 330"/>
                    <a:gd name="T14" fmla="*/ 151 w 153"/>
                    <a:gd name="T15" fmla="*/ 204 h 330"/>
                    <a:gd name="T16" fmla="*/ 139 w 153"/>
                    <a:gd name="T17" fmla="*/ 163 h 330"/>
                    <a:gd name="T18" fmla="*/ 120 w 153"/>
                    <a:gd name="T19" fmla="*/ 128 h 330"/>
                    <a:gd name="T20" fmla="*/ 86 w 153"/>
                    <a:gd name="T21" fmla="*/ 83 h 330"/>
                    <a:gd name="T22" fmla="*/ 34 w 153"/>
                    <a:gd name="T23" fmla="*/ 29 h 330"/>
                    <a:gd name="T24" fmla="*/ 10 w 153"/>
                    <a:gd name="T25" fmla="*/ 0 h 330"/>
                    <a:gd name="T26" fmla="*/ 4 w 153"/>
                    <a:gd name="T27" fmla="*/ 29 h 330"/>
                    <a:gd name="T28" fmla="*/ 0 w 153"/>
                    <a:gd name="T29" fmla="*/ 80 h 330"/>
                    <a:gd name="T30" fmla="*/ 7 w 153"/>
                    <a:gd name="T31" fmla="*/ 121 h 330"/>
                    <a:gd name="T32" fmla="*/ 19 w 153"/>
                    <a:gd name="T33" fmla="*/ 156 h 330"/>
                    <a:gd name="T34" fmla="*/ 46 w 153"/>
                    <a:gd name="T35" fmla="*/ 200 h 330"/>
                    <a:gd name="T36" fmla="*/ 87 w 153"/>
                    <a:gd name="T37" fmla="*/ 253 h 330"/>
                    <a:gd name="T38" fmla="*/ 104 w 153"/>
                    <a:gd name="T39" fmla="*/ 282 h 330"/>
                    <a:gd name="T40" fmla="*/ 84 w 153"/>
                    <a:gd name="T41" fmla="*/ 282 h 330"/>
                    <a:gd name="T42" fmla="*/ 47 w 153"/>
                    <a:gd name="T43" fmla="*/ 290 h 330"/>
                    <a:gd name="T44" fmla="*/ 30 w 153"/>
                    <a:gd name="T45" fmla="*/ 300 h 330"/>
                    <a:gd name="T46" fmla="*/ 26 w 153"/>
                    <a:gd name="T47" fmla="*/ 308 h 330"/>
                    <a:gd name="T48" fmla="*/ 34 w 153"/>
                    <a:gd name="T49" fmla="*/ 321 h 330"/>
                    <a:gd name="T50" fmla="*/ 58 w 153"/>
                    <a:gd name="T51" fmla="*/ 330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53" h="330">
                      <a:moveTo>
                        <a:pt x="58" y="330"/>
                      </a:moveTo>
                      <a:lnTo>
                        <a:pt x="74" y="329"/>
                      </a:lnTo>
                      <a:lnTo>
                        <a:pt x="98" y="317"/>
                      </a:lnTo>
                      <a:lnTo>
                        <a:pt x="118" y="301"/>
                      </a:lnTo>
                      <a:lnTo>
                        <a:pt x="137" y="286"/>
                      </a:lnTo>
                      <a:lnTo>
                        <a:pt x="151" y="282"/>
                      </a:lnTo>
                      <a:lnTo>
                        <a:pt x="153" y="255"/>
                      </a:lnTo>
                      <a:lnTo>
                        <a:pt x="151" y="204"/>
                      </a:lnTo>
                      <a:lnTo>
                        <a:pt x="139" y="163"/>
                      </a:lnTo>
                      <a:lnTo>
                        <a:pt x="120" y="128"/>
                      </a:lnTo>
                      <a:lnTo>
                        <a:pt x="86" y="83"/>
                      </a:lnTo>
                      <a:lnTo>
                        <a:pt x="34" y="29"/>
                      </a:lnTo>
                      <a:lnTo>
                        <a:pt x="10" y="0"/>
                      </a:lnTo>
                      <a:lnTo>
                        <a:pt x="4" y="29"/>
                      </a:lnTo>
                      <a:lnTo>
                        <a:pt x="0" y="80"/>
                      </a:lnTo>
                      <a:lnTo>
                        <a:pt x="7" y="121"/>
                      </a:lnTo>
                      <a:lnTo>
                        <a:pt x="19" y="156"/>
                      </a:lnTo>
                      <a:lnTo>
                        <a:pt x="46" y="200"/>
                      </a:lnTo>
                      <a:lnTo>
                        <a:pt x="87" y="253"/>
                      </a:lnTo>
                      <a:lnTo>
                        <a:pt x="104" y="282"/>
                      </a:lnTo>
                      <a:lnTo>
                        <a:pt x="84" y="282"/>
                      </a:lnTo>
                      <a:lnTo>
                        <a:pt x="47" y="290"/>
                      </a:lnTo>
                      <a:lnTo>
                        <a:pt x="30" y="300"/>
                      </a:lnTo>
                      <a:lnTo>
                        <a:pt x="26" y="308"/>
                      </a:lnTo>
                      <a:lnTo>
                        <a:pt x="34" y="321"/>
                      </a:lnTo>
                      <a:lnTo>
                        <a:pt x="58" y="3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7" name="Freeform 51">
                  <a:extLst>
                    <a:ext uri="{FF2B5EF4-FFF2-40B4-BE49-F238E27FC236}">
                      <a16:creationId xmlns:a16="http://schemas.microsoft.com/office/drawing/2014/main" id="{EBE02F39-B84D-4C7F-9A43-DA2A2FBB70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3" y="2651"/>
                  <a:ext cx="92" cy="205"/>
                </a:xfrm>
                <a:custGeom>
                  <a:avLst/>
                  <a:gdLst>
                    <a:gd name="T0" fmla="*/ 40 w 276"/>
                    <a:gd name="T1" fmla="*/ 96 h 615"/>
                    <a:gd name="T2" fmla="*/ 33 w 276"/>
                    <a:gd name="T3" fmla="*/ 180 h 615"/>
                    <a:gd name="T4" fmla="*/ 12 w 276"/>
                    <a:gd name="T5" fmla="*/ 334 h 615"/>
                    <a:gd name="T6" fmla="*/ 0 w 276"/>
                    <a:gd name="T7" fmla="*/ 433 h 615"/>
                    <a:gd name="T8" fmla="*/ 0 w 276"/>
                    <a:gd name="T9" fmla="*/ 492 h 615"/>
                    <a:gd name="T10" fmla="*/ 7 w 276"/>
                    <a:gd name="T11" fmla="*/ 547 h 615"/>
                    <a:gd name="T12" fmla="*/ 25 w 276"/>
                    <a:gd name="T13" fmla="*/ 593 h 615"/>
                    <a:gd name="T14" fmla="*/ 40 w 276"/>
                    <a:gd name="T15" fmla="*/ 615 h 615"/>
                    <a:gd name="T16" fmla="*/ 59 w 276"/>
                    <a:gd name="T17" fmla="*/ 569 h 615"/>
                    <a:gd name="T18" fmla="*/ 104 w 276"/>
                    <a:gd name="T19" fmla="*/ 463 h 615"/>
                    <a:gd name="T20" fmla="*/ 128 w 276"/>
                    <a:gd name="T21" fmla="*/ 378 h 615"/>
                    <a:gd name="T22" fmla="*/ 133 w 276"/>
                    <a:gd name="T23" fmla="*/ 320 h 615"/>
                    <a:gd name="T24" fmla="*/ 127 w 276"/>
                    <a:gd name="T25" fmla="*/ 266 h 615"/>
                    <a:gd name="T26" fmla="*/ 105 w 276"/>
                    <a:gd name="T27" fmla="*/ 214 h 615"/>
                    <a:gd name="T28" fmla="*/ 87 w 276"/>
                    <a:gd name="T29" fmla="*/ 190 h 615"/>
                    <a:gd name="T30" fmla="*/ 109 w 276"/>
                    <a:gd name="T31" fmla="*/ 188 h 615"/>
                    <a:gd name="T32" fmla="*/ 148 w 276"/>
                    <a:gd name="T33" fmla="*/ 182 h 615"/>
                    <a:gd name="T34" fmla="*/ 183 w 276"/>
                    <a:gd name="T35" fmla="*/ 168 h 615"/>
                    <a:gd name="T36" fmla="*/ 212 w 276"/>
                    <a:gd name="T37" fmla="*/ 150 h 615"/>
                    <a:gd name="T38" fmla="*/ 235 w 276"/>
                    <a:gd name="T39" fmla="*/ 127 h 615"/>
                    <a:gd name="T40" fmla="*/ 253 w 276"/>
                    <a:gd name="T41" fmla="*/ 98 h 615"/>
                    <a:gd name="T42" fmla="*/ 267 w 276"/>
                    <a:gd name="T43" fmla="*/ 63 h 615"/>
                    <a:gd name="T44" fmla="*/ 273 w 276"/>
                    <a:gd name="T45" fmla="*/ 24 h 615"/>
                    <a:gd name="T46" fmla="*/ 276 w 276"/>
                    <a:gd name="T47" fmla="*/ 2 h 615"/>
                    <a:gd name="T48" fmla="*/ 255 w 276"/>
                    <a:gd name="T49" fmla="*/ 0 h 615"/>
                    <a:gd name="T50" fmla="*/ 217 w 276"/>
                    <a:gd name="T51" fmla="*/ 6 h 615"/>
                    <a:gd name="T52" fmla="*/ 172 w 276"/>
                    <a:gd name="T53" fmla="*/ 23 h 615"/>
                    <a:gd name="T54" fmla="*/ 123 w 276"/>
                    <a:gd name="T55" fmla="*/ 55 h 615"/>
                    <a:gd name="T56" fmla="*/ 72 w 276"/>
                    <a:gd name="T57" fmla="*/ 87 h 615"/>
                    <a:gd name="T58" fmla="*/ 40 w 276"/>
                    <a:gd name="T59" fmla="*/ 96 h 6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76" h="615">
                      <a:moveTo>
                        <a:pt x="40" y="96"/>
                      </a:moveTo>
                      <a:lnTo>
                        <a:pt x="33" y="180"/>
                      </a:lnTo>
                      <a:lnTo>
                        <a:pt x="12" y="334"/>
                      </a:lnTo>
                      <a:lnTo>
                        <a:pt x="0" y="433"/>
                      </a:lnTo>
                      <a:lnTo>
                        <a:pt x="0" y="492"/>
                      </a:lnTo>
                      <a:lnTo>
                        <a:pt x="7" y="547"/>
                      </a:lnTo>
                      <a:lnTo>
                        <a:pt x="25" y="593"/>
                      </a:lnTo>
                      <a:lnTo>
                        <a:pt x="40" y="615"/>
                      </a:lnTo>
                      <a:lnTo>
                        <a:pt x="59" y="569"/>
                      </a:lnTo>
                      <a:lnTo>
                        <a:pt x="104" y="463"/>
                      </a:lnTo>
                      <a:lnTo>
                        <a:pt x="128" y="378"/>
                      </a:lnTo>
                      <a:lnTo>
                        <a:pt x="133" y="320"/>
                      </a:lnTo>
                      <a:lnTo>
                        <a:pt x="127" y="266"/>
                      </a:lnTo>
                      <a:lnTo>
                        <a:pt x="105" y="214"/>
                      </a:lnTo>
                      <a:lnTo>
                        <a:pt x="87" y="190"/>
                      </a:lnTo>
                      <a:lnTo>
                        <a:pt x="109" y="188"/>
                      </a:lnTo>
                      <a:lnTo>
                        <a:pt x="148" y="182"/>
                      </a:lnTo>
                      <a:lnTo>
                        <a:pt x="183" y="168"/>
                      </a:lnTo>
                      <a:lnTo>
                        <a:pt x="212" y="150"/>
                      </a:lnTo>
                      <a:lnTo>
                        <a:pt x="235" y="127"/>
                      </a:lnTo>
                      <a:lnTo>
                        <a:pt x="253" y="98"/>
                      </a:lnTo>
                      <a:lnTo>
                        <a:pt x="267" y="63"/>
                      </a:lnTo>
                      <a:lnTo>
                        <a:pt x="273" y="24"/>
                      </a:lnTo>
                      <a:lnTo>
                        <a:pt x="276" y="2"/>
                      </a:lnTo>
                      <a:lnTo>
                        <a:pt x="255" y="0"/>
                      </a:lnTo>
                      <a:lnTo>
                        <a:pt x="217" y="6"/>
                      </a:lnTo>
                      <a:lnTo>
                        <a:pt x="172" y="23"/>
                      </a:lnTo>
                      <a:lnTo>
                        <a:pt x="123" y="55"/>
                      </a:lnTo>
                      <a:lnTo>
                        <a:pt x="72" y="87"/>
                      </a:lnTo>
                      <a:lnTo>
                        <a:pt x="40" y="9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8" name="Freeform 52">
                  <a:extLst>
                    <a:ext uri="{FF2B5EF4-FFF2-40B4-BE49-F238E27FC236}">
                      <a16:creationId xmlns:a16="http://schemas.microsoft.com/office/drawing/2014/main" id="{0338F2AA-D952-4416-8505-CED6A62156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6" y="2645"/>
                  <a:ext cx="126" cy="78"/>
                </a:xfrm>
                <a:custGeom>
                  <a:avLst/>
                  <a:gdLst>
                    <a:gd name="T0" fmla="*/ 141 w 377"/>
                    <a:gd name="T1" fmla="*/ 66 h 236"/>
                    <a:gd name="T2" fmla="*/ 97 w 377"/>
                    <a:gd name="T3" fmla="*/ 69 h 236"/>
                    <a:gd name="T4" fmla="*/ 33 w 377"/>
                    <a:gd name="T5" fmla="*/ 76 h 236"/>
                    <a:gd name="T6" fmla="*/ 11 w 377"/>
                    <a:gd name="T7" fmla="*/ 89 h 236"/>
                    <a:gd name="T8" fmla="*/ 3 w 377"/>
                    <a:gd name="T9" fmla="*/ 104 h 236"/>
                    <a:gd name="T10" fmla="*/ 0 w 377"/>
                    <a:gd name="T11" fmla="*/ 114 h 236"/>
                    <a:gd name="T12" fmla="*/ 25 w 377"/>
                    <a:gd name="T13" fmla="*/ 116 h 236"/>
                    <a:gd name="T14" fmla="*/ 77 w 377"/>
                    <a:gd name="T15" fmla="*/ 130 h 236"/>
                    <a:gd name="T16" fmla="*/ 159 w 377"/>
                    <a:gd name="T17" fmla="*/ 168 h 236"/>
                    <a:gd name="T18" fmla="*/ 237 w 377"/>
                    <a:gd name="T19" fmla="*/ 209 h 236"/>
                    <a:gd name="T20" fmla="*/ 285 w 377"/>
                    <a:gd name="T21" fmla="*/ 229 h 236"/>
                    <a:gd name="T22" fmla="*/ 328 w 377"/>
                    <a:gd name="T23" fmla="*/ 236 h 236"/>
                    <a:gd name="T24" fmla="*/ 364 w 377"/>
                    <a:gd name="T25" fmla="*/ 224 h 236"/>
                    <a:gd name="T26" fmla="*/ 377 w 377"/>
                    <a:gd name="T27" fmla="*/ 208 h 236"/>
                    <a:gd name="T28" fmla="*/ 362 w 377"/>
                    <a:gd name="T29" fmla="*/ 210 h 236"/>
                    <a:gd name="T30" fmla="*/ 336 w 377"/>
                    <a:gd name="T31" fmla="*/ 206 h 236"/>
                    <a:gd name="T32" fmla="*/ 300 w 377"/>
                    <a:gd name="T33" fmla="*/ 192 h 236"/>
                    <a:gd name="T34" fmla="*/ 259 w 377"/>
                    <a:gd name="T35" fmla="*/ 154 h 236"/>
                    <a:gd name="T36" fmla="*/ 223 w 377"/>
                    <a:gd name="T37" fmla="*/ 108 h 236"/>
                    <a:gd name="T38" fmla="*/ 176 w 377"/>
                    <a:gd name="T39" fmla="*/ 38 h 236"/>
                    <a:gd name="T40" fmla="*/ 136 w 377"/>
                    <a:gd name="T41" fmla="*/ 0 h 236"/>
                    <a:gd name="T42" fmla="*/ 115 w 377"/>
                    <a:gd name="T43" fmla="*/ 1 h 236"/>
                    <a:gd name="T44" fmla="*/ 101 w 377"/>
                    <a:gd name="T45" fmla="*/ 10 h 236"/>
                    <a:gd name="T46" fmla="*/ 95 w 377"/>
                    <a:gd name="T47" fmla="*/ 20 h 236"/>
                    <a:gd name="T48" fmla="*/ 116 w 377"/>
                    <a:gd name="T49" fmla="*/ 22 h 236"/>
                    <a:gd name="T50" fmla="*/ 139 w 377"/>
                    <a:gd name="T51" fmla="*/ 34 h 236"/>
                    <a:gd name="T52" fmla="*/ 144 w 377"/>
                    <a:gd name="T53" fmla="*/ 53 h 236"/>
                    <a:gd name="T54" fmla="*/ 141 w 377"/>
                    <a:gd name="T55" fmla="*/ 66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77" h="236">
                      <a:moveTo>
                        <a:pt x="141" y="66"/>
                      </a:moveTo>
                      <a:lnTo>
                        <a:pt x="97" y="69"/>
                      </a:lnTo>
                      <a:lnTo>
                        <a:pt x="33" y="76"/>
                      </a:lnTo>
                      <a:lnTo>
                        <a:pt x="11" y="89"/>
                      </a:lnTo>
                      <a:lnTo>
                        <a:pt x="3" y="104"/>
                      </a:lnTo>
                      <a:lnTo>
                        <a:pt x="0" y="114"/>
                      </a:lnTo>
                      <a:lnTo>
                        <a:pt x="25" y="116"/>
                      </a:lnTo>
                      <a:lnTo>
                        <a:pt x="77" y="130"/>
                      </a:lnTo>
                      <a:lnTo>
                        <a:pt x="159" y="168"/>
                      </a:lnTo>
                      <a:lnTo>
                        <a:pt x="237" y="209"/>
                      </a:lnTo>
                      <a:lnTo>
                        <a:pt x="285" y="229"/>
                      </a:lnTo>
                      <a:lnTo>
                        <a:pt x="328" y="236"/>
                      </a:lnTo>
                      <a:lnTo>
                        <a:pt x="364" y="224"/>
                      </a:lnTo>
                      <a:lnTo>
                        <a:pt x="377" y="208"/>
                      </a:lnTo>
                      <a:lnTo>
                        <a:pt x="362" y="210"/>
                      </a:lnTo>
                      <a:lnTo>
                        <a:pt x="336" y="206"/>
                      </a:lnTo>
                      <a:lnTo>
                        <a:pt x="300" y="192"/>
                      </a:lnTo>
                      <a:lnTo>
                        <a:pt x="259" y="154"/>
                      </a:lnTo>
                      <a:lnTo>
                        <a:pt x="223" y="108"/>
                      </a:lnTo>
                      <a:lnTo>
                        <a:pt x="176" y="38"/>
                      </a:lnTo>
                      <a:lnTo>
                        <a:pt x="136" y="0"/>
                      </a:lnTo>
                      <a:lnTo>
                        <a:pt x="115" y="1"/>
                      </a:lnTo>
                      <a:lnTo>
                        <a:pt x="101" y="10"/>
                      </a:lnTo>
                      <a:lnTo>
                        <a:pt x="95" y="20"/>
                      </a:lnTo>
                      <a:lnTo>
                        <a:pt x="116" y="22"/>
                      </a:lnTo>
                      <a:lnTo>
                        <a:pt x="139" y="34"/>
                      </a:lnTo>
                      <a:lnTo>
                        <a:pt x="144" y="53"/>
                      </a:lnTo>
                      <a:lnTo>
                        <a:pt x="141" y="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53">
                  <a:extLst>
                    <a:ext uri="{FF2B5EF4-FFF2-40B4-BE49-F238E27FC236}">
                      <a16:creationId xmlns:a16="http://schemas.microsoft.com/office/drawing/2014/main" id="{D6AEBDCC-D31D-42B3-A3C7-CFEEC2CBD9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3" y="2632"/>
                  <a:ext cx="142" cy="98"/>
                </a:xfrm>
                <a:custGeom>
                  <a:avLst/>
                  <a:gdLst>
                    <a:gd name="T0" fmla="*/ 2 w 427"/>
                    <a:gd name="T1" fmla="*/ 199 h 294"/>
                    <a:gd name="T2" fmla="*/ 32 w 427"/>
                    <a:gd name="T3" fmla="*/ 184 h 294"/>
                    <a:gd name="T4" fmla="*/ 78 w 427"/>
                    <a:gd name="T5" fmla="*/ 170 h 294"/>
                    <a:gd name="T6" fmla="*/ 112 w 427"/>
                    <a:gd name="T7" fmla="*/ 174 h 294"/>
                    <a:gd name="T8" fmla="*/ 138 w 427"/>
                    <a:gd name="T9" fmla="*/ 188 h 294"/>
                    <a:gd name="T10" fmla="*/ 171 w 427"/>
                    <a:gd name="T11" fmla="*/ 226 h 294"/>
                    <a:gd name="T12" fmla="*/ 215 w 427"/>
                    <a:gd name="T13" fmla="*/ 266 h 294"/>
                    <a:gd name="T14" fmla="*/ 258 w 427"/>
                    <a:gd name="T15" fmla="*/ 287 h 294"/>
                    <a:gd name="T16" fmla="*/ 284 w 427"/>
                    <a:gd name="T17" fmla="*/ 294 h 294"/>
                    <a:gd name="T18" fmla="*/ 294 w 427"/>
                    <a:gd name="T19" fmla="*/ 278 h 294"/>
                    <a:gd name="T20" fmla="*/ 304 w 427"/>
                    <a:gd name="T21" fmla="*/ 243 h 294"/>
                    <a:gd name="T22" fmla="*/ 310 w 427"/>
                    <a:gd name="T23" fmla="*/ 187 h 294"/>
                    <a:gd name="T24" fmla="*/ 318 w 427"/>
                    <a:gd name="T25" fmla="*/ 142 h 294"/>
                    <a:gd name="T26" fmla="*/ 331 w 427"/>
                    <a:gd name="T27" fmla="*/ 124 h 294"/>
                    <a:gd name="T28" fmla="*/ 356 w 427"/>
                    <a:gd name="T29" fmla="*/ 120 h 294"/>
                    <a:gd name="T30" fmla="*/ 398 w 427"/>
                    <a:gd name="T31" fmla="*/ 135 h 294"/>
                    <a:gd name="T32" fmla="*/ 425 w 427"/>
                    <a:gd name="T33" fmla="*/ 152 h 294"/>
                    <a:gd name="T34" fmla="*/ 427 w 427"/>
                    <a:gd name="T35" fmla="*/ 126 h 294"/>
                    <a:gd name="T36" fmla="*/ 421 w 427"/>
                    <a:gd name="T37" fmla="*/ 83 h 294"/>
                    <a:gd name="T38" fmla="*/ 406 w 427"/>
                    <a:gd name="T39" fmla="*/ 50 h 294"/>
                    <a:gd name="T40" fmla="*/ 382 w 427"/>
                    <a:gd name="T41" fmla="*/ 24 h 294"/>
                    <a:gd name="T42" fmla="*/ 351 w 427"/>
                    <a:gd name="T43" fmla="*/ 8 h 294"/>
                    <a:gd name="T44" fmla="*/ 315 w 427"/>
                    <a:gd name="T45" fmla="*/ 0 h 294"/>
                    <a:gd name="T46" fmla="*/ 255 w 427"/>
                    <a:gd name="T47" fmla="*/ 0 h 294"/>
                    <a:gd name="T48" fmla="*/ 171 w 427"/>
                    <a:gd name="T49" fmla="*/ 20 h 294"/>
                    <a:gd name="T50" fmla="*/ 92 w 427"/>
                    <a:gd name="T51" fmla="*/ 60 h 294"/>
                    <a:gd name="T52" fmla="*/ 46 w 427"/>
                    <a:gd name="T53" fmla="*/ 98 h 294"/>
                    <a:gd name="T54" fmla="*/ 22 w 427"/>
                    <a:gd name="T55" fmla="*/ 126 h 294"/>
                    <a:gd name="T56" fmla="*/ 6 w 427"/>
                    <a:gd name="T57" fmla="*/ 155 h 294"/>
                    <a:gd name="T58" fmla="*/ 0 w 427"/>
                    <a:gd name="T59" fmla="*/ 184 h 294"/>
                    <a:gd name="T60" fmla="*/ 2 w 427"/>
                    <a:gd name="T61" fmla="*/ 199 h 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427" h="294">
                      <a:moveTo>
                        <a:pt x="2" y="199"/>
                      </a:moveTo>
                      <a:lnTo>
                        <a:pt x="32" y="184"/>
                      </a:lnTo>
                      <a:lnTo>
                        <a:pt x="78" y="170"/>
                      </a:lnTo>
                      <a:lnTo>
                        <a:pt x="112" y="174"/>
                      </a:lnTo>
                      <a:lnTo>
                        <a:pt x="138" y="188"/>
                      </a:lnTo>
                      <a:lnTo>
                        <a:pt x="171" y="226"/>
                      </a:lnTo>
                      <a:lnTo>
                        <a:pt x="215" y="266"/>
                      </a:lnTo>
                      <a:lnTo>
                        <a:pt x="258" y="287"/>
                      </a:lnTo>
                      <a:lnTo>
                        <a:pt x="284" y="294"/>
                      </a:lnTo>
                      <a:lnTo>
                        <a:pt x="294" y="278"/>
                      </a:lnTo>
                      <a:lnTo>
                        <a:pt x="304" y="243"/>
                      </a:lnTo>
                      <a:lnTo>
                        <a:pt x="310" y="187"/>
                      </a:lnTo>
                      <a:lnTo>
                        <a:pt x="318" y="142"/>
                      </a:lnTo>
                      <a:lnTo>
                        <a:pt x="331" y="124"/>
                      </a:lnTo>
                      <a:lnTo>
                        <a:pt x="356" y="120"/>
                      </a:lnTo>
                      <a:lnTo>
                        <a:pt x="398" y="135"/>
                      </a:lnTo>
                      <a:lnTo>
                        <a:pt x="425" y="152"/>
                      </a:lnTo>
                      <a:lnTo>
                        <a:pt x="427" y="126"/>
                      </a:lnTo>
                      <a:lnTo>
                        <a:pt x="421" y="83"/>
                      </a:lnTo>
                      <a:lnTo>
                        <a:pt x="406" y="50"/>
                      </a:lnTo>
                      <a:lnTo>
                        <a:pt x="382" y="24"/>
                      </a:lnTo>
                      <a:lnTo>
                        <a:pt x="351" y="8"/>
                      </a:lnTo>
                      <a:lnTo>
                        <a:pt x="315" y="0"/>
                      </a:lnTo>
                      <a:lnTo>
                        <a:pt x="255" y="0"/>
                      </a:lnTo>
                      <a:lnTo>
                        <a:pt x="171" y="20"/>
                      </a:lnTo>
                      <a:lnTo>
                        <a:pt x="92" y="60"/>
                      </a:lnTo>
                      <a:lnTo>
                        <a:pt x="46" y="98"/>
                      </a:lnTo>
                      <a:lnTo>
                        <a:pt x="22" y="126"/>
                      </a:lnTo>
                      <a:lnTo>
                        <a:pt x="6" y="155"/>
                      </a:lnTo>
                      <a:lnTo>
                        <a:pt x="0" y="184"/>
                      </a:lnTo>
                      <a:lnTo>
                        <a:pt x="2" y="19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54">
                  <a:extLst>
                    <a:ext uri="{FF2B5EF4-FFF2-40B4-BE49-F238E27FC236}">
                      <a16:creationId xmlns:a16="http://schemas.microsoft.com/office/drawing/2014/main" id="{E6946BAC-29E4-4E18-88AA-C79C6DEF1E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4" y="2494"/>
                  <a:ext cx="64" cy="126"/>
                </a:xfrm>
                <a:custGeom>
                  <a:avLst/>
                  <a:gdLst>
                    <a:gd name="T0" fmla="*/ 192 w 192"/>
                    <a:gd name="T1" fmla="*/ 377 h 377"/>
                    <a:gd name="T2" fmla="*/ 170 w 192"/>
                    <a:gd name="T3" fmla="*/ 300 h 377"/>
                    <a:gd name="T4" fmla="*/ 146 w 192"/>
                    <a:gd name="T5" fmla="*/ 188 h 377"/>
                    <a:gd name="T6" fmla="*/ 127 w 192"/>
                    <a:gd name="T7" fmla="*/ 127 h 377"/>
                    <a:gd name="T8" fmla="*/ 107 w 192"/>
                    <a:gd name="T9" fmla="*/ 92 h 377"/>
                    <a:gd name="T10" fmla="*/ 78 w 192"/>
                    <a:gd name="T11" fmla="*/ 57 h 377"/>
                    <a:gd name="T12" fmla="*/ 34 w 192"/>
                    <a:gd name="T13" fmla="*/ 20 h 377"/>
                    <a:gd name="T14" fmla="*/ 3 w 192"/>
                    <a:gd name="T15" fmla="*/ 0 h 377"/>
                    <a:gd name="T16" fmla="*/ 0 w 192"/>
                    <a:gd name="T17" fmla="*/ 21 h 377"/>
                    <a:gd name="T18" fmla="*/ 4 w 192"/>
                    <a:gd name="T19" fmla="*/ 53 h 377"/>
                    <a:gd name="T20" fmla="*/ 20 w 192"/>
                    <a:gd name="T21" fmla="*/ 91 h 377"/>
                    <a:gd name="T22" fmla="*/ 48 w 192"/>
                    <a:gd name="T23" fmla="*/ 132 h 377"/>
                    <a:gd name="T24" fmla="*/ 59 w 192"/>
                    <a:gd name="T25" fmla="*/ 175 h 377"/>
                    <a:gd name="T26" fmla="*/ 56 w 192"/>
                    <a:gd name="T27" fmla="*/ 212 h 377"/>
                    <a:gd name="T28" fmla="*/ 51 w 192"/>
                    <a:gd name="T29" fmla="*/ 236 h 377"/>
                    <a:gd name="T30" fmla="*/ 40 w 192"/>
                    <a:gd name="T31" fmla="*/ 237 h 377"/>
                    <a:gd name="T32" fmla="*/ 24 w 192"/>
                    <a:gd name="T33" fmla="*/ 248 h 377"/>
                    <a:gd name="T34" fmla="*/ 19 w 192"/>
                    <a:gd name="T35" fmla="*/ 264 h 377"/>
                    <a:gd name="T36" fmla="*/ 34 w 192"/>
                    <a:gd name="T37" fmla="*/ 279 h 377"/>
                    <a:gd name="T38" fmla="*/ 51 w 192"/>
                    <a:gd name="T39" fmla="*/ 283 h 377"/>
                    <a:gd name="T40" fmla="*/ 55 w 192"/>
                    <a:gd name="T41" fmla="*/ 271 h 377"/>
                    <a:gd name="T42" fmla="*/ 71 w 192"/>
                    <a:gd name="T43" fmla="*/ 249 h 377"/>
                    <a:gd name="T44" fmla="*/ 94 w 192"/>
                    <a:gd name="T45" fmla="*/ 237 h 377"/>
                    <a:gd name="T46" fmla="*/ 126 w 192"/>
                    <a:gd name="T47" fmla="*/ 235 h 377"/>
                    <a:gd name="T48" fmla="*/ 146 w 192"/>
                    <a:gd name="T49" fmla="*/ 236 h 377"/>
                    <a:gd name="T50" fmla="*/ 148 w 192"/>
                    <a:gd name="T51" fmla="*/ 280 h 377"/>
                    <a:gd name="T52" fmla="*/ 155 w 192"/>
                    <a:gd name="T53" fmla="*/ 345 h 377"/>
                    <a:gd name="T54" fmla="*/ 168 w 192"/>
                    <a:gd name="T55" fmla="*/ 366 h 377"/>
                    <a:gd name="T56" fmla="*/ 183 w 192"/>
                    <a:gd name="T57" fmla="*/ 376 h 377"/>
                    <a:gd name="T58" fmla="*/ 192 w 192"/>
                    <a:gd name="T59" fmla="*/ 377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92" h="377">
                      <a:moveTo>
                        <a:pt x="192" y="377"/>
                      </a:moveTo>
                      <a:lnTo>
                        <a:pt x="170" y="300"/>
                      </a:lnTo>
                      <a:lnTo>
                        <a:pt x="146" y="188"/>
                      </a:lnTo>
                      <a:lnTo>
                        <a:pt x="127" y="127"/>
                      </a:lnTo>
                      <a:lnTo>
                        <a:pt x="107" y="92"/>
                      </a:lnTo>
                      <a:lnTo>
                        <a:pt x="78" y="57"/>
                      </a:lnTo>
                      <a:lnTo>
                        <a:pt x="34" y="20"/>
                      </a:lnTo>
                      <a:lnTo>
                        <a:pt x="3" y="0"/>
                      </a:lnTo>
                      <a:lnTo>
                        <a:pt x="0" y="21"/>
                      </a:lnTo>
                      <a:lnTo>
                        <a:pt x="4" y="53"/>
                      </a:lnTo>
                      <a:lnTo>
                        <a:pt x="20" y="91"/>
                      </a:lnTo>
                      <a:lnTo>
                        <a:pt x="48" y="132"/>
                      </a:lnTo>
                      <a:lnTo>
                        <a:pt x="59" y="175"/>
                      </a:lnTo>
                      <a:lnTo>
                        <a:pt x="56" y="212"/>
                      </a:lnTo>
                      <a:lnTo>
                        <a:pt x="51" y="236"/>
                      </a:lnTo>
                      <a:lnTo>
                        <a:pt x="40" y="237"/>
                      </a:lnTo>
                      <a:lnTo>
                        <a:pt x="24" y="248"/>
                      </a:lnTo>
                      <a:lnTo>
                        <a:pt x="19" y="264"/>
                      </a:lnTo>
                      <a:lnTo>
                        <a:pt x="34" y="279"/>
                      </a:lnTo>
                      <a:lnTo>
                        <a:pt x="51" y="283"/>
                      </a:lnTo>
                      <a:lnTo>
                        <a:pt x="55" y="271"/>
                      </a:lnTo>
                      <a:lnTo>
                        <a:pt x="71" y="249"/>
                      </a:lnTo>
                      <a:lnTo>
                        <a:pt x="94" y="237"/>
                      </a:lnTo>
                      <a:lnTo>
                        <a:pt x="126" y="235"/>
                      </a:lnTo>
                      <a:lnTo>
                        <a:pt x="146" y="236"/>
                      </a:lnTo>
                      <a:lnTo>
                        <a:pt x="148" y="280"/>
                      </a:lnTo>
                      <a:lnTo>
                        <a:pt x="155" y="345"/>
                      </a:lnTo>
                      <a:lnTo>
                        <a:pt x="168" y="366"/>
                      </a:lnTo>
                      <a:lnTo>
                        <a:pt x="183" y="376"/>
                      </a:lnTo>
                      <a:lnTo>
                        <a:pt x="192" y="37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Freeform 55">
                  <a:extLst>
                    <a:ext uri="{FF2B5EF4-FFF2-40B4-BE49-F238E27FC236}">
                      <a16:creationId xmlns:a16="http://schemas.microsoft.com/office/drawing/2014/main" id="{7D06CD60-549F-447F-859F-83414DAF4B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7" y="2490"/>
                  <a:ext cx="94" cy="83"/>
                </a:xfrm>
                <a:custGeom>
                  <a:avLst/>
                  <a:gdLst>
                    <a:gd name="T0" fmla="*/ 94 w 282"/>
                    <a:gd name="T1" fmla="*/ 60 h 248"/>
                    <a:gd name="T2" fmla="*/ 89 w 282"/>
                    <a:gd name="T3" fmla="*/ 101 h 248"/>
                    <a:gd name="T4" fmla="*/ 70 w 282"/>
                    <a:gd name="T5" fmla="*/ 161 h 248"/>
                    <a:gd name="T6" fmla="*/ 64 w 282"/>
                    <a:gd name="T7" fmla="*/ 193 h 248"/>
                    <a:gd name="T8" fmla="*/ 68 w 282"/>
                    <a:gd name="T9" fmla="*/ 211 h 248"/>
                    <a:gd name="T10" fmla="*/ 85 w 282"/>
                    <a:gd name="T11" fmla="*/ 225 h 248"/>
                    <a:gd name="T12" fmla="*/ 117 w 282"/>
                    <a:gd name="T13" fmla="*/ 240 h 248"/>
                    <a:gd name="T14" fmla="*/ 141 w 282"/>
                    <a:gd name="T15" fmla="*/ 248 h 248"/>
                    <a:gd name="T16" fmla="*/ 140 w 282"/>
                    <a:gd name="T17" fmla="*/ 217 h 248"/>
                    <a:gd name="T18" fmla="*/ 142 w 282"/>
                    <a:gd name="T19" fmla="*/ 179 h 248"/>
                    <a:gd name="T20" fmla="*/ 149 w 282"/>
                    <a:gd name="T21" fmla="*/ 163 h 248"/>
                    <a:gd name="T22" fmla="*/ 162 w 282"/>
                    <a:gd name="T23" fmla="*/ 163 h 248"/>
                    <a:gd name="T24" fmla="*/ 190 w 282"/>
                    <a:gd name="T25" fmla="*/ 181 h 248"/>
                    <a:gd name="T26" fmla="*/ 230 w 282"/>
                    <a:gd name="T27" fmla="*/ 201 h 248"/>
                    <a:gd name="T28" fmla="*/ 263 w 282"/>
                    <a:gd name="T29" fmla="*/ 205 h 248"/>
                    <a:gd name="T30" fmla="*/ 282 w 282"/>
                    <a:gd name="T31" fmla="*/ 201 h 248"/>
                    <a:gd name="T32" fmla="*/ 281 w 282"/>
                    <a:gd name="T33" fmla="*/ 144 h 248"/>
                    <a:gd name="T34" fmla="*/ 277 w 282"/>
                    <a:gd name="T35" fmla="*/ 59 h 248"/>
                    <a:gd name="T36" fmla="*/ 263 w 282"/>
                    <a:gd name="T37" fmla="*/ 29 h 248"/>
                    <a:gd name="T38" fmla="*/ 247 w 282"/>
                    <a:gd name="T39" fmla="*/ 16 h 248"/>
                    <a:gd name="T40" fmla="*/ 235 w 282"/>
                    <a:gd name="T41" fmla="*/ 12 h 248"/>
                    <a:gd name="T42" fmla="*/ 238 w 282"/>
                    <a:gd name="T43" fmla="*/ 32 h 248"/>
                    <a:gd name="T44" fmla="*/ 225 w 282"/>
                    <a:gd name="T45" fmla="*/ 48 h 248"/>
                    <a:gd name="T46" fmla="*/ 177 w 282"/>
                    <a:gd name="T47" fmla="*/ 39 h 248"/>
                    <a:gd name="T48" fmla="*/ 112 w 282"/>
                    <a:gd name="T49" fmla="*/ 12 h 248"/>
                    <a:gd name="T50" fmla="*/ 68 w 282"/>
                    <a:gd name="T51" fmla="*/ 0 h 248"/>
                    <a:gd name="T52" fmla="*/ 40 w 282"/>
                    <a:gd name="T53" fmla="*/ 3 h 248"/>
                    <a:gd name="T54" fmla="*/ 24 w 282"/>
                    <a:gd name="T55" fmla="*/ 9 h 248"/>
                    <a:gd name="T56" fmla="*/ 10 w 282"/>
                    <a:gd name="T57" fmla="*/ 24 h 248"/>
                    <a:gd name="T58" fmla="*/ 2 w 282"/>
                    <a:gd name="T59" fmla="*/ 45 h 248"/>
                    <a:gd name="T60" fmla="*/ 0 w 282"/>
                    <a:gd name="T61" fmla="*/ 60 h 248"/>
                    <a:gd name="T62" fmla="*/ 94 w 282"/>
                    <a:gd name="T63" fmla="*/ 60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82" h="248">
                      <a:moveTo>
                        <a:pt x="94" y="60"/>
                      </a:moveTo>
                      <a:lnTo>
                        <a:pt x="89" y="101"/>
                      </a:lnTo>
                      <a:lnTo>
                        <a:pt x="70" y="161"/>
                      </a:lnTo>
                      <a:lnTo>
                        <a:pt x="64" y="193"/>
                      </a:lnTo>
                      <a:lnTo>
                        <a:pt x="68" y="211"/>
                      </a:lnTo>
                      <a:lnTo>
                        <a:pt x="85" y="225"/>
                      </a:lnTo>
                      <a:lnTo>
                        <a:pt x="117" y="240"/>
                      </a:lnTo>
                      <a:lnTo>
                        <a:pt x="141" y="248"/>
                      </a:lnTo>
                      <a:lnTo>
                        <a:pt x="140" y="217"/>
                      </a:lnTo>
                      <a:lnTo>
                        <a:pt x="142" y="179"/>
                      </a:lnTo>
                      <a:lnTo>
                        <a:pt x="149" y="163"/>
                      </a:lnTo>
                      <a:lnTo>
                        <a:pt x="162" y="163"/>
                      </a:lnTo>
                      <a:lnTo>
                        <a:pt x="190" y="181"/>
                      </a:lnTo>
                      <a:lnTo>
                        <a:pt x="230" y="201"/>
                      </a:lnTo>
                      <a:lnTo>
                        <a:pt x="263" y="205"/>
                      </a:lnTo>
                      <a:lnTo>
                        <a:pt x="282" y="201"/>
                      </a:lnTo>
                      <a:lnTo>
                        <a:pt x="281" y="144"/>
                      </a:lnTo>
                      <a:lnTo>
                        <a:pt x="277" y="59"/>
                      </a:lnTo>
                      <a:lnTo>
                        <a:pt x="263" y="29"/>
                      </a:lnTo>
                      <a:lnTo>
                        <a:pt x="247" y="16"/>
                      </a:lnTo>
                      <a:lnTo>
                        <a:pt x="235" y="12"/>
                      </a:lnTo>
                      <a:lnTo>
                        <a:pt x="238" y="32"/>
                      </a:lnTo>
                      <a:lnTo>
                        <a:pt x="225" y="48"/>
                      </a:lnTo>
                      <a:lnTo>
                        <a:pt x="177" y="39"/>
                      </a:lnTo>
                      <a:lnTo>
                        <a:pt x="112" y="12"/>
                      </a:lnTo>
                      <a:lnTo>
                        <a:pt x="68" y="0"/>
                      </a:lnTo>
                      <a:lnTo>
                        <a:pt x="40" y="3"/>
                      </a:lnTo>
                      <a:lnTo>
                        <a:pt x="24" y="9"/>
                      </a:lnTo>
                      <a:lnTo>
                        <a:pt x="10" y="24"/>
                      </a:lnTo>
                      <a:lnTo>
                        <a:pt x="2" y="45"/>
                      </a:lnTo>
                      <a:lnTo>
                        <a:pt x="0" y="60"/>
                      </a:lnTo>
                      <a:lnTo>
                        <a:pt x="94" y="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2" name="Freeform 56">
                  <a:extLst>
                    <a:ext uri="{FF2B5EF4-FFF2-40B4-BE49-F238E27FC236}">
                      <a16:creationId xmlns:a16="http://schemas.microsoft.com/office/drawing/2014/main" id="{E918BC47-B549-47B3-B34F-D2E27591AA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2" y="2438"/>
                  <a:ext cx="79" cy="95"/>
                </a:xfrm>
                <a:custGeom>
                  <a:avLst/>
                  <a:gdLst>
                    <a:gd name="T0" fmla="*/ 47 w 236"/>
                    <a:gd name="T1" fmla="*/ 122 h 285"/>
                    <a:gd name="T2" fmla="*/ 47 w 236"/>
                    <a:gd name="T3" fmla="*/ 113 h 285"/>
                    <a:gd name="T4" fmla="*/ 35 w 236"/>
                    <a:gd name="T5" fmla="*/ 96 h 285"/>
                    <a:gd name="T6" fmla="*/ 19 w 236"/>
                    <a:gd name="T7" fmla="*/ 92 h 285"/>
                    <a:gd name="T8" fmla="*/ 4 w 236"/>
                    <a:gd name="T9" fmla="*/ 105 h 285"/>
                    <a:gd name="T10" fmla="*/ 0 w 236"/>
                    <a:gd name="T11" fmla="*/ 122 h 285"/>
                    <a:gd name="T12" fmla="*/ 18 w 236"/>
                    <a:gd name="T13" fmla="*/ 125 h 285"/>
                    <a:gd name="T14" fmla="*/ 55 w 236"/>
                    <a:gd name="T15" fmla="*/ 144 h 285"/>
                    <a:gd name="T16" fmla="*/ 108 w 236"/>
                    <a:gd name="T17" fmla="*/ 192 h 285"/>
                    <a:gd name="T18" fmla="*/ 173 w 236"/>
                    <a:gd name="T19" fmla="*/ 261 h 285"/>
                    <a:gd name="T20" fmla="*/ 211 w 236"/>
                    <a:gd name="T21" fmla="*/ 285 h 285"/>
                    <a:gd name="T22" fmla="*/ 229 w 236"/>
                    <a:gd name="T23" fmla="*/ 278 h 285"/>
                    <a:gd name="T24" fmla="*/ 236 w 236"/>
                    <a:gd name="T25" fmla="*/ 264 h 285"/>
                    <a:gd name="T26" fmla="*/ 224 w 236"/>
                    <a:gd name="T27" fmla="*/ 258 h 285"/>
                    <a:gd name="T28" fmla="*/ 208 w 236"/>
                    <a:gd name="T29" fmla="*/ 244 h 285"/>
                    <a:gd name="T30" fmla="*/ 193 w 236"/>
                    <a:gd name="T31" fmla="*/ 214 h 285"/>
                    <a:gd name="T32" fmla="*/ 192 w 236"/>
                    <a:gd name="T33" fmla="*/ 164 h 285"/>
                    <a:gd name="T34" fmla="*/ 201 w 236"/>
                    <a:gd name="T35" fmla="*/ 109 h 285"/>
                    <a:gd name="T36" fmla="*/ 221 w 236"/>
                    <a:gd name="T37" fmla="*/ 34 h 285"/>
                    <a:gd name="T38" fmla="*/ 227 w 236"/>
                    <a:gd name="T39" fmla="*/ 4 h 285"/>
                    <a:gd name="T40" fmla="*/ 223 w 236"/>
                    <a:gd name="T41" fmla="*/ 0 h 285"/>
                    <a:gd name="T42" fmla="*/ 208 w 236"/>
                    <a:gd name="T43" fmla="*/ 9 h 285"/>
                    <a:gd name="T44" fmla="*/ 188 w 236"/>
                    <a:gd name="T45" fmla="*/ 28 h 285"/>
                    <a:gd name="T46" fmla="*/ 181 w 236"/>
                    <a:gd name="T47" fmla="*/ 49 h 285"/>
                    <a:gd name="T48" fmla="*/ 157 w 236"/>
                    <a:gd name="T49" fmla="*/ 85 h 285"/>
                    <a:gd name="T50" fmla="*/ 123 w 236"/>
                    <a:gd name="T51" fmla="*/ 109 h 285"/>
                    <a:gd name="T52" fmla="*/ 76 w 236"/>
                    <a:gd name="T53" fmla="*/ 122 h 285"/>
                    <a:gd name="T54" fmla="*/ 47 w 236"/>
                    <a:gd name="T55" fmla="*/ 122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36" h="285">
                      <a:moveTo>
                        <a:pt x="47" y="122"/>
                      </a:moveTo>
                      <a:lnTo>
                        <a:pt x="47" y="113"/>
                      </a:lnTo>
                      <a:lnTo>
                        <a:pt x="35" y="96"/>
                      </a:lnTo>
                      <a:lnTo>
                        <a:pt x="19" y="92"/>
                      </a:lnTo>
                      <a:lnTo>
                        <a:pt x="4" y="105"/>
                      </a:lnTo>
                      <a:lnTo>
                        <a:pt x="0" y="122"/>
                      </a:lnTo>
                      <a:lnTo>
                        <a:pt x="18" y="125"/>
                      </a:lnTo>
                      <a:lnTo>
                        <a:pt x="55" y="144"/>
                      </a:lnTo>
                      <a:lnTo>
                        <a:pt x="108" y="192"/>
                      </a:lnTo>
                      <a:lnTo>
                        <a:pt x="173" y="261"/>
                      </a:lnTo>
                      <a:lnTo>
                        <a:pt x="211" y="285"/>
                      </a:lnTo>
                      <a:lnTo>
                        <a:pt x="229" y="278"/>
                      </a:lnTo>
                      <a:lnTo>
                        <a:pt x="236" y="264"/>
                      </a:lnTo>
                      <a:lnTo>
                        <a:pt x="224" y="258"/>
                      </a:lnTo>
                      <a:lnTo>
                        <a:pt x="208" y="244"/>
                      </a:lnTo>
                      <a:lnTo>
                        <a:pt x="193" y="214"/>
                      </a:lnTo>
                      <a:lnTo>
                        <a:pt x="192" y="164"/>
                      </a:lnTo>
                      <a:lnTo>
                        <a:pt x="201" y="109"/>
                      </a:lnTo>
                      <a:lnTo>
                        <a:pt x="221" y="34"/>
                      </a:lnTo>
                      <a:lnTo>
                        <a:pt x="227" y="4"/>
                      </a:lnTo>
                      <a:lnTo>
                        <a:pt x="223" y="0"/>
                      </a:lnTo>
                      <a:lnTo>
                        <a:pt x="208" y="9"/>
                      </a:lnTo>
                      <a:lnTo>
                        <a:pt x="188" y="28"/>
                      </a:lnTo>
                      <a:lnTo>
                        <a:pt x="181" y="49"/>
                      </a:lnTo>
                      <a:lnTo>
                        <a:pt x="157" y="85"/>
                      </a:lnTo>
                      <a:lnTo>
                        <a:pt x="123" y="109"/>
                      </a:lnTo>
                      <a:lnTo>
                        <a:pt x="76" y="122"/>
                      </a:lnTo>
                      <a:lnTo>
                        <a:pt x="47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57">
                  <a:extLst>
                    <a:ext uri="{FF2B5EF4-FFF2-40B4-BE49-F238E27FC236}">
                      <a16:creationId xmlns:a16="http://schemas.microsoft.com/office/drawing/2014/main" id="{32D49A6D-5DE0-4C6A-8823-408C6909B8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" y="2431"/>
                  <a:ext cx="141" cy="157"/>
                </a:xfrm>
                <a:custGeom>
                  <a:avLst/>
                  <a:gdLst>
                    <a:gd name="T0" fmla="*/ 330 w 424"/>
                    <a:gd name="T1" fmla="*/ 0 h 471"/>
                    <a:gd name="T2" fmla="*/ 288 w 424"/>
                    <a:gd name="T3" fmla="*/ 13 h 471"/>
                    <a:gd name="T4" fmla="*/ 246 w 424"/>
                    <a:gd name="T5" fmla="*/ 36 h 471"/>
                    <a:gd name="T6" fmla="*/ 228 w 424"/>
                    <a:gd name="T7" fmla="*/ 53 h 471"/>
                    <a:gd name="T8" fmla="*/ 213 w 424"/>
                    <a:gd name="T9" fmla="*/ 83 h 471"/>
                    <a:gd name="T10" fmla="*/ 214 w 424"/>
                    <a:gd name="T11" fmla="*/ 124 h 471"/>
                    <a:gd name="T12" fmla="*/ 240 w 424"/>
                    <a:gd name="T13" fmla="*/ 193 h 471"/>
                    <a:gd name="T14" fmla="*/ 272 w 424"/>
                    <a:gd name="T15" fmla="*/ 263 h 471"/>
                    <a:gd name="T16" fmla="*/ 284 w 424"/>
                    <a:gd name="T17" fmla="*/ 308 h 471"/>
                    <a:gd name="T18" fmla="*/ 282 w 424"/>
                    <a:gd name="T19" fmla="*/ 329 h 471"/>
                    <a:gd name="T20" fmla="*/ 216 w 424"/>
                    <a:gd name="T21" fmla="*/ 315 h 471"/>
                    <a:gd name="T22" fmla="*/ 100 w 424"/>
                    <a:gd name="T23" fmla="*/ 297 h 471"/>
                    <a:gd name="T24" fmla="*/ 45 w 424"/>
                    <a:gd name="T25" fmla="*/ 305 h 471"/>
                    <a:gd name="T26" fmla="*/ 13 w 424"/>
                    <a:gd name="T27" fmla="*/ 319 h 471"/>
                    <a:gd name="T28" fmla="*/ 0 w 424"/>
                    <a:gd name="T29" fmla="*/ 329 h 471"/>
                    <a:gd name="T30" fmla="*/ 11 w 424"/>
                    <a:gd name="T31" fmla="*/ 331 h 471"/>
                    <a:gd name="T32" fmla="*/ 28 w 424"/>
                    <a:gd name="T33" fmla="*/ 337 h 471"/>
                    <a:gd name="T34" fmla="*/ 44 w 424"/>
                    <a:gd name="T35" fmla="*/ 356 h 471"/>
                    <a:gd name="T36" fmla="*/ 59 w 424"/>
                    <a:gd name="T37" fmla="*/ 389 h 471"/>
                    <a:gd name="T38" fmla="*/ 72 w 424"/>
                    <a:gd name="T39" fmla="*/ 412 h 471"/>
                    <a:gd name="T40" fmla="*/ 85 w 424"/>
                    <a:gd name="T41" fmla="*/ 421 h 471"/>
                    <a:gd name="T42" fmla="*/ 95 w 424"/>
                    <a:gd name="T43" fmla="*/ 424 h 471"/>
                    <a:gd name="T44" fmla="*/ 104 w 424"/>
                    <a:gd name="T45" fmla="*/ 400 h 471"/>
                    <a:gd name="T46" fmla="*/ 127 w 424"/>
                    <a:gd name="T47" fmla="*/ 372 h 471"/>
                    <a:gd name="T48" fmla="*/ 152 w 424"/>
                    <a:gd name="T49" fmla="*/ 365 h 471"/>
                    <a:gd name="T50" fmla="*/ 180 w 424"/>
                    <a:gd name="T51" fmla="*/ 375 h 471"/>
                    <a:gd name="T52" fmla="*/ 222 w 424"/>
                    <a:gd name="T53" fmla="*/ 407 h 471"/>
                    <a:gd name="T54" fmla="*/ 269 w 424"/>
                    <a:gd name="T55" fmla="*/ 457 h 471"/>
                    <a:gd name="T56" fmla="*/ 282 w 424"/>
                    <a:gd name="T57" fmla="*/ 471 h 471"/>
                    <a:gd name="T58" fmla="*/ 298 w 424"/>
                    <a:gd name="T59" fmla="*/ 459 h 471"/>
                    <a:gd name="T60" fmla="*/ 325 w 424"/>
                    <a:gd name="T61" fmla="*/ 425 h 471"/>
                    <a:gd name="T62" fmla="*/ 353 w 424"/>
                    <a:gd name="T63" fmla="*/ 365 h 471"/>
                    <a:gd name="T64" fmla="*/ 378 w 424"/>
                    <a:gd name="T65" fmla="*/ 272 h 471"/>
                    <a:gd name="T66" fmla="*/ 405 w 424"/>
                    <a:gd name="T67" fmla="*/ 181 h 471"/>
                    <a:gd name="T68" fmla="*/ 424 w 424"/>
                    <a:gd name="T69" fmla="*/ 141 h 471"/>
                    <a:gd name="T70" fmla="*/ 412 w 424"/>
                    <a:gd name="T71" fmla="*/ 121 h 471"/>
                    <a:gd name="T72" fmla="*/ 385 w 424"/>
                    <a:gd name="T73" fmla="*/ 101 h 471"/>
                    <a:gd name="T74" fmla="*/ 356 w 424"/>
                    <a:gd name="T75" fmla="*/ 99 h 471"/>
                    <a:gd name="T76" fmla="*/ 325 w 424"/>
                    <a:gd name="T77" fmla="*/ 105 h 471"/>
                    <a:gd name="T78" fmla="*/ 284 w 424"/>
                    <a:gd name="T79" fmla="*/ 123 h 471"/>
                    <a:gd name="T80" fmla="*/ 252 w 424"/>
                    <a:gd name="T81" fmla="*/ 125 h 471"/>
                    <a:gd name="T82" fmla="*/ 238 w 424"/>
                    <a:gd name="T83" fmla="*/ 111 h 471"/>
                    <a:gd name="T84" fmla="*/ 236 w 424"/>
                    <a:gd name="T85" fmla="*/ 95 h 471"/>
                    <a:gd name="T86" fmla="*/ 254 w 424"/>
                    <a:gd name="T87" fmla="*/ 89 h 471"/>
                    <a:gd name="T88" fmla="*/ 284 w 424"/>
                    <a:gd name="T89" fmla="*/ 71 h 471"/>
                    <a:gd name="T90" fmla="*/ 314 w 424"/>
                    <a:gd name="T91" fmla="*/ 31 h 471"/>
                    <a:gd name="T92" fmla="*/ 330 w 424"/>
                    <a:gd name="T93" fmla="*/ 0 h 4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24" h="471">
                      <a:moveTo>
                        <a:pt x="330" y="0"/>
                      </a:moveTo>
                      <a:lnTo>
                        <a:pt x="288" y="13"/>
                      </a:lnTo>
                      <a:lnTo>
                        <a:pt x="246" y="36"/>
                      </a:lnTo>
                      <a:lnTo>
                        <a:pt x="228" y="53"/>
                      </a:lnTo>
                      <a:lnTo>
                        <a:pt x="213" y="83"/>
                      </a:lnTo>
                      <a:lnTo>
                        <a:pt x="214" y="124"/>
                      </a:lnTo>
                      <a:lnTo>
                        <a:pt x="240" y="193"/>
                      </a:lnTo>
                      <a:lnTo>
                        <a:pt x="272" y="263"/>
                      </a:lnTo>
                      <a:lnTo>
                        <a:pt x="284" y="308"/>
                      </a:lnTo>
                      <a:lnTo>
                        <a:pt x="282" y="329"/>
                      </a:lnTo>
                      <a:lnTo>
                        <a:pt x="216" y="315"/>
                      </a:lnTo>
                      <a:lnTo>
                        <a:pt x="100" y="297"/>
                      </a:lnTo>
                      <a:lnTo>
                        <a:pt x="45" y="305"/>
                      </a:lnTo>
                      <a:lnTo>
                        <a:pt x="13" y="319"/>
                      </a:lnTo>
                      <a:lnTo>
                        <a:pt x="0" y="329"/>
                      </a:lnTo>
                      <a:lnTo>
                        <a:pt x="11" y="331"/>
                      </a:lnTo>
                      <a:lnTo>
                        <a:pt x="28" y="337"/>
                      </a:lnTo>
                      <a:lnTo>
                        <a:pt x="44" y="356"/>
                      </a:lnTo>
                      <a:lnTo>
                        <a:pt x="59" y="389"/>
                      </a:lnTo>
                      <a:lnTo>
                        <a:pt x="72" y="412"/>
                      </a:lnTo>
                      <a:lnTo>
                        <a:pt x="85" y="421"/>
                      </a:lnTo>
                      <a:lnTo>
                        <a:pt x="95" y="424"/>
                      </a:lnTo>
                      <a:lnTo>
                        <a:pt x="104" y="400"/>
                      </a:lnTo>
                      <a:lnTo>
                        <a:pt x="127" y="372"/>
                      </a:lnTo>
                      <a:lnTo>
                        <a:pt x="152" y="365"/>
                      </a:lnTo>
                      <a:lnTo>
                        <a:pt x="180" y="375"/>
                      </a:lnTo>
                      <a:lnTo>
                        <a:pt x="222" y="407"/>
                      </a:lnTo>
                      <a:lnTo>
                        <a:pt x="269" y="457"/>
                      </a:lnTo>
                      <a:lnTo>
                        <a:pt x="282" y="471"/>
                      </a:lnTo>
                      <a:lnTo>
                        <a:pt x="298" y="459"/>
                      </a:lnTo>
                      <a:lnTo>
                        <a:pt x="325" y="425"/>
                      </a:lnTo>
                      <a:lnTo>
                        <a:pt x="353" y="365"/>
                      </a:lnTo>
                      <a:lnTo>
                        <a:pt x="378" y="272"/>
                      </a:lnTo>
                      <a:lnTo>
                        <a:pt x="405" y="181"/>
                      </a:lnTo>
                      <a:lnTo>
                        <a:pt x="424" y="141"/>
                      </a:lnTo>
                      <a:lnTo>
                        <a:pt x="412" y="121"/>
                      </a:lnTo>
                      <a:lnTo>
                        <a:pt x="385" y="101"/>
                      </a:lnTo>
                      <a:lnTo>
                        <a:pt x="356" y="99"/>
                      </a:lnTo>
                      <a:lnTo>
                        <a:pt x="325" y="105"/>
                      </a:lnTo>
                      <a:lnTo>
                        <a:pt x="284" y="123"/>
                      </a:lnTo>
                      <a:lnTo>
                        <a:pt x="252" y="125"/>
                      </a:lnTo>
                      <a:lnTo>
                        <a:pt x="238" y="111"/>
                      </a:lnTo>
                      <a:lnTo>
                        <a:pt x="236" y="95"/>
                      </a:lnTo>
                      <a:lnTo>
                        <a:pt x="254" y="89"/>
                      </a:lnTo>
                      <a:lnTo>
                        <a:pt x="284" y="71"/>
                      </a:lnTo>
                      <a:lnTo>
                        <a:pt x="314" y="31"/>
                      </a:lnTo>
                      <a:lnTo>
                        <a:pt x="33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58">
                  <a:extLst>
                    <a:ext uri="{FF2B5EF4-FFF2-40B4-BE49-F238E27FC236}">
                      <a16:creationId xmlns:a16="http://schemas.microsoft.com/office/drawing/2014/main" id="{E1E47E17-EDBC-47F3-B0ED-4F404AD96D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2197"/>
                  <a:ext cx="2686" cy="801"/>
                </a:xfrm>
                <a:custGeom>
                  <a:avLst/>
                  <a:gdLst>
                    <a:gd name="T0" fmla="*/ 3323 w 8058"/>
                    <a:gd name="T1" fmla="*/ 179 h 2402"/>
                    <a:gd name="T2" fmla="*/ 3890 w 8058"/>
                    <a:gd name="T3" fmla="*/ 42 h 2402"/>
                    <a:gd name="T4" fmla="*/ 4025 w 8058"/>
                    <a:gd name="T5" fmla="*/ 250 h 2402"/>
                    <a:gd name="T6" fmla="*/ 4132 w 8058"/>
                    <a:gd name="T7" fmla="*/ 489 h 2402"/>
                    <a:gd name="T8" fmla="*/ 4046 w 8058"/>
                    <a:gd name="T9" fmla="*/ 750 h 2402"/>
                    <a:gd name="T10" fmla="*/ 3940 w 8058"/>
                    <a:gd name="T11" fmla="*/ 518 h 2402"/>
                    <a:gd name="T12" fmla="*/ 3878 w 8058"/>
                    <a:gd name="T13" fmla="*/ 726 h 2402"/>
                    <a:gd name="T14" fmla="*/ 3849 w 8058"/>
                    <a:gd name="T15" fmla="*/ 630 h 2402"/>
                    <a:gd name="T16" fmla="*/ 3790 w 8058"/>
                    <a:gd name="T17" fmla="*/ 867 h 2402"/>
                    <a:gd name="T18" fmla="*/ 3992 w 8058"/>
                    <a:gd name="T19" fmla="*/ 999 h 2402"/>
                    <a:gd name="T20" fmla="*/ 3857 w 8058"/>
                    <a:gd name="T21" fmla="*/ 864 h 2402"/>
                    <a:gd name="T22" fmla="*/ 3924 w 8058"/>
                    <a:gd name="T23" fmla="*/ 916 h 2402"/>
                    <a:gd name="T24" fmla="*/ 4145 w 8058"/>
                    <a:gd name="T25" fmla="*/ 819 h 2402"/>
                    <a:gd name="T26" fmla="*/ 4022 w 8058"/>
                    <a:gd name="T27" fmla="*/ 1353 h 2402"/>
                    <a:gd name="T28" fmla="*/ 4100 w 8058"/>
                    <a:gd name="T29" fmla="*/ 1468 h 2402"/>
                    <a:gd name="T30" fmla="*/ 4218 w 8058"/>
                    <a:gd name="T31" fmla="*/ 1331 h 2402"/>
                    <a:gd name="T32" fmla="*/ 4686 w 8058"/>
                    <a:gd name="T33" fmla="*/ 1178 h 2402"/>
                    <a:gd name="T34" fmla="*/ 4731 w 8058"/>
                    <a:gd name="T35" fmla="*/ 832 h 2402"/>
                    <a:gd name="T36" fmla="*/ 4803 w 8058"/>
                    <a:gd name="T37" fmla="*/ 859 h 2402"/>
                    <a:gd name="T38" fmla="*/ 4871 w 8058"/>
                    <a:gd name="T39" fmla="*/ 836 h 2402"/>
                    <a:gd name="T40" fmla="*/ 4806 w 8058"/>
                    <a:gd name="T41" fmla="*/ 655 h 2402"/>
                    <a:gd name="T42" fmla="*/ 4947 w 8058"/>
                    <a:gd name="T43" fmla="*/ 373 h 2402"/>
                    <a:gd name="T44" fmla="*/ 5010 w 8058"/>
                    <a:gd name="T45" fmla="*/ 450 h 2402"/>
                    <a:gd name="T46" fmla="*/ 4926 w 8058"/>
                    <a:gd name="T47" fmla="*/ 754 h 2402"/>
                    <a:gd name="T48" fmla="*/ 5060 w 8058"/>
                    <a:gd name="T49" fmla="*/ 571 h 2402"/>
                    <a:gd name="T50" fmla="*/ 5321 w 8058"/>
                    <a:gd name="T51" fmla="*/ 550 h 2402"/>
                    <a:gd name="T52" fmla="*/ 5239 w 8058"/>
                    <a:gd name="T53" fmla="*/ 730 h 2402"/>
                    <a:gd name="T54" fmla="*/ 5309 w 8058"/>
                    <a:gd name="T55" fmla="*/ 617 h 2402"/>
                    <a:gd name="T56" fmla="*/ 5528 w 8058"/>
                    <a:gd name="T57" fmla="*/ 517 h 2402"/>
                    <a:gd name="T58" fmla="*/ 5620 w 8058"/>
                    <a:gd name="T59" fmla="*/ 703 h 2402"/>
                    <a:gd name="T60" fmla="*/ 5681 w 8058"/>
                    <a:gd name="T61" fmla="*/ 459 h 2402"/>
                    <a:gd name="T62" fmla="*/ 5991 w 8058"/>
                    <a:gd name="T63" fmla="*/ 1055 h 2402"/>
                    <a:gd name="T64" fmla="*/ 6279 w 8058"/>
                    <a:gd name="T65" fmla="*/ 1732 h 2402"/>
                    <a:gd name="T66" fmla="*/ 6093 w 8058"/>
                    <a:gd name="T67" fmla="*/ 1112 h 2402"/>
                    <a:gd name="T68" fmla="*/ 6299 w 8058"/>
                    <a:gd name="T69" fmla="*/ 1363 h 2402"/>
                    <a:gd name="T70" fmla="*/ 6455 w 8058"/>
                    <a:gd name="T71" fmla="*/ 1316 h 2402"/>
                    <a:gd name="T72" fmla="*/ 6210 w 8058"/>
                    <a:gd name="T73" fmla="*/ 1031 h 2402"/>
                    <a:gd name="T74" fmla="*/ 6315 w 8058"/>
                    <a:gd name="T75" fmla="*/ 822 h 2402"/>
                    <a:gd name="T76" fmla="*/ 6462 w 8058"/>
                    <a:gd name="T77" fmla="*/ 1148 h 2402"/>
                    <a:gd name="T78" fmla="*/ 6550 w 8058"/>
                    <a:gd name="T79" fmla="*/ 1063 h 2402"/>
                    <a:gd name="T80" fmla="*/ 6654 w 8058"/>
                    <a:gd name="T81" fmla="*/ 1002 h 2402"/>
                    <a:gd name="T82" fmla="*/ 7108 w 8058"/>
                    <a:gd name="T83" fmla="*/ 1102 h 2402"/>
                    <a:gd name="T84" fmla="*/ 7593 w 8058"/>
                    <a:gd name="T85" fmla="*/ 1720 h 2402"/>
                    <a:gd name="T86" fmla="*/ 7987 w 8058"/>
                    <a:gd name="T87" fmla="*/ 2138 h 2402"/>
                    <a:gd name="T88" fmla="*/ 7975 w 8058"/>
                    <a:gd name="T89" fmla="*/ 2346 h 2402"/>
                    <a:gd name="T90" fmla="*/ 7536 w 8058"/>
                    <a:gd name="T91" fmla="*/ 2402 h 2402"/>
                    <a:gd name="T92" fmla="*/ 7220 w 8058"/>
                    <a:gd name="T93" fmla="*/ 2256 h 2402"/>
                    <a:gd name="T94" fmla="*/ 7068 w 8058"/>
                    <a:gd name="T95" fmla="*/ 2212 h 2402"/>
                    <a:gd name="T96" fmla="*/ 7128 w 8058"/>
                    <a:gd name="T97" fmla="*/ 2402 h 2402"/>
                    <a:gd name="T98" fmla="*/ 24 w 8058"/>
                    <a:gd name="T99" fmla="*/ 2335 h 2402"/>
                    <a:gd name="T100" fmla="*/ 518 w 8058"/>
                    <a:gd name="T101" fmla="*/ 2017 h 2402"/>
                    <a:gd name="T102" fmla="*/ 637 w 8058"/>
                    <a:gd name="T103" fmla="*/ 1699 h 2402"/>
                    <a:gd name="T104" fmla="*/ 747 w 8058"/>
                    <a:gd name="T105" fmla="*/ 1607 h 2402"/>
                    <a:gd name="T106" fmla="*/ 1150 w 8058"/>
                    <a:gd name="T107" fmla="*/ 1471 h 2402"/>
                    <a:gd name="T108" fmla="*/ 1555 w 8058"/>
                    <a:gd name="T109" fmla="*/ 986 h 2402"/>
                    <a:gd name="T110" fmla="*/ 2044 w 8058"/>
                    <a:gd name="T111" fmla="*/ 591 h 2402"/>
                    <a:gd name="T112" fmla="*/ 2485 w 8058"/>
                    <a:gd name="T113" fmla="*/ 438 h 24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8058" h="2402">
                      <a:moveTo>
                        <a:pt x="2545" y="421"/>
                      </a:moveTo>
                      <a:lnTo>
                        <a:pt x="2589" y="429"/>
                      </a:lnTo>
                      <a:lnTo>
                        <a:pt x="2686" y="427"/>
                      </a:lnTo>
                      <a:lnTo>
                        <a:pt x="2793" y="407"/>
                      </a:lnTo>
                      <a:lnTo>
                        <a:pt x="2906" y="371"/>
                      </a:lnTo>
                      <a:lnTo>
                        <a:pt x="3083" y="297"/>
                      </a:lnTo>
                      <a:lnTo>
                        <a:pt x="3323" y="179"/>
                      </a:lnTo>
                      <a:lnTo>
                        <a:pt x="3544" y="72"/>
                      </a:lnTo>
                      <a:lnTo>
                        <a:pt x="3688" y="17"/>
                      </a:lnTo>
                      <a:lnTo>
                        <a:pt x="3768" y="0"/>
                      </a:lnTo>
                      <a:lnTo>
                        <a:pt x="3818" y="1"/>
                      </a:lnTo>
                      <a:lnTo>
                        <a:pt x="3848" y="9"/>
                      </a:lnTo>
                      <a:lnTo>
                        <a:pt x="3872" y="22"/>
                      </a:lnTo>
                      <a:lnTo>
                        <a:pt x="3890" y="42"/>
                      </a:lnTo>
                      <a:lnTo>
                        <a:pt x="3905" y="70"/>
                      </a:lnTo>
                      <a:lnTo>
                        <a:pt x="3914" y="105"/>
                      </a:lnTo>
                      <a:lnTo>
                        <a:pt x="3918" y="173"/>
                      </a:lnTo>
                      <a:lnTo>
                        <a:pt x="3910" y="231"/>
                      </a:lnTo>
                      <a:lnTo>
                        <a:pt x="3940" y="230"/>
                      </a:lnTo>
                      <a:lnTo>
                        <a:pt x="3986" y="235"/>
                      </a:lnTo>
                      <a:lnTo>
                        <a:pt x="4025" y="250"/>
                      </a:lnTo>
                      <a:lnTo>
                        <a:pt x="4057" y="271"/>
                      </a:lnTo>
                      <a:lnTo>
                        <a:pt x="4100" y="309"/>
                      </a:lnTo>
                      <a:lnTo>
                        <a:pt x="4142" y="345"/>
                      </a:lnTo>
                      <a:lnTo>
                        <a:pt x="4174" y="366"/>
                      </a:lnTo>
                      <a:lnTo>
                        <a:pt x="4194" y="373"/>
                      </a:lnTo>
                      <a:lnTo>
                        <a:pt x="4165" y="421"/>
                      </a:lnTo>
                      <a:lnTo>
                        <a:pt x="4132" y="489"/>
                      </a:lnTo>
                      <a:lnTo>
                        <a:pt x="4125" y="553"/>
                      </a:lnTo>
                      <a:lnTo>
                        <a:pt x="4136" y="639"/>
                      </a:lnTo>
                      <a:lnTo>
                        <a:pt x="4146" y="703"/>
                      </a:lnTo>
                      <a:lnTo>
                        <a:pt x="4130" y="700"/>
                      </a:lnTo>
                      <a:lnTo>
                        <a:pt x="4104" y="703"/>
                      </a:lnTo>
                      <a:lnTo>
                        <a:pt x="4073" y="718"/>
                      </a:lnTo>
                      <a:lnTo>
                        <a:pt x="4046" y="750"/>
                      </a:lnTo>
                      <a:lnTo>
                        <a:pt x="4022" y="784"/>
                      </a:lnTo>
                      <a:lnTo>
                        <a:pt x="4005" y="798"/>
                      </a:lnTo>
                      <a:lnTo>
                        <a:pt x="4006" y="743"/>
                      </a:lnTo>
                      <a:lnTo>
                        <a:pt x="4006" y="637"/>
                      </a:lnTo>
                      <a:lnTo>
                        <a:pt x="3993" y="571"/>
                      </a:lnTo>
                      <a:lnTo>
                        <a:pt x="3972" y="538"/>
                      </a:lnTo>
                      <a:lnTo>
                        <a:pt x="3940" y="518"/>
                      </a:lnTo>
                      <a:lnTo>
                        <a:pt x="3894" y="511"/>
                      </a:lnTo>
                      <a:lnTo>
                        <a:pt x="3864" y="514"/>
                      </a:lnTo>
                      <a:lnTo>
                        <a:pt x="3872" y="555"/>
                      </a:lnTo>
                      <a:lnTo>
                        <a:pt x="3894" y="630"/>
                      </a:lnTo>
                      <a:lnTo>
                        <a:pt x="3902" y="677"/>
                      </a:lnTo>
                      <a:lnTo>
                        <a:pt x="3897" y="703"/>
                      </a:lnTo>
                      <a:lnTo>
                        <a:pt x="3878" y="726"/>
                      </a:lnTo>
                      <a:lnTo>
                        <a:pt x="3842" y="743"/>
                      </a:lnTo>
                      <a:lnTo>
                        <a:pt x="3817" y="750"/>
                      </a:lnTo>
                      <a:lnTo>
                        <a:pt x="3821" y="730"/>
                      </a:lnTo>
                      <a:lnTo>
                        <a:pt x="3842" y="690"/>
                      </a:lnTo>
                      <a:lnTo>
                        <a:pt x="3854" y="662"/>
                      </a:lnTo>
                      <a:lnTo>
                        <a:pt x="3856" y="646"/>
                      </a:lnTo>
                      <a:lnTo>
                        <a:pt x="3849" y="630"/>
                      </a:lnTo>
                      <a:lnTo>
                        <a:pt x="3832" y="615"/>
                      </a:lnTo>
                      <a:lnTo>
                        <a:pt x="3817" y="609"/>
                      </a:lnTo>
                      <a:lnTo>
                        <a:pt x="3805" y="622"/>
                      </a:lnTo>
                      <a:lnTo>
                        <a:pt x="3786" y="651"/>
                      </a:lnTo>
                      <a:lnTo>
                        <a:pt x="3770" y="704"/>
                      </a:lnTo>
                      <a:lnTo>
                        <a:pt x="3770" y="786"/>
                      </a:lnTo>
                      <a:lnTo>
                        <a:pt x="3790" y="867"/>
                      </a:lnTo>
                      <a:lnTo>
                        <a:pt x="3824" y="940"/>
                      </a:lnTo>
                      <a:lnTo>
                        <a:pt x="3857" y="983"/>
                      </a:lnTo>
                      <a:lnTo>
                        <a:pt x="3882" y="1003"/>
                      </a:lnTo>
                      <a:lnTo>
                        <a:pt x="3909" y="1018"/>
                      </a:lnTo>
                      <a:lnTo>
                        <a:pt x="3936" y="1022"/>
                      </a:lnTo>
                      <a:lnTo>
                        <a:pt x="3964" y="1016"/>
                      </a:lnTo>
                      <a:lnTo>
                        <a:pt x="3992" y="999"/>
                      </a:lnTo>
                      <a:lnTo>
                        <a:pt x="4005" y="986"/>
                      </a:lnTo>
                      <a:lnTo>
                        <a:pt x="3984" y="994"/>
                      </a:lnTo>
                      <a:lnTo>
                        <a:pt x="3942" y="990"/>
                      </a:lnTo>
                      <a:lnTo>
                        <a:pt x="3908" y="971"/>
                      </a:lnTo>
                      <a:lnTo>
                        <a:pt x="3880" y="939"/>
                      </a:lnTo>
                      <a:lnTo>
                        <a:pt x="3862" y="902"/>
                      </a:lnTo>
                      <a:lnTo>
                        <a:pt x="3857" y="864"/>
                      </a:lnTo>
                      <a:lnTo>
                        <a:pt x="3866" y="830"/>
                      </a:lnTo>
                      <a:lnTo>
                        <a:pt x="3892" y="804"/>
                      </a:lnTo>
                      <a:lnTo>
                        <a:pt x="3910" y="798"/>
                      </a:lnTo>
                      <a:lnTo>
                        <a:pt x="3908" y="822"/>
                      </a:lnTo>
                      <a:lnTo>
                        <a:pt x="3906" y="862"/>
                      </a:lnTo>
                      <a:lnTo>
                        <a:pt x="3912" y="892"/>
                      </a:lnTo>
                      <a:lnTo>
                        <a:pt x="3924" y="916"/>
                      </a:lnTo>
                      <a:lnTo>
                        <a:pt x="3938" y="932"/>
                      </a:lnTo>
                      <a:lnTo>
                        <a:pt x="3957" y="940"/>
                      </a:lnTo>
                      <a:lnTo>
                        <a:pt x="3990" y="944"/>
                      </a:lnTo>
                      <a:lnTo>
                        <a:pt x="4040" y="930"/>
                      </a:lnTo>
                      <a:lnTo>
                        <a:pt x="4086" y="900"/>
                      </a:lnTo>
                      <a:lnTo>
                        <a:pt x="4124" y="862"/>
                      </a:lnTo>
                      <a:lnTo>
                        <a:pt x="4145" y="819"/>
                      </a:lnTo>
                      <a:lnTo>
                        <a:pt x="4146" y="798"/>
                      </a:lnTo>
                      <a:lnTo>
                        <a:pt x="4148" y="842"/>
                      </a:lnTo>
                      <a:lnTo>
                        <a:pt x="4136" y="931"/>
                      </a:lnTo>
                      <a:lnTo>
                        <a:pt x="4096" y="1066"/>
                      </a:lnTo>
                      <a:lnTo>
                        <a:pt x="4052" y="1195"/>
                      </a:lnTo>
                      <a:lnTo>
                        <a:pt x="4030" y="1276"/>
                      </a:lnTo>
                      <a:lnTo>
                        <a:pt x="4022" y="1353"/>
                      </a:lnTo>
                      <a:lnTo>
                        <a:pt x="4030" y="1407"/>
                      </a:lnTo>
                      <a:lnTo>
                        <a:pt x="4044" y="1441"/>
                      </a:lnTo>
                      <a:lnTo>
                        <a:pt x="4053" y="1457"/>
                      </a:lnTo>
                      <a:lnTo>
                        <a:pt x="4061" y="1431"/>
                      </a:lnTo>
                      <a:lnTo>
                        <a:pt x="4073" y="1408"/>
                      </a:lnTo>
                      <a:lnTo>
                        <a:pt x="4086" y="1421"/>
                      </a:lnTo>
                      <a:lnTo>
                        <a:pt x="4100" y="1468"/>
                      </a:lnTo>
                      <a:lnTo>
                        <a:pt x="4114" y="1499"/>
                      </a:lnTo>
                      <a:lnTo>
                        <a:pt x="4137" y="1519"/>
                      </a:lnTo>
                      <a:lnTo>
                        <a:pt x="4172" y="1517"/>
                      </a:lnTo>
                      <a:lnTo>
                        <a:pt x="4194" y="1504"/>
                      </a:lnTo>
                      <a:lnTo>
                        <a:pt x="4197" y="1445"/>
                      </a:lnTo>
                      <a:lnTo>
                        <a:pt x="4210" y="1375"/>
                      </a:lnTo>
                      <a:lnTo>
                        <a:pt x="4218" y="1331"/>
                      </a:lnTo>
                      <a:lnTo>
                        <a:pt x="4210" y="1271"/>
                      </a:lnTo>
                      <a:lnTo>
                        <a:pt x="4194" y="1222"/>
                      </a:lnTo>
                      <a:lnTo>
                        <a:pt x="4241" y="1227"/>
                      </a:lnTo>
                      <a:lnTo>
                        <a:pt x="4326" y="1230"/>
                      </a:lnTo>
                      <a:lnTo>
                        <a:pt x="4439" y="1220"/>
                      </a:lnTo>
                      <a:lnTo>
                        <a:pt x="4578" y="1194"/>
                      </a:lnTo>
                      <a:lnTo>
                        <a:pt x="4686" y="1178"/>
                      </a:lnTo>
                      <a:lnTo>
                        <a:pt x="4764" y="1174"/>
                      </a:lnTo>
                      <a:lnTo>
                        <a:pt x="4806" y="1174"/>
                      </a:lnTo>
                      <a:lnTo>
                        <a:pt x="4804" y="1147"/>
                      </a:lnTo>
                      <a:lnTo>
                        <a:pt x="4791" y="1084"/>
                      </a:lnTo>
                      <a:lnTo>
                        <a:pt x="4760" y="984"/>
                      </a:lnTo>
                      <a:lnTo>
                        <a:pt x="4735" y="888"/>
                      </a:lnTo>
                      <a:lnTo>
                        <a:pt x="4731" y="832"/>
                      </a:lnTo>
                      <a:lnTo>
                        <a:pt x="4739" y="798"/>
                      </a:lnTo>
                      <a:lnTo>
                        <a:pt x="4750" y="779"/>
                      </a:lnTo>
                      <a:lnTo>
                        <a:pt x="4767" y="764"/>
                      </a:lnTo>
                      <a:lnTo>
                        <a:pt x="4791" y="754"/>
                      </a:lnTo>
                      <a:lnTo>
                        <a:pt x="4806" y="750"/>
                      </a:lnTo>
                      <a:lnTo>
                        <a:pt x="4808" y="783"/>
                      </a:lnTo>
                      <a:lnTo>
                        <a:pt x="4803" y="859"/>
                      </a:lnTo>
                      <a:lnTo>
                        <a:pt x="4807" y="908"/>
                      </a:lnTo>
                      <a:lnTo>
                        <a:pt x="4818" y="934"/>
                      </a:lnTo>
                      <a:lnTo>
                        <a:pt x="4839" y="947"/>
                      </a:lnTo>
                      <a:lnTo>
                        <a:pt x="4875" y="946"/>
                      </a:lnTo>
                      <a:lnTo>
                        <a:pt x="4900" y="939"/>
                      </a:lnTo>
                      <a:lnTo>
                        <a:pt x="4886" y="908"/>
                      </a:lnTo>
                      <a:lnTo>
                        <a:pt x="4871" y="836"/>
                      </a:lnTo>
                      <a:lnTo>
                        <a:pt x="4872" y="724"/>
                      </a:lnTo>
                      <a:lnTo>
                        <a:pt x="4882" y="633"/>
                      </a:lnTo>
                      <a:lnTo>
                        <a:pt x="4882" y="597"/>
                      </a:lnTo>
                      <a:lnTo>
                        <a:pt x="4872" y="590"/>
                      </a:lnTo>
                      <a:lnTo>
                        <a:pt x="4860" y="595"/>
                      </a:lnTo>
                      <a:lnTo>
                        <a:pt x="4834" y="621"/>
                      </a:lnTo>
                      <a:lnTo>
                        <a:pt x="4806" y="655"/>
                      </a:lnTo>
                      <a:lnTo>
                        <a:pt x="4807" y="603"/>
                      </a:lnTo>
                      <a:lnTo>
                        <a:pt x="4812" y="503"/>
                      </a:lnTo>
                      <a:lnTo>
                        <a:pt x="4830" y="441"/>
                      </a:lnTo>
                      <a:lnTo>
                        <a:pt x="4850" y="409"/>
                      </a:lnTo>
                      <a:lnTo>
                        <a:pt x="4880" y="385"/>
                      </a:lnTo>
                      <a:lnTo>
                        <a:pt x="4922" y="374"/>
                      </a:lnTo>
                      <a:lnTo>
                        <a:pt x="4947" y="373"/>
                      </a:lnTo>
                      <a:lnTo>
                        <a:pt x="4926" y="413"/>
                      </a:lnTo>
                      <a:lnTo>
                        <a:pt x="4906" y="462"/>
                      </a:lnTo>
                      <a:lnTo>
                        <a:pt x="4904" y="479"/>
                      </a:lnTo>
                      <a:lnTo>
                        <a:pt x="4908" y="483"/>
                      </a:lnTo>
                      <a:lnTo>
                        <a:pt x="4922" y="483"/>
                      </a:lnTo>
                      <a:lnTo>
                        <a:pt x="4963" y="465"/>
                      </a:lnTo>
                      <a:lnTo>
                        <a:pt x="5010" y="450"/>
                      </a:lnTo>
                      <a:lnTo>
                        <a:pt x="5035" y="455"/>
                      </a:lnTo>
                      <a:lnTo>
                        <a:pt x="5042" y="467"/>
                      </a:lnTo>
                      <a:lnTo>
                        <a:pt x="5022" y="506"/>
                      </a:lnTo>
                      <a:lnTo>
                        <a:pt x="4962" y="605"/>
                      </a:lnTo>
                      <a:lnTo>
                        <a:pt x="4927" y="679"/>
                      </a:lnTo>
                      <a:lnTo>
                        <a:pt x="4919" y="724"/>
                      </a:lnTo>
                      <a:lnTo>
                        <a:pt x="4926" y="754"/>
                      </a:lnTo>
                      <a:lnTo>
                        <a:pt x="4936" y="770"/>
                      </a:lnTo>
                      <a:lnTo>
                        <a:pt x="4964" y="790"/>
                      </a:lnTo>
                      <a:lnTo>
                        <a:pt x="4995" y="798"/>
                      </a:lnTo>
                      <a:lnTo>
                        <a:pt x="5007" y="756"/>
                      </a:lnTo>
                      <a:lnTo>
                        <a:pt x="5026" y="669"/>
                      </a:lnTo>
                      <a:lnTo>
                        <a:pt x="5043" y="607"/>
                      </a:lnTo>
                      <a:lnTo>
                        <a:pt x="5060" y="571"/>
                      </a:lnTo>
                      <a:lnTo>
                        <a:pt x="5083" y="542"/>
                      </a:lnTo>
                      <a:lnTo>
                        <a:pt x="5116" y="521"/>
                      </a:lnTo>
                      <a:lnTo>
                        <a:pt x="5136" y="514"/>
                      </a:lnTo>
                      <a:lnTo>
                        <a:pt x="5193" y="517"/>
                      </a:lnTo>
                      <a:lnTo>
                        <a:pt x="5277" y="521"/>
                      </a:lnTo>
                      <a:lnTo>
                        <a:pt x="5308" y="534"/>
                      </a:lnTo>
                      <a:lnTo>
                        <a:pt x="5321" y="550"/>
                      </a:lnTo>
                      <a:lnTo>
                        <a:pt x="5324" y="562"/>
                      </a:lnTo>
                      <a:lnTo>
                        <a:pt x="5309" y="562"/>
                      </a:lnTo>
                      <a:lnTo>
                        <a:pt x="5283" y="581"/>
                      </a:lnTo>
                      <a:lnTo>
                        <a:pt x="5263" y="617"/>
                      </a:lnTo>
                      <a:lnTo>
                        <a:pt x="5247" y="659"/>
                      </a:lnTo>
                      <a:lnTo>
                        <a:pt x="5239" y="700"/>
                      </a:lnTo>
                      <a:lnTo>
                        <a:pt x="5239" y="730"/>
                      </a:lnTo>
                      <a:lnTo>
                        <a:pt x="5244" y="740"/>
                      </a:lnTo>
                      <a:lnTo>
                        <a:pt x="5251" y="740"/>
                      </a:lnTo>
                      <a:lnTo>
                        <a:pt x="5264" y="726"/>
                      </a:lnTo>
                      <a:lnTo>
                        <a:pt x="5277" y="703"/>
                      </a:lnTo>
                      <a:lnTo>
                        <a:pt x="5279" y="681"/>
                      </a:lnTo>
                      <a:lnTo>
                        <a:pt x="5289" y="645"/>
                      </a:lnTo>
                      <a:lnTo>
                        <a:pt x="5309" y="617"/>
                      </a:lnTo>
                      <a:lnTo>
                        <a:pt x="5336" y="597"/>
                      </a:lnTo>
                      <a:lnTo>
                        <a:pt x="5381" y="571"/>
                      </a:lnTo>
                      <a:lnTo>
                        <a:pt x="5428" y="546"/>
                      </a:lnTo>
                      <a:lnTo>
                        <a:pt x="5455" y="527"/>
                      </a:lnTo>
                      <a:lnTo>
                        <a:pt x="5467" y="514"/>
                      </a:lnTo>
                      <a:lnTo>
                        <a:pt x="5513" y="514"/>
                      </a:lnTo>
                      <a:lnTo>
                        <a:pt x="5528" y="517"/>
                      </a:lnTo>
                      <a:lnTo>
                        <a:pt x="5549" y="531"/>
                      </a:lnTo>
                      <a:lnTo>
                        <a:pt x="5565" y="569"/>
                      </a:lnTo>
                      <a:lnTo>
                        <a:pt x="5572" y="633"/>
                      </a:lnTo>
                      <a:lnTo>
                        <a:pt x="5581" y="675"/>
                      </a:lnTo>
                      <a:lnTo>
                        <a:pt x="5596" y="697"/>
                      </a:lnTo>
                      <a:lnTo>
                        <a:pt x="5608" y="703"/>
                      </a:lnTo>
                      <a:lnTo>
                        <a:pt x="5620" y="703"/>
                      </a:lnTo>
                      <a:lnTo>
                        <a:pt x="5637" y="698"/>
                      </a:lnTo>
                      <a:lnTo>
                        <a:pt x="5654" y="679"/>
                      </a:lnTo>
                      <a:lnTo>
                        <a:pt x="5660" y="614"/>
                      </a:lnTo>
                      <a:lnTo>
                        <a:pt x="5652" y="535"/>
                      </a:lnTo>
                      <a:lnTo>
                        <a:pt x="5654" y="491"/>
                      </a:lnTo>
                      <a:lnTo>
                        <a:pt x="5666" y="467"/>
                      </a:lnTo>
                      <a:lnTo>
                        <a:pt x="5681" y="459"/>
                      </a:lnTo>
                      <a:lnTo>
                        <a:pt x="5702" y="457"/>
                      </a:lnTo>
                      <a:lnTo>
                        <a:pt x="5730" y="461"/>
                      </a:lnTo>
                      <a:lnTo>
                        <a:pt x="5749" y="467"/>
                      </a:lnTo>
                      <a:lnTo>
                        <a:pt x="5785" y="535"/>
                      </a:lnTo>
                      <a:lnTo>
                        <a:pt x="5856" y="691"/>
                      </a:lnTo>
                      <a:lnTo>
                        <a:pt x="5925" y="866"/>
                      </a:lnTo>
                      <a:lnTo>
                        <a:pt x="5991" y="1055"/>
                      </a:lnTo>
                      <a:lnTo>
                        <a:pt x="6085" y="1352"/>
                      </a:lnTo>
                      <a:lnTo>
                        <a:pt x="6183" y="1747"/>
                      </a:lnTo>
                      <a:lnTo>
                        <a:pt x="6219" y="1928"/>
                      </a:lnTo>
                      <a:lnTo>
                        <a:pt x="6234" y="1898"/>
                      </a:lnTo>
                      <a:lnTo>
                        <a:pt x="6257" y="1842"/>
                      </a:lnTo>
                      <a:lnTo>
                        <a:pt x="6271" y="1786"/>
                      </a:lnTo>
                      <a:lnTo>
                        <a:pt x="6279" y="1732"/>
                      </a:lnTo>
                      <a:lnTo>
                        <a:pt x="6282" y="1652"/>
                      </a:lnTo>
                      <a:lnTo>
                        <a:pt x="6265" y="1549"/>
                      </a:lnTo>
                      <a:lnTo>
                        <a:pt x="6233" y="1451"/>
                      </a:lnTo>
                      <a:lnTo>
                        <a:pt x="6190" y="1356"/>
                      </a:lnTo>
                      <a:lnTo>
                        <a:pt x="6121" y="1218"/>
                      </a:lnTo>
                      <a:lnTo>
                        <a:pt x="6078" y="1127"/>
                      </a:lnTo>
                      <a:lnTo>
                        <a:pt x="6093" y="1112"/>
                      </a:lnTo>
                      <a:lnTo>
                        <a:pt x="6119" y="1092"/>
                      </a:lnTo>
                      <a:lnTo>
                        <a:pt x="6143" y="1083"/>
                      </a:lnTo>
                      <a:lnTo>
                        <a:pt x="6165" y="1083"/>
                      </a:lnTo>
                      <a:lnTo>
                        <a:pt x="6194" y="1096"/>
                      </a:lnTo>
                      <a:lnTo>
                        <a:pt x="6226" y="1138"/>
                      </a:lnTo>
                      <a:lnTo>
                        <a:pt x="6265" y="1230"/>
                      </a:lnTo>
                      <a:lnTo>
                        <a:pt x="6299" y="1363"/>
                      </a:lnTo>
                      <a:lnTo>
                        <a:pt x="6314" y="1409"/>
                      </a:lnTo>
                      <a:lnTo>
                        <a:pt x="6331" y="1397"/>
                      </a:lnTo>
                      <a:lnTo>
                        <a:pt x="6355" y="1363"/>
                      </a:lnTo>
                      <a:lnTo>
                        <a:pt x="6382" y="1331"/>
                      </a:lnTo>
                      <a:lnTo>
                        <a:pt x="6413" y="1316"/>
                      </a:lnTo>
                      <a:lnTo>
                        <a:pt x="6439" y="1313"/>
                      </a:lnTo>
                      <a:lnTo>
                        <a:pt x="6455" y="1316"/>
                      </a:lnTo>
                      <a:lnTo>
                        <a:pt x="6434" y="1303"/>
                      </a:lnTo>
                      <a:lnTo>
                        <a:pt x="6401" y="1264"/>
                      </a:lnTo>
                      <a:lnTo>
                        <a:pt x="6366" y="1194"/>
                      </a:lnTo>
                      <a:lnTo>
                        <a:pt x="6334" y="1119"/>
                      </a:lnTo>
                      <a:lnTo>
                        <a:pt x="6306" y="1076"/>
                      </a:lnTo>
                      <a:lnTo>
                        <a:pt x="6266" y="1046"/>
                      </a:lnTo>
                      <a:lnTo>
                        <a:pt x="6210" y="1031"/>
                      </a:lnTo>
                      <a:lnTo>
                        <a:pt x="6173" y="1032"/>
                      </a:lnTo>
                      <a:lnTo>
                        <a:pt x="6194" y="1007"/>
                      </a:lnTo>
                      <a:lnTo>
                        <a:pt x="6243" y="963"/>
                      </a:lnTo>
                      <a:lnTo>
                        <a:pt x="6279" y="927"/>
                      </a:lnTo>
                      <a:lnTo>
                        <a:pt x="6298" y="898"/>
                      </a:lnTo>
                      <a:lnTo>
                        <a:pt x="6310" y="864"/>
                      </a:lnTo>
                      <a:lnTo>
                        <a:pt x="6315" y="822"/>
                      </a:lnTo>
                      <a:lnTo>
                        <a:pt x="6314" y="798"/>
                      </a:lnTo>
                      <a:lnTo>
                        <a:pt x="6339" y="811"/>
                      </a:lnTo>
                      <a:lnTo>
                        <a:pt x="6375" y="851"/>
                      </a:lnTo>
                      <a:lnTo>
                        <a:pt x="6401" y="903"/>
                      </a:lnTo>
                      <a:lnTo>
                        <a:pt x="6418" y="962"/>
                      </a:lnTo>
                      <a:lnTo>
                        <a:pt x="6438" y="1058"/>
                      </a:lnTo>
                      <a:lnTo>
                        <a:pt x="6462" y="1148"/>
                      </a:lnTo>
                      <a:lnTo>
                        <a:pt x="6486" y="1200"/>
                      </a:lnTo>
                      <a:lnTo>
                        <a:pt x="6503" y="1222"/>
                      </a:lnTo>
                      <a:lnTo>
                        <a:pt x="6520" y="1219"/>
                      </a:lnTo>
                      <a:lnTo>
                        <a:pt x="6544" y="1200"/>
                      </a:lnTo>
                      <a:lnTo>
                        <a:pt x="6555" y="1170"/>
                      </a:lnTo>
                      <a:lnTo>
                        <a:pt x="6556" y="1131"/>
                      </a:lnTo>
                      <a:lnTo>
                        <a:pt x="6550" y="1063"/>
                      </a:lnTo>
                      <a:lnTo>
                        <a:pt x="6544" y="995"/>
                      </a:lnTo>
                      <a:lnTo>
                        <a:pt x="6546" y="955"/>
                      </a:lnTo>
                      <a:lnTo>
                        <a:pt x="6550" y="939"/>
                      </a:lnTo>
                      <a:lnTo>
                        <a:pt x="6562" y="966"/>
                      </a:lnTo>
                      <a:lnTo>
                        <a:pt x="6590" y="998"/>
                      </a:lnTo>
                      <a:lnTo>
                        <a:pt x="6620" y="1007"/>
                      </a:lnTo>
                      <a:lnTo>
                        <a:pt x="6654" y="1002"/>
                      </a:lnTo>
                      <a:lnTo>
                        <a:pt x="6710" y="971"/>
                      </a:lnTo>
                      <a:lnTo>
                        <a:pt x="6790" y="914"/>
                      </a:lnTo>
                      <a:lnTo>
                        <a:pt x="6832" y="891"/>
                      </a:lnTo>
                      <a:lnTo>
                        <a:pt x="6866" y="906"/>
                      </a:lnTo>
                      <a:lnTo>
                        <a:pt x="6928" y="942"/>
                      </a:lnTo>
                      <a:lnTo>
                        <a:pt x="7012" y="1003"/>
                      </a:lnTo>
                      <a:lnTo>
                        <a:pt x="7108" y="1102"/>
                      </a:lnTo>
                      <a:lnTo>
                        <a:pt x="7192" y="1212"/>
                      </a:lnTo>
                      <a:lnTo>
                        <a:pt x="7309" y="1387"/>
                      </a:lnTo>
                      <a:lnTo>
                        <a:pt x="7434" y="1553"/>
                      </a:lnTo>
                      <a:lnTo>
                        <a:pt x="7505" y="1628"/>
                      </a:lnTo>
                      <a:lnTo>
                        <a:pt x="7558" y="1672"/>
                      </a:lnTo>
                      <a:lnTo>
                        <a:pt x="7586" y="1693"/>
                      </a:lnTo>
                      <a:lnTo>
                        <a:pt x="7593" y="1720"/>
                      </a:lnTo>
                      <a:lnTo>
                        <a:pt x="7610" y="1771"/>
                      </a:lnTo>
                      <a:lnTo>
                        <a:pt x="7648" y="1834"/>
                      </a:lnTo>
                      <a:lnTo>
                        <a:pt x="7713" y="1905"/>
                      </a:lnTo>
                      <a:lnTo>
                        <a:pt x="7787" y="1965"/>
                      </a:lnTo>
                      <a:lnTo>
                        <a:pt x="7866" y="2022"/>
                      </a:lnTo>
                      <a:lnTo>
                        <a:pt x="7939" y="2084"/>
                      </a:lnTo>
                      <a:lnTo>
                        <a:pt x="7987" y="2138"/>
                      </a:lnTo>
                      <a:lnTo>
                        <a:pt x="8014" y="2178"/>
                      </a:lnTo>
                      <a:lnTo>
                        <a:pt x="8037" y="2225"/>
                      </a:lnTo>
                      <a:lnTo>
                        <a:pt x="8053" y="2277"/>
                      </a:lnTo>
                      <a:lnTo>
                        <a:pt x="8058" y="2305"/>
                      </a:lnTo>
                      <a:lnTo>
                        <a:pt x="8047" y="2316"/>
                      </a:lnTo>
                      <a:lnTo>
                        <a:pt x="8021" y="2330"/>
                      </a:lnTo>
                      <a:lnTo>
                        <a:pt x="7975" y="2346"/>
                      </a:lnTo>
                      <a:lnTo>
                        <a:pt x="7901" y="2355"/>
                      </a:lnTo>
                      <a:lnTo>
                        <a:pt x="7818" y="2354"/>
                      </a:lnTo>
                      <a:lnTo>
                        <a:pt x="7774" y="2353"/>
                      </a:lnTo>
                      <a:lnTo>
                        <a:pt x="7681" y="2353"/>
                      </a:lnTo>
                      <a:lnTo>
                        <a:pt x="7662" y="2367"/>
                      </a:lnTo>
                      <a:lnTo>
                        <a:pt x="7618" y="2387"/>
                      </a:lnTo>
                      <a:lnTo>
                        <a:pt x="7536" y="2402"/>
                      </a:lnTo>
                      <a:lnTo>
                        <a:pt x="7337" y="2398"/>
                      </a:lnTo>
                      <a:lnTo>
                        <a:pt x="7209" y="2399"/>
                      </a:lnTo>
                      <a:lnTo>
                        <a:pt x="7219" y="2394"/>
                      </a:lnTo>
                      <a:lnTo>
                        <a:pt x="7232" y="2379"/>
                      </a:lnTo>
                      <a:lnTo>
                        <a:pt x="7243" y="2351"/>
                      </a:lnTo>
                      <a:lnTo>
                        <a:pt x="7239" y="2305"/>
                      </a:lnTo>
                      <a:lnTo>
                        <a:pt x="7220" y="2256"/>
                      </a:lnTo>
                      <a:lnTo>
                        <a:pt x="7191" y="2212"/>
                      </a:lnTo>
                      <a:lnTo>
                        <a:pt x="7156" y="2180"/>
                      </a:lnTo>
                      <a:lnTo>
                        <a:pt x="7128" y="2170"/>
                      </a:lnTo>
                      <a:lnTo>
                        <a:pt x="7109" y="2172"/>
                      </a:lnTo>
                      <a:lnTo>
                        <a:pt x="7092" y="2181"/>
                      </a:lnTo>
                      <a:lnTo>
                        <a:pt x="7075" y="2198"/>
                      </a:lnTo>
                      <a:lnTo>
                        <a:pt x="7068" y="2212"/>
                      </a:lnTo>
                      <a:lnTo>
                        <a:pt x="7076" y="2214"/>
                      </a:lnTo>
                      <a:lnTo>
                        <a:pt x="7095" y="2234"/>
                      </a:lnTo>
                      <a:lnTo>
                        <a:pt x="7123" y="2281"/>
                      </a:lnTo>
                      <a:lnTo>
                        <a:pt x="7143" y="2335"/>
                      </a:lnTo>
                      <a:lnTo>
                        <a:pt x="7148" y="2367"/>
                      </a:lnTo>
                      <a:lnTo>
                        <a:pt x="7144" y="2391"/>
                      </a:lnTo>
                      <a:lnTo>
                        <a:pt x="7128" y="2402"/>
                      </a:lnTo>
                      <a:lnTo>
                        <a:pt x="7115" y="2399"/>
                      </a:lnTo>
                      <a:lnTo>
                        <a:pt x="6307" y="2385"/>
                      </a:lnTo>
                      <a:lnTo>
                        <a:pt x="4494" y="2363"/>
                      </a:lnTo>
                      <a:lnTo>
                        <a:pt x="2599" y="2351"/>
                      </a:lnTo>
                      <a:lnTo>
                        <a:pt x="798" y="2350"/>
                      </a:lnTo>
                      <a:lnTo>
                        <a:pt x="0" y="2353"/>
                      </a:lnTo>
                      <a:lnTo>
                        <a:pt x="24" y="2335"/>
                      </a:lnTo>
                      <a:lnTo>
                        <a:pt x="77" y="2306"/>
                      </a:lnTo>
                      <a:lnTo>
                        <a:pt x="165" y="2270"/>
                      </a:lnTo>
                      <a:lnTo>
                        <a:pt x="297" y="2237"/>
                      </a:lnTo>
                      <a:lnTo>
                        <a:pt x="442" y="2217"/>
                      </a:lnTo>
                      <a:lnTo>
                        <a:pt x="518" y="2212"/>
                      </a:lnTo>
                      <a:lnTo>
                        <a:pt x="512" y="2140"/>
                      </a:lnTo>
                      <a:lnTo>
                        <a:pt x="518" y="2017"/>
                      </a:lnTo>
                      <a:lnTo>
                        <a:pt x="546" y="1914"/>
                      </a:lnTo>
                      <a:lnTo>
                        <a:pt x="588" y="1826"/>
                      </a:lnTo>
                      <a:lnTo>
                        <a:pt x="613" y="1786"/>
                      </a:lnTo>
                      <a:lnTo>
                        <a:pt x="632" y="1775"/>
                      </a:lnTo>
                      <a:lnTo>
                        <a:pt x="649" y="1751"/>
                      </a:lnTo>
                      <a:lnTo>
                        <a:pt x="649" y="1725"/>
                      </a:lnTo>
                      <a:lnTo>
                        <a:pt x="637" y="1699"/>
                      </a:lnTo>
                      <a:lnTo>
                        <a:pt x="622" y="1675"/>
                      </a:lnTo>
                      <a:lnTo>
                        <a:pt x="613" y="1649"/>
                      </a:lnTo>
                      <a:lnTo>
                        <a:pt x="616" y="1628"/>
                      </a:lnTo>
                      <a:lnTo>
                        <a:pt x="637" y="1608"/>
                      </a:lnTo>
                      <a:lnTo>
                        <a:pt x="660" y="1599"/>
                      </a:lnTo>
                      <a:lnTo>
                        <a:pt x="691" y="1604"/>
                      </a:lnTo>
                      <a:lnTo>
                        <a:pt x="747" y="1607"/>
                      </a:lnTo>
                      <a:lnTo>
                        <a:pt x="797" y="1603"/>
                      </a:lnTo>
                      <a:lnTo>
                        <a:pt x="839" y="1593"/>
                      </a:lnTo>
                      <a:lnTo>
                        <a:pt x="897" y="1571"/>
                      </a:lnTo>
                      <a:lnTo>
                        <a:pt x="961" y="1528"/>
                      </a:lnTo>
                      <a:lnTo>
                        <a:pt x="990" y="1504"/>
                      </a:lnTo>
                      <a:lnTo>
                        <a:pt x="1049" y="1499"/>
                      </a:lnTo>
                      <a:lnTo>
                        <a:pt x="1150" y="1471"/>
                      </a:lnTo>
                      <a:lnTo>
                        <a:pt x="1235" y="1425"/>
                      </a:lnTo>
                      <a:lnTo>
                        <a:pt x="1306" y="1367"/>
                      </a:lnTo>
                      <a:lnTo>
                        <a:pt x="1367" y="1299"/>
                      </a:lnTo>
                      <a:lnTo>
                        <a:pt x="1423" y="1224"/>
                      </a:lnTo>
                      <a:lnTo>
                        <a:pt x="1500" y="1108"/>
                      </a:lnTo>
                      <a:lnTo>
                        <a:pt x="1555" y="1032"/>
                      </a:lnTo>
                      <a:lnTo>
                        <a:pt x="1555" y="986"/>
                      </a:lnTo>
                      <a:lnTo>
                        <a:pt x="1605" y="978"/>
                      </a:lnTo>
                      <a:lnTo>
                        <a:pt x="1692" y="947"/>
                      </a:lnTo>
                      <a:lnTo>
                        <a:pt x="1767" y="902"/>
                      </a:lnTo>
                      <a:lnTo>
                        <a:pt x="1829" y="847"/>
                      </a:lnTo>
                      <a:lnTo>
                        <a:pt x="1912" y="754"/>
                      </a:lnTo>
                      <a:lnTo>
                        <a:pt x="1989" y="654"/>
                      </a:lnTo>
                      <a:lnTo>
                        <a:pt x="2044" y="591"/>
                      </a:lnTo>
                      <a:lnTo>
                        <a:pt x="2073" y="562"/>
                      </a:lnTo>
                      <a:lnTo>
                        <a:pt x="2113" y="563"/>
                      </a:lnTo>
                      <a:lnTo>
                        <a:pt x="2185" y="558"/>
                      </a:lnTo>
                      <a:lnTo>
                        <a:pt x="2248" y="545"/>
                      </a:lnTo>
                      <a:lnTo>
                        <a:pt x="2304" y="523"/>
                      </a:lnTo>
                      <a:lnTo>
                        <a:pt x="2381" y="486"/>
                      </a:lnTo>
                      <a:lnTo>
                        <a:pt x="2485" y="438"/>
                      </a:lnTo>
                      <a:lnTo>
                        <a:pt x="2545" y="421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59">
                  <a:extLst>
                    <a:ext uri="{FF2B5EF4-FFF2-40B4-BE49-F238E27FC236}">
                      <a16:creationId xmlns:a16="http://schemas.microsoft.com/office/drawing/2014/main" id="{6170CCB3-D5C5-4A15-B56E-E08421AD58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9" y="2290"/>
                  <a:ext cx="79" cy="110"/>
                </a:xfrm>
                <a:custGeom>
                  <a:avLst/>
                  <a:gdLst>
                    <a:gd name="T0" fmla="*/ 0 w 236"/>
                    <a:gd name="T1" fmla="*/ 0 h 330"/>
                    <a:gd name="T2" fmla="*/ 28 w 236"/>
                    <a:gd name="T3" fmla="*/ 8 h 330"/>
                    <a:gd name="T4" fmla="*/ 74 w 236"/>
                    <a:gd name="T5" fmla="*/ 34 h 330"/>
                    <a:gd name="T6" fmla="*/ 110 w 236"/>
                    <a:gd name="T7" fmla="*/ 67 h 330"/>
                    <a:gd name="T8" fmla="*/ 139 w 236"/>
                    <a:gd name="T9" fmla="*/ 108 h 330"/>
                    <a:gd name="T10" fmla="*/ 175 w 236"/>
                    <a:gd name="T11" fmla="*/ 179 h 330"/>
                    <a:gd name="T12" fmla="*/ 215 w 236"/>
                    <a:gd name="T13" fmla="*/ 280 h 330"/>
                    <a:gd name="T14" fmla="*/ 236 w 236"/>
                    <a:gd name="T15" fmla="*/ 330 h 330"/>
                    <a:gd name="T16" fmla="*/ 200 w 236"/>
                    <a:gd name="T17" fmla="*/ 296 h 330"/>
                    <a:gd name="T18" fmla="*/ 128 w 236"/>
                    <a:gd name="T19" fmla="*/ 226 h 330"/>
                    <a:gd name="T20" fmla="*/ 66 w 236"/>
                    <a:gd name="T21" fmla="*/ 147 h 330"/>
                    <a:gd name="T22" fmla="*/ 28 w 236"/>
                    <a:gd name="T23" fmla="*/ 78 h 330"/>
                    <a:gd name="T24" fmla="*/ 8 w 236"/>
                    <a:gd name="T25" fmla="*/ 27 h 330"/>
                    <a:gd name="T26" fmla="*/ 0 w 236"/>
                    <a:gd name="T27" fmla="*/ 0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36" h="330">
                      <a:moveTo>
                        <a:pt x="0" y="0"/>
                      </a:moveTo>
                      <a:lnTo>
                        <a:pt x="28" y="8"/>
                      </a:lnTo>
                      <a:lnTo>
                        <a:pt x="74" y="34"/>
                      </a:lnTo>
                      <a:lnTo>
                        <a:pt x="110" y="67"/>
                      </a:lnTo>
                      <a:lnTo>
                        <a:pt x="139" y="108"/>
                      </a:lnTo>
                      <a:lnTo>
                        <a:pt x="175" y="179"/>
                      </a:lnTo>
                      <a:lnTo>
                        <a:pt x="215" y="280"/>
                      </a:lnTo>
                      <a:lnTo>
                        <a:pt x="236" y="330"/>
                      </a:lnTo>
                      <a:lnTo>
                        <a:pt x="200" y="296"/>
                      </a:lnTo>
                      <a:lnTo>
                        <a:pt x="128" y="226"/>
                      </a:lnTo>
                      <a:lnTo>
                        <a:pt x="66" y="147"/>
                      </a:lnTo>
                      <a:lnTo>
                        <a:pt x="28" y="78"/>
                      </a:lnTo>
                      <a:lnTo>
                        <a:pt x="8" y="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6" name="Freeform 60">
                  <a:extLst>
                    <a:ext uri="{FF2B5EF4-FFF2-40B4-BE49-F238E27FC236}">
                      <a16:creationId xmlns:a16="http://schemas.microsoft.com/office/drawing/2014/main" id="{6B66DF08-67AA-4DE0-8D70-C535E7D7EF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94" y="2337"/>
                  <a:ext cx="105" cy="124"/>
                </a:xfrm>
                <a:custGeom>
                  <a:avLst/>
                  <a:gdLst>
                    <a:gd name="T0" fmla="*/ 313 w 313"/>
                    <a:gd name="T1" fmla="*/ 0 h 370"/>
                    <a:gd name="T2" fmla="*/ 297 w 313"/>
                    <a:gd name="T3" fmla="*/ 49 h 370"/>
                    <a:gd name="T4" fmla="*/ 289 w 313"/>
                    <a:gd name="T5" fmla="*/ 108 h 370"/>
                    <a:gd name="T6" fmla="*/ 297 w 313"/>
                    <a:gd name="T7" fmla="*/ 153 h 370"/>
                    <a:gd name="T8" fmla="*/ 311 w 313"/>
                    <a:gd name="T9" fmla="*/ 222 h 370"/>
                    <a:gd name="T10" fmla="*/ 313 w 313"/>
                    <a:gd name="T11" fmla="*/ 282 h 370"/>
                    <a:gd name="T12" fmla="*/ 300 w 313"/>
                    <a:gd name="T13" fmla="*/ 272 h 370"/>
                    <a:gd name="T14" fmla="*/ 265 w 313"/>
                    <a:gd name="T15" fmla="*/ 262 h 370"/>
                    <a:gd name="T16" fmla="*/ 223 w 313"/>
                    <a:gd name="T17" fmla="*/ 265 h 370"/>
                    <a:gd name="T18" fmla="*/ 180 w 313"/>
                    <a:gd name="T19" fmla="*/ 276 h 370"/>
                    <a:gd name="T20" fmla="*/ 125 w 313"/>
                    <a:gd name="T21" fmla="*/ 299 h 370"/>
                    <a:gd name="T22" fmla="*/ 103 w 313"/>
                    <a:gd name="T23" fmla="*/ 321 h 370"/>
                    <a:gd name="T24" fmla="*/ 111 w 313"/>
                    <a:gd name="T25" fmla="*/ 329 h 370"/>
                    <a:gd name="T26" fmla="*/ 125 w 313"/>
                    <a:gd name="T27" fmla="*/ 329 h 370"/>
                    <a:gd name="T28" fmla="*/ 108 w 313"/>
                    <a:gd name="T29" fmla="*/ 349 h 370"/>
                    <a:gd name="T30" fmla="*/ 77 w 313"/>
                    <a:gd name="T31" fmla="*/ 370 h 370"/>
                    <a:gd name="T32" fmla="*/ 48 w 313"/>
                    <a:gd name="T33" fmla="*/ 370 h 370"/>
                    <a:gd name="T34" fmla="*/ 25 w 313"/>
                    <a:gd name="T35" fmla="*/ 355 h 370"/>
                    <a:gd name="T36" fmla="*/ 8 w 313"/>
                    <a:gd name="T37" fmla="*/ 327 h 370"/>
                    <a:gd name="T38" fmla="*/ 0 w 313"/>
                    <a:gd name="T39" fmla="*/ 290 h 370"/>
                    <a:gd name="T40" fmla="*/ 3 w 313"/>
                    <a:gd name="T41" fmla="*/ 249 h 370"/>
                    <a:gd name="T42" fmla="*/ 17 w 313"/>
                    <a:gd name="T43" fmla="*/ 208 h 370"/>
                    <a:gd name="T44" fmla="*/ 31 w 313"/>
                    <a:gd name="T45" fmla="*/ 188 h 370"/>
                    <a:gd name="T46" fmla="*/ 76 w 313"/>
                    <a:gd name="T47" fmla="*/ 218 h 370"/>
                    <a:gd name="T48" fmla="*/ 124 w 313"/>
                    <a:gd name="T49" fmla="*/ 237 h 370"/>
                    <a:gd name="T50" fmla="*/ 148 w 313"/>
                    <a:gd name="T51" fmla="*/ 240 h 370"/>
                    <a:gd name="T52" fmla="*/ 167 w 313"/>
                    <a:gd name="T53" fmla="*/ 234 h 370"/>
                    <a:gd name="T54" fmla="*/ 180 w 313"/>
                    <a:gd name="T55" fmla="*/ 221 h 370"/>
                    <a:gd name="T56" fmla="*/ 195 w 313"/>
                    <a:gd name="T57" fmla="*/ 192 h 370"/>
                    <a:gd name="T58" fmla="*/ 211 w 313"/>
                    <a:gd name="T59" fmla="*/ 113 h 370"/>
                    <a:gd name="T60" fmla="*/ 241 w 313"/>
                    <a:gd name="T61" fmla="*/ 37 h 370"/>
                    <a:gd name="T62" fmla="*/ 271 w 313"/>
                    <a:gd name="T63" fmla="*/ 12 h 370"/>
                    <a:gd name="T64" fmla="*/ 297 w 313"/>
                    <a:gd name="T65" fmla="*/ 1 h 370"/>
                    <a:gd name="T66" fmla="*/ 313 w 313"/>
                    <a:gd name="T67" fmla="*/ 0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13" h="370">
                      <a:moveTo>
                        <a:pt x="313" y="0"/>
                      </a:moveTo>
                      <a:lnTo>
                        <a:pt x="297" y="49"/>
                      </a:lnTo>
                      <a:lnTo>
                        <a:pt x="289" y="108"/>
                      </a:lnTo>
                      <a:lnTo>
                        <a:pt x="297" y="153"/>
                      </a:lnTo>
                      <a:lnTo>
                        <a:pt x="311" y="222"/>
                      </a:lnTo>
                      <a:lnTo>
                        <a:pt x="313" y="282"/>
                      </a:lnTo>
                      <a:lnTo>
                        <a:pt x="300" y="272"/>
                      </a:lnTo>
                      <a:lnTo>
                        <a:pt x="265" y="262"/>
                      </a:lnTo>
                      <a:lnTo>
                        <a:pt x="223" y="265"/>
                      </a:lnTo>
                      <a:lnTo>
                        <a:pt x="180" y="276"/>
                      </a:lnTo>
                      <a:lnTo>
                        <a:pt x="125" y="299"/>
                      </a:lnTo>
                      <a:lnTo>
                        <a:pt x="103" y="321"/>
                      </a:lnTo>
                      <a:lnTo>
                        <a:pt x="111" y="329"/>
                      </a:lnTo>
                      <a:lnTo>
                        <a:pt x="125" y="329"/>
                      </a:lnTo>
                      <a:lnTo>
                        <a:pt x="108" y="349"/>
                      </a:lnTo>
                      <a:lnTo>
                        <a:pt x="77" y="370"/>
                      </a:lnTo>
                      <a:lnTo>
                        <a:pt x="48" y="370"/>
                      </a:lnTo>
                      <a:lnTo>
                        <a:pt x="25" y="355"/>
                      </a:lnTo>
                      <a:lnTo>
                        <a:pt x="8" y="327"/>
                      </a:lnTo>
                      <a:lnTo>
                        <a:pt x="0" y="290"/>
                      </a:lnTo>
                      <a:lnTo>
                        <a:pt x="3" y="249"/>
                      </a:lnTo>
                      <a:lnTo>
                        <a:pt x="17" y="208"/>
                      </a:lnTo>
                      <a:lnTo>
                        <a:pt x="31" y="188"/>
                      </a:lnTo>
                      <a:lnTo>
                        <a:pt x="76" y="218"/>
                      </a:lnTo>
                      <a:lnTo>
                        <a:pt x="124" y="237"/>
                      </a:lnTo>
                      <a:lnTo>
                        <a:pt x="148" y="240"/>
                      </a:lnTo>
                      <a:lnTo>
                        <a:pt x="167" y="234"/>
                      </a:lnTo>
                      <a:lnTo>
                        <a:pt x="180" y="221"/>
                      </a:lnTo>
                      <a:lnTo>
                        <a:pt x="195" y="192"/>
                      </a:lnTo>
                      <a:lnTo>
                        <a:pt x="211" y="113"/>
                      </a:lnTo>
                      <a:lnTo>
                        <a:pt x="241" y="37"/>
                      </a:lnTo>
                      <a:lnTo>
                        <a:pt x="271" y="12"/>
                      </a:lnTo>
                      <a:lnTo>
                        <a:pt x="297" y="1"/>
                      </a:lnTo>
                      <a:lnTo>
                        <a:pt x="31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61">
                  <a:extLst>
                    <a:ext uri="{FF2B5EF4-FFF2-40B4-BE49-F238E27FC236}">
                      <a16:creationId xmlns:a16="http://schemas.microsoft.com/office/drawing/2014/main" id="{15AC7294-1B67-44E3-961F-ACE55454B6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1" y="2353"/>
                  <a:ext cx="126" cy="64"/>
                </a:xfrm>
                <a:custGeom>
                  <a:avLst/>
                  <a:gdLst>
                    <a:gd name="T0" fmla="*/ 93 w 377"/>
                    <a:gd name="T1" fmla="*/ 93 h 190"/>
                    <a:gd name="T2" fmla="*/ 92 w 377"/>
                    <a:gd name="T3" fmla="*/ 77 h 190"/>
                    <a:gd name="T4" fmla="*/ 73 w 377"/>
                    <a:gd name="T5" fmla="*/ 60 h 190"/>
                    <a:gd name="T6" fmla="*/ 29 w 377"/>
                    <a:gd name="T7" fmla="*/ 50 h 190"/>
                    <a:gd name="T8" fmla="*/ 0 w 377"/>
                    <a:gd name="T9" fmla="*/ 45 h 190"/>
                    <a:gd name="T10" fmla="*/ 15 w 377"/>
                    <a:gd name="T11" fmla="*/ 24 h 190"/>
                    <a:gd name="T12" fmla="*/ 48 w 377"/>
                    <a:gd name="T13" fmla="*/ 1 h 190"/>
                    <a:gd name="T14" fmla="*/ 86 w 377"/>
                    <a:gd name="T15" fmla="*/ 0 h 190"/>
                    <a:gd name="T16" fmla="*/ 130 w 377"/>
                    <a:gd name="T17" fmla="*/ 12 h 190"/>
                    <a:gd name="T18" fmla="*/ 204 w 377"/>
                    <a:gd name="T19" fmla="*/ 41 h 190"/>
                    <a:gd name="T20" fmla="*/ 286 w 377"/>
                    <a:gd name="T21" fmla="*/ 60 h 190"/>
                    <a:gd name="T22" fmla="*/ 345 w 377"/>
                    <a:gd name="T23" fmla="*/ 56 h 190"/>
                    <a:gd name="T24" fmla="*/ 377 w 377"/>
                    <a:gd name="T25" fmla="*/ 45 h 190"/>
                    <a:gd name="T26" fmla="*/ 377 w 377"/>
                    <a:gd name="T27" fmla="*/ 186 h 190"/>
                    <a:gd name="T28" fmla="*/ 340 w 377"/>
                    <a:gd name="T29" fmla="*/ 190 h 190"/>
                    <a:gd name="T30" fmla="*/ 269 w 377"/>
                    <a:gd name="T31" fmla="*/ 188 h 190"/>
                    <a:gd name="T32" fmla="*/ 206 w 377"/>
                    <a:gd name="T33" fmla="*/ 177 h 190"/>
                    <a:gd name="T34" fmla="*/ 153 w 377"/>
                    <a:gd name="T35" fmla="*/ 160 h 190"/>
                    <a:gd name="T36" fmla="*/ 112 w 377"/>
                    <a:gd name="T37" fmla="*/ 140 h 190"/>
                    <a:gd name="T38" fmla="*/ 85 w 377"/>
                    <a:gd name="T39" fmla="*/ 120 h 190"/>
                    <a:gd name="T40" fmla="*/ 74 w 377"/>
                    <a:gd name="T41" fmla="*/ 104 h 190"/>
                    <a:gd name="T42" fmla="*/ 81 w 377"/>
                    <a:gd name="T43" fmla="*/ 94 h 190"/>
                    <a:gd name="T44" fmla="*/ 93 w 377"/>
                    <a:gd name="T45" fmla="*/ 93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77" h="190">
                      <a:moveTo>
                        <a:pt x="93" y="93"/>
                      </a:moveTo>
                      <a:lnTo>
                        <a:pt x="92" y="77"/>
                      </a:lnTo>
                      <a:lnTo>
                        <a:pt x="73" y="60"/>
                      </a:lnTo>
                      <a:lnTo>
                        <a:pt x="29" y="50"/>
                      </a:lnTo>
                      <a:lnTo>
                        <a:pt x="0" y="45"/>
                      </a:lnTo>
                      <a:lnTo>
                        <a:pt x="15" y="24"/>
                      </a:lnTo>
                      <a:lnTo>
                        <a:pt x="48" y="1"/>
                      </a:lnTo>
                      <a:lnTo>
                        <a:pt x="86" y="0"/>
                      </a:lnTo>
                      <a:lnTo>
                        <a:pt x="130" y="12"/>
                      </a:lnTo>
                      <a:lnTo>
                        <a:pt x="204" y="41"/>
                      </a:lnTo>
                      <a:lnTo>
                        <a:pt x="286" y="60"/>
                      </a:lnTo>
                      <a:lnTo>
                        <a:pt x="345" y="56"/>
                      </a:lnTo>
                      <a:lnTo>
                        <a:pt x="377" y="45"/>
                      </a:lnTo>
                      <a:lnTo>
                        <a:pt x="377" y="186"/>
                      </a:lnTo>
                      <a:lnTo>
                        <a:pt x="340" y="190"/>
                      </a:lnTo>
                      <a:lnTo>
                        <a:pt x="269" y="188"/>
                      </a:lnTo>
                      <a:lnTo>
                        <a:pt x="206" y="177"/>
                      </a:lnTo>
                      <a:lnTo>
                        <a:pt x="153" y="160"/>
                      </a:lnTo>
                      <a:lnTo>
                        <a:pt x="112" y="140"/>
                      </a:lnTo>
                      <a:lnTo>
                        <a:pt x="85" y="120"/>
                      </a:lnTo>
                      <a:lnTo>
                        <a:pt x="74" y="104"/>
                      </a:lnTo>
                      <a:lnTo>
                        <a:pt x="81" y="94"/>
                      </a:lnTo>
                      <a:lnTo>
                        <a:pt x="93" y="9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62">
                  <a:extLst>
                    <a:ext uri="{FF2B5EF4-FFF2-40B4-BE49-F238E27FC236}">
                      <a16:creationId xmlns:a16="http://schemas.microsoft.com/office/drawing/2014/main" id="{A16D1E90-2785-4740-9865-BFE050FBA6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8" y="2333"/>
                  <a:ext cx="439" cy="507"/>
                </a:xfrm>
                <a:custGeom>
                  <a:avLst/>
                  <a:gdLst>
                    <a:gd name="T0" fmla="*/ 23 w 1319"/>
                    <a:gd name="T1" fmla="*/ 90 h 1519"/>
                    <a:gd name="T2" fmla="*/ 164 w 1319"/>
                    <a:gd name="T3" fmla="*/ 32 h 1519"/>
                    <a:gd name="T4" fmla="*/ 457 w 1319"/>
                    <a:gd name="T5" fmla="*/ 0 h 1519"/>
                    <a:gd name="T6" fmla="*/ 770 w 1319"/>
                    <a:gd name="T7" fmla="*/ 25 h 1519"/>
                    <a:gd name="T8" fmla="*/ 1034 w 1319"/>
                    <a:gd name="T9" fmla="*/ 86 h 1519"/>
                    <a:gd name="T10" fmla="*/ 1101 w 1319"/>
                    <a:gd name="T11" fmla="*/ 128 h 1519"/>
                    <a:gd name="T12" fmla="*/ 1157 w 1319"/>
                    <a:gd name="T13" fmla="*/ 262 h 1519"/>
                    <a:gd name="T14" fmla="*/ 1211 w 1319"/>
                    <a:gd name="T15" fmla="*/ 398 h 1519"/>
                    <a:gd name="T16" fmla="*/ 1291 w 1319"/>
                    <a:gd name="T17" fmla="*/ 473 h 1519"/>
                    <a:gd name="T18" fmla="*/ 1277 w 1319"/>
                    <a:gd name="T19" fmla="*/ 505 h 1519"/>
                    <a:gd name="T20" fmla="*/ 1141 w 1319"/>
                    <a:gd name="T21" fmla="*/ 593 h 1519"/>
                    <a:gd name="T22" fmla="*/ 1077 w 1319"/>
                    <a:gd name="T23" fmla="*/ 589 h 1519"/>
                    <a:gd name="T24" fmla="*/ 1037 w 1319"/>
                    <a:gd name="T25" fmla="*/ 530 h 1519"/>
                    <a:gd name="T26" fmla="*/ 1031 w 1319"/>
                    <a:gd name="T27" fmla="*/ 586 h 1519"/>
                    <a:gd name="T28" fmla="*/ 1043 w 1319"/>
                    <a:gd name="T29" fmla="*/ 722 h 1519"/>
                    <a:gd name="T30" fmla="*/ 1031 w 1319"/>
                    <a:gd name="T31" fmla="*/ 791 h 1519"/>
                    <a:gd name="T32" fmla="*/ 990 w 1319"/>
                    <a:gd name="T33" fmla="*/ 813 h 1519"/>
                    <a:gd name="T34" fmla="*/ 949 w 1319"/>
                    <a:gd name="T35" fmla="*/ 739 h 1519"/>
                    <a:gd name="T36" fmla="*/ 905 w 1319"/>
                    <a:gd name="T37" fmla="*/ 553 h 1519"/>
                    <a:gd name="T38" fmla="*/ 862 w 1319"/>
                    <a:gd name="T39" fmla="*/ 442 h 1519"/>
                    <a:gd name="T40" fmla="*/ 801 w 1319"/>
                    <a:gd name="T41" fmla="*/ 389 h 1519"/>
                    <a:gd name="T42" fmla="*/ 797 w 1319"/>
                    <a:gd name="T43" fmla="*/ 455 h 1519"/>
                    <a:gd name="T44" fmla="*/ 766 w 1319"/>
                    <a:gd name="T45" fmla="*/ 518 h 1519"/>
                    <a:gd name="T46" fmla="*/ 681 w 1319"/>
                    <a:gd name="T47" fmla="*/ 598 h 1519"/>
                    <a:gd name="T48" fmla="*/ 697 w 1319"/>
                    <a:gd name="T49" fmla="*/ 622 h 1519"/>
                    <a:gd name="T50" fmla="*/ 793 w 1319"/>
                    <a:gd name="T51" fmla="*/ 667 h 1519"/>
                    <a:gd name="T52" fmla="*/ 853 w 1319"/>
                    <a:gd name="T53" fmla="*/ 785 h 1519"/>
                    <a:gd name="T54" fmla="*/ 921 w 1319"/>
                    <a:gd name="T55" fmla="*/ 894 h 1519"/>
                    <a:gd name="T56" fmla="*/ 926 w 1319"/>
                    <a:gd name="T57" fmla="*/ 904 h 1519"/>
                    <a:gd name="T58" fmla="*/ 869 w 1319"/>
                    <a:gd name="T59" fmla="*/ 922 h 1519"/>
                    <a:gd name="T60" fmla="*/ 818 w 1319"/>
                    <a:gd name="T61" fmla="*/ 988 h 1519"/>
                    <a:gd name="T62" fmla="*/ 786 w 1319"/>
                    <a:gd name="T63" fmla="*/ 954 h 1519"/>
                    <a:gd name="T64" fmla="*/ 713 w 1319"/>
                    <a:gd name="T65" fmla="*/ 729 h 1519"/>
                    <a:gd name="T66" fmla="*/ 652 w 1319"/>
                    <a:gd name="T67" fmla="*/ 674 h 1519"/>
                    <a:gd name="T68" fmla="*/ 606 w 1319"/>
                    <a:gd name="T69" fmla="*/ 683 h 1519"/>
                    <a:gd name="T70" fmla="*/ 565 w 1319"/>
                    <a:gd name="T71" fmla="*/ 718 h 1519"/>
                    <a:gd name="T72" fmla="*/ 677 w 1319"/>
                    <a:gd name="T73" fmla="*/ 947 h 1519"/>
                    <a:gd name="T74" fmla="*/ 752 w 1319"/>
                    <a:gd name="T75" fmla="*/ 1140 h 1519"/>
                    <a:gd name="T76" fmla="*/ 766 w 1319"/>
                    <a:gd name="T77" fmla="*/ 1323 h 1519"/>
                    <a:gd name="T78" fmla="*/ 744 w 1319"/>
                    <a:gd name="T79" fmla="*/ 1433 h 1519"/>
                    <a:gd name="T80" fmla="*/ 706 w 1319"/>
                    <a:gd name="T81" fmla="*/ 1519 h 1519"/>
                    <a:gd name="T82" fmla="*/ 572 w 1319"/>
                    <a:gd name="T83" fmla="*/ 943 h 1519"/>
                    <a:gd name="T84" fmla="*/ 412 w 1319"/>
                    <a:gd name="T85" fmla="*/ 457 h 1519"/>
                    <a:gd name="T86" fmla="*/ 272 w 1319"/>
                    <a:gd name="T87" fmla="*/ 126 h 1519"/>
                    <a:gd name="T88" fmla="*/ 217 w 1319"/>
                    <a:gd name="T89" fmla="*/ 52 h 1519"/>
                    <a:gd name="T90" fmla="*/ 168 w 1319"/>
                    <a:gd name="T91" fmla="*/ 50 h 1519"/>
                    <a:gd name="T92" fmla="*/ 141 w 1319"/>
                    <a:gd name="T93" fmla="*/ 82 h 1519"/>
                    <a:gd name="T94" fmla="*/ 147 w 1319"/>
                    <a:gd name="T95" fmla="*/ 205 h 1519"/>
                    <a:gd name="T96" fmla="*/ 124 w 1319"/>
                    <a:gd name="T97" fmla="*/ 289 h 1519"/>
                    <a:gd name="T98" fmla="*/ 95 w 1319"/>
                    <a:gd name="T99" fmla="*/ 294 h 1519"/>
                    <a:gd name="T100" fmla="*/ 68 w 1319"/>
                    <a:gd name="T101" fmla="*/ 266 h 1519"/>
                    <a:gd name="T102" fmla="*/ 52 w 1319"/>
                    <a:gd name="T103" fmla="*/ 160 h 1519"/>
                    <a:gd name="T104" fmla="*/ 15 w 1319"/>
                    <a:gd name="T105" fmla="*/ 108 h 1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19" h="1519">
                      <a:moveTo>
                        <a:pt x="0" y="105"/>
                      </a:moveTo>
                      <a:lnTo>
                        <a:pt x="23" y="90"/>
                      </a:lnTo>
                      <a:lnTo>
                        <a:pt x="75" y="62"/>
                      </a:lnTo>
                      <a:lnTo>
                        <a:pt x="164" y="32"/>
                      </a:lnTo>
                      <a:lnTo>
                        <a:pt x="304" y="8"/>
                      </a:lnTo>
                      <a:lnTo>
                        <a:pt x="457" y="0"/>
                      </a:lnTo>
                      <a:lnTo>
                        <a:pt x="616" y="6"/>
                      </a:lnTo>
                      <a:lnTo>
                        <a:pt x="770" y="25"/>
                      </a:lnTo>
                      <a:lnTo>
                        <a:pt x="913" y="52"/>
                      </a:lnTo>
                      <a:lnTo>
                        <a:pt x="1034" y="86"/>
                      </a:lnTo>
                      <a:lnTo>
                        <a:pt x="1083" y="105"/>
                      </a:lnTo>
                      <a:lnTo>
                        <a:pt x="1101" y="128"/>
                      </a:lnTo>
                      <a:lnTo>
                        <a:pt x="1126" y="178"/>
                      </a:lnTo>
                      <a:lnTo>
                        <a:pt x="1157" y="262"/>
                      </a:lnTo>
                      <a:lnTo>
                        <a:pt x="1186" y="347"/>
                      </a:lnTo>
                      <a:lnTo>
                        <a:pt x="1211" y="398"/>
                      </a:lnTo>
                      <a:lnTo>
                        <a:pt x="1246" y="441"/>
                      </a:lnTo>
                      <a:lnTo>
                        <a:pt x="1291" y="473"/>
                      </a:lnTo>
                      <a:lnTo>
                        <a:pt x="1319" y="482"/>
                      </a:lnTo>
                      <a:lnTo>
                        <a:pt x="1277" y="505"/>
                      </a:lnTo>
                      <a:lnTo>
                        <a:pt x="1197" y="562"/>
                      </a:lnTo>
                      <a:lnTo>
                        <a:pt x="1141" y="593"/>
                      </a:lnTo>
                      <a:lnTo>
                        <a:pt x="1107" y="598"/>
                      </a:lnTo>
                      <a:lnTo>
                        <a:pt x="1077" y="589"/>
                      </a:lnTo>
                      <a:lnTo>
                        <a:pt x="1049" y="557"/>
                      </a:lnTo>
                      <a:lnTo>
                        <a:pt x="1037" y="530"/>
                      </a:lnTo>
                      <a:lnTo>
                        <a:pt x="1033" y="546"/>
                      </a:lnTo>
                      <a:lnTo>
                        <a:pt x="1031" y="586"/>
                      </a:lnTo>
                      <a:lnTo>
                        <a:pt x="1037" y="654"/>
                      </a:lnTo>
                      <a:lnTo>
                        <a:pt x="1043" y="722"/>
                      </a:lnTo>
                      <a:lnTo>
                        <a:pt x="1042" y="761"/>
                      </a:lnTo>
                      <a:lnTo>
                        <a:pt x="1031" y="791"/>
                      </a:lnTo>
                      <a:lnTo>
                        <a:pt x="1007" y="810"/>
                      </a:lnTo>
                      <a:lnTo>
                        <a:pt x="990" y="813"/>
                      </a:lnTo>
                      <a:lnTo>
                        <a:pt x="973" y="791"/>
                      </a:lnTo>
                      <a:lnTo>
                        <a:pt x="949" y="739"/>
                      </a:lnTo>
                      <a:lnTo>
                        <a:pt x="925" y="649"/>
                      </a:lnTo>
                      <a:lnTo>
                        <a:pt x="905" y="553"/>
                      </a:lnTo>
                      <a:lnTo>
                        <a:pt x="888" y="494"/>
                      </a:lnTo>
                      <a:lnTo>
                        <a:pt x="862" y="442"/>
                      </a:lnTo>
                      <a:lnTo>
                        <a:pt x="826" y="402"/>
                      </a:lnTo>
                      <a:lnTo>
                        <a:pt x="801" y="389"/>
                      </a:lnTo>
                      <a:lnTo>
                        <a:pt x="802" y="413"/>
                      </a:lnTo>
                      <a:lnTo>
                        <a:pt x="797" y="455"/>
                      </a:lnTo>
                      <a:lnTo>
                        <a:pt x="785" y="489"/>
                      </a:lnTo>
                      <a:lnTo>
                        <a:pt x="766" y="518"/>
                      </a:lnTo>
                      <a:lnTo>
                        <a:pt x="730" y="554"/>
                      </a:lnTo>
                      <a:lnTo>
                        <a:pt x="681" y="598"/>
                      </a:lnTo>
                      <a:lnTo>
                        <a:pt x="660" y="623"/>
                      </a:lnTo>
                      <a:lnTo>
                        <a:pt x="697" y="622"/>
                      </a:lnTo>
                      <a:lnTo>
                        <a:pt x="753" y="637"/>
                      </a:lnTo>
                      <a:lnTo>
                        <a:pt x="793" y="667"/>
                      </a:lnTo>
                      <a:lnTo>
                        <a:pt x="821" y="710"/>
                      </a:lnTo>
                      <a:lnTo>
                        <a:pt x="853" y="785"/>
                      </a:lnTo>
                      <a:lnTo>
                        <a:pt x="888" y="855"/>
                      </a:lnTo>
                      <a:lnTo>
                        <a:pt x="921" y="894"/>
                      </a:lnTo>
                      <a:lnTo>
                        <a:pt x="942" y="907"/>
                      </a:lnTo>
                      <a:lnTo>
                        <a:pt x="926" y="904"/>
                      </a:lnTo>
                      <a:lnTo>
                        <a:pt x="900" y="907"/>
                      </a:lnTo>
                      <a:lnTo>
                        <a:pt x="869" y="922"/>
                      </a:lnTo>
                      <a:lnTo>
                        <a:pt x="842" y="954"/>
                      </a:lnTo>
                      <a:lnTo>
                        <a:pt x="818" y="988"/>
                      </a:lnTo>
                      <a:lnTo>
                        <a:pt x="801" y="1000"/>
                      </a:lnTo>
                      <a:lnTo>
                        <a:pt x="786" y="954"/>
                      </a:lnTo>
                      <a:lnTo>
                        <a:pt x="752" y="821"/>
                      </a:lnTo>
                      <a:lnTo>
                        <a:pt x="713" y="729"/>
                      </a:lnTo>
                      <a:lnTo>
                        <a:pt x="681" y="687"/>
                      </a:lnTo>
                      <a:lnTo>
                        <a:pt x="652" y="674"/>
                      </a:lnTo>
                      <a:lnTo>
                        <a:pt x="630" y="674"/>
                      </a:lnTo>
                      <a:lnTo>
                        <a:pt x="606" y="683"/>
                      </a:lnTo>
                      <a:lnTo>
                        <a:pt x="580" y="703"/>
                      </a:lnTo>
                      <a:lnTo>
                        <a:pt x="565" y="718"/>
                      </a:lnTo>
                      <a:lnTo>
                        <a:pt x="608" y="809"/>
                      </a:lnTo>
                      <a:lnTo>
                        <a:pt x="677" y="947"/>
                      </a:lnTo>
                      <a:lnTo>
                        <a:pt x="720" y="1042"/>
                      </a:lnTo>
                      <a:lnTo>
                        <a:pt x="752" y="1140"/>
                      </a:lnTo>
                      <a:lnTo>
                        <a:pt x="769" y="1243"/>
                      </a:lnTo>
                      <a:lnTo>
                        <a:pt x="766" y="1323"/>
                      </a:lnTo>
                      <a:lnTo>
                        <a:pt x="758" y="1377"/>
                      </a:lnTo>
                      <a:lnTo>
                        <a:pt x="744" y="1433"/>
                      </a:lnTo>
                      <a:lnTo>
                        <a:pt x="721" y="1489"/>
                      </a:lnTo>
                      <a:lnTo>
                        <a:pt x="706" y="1519"/>
                      </a:lnTo>
                      <a:lnTo>
                        <a:pt x="670" y="1338"/>
                      </a:lnTo>
                      <a:lnTo>
                        <a:pt x="572" y="943"/>
                      </a:lnTo>
                      <a:lnTo>
                        <a:pt x="478" y="646"/>
                      </a:lnTo>
                      <a:lnTo>
                        <a:pt x="412" y="457"/>
                      </a:lnTo>
                      <a:lnTo>
                        <a:pt x="343" y="282"/>
                      </a:lnTo>
                      <a:lnTo>
                        <a:pt x="272" y="126"/>
                      </a:lnTo>
                      <a:lnTo>
                        <a:pt x="236" y="58"/>
                      </a:lnTo>
                      <a:lnTo>
                        <a:pt x="217" y="52"/>
                      </a:lnTo>
                      <a:lnTo>
                        <a:pt x="189" y="48"/>
                      </a:lnTo>
                      <a:lnTo>
                        <a:pt x="168" y="50"/>
                      </a:lnTo>
                      <a:lnTo>
                        <a:pt x="153" y="58"/>
                      </a:lnTo>
                      <a:lnTo>
                        <a:pt x="141" y="82"/>
                      </a:lnTo>
                      <a:lnTo>
                        <a:pt x="139" y="126"/>
                      </a:lnTo>
                      <a:lnTo>
                        <a:pt x="147" y="205"/>
                      </a:lnTo>
                      <a:lnTo>
                        <a:pt x="141" y="270"/>
                      </a:lnTo>
                      <a:lnTo>
                        <a:pt x="124" y="289"/>
                      </a:lnTo>
                      <a:lnTo>
                        <a:pt x="107" y="294"/>
                      </a:lnTo>
                      <a:lnTo>
                        <a:pt x="95" y="294"/>
                      </a:lnTo>
                      <a:lnTo>
                        <a:pt x="83" y="288"/>
                      </a:lnTo>
                      <a:lnTo>
                        <a:pt x="68" y="266"/>
                      </a:lnTo>
                      <a:lnTo>
                        <a:pt x="59" y="224"/>
                      </a:lnTo>
                      <a:lnTo>
                        <a:pt x="52" y="160"/>
                      </a:lnTo>
                      <a:lnTo>
                        <a:pt x="36" y="122"/>
                      </a:lnTo>
                      <a:lnTo>
                        <a:pt x="15" y="108"/>
                      </a:lnTo>
                      <a:lnTo>
                        <a:pt x="0" y="10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63">
                  <a:extLst>
                    <a:ext uri="{FF2B5EF4-FFF2-40B4-BE49-F238E27FC236}">
                      <a16:creationId xmlns:a16="http://schemas.microsoft.com/office/drawing/2014/main" id="{54448164-18B3-459D-8E56-7C3DD32432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6" y="2400"/>
                  <a:ext cx="66" cy="110"/>
                </a:xfrm>
                <a:custGeom>
                  <a:avLst/>
                  <a:gdLst>
                    <a:gd name="T0" fmla="*/ 150 w 198"/>
                    <a:gd name="T1" fmla="*/ 46 h 330"/>
                    <a:gd name="T2" fmla="*/ 127 w 198"/>
                    <a:gd name="T3" fmla="*/ 70 h 330"/>
                    <a:gd name="T4" fmla="*/ 91 w 198"/>
                    <a:gd name="T5" fmla="*/ 129 h 330"/>
                    <a:gd name="T6" fmla="*/ 70 w 198"/>
                    <a:gd name="T7" fmla="*/ 202 h 330"/>
                    <a:gd name="T8" fmla="*/ 59 w 198"/>
                    <a:gd name="T9" fmla="*/ 285 h 330"/>
                    <a:gd name="T10" fmla="*/ 56 w 198"/>
                    <a:gd name="T11" fmla="*/ 330 h 330"/>
                    <a:gd name="T12" fmla="*/ 32 w 198"/>
                    <a:gd name="T13" fmla="*/ 315 h 330"/>
                    <a:gd name="T14" fmla="*/ 6 w 198"/>
                    <a:gd name="T15" fmla="*/ 283 h 330"/>
                    <a:gd name="T16" fmla="*/ 0 w 198"/>
                    <a:gd name="T17" fmla="*/ 246 h 330"/>
                    <a:gd name="T18" fmla="*/ 10 w 198"/>
                    <a:gd name="T19" fmla="*/ 206 h 330"/>
                    <a:gd name="T20" fmla="*/ 36 w 198"/>
                    <a:gd name="T21" fmla="*/ 139 h 330"/>
                    <a:gd name="T22" fmla="*/ 59 w 198"/>
                    <a:gd name="T23" fmla="*/ 70 h 330"/>
                    <a:gd name="T24" fmla="*/ 62 w 198"/>
                    <a:gd name="T25" fmla="*/ 22 h 330"/>
                    <a:gd name="T26" fmla="*/ 56 w 198"/>
                    <a:gd name="T27" fmla="*/ 0 h 330"/>
                    <a:gd name="T28" fmla="*/ 150 w 198"/>
                    <a:gd name="T29" fmla="*/ 0 h 330"/>
                    <a:gd name="T30" fmla="*/ 148 w 198"/>
                    <a:gd name="T31" fmla="*/ 14 h 330"/>
                    <a:gd name="T32" fmla="*/ 154 w 198"/>
                    <a:gd name="T33" fmla="*/ 32 h 330"/>
                    <a:gd name="T34" fmla="*/ 176 w 198"/>
                    <a:gd name="T35" fmla="*/ 45 h 330"/>
                    <a:gd name="T36" fmla="*/ 198 w 198"/>
                    <a:gd name="T37" fmla="*/ 46 h 330"/>
                    <a:gd name="T38" fmla="*/ 194 w 198"/>
                    <a:gd name="T39" fmla="*/ 65 h 330"/>
                    <a:gd name="T40" fmla="*/ 179 w 198"/>
                    <a:gd name="T41" fmla="*/ 78 h 330"/>
                    <a:gd name="T42" fmla="*/ 163 w 198"/>
                    <a:gd name="T43" fmla="*/ 73 h 330"/>
                    <a:gd name="T44" fmla="*/ 151 w 198"/>
                    <a:gd name="T45" fmla="*/ 57 h 330"/>
                    <a:gd name="T46" fmla="*/ 150 w 198"/>
                    <a:gd name="T47" fmla="*/ 46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98" h="330">
                      <a:moveTo>
                        <a:pt x="150" y="46"/>
                      </a:moveTo>
                      <a:lnTo>
                        <a:pt x="127" y="70"/>
                      </a:lnTo>
                      <a:lnTo>
                        <a:pt x="91" y="129"/>
                      </a:lnTo>
                      <a:lnTo>
                        <a:pt x="70" y="202"/>
                      </a:lnTo>
                      <a:lnTo>
                        <a:pt x="59" y="285"/>
                      </a:lnTo>
                      <a:lnTo>
                        <a:pt x="56" y="330"/>
                      </a:lnTo>
                      <a:lnTo>
                        <a:pt x="32" y="315"/>
                      </a:lnTo>
                      <a:lnTo>
                        <a:pt x="6" y="283"/>
                      </a:lnTo>
                      <a:lnTo>
                        <a:pt x="0" y="246"/>
                      </a:lnTo>
                      <a:lnTo>
                        <a:pt x="10" y="206"/>
                      </a:lnTo>
                      <a:lnTo>
                        <a:pt x="36" y="139"/>
                      </a:lnTo>
                      <a:lnTo>
                        <a:pt x="59" y="70"/>
                      </a:lnTo>
                      <a:lnTo>
                        <a:pt x="62" y="22"/>
                      </a:lnTo>
                      <a:lnTo>
                        <a:pt x="56" y="0"/>
                      </a:lnTo>
                      <a:lnTo>
                        <a:pt x="150" y="0"/>
                      </a:lnTo>
                      <a:lnTo>
                        <a:pt x="148" y="14"/>
                      </a:lnTo>
                      <a:lnTo>
                        <a:pt x="154" y="32"/>
                      </a:lnTo>
                      <a:lnTo>
                        <a:pt x="176" y="45"/>
                      </a:lnTo>
                      <a:lnTo>
                        <a:pt x="198" y="46"/>
                      </a:lnTo>
                      <a:lnTo>
                        <a:pt x="194" y="65"/>
                      </a:lnTo>
                      <a:lnTo>
                        <a:pt x="179" y="78"/>
                      </a:lnTo>
                      <a:lnTo>
                        <a:pt x="163" y="73"/>
                      </a:lnTo>
                      <a:lnTo>
                        <a:pt x="151" y="57"/>
                      </a:lnTo>
                      <a:lnTo>
                        <a:pt x="150" y="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0" name="Freeform 64">
                  <a:extLst>
                    <a:ext uri="{FF2B5EF4-FFF2-40B4-BE49-F238E27FC236}">
                      <a16:creationId xmlns:a16="http://schemas.microsoft.com/office/drawing/2014/main" id="{7D614C04-6E1E-4985-B67E-CFA91736AD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" y="2431"/>
                  <a:ext cx="141" cy="157"/>
                </a:xfrm>
                <a:custGeom>
                  <a:avLst/>
                  <a:gdLst>
                    <a:gd name="T0" fmla="*/ 236 w 424"/>
                    <a:gd name="T1" fmla="*/ 95 h 471"/>
                    <a:gd name="T2" fmla="*/ 238 w 424"/>
                    <a:gd name="T3" fmla="*/ 111 h 471"/>
                    <a:gd name="T4" fmla="*/ 252 w 424"/>
                    <a:gd name="T5" fmla="*/ 125 h 471"/>
                    <a:gd name="T6" fmla="*/ 284 w 424"/>
                    <a:gd name="T7" fmla="*/ 123 h 471"/>
                    <a:gd name="T8" fmla="*/ 325 w 424"/>
                    <a:gd name="T9" fmla="*/ 105 h 471"/>
                    <a:gd name="T10" fmla="*/ 356 w 424"/>
                    <a:gd name="T11" fmla="*/ 99 h 471"/>
                    <a:gd name="T12" fmla="*/ 385 w 424"/>
                    <a:gd name="T13" fmla="*/ 101 h 471"/>
                    <a:gd name="T14" fmla="*/ 412 w 424"/>
                    <a:gd name="T15" fmla="*/ 121 h 471"/>
                    <a:gd name="T16" fmla="*/ 424 w 424"/>
                    <a:gd name="T17" fmla="*/ 141 h 471"/>
                    <a:gd name="T18" fmla="*/ 405 w 424"/>
                    <a:gd name="T19" fmla="*/ 181 h 471"/>
                    <a:gd name="T20" fmla="*/ 378 w 424"/>
                    <a:gd name="T21" fmla="*/ 272 h 471"/>
                    <a:gd name="T22" fmla="*/ 353 w 424"/>
                    <a:gd name="T23" fmla="*/ 365 h 471"/>
                    <a:gd name="T24" fmla="*/ 325 w 424"/>
                    <a:gd name="T25" fmla="*/ 425 h 471"/>
                    <a:gd name="T26" fmla="*/ 298 w 424"/>
                    <a:gd name="T27" fmla="*/ 459 h 471"/>
                    <a:gd name="T28" fmla="*/ 282 w 424"/>
                    <a:gd name="T29" fmla="*/ 471 h 471"/>
                    <a:gd name="T30" fmla="*/ 269 w 424"/>
                    <a:gd name="T31" fmla="*/ 457 h 471"/>
                    <a:gd name="T32" fmla="*/ 222 w 424"/>
                    <a:gd name="T33" fmla="*/ 407 h 471"/>
                    <a:gd name="T34" fmla="*/ 180 w 424"/>
                    <a:gd name="T35" fmla="*/ 375 h 471"/>
                    <a:gd name="T36" fmla="*/ 152 w 424"/>
                    <a:gd name="T37" fmla="*/ 365 h 471"/>
                    <a:gd name="T38" fmla="*/ 127 w 424"/>
                    <a:gd name="T39" fmla="*/ 372 h 471"/>
                    <a:gd name="T40" fmla="*/ 104 w 424"/>
                    <a:gd name="T41" fmla="*/ 400 h 471"/>
                    <a:gd name="T42" fmla="*/ 95 w 424"/>
                    <a:gd name="T43" fmla="*/ 424 h 471"/>
                    <a:gd name="T44" fmla="*/ 85 w 424"/>
                    <a:gd name="T45" fmla="*/ 421 h 471"/>
                    <a:gd name="T46" fmla="*/ 72 w 424"/>
                    <a:gd name="T47" fmla="*/ 412 h 471"/>
                    <a:gd name="T48" fmla="*/ 59 w 424"/>
                    <a:gd name="T49" fmla="*/ 389 h 471"/>
                    <a:gd name="T50" fmla="*/ 44 w 424"/>
                    <a:gd name="T51" fmla="*/ 356 h 471"/>
                    <a:gd name="T52" fmla="*/ 28 w 424"/>
                    <a:gd name="T53" fmla="*/ 337 h 471"/>
                    <a:gd name="T54" fmla="*/ 11 w 424"/>
                    <a:gd name="T55" fmla="*/ 331 h 471"/>
                    <a:gd name="T56" fmla="*/ 0 w 424"/>
                    <a:gd name="T57" fmla="*/ 329 h 471"/>
                    <a:gd name="T58" fmla="*/ 13 w 424"/>
                    <a:gd name="T59" fmla="*/ 319 h 471"/>
                    <a:gd name="T60" fmla="*/ 45 w 424"/>
                    <a:gd name="T61" fmla="*/ 305 h 471"/>
                    <a:gd name="T62" fmla="*/ 100 w 424"/>
                    <a:gd name="T63" fmla="*/ 297 h 471"/>
                    <a:gd name="T64" fmla="*/ 216 w 424"/>
                    <a:gd name="T65" fmla="*/ 315 h 471"/>
                    <a:gd name="T66" fmla="*/ 282 w 424"/>
                    <a:gd name="T67" fmla="*/ 329 h 471"/>
                    <a:gd name="T68" fmla="*/ 284 w 424"/>
                    <a:gd name="T69" fmla="*/ 308 h 471"/>
                    <a:gd name="T70" fmla="*/ 272 w 424"/>
                    <a:gd name="T71" fmla="*/ 263 h 471"/>
                    <a:gd name="T72" fmla="*/ 240 w 424"/>
                    <a:gd name="T73" fmla="*/ 193 h 471"/>
                    <a:gd name="T74" fmla="*/ 214 w 424"/>
                    <a:gd name="T75" fmla="*/ 124 h 471"/>
                    <a:gd name="T76" fmla="*/ 213 w 424"/>
                    <a:gd name="T77" fmla="*/ 83 h 471"/>
                    <a:gd name="T78" fmla="*/ 228 w 424"/>
                    <a:gd name="T79" fmla="*/ 53 h 471"/>
                    <a:gd name="T80" fmla="*/ 246 w 424"/>
                    <a:gd name="T81" fmla="*/ 36 h 471"/>
                    <a:gd name="T82" fmla="*/ 288 w 424"/>
                    <a:gd name="T83" fmla="*/ 13 h 471"/>
                    <a:gd name="T84" fmla="*/ 330 w 424"/>
                    <a:gd name="T85" fmla="*/ 0 h 471"/>
                    <a:gd name="T86" fmla="*/ 314 w 424"/>
                    <a:gd name="T87" fmla="*/ 31 h 471"/>
                    <a:gd name="T88" fmla="*/ 284 w 424"/>
                    <a:gd name="T89" fmla="*/ 71 h 471"/>
                    <a:gd name="T90" fmla="*/ 254 w 424"/>
                    <a:gd name="T91" fmla="*/ 89 h 471"/>
                    <a:gd name="T92" fmla="*/ 236 w 424"/>
                    <a:gd name="T93" fmla="*/ 95 h 4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24" h="471">
                      <a:moveTo>
                        <a:pt x="236" y="95"/>
                      </a:moveTo>
                      <a:lnTo>
                        <a:pt x="238" y="111"/>
                      </a:lnTo>
                      <a:lnTo>
                        <a:pt x="252" y="125"/>
                      </a:lnTo>
                      <a:lnTo>
                        <a:pt x="284" y="123"/>
                      </a:lnTo>
                      <a:lnTo>
                        <a:pt x="325" y="105"/>
                      </a:lnTo>
                      <a:lnTo>
                        <a:pt x="356" y="99"/>
                      </a:lnTo>
                      <a:lnTo>
                        <a:pt x="385" y="101"/>
                      </a:lnTo>
                      <a:lnTo>
                        <a:pt x="412" y="121"/>
                      </a:lnTo>
                      <a:lnTo>
                        <a:pt x="424" y="141"/>
                      </a:lnTo>
                      <a:lnTo>
                        <a:pt x="405" y="181"/>
                      </a:lnTo>
                      <a:lnTo>
                        <a:pt x="378" y="272"/>
                      </a:lnTo>
                      <a:lnTo>
                        <a:pt x="353" y="365"/>
                      </a:lnTo>
                      <a:lnTo>
                        <a:pt x="325" y="425"/>
                      </a:lnTo>
                      <a:lnTo>
                        <a:pt x="298" y="459"/>
                      </a:lnTo>
                      <a:lnTo>
                        <a:pt x="282" y="471"/>
                      </a:lnTo>
                      <a:lnTo>
                        <a:pt x="269" y="457"/>
                      </a:lnTo>
                      <a:lnTo>
                        <a:pt x="222" y="407"/>
                      </a:lnTo>
                      <a:lnTo>
                        <a:pt x="180" y="375"/>
                      </a:lnTo>
                      <a:lnTo>
                        <a:pt x="152" y="365"/>
                      </a:lnTo>
                      <a:lnTo>
                        <a:pt x="127" y="372"/>
                      </a:lnTo>
                      <a:lnTo>
                        <a:pt x="104" y="400"/>
                      </a:lnTo>
                      <a:lnTo>
                        <a:pt x="95" y="424"/>
                      </a:lnTo>
                      <a:lnTo>
                        <a:pt x="85" y="421"/>
                      </a:lnTo>
                      <a:lnTo>
                        <a:pt x="72" y="412"/>
                      </a:lnTo>
                      <a:lnTo>
                        <a:pt x="59" y="389"/>
                      </a:lnTo>
                      <a:lnTo>
                        <a:pt x="44" y="356"/>
                      </a:lnTo>
                      <a:lnTo>
                        <a:pt x="28" y="337"/>
                      </a:lnTo>
                      <a:lnTo>
                        <a:pt x="11" y="331"/>
                      </a:lnTo>
                      <a:lnTo>
                        <a:pt x="0" y="329"/>
                      </a:lnTo>
                      <a:lnTo>
                        <a:pt x="13" y="319"/>
                      </a:lnTo>
                      <a:lnTo>
                        <a:pt x="45" y="305"/>
                      </a:lnTo>
                      <a:lnTo>
                        <a:pt x="100" y="297"/>
                      </a:lnTo>
                      <a:lnTo>
                        <a:pt x="216" y="315"/>
                      </a:lnTo>
                      <a:lnTo>
                        <a:pt x="282" y="329"/>
                      </a:lnTo>
                      <a:lnTo>
                        <a:pt x="284" y="308"/>
                      </a:lnTo>
                      <a:lnTo>
                        <a:pt x="272" y="263"/>
                      </a:lnTo>
                      <a:lnTo>
                        <a:pt x="240" y="193"/>
                      </a:lnTo>
                      <a:lnTo>
                        <a:pt x="214" y="124"/>
                      </a:lnTo>
                      <a:lnTo>
                        <a:pt x="213" y="83"/>
                      </a:lnTo>
                      <a:lnTo>
                        <a:pt x="228" y="53"/>
                      </a:lnTo>
                      <a:lnTo>
                        <a:pt x="246" y="36"/>
                      </a:lnTo>
                      <a:lnTo>
                        <a:pt x="288" y="13"/>
                      </a:lnTo>
                      <a:lnTo>
                        <a:pt x="330" y="0"/>
                      </a:lnTo>
                      <a:lnTo>
                        <a:pt x="314" y="31"/>
                      </a:lnTo>
                      <a:lnTo>
                        <a:pt x="284" y="71"/>
                      </a:lnTo>
                      <a:lnTo>
                        <a:pt x="254" y="89"/>
                      </a:lnTo>
                      <a:lnTo>
                        <a:pt x="236" y="9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65">
                  <a:extLst>
                    <a:ext uri="{FF2B5EF4-FFF2-40B4-BE49-F238E27FC236}">
                      <a16:creationId xmlns:a16="http://schemas.microsoft.com/office/drawing/2014/main" id="{71620421-D585-4AB8-A426-0A775E6D38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2" y="2438"/>
                  <a:ext cx="79" cy="95"/>
                </a:xfrm>
                <a:custGeom>
                  <a:avLst/>
                  <a:gdLst>
                    <a:gd name="T0" fmla="*/ 188 w 236"/>
                    <a:gd name="T1" fmla="*/ 28 h 285"/>
                    <a:gd name="T2" fmla="*/ 208 w 236"/>
                    <a:gd name="T3" fmla="*/ 9 h 285"/>
                    <a:gd name="T4" fmla="*/ 223 w 236"/>
                    <a:gd name="T5" fmla="*/ 0 h 285"/>
                    <a:gd name="T6" fmla="*/ 227 w 236"/>
                    <a:gd name="T7" fmla="*/ 4 h 285"/>
                    <a:gd name="T8" fmla="*/ 221 w 236"/>
                    <a:gd name="T9" fmla="*/ 34 h 285"/>
                    <a:gd name="T10" fmla="*/ 201 w 236"/>
                    <a:gd name="T11" fmla="*/ 109 h 285"/>
                    <a:gd name="T12" fmla="*/ 192 w 236"/>
                    <a:gd name="T13" fmla="*/ 164 h 285"/>
                    <a:gd name="T14" fmla="*/ 193 w 236"/>
                    <a:gd name="T15" fmla="*/ 214 h 285"/>
                    <a:gd name="T16" fmla="*/ 208 w 236"/>
                    <a:gd name="T17" fmla="*/ 244 h 285"/>
                    <a:gd name="T18" fmla="*/ 224 w 236"/>
                    <a:gd name="T19" fmla="*/ 258 h 285"/>
                    <a:gd name="T20" fmla="*/ 236 w 236"/>
                    <a:gd name="T21" fmla="*/ 264 h 285"/>
                    <a:gd name="T22" fmla="*/ 229 w 236"/>
                    <a:gd name="T23" fmla="*/ 278 h 285"/>
                    <a:gd name="T24" fmla="*/ 211 w 236"/>
                    <a:gd name="T25" fmla="*/ 285 h 285"/>
                    <a:gd name="T26" fmla="*/ 173 w 236"/>
                    <a:gd name="T27" fmla="*/ 261 h 285"/>
                    <a:gd name="T28" fmla="*/ 108 w 236"/>
                    <a:gd name="T29" fmla="*/ 192 h 285"/>
                    <a:gd name="T30" fmla="*/ 55 w 236"/>
                    <a:gd name="T31" fmla="*/ 144 h 285"/>
                    <a:gd name="T32" fmla="*/ 18 w 236"/>
                    <a:gd name="T33" fmla="*/ 125 h 285"/>
                    <a:gd name="T34" fmla="*/ 0 w 236"/>
                    <a:gd name="T35" fmla="*/ 122 h 285"/>
                    <a:gd name="T36" fmla="*/ 4 w 236"/>
                    <a:gd name="T37" fmla="*/ 105 h 285"/>
                    <a:gd name="T38" fmla="*/ 19 w 236"/>
                    <a:gd name="T39" fmla="*/ 92 h 285"/>
                    <a:gd name="T40" fmla="*/ 35 w 236"/>
                    <a:gd name="T41" fmla="*/ 96 h 285"/>
                    <a:gd name="T42" fmla="*/ 47 w 236"/>
                    <a:gd name="T43" fmla="*/ 113 h 285"/>
                    <a:gd name="T44" fmla="*/ 47 w 236"/>
                    <a:gd name="T45" fmla="*/ 122 h 285"/>
                    <a:gd name="T46" fmla="*/ 76 w 236"/>
                    <a:gd name="T47" fmla="*/ 122 h 285"/>
                    <a:gd name="T48" fmla="*/ 123 w 236"/>
                    <a:gd name="T49" fmla="*/ 109 h 285"/>
                    <a:gd name="T50" fmla="*/ 157 w 236"/>
                    <a:gd name="T51" fmla="*/ 85 h 285"/>
                    <a:gd name="T52" fmla="*/ 181 w 236"/>
                    <a:gd name="T53" fmla="*/ 49 h 285"/>
                    <a:gd name="T54" fmla="*/ 188 w 236"/>
                    <a:gd name="T55" fmla="*/ 28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36" h="285">
                      <a:moveTo>
                        <a:pt x="188" y="28"/>
                      </a:moveTo>
                      <a:lnTo>
                        <a:pt x="208" y="9"/>
                      </a:lnTo>
                      <a:lnTo>
                        <a:pt x="223" y="0"/>
                      </a:lnTo>
                      <a:lnTo>
                        <a:pt x="227" y="4"/>
                      </a:lnTo>
                      <a:lnTo>
                        <a:pt x="221" y="34"/>
                      </a:lnTo>
                      <a:lnTo>
                        <a:pt x="201" y="109"/>
                      </a:lnTo>
                      <a:lnTo>
                        <a:pt x="192" y="164"/>
                      </a:lnTo>
                      <a:lnTo>
                        <a:pt x="193" y="214"/>
                      </a:lnTo>
                      <a:lnTo>
                        <a:pt x="208" y="244"/>
                      </a:lnTo>
                      <a:lnTo>
                        <a:pt x="224" y="258"/>
                      </a:lnTo>
                      <a:lnTo>
                        <a:pt x="236" y="264"/>
                      </a:lnTo>
                      <a:lnTo>
                        <a:pt x="229" y="278"/>
                      </a:lnTo>
                      <a:lnTo>
                        <a:pt x="211" y="285"/>
                      </a:lnTo>
                      <a:lnTo>
                        <a:pt x="173" y="261"/>
                      </a:lnTo>
                      <a:lnTo>
                        <a:pt x="108" y="192"/>
                      </a:lnTo>
                      <a:lnTo>
                        <a:pt x="55" y="144"/>
                      </a:lnTo>
                      <a:lnTo>
                        <a:pt x="18" y="125"/>
                      </a:lnTo>
                      <a:lnTo>
                        <a:pt x="0" y="122"/>
                      </a:lnTo>
                      <a:lnTo>
                        <a:pt x="4" y="105"/>
                      </a:lnTo>
                      <a:lnTo>
                        <a:pt x="19" y="92"/>
                      </a:lnTo>
                      <a:lnTo>
                        <a:pt x="35" y="96"/>
                      </a:lnTo>
                      <a:lnTo>
                        <a:pt x="47" y="113"/>
                      </a:lnTo>
                      <a:lnTo>
                        <a:pt x="47" y="122"/>
                      </a:lnTo>
                      <a:lnTo>
                        <a:pt x="76" y="122"/>
                      </a:lnTo>
                      <a:lnTo>
                        <a:pt x="123" y="109"/>
                      </a:lnTo>
                      <a:lnTo>
                        <a:pt x="157" y="85"/>
                      </a:lnTo>
                      <a:lnTo>
                        <a:pt x="181" y="49"/>
                      </a:lnTo>
                      <a:lnTo>
                        <a:pt x="188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Freeform 66">
                  <a:extLst>
                    <a:ext uri="{FF2B5EF4-FFF2-40B4-BE49-F238E27FC236}">
                      <a16:creationId xmlns:a16="http://schemas.microsoft.com/office/drawing/2014/main" id="{19FF2186-0C8A-44CC-BF76-3752DD987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4" y="2494"/>
                  <a:ext cx="64" cy="126"/>
                </a:xfrm>
                <a:custGeom>
                  <a:avLst/>
                  <a:gdLst>
                    <a:gd name="T0" fmla="*/ 146 w 192"/>
                    <a:gd name="T1" fmla="*/ 236 h 377"/>
                    <a:gd name="T2" fmla="*/ 126 w 192"/>
                    <a:gd name="T3" fmla="*/ 235 h 377"/>
                    <a:gd name="T4" fmla="*/ 94 w 192"/>
                    <a:gd name="T5" fmla="*/ 237 h 377"/>
                    <a:gd name="T6" fmla="*/ 71 w 192"/>
                    <a:gd name="T7" fmla="*/ 249 h 377"/>
                    <a:gd name="T8" fmla="*/ 55 w 192"/>
                    <a:gd name="T9" fmla="*/ 271 h 377"/>
                    <a:gd name="T10" fmla="*/ 51 w 192"/>
                    <a:gd name="T11" fmla="*/ 283 h 377"/>
                    <a:gd name="T12" fmla="*/ 34 w 192"/>
                    <a:gd name="T13" fmla="*/ 279 h 377"/>
                    <a:gd name="T14" fmla="*/ 19 w 192"/>
                    <a:gd name="T15" fmla="*/ 264 h 377"/>
                    <a:gd name="T16" fmla="*/ 24 w 192"/>
                    <a:gd name="T17" fmla="*/ 248 h 377"/>
                    <a:gd name="T18" fmla="*/ 40 w 192"/>
                    <a:gd name="T19" fmla="*/ 237 h 377"/>
                    <a:gd name="T20" fmla="*/ 51 w 192"/>
                    <a:gd name="T21" fmla="*/ 236 h 377"/>
                    <a:gd name="T22" fmla="*/ 56 w 192"/>
                    <a:gd name="T23" fmla="*/ 212 h 377"/>
                    <a:gd name="T24" fmla="*/ 59 w 192"/>
                    <a:gd name="T25" fmla="*/ 175 h 377"/>
                    <a:gd name="T26" fmla="*/ 48 w 192"/>
                    <a:gd name="T27" fmla="*/ 132 h 377"/>
                    <a:gd name="T28" fmla="*/ 20 w 192"/>
                    <a:gd name="T29" fmla="*/ 91 h 377"/>
                    <a:gd name="T30" fmla="*/ 4 w 192"/>
                    <a:gd name="T31" fmla="*/ 53 h 377"/>
                    <a:gd name="T32" fmla="*/ 0 w 192"/>
                    <a:gd name="T33" fmla="*/ 21 h 377"/>
                    <a:gd name="T34" fmla="*/ 3 w 192"/>
                    <a:gd name="T35" fmla="*/ 0 h 377"/>
                    <a:gd name="T36" fmla="*/ 34 w 192"/>
                    <a:gd name="T37" fmla="*/ 20 h 377"/>
                    <a:gd name="T38" fmla="*/ 78 w 192"/>
                    <a:gd name="T39" fmla="*/ 57 h 377"/>
                    <a:gd name="T40" fmla="*/ 107 w 192"/>
                    <a:gd name="T41" fmla="*/ 92 h 377"/>
                    <a:gd name="T42" fmla="*/ 127 w 192"/>
                    <a:gd name="T43" fmla="*/ 127 h 377"/>
                    <a:gd name="T44" fmla="*/ 146 w 192"/>
                    <a:gd name="T45" fmla="*/ 188 h 377"/>
                    <a:gd name="T46" fmla="*/ 170 w 192"/>
                    <a:gd name="T47" fmla="*/ 300 h 377"/>
                    <a:gd name="T48" fmla="*/ 192 w 192"/>
                    <a:gd name="T49" fmla="*/ 377 h 377"/>
                    <a:gd name="T50" fmla="*/ 183 w 192"/>
                    <a:gd name="T51" fmla="*/ 376 h 377"/>
                    <a:gd name="T52" fmla="*/ 168 w 192"/>
                    <a:gd name="T53" fmla="*/ 366 h 377"/>
                    <a:gd name="T54" fmla="*/ 155 w 192"/>
                    <a:gd name="T55" fmla="*/ 345 h 377"/>
                    <a:gd name="T56" fmla="*/ 148 w 192"/>
                    <a:gd name="T57" fmla="*/ 280 h 377"/>
                    <a:gd name="T58" fmla="*/ 146 w 192"/>
                    <a:gd name="T59" fmla="*/ 236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92" h="377">
                      <a:moveTo>
                        <a:pt x="146" y="236"/>
                      </a:moveTo>
                      <a:lnTo>
                        <a:pt x="126" y="235"/>
                      </a:lnTo>
                      <a:lnTo>
                        <a:pt x="94" y="237"/>
                      </a:lnTo>
                      <a:lnTo>
                        <a:pt x="71" y="249"/>
                      </a:lnTo>
                      <a:lnTo>
                        <a:pt x="55" y="271"/>
                      </a:lnTo>
                      <a:lnTo>
                        <a:pt x="51" y="283"/>
                      </a:lnTo>
                      <a:lnTo>
                        <a:pt x="34" y="279"/>
                      </a:lnTo>
                      <a:lnTo>
                        <a:pt x="19" y="264"/>
                      </a:lnTo>
                      <a:lnTo>
                        <a:pt x="24" y="248"/>
                      </a:lnTo>
                      <a:lnTo>
                        <a:pt x="40" y="237"/>
                      </a:lnTo>
                      <a:lnTo>
                        <a:pt x="51" y="236"/>
                      </a:lnTo>
                      <a:lnTo>
                        <a:pt x="56" y="212"/>
                      </a:lnTo>
                      <a:lnTo>
                        <a:pt x="59" y="175"/>
                      </a:lnTo>
                      <a:lnTo>
                        <a:pt x="48" y="132"/>
                      </a:lnTo>
                      <a:lnTo>
                        <a:pt x="20" y="91"/>
                      </a:lnTo>
                      <a:lnTo>
                        <a:pt x="4" y="53"/>
                      </a:lnTo>
                      <a:lnTo>
                        <a:pt x="0" y="21"/>
                      </a:lnTo>
                      <a:lnTo>
                        <a:pt x="3" y="0"/>
                      </a:lnTo>
                      <a:lnTo>
                        <a:pt x="34" y="20"/>
                      </a:lnTo>
                      <a:lnTo>
                        <a:pt x="78" y="57"/>
                      </a:lnTo>
                      <a:lnTo>
                        <a:pt x="107" y="92"/>
                      </a:lnTo>
                      <a:lnTo>
                        <a:pt x="127" y="127"/>
                      </a:lnTo>
                      <a:lnTo>
                        <a:pt x="146" y="188"/>
                      </a:lnTo>
                      <a:lnTo>
                        <a:pt x="170" y="300"/>
                      </a:lnTo>
                      <a:lnTo>
                        <a:pt x="192" y="377"/>
                      </a:lnTo>
                      <a:lnTo>
                        <a:pt x="183" y="376"/>
                      </a:lnTo>
                      <a:lnTo>
                        <a:pt x="168" y="366"/>
                      </a:lnTo>
                      <a:lnTo>
                        <a:pt x="155" y="345"/>
                      </a:lnTo>
                      <a:lnTo>
                        <a:pt x="148" y="280"/>
                      </a:lnTo>
                      <a:lnTo>
                        <a:pt x="146" y="2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Freeform 67">
                  <a:extLst>
                    <a:ext uri="{FF2B5EF4-FFF2-40B4-BE49-F238E27FC236}">
                      <a16:creationId xmlns:a16="http://schemas.microsoft.com/office/drawing/2014/main" id="{AA06DA2F-4397-404F-9E07-A66438E1E5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6" y="2645"/>
                  <a:ext cx="126" cy="78"/>
                </a:xfrm>
                <a:custGeom>
                  <a:avLst/>
                  <a:gdLst>
                    <a:gd name="T0" fmla="*/ 95 w 377"/>
                    <a:gd name="T1" fmla="*/ 20 h 236"/>
                    <a:gd name="T2" fmla="*/ 101 w 377"/>
                    <a:gd name="T3" fmla="*/ 10 h 236"/>
                    <a:gd name="T4" fmla="*/ 115 w 377"/>
                    <a:gd name="T5" fmla="*/ 1 h 236"/>
                    <a:gd name="T6" fmla="*/ 136 w 377"/>
                    <a:gd name="T7" fmla="*/ 0 h 236"/>
                    <a:gd name="T8" fmla="*/ 176 w 377"/>
                    <a:gd name="T9" fmla="*/ 38 h 236"/>
                    <a:gd name="T10" fmla="*/ 223 w 377"/>
                    <a:gd name="T11" fmla="*/ 108 h 236"/>
                    <a:gd name="T12" fmla="*/ 259 w 377"/>
                    <a:gd name="T13" fmla="*/ 154 h 236"/>
                    <a:gd name="T14" fmla="*/ 300 w 377"/>
                    <a:gd name="T15" fmla="*/ 192 h 236"/>
                    <a:gd name="T16" fmla="*/ 336 w 377"/>
                    <a:gd name="T17" fmla="*/ 206 h 236"/>
                    <a:gd name="T18" fmla="*/ 362 w 377"/>
                    <a:gd name="T19" fmla="*/ 210 h 236"/>
                    <a:gd name="T20" fmla="*/ 377 w 377"/>
                    <a:gd name="T21" fmla="*/ 208 h 236"/>
                    <a:gd name="T22" fmla="*/ 364 w 377"/>
                    <a:gd name="T23" fmla="*/ 224 h 236"/>
                    <a:gd name="T24" fmla="*/ 328 w 377"/>
                    <a:gd name="T25" fmla="*/ 236 h 236"/>
                    <a:gd name="T26" fmla="*/ 285 w 377"/>
                    <a:gd name="T27" fmla="*/ 229 h 236"/>
                    <a:gd name="T28" fmla="*/ 237 w 377"/>
                    <a:gd name="T29" fmla="*/ 209 h 236"/>
                    <a:gd name="T30" fmla="*/ 159 w 377"/>
                    <a:gd name="T31" fmla="*/ 168 h 236"/>
                    <a:gd name="T32" fmla="*/ 77 w 377"/>
                    <a:gd name="T33" fmla="*/ 130 h 236"/>
                    <a:gd name="T34" fmla="*/ 25 w 377"/>
                    <a:gd name="T35" fmla="*/ 116 h 236"/>
                    <a:gd name="T36" fmla="*/ 0 w 377"/>
                    <a:gd name="T37" fmla="*/ 114 h 236"/>
                    <a:gd name="T38" fmla="*/ 3 w 377"/>
                    <a:gd name="T39" fmla="*/ 104 h 236"/>
                    <a:gd name="T40" fmla="*/ 11 w 377"/>
                    <a:gd name="T41" fmla="*/ 89 h 236"/>
                    <a:gd name="T42" fmla="*/ 33 w 377"/>
                    <a:gd name="T43" fmla="*/ 76 h 236"/>
                    <a:gd name="T44" fmla="*/ 97 w 377"/>
                    <a:gd name="T45" fmla="*/ 69 h 236"/>
                    <a:gd name="T46" fmla="*/ 141 w 377"/>
                    <a:gd name="T47" fmla="*/ 66 h 236"/>
                    <a:gd name="T48" fmla="*/ 144 w 377"/>
                    <a:gd name="T49" fmla="*/ 53 h 236"/>
                    <a:gd name="T50" fmla="*/ 139 w 377"/>
                    <a:gd name="T51" fmla="*/ 34 h 236"/>
                    <a:gd name="T52" fmla="*/ 116 w 377"/>
                    <a:gd name="T53" fmla="*/ 22 h 236"/>
                    <a:gd name="T54" fmla="*/ 95 w 377"/>
                    <a:gd name="T55" fmla="*/ 2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77" h="236">
                      <a:moveTo>
                        <a:pt x="95" y="20"/>
                      </a:moveTo>
                      <a:lnTo>
                        <a:pt x="101" y="10"/>
                      </a:lnTo>
                      <a:lnTo>
                        <a:pt x="115" y="1"/>
                      </a:lnTo>
                      <a:lnTo>
                        <a:pt x="136" y="0"/>
                      </a:lnTo>
                      <a:lnTo>
                        <a:pt x="176" y="38"/>
                      </a:lnTo>
                      <a:lnTo>
                        <a:pt x="223" y="108"/>
                      </a:lnTo>
                      <a:lnTo>
                        <a:pt x="259" y="154"/>
                      </a:lnTo>
                      <a:lnTo>
                        <a:pt x="300" y="192"/>
                      </a:lnTo>
                      <a:lnTo>
                        <a:pt x="336" y="206"/>
                      </a:lnTo>
                      <a:lnTo>
                        <a:pt x="362" y="210"/>
                      </a:lnTo>
                      <a:lnTo>
                        <a:pt x="377" y="208"/>
                      </a:lnTo>
                      <a:lnTo>
                        <a:pt x="364" y="224"/>
                      </a:lnTo>
                      <a:lnTo>
                        <a:pt x="328" y="236"/>
                      </a:lnTo>
                      <a:lnTo>
                        <a:pt x="285" y="229"/>
                      </a:lnTo>
                      <a:lnTo>
                        <a:pt x="237" y="209"/>
                      </a:lnTo>
                      <a:lnTo>
                        <a:pt x="159" y="168"/>
                      </a:lnTo>
                      <a:lnTo>
                        <a:pt x="77" y="130"/>
                      </a:lnTo>
                      <a:lnTo>
                        <a:pt x="25" y="116"/>
                      </a:lnTo>
                      <a:lnTo>
                        <a:pt x="0" y="114"/>
                      </a:lnTo>
                      <a:lnTo>
                        <a:pt x="3" y="104"/>
                      </a:lnTo>
                      <a:lnTo>
                        <a:pt x="11" y="89"/>
                      </a:lnTo>
                      <a:lnTo>
                        <a:pt x="33" y="76"/>
                      </a:lnTo>
                      <a:lnTo>
                        <a:pt x="97" y="69"/>
                      </a:lnTo>
                      <a:lnTo>
                        <a:pt x="141" y="66"/>
                      </a:lnTo>
                      <a:lnTo>
                        <a:pt x="144" y="53"/>
                      </a:lnTo>
                      <a:lnTo>
                        <a:pt x="139" y="34"/>
                      </a:lnTo>
                      <a:lnTo>
                        <a:pt x="116" y="22"/>
                      </a:lnTo>
                      <a:lnTo>
                        <a:pt x="95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4" name="Freeform 68">
                  <a:extLst>
                    <a:ext uri="{FF2B5EF4-FFF2-40B4-BE49-F238E27FC236}">
                      <a16:creationId xmlns:a16="http://schemas.microsoft.com/office/drawing/2014/main" id="{BBC09BBB-262B-4A75-BB04-2293546A38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3" y="2653"/>
                  <a:ext cx="79" cy="101"/>
                </a:xfrm>
                <a:custGeom>
                  <a:avLst/>
                  <a:gdLst>
                    <a:gd name="T0" fmla="*/ 0 w 236"/>
                    <a:gd name="T1" fmla="*/ 42 h 305"/>
                    <a:gd name="T2" fmla="*/ 12 w 236"/>
                    <a:gd name="T3" fmla="*/ 29 h 305"/>
                    <a:gd name="T4" fmla="*/ 35 w 236"/>
                    <a:gd name="T5" fmla="*/ 10 h 305"/>
                    <a:gd name="T6" fmla="*/ 56 w 236"/>
                    <a:gd name="T7" fmla="*/ 1 h 305"/>
                    <a:gd name="T8" fmla="*/ 76 w 236"/>
                    <a:gd name="T9" fmla="*/ 0 h 305"/>
                    <a:gd name="T10" fmla="*/ 101 w 236"/>
                    <a:gd name="T11" fmla="*/ 12 h 305"/>
                    <a:gd name="T12" fmla="*/ 132 w 236"/>
                    <a:gd name="T13" fmla="*/ 49 h 305"/>
                    <a:gd name="T14" fmla="*/ 171 w 236"/>
                    <a:gd name="T15" fmla="*/ 130 h 305"/>
                    <a:gd name="T16" fmla="*/ 204 w 236"/>
                    <a:gd name="T17" fmla="*/ 217 h 305"/>
                    <a:gd name="T18" fmla="*/ 225 w 236"/>
                    <a:gd name="T19" fmla="*/ 264 h 305"/>
                    <a:gd name="T20" fmla="*/ 236 w 236"/>
                    <a:gd name="T21" fmla="*/ 278 h 305"/>
                    <a:gd name="T22" fmla="*/ 228 w 236"/>
                    <a:gd name="T23" fmla="*/ 289 h 305"/>
                    <a:gd name="T24" fmla="*/ 211 w 236"/>
                    <a:gd name="T25" fmla="*/ 301 h 305"/>
                    <a:gd name="T26" fmla="*/ 196 w 236"/>
                    <a:gd name="T27" fmla="*/ 305 h 305"/>
                    <a:gd name="T28" fmla="*/ 180 w 236"/>
                    <a:gd name="T29" fmla="*/ 302 h 305"/>
                    <a:gd name="T30" fmla="*/ 159 w 236"/>
                    <a:gd name="T31" fmla="*/ 285 h 305"/>
                    <a:gd name="T32" fmla="*/ 131 w 236"/>
                    <a:gd name="T33" fmla="*/ 246 h 305"/>
                    <a:gd name="T34" fmla="*/ 89 w 236"/>
                    <a:gd name="T35" fmla="*/ 166 h 305"/>
                    <a:gd name="T36" fmla="*/ 47 w 236"/>
                    <a:gd name="T37" fmla="*/ 90 h 305"/>
                    <a:gd name="T38" fmla="*/ 16 w 236"/>
                    <a:gd name="T39" fmla="*/ 53 h 305"/>
                    <a:gd name="T40" fmla="*/ 0 w 236"/>
                    <a:gd name="T41" fmla="*/ 42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36" h="305">
                      <a:moveTo>
                        <a:pt x="0" y="42"/>
                      </a:moveTo>
                      <a:lnTo>
                        <a:pt x="12" y="29"/>
                      </a:lnTo>
                      <a:lnTo>
                        <a:pt x="35" y="10"/>
                      </a:lnTo>
                      <a:lnTo>
                        <a:pt x="56" y="1"/>
                      </a:lnTo>
                      <a:lnTo>
                        <a:pt x="76" y="0"/>
                      </a:lnTo>
                      <a:lnTo>
                        <a:pt x="101" y="12"/>
                      </a:lnTo>
                      <a:lnTo>
                        <a:pt x="132" y="49"/>
                      </a:lnTo>
                      <a:lnTo>
                        <a:pt x="171" y="130"/>
                      </a:lnTo>
                      <a:lnTo>
                        <a:pt x="204" y="217"/>
                      </a:lnTo>
                      <a:lnTo>
                        <a:pt x="225" y="264"/>
                      </a:lnTo>
                      <a:lnTo>
                        <a:pt x="236" y="278"/>
                      </a:lnTo>
                      <a:lnTo>
                        <a:pt x="228" y="289"/>
                      </a:lnTo>
                      <a:lnTo>
                        <a:pt x="211" y="301"/>
                      </a:lnTo>
                      <a:lnTo>
                        <a:pt x="196" y="305"/>
                      </a:lnTo>
                      <a:lnTo>
                        <a:pt x="180" y="302"/>
                      </a:lnTo>
                      <a:lnTo>
                        <a:pt x="159" y="285"/>
                      </a:lnTo>
                      <a:lnTo>
                        <a:pt x="131" y="246"/>
                      </a:lnTo>
                      <a:lnTo>
                        <a:pt x="89" y="166"/>
                      </a:lnTo>
                      <a:lnTo>
                        <a:pt x="47" y="90"/>
                      </a:lnTo>
                      <a:lnTo>
                        <a:pt x="16" y="53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69">
                  <a:extLst>
                    <a:ext uri="{FF2B5EF4-FFF2-40B4-BE49-F238E27FC236}">
                      <a16:creationId xmlns:a16="http://schemas.microsoft.com/office/drawing/2014/main" id="{4A5AC56D-C811-487E-9A2F-A1D29AC415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3" y="2698"/>
                  <a:ext cx="51" cy="110"/>
                </a:xfrm>
                <a:custGeom>
                  <a:avLst/>
                  <a:gdLst>
                    <a:gd name="T0" fmla="*/ 104 w 153"/>
                    <a:gd name="T1" fmla="*/ 282 h 330"/>
                    <a:gd name="T2" fmla="*/ 87 w 153"/>
                    <a:gd name="T3" fmla="*/ 253 h 330"/>
                    <a:gd name="T4" fmla="*/ 46 w 153"/>
                    <a:gd name="T5" fmla="*/ 200 h 330"/>
                    <a:gd name="T6" fmla="*/ 19 w 153"/>
                    <a:gd name="T7" fmla="*/ 156 h 330"/>
                    <a:gd name="T8" fmla="*/ 7 w 153"/>
                    <a:gd name="T9" fmla="*/ 121 h 330"/>
                    <a:gd name="T10" fmla="*/ 0 w 153"/>
                    <a:gd name="T11" fmla="*/ 80 h 330"/>
                    <a:gd name="T12" fmla="*/ 4 w 153"/>
                    <a:gd name="T13" fmla="*/ 29 h 330"/>
                    <a:gd name="T14" fmla="*/ 10 w 153"/>
                    <a:gd name="T15" fmla="*/ 0 h 330"/>
                    <a:gd name="T16" fmla="*/ 34 w 153"/>
                    <a:gd name="T17" fmla="*/ 29 h 330"/>
                    <a:gd name="T18" fmla="*/ 86 w 153"/>
                    <a:gd name="T19" fmla="*/ 83 h 330"/>
                    <a:gd name="T20" fmla="*/ 120 w 153"/>
                    <a:gd name="T21" fmla="*/ 128 h 330"/>
                    <a:gd name="T22" fmla="*/ 139 w 153"/>
                    <a:gd name="T23" fmla="*/ 163 h 330"/>
                    <a:gd name="T24" fmla="*/ 151 w 153"/>
                    <a:gd name="T25" fmla="*/ 204 h 330"/>
                    <a:gd name="T26" fmla="*/ 153 w 153"/>
                    <a:gd name="T27" fmla="*/ 255 h 330"/>
                    <a:gd name="T28" fmla="*/ 151 w 153"/>
                    <a:gd name="T29" fmla="*/ 282 h 330"/>
                    <a:gd name="T30" fmla="*/ 137 w 153"/>
                    <a:gd name="T31" fmla="*/ 286 h 330"/>
                    <a:gd name="T32" fmla="*/ 118 w 153"/>
                    <a:gd name="T33" fmla="*/ 301 h 330"/>
                    <a:gd name="T34" fmla="*/ 98 w 153"/>
                    <a:gd name="T35" fmla="*/ 317 h 330"/>
                    <a:gd name="T36" fmla="*/ 74 w 153"/>
                    <a:gd name="T37" fmla="*/ 329 h 330"/>
                    <a:gd name="T38" fmla="*/ 58 w 153"/>
                    <a:gd name="T39" fmla="*/ 330 h 330"/>
                    <a:gd name="T40" fmla="*/ 34 w 153"/>
                    <a:gd name="T41" fmla="*/ 321 h 330"/>
                    <a:gd name="T42" fmla="*/ 26 w 153"/>
                    <a:gd name="T43" fmla="*/ 308 h 330"/>
                    <a:gd name="T44" fmla="*/ 30 w 153"/>
                    <a:gd name="T45" fmla="*/ 300 h 330"/>
                    <a:gd name="T46" fmla="*/ 47 w 153"/>
                    <a:gd name="T47" fmla="*/ 290 h 330"/>
                    <a:gd name="T48" fmla="*/ 84 w 153"/>
                    <a:gd name="T49" fmla="*/ 282 h 330"/>
                    <a:gd name="T50" fmla="*/ 104 w 153"/>
                    <a:gd name="T51" fmla="*/ 282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53" h="330">
                      <a:moveTo>
                        <a:pt x="104" y="282"/>
                      </a:moveTo>
                      <a:lnTo>
                        <a:pt x="87" y="253"/>
                      </a:lnTo>
                      <a:lnTo>
                        <a:pt x="46" y="200"/>
                      </a:lnTo>
                      <a:lnTo>
                        <a:pt x="19" y="156"/>
                      </a:lnTo>
                      <a:lnTo>
                        <a:pt x="7" y="121"/>
                      </a:lnTo>
                      <a:lnTo>
                        <a:pt x="0" y="80"/>
                      </a:lnTo>
                      <a:lnTo>
                        <a:pt x="4" y="29"/>
                      </a:lnTo>
                      <a:lnTo>
                        <a:pt x="10" y="0"/>
                      </a:lnTo>
                      <a:lnTo>
                        <a:pt x="34" y="29"/>
                      </a:lnTo>
                      <a:lnTo>
                        <a:pt x="86" y="83"/>
                      </a:lnTo>
                      <a:lnTo>
                        <a:pt x="120" y="128"/>
                      </a:lnTo>
                      <a:lnTo>
                        <a:pt x="139" y="163"/>
                      </a:lnTo>
                      <a:lnTo>
                        <a:pt x="151" y="204"/>
                      </a:lnTo>
                      <a:lnTo>
                        <a:pt x="153" y="255"/>
                      </a:lnTo>
                      <a:lnTo>
                        <a:pt x="151" y="282"/>
                      </a:lnTo>
                      <a:lnTo>
                        <a:pt x="137" y="286"/>
                      </a:lnTo>
                      <a:lnTo>
                        <a:pt x="118" y="301"/>
                      </a:lnTo>
                      <a:lnTo>
                        <a:pt x="98" y="317"/>
                      </a:lnTo>
                      <a:lnTo>
                        <a:pt x="74" y="329"/>
                      </a:lnTo>
                      <a:lnTo>
                        <a:pt x="58" y="330"/>
                      </a:lnTo>
                      <a:lnTo>
                        <a:pt x="34" y="321"/>
                      </a:lnTo>
                      <a:lnTo>
                        <a:pt x="26" y="308"/>
                      </a:lnTo>
                      <a:lnTo>
                        <a:pt x="30" y="300"/>
                      </a:lnTo>
                      <a:lnTo>
                        <a:pt x="47" y="290"/>
                      </a:lnTo>
                      <a:lnTo>
                        <a:pt x="84" y="282"/>
                      </a:lnTo>
                      <a:lnTo>
                        <a:pt x="104" y="2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11" name="Group 38">
                <a:extLst>
                  <a:ext uri="{FF2B5EF4-FFF2-40B4-BE49-F238E27FC236}">
                    <a16:creationId xmlns:a16="http://schemas.microsoft.com/office/drawing/2014/main" id="{694BBCD7-5946-4340-85E1-91DE6F6807C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715022" y="556277"/>
                <a:ext cx="3969435" cy="574358"/>
                <a:chOff x="-2534" y="-582"/>
                <a:chExt cx="5052" cy="731"/>
              </a:xfrm>
            </p:grpSpPr>
            <p:sp>
              <p:nvSpPr>
                <p:cNvPr id="138" name="Freeform 45">
                  <a:extLst>
                    <a:ext uri="{FF2B5EF4-FFF2-40B4-BE49-F238E27FC236}">
                      <a16:creationId xmlns:a16="http://schemas.microsoft.com/office/drawing/2014/main" id="{8E77B5AD-FD4B-4DF1-B714-A92E955454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7" y="-582"/>
                  <a:ext cx="328" cy="197"/>
                </a:xfrm>
                <a:custGeom>
                  <a:avLst/>
                  <a:gdLst>
                    <a:gd name="T0" fmla="*/ 0 w 982"/>
                    <a:gd name="T1" fmla="*/ 471 h 591"/>
                    <a:gd name="T2" fmla="*/ 18 w 982"/>
                    <a:gd name="T3" fmla="*/ 467 h 591"/>
                    <a:gd name="T4" fmla="*/ 123 w 982"/>
                    <a:gd name="T5" fmla="*/ 455 h 591"/>
                    <a:gd name="T6" fmla="*/ 211 w 982"/>
                    <a:gd name="T7" fmla="*/ 457 h 591"/>
                    <a:gd name="T8" fmla="*/ 255 w 982"/>
                    <a:gd name="T9" fmla="*/ 464 h 591"/>
                    <a:gd name="T10" fmla="*/ 299 w 982"/>
                    <a:gd name="T11" fmla="*/ 474 h 591"/>
                    <a:gd name="T12" fmla="*/ 389 w 982"/>
                    <a:gd name="T13" fmla="*/ 511 h 591"/>
                    <a:gd name="T14" fmla="*/ 480 w 982"/>
                    <a:gd name="T15" fmla="*/ 553 h 591"/>
                    <a:gd name="T16" fmla="*/ 575 w 982"/>
                    <a:gd name="T17" fmla="*/ 585 h 591"/>
                    <a:gd name="T18" fmla="*/ 624 w 982"/>
                    <a:gd name="T19" fmla="*/ 589 h 591"/>
                    <a:gd name="T20" fmla="*/ 669 w 982"/>
                    <a:gd name="T21" fmla="*/ 591 h 591"/>
                    <a:gd name="T22" fmla="*/ 716 w 982"/>
                    <a:gd name="T23" fmla="*/ 581 h 591"/>
                    <a:gd name="T24" fmla="*/ 732 w 982"/>
                    <a:gd name="T25" fmla="*/ 553 h 591"/>
                    <a:gd name="T26" fmla="*/ 729 w 982"/>
                    <a:gd name="T27" fmla="*/ 547 h 591"/>
                    <a:gd name="T28" fmla="*/ 718 w 982"/>
                    <a:gd name="T29" fmla="*/ 549 h 591"/>
                    <a:gd name="T30" fmla="*/ 666 w 982"/>
                    <a:gd name="T31" fmla="*/ 539 h 591"/>
                    <a:gd name="T32" fmla="*/ 640 w 982"/>
                    <a:gd name="T33" fmla="*/ 520 h 591"/>
                    <a:gd name="T34" fmla="*/ 627 w 982"/>
                    <a:gd name="T35" fmla="*/ 501 h 591"/>
                    <a:gd name="T36" fmla="*/ 623 w 982"/>
                    <a:gd name="T37" fmla="*/ 488 h 591"/>
                    <a:gd name="T38" fmla="*/ 618 w 982"/>
                    <a:gd name="T39" fmla="*/ 474 h 591"/>
                    <a:gd name="T40" fmla="*/ 621 w 982"/>
                    <a:gd name="T41" fmla="*/ 449 h 591"/>
                    <a:gd name="T42" fmla="*/ 640 w 982"/>
                    <a:gd name="T43" fmla="*/ 411 h 591"/>
                    <a:gd name="T44" fmla="*/ 733 w 982"/>
                    <a:gd name="T45" fmla="*/ 329 h 591"/>
                    <a:gd name="T46" fmla="*/ 833 w 982"/>
                    <a:gd name="T47" fmla="*/ 259 h 591"/>
                    <a:gd name="T48" fmla="*/ 882 w 982"/>
                    <a:gd name="T49" fmla="*/ 223 h 591"/>
                    <a:gd name="T50" fmla="*/ 948 w 982"/>
                    <a:gd name="T51" fmla="*/ 150 h 591"/>
                    <a:gd name="T52" fmla="*/ 980 w 982"/>
                    <a:gd name="T53" fmla="*/ 82 h 591"/>
                    <a:gd name="T54" fmla="*/ 982 w 982"/>
                    <a:gd name="T55" fmla="*/ 25 h 591"/>
                    <a:gd name="T56" fmla="*/ 974 w 982"/>
                    <a:gd name="T57" fmla="*/ 0 h 591"/>
                    <a:gd name="T58" fmla="*/ 971 w 982"/>
                    <a:gd name="T59" fmla="*/ 5 h 591"/>
                    <a:gd name="T60" fmla="*/ 929 w 982"/>
                    <a:gd name="T61" fmla="*/ 42 h 591"/>
                    <a:gd name="T62" fmla="*/ 873 w 982"/>
                    <a:gd name="T63" fmla="*/ 79 h 591"/>
                    <a:gd name="T64" fmla="*/ 833 w 982"/>
                    <a:gd name="T65" fmla="*/ 101 h 591"/>
                    <a:gd name="T66" fmla="*/ 790 w 982"/>
                    <a:gd name="T67" fmla="*/ 126 h 591"/>
                    <a:gd name="T68" fmla="*/ 713 w 982"/>
                    <a:gd name="T69" fmla="*/ 189 h 591"/>
                    <a:gd name="T70" fmla="*/ 608 w 982"/>
                    <a:gd name="T71" fmla="*/ 294 h 591"/>
                    <a:gd name="T72" fmla="*/ 540 w 982"/>
                    <a:gd name="T73" fmla="*/ 359 h 591"/>
                    <a:gd name="T74" fmla="*/ 509 w 982"/>
                    <a:gd name="T75" fmla="*/ 388 h 591"/>
                    <a:gd name="T76" fmla="*/ 464 w 982"/>
                    <a:gd name="T77" fmla="*/ 422 h 591"/>
                    <a:gd name="T78" fmla="*/ 430 w 982"/>
                    <a:gd name="T79" fmla="*/ 437 h 591"/>
                    <a:gd name="T80" fmla="*/ 386 w 982"/>
                    <a:gd name="T81" fmla="*/ 434 h 591"/>
                    <a:gd name="T82" fmla="*/ 358 w 982"/>
                    <a:gd name="T83" fmla="*/ 428 h 591"/>
                    <a:gd name="T84" fmla="*/ 322 w 982"/>
                    <a:gd name="T85" fmla="*/ 422 h 591"/>
                    <a:gd name="T86" fmla="*/ 228 w 982"/>
                    <a:gd name="T87" fmla="*/ 411 h 591"/>
                    <a:gd name="T88" fmla="*/ 127 w 982"/>
                    <a:gd name="T89" fmla="*/ 413 h 591"/>
                    <a:gd name="T90" fmla="*/ 57 w 982"/>
                    <a:gd name="T91" fmla="*/ 432 h 591"/>
                    <a:gd name="T92" fmla="*/ 16 w 982"/>
                    <a:gd name="T93" fmla="*/ 455 h 591"/>
                    <a:gd name="T94" fmla="*/ 0 w 982"/>
                    <a:gd name="T95" fmla="*/ 471 h 5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982" h="591">
                      <a:moveTo>
                        <a:pt x="0" y="471"/>
                      </a:moveTo>
                      <a:lnTo>
                        <a:pt x="18" y="467"/>
                      </a:lnTo>
                      <a:lnTo>
                        <a:pt x="123" y="455"/>
                      </a:lnTo>
                      <a:lnTo>
                        <a:pt x="211" y="457"/>
                      </a:lnTo>
                      <a:lnTo>
                        <a:pt x="255" y="464"/>
                      </a:lnTo>
                      <a:lnTo>
                        <a:pt x="299" y="474"/>
                      </a:lnTo>
                      <a:lnTo>
                        <a:pt x="389" y="511"/>
                      </a:lnTo>
                      <a:lnTo>
                        <a:pt x="480" y="553"/>
                      </a:lnTo>
                      <a:lnTo>
                        <a:pt x="575" y="585"/>
                      </a:lnTo>
                      <a:lnTo>
                        <a:pt x="624" y="589"/>
                      </a:lnTo>
                      <a:lnTo>
                        <a:pt x="669" y="591"/>
                      </a:lnTo>
                      <a:lnTo>
                        <a:pt x="716" y="581"/>
                      </a:lnTo>
                      <a:lnTo>
                        <a:pt x="732" y="553"/>
                      </a:lnTo>
                      <a:lnTo>
                        <a:pt x="729" y="547"/>
                      </a:lnTo>
                      <a:lnTo>
                        <a:pt x="718" y="549"/>
                      </a:lnTo>
                      <a:lnTo>
                        <a:pt x="666" y="539"/>
                      </a:lnTo>
                      <a:lnTo>
                        <a:pt x="640" y="520"/>
                      </a:lnTo>
                      <a:lnTo>
                        <a:pt x="627" y="501"/>
                      </a:lnTo>
                      <a:lnTo>
                        <a:pt x="623" y="488"/>
                      </a:lnTo>
                      <a:lnTo>
                        <a:pt x="618" y="474"/>
                      </a:lnTo>
                      <a:lnTo>
                        <a:pt x="621" y="449"/>
                      </a:lnTo>
                      <a:lnTo>
                        <a:pt x="640" y="411"/>
                      </a:lnTo>
                      <a:lnTo>
                        <a:pt x="733" y="329"/>
                      </a:lnTo>
                      <a:lnTo>
                        <a:pt x="833" y="259"/>
                      </a:lnTo>
                      <a:lnTo>
                        <a:pt x="882" y="223"/>
                      </a:lnTo>
                      <a:lnTo>
                        <a:pt x="948" y="150"/>
                      </a:lnTo>
                      <a:lnTo>
                        <a:pt x="980" y="82"/>
                      </a:lnTo>
                      <a:lnTo>
                        <a:pt x="982" y="25"/>
                      </a:lnTo>
                      <a:lnTo>
                        <a:pt x="974" y="0"/>
                      </a:lnTo>
                      <a:lnTo>
                        <a:pt x="971" y="5"/>
                      </a:lnTo>
                      <a:lnTo>
                        <a:pt x="929" y="42"/>
                      </a:lnTo>
                      <a:lnTo>
                        <a:pt x="873" y="79"/>
                      </a:lnTo>
                      <a:lnTo>
                        <a:pt x="833" y="101"/>
                      </a:lnTo>
                      <a:lnTo>
                        <a:pt x="790" y="126"/>
                      </a:lnTo>
                      <a:lnTo>
                        <a:pt x="713" y="189"/>
                      </a:lnTo>
                      <a:lnTo>
                        <a:pt x="608" y="294"/>
                      </a:lnTo>
                      <a:lnTo>
                        <a:pt x="540" y="359"/>
                      </a:lnTo>
                      <a:lnTo>
                        <a:pt x="509" y="388"/>
                      </a:lnTo>
                      <a:lnTo>
                        <a:pt x="464" y="422"/>
                      </a:lnTo>
                      <a:lnTo>
                        <a:pt x="430" y="437"/>
                      </a:lnTo>
                      <a:lnTo>
                        <a:pt x="386" y="434"/>
                      </a:lnTo>
                      <a:lnTo>
                        <a:pt x="358" y="428"/>
                      </a:lnTo>
                      <a:lnTo>
                        <a:pt x="322" y="422"/>
                      </a:lnTo>
                      <a:lnTo>
                        <a:pt x="228" y="411"/>
                      </a:lnTo>
                      <a:lnTo>
                        <a:pt x="127" y="413"/>
                      </a:lnTo>
                      <a:lnTo>
                        <a:pt x="57" y="432"/>
                      </a:lnTo>
                      <a:lnTo>
                        <a:pt x="16" y="455"/>
                      </a:lnTo>
                      <a:lnTo>
                        <a:pt x="0" y="471"/>
                      </a:lnTo>
                      <a:close/>
                    </a:path>
                  </a:pathLst>
                </a:custGeom>
                <a:solidFill>
                  <a:srgbClr val="100F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9" name="Freeform 46">
                  <a:extLst>
                    <a:ext uri="{FF2B5EF4-FFF2-40B4-BE49-F238E27FC236}">
                      <a16:creationId xmlns:a16="http://schemas.microsoft.com/office/drawing/2014/main" id="{4F4FA75F-1F8D-484B-A89E-DD513E02FC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34" y="-356"/>
                  <a:ext cx="328" cy="197"/>
                </a:xfrm>
                <a:custGeom>
                  <a:avLst/>
                  <a:gdLst>
                    <a:gd name="T0" fmla="*/ 0 w 984"/>
                    <a:gd name="T1" fmla="*/ 471 h 591"/>
                    <a:gd name="T2" fmla="*/ 18 w 984"/>
                    <a:gd name="T3" fmla="*/ 467 h 591"/>
                    <a:gd name="T4" fmla="*/ 124 w 984"/>
                    <a:gd name="T5" fmla="*/ 455 h 591"/>
                    <a:gd name="T6" fmla="*/ 212 w 984"/>
                    <a:gd name="T7" fmla="*/ 457 h 591"/>
                    <a:gd name="T8" fmla="*/ 255 w 984"/>
                    <a:gd name="T9" fmla="*/ 464 h 591"/>
                    <a:gd name="T10" fmla="*/ 300 w 984"/>
                    <a:gd name="T11" fmla="*/ 474 h 591"/>
                    <a:gd name="T12" fmla="*/ 389 w 984"/>
                    <a:gd name="T13" fmla="*/ 511 h 591"/>
                    <a:gd name="T14" fmla="*/ 481 w 984"/>
                    <a:gd name="T15" fmla="*/ 553 h 591"/>
                    <a:gd name="T16" fmla="*/ 576 w 984"/>
                    <a:gd name="T17" fmla="*/ 583 h 591"/>
                    <a:gd name="T18" fmla="*/ 625 w 984"/>
                    <a:gd name="T19" fmla="*/ 589 h 591"/>
                    <a:gd name="T20" fmla="*/ 670 w 984"/>
                    <a:gd name="T21" fmla="*/ 591 h 591"/>
                    <a:gd name="T22" fmla="*/ 717 w 984"/>
                    <a:gd name="T23" fmla="*/ 579 h 591"/>
                    <a:gd name="T24" fmla="*/ 733 w 984"/>
                    <a:gd name="T25" fmla="*/ 553 h 591"/>
                    <a:gd name="T26" fmla="*/ 729 w 984"/>
                    <a:gd name="T27" fmla="*/ 547 h 591"/>
                    <a:gd name="T28" fmla="*/ 719 w 984"/>
                    <a:gd name="T29" fmla="*/ 549 h 591"/>
                    <a:gd name="T30" fmla="*/ 667 w 984"/>
                    <a:gd name="T31" fmla="*/ 539 h 591"/>
                    <a:gd name="T32" fmla="*/ 641 w 984"/>
                    <a:gd name="T33" fmla="*/ 520 h 591"/>
                    <a:gd name="T34" fmla="*/ 628 w 984"/>
                    <a:gd name="T35" fmla="*/ 501 h 591"/>
                    <a:gd name="T36" fmla="*/ 622 w 984"/>
                    <a:gd name="T37" fmla="*/ 488 h 591"/>
                    <a:gd name="T38" fmla="*/ 619 w 984"/>
                    <a:gd name="T39" fmla="*/ 474 h 591"/>
                    <a:gd name="T40" fmla="*/ 621 w 984"/>
                    <a:gd name="T41" fmla="*/ 448 h 591"/>
                    <a:gd name="T42" fmla="*/ 641 w 984"/>
                    <a:gd name="T43" fmla="*/ 411 h 591"/>
                    <a:gd name="T44" fmla="*/ 733 w 984"/>
                    <a:gd name="T45" fmla="*/ 329 h 591"/>
                    <a:gd name="T46" fmla="*/ 834 w 984"/>
                    <a:gd name="T47" fmla="*/ 259 h 591"/>
                    <a:gd name="T48" fmla="*/ 883 w 984"/>
                    <a:gd name="T49" fmla="*/ 223 h 591"/>
                    <a:gd name="T50" fmla="*/ 949 w 984"/>
                    <a:gd name="T51" fmla="*/ 150 h 591"/>
                    <a:gd name="T52" fmla="*/ 981 w 984"/>
                    <a:gd name="T53" fmla="*/ 82 h 591"/>
                    <a:gd name="T54" fmla="*/ 984 w 984"/>
                    <a:gd name="T55" fmla="*/ 23 h 591"/>
                    <a:gd name="T56" fmla="*/ 975 w 984"/>
                    <a:gd name="T57" fmla="*/ 0 h 591"/>
                    <a:gd name="T58" fmla="*/ 972 w 984"/>
                    <a:gd name="T59" fmla="*/ 5 h 591"/>
                    <a:gd name="T60" fmla="*/ 930 w 984"/>
                    <a:gd name="T61" fmla="*/ 42 h 591"/>
                    <a:gd name="T62" fmla="*/ 874 w 984"/>
                    <a:gd name="T63" fmla="*/ 79 h 591"/>
                    <a:gd name="T64" fmla="*/ 834 w 984"/>
                    <a:gd name="T65" fmla="*/ 101 h 591"/>
                    <a:gd name="T66" fmla="*/ 791 w 984"/>
                    <a:gd name="T67" fmla="*/ 125 h 591"/>
                    <a:gd name="T68" fmla="*/ 713 w 984"/>
                    <a:gd name="T69" fmla="*/ 189 h 591"/>
                    <a:gd name="T70" fmla="*/ 609 w 984"/>
                    <a:gd name="T71" fmla="*/ 294 h 591"/>
                    <a:gd name="T72" fmla="*/ 542 w 984"/>
                    <a:gd name="T73" fmla="*/ 359 h 591"/>
                    <a:gd name="T74" fmla="*/ 510 w 984"/>
                    <a:gd name="T75" fmla="*/ 388 h 591"/>
                    <a:gd name="T76" fmla="*/ 465 w 984"/>
                    <a:gd name="T77" fmla="*/ 422 h 591"/>
                    <a:gd name="T78" fmla="*/ 429 w 984"/>
                    <a:gd name="T79" fmla="*/ 436 h 591"/>
                    <a:gd name="T80" fmla="*/ 388 w 984"/>
                    <a:gd name="T81" fmla="*/ 434 h 591"/>
                    <a:gd name="T82" fmla="*/ 357 w 984"/>
                    <a:gd name="T83" fmla="*/ 428 h 591"/>
                    <a:gd name="T84" fmla="*/ 321 w 984"/>
                    <a:gd name="T85" fmla="*/ 422 h 591"/>
                    <a:gd name="T86" fmla="*/ 229 w 984"/>
                    <a:gd name="T87" fmla="*/ 411 h 591"/>
                    <a:gd name="T88" fmla="*/ 127 w 984"/>
                    <a:gd name="T89" fmla="*/ 413 h 591"/>
                    <a:gd name="T90" fmla="*/ 58 w 984"/>
                    <a:gd name="T91" fmla="*/ 432 h 591"/>
                    <a:gd name="T92" fmla="*/ 18 w 984"/>
                    <a:gd name="T93" fmla="*/ 455 h 591"/>
                    <a:gd name="T94" fmla="*/ 0 w 984"/>
                    <a:gd name="T95" fmla="*/ 471 h 5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984" h="591">
                      <a:moveTo>
                        <a:pt x="0" y="471"/>
                      </a:moveTo>
                      <a:lnTo>
                        <a:pt x="18" y="467"/>
                      </a:lnTo>
                      <a:lnTo>
                        <a:pt x="124" y="455"/>
                      </a:lnTo>
                      <a:lnTo>
                        <a:pt x="212" y="457"/>
                      </a:lnTo>
                      <a:lnTo>
                        <a:pt x="255" y="464"/>
                      </a:lnTo>
                      <a:lnTo>
                        <a:pt x="300" y="474"/>
                      </a:lnTo>
                      <a:lnTo>
                        <a:pt x="389" y="511"/>
                      </a:lnTo>
                      <a:lnTo>
                        <a:pt x="481" y="553"/>
                      </a:lnTo>
                      <a:lnTo>
                        <a:pt x="576" y="583"/>
                      </a:lnTo>
                      <a:lnTo>
                        <a:pt x="625" y="589"/>
                      </a:lnTo>
                      <a:lnTo>
                        <a:pt x="670" y="591"/>
                      </a:lnTo>
                      <a:lnTo>
                        <a:pt x="717" y="579"/>
                      </a:lnTo>
                      <a:lnTo>
                        <a:pt x="733" y="553"/>
                      </a:lnTo>
                      <a:lnTo>
                        <a:pt x="729" y="547"/>
                      </a:lnTo>
                      <a:lnTo>
                        <a:pt x="719" y="549"/>
                      </a:lnTo>
                      <a:lnTo>
                        <a:pt x="667" y="539"/>
                      </a:lnTo>
                      <a:lnTo>
                        <a:pt x="641" y="520"/>
                      </a:lnTo>
                      <a:lnTo>
                        <a:pt x="628" y="501"/>
                      </a:lnTo>
                      <a:lnTo>
                        <a:pt x="622" y="488"/>
                      </a:lnTo>
                      <a:lnTo>
                        <a:pt x="619" y="474"/>
                      </a:lnTo>
                      <a:lnTo>
                        <a:pt x="621" y="448"/>
                      </a:lnTo>
                      <a:lnTo>
                        <a:pt x="641" y="411"/>
                      </a:lnTo>
                      <a:lnTo>
                        <a:pt x="733" y="329"/>
                      </a:lnTo>
                      <a:lnTo>
                        <a:pt x="834" y="259"/>
                      </a:lnTo>
                      <a:lnTo>
                        <a:pt x="883" y="223"/>
                      </a:lnTo>
                      <a:lnTo>
                        <a:pt x="949" y="150"/>
                      </a:lnTo>
                      <a:lnTo>
                        <a:pt x="981" y="82"/>
                      </a:lnTo>
                      <a:lnTo>
                        <a:pt x="984" y="23"/>
                      </a:lnTo>
                      <a:lnTo>
                        <a:pt x="975" y="0"/>
                      </a:lnTo>
                      <a:lnTo>
                        <a:pt x="972" y="5"/>
                      </a:lnTo>
                      <a:lnTo>
                        <a:pt x="930" y="42"/>
                      </a:lnTo>
                      <a:lnTo>
                        <a:pt x="874" y="79"/>
                      </a:lnTo>
                      <a:lnTo>
                        <a:pt x="834" y="101"/>
                      </a:lnTo>
                      <a:lnTo>
                        <a:pt x="791" y="125"/>
                      </a:lnTo>
                      <a:lnTo>
                        <a:pt x="713" y="189"/>
                      </a:lnTo>
                      <a:lnTo>
                        <a:pt x="609" y="294"/>
                      </a:lnTo>
                      <a:lnTo>
                        <a:pt x="542" y="359"/>
                      </a:lnTo>
                      <a:lnTo>
                        <a:pt x="510" y="388"/>
                      </a:lnTo>
                      <a:lnTo>
                        <a:pt x="465" y="422"/>
                      </a:lnTo>
                      <a:lnTo>
                        <a:pt x="429" y="436"/>
                      </a:lnTo>
                      <a:lnTo>
                        <a:pt x="388" y="434"/>
                      </a:lnTo>
                      <a:lnTo>
                        <a:pt x="357" y="428"/>
                      </a:lnTo>
                      <a:lnTo>
                        <a:pt x="321" y="422"/>
                      </a:lnTo>
                      <a:lnTo>
                        <a:pt x="229" y="411"/>
                      </a:lnTo>
                      <a:lnTo>
                        <a:pt x="127" y="413"/>
                      </a:lnTo>
                      <a:lnTo>
                        <a:pt x="58" y="432"/>
                      </a:lnTo>
                      <a:lnTo>
                        <a:pt x="18" y="455"/>
                      </a:lnTo>
                      <a:lnTo>
                        <a:pt x="0" y="471"/>
                      </a:lnTo>
                      <a:close/>
                    </a:path>
                  </a:pathLst>
                </a:custGeom>
                <a:solidFill>
                  <a:srgbClr val="100F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0" name="Freeform 47">
                  <a:extLst>
                    <a:ext uri="{FF2B5EF4-FFF2-40B4-BE49-F238E27FC236}">
                      <a16:creationId xmlns:a16="http://schemas.microsoft.com/office/drawing/2014/main" id="{E0F63171-7536-416B-B77D-EE83FEFEDD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0" y="-48"/>
                  <a:ext cx="328" cy="197"/>
                </a:xfrm>
                <a:custGeom>
                  <a:avLst/>
                  <a:gdLst>
                    <a:gd name="T0" fmla="*/ 0 w 984"/>
                    <a:gd name="T1" fmla="*/ 471 h 591"/>
                    <a:gd name="T2" fmla="*/ 19 w 984"/>
                    <a:gd name="T3" fmla="*/ 467 h 591"/>
                    <a:gd name="T4" fmla="*/ 124 w 984"/>
                    <a:gd name="T5" fmla="*/ 455 h 591"/>
                    <a:gd name="T6" fmla="*/ 212 w 984"/>
                    <a:gd name="T7" fmla="*/ 457 h 591"/>
                    <a:gd name="T8" fmla="*/ 257 w 984"/>
                    <a:gd name="T9" fmla="*/ 464 h 591"/>
                    <a:gd name="T10" fmla="*/ 300 w 984"/>
                    <a:gd name="T11" fmla="*/ 474 h 591"/>
                    <a:gd name="T12" fmla="*/ 389 w 984"/>
                    <a:gd name="T13" fmla="*/ 511 h 591"/>
                    <a:gd name="T14" fmla="*/ 481 w 984"/>
                    <a:gd name="T15" fmla="*/ 553 h 591"/>
                    <a:gd name="T16" fmla="*/ 576 w 984"/>
                    <a:gd name="T17" fmla="*/ 585 h 591"/>
                    <a:gd name="T18" fmla="*/ 625 w 984"/>
                    <a:gd name="T19" fmla="*/ 589 h 591"/>
                    <a:gd name="T20" fmla="*/ 670 w 984"/>
                    <a:gd name="T21" fmla="*/ 591 h 591"/>
                    <a:gd name="T22" fmla="*/ 717 w 984"/>
                    <a:gd name="T23" fmla="*/ 581 h 591"/>
                    <a:gd name="T24" fmla="*/ 733 w 984"/>
                    <a:gd name="T25" fmla="*/ 553 h 591"/>
                    <a:gd name="T26" fmla="*/ 730 w 984"/>
                    <a:gd name="T27" fmla="*/ 547 h 591"/>
                    <a:gd name="T28" fmla="*/ 719 w 984"/>
                    <a:gd name="T29" fmla="*/ 549 h 591"/>
                    <a:gd name="T30" fmla="*/ 667 w 984"/>
                    <a:gd name="T31" fmla="*/ 539 h 591"/>
                    <a:gd name="T32" fmla="*/ 641 w 984"/>
                    <a:gd name="T33" fmla="*/ 520 h 591"/>
                    <a:gd name="T34" fmla="*/ 628 w 984"/>
                    <a:gd name="T35" fmla="*/ 501 h 591"/>
                    <a:gd name="T36" fmla="*/ 622 w 984"/>
                    <a:gd name="T37" fmla="*/ 488 h 591"/>
                    <a:gd name="T38" fmla="*/ 619 w 984"/>
                    <a:gd name="T39" fmla="*/ 475 h 591"/>
                    <a:gd name="T40" fmla="*/ 622 w 984"/>
                    <a:gd name="T41" fmla="*/ 449 h 591"/>
                    <a:gd name="T42" fmla="*/ 641 w 984"/>
                    <a:gd name="T43" fmla="*/ 411 h 591"/>
                    <a:gd name="T44" fmla="*/ 735 w 984"/>
                    <a:gd name="T45" fmla="*/ 329 h 591"/>
                    <a:gd name="T46" fmla="*/ 834 w 984"/>
                    <a:gd name="T47" fmla="*/ 261 h 591"/>
                    <a:gd name="T48" fmla="*/ 883 w 984"/>
                    <a:gd name="T49" fmla="*/ 223 h 591"/>
                    <a:gd name="T50" fmla="*/ 949 w 984"/>
                    <a:gd name="T51" fmla="*/ 150 h 591"/>
                    <a:gd name="T52" fmla="*/ 981 w 984"/>
                    <a:gd name="T53" fmla="*/ 82 h 591"/>
                    <a:gd name="T54" fmla="*/ 984 w 984"/>
                    <a:gd name="T55" fmla="*/ 25 h 591"/>
                    <a:gd name="T56" fmla="*/ 975 w 984"/>
                    <a:gd name="T57" fmla="*/ 0 h 591"/>
                    <a:gd name="T58" fmla="*/ 972 w 984"/>
                    <a:gd name="T59" fmla="*/ 5 h 591"/>
                    <a:gd name="T60" fmla="*/ 930 w 984"/>
                    <a:gd name="T61" fmla="*/ 42 h 591"/>
                    <a:gd name="T62" fmla="*/ 874 w 984"/>
                    <a:gd name="T63" fmla="*/ 79 h 591"/>
                    <a:gd name="T64" fmla="*/ 834 w 984"/>
                    <a:gd name="T65" fmla="*/ 101 h 591"/>
                    <a:gd name="T66" fmla="*/ 791 w 984"/>
                    <a:gd name="T67" fmla="*/ 127 h 591"/>
                    <a:gd name="T68" fmla="*/ 714 w 984"/>
                    <a:gd name="T69" fmla="*/ 189 h 591"/>
                    <a:gd name="T70" fmla="*/ 609 w 984"/>
                    <a:gd name="T71" fmla="*/ 294 h 591"/>
                    <a:gd name="T72" fmla="*/ 542 w 984"/>
                    <a:gd name="T73" fmla="*/ 359 h 591"/>
                    <a:gd name="T74" fmla="*/ 510 w 984"/>
                    <a:gd name="T75" fmla="*/ 388 h 591"/>
                    <a:gd name="T76" fmla="*/ 465 w 984"/>
                    <a:gd name="T77" fmla="*/ 422 h 591"/>
                    <a:gd name="T78" fmla="*/ 431 w 984"/>
                    <a:gd name="T79" fmla="*/ 437 h 591"/>
                    <a:gd name="T80" fmla="*/ 388 w 984"/>
                    <a:gd name="T81" fmla="*/ 435 h 591"/>
                    <a:gd name="T82" fmla="*/ 357 w 984"/>
                    <a:gd name="T83" fmla="*/ 429 h 591"/>
                    <a:gd name="T84" fmla="*/ 323 w 984"/>
                    <a:gd name="T85" fmla="*/ 422 h 591"/>
                    <a:gd name="T86" fmla="*/ 229 w 984"/>
                    <a:gd name="T87" fmla="*/ 411 h 591"/>
                    <a:gd name="T88" fmla="*/ 127 w 984"/>
                    <a:gd name="T89" fmla="*/ 413 h 591"/>
                    <a:gd name="T90" fmla="*/ 58 w 984"/>
                    <a:gd name="T91" fmla="*/ 432 h 591"/>
                    <a:gd name="T92" fmla="*/ 18 w 984"/>
                    <a:gd name="T93" fmla="*/ 455 h 591"/>
                    <a:gd name="T94" fmla="*/ 0 w 984"/>
                    <a:gd name="T95" fmla="*/ 471 h 5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984" h="591">
                      <a:moveTo>
                        <a:pt x="0" y="471"/>
                      </a:moveTo>
                      <a:lnTo>
                        <a:pt x="19" y="467"/>
                      </a:lnTo>
                      <a:lnTo>
                        <a:pt x="124" y="455"/>
                      </a:lnTo>
                      <a:lnTo>
                        <a:pt x="212" y="457"/>
                      </a:lnTo>
                      <a:lnTo>
                        <a:pt x="257" y="464"/>
                      </a:lnTo>
                      <a:lnTo>
                        <a:pt x="300" y="474"/>
                      </a:lnTo>
                      <a:lnTo>
                        <a:pt x="389" y="511"/>
                      </a:lnTo>
                      <a:lnTo>
                        <a:pt x="481" y="553"/>
                      </a:lnTo>
                      <a:lnTo>
                        <a:pt x="576" y="585"/>
                      </a:lnTo>
                      <a:lnTo>
                        <a:pt x="625" y="589"/>
                      </a:lnTo>
                      <a:lnTo>
                        <a:pt x="670" y="591"/>
                      </a:lnTo>
                      <a:lnTo>
                        <a:pt x="717" y="581"/>
                      </a:lnTo>
                      <a:lnTo>
                        <a:pt x="733" y="553"/>
                      </a:lnTo>
                      <a:lnTo>
                        <a:pt x="730" y="547"/>
                      </a:lnTo>
                      <a:lnTo>
                        <a:pt x="719" y="549"/>
                      </a:lnTo>
                      <a:lnTo>
                        <a:pt x="667" y="539"/>
                      </a:lnTo>
                      <a:lnTo>
                        <a:pt x="641" y="520"/>
                      </a:lnTo>
                      <a:lnTo>
                        <a:pt x="628" y="501"/>
                      </a:lnTo>
                      <a:lnTo>
                        <a:pt x="622" y="488"/>
                      </a:lnTo>
                      <a:lnTo>
                        <a:pt x="619" y="475"/>
                      </a:lnTo>
                      <a:lnTo>
                        <a:pt x="622" y="449"/>
                      </a:lnTo>
                      <a:lnTo>
                        <a:pt x="641" y="411"/>
                      </a:lnTo>
                      <a:lnTo>
                        <a:pt x="735" y="329"/>
                      </a:lnTo>
                      <a:lnTo>
                        <a:pt x="834" y="261"/>
                      </a:lnTo>
                      <a:lnTo>
                        <a:pt x="883" y="223"/>
                      </a:lnTo>
                      <a:lnTo>
                        <a:pt x="949" y="150"/>
                      </a:lnTo>
                      <a:lnTo>
                        <a:pt x="981" y="82"/>
                      </a:lnTo>
                      <a:lnTo>
                        <a:pt x="984" y="25"/>
                      </a:lnTo>
                      <a:lnTo>
                        <a:pt x="975" y="0"/>
                      </a:lnTo>
                      <a:lnTo>
                        <a:pt x="972" y="5"/>
                      </a:lnTo>
                      <a:lnTo>
                        <a:pt x="930" y="42"/>
                      </a:lnTo>
                      <a:lnTo>
                        <a:pt x="874" y="79"/>
                      </a:lnTo>
                      <a:lnTo>
                        <a:pt x="834" y="101"/>
                      </a:lnTo>
                      <a:lnTo>
                        <a:pt x="791" y="127"/>
                      </a:lnTo>
                      <a:lnTo>
                        <a:pt x="714" y="189"/>
                      </a:lnTo>
                      <a:lnTo>
                        <a:pt x="609" y="294"/>
                      </a:lnTo>
                      <a:lnTo>
                        <a:pt x="542" y="359"/>
                      </a:lnTo>
                      <a:lnTo>
                        <a:pt x="510" y="388"/>
                      </a:lnTo>
                      <a:lnTo>
                        <a:pt x="465" y="422"/>
                      </a:lnTo>
                      <a:lnTo>
                        <a:pt x="431" y="437"/>
                      </a:lnTo>
                      <a:lnTo>
                        <a:pt x="388" y="435"/>
                      </a:lnTo>
                      <a:lnTo>
                        <a:pt x="357" y="429"/>
                      </a:lnTo>
                      <a:lnTo>
                        <a:pt x="323" y="422"/>
                      </a:lnTo>
                      <a:lnTo>
                        <a:pt x="229" y="411"/>
                      </a:lnTo>
                      <a:lnTo>
                        <a:pt x="127" y="413"/>
                      </a:lnTo>
                      <a:lnTo>
                        <a:pt x="58" y="432"/>
                      </a:lnTo>
                      <a:lnTo>
                        <a:pt x="18" y="455"/>
                      </a:lnTo>
                      <a:lnTo>
                        <a:pt x="0" y="471"/>
                      </a:lnTo>
                      <a:close/>
                    </a:path>
                  </a:pathLst>
                </a:custGeom>
                <a:solidFill>
                  <a:srgbClr val="100F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12" name="직사각형 111">
                <a:extLst>
                  <a:ext uri="{FF2B5EF4-FFF2-40B4-BE49-F238E27FC236}">
                    <a16:creationId xmlns:a16="http://schemas.microsoft.com/office/drawing/2014/main" id="{2D16EF90-DB77-4AA0-A7FE-53E250A41178}"/>
                  </a:ext>
                </a:extLst>
              </p:cNvPr>
              <p:cNvSpPr/>
              <p:nvPr/>
            </p:nvSpPr>
            <p:spPr>
              <a:xfrm>
                <a:off x="1784133" y="243478"/>
                <a:ext cx="36000" cy="60361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7" name="Freeform 73">
                <a:extLst>
                  <a:ext uri="{FF2B5EF4-FFF2-40B4-BE49-F238E27FC236}">
                    <a16:creationId xmlns:a16="http://schemas.microsoft.com/office/drawing/2014/main" id="{AB981866-49BE-4DDF-A34D-9D58B38FCC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956" y="309611"/>
                <a:ext cx="608154" cy="39845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타원 113">
                <a:extLst>
                  <a:ext uri="{FF2B5EF4-FFF2-40B4-BE49-F238E27FC236}">
                    <a16:creationId xmlns:a16="http://schemas.microsoft.com/office/drawing/2014/main" id="{6F23397C-7095-47CB-BD75-ECC22F0637A9}"/>
                  </a:ext>
                </a:extLst>
              </p:cNvPr>
              <p:cNvSpPr/>
              <p:nvPr/>
            </p:nvSpPr>
            <p:spPr>
              <a:xfrm>
                <a:off x="1761744" y="243478"/>
                <a:ext cx="78932" cy="7893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5" name="달 114">
                <a:extLst>
                  <a:ext uri="{FF2B5EF4-FFF2-40B4-BE49-F238E27FC236}">
                    <a16:creationId xmlns:a16="http://schemas.microsoft.com/office/drawing/2014/main" id="{91AC0E9A-27FC-409C-8477-D84806F739EB}"/>
                  </a:ext>
                </a:extLst>
              </p:cNvPr>
              <p:cNvSpPr/>
              <p:nvPr/>
            </p:nvSpPr>
            <p:spPr>
              <a:xfrm>
                <a:off x="197448" y="1553405"/>
                <a:ext cx="148605" cy="272158"/>
              </a:xfrm>
              <a:prstGeom prst="moon">
                <a:avLst>
                  <a:gd name="adj" fmla="val 16818"/>
                </a:avLst>
              </a:prstGeom>
              <a:solidFill>
                <a:schemeClr val="bg1"/>
              </a:solidFill>
              <a:ln>
                <a:noFill/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6" name="달 115">
                <a:extLst>
                  <a:ext uri="{FF2B5EF4-FFF2-40B4-BE49-F238E27FC236}">
                    <a16:creationId xmlns:a16="http://schemas.microsoft.com/office/drawing/2014/main" id="{3C012F8A-57B3-4748-8942-0D6AF4D4F714}"/>
                  </a:ext>
                </a:extLst>
              </p:cNvPr>
              <p:cNvSpPr/>
              <p:nvPr/>
            </p:nvSpPr>
            <p:spPr>
              <a:xfrm>
                <a:off x="139521" y="1578755"/>
                <a:ext cx="124914" cy="250557"/>
              </a:xfrm>
              <a:prstGeom prst="moon">
                <a:avLst>
                  <a:gd name="adj" fmla="val 9479"/>
                </a:avLst>
              </a:prstGeom>
              <a:solidFill>
                <a:schemeClr val="bg1"/>
              </a:solidFill>
              <a:ln>
                <a:noFill/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F557D6F8-01F8-4B3B-AA60-B87F7B180B3E}"/>
                </a:ext>
              </a:extLst>
            </p:cNvPr>
            <p:cNvSpPr/>
            <p:nvPr/>
          </p:nvSpPr>
          <p:spPr>
            <a:xfrm>
              <a:off x="8613579" y="3525710"/>
              <a:ext cx="150080" cy="1480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06" name="그림 205" descr="테이블, 플레이트, 과일, 음식이(가) 표시된 사진&#10;&#10;자동 생성된 설명">
            <a:extLst>
              <a:ext uri="{FF2B5EF4-FFF2-40B4-BE49-F238E27FC236}">
                <a16:creationId xmlns:a16="http://schemas.microsoft.com/office/drawing/2014/main" id="{B1A24C56-E2F9-4F39-8C0B-E1185E739A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26" y="2782158"/>
            <a:ext cx="2239956" cy="2239956"/>
          </a:xfrm>
          <a:prstGeom prst="rect">
            <a:avLst/>
          </a:prstGeom>
        </p:spPr>
      </p:pic>
      <p:pic>
        <p:nvPicPr>
          <p:cNvPr id="1026" name="Picture 2" descr="한국의 갈라파고스' 독도 강치의 흔적을 찾아서">
            <a:extLst>
              <a:ext uri="{FF2B5EF4-FFF2-40B4-BE49-F238E27FC236}">
                <a16:creationId xmlns:a16="http://schemas.microsoft.com/office/drawing/2014/main" id="{6BB82D7B-433C-4E12-BC05-2A509916C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433" y="3065161"/>
            <a:ext cx="265747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216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상자, 테이블이(가) 표시된 사진&#10;&#10;자동 생성된 설명">
            <a:extLst>
              <a:ext uri="{FF2B5EF4-FFF2-40B4-BE49-F238E27FC236}">
                <a16:creationId xmlns:a16="http://schemas.microsoft.com/office/drawing/2014/main" id="{E30542F9-185E-412E-A7B3-220C4A58513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E583BC1A-A22B-40E5-8E8A-98D91BD3B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91" y="4914751"/>
            <a:ext cx="11239017" cy="2218696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1693</a:t>
            </a:r>
            <a:r>
              <a:rPr lang="ko-KR" altLang="en-US" sz="3200" dirty="0"/>
              <a:t>년 울릉도에서 안용복 일행이 일본으로 납치됨</a:t>
            </a:r>
            <a:r>
              <a:rPr lang="en-US" altLang="ko-KR" sz="3200" dirty="0"/>
              <a:t>.</a:t>
            </a:r>
            <a:br>
              <a:rPr lang="en-US" altLang="ko-KR" sz="3200" dirty="0"/>
            </a:br>
            <a:r>
              <a:rPr lang="ko-KR" altLang="en-US" sz="3200" dirty="0"/>
              <a:t>그 후 </a:t>
            </a:r>
            <a:r>
              <a:rPr lang="ko-KR" altLang="en-US" sz="3200" dirty="0" err="1"/>
              <a:t>돗토리의</a:t>
            </a:r>
            <a:r>
              <a:rPr lang="ko-KR" altLang="en-US" sz="3200" dirty="0"/>
              <a:t> 번주와 담판을 벌여 자신들의 송환과 동시에 </a:t>
            </a:r>
            <a:r>
              <a:rPr lang="en-US" altLang="ko-KR" sz="3200" dirty="0"/>
              <a:t>“</a:t>
            </a:r>
            <a:r>
              <a:rPr lang="ko-KR" altLang="en-US" sz="3200" dirty="0"/>
              <a:t>울릉도는 일본의 영토가 아니다</a:t>
            </a:r>
            <a:r>
              <a:rPr lang="en-US" altLang="ko-KR" sz="3200" dirty="0"/>
              <a:t>.” </a:t>
            </a:r>
            <a:r>
              <a:rPr lang="ko-KR" altLang="en-US" sz="3200" dirty="0"/>
              <a:t>라는 서계를 받음</a:t>
            </a:r>
            <a:r>
              <a:rPr lang="en-US" altLang="ko-KR" sz="3200" dirty="0"/>
              <a:t>.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1403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EA30B72-14CD-448B-A0CF-A2A210B7F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72" y="1024264"/>
            <a:ext cx="5893627" cy="49520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5C8645-9262-41AB-BE2C-38AB3EB34208}"/>
              </a:ext>
            </a:extLst>
          </p:cNvPr>
          <p:cNvSpPr txBox="1"/>
          <p:nvPr/>
        </p:nvSpPr>
        <p:spPr>
          <a:xfrm>
            <a:off x="6158550" y="1166841"/>
            <a:ext cx="58310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/>
              <a:t>돗토리번</a:t>
            </a:r>
            <a:r>
              <a:rPr lang="ko-KR" altLang="en-US" sz="2400" dirty="0"/>
              <a:t> 답변서</a:t>
            </a:r>
            <a:r>
              <a:rPr lang="en-US" altLang="ko-KR" sz="2400" dirty="0"/>
              <a:t>(1695)</a:t>
            </a:r>
          </a:p>
          <a:p>
            <a:endParaRPr lang="en-US" altLang="ko-KR" sz="2400" dirty="0"/>
          </a:p>
          <a:p>
            <a:r>
              <a:rPr lang="ko-KR" altLang="en-US" sz="2400" dirty="0"/>
              <a:t>일본 막부정권의 질문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“</a:t>
            </a:r>
            <a:r>
              <a:rPr lang="ko-KR" altLang="en-US" sz="2400" dirty="0"/>
              <a:t>다케시마</a:t>
            </a:r>
            <a:r>
              <a:rPr lang="en-US" altLang="ko-KR" sz="2400" dirty="0"/>
              <a:t>(</a:t>
            </a:r>
            <a:r>
              <a:rPr lang="ko-KR" altLang="en-US" sz="2400" dirty="0"/>
              <a:t>울릉도</a:t>
            </a:r>
            <a:r>
              <a:rPr lang="en-US" altLang="ko-KR" sz="2400" dirty="0"/>
              <a:t>) </a:t>
            </a:r>
            <a:r>
              <a:rPr lang="ko-KR" altLang="en-US" sz="2400" dirty="0"/>
              <a:t>외에 양국</a:t>
            </a:r>
            <a:r>
              <a:rPr lang="en-US" altLang="ko-KR" sz="2400" dirty="0"/>
              <a:t>(</a:t>
            </a:r>
            <a:r>
              <a:rPr lang="ko-KR" altLang="en-US" sz="2400" dirty="0" err="1"/>
              <a:t>이나바와</a:t>
            </a:r>
            <a:r>
              <a:rPr lang="ko-KR" altLang="en-US" sz="2400" dirty="0"/>
              <a:t> 호키</a:t>
            </a:r>
            <a:r>
              <a:rPr lang="en-US" altLang="ko-KR" sz="2400" dirty="0"/>
              <a:t>)</a:t>
            </a:r>
            <a:r>
              <a:rPr lang="ko-KR" altLang="en-US" sz="2400" dirty="0"/>
              <a:t>에 속하는 섬이 있는가</a:t>
            </a:r>
            <a:r>
              <a:rPr lang="en-US" altLang="ko-KR" sz="2400" dirty="0"/>
              <a:t>?”</a:t>
            </a:r>
          </a:p>
          <a:p>
            <a:endParaRPr lang="en-US" altLang="ko-KR" sz="2400" dirty="0"/>
          </a:p>
          <a:p>
            <a:r>
              <a:rPr lang="ko-KR" altLang="en-US" sz="2400" dirty="0" err="1"/>
              <a:t>돗토리번</a:t>
            </a:r>
            <a:r>
              <a:rPr lang="ko-KR" altLang="en-US" sz="2400" dirty="0"/>
              <a:t> 답변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“</a:t>
            </a:r>
            <a:r>
              <a:rPr lang="ko-KR" altLang="en-US" sz="2400" dirty="0"/>
              <a:t>다케시마</a:t>
            </a:r>
            <a:r>
              <a:rPr lang="en-US" altLang="ko-KR" sz="2400" dirty="0"/>
              <a:t>(</a:t>
            </a:r>
            <a:r>
              <a:rPr lang="ko-KR" altLang="en-US" sz="2400" dirty="0"/>
              <a:t>울릉도</a:t>
            </a:r>
            <a:r>
              <a:rPr lang="en-US" altLang="ko-KR" sz="2400" dirty="0"/>
              <a:t>)</a:t>
            </a:r>
            <a:r>
              <a:rPr lang="ko-KR" altLang="en-US" sz="2400" dirty="0"/>
              <a:t>와 </a:t>
            </a:r>
            <a:r>
              <a:rPr lang="ko-KR" altLang="en-US" sz="2400" dirty="0" err="1"/>
              <a:t>마쓰시마</a:t>
            </a:r>
            <a:r>
              <a:rPr lang="en-US" altLang="ko-KR" sz="2400" dirty="0"/>
              <a:t>(</a:t>
            </a:r>
            <a:r>
              <a:rPr lang="ko-KR" altLang="en-US" sz="2400" dirty="0"/>
              <a:t>독도</a:t>
            </a:r>
            <a:r>
              <a:rPr lang="en-US" altLang="ko-KR" sz="2400" dirty="0"/>
              <a:t>) </a:t>
            </a:r>
            <a:r>
              <a:rPr lang="ko-KR" altLang="en-US" sz="2400" dirty="0"/>
              <a:t>및 그 외 양국</a:t>
            </a:r>
            <a:r>
              <a:rPr lang="en-US" altLang="ko-KR" sz="2400" dirty="0"/>
              <a:t>(</a:t>
            </a:r>
            <a:r>
              <a:rPr lang="ko-KR" altLang="en-US" sz="2400" dirty="0" err="1"/>
              <a:t>이나바와</a:t>
            </a:r>
            <a:r>
              <a:rPr lang="ko-KR" altLang="en-US" sz="2400" dirty="0"/>
              <a:t> 호키</a:t>
            </a:r>
            <a:r>
              <a:rPr lang="en-US" altLang="ko-KR" sz="2400" dirty="0"/>
              <a:t>)</a:t>
            </a:r>
            <a:r>
              <a:rPr lang="ko-KR" altLang="en-US" sz="2400" dirty="0"/>
              <a:t>에 속하는 섬은 없습니다</a:t>
            </a:r>
            <a:r>
              <a:rPr lang="en-US" altLang="ko-KR" sz="2400" dirty="0"/>
              <a:t>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867A24-FF55-4438-B423-E4ABE62D571E}"/>
              </a:ext>
            </a:extLst>
          </p:cNvPr>
          <p:cNvSpPr txBox="1"/>
          <p:nvPr/>
        </p:nvSpPr>
        <p:spPr>
          <a:xfrm>
            <a:off x="651353" y="3105834"/>
            <a:ext cx="11338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/>
              <a:t>일본인들도 스스로 울릉도와 독도를 일본땅에서 제외</a:t>
            </a:r>
            <a:endParaRPr lang="en-US" altLang="ko-KR" sz="3600" dirty="0"/>
          </a:p>
        </p:txBody>
      </p:sp>
    </p:spTree>
    <p:extLst>
      <p:ext uri="{BB962C8B-B14F-4D97-AF65-F5344CB8AC3E}">
        <p14:creationId xmlns:p14="http://schemas.microsoft.com/office/powerpoint/2010/main" val="104492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CF4DE12-B98B-46EE-8EA2-2502FF92A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0272" y="3414906"/>
            <a:ext cx="5257801" cy="13084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o-KR" altLang="en-US" sz="2400" dirty="0"/>
              <a:t>일본 </a:t>
            </a:r>
            <a:r>
              <a:rPr lang="en-US" altLang="ko-KR" sz="2400" dirty="0"/>
              <a:t>: 1905</a:t>
            </a:r>
            <a:r>
              <a:rPr lang="ko-KR" altLang="en-US" sz="2400" dirty="0"/>
              <a:t>년</a:t>
            </a:r>
            <a:r>
              <a:rPr lang="en-US" altLang="ko-KR" sz="2400" dirty="0"/>
              <a:t> </a:t>
            </a:r>
            <a:r>
              <a:rPr lang="ko-KR" altLang="en-US" sz="2400" dirty="0"/>
              <a:t>독도는 </a:t>
            </a:r>
            <a:r>
              <a:rPr lang="ko-KR" altLang="en-US" sz="2400" dirty="0" err="1"/>
              <a:t>무주지였다</a:t>
            </a:r>
            <a:r>
              <a:rPr lang="en-US" altLang="ko-KR" sz="2400" dirty="0"/>
              <a:t>.</a:t>
            </a:r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ko-KR" altLang="en-US" sz="2400" dirty="0"/>
              <a:t>한국은 독도를 무단 점거했다고 주장</a:t>
            </a:r>
            <a:endParaRPr lang="en-US" altLang="ko-KR" sz="240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53F0EB8-0B97-4898-B444-C9566B20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867535" cy="1325563"/>
          </a:xfrm>
        </p:spPr>
        <p:txBody>
          <a:bodyPr/>
          <a:lstStyle/>
          <a:p>
            <a:r>
              <a:rPr lang="en-US" altLang="ko-KR" dirty="0"/>
              <a:t>4. 1905</a:t>
            </a:r>
            <a:r>
              <a:rPr lang="ko-KR" altLang="en-US" dirty="0"/>
              <a:t>년 다케시마를 영유한다는 의사 재확인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8A9D13C0-CC67-4FC2-97CC-56DEE4ED37AB}"/>
              </a:ext>
            </a:extLst>
          </p:cNvPr>
          <p:cNvGrpSpPr/>
          <p:nvPr/>
        </p:nvGrpSpPr>
        <p:grpSpPr>
          <a:xfrm>
            <a:off x="318213" y="3351338"/>
            <a:ext cx="6148954" cy="1884338"/>
            <a:chOff x="139521" y="556277"/>
            <a:chExt cx="4544936" cy="1273035"/>
          </a:xfrm>
        </p:grpSpPr>
        <p:sp>
          <p:nvSpPr>
            <p:cNvPr id="8" name="구름 7">
              <a:extLst>
                <a:ext uri="{FF2B5EF4-FFF2-40B4-BE49-F238E27FC236}">
                  <a16:creationId xmlns:a16="http://schemas.microsoft.com/office/drawing/2014/main" id="{81FA7715-E5E5-46B1-BE88-9EF59A6DCFF0}"/>
                </a:ext>
              </a:extLst>
            </p:cNvPr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4EEE9A14-9369-4454-A435-0C173218050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1DD4C764-34C5-49AF-9F7B-4E33D7F22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85A1E74B-B4F3-4451-A3B1-3BA169365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4C5B0D04-A47B-44C5-98EA-94A5D4AFA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10687A7B-A2E5-4F15-8166-8122C6750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FDEBD19D-480A-409F-9462-AA349002F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81C183BE-9FBB-4A8B-888C-D16C6C8AE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11">
                <a:extLst>
                  <a:ext uri="{FF2B5EF4-FFF2-40B4-BE49-F238E27FC236}">
                    <a16:creationId xmlns:a16="http://schemas.microsoft.com/office/drawing/2014/main" id="{464269B4-5527-4FF1-8506-A2B0985B9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2">
                <a:extLst>
                  <a:ext uri="{FF2B5EF4-FFF2-40B4-BE49-F238E27FC236}">
                    <a16:creationId xmlns:a16="http://schemas.microsoft.com/office/drawing/2014/main" id="{1529590E-7AB4-44BE-B344-99E93C729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13">
                <a:extLst>
                  <a:ext uri="{FF2B5EF4-FFF2-40B4-BE49-F238E27FC236}">
                    <a16:creationId xmlns:a16="http://schemas.microsoft.com/office/drawing/2014/main" id="{B36CCCAB-935F-4D58-90D6-F5F840921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14">
                <a:extLst>
                  <a:ext uri="{FF2B5EF4-FFF2-40B4-BE49-F238E27FC236}">
                    <a16:creationId xmlns:a16="http://schemas.microsoft.com/office/drawing/2014/main" id="{9BBE4F6E-B655-4D47-A3F2-A9F04E573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15">
                <a:extLst>
                  <a:ext uri="{FF2B5EF4-FFF2-40B4-BE49-F238E27FC236}">
                    <a16:creationId xmlns:a16="http://schemas.microsoft.com/office/drawing/2014/main" id="{498BC5F3-8CD7-483B-9A70-CF5C6A6B0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16">
                <a:extLst>
                  <a:ext uri="{FF2B5EF4-FFF2-40B4-BE49-F238E27FC236}">
                    <a16:creationId xmlns:a16="http://schemas.microsoft.com/office/drawing/2014/main" id="{8DF09545-A932-4FC2-9301-23AB3E812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17">
                <a:extLst>
                  <a:ext uri="{FF2B5EF4-FFF2-40B4-BE49-F238E27FC236}">
                    <a16:creationId xmlns:a16="http://schemas.microsoft.com/office/drawing/2014/main" id="{D4642475-E1AA-4D53-BBA9-900838D12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18">
                <a:extLst>
                  <a:ext uri="{FF2B5EF4-FFF2-40B4-BE49-F238E27FC236}">
                    <a16:creationId xmlns:a16="http://schemas.microsoft.com/office/drawing/2014/main" id="{56EF6804-07C9-4E81-9A31-AFA70A89E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19">
                <a:extLst>
                  <a:ext uri="{FF2B5EF4-FFF2-40B4-BE49-F238E27FC236}">
                    <a16:creationId xmlns:a16="http://schemas.microsoft.com/office/drawing/2014/main" id="{C5C0C7F7-1682-4844-8640-4F8ADD9E8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20">
                <a:extLst>
                  <a:ext uri="{FF2B5EF4-FFF2-40B4-BE49-F238E27FC236}">
                    <a16:creationId xmlns:a16="http://schemas.microsoft.com/office/drawing/2014/main" id="{CB1C2687-72AA-43DC-9C59-D2DE8BD2E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21">
                <a:extLst>
                  <a:ext uri="{FF2B5EF4-FFF2-40B4-BE49-F238E27FC236}">
                    <a16:creationId xmlns:a16="http://schemas.microsoft.com/office/drawing/2014/main" id="{BBF78E1F-80A9-4F2E-8010-BF4CFA48E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22">
                <a:extLst>
                  <a:ext uri="{FF2B5EF4-FFF2-40B4-BE49-F238E27FC236}">
                    <a16:creationId xmlns:a16="http://schemas.microsoft.com/office/drawing/2014/main" id="{3E5FBB80-B1E4-488D-8FFD-D5F0C749D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23">
                <a:extLst>
                  <a:ext uri="{FF2B5EF4-FFF2-40B4-BE49-F238E27FC236}">
                    <a16:creationId xmlns:a16="http://schemas.microsoft.com/office/drawing/2014/main" id="{4544C812-9E89-4CD8-8297-A37467EF8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24">
                <a:extLst>
                  <a:ext uri="{FF2B5EF4-FFF2-40B4-BE49-F238E27FC236}">
                    <a16:creationId xmlns:a16="http://schemas.microsoft.com/office/drawing/2014/main" id="{6B9D5556-82E9-43FB-B9DA-8C1901EB3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25">
                <a:extLst>
                  <a:ext uri="{FF2B5EF4-FFF2-40B4-BE49-F238E27FC236}">
                    <a16:creationId xmlns:a16="http://schemas.microsoft.com/office/drawing/2014/main" id="{057B52B7-3F73-4614-AC2F-7180B355E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26">
                <a:extLst>
                  <a:ext uri="{FF2B5EF4-FFF2-40B4-BE49-F238E27FC236}">
                    <a16:creationId xmlns:a16="http://schemas.microsoft.com/office/drawing/2014/main" id="{2EB6EFB7-2FA4-4F06-8B70-D48DDC404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27">
                <a:extLst>
                  <a:ext uri="{FF2B5EF4-FFF2-40B4-BE49-F238E27FC236}">
                    <a16:creationId xmlns:a16="http://schemas.microsoft.com/office/drawing/2014/main" id="{1C0EEA46-E2FF-4655-9217-B24E26D9B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28">
                <a:extLst>
                  <a:ext uri="{FF2B5EF4-FFF2-40B4-BE49-F238E27FC236}">
                    <a16:creationId xmlns:a16="http://schemas.microsoft.com/office/drawing/2014/main" id="{72D41E6D-29F8-42CD-A167-8C2FB9E3C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29">
                <a:extLst>
                  <a:ext uri="{FF2B5EF4-FFF2-40B4-BE49-F238E27FC236}">
                    <a16:creationId xmlns:a16="http://schemas.microsoft.com/office/drawing/2014/main" id="{F6C46E8C-FF55-47D4-AF9C-F0D06344E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30">
                <a:extLst>
                  <a:ext uri="{FF2B5EF4-FFF2-40B4-BE49-F238E27FC236}">
                    <a16:creationId xmlns:a16="http://schemas.microsoft.com/office/drawing/2014/main" id="{A61DA5DA-01D5-4DDE-9E96-7C76E1F08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31">
                <a:extLst>
                  <a:ext uri="{FF2B5EF4-FFF2-40B4-BE49-F238E27FC236}">
                    <a16:creationId xmlns:a16="http://schemas.microsoft.com/office/drawing/2014/main" id="{5A4C741F-D1BB-47E1-8B73-63A8707C83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32">
                <a:extLst>
                  <a:ext uri="{FF2B5EF4-FFF2-40B4-BE49-F238E27FC236}">
                    <a16:creationId xmlns:a16="http://schemas.microsoft.com/office/drawing/2014/main" id="{CCDECFD8-D114-46D4-9E16-EBC11CE52E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33">
                <a:extLst>
                  <a:ext uri="{FF2B5EF4-FFF2-40B4-BE49-F238E27FC236}">
                    <a16:creationId xmlns:a16="http://schemas.microsoft.com/office/drawing/2014/main" id="{AE7B7677-7932-49F5-8775-F45E1BD4D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34">
                <a:extLst>
                  <a:ext uri="{FF2B5EF4-FFF2-40B4-BE49-F238E27FC236}">
                    <a16:creationId xmlns:a16="http://schemas.microsoft.com/office/drawing/2014/main" id="{47773131-5F38-42A9-84A7-B4A07C81D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35">
                <a:extLst>
                  <a:ext uri="{FF2B5EF4-FFF2-40B4-BE49-F238E27FC236}">
                    <a16:creationId xmlns:a16="http://schemas.microsoft.com/office/drawing/2014/main" id="{8497FBBC-6A7E-45A7-B85D-CA6623C6D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36">
                <a:extLst>
                  <a:ext uri="{FF2B5EF4-FFF2-40B4-BE49-F238E27FC236}">
                    <a16:creationId xmlns:a16="http://schemas.microsoft.com/office/drawing/2014/main" id="{779F9C22-9AE6-4C09-BDC8-638BC3D884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37">
                <a:extLst>
                  <a:ext uri="{FF2B5EF4-FFF2-40B4-BE49-F238E27FC236}">
                    <a16:creationId xmlns:a16="http://schemas.microsoft.com/office/drawing/2014/main" id="{857F8975-3385-493D-9D87-8CAFB72A85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38">
                <a:extLst>
                  <a:ext uri="{FF2B5EF4-FFF2-40B4-BE49-F238E27FC236}">
                    <a16:creationId xmlns:a16="http://schemas.microsoft.com/office/drawing/2014/main" id="{120D58A7-9E01-419F-B00A-9EBF6FDA7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39">
                <a:extLst>
                  <a:ext uri="{FF2B5EF4-FFF2-40B4-BE49-F238E27FC236}">
                    <a16:creationId xmlns:a16="http://schemas.microsoft.com/office/drawing/2014/main" id="{1C79189B-A83D-463B-BEEF-6BE65B0D7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40">
                <a:extLst>
                  <a:ext uri="{FF2B5EF4-FFF2-40B4-BE49-F238E27FC236}">
                    <a16:creationId xmlns:a16="http://schemas.microsoft.com/office/drawing/2014/main" id="{96C8734B-8BE2-4FB0-A018-CDA10DBE41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41">
                <a:extLst>
                  <a:ext uri="{FF2B5EF4-FFF2-40B4-BE49-F238E27FC236}">
                    <a16:creationId xmlns:a16="http://schemas.microsoft.com/office/drawing/2014/main" id="{792510FE-4857-4DFB-B569-22240F1996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42">
                <a:extLst>
                  <a:ext uri="{FF2B5EF4-FFF2-40B4-BE49-F238E27FC236}">
                    <a16:creationId xmlns:a16="http://schemas.microsoft.com/office/drawing/2014/main" id="{36D2A8F0-8582-4995-9F9D-E81DFCC1DA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43">
                <a:extLst>
                  <a:ext uri="{FF2B5EF4-FFF2-40B4-BE49-F238E27FC236}">
                    <a16:creationId xmlns:a16="http://schemas.microsoft.com/office/drawing/2014/main" id="{F5DE2A28-7172-46BA-B36C-F25AF9415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44">
                <a:extLst>
                  <a:ext uri="{FF2B5EF4-FFF2-40B4-BE49-F238E27FC236}">
                    <a16:creationId xmlns:a16="http://schemas.microsoft.com/office/drawing/2014/main" id="{8FD93241-7E9E-42D9-BBD6-9DC1FA002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45">
                <a:extLst>
                  <a:ext uri="{FF2B5EF4-FFF2-40B4-BE49-F238E27FC236}">
                    <a16:creationId xmlns:a16="http://schemas.microsoft.com/office/drawing/2014/main" id="{855CA353-99DF-4883-B049-B61C87C259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46">
                <a:extLst>
                  <a:ext uri="{FF2B5EF4-FFF2-40B4-BE49-F238E27FC236}">
                    <a16:creationId xmlns:a16="http://schemas.microsoft.com/office/drawing/2014/main" id="{8CA081CC-99EA-4744-A25E-0A87C0986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47">
                <a:extLst>
                  <a:ext uri="{FF2B5EF4-FFF2-40B4-BE49-F238E27FC236}">
                    <a16:creationId xmlns:a16="http://schemas.microsoft.com/office/drawing/2014/main" id="{76DEA0E8-417A-499C-8AD5-AA9436635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48">
                <a:extLst>
                  <a:ext uri="{FF2B5EF4-FFF2-40B4-BE49-F238E27FC236}">
                    <a16:creationId xmlns:a16="http://schemas.microsoft.com/office/drawing/2014/main" id="{BDC5C7C3-EC18-4212-A292-6E8553CFBC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49">
                <a:extLst>
                  <a:ext uri="{FF2B5EF4-FFF2-40B4-BE49-F238E27FC236}">
                    <a16:creationId xmlns:a16="http://schemas.microsoft.com/office/drawing/2014/main" id="{90432B61-27E3-46EC-9980-D7F09B61DC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50">
                <a:extLst>
                  <a:ext uri="{FF2B5EF4-FFF2-40B4-BE49-F238E27FC236}">
                    <a16:creationId xmlns:a16="http://schemas.microsoft.com/office/drawing/2014/main" id="{C5AB4DD6-AE99-420D-A1A7-478B12A074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51">
                <a:extLst>
                  <a:ext uri="{FF2B5EF4-FFF2-40B4-BE49-F238E27FC236}">
                    <a16:creationId xmlns:a16="http://schemas.microsoft.com/office/drawing/2014/main" id="{9C4B4016-5D2D-41C1-AD29-C7539E2DC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52">
                <a:extLst>
                  <a:ext uri="{FF2B5EF4-FFF2-40B4-BE49-F238E27FC236}">
                    <a16:creationId xmlns:a16="http://schemas.microsoft.com/office/drawing/2014/main" id="{3ECF5CAF-9694-466F-BFCF-DE3BC95A2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53">
                <a:extLst>
                  <a:ext uri="{FF2B5EF4-FFF2-40B4-BE49-F238E27FC236}">
                    <a16:creationId xmlns:a16="http://schemas.microsoft.com/office/drawing/2014/main" id="{3E5D6F84-ADE2-4D19-8833-D21DCD4C5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54">
                <a:extLst>
                  <a:ext uri="{FF2B5EF4-FFF2-40B4-BE49-F238E27FC236}">
                    <a16:creationId xmlns:a16="http://schemas.microsoft.com/office/drawing/2014/main" id="{A44EB225-906C-4D91-A2A8-CB40EA444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55">
                <a:extLst>
                  <a:ext uri="{FF2B5EF4-FFF2-40B4-BE49-F238E27FC236}">
                    <a16:creationId xmlns:a16="http://schemas.microsoft.com/office/drawing/2014/main" id="{4DD73691-94CB-4D2B-AF44-0AC44139DE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56">
                <a:extLst>
                  <a:ext uri="{FF2B5EF4-FFF2-40B4-BE49-F238E27FC236}">
                    <a16:creationId xmlns:a16="http://schemas.microsoft.com/office/drawing/2014/main" id="{39025B78-8947-46A3-85FD-326C5B564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57">
                <a:extLst>
                  <a:ext uri="{FF2B5EF4-FFF2-40B4-BE49-F238E27FC236}">
                    <a16:creationId xmlns:a16="http://schemas.microsoft.com/office/drawing/2014/main" id="{9F870017-9E4E-440D-88CD-D97DCD61A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58">
                <a:extLst>
                  <a:ext uri="{FF2B5EF4-FFF2-40B4-BE49-F238E27FC236}">
                    <a16:creationId xmlns:a16="http://schemas.microsoft.com/office/drawing/2014/main" id="{35D944E6-2A0A-4AA8-B736-62F605F900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59">
                <a:extLst>
                  <a:ext uri="{FF2B5EF4-FFF2-40B4-BE49-F238E27FC236}">
                    <a16:creationId xmlns:a16="http://schemas.microsoft.com/office/drawing/2014/main" id="{25FA9BEA-A952-4471-90BF-74D07788D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60">
                <a:extLst>
                  <a:ext uri="{FF2B5EF4-FFF2-40B4-BE49-F238E27FC236}">
                    <a16:creationId xmlns:a16="http://schemas.microsoft.com/office/drawing/2014/main" id="{C687A329-04BE-4FAE-8971-71B66CE67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61">
                <a:extLst>
                  <a:ext uri="{FF2B5EF4-FFF2-40B4-BE49-F238E27FC236}">
                    <a16:creationId xmlns:a16="http://schemas.microsoft.com/office/drawing/2014/main" id="{0F4A4ED9-4298-4881-8517-ECA9EA2D3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62">
                <a:extLst>
                  <a:ext uri="{FF2B5EF4-FFF2-40B4-BE49-F238E27FC236}">
                    <a16:creationId xmlns:a16="http://schemas.microsoft.com/office/drawing/2014/main" id="{7EFF7729-82AE-46B5-B407-69EE68203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63">
                <a:extLst>
                  <a:ext uri="{FF2B5EF4-FFF2-40B4-BE49-F238E27FC236}">
                    <a16:creationId xmlns:a16="http://schemas.microsoft.com/office/drawing/2014/main" id="{5C79B470-D839-47A7-A768-B8D3AAEAC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64">
                <a:extLst>
                  <a:ext uri="{FF2B5EF4-FFF2-40B4-BE49-F238E27FC236}">
                    <a16:creationId xmlns:a16="http://schemas.microsoft.com/office/drawing/2014/main" id="{E26648F6-218A-45E9-A002-5182BF8C8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65">
                <a:extLst>
                  <a:ext uri="{FF2B5EF4-FFF2-40B4-BE49-F238E27FC236}">
                    <a16:creationId xmlns:a16="http://schemas.microsoft.com/office/drawing/2014/main" id="{96DFB24D-F803-4C0A-B0E2-1C074D85E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66">
                <a:extLst>
                  <a:ext uri="{FF2B5EF4-FFF2-40B4-BE49-F238E27FC236}">
                    <a16:creationId xmlns:a16="http://schemas.microsoft.com/office/drawing/2014/main" id="{C9234796-B055-460D-82C3-5F3B35FFA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67">
                <a:extLst>
                  <a:ext uri="{FF2B5EF4-FFF2-40B4-BE49-F238E27FC236}">
                    <a16:creationId xmlns:a16="http://schemas.microsoft.com/office/drawing/2014/main" id="{9E2365D8-F20A-4C38-AEFF-5E1C8B4F7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68">
                <a:extLst>
                  <a:ext uri="{FF2B5EF4-FFF2-40B4-BE49-F238E27FC236}">
                    <a16:creationId xmlns:a16="http://schemas.microsoft.com/office/drawing/2014/main" id="{9A037267-18F9-43B3-B17A-1E0BFED1B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69">
                <a:extLst>
                  <a:ext uri="{FF2B5EF4-FFF2-40B4-BE49-F238E27FC236}">
                    <a16:creationId xmlns:a16="http://schemas.microsoft.com/office/drawing/2014/main" id="{70E74FF7-7D54-4856-907B-DF9E931BD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" name="Group 38">
              <a:extLst>
                <a:ext uri="{FF2B5EF4-FFF2-40B4-BE49-F238E27FC236}">
                  <a16:creationId xmlns:a16="http://schemas.microsoft.com/office/drawing/2014/main" id="{7DEA302B-4087-494F-9F51-41A33FD45FE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37" name="Freeform 45">
                <a:extLst>
                  <a:ext uri="{FF2B5EF4-FFF2-40B4-BE49-F238E27FC236}">
                    <a16:creationId xmlns:a16="http://schemas.microsoft.com/office/drawing/2014/main" id="{FA7F5E2B-E20E-45F7-94DA-52548B1B3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46">
                <a:extLst>
                  <a:ext uri="{FF2B5EF4-FFF2-40B4-BE49-F238E27FC236}">
                    <a16:creationId xmlns:a16="http://schemas.microsoft.com/office/drawing/2014/main" id="{A32472B3-96F6-420D-A760-D2337E32A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47">
                <a:extLst>
                  <a:ext uri="{FF2B5EF4-FFF2-40B4-BE49-F238E27FC236}">
                    <a16:creationId xmlns:a16="http://schemas.microsoft.com/office/drawing/2014/main" id="{A6068C8A-93C6-4876-A654-FF0162BAEF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달 13">
              <a:extLst>
                <a:ext uri="{FF2B5EF4-FFF2-40B4-BE49-F238E27FC236}">
                  <a16:creationId xmlns:a16="http://schemas.microsoft.com/office/drawing/2014/main" id="{54A9F3ED-D24C-4FF0-9DE5-525B5E30ACAC}"/>
                </a:ext>
              </a:extLst>
            </p:cNvPr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달 14">
              <a:extLst>
                <a:ext uri="{FF2B5EF4-FFF2-40B4-BE49-F238E27FC236}">
                  <a16:creationId xmlns:a16="http://schemas.microsoft.com/office/drawing/2014/main" id="{31CBF8A0-AED5-4D63-B76B-029B2EB34A04}"/>
                </a:ext>
              </a:extLst>
            </p:cNvPr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5" name="내용 개체 틀 2">
            <a:extLst>
              <a:ext uri="{FF2B5EF4-FFF2-40B4-BE49-F238E27FC236}">
                <a16:creationId xmlns:a16="http://schemas.microsoft.com/office/drawing/2014/main" id="{F9361439-78B6-4E78-957C-467C2DA2941E}"/>
              </a:ext>
            </a:extLst>
          </p:cNvPr>
          <p:cNvSpPr txBox="1">
            <a:spLocks/>
          </p:cNvSpPr>
          <p:nvPr/>
        </p:nvSpPr>
        <p:spPr>
          <a:xfrm>
            <a:off x="1563124" y="5662974"/>
            <a:ext cx="2956966" cy="48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2400" dirty="0" err="1"/>
              <a:t>무주지</a:t>
            </a:r>
            <a:r>
              <a:rPr lang="en-US" altLang="ko-KR" sz="2400" dirty="0"/>
              <a:t>: </a:t>
            </a:r>
            <a:r>
              <a:rPr lang="ko-KR" altLang="en-US" sz="2400" dirty="0" err="1"/>
              <a:t>주인없는</a:t>
            </a:r>
            <a:r>
              <a:rPr lang="ko-KR" altLang="en-US" sz="2400" dirty="0"/>
              <a:t> 땅</a:t>
            </a:r>
            <a:endParaRPr lang="en-US" altLang="ko-KR" sz="2400" dirty="0"/>
          </a:p>
        </p:txBody>
      </p:sp>
      <p:sp>
        <p:nvSpPr>
          <p:cNvPr id="106" name="직사각형 105">
            <a:extLst>
              <a:ext uri="{FF2B5EF4-FFF2-40B4-BE49-F238E27FC236}">
                <a16:creationId xmlns:a16="http://schemas.microsoft.com/office/drawing/2014/main" id="{062007F1-5997-4C32-B8C2-75ADFCF7257A}"/>
              </a:ext>
            </a:extLst>
          </p:cNvPr>
          <p:cNvSpPr/>
          <p:nvPr/>
        </p:nvSpPr>
        <p:spPr>
          <a:xfrm>
            <a:off x="2604269" y="3243679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7" name="Freeform 73">
            <a:extLst>
              <a:ext uri="{FF2B5EF4-FFF2-40B4-BE49-F238E27FC236}">
                <a16:creationId xmlns:a16="http://schemas.microsoft.com/office/drawing/2014/main" id="{6E284A32-AB53-4DFD-B24E-E18FA0E5226E}"/>
              </a:ext>
            </a:extLst>
          </p:cNvPr>
          <p:cNvSpPr>
            <a:spLocks/>
          </p:cNvSpPr>
          <p:nvPr/>
        </p:nvSpPr>
        <p:spPr bwMode="auto">
          <a:xfrm>
            <a:off x="2642771" y="3242846"/>
            <a:ext cx="608154" cy="398456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8" name="타원 107">
            <a:extLst>
              <a:ext uri="{FF2B5EF4-FFF2-40B4-BE49-F238E27FC236}">
                <a16:creationId xmlns:a16="http://schemas.microsoft.com/office/drawing/2014/main" id="{14A2C911-1865-4241-BABF-625A2953EFC3}"/>
              </a:ext>
            </a:extLst>
          </p:cNvPr>
          <p:cNvSpPr/>
          <p:nvPr/>
        </p:nvSpPr>
        <p:spPr>
          <a:xfrm>
            <a:off x="2582803" y="3183320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10" name="그래픽 109" descr="물음표">
            <a:extLst>
              <a:ext uri="{FF2B5EF4-FFF2-40B4-BE49-F238E27FC236}">
                <a16:creationId xmlns:a16="http://schemas.microsoft.com/office/drawing/2014/main" id="{1F77168E-9E6D-4B6C-BE70-FB8E3422C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9625" y="3212927"/>
            <a:ext cx="473361" cy="47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3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105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13C5B21-68C6-453A-BDD6-89714F368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7176"/>
            <a:ext cx="6384800" cy="39208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75020F-8CB8-4973-83CE-A62A8434D208}"/>
              </a:ext>
            </a:extLst>
          </p:cNvPr>
          <p:cNvSpPr txBox="1"/>
          <p:nvPr/>
        </p:nvSpPr>
        <p:spPr>
          <a:xfrm>
            <a:off x="6384800" y="2917414"/>
            <a:ext cx="55453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대한제국 칙령 제 </a:t>
            </a:r>
            <a:r>
              <a:rPr lang="en-US" altLang="ko-KR" sz="2400" dirty="0"/>
              <a:t>41</a:t>
            </a:r>
            <a:r>
              <a:rPr lang="ko-KR" altLang="en-US" sz="2400" dirty="0"/>
              <a:t>호</a:t>
            </a:r>
            <a:r>
              <a:rPr lang="en-US" altLang="ko-KR" sz="2400" dirty="0"/>
              <a:t>(1900)</a:t>
            </a:r>
          </a:p>
          <a:p>
            <a:endParaRPr lang="en-US" altLang="ko-KR" sz="2400" dirty="0"/>
          </a:p>
          <a:p>
            <a:r>
              <a:rPr lang="ko-KR" altLang="en-US" sz="2400" dirty="0"/>
              <a:t>대한제국은 </a:t>
            </a:r>
            <a:r>
              <a:rPr lang="en-US" altLang="ko-KR" sz="2400" dirty="0"/>
              <a:t>“</a:t>
            </a:r>
            <a:r>
              <a:rPr lang="ko-KR" altLang="en-US" sz="2400" dirty="0"/>
              <a:t>석도</a:t>
            </a:r>
            <a:r>
              <a:rPr lang="en-US" altLang="ko-KR" sz="2400" dirty="0"/>
              <a:t>“(</a:t>
            </a:r>
            <a:r>
              <a:rPr lang="ko-KR" altLang="en-US" sz="2400" dirty="0"/>
              <a:t>독도</a:t>
            </a:r>
            <a:r>
              <a:rPr lang="en-US" altLang="ko-KR" sz="2400" dirty="0"/>
              <a:t>)</a:t>
            </a:r>
            <a:r>
              <a:rPr lang="ko-KR" altLang="en-US" sz="2400" dirty="0"/>
              <a:t>를</a:t>
            </a:r>
            <a:endParaRPr lang="en-US" altLang="ko-KR" sz="2400" dirty="0"/>
          </a:p>
          <a:p>
            <a:r>
              <a:rPr lang="ko-KR" altLang="en-US" sz="2400" dirty="0"/>
              <a:t>울릉군의 관할구역으로 규정하고 있다</a:t>
            </a:r>
            <a:r>
              <a:rPr lang="en-US" altLang="ko-K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651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E1F4066C-E15C-4B84-A749-5278A88C6729}"/>
              </a:ext>
            </a:extLst>
          </p:cNvPr>
          <p:cNvSpPr txBox="1">
            <a:spLocks/>
          </p:cNvSpPr>
          <p:nvPr/>
        </p:nvSpPr>
        <p:spPr>
          <a:xfrm>
            <a:off x="802640" y="5685302"/>
            <a:ext cx="10586720" cy="1335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400" dirty="0"/>
              <a:t>교과서에는 없는</a:t>
            </a:r>
            <a:r>
              <a:rPr lang="en-US" altLang="ko-KR" sz="2400" dirty="0"/>
              <a:t>, </a:t>
            </a:r>
            <a:r>
              <a:rPr lang="ko-KR" altLang="en-US" sz="2400" dirty="0"/>
              <a:t>우리가 독도를 지켜야 하는 진짜 </a:t>
            </a:r>
            <a:r>
              <a:rPr lang="ko-KR" altLang="en-US" sz="2400" dirty="0" err="1"/>
              <a:t>이유│최진기</a:t>
            </a:r>
            <a:r>
              <a:rPr lang="ko-KR" altLang="en-US" sz="2400" dirty="0"/>
              <a:t> 역사 특강</a:t>
            </a:r>
            <a:endParaRPr lang="en-US" altLang="ko-KR" sz="2400" dirty="0"/>
          </a:p>
          <a:p>
            <a:pPr marL="0" indent="0" algn="ctr">
              <a:buNone/>
            </a:pPr>
            <a:r>
              <a:rPr lang="en-US" altLang="ko-KR" sz="2400" dirty="0">
                <a:hlinkClick r:id="rId3"/>
              </a:rPr>
              <a:t>https://youtu.be/dGd-6CGmwuU?t=163</a:t>
            </a:r>
            <a:endParaRPr lang="en-US" altLang="ko-KR" sz="2400" dirty="0"/>
          </a:p>
          <a:p>
            <a:pPr marL="0" indent="0" algn="ctr">
              <a:buNone/>
            </a:pPr>
            <a:r>
              <a:rPr lang="en-US" altLang="ko-KR" sz="2400" dirty="0"/>
              <a:t>9:10</a:t>
            </a:r>
            <a:endParaRPr lang="ko-KR" altLang="en-US" sz="2400" dirty="0"/>
          </a:p>
          <a:p>
            <a:pPr marL="0" indent="0" algn="ctr">
              <a:buNone/>
            </a:pPr>
            <a:endParaRPr lang="ko-KR" altLang="en-US" sz="2400" dirty="0"/>
          </a:p>
          <a:p>
            <a:pPr marL="0" indent="0">
              <a:buNone/>
            </a:pPr>
            <a:endParaRPr lang="ko-KR" altLang="en-US" sz="2000" dirty="0"/>
          </a:p>
        </p:txBody>
      </p:sp>
      <p:pic>
        <p:nvPicPr>
          <p:cNvPr id="7" name="온라인 미디어 6" title="￪ﾵﾐ￪ﾳﾼ￬ﾄﾜ￬ﾗﾐ￫ﾊﾔ ￬ﾗﾆ￫ﾊﾔ, ￬ﾚﾰ￫ﾦﾬ￪ﾰﾀ ￫ﾏﾅ￫ﾏﾄ￫ﾥﾼ ￬ﾧﾀ￬ﾼﾜ￬ﾕﾼ ￭ﾕﾘ￫ﾊﾔ ￬ﾧﾄ￬ﾧﾜ ￬ﾝﾴ￬ﾜﾠ￢ﾔﾂ￬ﾵﾜ￬ﾧﾄ￪ﾸﾰ ￬ﾗﾭ￬ﾂﾬ ￭ﾊﾹ￪ﾰﾕ">
            <a:hlinkClick r:id="" action="ppaction://media"/>
            <a:extLst>
              <a:ext uri="{FF2B5EF4-FFF2-40B4-BE49-F238E27FC236}">
                <a16:creationId xmlns:a16="http://schemas.microsoft.com/office/drawing/2014/main" id="{CCF93C41-CF54-4485-85E5-8FD22125E0A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68614" y="29493"/>
            <a:ext cx="10054772" cy="565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79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02A1BBE-C774-4D36-AF59-EFE07AC56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977580" cy="6857999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DA1EC3AB-0831-4CD2-8BC3-EA1163544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ko-KR" dirty="0"/>
              <a:t>5. </a:t>
            </a:r>
            <a:r>
              <a:rPr lang="ko-KR" altLang="en-US" dirty="0"/>
              <a:t>샌프란시스코 평화조약 </a:t>
            </a:r>
          </a:p>
        </p:txBody>
      </p:sp>
      <p:sp>
        <p:nvSpPr>
          <p:cNvPr id="6" name="말풍선: 모서리가 둥근 사각형 5">
            <a:extLst>
              <a:ext uri="{FF2B5EF4-FFF2-40B4-BE49-F238E27FC236}">
                <a16:creationId xmlns:a16="http://schemas.microsoft.com/office/drawing/2014/main" id="{7DF2A76F-83B3-494B-BE93-A8A37558A5BE}"/>
              </a:ext>
            </a:extLst>
          </p:cNvPr>
          <p:cNvSpPr/>
          <p:nvPr/>
        </p:nvSpPr>
        <p:spPr>
          <a:xfrm>
            <a:off x="2123768" y="5456903"/>
            <a:ext cx="958645" cy="383458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거문도</a:t>
            </a: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17D3DE65-DA54-462A-9897-80366B56A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2586110"/>
            <a:ext cx="6492333" cy="2682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dirty="0"/>
              <a:t>제 </a:t>
            </a:r>
            <a:r>
              <a:rPr lang="en-US" altLang="ko-KR" sz="2400" dirty="0"/>
              <a:t>2</a:t>
            </a:r>
            <a:r>
              <a:rPr lang="ko-KR" altLang="en-US" sz="2400" dirty="0"/>
              <a:t>차 세계대전 후 </a:t>
            </a: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ko-KR" altLang="en-US" sz="2400" dirty="0"/>
              <a:t>일본은</a:t>
            </a: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“</a:t>
            </a:r>
            <a:r>
              <a:rPr lang="ko-KR" altLang="en-US" sz="2400" dirty="0"/>
              <a:t>한반도</a:t>
            </a:r>
            <a:r>
              <a:rPr lang="en-US" altLang="ko-KR" sz="2400" dirty="0"/>
              <a:t>, </a:t>
            </a:r>
            <a:r>
              <a:rPr lang="ko-KR" altLang="en-US" sz="2400" dirty="0"/>
              <a:t>제주도</a:t>
            </a:r>
            <a:r>
              <a:rPr lang="en-US" altLang="ko-KR" sz="2400" dirty="0"/>
              <a:t>, </a:t>
            </a:r>
            <a:r>
              <a:rPr lang="ko-KR" altLang="en-US" sz="2400" dirty="0"/>
              <a:t>거문도</a:t>
            </a:r>
            <a:r>
              <a:rPr lang="en-US" altLang="ko-KR" sz="2400" dirty="0"/>
              <a:t>, </a:t>
            </a:r>
            <a:r>
              <a:rPr lang="ko-KR" altLang="en-US" sz="2400" dirty="0"/>
              <a:t>울릉도를 포함한 조선의 지역을 포기하겠다</a:t>
            </a:r>
            <a:r>
              <a:rPr lang="en-US" altLang="ko-KR" sz="2400" dirty="0"/>
              <a:t>.”</a:t>
            </a: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ECCC2080-9BD9-45AD-B3CD-3B88C7A0A818}"/>
              </a:ext>
            </a:extLst>
          </p:cNvPr>
          <p:cNvSpPr txBox="1">
            <a:spLocks/>
          </p:cNvSpPr>
          <p:nvPr/>
        </p:nvSpPr>
        <p:spPr>
          <a:xfrm>
            <a:off x="6203041" y="3672150"/>
            <a:ext cx="4601849" cy="510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2400" dirty="0"/>
              <a:t>독도는 언급하지 않았다고 주장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208486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uiExpand="1"/>
      <p:bldP spid="7" grpId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981952-9195-4AD4-AACC-E9B04D60F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470" y="4896870"/>
            <a:ext cx="7043057" cy="881517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한국은 미국에게 조약을 수정해달라고 요청하였다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  <p:pic>
        <p:nvPicPr>
          <p:cNvPr id="5" name="그래픽 4" descr="회의실">
            <a:extLst>
              <a:ext uri="{FF2B5EF4-FFF2-40B4-BE49-F238E27FC236}">
                <a16:creationId xmlns:a16="http://schemas.microsoft.com/office/drawing/2014/main" id="{CD657854-5A81-4996-AA0F-3F1485706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1725" y="849085"/>
            <a:ext cx="4488543" cy="4488543"/>
          </a:xfrm>
          <a:prstGeom prst="rect">
            <a:avLst/>
          </a:prstGeom>
        </p:spPr>
      </p:pic>
      <p:pic>
        <p:nvPicPr>
          <p:cNvPr id="7" name="그래픽 6" descr="닫기">
            <a:extLst>
              <a:ext uri="{FF2B5EF4-FFF2-40B4-BE49-F238E27FC236}">
                <a16:creationId xmlns:a16="http://schemas.microsoft.com/office/drawing/2014/main" id="{83854DF6-9C48-4395-A382-DB0B9A9828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6460" y="1183819"/>
            <a:ext cx="3819075" cy="3819075"/>
          </a:xfrm>
          <a:prstGeom prst="rect">
            <a:avLst/>
          </a:prstGeom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438B9063-069C-4006-885C-3E9B2748E09C}"/>
              </a:ext>
            </a:extLst>
          </p:cNvPr>
          <p:cNvSpPr txBox="1">
            <a:spLocks/>
          </p:cNvSpPr>
          <p:nvPr/>
        </p:nvSpPr>
        <p:spPr>
          <a:xfrm>
            <a:off x="3587745" y="4895622"/>
            <a:ext cx="5016501" cy="881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dirty="0"/>
              <a:t>하지만 근거가 없다고 거부 당했다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36664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EFF6C43-32DF-4580-87BF-9528FFCE1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9057"/>
            <a:ext cx="6140818" cy="4499884"/>
          </a:xfrm>
          <a:prstGeom prst="rect">
            <a:avLst/>
          </a:prstGeom>
        </p:spPr>
      </p:pic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639D6B4D-789B-402F-87CE-BD0754EFC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364654"/>
            <a:ext cx="5906039" cy="2128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dirty="0"/>
              <a:t>일본영역도</a:t>
            </a:r>
            <a:r>
              <a:rPr lang="en-US" altLang="ko-KR" sz="2400" dirty="0"/>
              <a:t>((</a:t>
            </a:r>
            <a:r>
              <a:rPr lang="ko-KR" altLang="en-US" sz="2400" dirty="0"/>
              <a:t>대일강화조약</a:t>
            </a:r>
            <a:r>
              <a:rPr lang="en-US" altLang="ko-KR" sz="2400" dirty="0"/>
              <a:t>) (</a:t>
            </a:r>
            <a:r>
              <a:rPr lang="ko-KR" altLang="en-US" sz="2400" dirty="0" err="1"/>
              <a:t>마이니치신문사편</a:t>
            </a:r>
            <a:r>
              <a:rPr lang="en-US" altLang="ko-KR" sz="2400" dirty="0"/>
              <a:t>, 1952))</a:t>
            </a:r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ko-KR" altLang="en-US" sz="2400" dirty="0"/>
              <a:t>대일강화조약 체결 직후 일본 정부도 독도가 일본의 관할구역에서 제외된 사실 확인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2641606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01A5C9-2164-449D-984D-16F32A585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325563"/>
          </a:xfrm>
        </p:spPr>
        <p:txBody>
          <a:bodyPr/>
          <a:lstStyle/>
          <a:p>
            <a:r>
              <a:rPr lang="en-US" altLang="ko-KR" dirty="0"/>
              <a:t>6. ‘</a:t>
            </a:r>
            <a:r>
              <a:rPr lang="ko-KR" altLang="en-US" dirty="0"/>
              <a:t>이승만 라인</a:t>
            </a:r>
            <a:r>
              <a:rPr lang="en-US" altLang="ko-KR" dirty="0"/>
              <a:t>’ </a:t>
            </a:r>
            <a:r>
              <a:rPr lang="ko-KR" altLang="en-US" dirty="0"/>
              <a:t>일방적으로 불법 점거했다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pSp>
        <p:nvGrpSpPr>
          <p:cNvPr id="81" name="그룹 80">
            <a:extLst>
              <a:ext uri="{FF2B5EF4-FFF2-40B4-BE49-F238E27FC236}">
                <a16:creationId xmlns:a16="http://schemas.microsoft.com/office/drawing/2014/main" id="{3C8F9ED3-8570-4999-933D-55071B3BBD72}"/>
              </a:ext>
            </a:extLst>
          </p:cNvPr>
          <p:cNvGrpSpPr/>
          <p:nvPr/>
        </p:nvGrpSpPr>
        <p:grpSpPr>
          <a:xfrm>
            <a:off x="4434641" y="4188087"/>
            <a:ext cx="5915554" cy="2311685"/>
            <a:chOff x="6689516" y="3334372"/>
            <a:chExt cx="4544936" cy="1585834"/>
          </a:xfrm>
        </p:grpSpPr>
        <p:grpSp>
          <p:nvGrpSpPr>
            <p:cNvPr id="82" name="그룹 81">
              <a:extLst>
                <a:ext uri="{FF2B5EF4-FFF2-40B4-BE49-F238E27FC236}">
                  <a16:creationId xmlns:a16="http://schemas.microsoft.com/office/drawing/2014/main" id="{6C8F3A4B-8FBC-44A7-BC8B-ED6F33B2B6C7}"/>
                </a:ext>
              </a:extLst>
            </p:cNvPr>
            <p:cNvGrpSpPr/>
            <p:nvPr/>
          </p:nvGrpSpPr>
          <p:grpSpPr>
            <a:xfrm>
              <a:off x="6689516" y="3334372"/>
              <a:ext cx="4544936" cy="1585834"/>
              <a:chOff x="139521" y="243478"/>
              <a:chExt cx="4544936" cy="1585834"/>
            </a:xfrm>
          </p:grpSpPr>
          <p:sp>
            <p:nvSpPr>
              <p:cNvPr id="84" name="구름 83">
                <a:extLst>
                  <a:ext uri="{FF2B5EF4-FFF2-40B4-BE49-F238E27FC236}">
                    <a16:creationId xmlns:a16="http://schemas.microsoft.com/office/drawing/2014/main" id="{D0D49CF5-EEDE-419A-AF78-DE31FF3FCF70}"/>
                  </a:ext>
                </a:extLst>
              </p:cNvPr>
              <p:cNvSpPr/>
              <p:nvPr/>
            </p:nvSpPr>
            <p:spPr>
              <a:xfrm>
                <a:off x="3722272" y="1132128"/>
                <a:ext cx="376235" cy="204889"/>
              </a:xfrm>
              <a:prstGeom prst="cloud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">
                <a:extLst>
                  <a:ext uri="{FF2B5EF4-FFF2-40B4-BE49-F238E27FC236}">
                    <a16:creationId xmlns:a16="http://schemas.microsoft.com/office/drawing/2014/main" id="{B805CAC6-6CA4-4F5C-ACBA-6F5F705A269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flipH="1">
                <a:off x="283632" y="847090"/>
                <a:ext cx="3724580" cy="871978"/>
                <a:chOff x="0" y="1261"/>
                <a:chExt cx="7680" cy="1798"/>
              </a:xfrm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  <a:reflection blurRad="6350" stA="68000" endPos="83000" dir="5400000" sy="-100000" algn="bl" rotWithShape="0"/>
              </a:effectLst>
            </p:grpSpPr>
            <p:sp>
              <p:nvSpPr>
                <p:cNvPr id="95" name="Freeform 5">
                  <a:extLst>
                    <a:ext uri="{FF2B5EF4-FFF2-40B4-BE49-F238E27FC236}">
                      <a16:creationId xmlns:a16="http://schemas.microsoft.com/office/drawing/2014/main" id="{CB638B75-237B-4BE5-9975-DE364E8C8B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9" y="1489"/>
                  <a:ext cx="79" cy="103"/>
                </a:xfrm>
                <a:custGeom>
                  <a:avLst/>
                  <a:gdLst>
                    <a:gd name="T0" fmla="*/ 0 w 236"/>
                    <a:gd name="T1" fmla="*/ 0 h 310"/>
                    <a:gd name="T2" fmla="*/ 25 w 236"/>
                    <a:gd name="T3" fmla="*/ 16 h 310"/>
                    <a:gd name="T4" fmla="*/ 84 w 236"/>
                    <a:gd name="T5" fmla="*/ 40 h 310"/>
                    <a:gd name="T6" fmla="*/ 141 w 236"/>
                    <a:gd name="T7" fmla="*/ 65 h 310"/>
                    <a:gd name="T8" fmla="*/ 172 w 236"/>
                    <a:gd name="T9" fmla="*/ 96 h 310"/>
                    <a:gd name="T10" fmla="*/ 185 w 236"/>
                    <a:gd name="T11" fmla="*/ 124 h 310"/>
                    <a:gd name="T12" fmla="*/ 189 w 236"/>
                    <a:gd name="T13" fmla="*/ 141 h 310"/>
                    <a:gd name="T14" fmla="*/ 192 w 236"/>
                    <a:gd name="T15" fmla="*/ 185 h 310"/>
                    <a:gd name="T16" fmla="*/ 198 w 236"/>
                    <a:gd name="T17" fmla="*/ 249 h 310"/>
                    <a:gd name="T18" fmla="*/ 212 w 236"/>
                    <a:gd name="T19" fmla="*/ 271 h 310"/>
                    <a:gd name="T20" fmla="*/ 226 w 236"/>
                    <a:gd name="T21" fmla="*/ 281 h 310"/>
                    <a:gd name="T22" fmla="*/ 236 w 236"/>
                    <a:gd name="T23" fmla="*/ 282 h 310"/>
                    <a:gd name="T24" fmla="*/ 225 w 236"/>
                    <a:gd name="T25" fmla="*/ 293 h 310"/>
                    <a:gd name="T26" fmla="*/ 205 w 236"/>
                    <a:gd name="T27" fmla="*/ 306 h 310"/>
                    <a:gd name="T28" fmla="*/ 186 w 236"/>
                    <a:gd name="T29" fmla="*/ 310 h 310"/>
                    <a:gd name="T30" fmla="*/ 169 w 236"/>
                    <a:gd name="T31" fmla="*/ 306 h 310"/>
                    <a:gd name="T32" fmla="*/ 145 w 236"/>
                    <a:gd name="T33" fmla="*/ 287 h 310"/>
                    <a:gd name="T34" fmla="*/ 116 w 236"/>
                    <a:gd name="T35" fmla="*/ 243 h 310"/>
                    <a:gd name="T36" fmla="*/ 77 w 236"/>
                    <a:gd name="T37" fmla="*/ 153 h 310"/>
                    <a:gd name="T38" fmla="*/ 40 w 236"/>
                    <a:gd name="T39" fmla="*/ 62 h 310"/>
                    <a:gd name="T40" fmla="*/ 14 w 236"/>
                    <a:gd name="T41" fmla="*/ 14 h 310"/>
                    <a:gd name="T42" fmla="*/ 0 w 236"/>
                    <a:gd name="T43" fmla="*/ 0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36" h="310">
                      <a:moveTo>
                        <a:pt x="0" y="0"/>
                      </a:moveTo>
                      <a:lnTo>
                        <a:pt x="25" y="16"/>
                      </a:lnTo>
                      <a:lnTo>
                        <a:pt x="84" y="40"/>
                      </a:lnTo>
                      <a:lnTo>
                        <a:pt x="141" y="65"/>
                      </a:lnTo>
                      <a:lnTo>
                        <a:pt x="172" y="96"/>
                      </a:lnTo>
                      <a:lnTo>
                        <a:pt x="185" y="124"/>
                      </a:lnTo>
                      <a:lnTo>
                        <a:pt x="189" y="141"/>
                      </a:lnTo>
                      <a:lnTo>
                        <a:pt x="192" y="185"/>
                      </a:lnTo>
                      <a:lnTo>
                        <a:pt x="198" y="249"/>
                      </a:lnTo>
                      <a:lnTo>
                        <a:pt x="212" y="271"/>
                      </a:lnTo>
                      <a:lnTo>
                        <a:pt x="226" y="281"/>
                      </a:lnTo>
                      <a:lnTo>
                        <a:pt x="236" y="282"/>
                      </a:lnTo>
                      <a:lnTo>
                        <a:pt x="225" y="293"/>
                      </a:lnTo>
                      <a:lnTo>
                        <a:pt x="205" y="306"/>
                      </a:lnTo>
                      <a:lnTo>
                        <a:pt x="186" y="310"/>
                      </a:lnTo>
                      <a:lnTo>
                        <a:pt x="169" y="306"/>
                      </a:lnTo>
                      <a:lnTo>
                        <a:pt x="145" y="287"/>
                      </a:lnTo>
                      <a:lnTo>
                        <a:pt x="116" y="243"/>
                      </a:lnTo>
                      <a:lnTo>
                        <a:pt x="77" y="153"/>
                      </a:lnTo>
                      <a:lnTo>
                        <a:pt x="40" y="62"/>
                      </a:lnTo>
                      <a:lnTo>
                        <a:pt x="14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6" name="Freeform 6">
                  <a:extLst>
                    <a:ext uri="{FF2B5EF4-FFF2-40B4-BE49-F238E27FC236}">
                      <a16:creationId xmlns:a16="http://schemas.microsoft.com/office/drawing/2014/main" id="{3186AA12-D7F3-4216-8770-F9042FB11E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1" y="1787"/>
                  <a:ext cx="111" cy="267"/>
                </a:xfrm>
                <a:custGeom>
                  <a:avLst/>
                  <a:gdLst>
                    <a:gd name="T0" fmla="*/ 50 w 332"/>
                    <a:gd name="T1" fmla="*/ 0 h 801"/>
                    <a:gd name="T2" fmla="*/ 88 w 332"/>
                    <a:gd name="T3" fmla="*/ 43 h 801"/>
                    <a:gd name="T4" fmla="*/ 155 w 332"/>
                    <a:gd name="T5" fmla="*/ 129 h 801"/>
                    <a:gd name="T6" fmla="*/ 209 w 332"/>
                    <a:gd name="T7" fmla="*/ 217 h 801"/>
                    <a:gd name="T8" fmla="*/ 252 w 332"/>
                    <a:gd name="T9" fmla="*/ 308 h 801"/>
                    <a:gd name="T10" fmla="*/ 285 w 332"/>
                    <a:gd name="T11" fmla="*/ 404 h 801"/>
                    <a:gd name="T12" fmla="*/ 308 w 332"/>
                    <a:gd name="T13" fmla="*/ 506 h 801"/>
                    <a:gd name="T14" fmla="*/ 324 w 332"/>
                    <a:gd name="T15" fmla="*/ 617 h 801"/>
                    <a:gd name="T16" fmla="*/ 331 w 332"/>
                    <a:gd name="T17" fmla="*/ 737 h 801"/>
                    <a:gd name="T18" fmla="*/ 332 w 332"/>
                    <a:gd name="T19" fmla="*/ 801 h 801"/>
                    <a:gd name="T20" fmla="*/ 312 w 332"/>
                    <a:gd name="T21" fmla="*/ 789 h 801"/>
                    <a:gd name="T22" fmla="*/ 281 w 332"/>
                    <a:gd name="T23" fmla="*/ 754 h 801"/>
                    <a:gd name="T24" fmla="*/ 251 w 332"/>
                    <a:gd name="T25" fmla="*/ 688 h 801"/>
                    <a:gd name="T26" fmla="*/ 220 w 332"/>
                    <a:gd name="T27" fmla="*/ 621 h 801"/>
                    <a:gd name="T28" fmla="*/ 192 w 332"/>
                    <a:gd name="T29" fmla="*/ 585 h 801"/>
                    <a:gd name="T30" fmla="*/ 150 w 332"/>
                    <a:gd name="T31" fmla="*/ 562 h 801"/>
                    <a:gd name="T32" fmla="*/ 90 w 332"/>
                    <a:gd name="T33" fmla="*/ 557 h 801"/>
                    <a:gd name="T34" fmla="*/ 50 w 332"/>
                    <a:gd name="T35" fmla="*/ 565 h 801"/>
                    <a:gd name="T36" fmla="*/ 64 w 332"/>
                    <a:gd name="T37" fmla="*/ 548 h 801"/>
                    <a:gd name="T38" fmla="*/ 84 w 332"/>
                    <a:gd name="T39" fmla="*/ 513 h 801"/>
                    <a:gd name="T40" fmla="*/ 96 w 332"/>
                    <a:gd name="T41" fmla="*/ 478 h 801"/>
                    <a:gd name="T42" fmla="*/ 99 w 332"/>
                    <a:gd name="T43" fmla="*/ 442 h 801"/>
                    <a:gd name="T44" fmla="*/ 91 w 332"/>
                    <a:gd name="T45" fmla="*/ 389 h 801"/>
                    <a:gd name="T46" fmla="*/ 66 w 332"/>
                    <a:gd name="T47" fmla="*/ 318 h 801"/>
                    <a:gd name="T48" fmla="*/ 34 w 332"/>
                    <a:gd name="T49" fmla="*/ 247 h 801"/>
                    <a:gd name="T50" fmla="*/ 8 w 332"/>
                    <a:gd name="T51" fmla="*/ 176 h 801"/>
                    <a:gd name="T52" fmla="*/ 0 w 332"/>
                    <a:gd name="T53" fmla="*/ 123 h 801"/>
                    <a:gd name="T54" fmla="*/ 3 w 332"/>
                    <a:gd name="T55" fmla="*/ 87 h 801"/>
                    <a:gd name="T56" fmla="*/ 14 w 332"/>
                    <a:gd name="T57" fmla="*/ 52 h 801"/>
                    <a:gd name="T58" fmla="*/ 35 w 332"/>
                    <a:gd name="T59" fmla="*/ 17 h 801"/>
                    <a:gd name="T60" fmla="*/ 50 w 332"/>
                    <a:gd name="T61" fmla="*/ 0 h 8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32" h="801">
                      <a:moveTo>
                        <a:pt x="50" y="0"/>
                      </a:moveTo>
                      <a:lnTo>
                        <a:pt x="88" y="43"/>
                      </a:lnTo>
                      <a:lnTo>
                        <a:pt x="155" y="129"/>
                      </a:lnTo>
                      <a:lnTo>
                        <a:pt x="209" y="217"/>
                      </a:lnTo>
                      <a:lnTo>
                        <a:pt x="252" y="308"/>
                      </a:lnTo>
                      <a:lnTo>
                        <a:pt x="285" y="404"/>
                      </a:lnTo>
                      <a:lnTo>
                        <a:pt x="308" y="506"/>
                      </a:lnTo>
                      <a:lnTo>
                        <a:pt x="324" y="617"/>
                      </a:lnTo>
                      <a:lnTo>
                        <a:pt x="331" y="737"/>
                      </a:lnTo>
                      <a:lnTo>
                        <a:pt x="332" y="801"/>
                      </a:lnTo>
                      <a:lnTo>
                        <a:pt x="312" y="789"/>
                      </a:lnTo>
                      <a:lnTo>
                        <a:pt x="281" y="754"/>
                      </a:lnTo>
                      <a:lnTo>
                        <a:pt x="251" y="688"/>
                      </a:lnTo>
                      <a:lnTo>
                        <a:pt x="220" y="621"/>
                      </a:lnTo>
                      <a:lnTo>
                        <a:pt x="192" y="585"/>
                      </a:lnTo>
                      <a:lnTo>
                        <a:pt x="150" y="562"/>
                      </a:lnTo>
                      <a:lnTo>
                        <a:pt x="90" y="557"/>
                      </a:lnTo>
                      <a:lnTo>
                        <a:pt x="50" y="565"/>
                      </a:lnTo>
                      <a:lnTo>
                        <a:pt x="64" y="548"/>
                      </a:lnTo>
                      <a:lnTo>
                        <a:pt x="84" y="513"/>
                      </a:lnTo>
                      <a:lnTo>
                        <a:pt x="96" y="478"/>
                      </a:lnTo>
                      <a:lnTo>
                        <a:pt x="99" y="442"/>
                      </a:lnTo>
                      <a:lnTo>
                        <a:pt x="91" y="389"/>
                      </a:lnTo>
                      <a:lnTo>
                        <a:pt x="66" y="318"/>
                      </a:lnTo>
                      <a:lnTo>
                        <a:pt x="34" y="247"/>
                      </a:lnTo>
                      <a:lnTo>
                        <a:pt x="8" y="176"/>
                      </a:lnTo>
                      <a:lnTo>
                        <a:pt x="0" y="123"/>
                      </a:lnTo>
                      <a:lnTo>
                        <a:pt x="3" y="87"/>
                      </a:lnTo>
                      <a:lnTo>
                        <a:pt x="14" y="52"/>
                      </a:lnTo>
                      <a:lnTo>
                        <a:pt x="35" y="17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7" name="Freeform 7">
                  <a:extLst>
                    <a:ext uri="{FF2B5EF4-FFF2-40B4-BE49-F238E27FC236}">
                      <a16:creationId xmlns:a16="http://schemas.microsoft.com/office/drawing/2014/main" id="{516874E8-5AC2-4301-ACB9-E5A18C50DB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4" y="2086"/>
                  <a:ext cx="70" cy="188"/>
                </a:xfrm>
                <a:custGeom>
                  <a:avLst/>
                  <a:gdLst>
                    <a:gd name="T0" fmla="*/ 48 w 208"/>
                    <a:gd name="T1" fmla="*/ 0 h 565"/>
                    <a:gd name="T2" fmla="*/ 81 w 208"/>
                    <a:gd name="T3" fmla="*/ 70 h 565"/>
                    <a:gd name="T4" fmla="*/ 148 w 208"/>
                    <a:gd name="T5" fmla="*/ 204 h 565"/>
                    <a:gd name="T6" fmla="*/ 186 w 208"/>
                    <a:gd name="T7" fmla="*/ 307 h 565"/>
                    <a:gd name="T8" fmla="*/ 202 w 208"/>
                    <a:gd name="T9" fmla="*/ 376 h 565"/>
                    <a:gd name="T10" fmla="*/ 208 w 208"/>
                    <a:gd name="T11" fmla="*/ 448 h 565"/>
                    <a:gd name="T12" fmla="*/ 200 w 208"/>
                    <a:gd name="T13" fmla="*/ 525 h 565"/>
                    <a:gd name="T14" fmla="*/ 189 w 208"/>
                    <a:gd name="T15" fmla="*/ 565 h 565"/>
                    <a:gd name="T16" fmla="*/ 173 w 208"/>
                    <a:gd name="T17" fmla="*/ 552 h 565"/>
                    <a:gd name="T18" fmla="*/ 133 w 208"/>
                    <a:gd name="T19" fmla="*/ 533 h 565"/>
                    <a:gd name="T20" fmla="*/ 85 w 208"/>
                    <a:gd name="T21" fmla="*/ 521 h 565"/>
                    <a:gd name="T22" fmla="*/ 30 w 208"/>
                    <a:gd name="T23" fmla="*/ 517 h 565"/>
                    <a:gd name="T24" fmla="*/ 0 w 208"/>
                    <a:gd name="T25" fmla="*/ 519 h 565"/>
                    <a:gd name="T26" fmla="*/ 29 w 208"/>
                    <a:gd name="T27" fmla="*/ 450 h 565"/>
                    <a:gd name="T28" fmla="*/ 60 w 208"/>
                    <a:gd name="T29" fmla="*/ 327 h 565"/>
                    <a:gd name="T30" fmla="*/ 65 w 208"/>
                    <a:gd name="T31" fmla="*/ 210 h 565"/>
                    <a:gd name="T32" fmla="*/ 56 w 208"/>
                    <a:gd name="T33" fmla="*/ 78 h 565"/>
                    <a:gd name="T34" fmla="*/ 48 w 208"/>
                    <a:gd name="T35" fmla="*/ 0 h 5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08" h="565">
                      <a:moveTo>
                        <a:pt x="48" y="0"/>
                      </a:moveTo>
                      <a:lnTo>
                        <a:pt x="81" y="70"/>
                      </a:lnTo>
                      <a:lnTo>
                        <a:pt x="148" y="204"/>
                      </a:lnTo>
                      <a:lnTo>
                        <a:pt x="186" y="307"/>
                      </a:lnTo>
                      <a:lnTo>
                        <a:pt x="202" y="376"/>
                      </a:lnTo>
                      <a:lnTo>
                        <a:pt x="208" y="448"/>
                      </a:lnTo>
                      <a:lnTo>
                        <a:pt x="200" y="525"/>
                      </a:lnTo>
                      <a:lnTo>
                        <a:pt x="189" y="565"/>
                      </a:lnTo>
                      <a:lnTo>
                        <a:pt x="173" y="552"/>
                      </a:lnTo>
                      <a:lnTo>
                        <a:pt x="133" y="533"/>
                      </a:lnTo>
                      <a:lnTo>
                        <a:pt x="85" y="521"/>
                      </a:lnTo>
                      <a:lnTo>
                        <a:pt x="30" y="517"/>
                      </a:lnTo>
                      <a:lnTo>
                        <a:pt x="0" y="519"/>
                      </a:lnTo>
                      <a:lnTo>
                        <a:pt x="29" y="450"/>
                      </a:lnTo>
                      <a:lnTo>
                        <a:pt x="60" y="327"/>
                      </a:lnTo>
                      <a:lnTo>
                        <a:pt x="65" y="210"/>
                      </a:lnTo>
                      <a:lnTo>
                        <a:pt x="56" y="78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8" name="Freeform 8">
                  <a:extLst>
                    <a:ext uri="{FF2B5EF4-FFF2-40B4-BE49-F238E27FC236}">
                      <a16:creationId xmlns:a16="http://schemas.microsoft.com/office/drawing/2014/main" id="{0A934C2C-6519-46E4-8E84-31815DA7B4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9" y="2444"/>
                  <a:ext cx="126" cy="58"/>
                </a:xfrm>
                <a:custGeom>
                  <a:avLst/>
                  <a:gdLst>
                    <a:gd name="T0" fmla="*/ 376 w 376"/>
                    <a:gd name="T1" fmla="*/ 58 h 174"/>
                    <a:gd name="T2" fmla="*/ 376 w 376"/>
                    <a:gd name="T3" fmla="*/ 104 h 174"/>
                    <a:gd name="T4" fmla="*/ 348 w 376"/>
                    <a:gd name="T5" fmla="*/ 127 h 174"/>
                    <a:gd name="T6" fmla="*/ 293 w 376"/>
                    <a:gd name="T7" fmla="*/ 158 h 174"/>
                    <a:gd name="T8" fmla="*/ 243 w 376"/>
                    <a:gd name="T9" fmla="*/ 172 h 174"/>
                    <a:gd name="T10" fmla="*/ 195 w 376"/>
                    <a:gd name="T11" fmla="*/ 174 h 174"/>
                    <a:gd name="T12" fmla="*/ 148 w 376"/>
                    <a:gd name="T13" fmla="*/ 164 h 174"/>
                    <a:gd name="T14" fmla="*/ 104 w 376"/>
                    <a:gd name="T15" fmla="*/ 143 h 174"/>
                    <a:gd name="T16" fmla="*/ 40 w 376"/>
                    <a:gd name="T17" fmla="*/ 98 h 174"/>
                    <a:gd name="T18" fmla="*/ 0 w 376"/>
                    <a:gd name="T19" fmla="*/ 58 h 174"/>
                    <a:gd name="T20" fmla="*/ 16 w 376"/>
                    <a:gd name="T21" fmla="*/ 34 h 174"/>
                    <a:gd name="T22" fmla="*/ 53 w 376"/>
                    <a:gd name="T23" fmla="*/ 7 h 174"/>
                    <a:gd name="T24" fmla="*/ 97 w 376"/>
                    <a:gd name="T25" fmla="*/ 0 h 174"/>
                    <a:gd name="T26" fmla="*/ 147 w 376"/>
                    <a:gd name="T27" fmla="*/ 7 h 174"/>
                    <a:gd name="T28" fmla="*/ 224 w 376"/>
                    <a:gd name="T29" fmla="*/ 32 h 174"/>
                    <a:gd name="T30" fmla="*/ 303 w 376"/>
                    <a:gd name="T31" fmla="*/ 55 h 174"/>
                    <a:gd name="T32" fmla="*/ 352 w 376"/>
                    <a:gd name="T33" fmla="*/ 60 h 174"/>
                    <a:gd name="T34" fmla="*/ 376 w 376"/>
                    <a:gd name="T35" fmla="*/ 58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76" h="174">
                      <a:moveTo>
                        <a:pt x="376" y="58"/>
                      </a:moveTo>
                      <a:lnTo>
                        <a:pt x="376" y="104"/>
                      </a:lnTo>
                      <a:lnTo>
                        <a:pt x="348" y="127"/>
                      </a:lnTo>
                      <a:lnTo>
                        <a:pt x="293" y="158"/>
                      </a:lnTo>
                      <a:lnTo>
                        <a:pt x="243" y="172"/>
                      </a:lnTo>
                      <a:lnTo>
                        <a:pt x="195" y="174"/>
                      </a:lnTo>
                      <a:lnTo>
                        <a:pt x="148" y="164"/>
                      </a:lnTo>
                      <a:lnTo>
                        <a:pt x="104" y="143"/>
                      </a:lnTo>
                      <a:lnTo>
                        <a:pt x="40" y="98"/>
                      </a:lnTo>
                      <a:lnTo>
                        <a:pt x="0" y="58"/>
                      </a:lnTo>
                      <a:lnTo>
                        <a:pt x="16" y="34"/>
                      </a:lnTo>
                      <a:lnTo>
                        <a:pt x="53" y="7"/>
                      </a:lnTo>
                      <a:lnTo>
                        <a:pt x="97" y="0"/>
                      </a:lnTo>
                      <a:lnTo>
                        <a:pt x="147" y="7"/>
                      </a:lnTo>
                      <a:lnTo>
                        <a:pt x="224" y="32"/>
                      </a:lnTo>
                      <a:lnTo>
                        <a:pt x="303" y="55"/>
                      </a:lnTo>
                      <a:lnTo>
                        <a:pt x="352" y="60"/>
                      </a:lnTo>
                      <a:lnTo>
                        <a:pt x="376" y="5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" name="Freeform 9">
                  <a:extLst>
                    <a:ext uri="{FF2B5EF4-FFF2-40B4-BE49-F238E27FC236}">
                      <a16:creationId xmlns:a16="http://schemas.microsoft.com/office/drawing/2014/main" id="{933D2836-B568-494E-8E46-FFA21D9A81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7" y="2490"/>
                  <a:ext cx="94" cy="83"/>
                </a:xfrm>
                <a:custGeom>
                  <a:avLst/>
                  <a:gdLst>
                    <a:gd name="T0" fmla="*/ 0 w 282"/>
                    <a:gd name="T1" fmla="*/ 60 h 248"/>
                    <a:gd name="T2" fmla="*/ 2 w 282"/>
                    <a:gd name="T3" fmla="*/ 45 h 248"/>
                    <a:gd name="T4" fmla="*/ 10 w 282"/>
                    <a:gd name="T5" fmla="*/ 24 h 248"/>
                    <a:gd name="T6" fmla="*/ 24 w 282"/>
                    <a:gd name="T7" fmla="*/ 9 h 248"/>
                    <a:gd name="T8" fmla="*/ 40 w 282"/>
                    <a:gd name="T9" fmla="*/ 3 h 248"/>
                    <a:gd name="T10" fmla="*/ 68 w 282"/>
                    <a:gd name="T11" fmla="*/ 0 h 248"/>
                    <a:gd name="T12" fmla="*/ 112 w 282"/>
                    <a:gd name="T13" fmla="*/ 12 h 248"/>
                    <a:gd name="T14" fmla="*/ 177 w 282"/>
                    <a:gd name="T15" fmla="*/ 39 h 248"/>
                    <a:gd name="T16" fmla="*/ 225 w 282"/>
                    <a:gd name="T17" fmla="*/ 48 h 248"/>
                    <a:gd name="T18" fmla="*/ 238 w 282"/>
                    <a:gd name="T19" fmla="*/ 32 h 248"/>
                    <a:gd name="T20" fmla="*/ 235 w 282"/>
                    <a:gd name="T21" fmla="*/ 12 h 248"/>
                    <a:gd name="T22" fmla="*/ 247 w 282"/>
                    <a:gd name="T23" fmla="*/ 16 h 248"/>
                    <a:gd name="T24" fmla="*/ 263 w 282"/>
                    <a:gd name="T25" fmla="*/ 29 h 248"/>
                    <a:gd name="T26" fmla="*/ 277 w 282"/>
                    <a:gd name="T27" fmla="*/ 59 h 248"/>
                    <a:gd name="T28" fmla="*/ 281 w 282"/>
                    <a:gd name="T29" fmla="*/ 144 h 248"/>
                    <a:gd name="T30" fmla="*/ 282 w 282"/>
                    <a:gd name="T31" fmla="*/ 201 h 248"/>
                    <a:gd name="T32" fmla="*/ 263 w 282"/>
                    <a:gd name="T33" fmla="*/ 205 h 248"/>
                    <a:gd name="T34" fmla="*/ 230 w 282"/>
                    <a:gd name="T35" fmla="*/ 201 h 248"/>
                    <a:gd name="T36" fmla="*/ 190 w 282"/>
                    <a:gd name="T37" fmla="*/ 181 h 248"/>
                    <a:gd name="T38" fmla="*/ 162 w 282"/>
                    <a:gd name="T39" fmla="*/ 163 h 248"/>
                    <a:gd name="T40" fmla="*/ 149 w 282"/>
                    <a:gd name="T41" fmla="*/ 163 h 248"/>
                    <a:gd name="T42" fmla="*/ 142 w 282"/>
                    <a:gd name="T43" fmla="*/ 179 h 248"/>
                    <a:gd name="T44" fmla="*/ 140 w 282"/>
                    <a:gd name="T45" fmla="*/ 217 h 248"/>
                    <a:gd name="T46" fmla="*/ 141 w 282"/>
                    <a:gd name="T47" fmla="*/ 248 h 248"/>
                    <a:gd name="T48" fmla="*/ 117 w 282"/>
                    <a:gd name="T49" fmla="*/ 240 h 248"/>
                    <a:gd name="T50" fmla="*/ 85 w 282"/>
                    <a:gd name="T51" fmla="*/ 225 h 248"/>
                    <a:gd name="T52" fmla="*/ 68 w 282"/>
                    <a:gd name="T53" fmla="*/ 211 h 248"/>
                    <a:gd name="T54" fmla="*/ 64 w 282"/>
                    <a:gd name="T55" fmla="*/ 193 h 248"/>
                    <a:gd name="T56" fmla="*/ 70 w 282"/>
                    <a:gd name="T57" fmla="*/ 161 h 248"/>
                    <a:gd name="T58" fmla="*/ 89 w 282"/>
                    <a:gd name="T59" fmla="*/ 101 h 248"/>
                    <a:gd name="T60" fmla="*/ 94 w 282"/>
                    <a:gd name="T61" fmla="*/ 60 h 248"/>
                    <a:gd name="T62" fmla="*/ 0 w 282"/>
                    <a:gd name="T63" fmla="*/ 60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82" h="248">
                      <a:moveTo>
                        <a:pt x="0" y="60"/>
                      </a:moveTo>
                      <a:lnTo>
                        <a:pt x="2" y="45"/>
                      </a:lnTo>
                      <a:lnTo>
                        <a:pt x="10" y="24"/>
                      </a:lnTo>
                      <a:lnTo>
                        <a:pt x="24" y="9"/>
                      </a:lnTo>
                      <a:lnTo>
                        <a:pt x="40" y="3"/>
                      </a:lnTo>
                      <a:lnTo>
                        <a:pt x="68" y="0"/>
                      </a:lnTo>
                      <a:lnTo>
                        <a:pt x="112" y="12"/>
                      </a:lnTo>
                      <a:lnTo>
                        <a:pt x="177" y="39"/>
                      </a:lnTo>
                      <a:lnTo>
                        <a:pt x="225" y="48"/>
                      </a:lnTo>
                      <a:lnTo>
                        <a:pt x="238" y="32"/>
                      </a:lnTo>
                      <a:lnTo>
                        <a:pt x="235" y="12"/>
                      </a:lnTo>
                      <a:lnTo>
                        <a:pt x="247" y="16"/>
                      </a:lnTo>
                      <a:lnTo>
                        <a:pt x="263" y="29"/>
                      </a:lnTo>
                      <a:lnTo>
                        <a:pt x="277" y="59"/>
                      </a:lnTo>
                      <a:lnTo>
                        <a:pt x="281" y="144"/>
                      </a:lnTo>
                      <a:lnTo>
                        <a:pt x="282" y="201"/>
                      </a:lnTo>
                      <a:lnTo>
                        <a:pt x="263" y="205"/>
                      </a:lnTo>
                      <a:lnTo>
                        <a:pt x="230" y="201"/>
                      </a:lnTo>
                      <a:lnTo>
                        <a:pt x="190" y="181"/>
                      </a:lnTo>
                      <a:lnTo>
                        <a:pt x="162" y="163"/>
                      </a:lnTo>
                      <a:lnTo>
                        <a:pt x="149" y="163"/>
                      </a:lnTo>
                      <a:lnTo>
                        <a:pt x="142" y="179"/>
                      </a:lnTo>
                      <a:lnTo>
                        <a:pt x="140" y="217"/>
                      </a:lnTo>
                      <a:lnTo>
                        <a:pt x="141" y="248"/>
                      </a:lnTo>
                      <a:lnTo>
                        <a:pt x="117" y="240"/>
                      </a:lnTo>
                      <a:lnTo>
                        <a:pt x="85" y="225"/>
                      </a:lnTo>
                      <a:lnTo>
                        <a:pt x="68" y="211"/>
                      </a:lnTo>
                      <a:lnTo>
                        <a:pt x="64" y="193"/>
                      </a:lnTo>
                      <a:lnTo>
                        <a:pt x="70" y="161"/>
                      </a:lnTo>
                      <a:lnTo>
                        <a:pt x="89" y="101"/>
                      </a:lnTo>
                      <a:lnTo>
                        <a:pt x="94" y="60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0" name="Freeform 10">
                  <a:extLst>
                    <a:ext uri="{FF2B5EF4-FFF2-40B4-BE49-F238E27FC236}">
                      <a16:creationId xmlns:a16="http://schemas.microsoft.com/office/drawing/2014/main" id="{8AD3AD94-2B64-4C23-8B51-802FC20907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8" y="2510"/>
                  <a:ext cx="78" cy="90"/>
                </a:xfrm>
                <a:custGeom>
                  <a:avLst/>
                  <a:gdLst>
                    <a:gd name="T0" fmla="*/ 46 w 235"/>
                    <a:gd name="T1" fmla="*/ 0 h 269"/>
                    <a:gd name="T2" fmla="*/ 54 w 235"/>
                    <a:gd name="T3" fmla="*/ 17 h 269"/>
                    <a:gd name="T4" fmla="*/ 77 w 235"/>
                    <a:gd name="T5" fmla="*/ 48 h 269"/>
                    <a:gd name="T6" fmla="*/ 121 w 235"/>
                    <a:gd name="T7" fmla="*/ 85 h 269"/>
                    <a:gd name="T8" fmla="*/ 182 w 235"/>
                    <a:gd name="T9" fmla="*/ 129 h 269"/>
                    <a:gd name="T10" fmla="*/ 217 w 235"/>
                    <a:gd name="T11" fmla="*/ 173 h 269"/>
                    <a:gd name="T12" fmla="*/ 231 w 235"/>
                    <a:gd name="T13" fmla="*/ 212 h 269"/>
                    <a:gd name="T14" fmla="*/ 235 w 235"/>
                    <a:gd name="T15" fmla="*/ 235 h 269"/>
                    <a:gd name="T16" fmla="*/ 219 w 235"/>
                    <a:gd name="T17" fmla="*/ 251 h 269"/>
                    <a:gd name="T18" fmla="*/ 190 w 235"/>
                    <a:gd name="T19" fmla="*/ 267 h 269"/>
                    <a:gd name="T20" fmla="*/ 163 w 235"/>
                    <a:gd name="T21" fmla="*/ 269 h 269"/>
                    <a:gd name="T22" fmla="*/ 137 w 235"/>
                    <a:gd name="T23" fmla="*/ 261 h 269"/>
                    <a:gd name="T24" fmla="*/ 96 w 235"/>
                    <a:gd name="T25" fmla="*/ 239 h 269"/>
                    <a:gd name="T26" fmla="*/ 34 w 235"/>
                    <a:gd name="T27" fmla="*/ 201 h 269"/>
                    <a:gd name="T28" fmla="*/ 0 w 235"/>
                    <a:gd name="T29" fmla="*/ 188 h 269"/>
                    <a:gd name="T30" fmla="*/ 0 w 235"/>
                    <a:gd name="T31" fmla="*/ 159 h 269"/>
                    <a:gd name="T32" fmla="*/ 14 w 235"/>
                    <a:gd name="T33" fmla="*/ 115 h 269"/>
                    <a:gd name="T34" fmla="*/ 36 w 235"/>
                    <a:gd name="T35" fmla="*/ 76 h 269"/>
                    <a:gd name="T36" fmla="*/ 48 w 235"/>
                    <a:gd name="T37" fmla="*/ 31 h 269"/>
                    <a:gd name="T38" fmla="*/ 46 w 235"/>
                    <a:gd name="T39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35" h="269">
                      <a:moveTo>
                        <a:pt x="46" y="0"/>
                      </a:moveTo>
                      <a:lnTo>
                        <a:pt x="54" y="17"/>
                      </a:lnTo>
                      <a:lnTo>
                        <a:pt x="77" y="48"/>
                      </a:lnTo>
                      <a:lnTo>
                        <a:pt x="121" y="85"/>
                      </a:lnTo>
                      <a:lnTo>
                        <a:pt x="182" y="129"/>
                      </a:lnTo>
                      <a:lnTo>
                        <a:pt x="217" y="173"/>
                      </a:lnTo>
                      <a:lnTo>
                        <a:pt x="231" y="212"/>
                      </a:lnTo>
                      <a:lnTo>
                        <a:pt x="235" y="235"/>
                      </a:lnTo>
                      <a:lnTo>
                        <a:pt x="219" y="251"/>
                      </a:lnTo>
                      <a:lnTo>
                        <a:pt x="190" y="267"/>
                      </a:lnTo>
                      <a:lnTo>
                        <a:pt x="163" y="269"/>
                      </a:lnTo>
                      <a:lnTo>
                        <a:pt x="137" y="261"/>
                      </a:lnTo>
                      <a:lnTo>
                        <a:pt x="96" y="239"/>
                      </a:lnTo>
                      <a:lnTo>
                        <a:pt x="34" y="201"/>
                      </a:lnTo>
                      <a:lnTo>
                        <a:pt x="0" y="188"/>
                      </a:lnTo>
                      <a:lnTo>
                        <a:pt x="0" y="159"/>
                      </a:lnTo>
                      <a:lnTo>
                        <a:pt x="14" y="115"/>
                      </a:lnTo>
                      <a:lnTo>
                        <a:pt x="36" y="76"/>
                      </a:lnTo>
                      <a:lnTo>
                        <a:pt x="48" y="31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1">
                  <a:extLst>
                    <a:ext uri="{FF2B5EF4-FFF2-40B4-BE49-F238E27FC236}">
                      <a16:creationId xmlns:a16="http://schemas.microsoft.com/office/drawing/2014/main" id="{A6A8D271-2E1C-4844-8D22-A010985392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1" y="2571"/>
                  <a:ext cx="96" cy="49"/>
                </a:xfrm>
                <a:custGeom>
                  <a:avLst/>
                  <a:gdLst>
                    <a:gd name="T0" fmla="*/ 286 w 290"/>
                    <a:gd name="T1" fmla="*/ 145 h 145"/>
                    <a:gd name="T2" fmla="*/ 4 w 290"/>
                    <a:gd name="T3" fmla="*/ 145 h 145"/>
                    <a:gd name="T4" fmla="*/ 0 w 290"/>
                    <a:gd name="T5" fmla="*/ 128 h 145"/>
                    <a:gd name="T6" fmla="*/ 0 w 290"/>
                    <a:gd name="T7" fmla="*/ 96 h 145"/>
                    <a:gd name="T8" fmla="*/ 8 w 290"/>
                    <a:gd name="T9" fmla="*/ 68 h 145"/>
                    <a:gd name="T10" fmla="*/ 24 w 290"/>
                    <a:gd name="T11" fmla="*/ 45 h 145"/>
                    <a:gd name="T12" fmla="*/ 56 w 290"/>
                    <a:gd name="T13" fmla="*/ 19 h 145"/>
                    <a:gd name="T14" fmla="*/ 115 w 290"/>
                    <a:gd name="T15" fmla="*/ 0 h 145"/>
                    <a:gd name="T16" fmla="*/ 177 w 290"/>
                    <a:gd name="T17" fmla="*/ 0 h 145"/>
                    <a:gd name="T18" fmla="*/ 235 w 290"/>
                    <a:gd name="T19" fmla="*/ 19 h 145"/>
                    <a:gd name="T20" fmla="*/ 268 w 290"/>
                    <a:gd name="T21" fmla="*/ 45 h 145"/>
                    <a:gd name="T22" fmla="*/ 282 w 290"/>
                    <a:gd name="T23" fmla="*/ 68 h 145"/>
                    <a:gd name="T24" fmla="*/ 290 w 290"/>
                    <a:gd name="T25" fmla="*/ 96 h 145"/>
                    <a:gd name="T26" fmla="*/ 290 w 290"/>
                    <a:gd name="T27" fmla="*/ 128 h 145"/>
                    <a:gd name="T28" fmla="*/ 286 w 290"/>
                    <a:gd name="T29" fmla="*/ 145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90" h="145">
                      <a:moveTo>
                        <a:pt x="286" y="145"/>
                      </a:moveTo>
                      <a:lnTo>
                        <a:pt x="4" y="145"/>
                      </a:lnTo>
                      <a:lnTo>
                        <a:pt x="0" y="128"/>
                      </a:lnTo>
                      <a:lnTo>
                        <a:pt x="0" y="96"/>
                      </a:lnTo>
                      <a:lnTo>
                        <a:pt x="8" y="68"/>
                      </a:lnTo>
                      <a:lnTo>
                        <a:pt x="24" y="45"/>
                      </a:lnTo>
                      <a:lnTo>
                        <a:pt x="56" y="19"/>
                      </a:lnTo>
                      <a:lnTo>
                        <a:pt x="115" y="0"/>
                      </a:lnTo>
                      <a:lnTo>
                        <a:pt x="177" y="0"/>
                      </a:lnTo>
                      <a:lnTo>
                        <a:pt x="235" y="19"/>
                      </a:lnTo>
                      <a:lnTo>
                        <a:pt x="268" y="45"/>
                      </a:lnTo>
                      <a:lnTo>
                        <a:pt x="282" y="68"/>
                      </a:lnTo>
                      <a:lnTo>
                        <a:pt x="290" y="96"/>
                      </a:lnTo>
                      <a:lnTo>
                        <a:pt x="290" y="128"/>
                      </a:lnTo>
                      <a:lnTo>
                        <a:pt x="286" y="1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2">
                  <a:extLst>
                    <a:ext uri="{FF2B5EF4-FFF2-40B4-BE49-F238E27FC236}">
                      <a16:creationId xmlns:a16="http://schemas.microsoft.com/office/drawing/2014/main" id="{5741912D-3BE0-4450-9077-98DF0AD89E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3" y="2632"/>
                  <a:ext cx="142" cy="98"/>
                </a:xfrm>
                <a:custGeom>
                  <a:avLst/>
                  <a:gdLst>
                    <a:gd name="T0" fmla="*/ 425 w 427"/>
                    <a:gd name="T1" fmla="*/ 152 h 294"/>
                    <a:gd name="T2" fmla="*/ 398 w 427"/>
                    <a:gd name="T3" fmla="*/ 135 h 294"/>
                    <a:gd name="T4" fmla="*/ 356 w 427"/>
                    <a:gd name="T5" fmla="*/ 120 h 294"/>
                    <a:gd name="T6" fmla="*/ 331 w 427"/>
                    <a:gd name="T7" fmla="*/ 124 h 294"/>
                    <a:gd name="T8" fmla="*/ 318 w 427"/>
                    <a:gd name="T9" fmla="*/ 142 h 294"/>
                    <a:gd name="T10" fmla="*/ 310 w 427"/>
                    <a:gd name="T11" fmla="*/ 187 h 294"/>
                    <a:gd name="T12" fmla="*/ 304 w 427"/>
                    <a:gd name="T13" fmla="*/ 243 h 294"/>
                    <a:gd name="T14" fmla="*/ 294 w 427"/>
                    <a:gd name="T15" fmla="*/ 278 h 294"/>
                    <a:gd name="T16" fmla="*/ 284 w 427"/>
                    <a:gd name="T17" fmla="*/ 294 h 294"/>
                    <a:gd name="T18" fmla="*/ 258 w 427"/>
                    <a:gd name="T19" fmla="*/ 287 h 294"/>
                    <a:gd name="T20" fmla="*/ 215 w 427"/>
                    <a:gd name="T21" fmla="*/ 266 h 294"/>
                    <a:gd name="T22" fmla="*/ 171 w 427"/>
                    <a:gd name="T23" fmla="*/ 226 h 294"/>
                    <a:gd name="T24" fmla="*/ 138 w 427"/>
                    <a:gd name="T25" fmla="*/ 188 h 294"/>
                    <a:gd name="T26" fmla="*/ 112 w 427"/>
                    <a:gd name="T27" fmla="*/ 174 h 294"/>
                    <a:gd name="T28" fmla="*/ 78 w 427"/>
                    <a:gd name="T29" fmla="*/ 170 h 294"/>
                    <a:gd name="T30" fmla="*/ 32 w 427"/>
                    <a:gd name="T31" fmla="*/ 184 h 294"/>
                    <a:gd name="T32" fmla="*/ 2 w 427"/>
                    <a:gd name="T33" fmla="*/ 199 h 294"/>
                    <a:gd name="T34" fmla="*/ 0 w 427"/>
                    <a:gd name="T35" fmla="*/ 184 h 294"/>
                    <a:gd name="T36" fmla="*/ 6 w 427"/>
                    <a:gd name="T37" fmla="*/ 155 h 294"/>
                    <a:gd name="T38" fmla="*/ 22 w 427"/>
                    <a:gd name="T39" fmla="*/ 126 h 294"/>
                    <a:gd name="T40" fmla="*/ 46 w 427"/>
                    <a:gd name="T41" fmla="*/ 98 h 294"/>
                    <a:gd name="T42" fmla="*/ 92 w 427"/>
                    <a:gd name="T43" fmla="*/ 60 h 294"/>
                    <a:gd name="T44" fmla="*/ 171 w 427"/>
                    <a:gd name="T45" fmla="*/ 20 h 294"/>
                    <a:gd name="T46" fmla="*/ 255 w 427"/>
                    <a:gd name="T47" fmla="*/ 0 h 294"/>
                    <a:gd name="T48" fmla="*/ 315 w 427"/>
                    <a:gd name="T49" fmla="*/ 0 h 294"/>
                    <a:gd name="T50" fmla="*/ 351 w 427"/>
                    <a:gd name="T51" fmla="*/ 8 h 294"/>
                    <a:gd name="T52" fmla="*/ 382 w 427"/>
                    <a:gd name="T53" fmla="*/ 24 h 294"/>
                    <a:gd name="T54" fmla="*/ 406 w 427"/>
                    <a:gd name="T55" fmla="*/ 50 h 294"/>
                    <a:gd name="T56" fmla="*/ 421 w 427"/>
                    <a:gd name="T57" fmla="*/ 83 h 294"/>
                    <a:gd name="T58" fmla="*/ 427 w 427"/>
                    <a:gd name="T59" fmla="*/ 126 h 294"/>
                    <a:gd name="T60" fmla="*/ 425 w 427"/>
                    <a:gd name="T61" fmla="*/ 152 h 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427" h="294">
                      <a:moveTo>
                        <a:pt x="425" y="152"/>
                      </a:moveTo>
                      <a:lnTo>
                        <a:pt x="398" y="135"/>
                      </a:lnTo>
                      <a:lnTo>
                        <a:pt x="356" y="120"/>
                      </a:lnTo>
                      <a:lnTo>
                        <a:pt x="331" y="124"/>
                      </a:lnTo>
                      <a:lnTo>
                        <a:pt x="318" y="142"/>
                      </a:lnTo>
                      <a:lnTo>
                        <a:pt x="310" y="187"/>
                      </a:lnTo>
                      <a:lnTo>
                        <a:pt x="304" y="243"/>
                      </a:lnTo>
                      <a:lnTo>
                        <a:pt x="294" y="278"/>
                      </a:lnTo>
                      <a:lnTo>
                        <a:pt x="284" y="294"/>
                      </a:lnTo>
                      <a:lnTo>
                        <a:pt x="258" y="287"/>
                      </a:lnTo>
                      <a:lnTo>
                        <a:pt x="215" y="266"/>
                      </a:lnTo>
                      <a:lnTo>
                        <a:pt x="171" y="226"/>
                      </a:lnTo>
                      <a:lnTo>
                        <a:pt x="138" y="188"/>
                      </a:lnTo>
                      <a:lnTo>
                        <a:pt x="112" y="174"/>
                      </a:lnTo>
                      <a:lnTo>
                        <a:pt x="78" y="170"/>
                      </a:lnTo>
                      <a:lnTo>
                        <a:pt x="32" y="184"/>
                      </a:lnTo>
                      <a:lnTo>
                        <a:pt x="2" y="199"/>
                      </a:lnTo>
                      <a:lnTo>
                        <a:pt x="0" y="184"/>
                      </a:lnTo>
                      <a:lnTo>
                        <a:pt x="6" y="155"/>
                      </a:lnTo>
                      <a:lnTo>
                        <a:pt x="22" y="126"/>
                      </a:lnTo>
                      <a:lnTo>
                        <a:pt x="46" y="98"/>
                      </a:lnTo>
                      <a:lnTo>
                        <a:pt x="92" y="60"/>
                      </a:lnTo>
                      <a:lnTo>
                        <a:pt x="171" y="20"/>
                      </a:lnTo>
                      <a:lnTo>
                        <a:pt x="255" y="0"/>
                      </a:lnTo>
                      <a:lnTo>
                        <a:pt x="315" y="0"/>
                      </a:lnTo>
                      <a:lnTo>
                        <a:pt x="351" y="8"/>
                      </a:lnTo>
                      <a:lnTo>
                        <a:pt x="382" y="24"/>
                      </a:lnTo>
                      <a:lnTo>
                        <a:pt x="406" y="50"/>
                      </a:lnTo>
                      <a:lnTo>
                        <a:pt x="421" y="83"/>
                      </a:lnTo>
                      <a:lnTo>
                        <a:pt x="427" y="126"/>
                      </a:lnTo>
                      <a:lnTo>
                        <a:pt x="425" y="1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3">
                  <a:extLst>
                    <a:ext uri="{FF2B5EF4-FFF2-40B4-BE49-F238E27FC236}">
                      <a16:creationId xmlns:a16="http://schemas.microsoft.com/office/drawing/2014/main" id="{16E9E76D-8920-4F7D-ACF8-5D9DBE2CD6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3" y="2651"/>
                  <a:ext cx="92" cy="205"/>
                </a:xfrm>
                <a:custGeom>
                  <a:avLst/>
                  <a:gdLst>
                    <a:gd name="T0" fmla="*/ 276 w 276"/>
                    <a:gd name="T1" fmla="*/ 2 h 615"/>
                    <a:gd name="T2" fmla="*/ 273 w 276"/>
                    <a:gd name="T3" fmla="*/ 24 h 615"/>
                    <a:gd name="T4" fmla="*/ 267 w 276"/>
                    <a:gd name="T5" fmla="*/ 63 h 615"/>
                    <a:gd name="T6" fmla="*/ 253 w 276"/>
                    <a:gd name="T7" fmla="*/ 98 h 615"/>
                    <a:gd name="T8" fmla="*/ 235 w 276"/>
                    <a:gd name="T9" fmla="*/ 127 h 615"/>
                    <a:gd name="T10" fmla="*/ 212 w 276"/>
                    <a:gd name="T11" fmla="*/ 150 h 615"/>
                    <a:gd name="T12" fmla="*/ 183 w 276"/>
                    <a:gd name="T13" fmla="*/ 168 h 615"/>
                    <a:gd name="T14" fmla="*/ 148 w 276"/>
                    <a:gd name="T15" fmla="*/ 182 h 615"/>
                    <a:gd name="T16" fmla="*/ 109 w 276"/>
                    <a:gd name="T17" fmla="*/ 188 h 615"/>
                    <a:gd name="T18" fmla="*/ 87 w 276"/>
                    <a:gd name="T19" fmla="*/ 190 h 615"/>
                    <a:gd name="T20" fmla="*/ 105 w 276"/>
                    <a:gd name="T21" fmla="*/ 214 h 615"/>
                    <a:gd name="T22" fmla="*/ 127 w 276"/>
                    <a:gd name="T23" fmla="*/ 266 h 615"/>
                    <a:gd name="T24" fmla="*/ 133 w 276"/>
                    <a:gd name="T25" fmla="*/ 320 h 615"/>
                    <a:gd name="T26" fmla="*/ 128 w 276"/>
                    <a:gd name="T27" fmla="*/ 378 h 615"/>
                    <a:gd name="T28" fmla="*/ 104 w 276"/>
                    <a:gd name="T29" fmla="*/ 463 h 615"/>
                    <a:gd name="T30" fmla="*/ 59 w 276"/>
                    <a:gd name="T31" fmla="*/ 569 h 615"/>
                    <a:gd name="T32" fmla="*/ 40 w 276"/>
                    <a:gd name="T33" fmla="*/ 615 h 615"/>
                    <a:gd name="T34" fmla="*/ 25 w 276"/>
                    <a:gd name="T35" fmla="*/ 593 h 615"/>
                    <a:gd name="T36" fmla="*/ 7 w 276"/>
                    <a:gd name="T37" fmla="*/ 547 h 615"/>
                    <a:gd name="T38" fmla="*/ 0 w 276"/>
                    <a:gd name="T39" fmla="*/ 492 h 615"/>
                    <a:gd name="T40" fmla="*/ 0 w 276"/>
                    <a:gd name="T41" fmla="*/ 433 h 615"/>
                    <a:gd name="T42" fmla="*/ 12 w 276"/>
                    <a:gd name="T43" fmla="*/ 334 h 615"/>
                    <a:gd name="T44" fmla="*/ 33 w 276"/>
                    <a:gd name="T45" fmla="*/ 180 h 615"/>
                    <a:gd name="T46" fmla="*/ 40 w 276"/>
                    <a:gd name="T47" fmla="*/ 96 h 615"/>
                    <a:gd name="T48" fmla="*/ 72 w 276"/>
                    <a:gd name="T49" fmla="*/ 87 h 615"/>
                    <a:gd name="T50" fmla="*/ 123 w 276"/>
                    <a:gd name="T51" fmla="*/ 55 h 615"/>
                    <a:gd name="T52" fmla="*/ 172 w 276"/>
                    <a:gd name="T53" fmla="*/ 23 h 615"/>
                    <a:gd name="T54" fmla="*/ 217 w 276"/>
                    <a:gd name="T55" fmla="*/ 6 h 615"/>
                    <a:gd name="T56" fmla="*/ 255 w 276"/>
                    <a:gd name="T57" fmla="*/ 0 h 615"/>
                    <a:gd name="T58" fmla="*/ 276 w 276"/>
                    <a:gd name="T59" fmla="*/ 2 h 6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76" h="615">
                      <a:moveTo>
                        <a:pt x="276" y="2"/>
                      </a:moveTo>
                      <a:lnTo>
                        <a:pt x="273" y="24"/>
                      </a:lnTo>
                      <a:lnTo>
                        <a:pt x="267" y="63"/>
                      </a:lnTo>
                      <a:lnTo>
                        <a:pt x="253" y="98"/>
                      </a:lnTo>
                      <a:lnTo>
                        <a:pt x="235" y="127"/>
                      </a:lnTo>
                      <a:lnTo>
                        <a:pt x="212" y="150"/>
                      </a:lnTo>
                      <a:lnTo>
                        <a:pt x="183" y="168"/>
                      </a:lnTo>
                      <a:lnTo>
                        <a:pt x="148" y="182"/>
                      </a:lnTo>
                      <a:lnTo>
                        <a:pt x="109" y="188"/>
                      </a:lnTo>
                      <a:lnTo>
                        <a:pt x="87" y="190"/>
                      </a:lnTo>
                      <a:lnTo>
                        <a:pt x="105" y="214"/>
                      </a:lnTo>
                      <a:lnTo>
                        <a:pt x="127" y="266"/>
                      </a:lnTo>
                      <a:lnTo>
                        <a:pt x="133" y="320"/>
                      </a:lnTo>
                      <a:lnTo>
                        <a:pt x="128" y="378"/>
                      </a:lnTo>
                      <a:lnTo>
                        <a:pt x="104" y="463"/>
                      </a:lnTo>
                      <a:lnTo>
                        <a:pt x="59" y="569"/>
                      </a:lnTo>
                      <a:lnTo>
                        <a:pt x="40" y="615"/>
                      </a:lnTo>
                      <a:lnTo>
                        <a:pt x="25" y="593"/>
                      </a:lnTo>
                      <a:lnTo>
                        <a:pt x="7" y="547"/>
                      </a:lnTo>
                      <a:lnTo>
                        <a:pt x="0" y="492"/>
                      </a:lnTo>
                      <a:lnTo>
                        <a:pt x="0" y="433"/>
                      </a:lnTo>
                      <a:lnTo>
                        <a:pt x="12" y="334"/>
                      </a:lnTo>
                      <a:lnTo>
                        <a:pt x="33" y="180"/>
                      </a:lnTo>
                      <a:lnTo>
                        <a:pt x="40" y="96"/>
                      </a:lnTo>
                      <a:lnTo>
                        <a:pt x="72" y="87"/>
                      </a:lnTo>
                      <a:lnTo>
                        <a:pt x="123" y="55"/>
                      </a:lnTo>
                      <a:lnTo>
                        <a:pt x="172" y="23"/>
                      </a:lnTo>
                      <a:lnTo>
                        <a:pt x="217" y="6"/>
                      </a:lnTo>
                      <a:lnTo>
                        <a:pt x="255" y="0"/>
                      </a:lnTo>
                      <a:lnTo>
                        <a:pt x="276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4">
                  <a:extLst>
                    <a:ext uri="{FF2B5EF4-FFF2-40B4-BE49-F238E27FC236}">
                      <a16:creationId xmlns:a16="http://schemas.microsoft.com/office/drawing/2014/main" id="{C63D8757-B470-4A33-A615-49863A8C99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6" y="2777"/>
                  <a:ext cx="63" cy="157"/>
                </a:xfrm>
                <a:custGeom>
                  <a:avLst/>
                  <a:gdLst>
                    <a:gd name="T0" fmla="*/ 47 w 189"/>
                    <a:gd name="T1" fmla="*/ 0 h 472"/>
                    <a:gd name="T2" fmla="*/ 76 w 189"/>
                    <a:gd name="T3" fmla="*/ 19 h 472"/>
                    <a:gd name="T4" fmla="*/ 125 w 189"/>
                    <a:gd name="T5" fmla="*/ 40 h 472"/>
                    <a:gd name="T6" fmla="*/ 165 w 189"/>
                    <a:gd name="T7" fmla="*/ 46 h 472"/>
                    <a:gd name="T8" fmla="*/ 189 w 189"/>
                    <a:gd name="T9" fmla="*/ 46 h 472"/>
                    <a:gd name="T10" fmla="*/ 176 w 189"/>
                    <a:gd name="T11" fmla="*/ 184 h 472"/>
                    <a:gd name="T12" fmla="*/ 176 w 189"/>
                    <a:gd name="T13" fmla="*/ 333 h 472"/>
                    <a:gd name="T14" fmla="*/ 189 w 189"/>
                    <a:gd name="T15" fmla="*/ 472 h 472"/>
                    <a:gd name="T16" fmla="*/ 173 w 189"/>
                    <a:gd name="T17" fmla="*/ 469 h 472"/>
                    <a:gd name="T18" fmla="*/ 156 w 189"/>
                    <a:gd name="T19" fmla="*/ 450 h 472"/>
                    <a:gd name="T20" fmla="*/ 147 w 189"/>
                    <a:gd name="T21" fmla="*/ 406 h 472"/>
                    <a:gd name="T22" fmla="*/ 141 w 189"/>
                    <a:gd name="T23" fmla="*/ 377 h 472"/>
                    <a:gd name="T24" fmla="*/ 113 w 189"/>
                    <a:gd name="T25" fmla="*/ 396 h 472"/>
                    <a:gd name="T26" fmla="*/ 64 w 189"/>
                    <a:gd name="T27" fmla="*/ 417 h 472"/>
                    <a:gd name="T28" fmla="*/ 24 w 189"/>
                    <a:gd name="T29" fmla="*/ 424 h 472"/>
                    <a:gd name="T30" fmla="*/ 0 w 189"/>
                    <a:gd name="T31" fmla="*/ 424 h 472"/>
                    <a:gd name="T32" fmla="*/ 7 w 189"/>
                    <a:gd name="T33" fmla="*/ 385 h 472"/>
                    <a:gd name="T34" fmla="*/ 29 w 189"/>
                    <a:gd name="T35" fmla="*/ 320 h 472"/>
                    <a:gd name="T36" fmla="*/ 71 w 189"/>
                    <a:gd name="T37" fmla="*/ 237 h 472"/>
                    <a:gd name="T38" fmla="*/ 103 w 189"/>
                    <a:gd name="T39" fmla="*/ 169 h 472"/>
                    <a:gd name="T40" fmla="*/ 111 w 189"/>
                    <a:gd name="T41" fmla="*/ 125 h 472"/>
                    <a:gd name="T42" fmla="*/ 103 w 189"/>
                    <a:gd name="T43" fmla="*/ 80 h 472"/>
                    <a:gd name="T44" fmla="*/ 73 w 189"/>
                    <a:gd name="T45" fmla="*/ 28 h 472"/>
                    <a:gd name="T46" fmla="*/ 47 w 189"/>
                    <a:gd name="T47" fmla="*/ 0 h 4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89" h="472">
                      <a:moveTo>
                        <a:pt x="47" y="0"/>
                      </a:moveTo>
                      <a:lnTo>
                        <a:pt x="76" y="19"/>
                      </a:lnTo>
                      <a:lnTo>
                        <a:pt x="125" y="40"/>
                      </a:lnTo>
                      <a:lnTo>
                        <a:pt x="165" y="46"/>
                      </a:lnTo>
                      <a:lnTo>
                        <a:pt x="189" y="46"/>
                      </a:lnTo>
                      <a:lnTo>
                        <a:pt x="176" y="184"/>
                      </a:lnTo>
                      <a:lnTo>
                        <a:pt x="176" y="333"/>
                      </a:lnTo>
                      <a:lnTo>
                        <a:pt x="189" y="472"/>
                      </a:lnTo>
                      <a:lnTo>
                        <a:pt x="173" y="469"/>
                      </a:lnTo>
                      <a:lnTo>
                        <a:pt x="156" y="450"/>
                      </a:lnTo>
                      <a:lnTo>
                        <a:pt x="147" y="406"/>
                      </a:lnTo>
                      <a:lnTo>
                        <a:pt x="141" y="377"/>
                      </a:lnTo>
                      <a:lnTo>
                        <a:pt x="113" y="396"/>
                      </a:lnTo>
                      <a:lnTo>
                        <a:pt x="64" y="417"/>
                      </a:lnTo>
                      <a:lnTo>
                        <a:pt x="24" y="424"/>
                      </a:lnTo>
                      <a:lnTo>
                        <a:pt x="0" y="424"/>
                      </a:lnTo>
                      <a:lnTo>
                        <a:pt x="7" y="385"/>
                      </a:lnTo>
                      <a:lnTo>
                        <a:pt x="29" y="320"/>
                      </a:lnTo>
                      <a:lnTo>
                        <a:pt x="71" y="237"/>
                      </a:lnTo>
                      <a:lnTo>
                        <a:pt x="103" y="169"/>
                      </a:lnTo>
                      <a:lnTo>
                        <a:pt x="111" y="125"/>
                      </a:lnTo>
                      <a:lnTo>
                        <a:pt x="103" y="80"/>
                      </a:lnTo>
                      <a:lnTo>
                        <a:pt x="73" y="28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5">
                  <a:extLst>
                    <a:ext uri="{FF2B5EF4-FFF2-40B4-BE49-F238E27FC236}">
                      <a16:creationId xmlns:a16="http://schemas.microsoft.com/office/drawing/2014/main" id="{84E42998-B86A-4CEB-A5F5-D527450927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8" y="2840"/>
                  <a:ext cx="140" cy="158"/>
                </a:xfrm>
                <a:custGeom>
                  <a:avLst/>
                  <a:gdLst>
                    <a:gd name="T0" fmla="*/ 328 w 421"/>
                    <a:gd name="T1" fmla="*/ 0 h 474"/>
                    <a:gd name="T2" fmla="*/ 328 w 421"/>
                    <a:gd name="T3" fmla="*/ 48 h 474"/>
                    <a:gd name="T4" fmla="*/ 340 w 421"/>
                    <a:gd name="T5" fmla="*/ 62 h 474"/>
                    <a:gd name="T6" fmla="*/ 351 w 421"/>
                    <a:gd name="T7" fmla="*/ 97 h 474"/>
                    <a:gd name="T8" fmla="*/ 351 w 421"/>
                    <a:gd name="T9" fmla="*/ 153 h 474"/>
                    <a:gd name="T10" fmla="*/ 344 w 421"/>
                    <a:gd name="T11" fmla="*/ 212 h 474"/>
                    <a:gd name="T12" fmla="*/ 347 w 421"/>
                    <a:gd name="T13" fmla="*/ 249 h 474"/>
                    <a:gd name="T14" fmla="*/ 363 w 421"/>
                    <a:gd name="T15" fmla="*/ 285 h 474"/>
                    <a:gd name="T16" fmla="*/ 396 w 421"/>
                    <a:gd name="T17" fmla="*/ 317 h 474"/>
                    <a:gd name="T18" fmla="*/ 421 w 421"/>
                    <a:gd name="T19" fmla="*/ 330 h 474"/>
                    <a:gd name="T20" fmla="*/ 397 w 421"/>
                    <a:gd name="T21" fmla="*/ 338 h 474"/>
                    <a:gd name="T22" fmla="*/ 353 w 421"/>
                    <a:gd name="T23" fmla="*/ 358 h 474"/>
                    <a:gd name="T24" fmla="*/ 293 w 421"/>
                    <a:gd name="T25" fmla="*/ 397 h 474"/>
                    <a:gd name="T26" fmla="*/ 235 w 421"/>
                    <a:gd name="T27" fmla="*/ 434 h 474"/>
                    <a:gd name="T28" fmla="*/ 191 w 421"/>
                    <a:gd name="T29" fmla="*/ 455 h 474"/>
                    <a:gd name="T30" fmla="*/ 140 w 421"/>
                    <a:gd name="T31" fmla="*/ 469 h 474"/>
                    <a:gd name="T32" fmla="*/ 80 w 421"/>
                    <a:gd name="T33" fmla="*/ 474 h 474"/>
                    <a:gd name="T34" fmla="*/ 44 w 421"/>
                    <a:gd name="T35" fmla="*/ 471 h 474"/>
                    <a:gd name="T36" fmla="*/ 28 w 421"/>
                    <a:gd name="T37" fmla="*/ 455 h 474"/>
                    <a:gd name="T38" fmla="*/ 8 w 421"/>
                    <a:gd name="T39" fmla="*/ 422 h 474"/>
                    <a:gd name="T40" fmla="*/ 0 w 421"/>
                    <a:gd name="T41" fmla="*/ 389 h 474"/>
                    <a:gd name="T42" fmla="*/ 2 w 421"/>
                    <a:gd name="T43" fmla="*/ 356 h 474"/>
                    <a:gd name="T44" fmla="*/ 14 w 421"/>
                    <a:gd name="T45" fmla="*/ 304 h 474"/>
                    <a:gd name="T46" fmla="*/ 38 w 421"/>
                    <a:gd name="T47" fmla="*/ 229 h 474"/>
                    <a:gd name="T48" fmla="*/ 44 w 421"/>
                    <a:gd name="T49" fmla="*/ 189 h 474"/>
                    <a:gd name="T50" fmla="*/ 58 w 421"/>
                    <a:gd name="T51" fmla="*/ 190 h 474"/>
                    <a:gd name="T52" fmla="*/ 76 w 421"/>
                    <a:gd name="T53" fmla="*/ 201 h 474"/>
                    <a:gd name="T54" fmla="*/ 95 w 421"/>
                    <a:gd name="T55" fmla="*/ 228 h 474"/>
                    <a:gd name="T56" fmla="*/ 115 w 421"/>
                    <a:gd name="T57" fmla="*/ 266 h 474"/>
                    <a:gd name="T58" fmla="*/ 140 w 421"/>
                    <a:gd name="T59" fmla="*/ 285 h 474"/>
                    <a:gd name="T60" fmla="*/ 168 w 421"/>
                    <a:gd name="T61" fmla="*/ 286 h 474"/>
                    <a:gd name="T62" fmla="*/ 185 w 421"/>
                    <a:gd name="T63" fmla="*/ 284 h 474"/>
                    <a:gd name="T64" fmla="*/ 211 w 421"/>
                    <a:gd name="T65" fmla="*/ 272 h 474"/>
                    <a:gd name="T66" fmla="*/ 236 w 421"/>
                    <a:gd name="T67" fmla="*/ 246 h 474"/>
                    <a:gd name="T68" fmla="*/ 240 w 421"/>
                    <a:gd name="T69" fmla="*/ 216 h 474"/>
                    <a:gd name="T70" fmla="*/ 229 w 421"/>
                    <a:gd name="T71" fmla="*/ 184 h 474"/>
                    <a:gd name="T72" fmla="*/ 201 w 421"/>
                    <a:gd name="T73" fmla="*/ 128 h 474"/>
                    <a:gd name="T74" fmla="*/ 179 w 421"/>
                    <a:gd name="T75" fmla="*/ 66 h 474"/>
                    <a:gd name="T76" fmla="*/ 179 w 421"/>
                    <a:gd name="T77" fmla="*/ 22 h 474"/>
                    <a:gd name="T78" fmla="*/ 185 w 421"/>
                    <a:gd name="T79" fmla="*/ 0 h 474"/>
                    <a:gd name="T80" fmla="*/ 328 w 421"/>
                    <a:gd name="T81" fmla="*/ 0 h 4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21" h="474">
                      <a:moveTo>
                        <a:pt x="328" y="0"/>
                      </a:moveTo>
                      <a:lnTo>
                        <a:pt x="328" y="48"/>
                      </a:lnTo>
                      <a:lnTo>
                        <a:pt x="340" y="62"/>
                      </a:lnTo>
                      <a:lnTo>
                        <a:pt x="351" y="97"/>
                      </a:lnTo>
                      <a:lnTo>
                        <a:pt x="351" y="153"/>
                      </a:lnTo>
                      <a:lnTo>
                        <a:pt x="344" y="212"/>
                      </a:lnTo>
                      <a:lnTo>
                        <a:pt x="347" y="249"/>
                      </a:lnTo>
                      <a:lnTo>
                        <a:pt x="363" y="285"/>
                      </a:lnTo>
                      <a:lnTo>
                        <a:pt x="396" y="317"/>
                      </a:lnTo>
                      <a:lnTo>
                        <a:pt x="421" y="330"/>
                      </a:lnTo>
                      <a:lnTo>
                        <a:pt x="397" y="338"/>
                      </a:lnTo>
                      <a:lnTo>
                        <a:pt x="353" y="358"/>
                      </a:lnTo>
                      <a:lnTo>
                        <a:pt x="293" y="397"/>
                      </a:lnTo>
                      <a:lnTo>
                        <a:pt x="235" y="434"/>
                      </a:lnTo>
                      <a:lnTo>
                        <a:pt x="191" y="455"/>
                      </a:lnTo>
                      <a:lnTo>
                        <a:pt x="140" y="469"/>
                      </a:lnTo>
                      <a:lnTo>
                        <a:pt x="80" y="474"/>
                      </a:lnTo>
                      <a:lnTo>
                        <a:pt x="44" y="471"/>
                      </a:lnTo>
                      <a:lnTo>
                        <a:pt x="28" y="455"/>
                      </a:lnTo>
                      <a:lnTo>
                        <a:pt x="8" y="422"/>
                      </a:lnTo>
                      <a:lnTo>
                        <a:pt x="0" y="389"/>
                      </a:lnTo>
                      <a:lnTo>
                        <a:pt x="2" y="356"/>
                      </a:lnTo>
                      <a:lnTo>
                        <a:pt x="14" y="304"/>
                      </a:lnTo>
                      <a:lnTo>
                        <a:pt x="38" y="229"/>
                      </a:lnTo>
                      <a:lnTo>
                        <a:pt x="44" y="189"/>
                      </a:lnTo>
                      <a:lnTo>
                        <a:pt x="58" y="190"/>
                      </a:lnTo>
                      <a:lnTo>
                        <a:pt x="76" y="201"/>
                      </a:lnTo>
                      <a:lnTo>
                        <a:pt x="95" y="228"/>
                      </a:lnTo>
                      <a:lnTo>
                        <a:pt x="115" y="266"/>
                      </a:lnTo>
                      <a:lnTo>
                        <a:pt x="140" y="285"/>
                      </a:lnTo>
                      <a:lnTo>
                        <a:pt x="168" y="286"/>
                      </a:lnTo>
                      <a:lnTo>
                        <a:pt x="185" y="284"/>
                      </a:lnTo>
                      <a:lnTo>
                        <a:pt x="211" y="272"/>
                      </a:lnTo>
                      <a:lnTo>
                        <a:pt x="236" y="246"/>
                      </a:lnTo>
                      <a:lnTo>
                        <a:pt x="240" y="216"/>
                      </a:lnTo>
                      <a:lnTo>
                        <a:pt x="229" y="184"/>
                      </a:lnTo>
                      <a:lnTo>
                        <a:pt x="201" y="128"/>
                      </a:lnTo>
                      <a:lnTo>
                        <a:pt x="179" y="66"/>
                      </a:lnTo>
                      <a:lnTo>
                        <a:pt x="179" y="22"/>
                      </a:lnTo>
                      <a:lnTo>
                        <a:pt x="185" y="0"/>
                      </a:lnTo>
                      <a:lnTo>
                        <a:pt x="3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6">
                  <a:extLst>
                    <a:ext uri="{FF2B5EF4-FFF2-40B4-BE49-F238E27FC236}">
                      <a16:creationId xmlns:a16="http://schemas.microsoft.com/office/drawing/2014/main" id="{BE7B9094-E747-4A6F-9A6B-DE521A17B3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9" y="2981"/>
                  <a:ext cx="143" cy="51"/>
                </a:xfrm>
                <a:custGeom>
                  <a:avLst/>
                  <a:gdLst>
                    <a:gd name="T0" fmla="*/ 5 w 429"/>
                    <a:gd name="T1" fmla="*/ 0 h 153"/>
                    <a:gd name="T2" fmla="*/ 98 w 429"/>
                    <a:gd name="T3" fmla="*/ 0 h 153"/>
                    <a:gd name="T4" fmla="*/ 110 w 429"/>
                    <a:gd name="T5" fmla="*/ 14 h 153"/>
                    <a:gd name="T6" fmla="*/ 142 w 429"/>
                    <a:gd name="T7" fmla="*/ 36 h 153"/>
                    <a:gd name="T8" fmla="*/ 205 w 429"/>
                    <a:gd name="T9" fmla="*/ 53 h 153"/>
                    <a:gd name="T10" fmla="*/ 302 w 429"/>
                    <a:gd name="T11" fmla="*/ 61 h 153"/>
                    <a:gd name="T12" fmla="*/ 373 w 429"/>
                    <a:gd name="T13" fmla="*/ 70 h 153"/>
                    <a:gd name="T14" fmla="*/ 413 w 429"/>
                    <a:gd name="T15" fmla="*/ 84 h 153"/>
                    <a:gd name="T16" fmla="*/ 429 w 429"/>
                    <a:gd name="T17" fmla="*/ 93 h 153"/>
                    <a:gd name="T18" fmla="*/ 414 w 429"/>
                    <a:gd name="T19" fmla="*/ 108 h 153"/>
                    <a:gd name="T20" fmla="*/ 361 w 429"/>
                    <a:gd name="T21" fmla="*/ 132 h 153"/>
                    <a:gd name="T22" fmla="*/ 290 w 429"/>
                    <a:gd name="T23" fmla="*/ 148 h 153"/>
                    <a:gd name="T24" fmla="*/ 210 w 429"/>
                    <a:gd name="T25" fmla="*/ 153 h 153"/>
                    <a:gd name="T26" fmla="*/ 131 w 429"/>
                    <a:gd name="T27" fmla="*/ 148 h 153"/>
                    <a:gd name="T28" fmla="*/ 64 w 429"/>
                    <a:gd name="T29" fmla="*/ 126 h 153"/>
                    <a:gd name="T30" fmla="*/ 26 w 429"/>
                    <a:gd name="T31" fmla="*/ 100 h 153"/>
                    <a:gd name="T32" fmla="*/ 9 w 429"/>
                    <a:gd name="T33" fmla="*/ 77 h 153"/>
                    <a:gd name="T34" fmla="*/ 0 w 429"/>
                    <a:gd name="T35" fmla="*/ 50 h 153"/>
                    <a:gd name="T36" fmla="*/ 0 w 429"/>
                    <a:gd name="T37" fmla="*/ 17 h 153"/>
                    <a:gd name="T38" fmla="*/ 5 w 429"/>
                    <a:gd name="T39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29" h="153">
                      <a:moveTo>
                        <a:pt x="5" y="0"/>
                      </a:moveTo>
                      <a:lnTo>
                        <a:pt x="98" y="0"/>
                      </a:lnTo>
                      <a:lnTo>
                        <a:pt x="110" y="14"/>
                      </a:lnTo>
                      <a:lnTo>
                        <a:pt x="142" y="36"/>
                      </a:lnTo>
                      <a:lnTo>
                        <a:pt x="205" y="53"/>
                      </a:lnTo>
                      <a:lnTo>
                        <a:pt x="302" y="61"/>
                      </a:lnTo>
                      <a:lnTo>
                        <a:pt x="373" y="70"/>
                      </a:lnTo>
                      <a:lnTo>
                        <a:pt x="413" y="84"/>
                      </a:lnTo>
                      <a:lnTo>
                        <a:pt x="429" y="93"/>
                      </a:lnTo>
                      <a:lnTo>
                        <a:pt x="414" y="108"/>
                      </a:lnTo>
                      <a:lnTo>
                        <a:pt x="361" y="132"/>
                      </a:lnTo>
                      <a:lnTo>
                        <a:pt x="290" y="148"/>
                      </a:lnTo>
                      <a:lnTo>
                        <a:pt x="210" y="153"/>
                      </a:lnTo>
                      <a:lnTo>
                        <a:pt x="131" y="148"/>
                      </a:lnTo>
                      <a:lnTo>
                        <a:pt x="64" y="126"/>
                      </a:lnTo>
                      <a:lnTo>
                        <a:pt x="26" y="100"/>
                      </a:lnTo>
                      <a:lnTo>
                        <a:pt x="9" y="77"/>
                      </a:lnTo>
                      <a:lnTo>
                        <a:pt x="0" y="50"/>
                      </a:lnTo>
                      <a:lnTo>
                        <a:pt x="0" y="1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7">
                  <a:extLst>
                    <a:ext uri="{FF2B5EF4-FFF2-40B4-BE49-F238E27FC236}">
                      <a16:creationId xmlns:a16="http://schemas.microsoft.com/office/drawing/2014/main" id="{6F710162-63B2-48FC-9848-3DA7915D93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9" y="2981"/>
                  <a:ext cx="426" cy="47"/>
                </a:xfrm>
                <a:custGeom>
                  <a:avLst/>
                  <a:gdLst>
                    <a:gd name="T0" fmla="*/ 942 w 1278"/>
                    <a:gd name="T1" fmla="*/ 0 h 141"/>
                    <a:gd name="T2" fmla="*/ 1037 w 1278"/>
                    <a:gd name="T3" fmla="*/ 0 h 141"/>
                    <a:gd name="T4" fmla="*/ 1045 w 1278"/>
                    <a:gd name="T5" fmla="*/ 16 h 141"/>
                    <a:gd name="T6" fmla="*/ 1074 w 1278"/>
                    <a:gd name="T7" fmla="*/ 33 h 141"/>
                    <a:gd name="T8" fmla="*/ 1137 w 1278"/>
                    <a:gd name="T9" fmla="*/ 41 h 141"/>
                    <a:gd name="T10" fmla="*/ 1206 w 1278"/>
                    <a:gd name="T11" fmla="*/ 42 h 141"/>
                    <a:gd name="T12" fmla="*/ 1245 w 1278"/>
                    <a:gd name="T13" fmla="*/ 50 h 141"/>
                    <a:gd name="T14" fmla="*/ 1265 w 1278"/>
                    <a:gd name="T15" fmla="*/ 65 h 141"/>
                    <a:gd name="T16" fmla="*/ 1274 w 1278"/>
                    <a:gd name="T17" fmla="*/ 80 h 141"/>
                    <a:gd name="T18" fmla="*/ 1278 w 1278"/>
                    <a:gd name="T19" fmla="*/ 110 h 141"/>
                    <a:gd name="T20" fmla="*/ 1273 w 1278"/>
                    <a:gd name="T21" fmla="*/ 141 h 141"/>
                    <a:gd name="T22" fmla="*/ 0 w 1278"/>
                    <a:gd name="T23" fmla="*/ 141 h 141"/>
                    <a:gd name="T24" fmla="*/ 14 w 1278"/>
                    <a:gd name="T25" fmla="*/ 125 h 141"/>
                    <a:gd name="T26" fmla="*/ 50 w 1278"/>
                    <a:gd name="T27" fmla="*/ 98 h 141"/>
                    <a:gd name="T28" fmla="*/ 91 w 1278"/>
                    <a:gd name="T29" fmla="*/ 80 h 141"/>
                    <a:gd name="T30" fmla="*/ 139 w 1278"/>
                    <a:gd name="T31" fmla="*/ 66 h 141"/>
                    <a:gd name="T32" fmla="*/ 221 w 1278"/>
                    <a:gd name="T33" fmla="*/ 54 h 141"/>
                    <a:gd name="T34" fmla="*/ 347 w 1278"/>
                    <a:gd name="T35" fmla="*/ 50 h 141"/>
                    <a:gd name="T36" fmla="*/ 552 w 1278"/>
                    <a:gd name="T37" fmla="*/ 54 h 141"/>
                    <a:gd name="T38" fmla="*/ 757 w 1278"/>
                    <a:gd name="T39" fmla="*/ 45 h 141"/>
                    <a:gd name="T40" fmla="*/ 854 w 1278"/>
                    <a:gd name="T41" fmla="*/ 29 h 141"/>
                    <a:gd name="T42" fmla="*/ 914 w 1278"/>
                    <a:gd name="T43" fmla="*/ 10 h 141"/>
                    <a:gd name="T44" fmla="*/ 942 w 1278"/>
                    <a:gd name="T45" fmla="*/ 0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278" h="141">
                      <a:moveTo>
                        <a:pt x="942" y="0"/>
                      </a:moveTo>
                      <a:lnTo>
                        <a:pt x="1037" y="0"/>
                      </a:lnTo>
                      <a:lnTo>
                        <a:pt x="1045" y="16"/>
                      </a:lnTo>
                      <a:lnTo>
                        <a:pt x="1074" y="33"/>
                      </a:lnTo>
                      <a:lnTo>
                        <a:pt x="1137" y="41"/>
                      </a:lnTo>
                      <a:lnTo>
                        <a:pt x="1206" y="42"/>
                      </a:lnTo>
                      <a:lnTo>
                        <a:pt x="1245" y="50"/>
                      </a:lnTo>
                      <a:lnTo>
                        <a:pt x="1265" y="65"/>
                      </a:lnTo>
                      <a:lnTo>
                        <a:pt x="1274" y="80"/>
                      </a:lnTo>
                      <a:lnTo>
                        <a:pt x="1278" y="110"/>
                      </a:lnTo>
                      <a:lnTo>
                        <a:pt x="1273" y="141"/>
                      </a:lnTo>
                      <a:lnTo>
                        <a:pt x="0" y="141"/>
                      </a:lnTo>
                      <a:lnTo>
                        <a:pt x="14" y="125"/>
                      </a:lnTo>
                      <a:lnTo>
                        <a:pt x="50" y="98"/>
                      </a:lnTo>
                      <a:lnTo>
                        <a:pt x="91" y="80"/>
                      </a:lnTo>
                      <a:lnTo>
                        <a:pt x="139" y="66"/>
                      </a:lnTo>
                      <a:lnTo>
                        <a:pt x="221" y="54"/>
                      </a:lnTo>
                      <a:lnTo>
                        <a:pt x="347" y="50"/>
                      </a:lnTo>
                      <a:lnTo>
                        <a:pt x="552" y="54"/>
                      </a:lnTo>
                      <a:lnTo>
                        <a:pt x="757" y="45"/>
                      </a:lnTo>
                      <a:lnTo>
                        <a:pt x="854" y="29"/>
                      </a:lnTo>
                      <a:lnTo>
                        <a:pt x="914" y="10"/>
                      </a:lnTo>
                      <a:lnTo>
                        <a:pt x="94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18">
                  <a:extLst>
                    <a:ext uri="{FF2B5EF4-FFF2-40B4-BE49-F238E27FC236}">
                      <a16:creationId xmlns:a16="http://schemas.microsoft.com/office/drawing/2014/main" id="{997E48F1-E1A1-4EAE-A249-CF9A9436D5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42" y="2180"/>
                  <a:ext cx="346" cy="440"/>
                </a:xfrm>
                <a:custGeom>
                  <a:avLst/>
                  <a:gdLst>
                    <a:gd name="T0" fmla="*/ 0 w 1037"/>
                    <a:gd name="T1" fmla="*/ 0 h 1319"/>
                    <a:gd name="T2" fmla="*/ 83 w 1037"/>
                    <a:gd name="T3" fmla="*/ 65 h 1319"/>
                    <a:gd name="T4" fmla="*/ 234 w 1037"/>
                    <a:gd name="T5" fmla="*/ 207 h 1319"/>
                    <a:gd name="T6" fmla="*/ 374 w 1037"/>
                    <a:gd name="T7" fmla="*/ 361 h 1319"/>
                    <a:gd name="T8" fmla="*/ 505 w 1037"/>
                    <a:gd name="T9" fmla="*/ 526 h 1319"/>
                    <a:gd name="T10" fmla="*/ 686 w 1037"/>
                    <a:gd name="T11" fmla="*/ 786 h 1319"/>
                    <a:gd name="T12" fmla="*/ 918 w 1037"/>
                    <a:gd name="T13" fmla="*/ 1143 h 1319"/>
                    <a:gd name="T14" fmla="*/ 1037 w 1037"/>
                    <a:gd name="T15" fmla="*/ 1319 h 1319"/>
                    <a:gd name="T16" fmla="*/ 877 w 1037"/>
                    <a:gd name="T17" fmla="*/ 1125 h 1319"/>
                    <a:gd name="T18" fmla="*/ 618 w 1037"/>
                    <a:gd name="T19" fmla="*/ 797 h 1319"/>
                    <a:gd name="T20" fmla="*/ 277 w 1037"/>
                    <a:gd name="T21" fmla="*/ 354 h 1319"/>
                    <a:gd name="T22" fmla="*/ 0 w 1037"/>
                    <a:gd name="T23" fmla="*/ 0 h 1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37" h="1319">
                      <a:moveTo>
                        <a:pt x="0" y="0"/>
                      </a:moveTo>
                      <a:lnTo>
                        <a:pt x="83" y="65"/>
                      </a:lnTo>
                      <a:lnTo>
                        <a:pt x="234" y="207"/>
                      </a:lnTo>
                      <a:lnTo>
                        <a:pt x="374" y="361"/>
                      </a:lnTo>
                      <a:lnTo>
                        <a:pt x="505" y="526"/>
                      </a:lnTo>
                      <a:lnTo>
                        <a:pt x="686" y="786"/>
                      </a:lnTo>
                      <a:lnTo>
                        <a:pt x="918" y="1143"/>
                      </a:lnTo>
                      <a:lnTo>
                        <a:pt x="1037" y="1319"/>
                      </a:lnTo>
                      <a:lnTo>
                        <a:pt x="877" y="1125"/>
                      </a:lnTo>
                      <a:lnTo>
                        <a:pt x="618" y="797"/>
                      </a:lnTo>
                      <a:lnTo>
                        <a:pt x="277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19">
                  <a:extLst>
                    <a:ext uri="{FF2B5EF4-FFF2-40B4-BE49-F238E27FC236}">
                      <a16:creationId xmlns:a16="http://schemas.microsoft.com/office/drawing/2014/main" id="{D7065343-6E5A-4D42-81E4-C47D109775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32" y="2180"/>
                  <a:ext cx="95" cy="110"/>
                </a:xfrm>
                <a:custGeom>
                  <a:avLst/>
                  <a:gdLst>
                    <a:gd name="T0" fmla="*/ 0 w 283"/>
                    <a:gd name="T1" fmla="*/ 95 h 330"/>
                    <a:gd name="T2" fmla="*/ 20 w 283"/>
                    <a:gd name="T3" fmla="*/ 112 h 330"/>
                    <a:gd name="T4" fmla="*/ 54 w 283"/>
                    <a:gd name="T5" fmla="*/ 127 h 330"/>
                    <a:gd name="T6" fmla="*/ 86 w 283"/>
                    <a:gd name="T7" fmla="*/ 121 h 330"/>
                    <a:gd name="T8" fmla="*/ 117 w 283"/>
                    <a:gd name="T9" fmla="*/ 104 h 330"/>
                    <a:gd name="T10" fmla="*/ 165 w 283"/>
                    <a:gd name="T11" fmla="*/ 63 h 330"/>
                    <a:gd name="T12" fmla="*/ 218 w 283"/>
                    <a:gd name="T13" fmla="*/ 21 h 330"/>
                    <a:gd name="T14" fmla="*/ 259 w 283"/>
                    <a:gd name="T15" fmla="*/ 4 h 330"/>
                    <a:gd name="T16" fmla="*/ 283 w 283"/>
                    <a:gd name="T17" fmla="*/ 0 h 330"/>
                    <a:gd name="T18" fmla="*/ 237 w 283"/>
                    <a:gd name="T19" fmla="*/ 49 h 330"/>
                    <a:gd name="T20" fmla="*/ 162 w 283"/>
                    <a:gd name="T21" fmla="*/ 115 h 330"/>
                    <a:gd name="T22" fmla="*/ 131 w 283"/>
                    <a:gd name="T23" fmla="*/ 157 h 330"/>
                    <a:gd name="T24" fmla="*/ 126 w 283"/>
                    <a:gd name="T25" fmla="*/ 192 h 330"/>
                    <a:gd name="T26" fmla="*/ 137 w 283"/>
                    <a:gd name="T27" fmla="*/ 236 h 330"/>
                    <a:gd name="T28" fmla="*/ 166 w 283"/>
                    <a:gd name="T29" fmla="*/ 293 h 330"/>
                    <a:gd name="T30" fmla="*/ 189 w 283"/>
                    <a:gd name="T31" fmla="*/ 330 h 330"/>
                    <a:gd name="T32" fmla="*/ 130 w 283"/>
                    <a:gd name="T33" fmla="*/ 282 h 330"/>
                    <a:gd name="T34" fmla="*/ 50 w 283"/>
                    <a:gd name="T35" fmla="*/ 203 h 330"/>
                    <a:gd name="T36" fmla="*/ 12 w 283"/>
                    <a:gd name="T37" fmla="*/ 136 h 330"/>
                    <a:gd name="T38" fmla="*/ 0 w 283"/>
                    <a:gd name="T39" fmla="*/ 95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83" h="330">
                      <a:moveTo>
                        <a:pt x="0" y="95"/>
                      </a:moveTo>
                      <a:lnTo>
                        <a:pt x="20" y="112"/>
                      </a:lnTo>
                      <a:lnTo>
                        <a:pt x="54" y="127"/>
                      </a:lnTo>
                      <a:lnTo>
                        <a:pt x="86" y="121"/>
                      </a:lnTo>
                      <a:lnTo>
                        <a:pt x="117" y="104"/>
                      </a:lnTo>
                      <a:lnTo>
                        <a:pt x="165" y="63"/>
                      </a:lnTo>
                      <a:lnTo>
                        <a:pt x="218" y="21"/>
                      </a:lnTo>
                      <a:lnTo>
                        <a:pt x="259" y="4"/>
                      </a:lnTo>
                      <a:lnTo>
                        <a:pt x="283" y="0"/>
                      </a:lnTo>
                      <a:lnTo>
                        <a:pt x="237" y="49"/>
                      </a:lnTo>
                      <a:lnTo>
                        <a:pt x="162" y="115"/>
                      </a:lnTo>
                      <a:lnTo>
                        <a:pt x="131" y="157"/>
                      </a:lnTo>
                      <a:lnTo>
                        <a:pt x="126" y="192"/>
                      </a:lnTo>
                      <a:lnTo>
                        <a:pt x="137" y="236"/>
                      </a:lnTo>
                      <a:lnTo>
                        <a:pt x="166" y="293"/>
                      </a:lnTo>
                      <a:lnTo>
                        <a:pt x="189" y="330"/>
                      </a:lnTo>
                      <a:lnTo>
                        <a:pt x="130" y="282"/>
                      </a:lnTo>
                      <a:lnTo>
                        <a:pt x="50" y="203"/>
                      </a:lnTo>
                      <a:lnTo>
                        <a:pt x="12" y="136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0">
                  <a:extLst>
                    <a:ext uri="{FF2B5EF4-FFF2-40B4-BE49-F238E27FC236}">
                      <a16:creationId xmlns:a16="http://schemas.microsoft.com/office/drawing/2014/main" id="{9CBCBAFA-A81C-482E-B92C-71263EA519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73" y="2491"/>
                  <a:ext cx="172" cy="66"/>
                </a:xfrm>
                <a:custGeom>
                  <a:avLst/>
                  <a:gdLst>
                    <a:gd name="T0" fmla="*/ 0 w 518"/>
                    <a:gd name="T1" fmla="*/ 56 h 197"/>
                    <a:gd name="T2" fmla="*/ 16 w 518"/>
                    <a:gd name="T3" fmla="*/ 43 h 197"/>
                    <a:gd name="T4" fmla="*/ 51 w 518"/>
                    <a:gd name="T5" fmla="*/ 24 h 197"/>
                    <a:gd name="T6" fmla="*/ 107 w 518"/>
                    <a:gd name="T7" fmla="*/ 5 h 197"/>
                    <a:gd name="T8" fmla="*/ 184 w 518"/>
                    <a:gd name="T9" fmla="*/ 0 h 197"/>
                    <a:gd name="T10" fmla="*/ 263 w 518"/>
                    <a:gd name="T11" fmla="*/ 13 h 197"/>
                    <a:gd name="T12" fmla="*/ 338 w 518"/>
                    <a:gd name="T13" fmla="*/ 40 h 197"/>
                    <a:gd name="T14" fmla="*/ 406 w 518"/>
                    <a:gd name="T15" fmla="*/ 79 h 197"/>
                    <a:gd name="T16" fmla="*/ 464 w 518"/>
                    <a:gd name="T17" fmla="*/ 124 h 197"/>
                    <a:gd name="T18" fmla="*/ 505 w 518"/>
                    <a:gd name="T19" fmla="*/ 172 h 197"/>
                    <a:gd name="T20" fmla="*/ 518 w 518"/>
                    <a:gd name="T21" fmla="*/ 197 h 197"/>
                    <a:gd name="T22" fmla="*/ 466 w 518"/>
                    <a:gd name="T23" fmla="*/ 167 h 197"/>
                    <a:gd name="T24" fmla="*/ 362 w 518"/>
                    <a:gd name="T25" fmla="*/ 105 h 197"/>
                    <a:gd name="T26" fmla="*/ 276 w 518"/>
                    <a:gd name="T27" fmla="*/ 69 h 197"/>
                    <a:gd name="T28" fmla="*/ 209 w 518"/>
                    <a:gd name="T29" fmla="*/ 52 h 197"/>
                    <a:gd name="T30" fmla="*/ 135 w 518"/>
                    <a:gd name="T31" fmla="*/ 45 h 197"/>
                    <a:gd name="T32" fmla="*/ 48 w 518"/>
                    <a:gd name="T33" fmla="*/ 48 h 197"/>
                    <a:gd name="T34" fmla="*/ 0 w 518"/>
                    <a:gd name="T35" fmla="*/ 56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18" h="197">
                      <a:moveTo>
                        <a:pt x="0" y="56"/>
                      </a:moveTo>
                      <a:lnTo>
                        <a:pt x="16" y="43"/>
                      </a:lnTo>
                      <a:lnTo>
                        <a:pt x="51" y="24"/>
                      </a:lnTo>
                      <a:lnTo>
                        <a:pt x="107" y="5"/>
                      </a:lnTo>
                      <a:lnTo>
                        <a:pt x="184" y="0"/>
                      </a:lnTo>
                      <a:lnTo>
                        <a:pt x="263" y="13"/>
                      </a:lnTo>
                      <a:lnTo>
                        <a:pt x="338" y="40"/>
                      </a:lnTo>
                      <a:lnTo>
                        <a:pt x="406" y="79"/>
                      </a:lnTo>
                      <a:lnTo>
                        <a:pt x="464" y="124"/>
                      </a:lnTo>
                      <a:lnTo>
                        <a:pt x="505" y="172"/>
                      </a:lnTo>
                      <a:lnTo>
                        <a:pt x="518" y="197"/>
                      </a:lnTo>
                      <a:lnTo>
                        <a:pt x="466" y="167"/>
                      </a:lnTo>
                      <a:lnTo>
                        <a:pt x="362" y="105"/>
                      </a:lnTo>
                      <a:lnTo>
                        <a:pt x="276" y="69"/>
                      </a:lnTo>
                      <a:lnTo>
                        <a:pt x="209" y="52"/>
                      </a:lnTo>
                      <a:lnTo>
                        <a:pt x="135" y="45"/>
                      </a:lnTo>
                      <a:lnTo>
                        <a:pt x="48" y="48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1">
                  <a:extLst>
                    <a:ext uri="{FF2B5EF4-FFF2-40B4-BE49-F238E27FC236}">
                      <a16:creationId xmlns:a16="http://schemas.microsoft.com/office/drawing/2014/main" id="{F38E572D-A901-4B1D-B28E-0A888930C0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97" y="1646"/>
                  <a:ext cx="660" cy="864"/>
                </a:xfrm>
                <a:custGeom>
                  <a:avLst/>
                  <a:gdLst>
                    <a:gd name="T0" fmla="*/ 447 w 1979"/>
                    <a:gd name="T1" fmla="*/ 280 h 2592"/>
                    <a:gd name="T2" fmla="*/ 1140 w 1979"/>
                    <a:gd name="T3" fmla="*/ 1575 h 2592"/>
                    <a:gd name="T4" fmla="*/ 1505 w 1979"/>
                    <a:gd name="T5" fmla="*/ 2138 h 2592"/>
                    <a:gd name="T6" fmla="*/ 1902 w 1979"/>
                    <a:gd name="T7" fmla="*/ 2536 h 2592"/>
                    <a:gd name="T8" fmla="*/ 1910 w 1979"/>
                    <a:gd name="T9" fmla="*/ 2584 h 2592"/>
                    <a:gd name="T10" fmla="*/ 1753 w 1979"/>
                    <a:gd name="T11" fmla="*/ 2497 h 2592"/>
                    <a:gd name="T12" fmla="*/ 1391 w 1979"/>
                    <a:gd name="T13" fmla="*/ 2063 h 2592"/>
                    <a:gd name="T14" fmla="*/ 1295 w 1979"/>
                    <a:gd name="T15" fmla="*/ 1992 h 2592"/>
                    <a:gd name="T16" fmla="*/ 1320 w 1979"/>
                    <a:gd name="T17" fmla="*/ 2079 h 2592"/>
                    <a:gd name="T18" fmla="*/ 1288 w 1979"/>
                    <a:gd name="T19" fmla="*/ 2099 h 2592"/>
                    <a:gd name="T20" fmla="*/ 1225 w 1979"/>
                    <a:gd name="T21" fmla="*/ 2120 h 2592"/>
                    <a:gd name="T22" fmla="*/ 1132 w 1979"/>
                    <a:gd name="T23" fmla="*/ 1908 h 2592"/>
                    <a:gd name="T24" fmla="*/ 999 w 1979"/>
                    <a:gd name="T25" fmla="*/ 1341 h 2592"/>
                    <a:gd name="T26" fmla="*/ 896 w 1979"/>
                    <a:gd name="T27" fmla="*/ 1170 h 2592"/>
                    <a:gd name="T28" fmla="*/ 754 w 1979"/>
                    <a:gd name="T29" fmla="*/ 1084 h 2592"/>
                    <a:gd name="T30" fmla="*/ 654 w 1979"/>
                    <a:gd name="T31" fmla="*/ 731 h 2592"/>
                    <a:gd name="T32" fmla="*/ 517 w 1979"/>
                    <a:gd name="T33" fmla="*/ 477 h 2592"/>
                    <a:gd name="T34" fmla="*/ 411 w 1979"/>
                    <a:gd name="T35" fmla="*/ 381 h 2592"/>
                    <a:gd name="T36" fmla="*/ 346 w 1979"/>
                    <a:gd name="T37" fmla="*/ 423 h 2592"/>
                    <a:gd name="T38" fmla="*/ 313 w 1979"/>
                    <a:gd name="T39" fmla="*/ 485 h 2592"/>
                    <a:gd name="T40" fmla="*/ 259 w 1979"/>
                    <a:gd name="T41" fmla="*/ 685 h 2592"/>
                    <a:gd name="T42" fmla="*/ 174 w 1979"/>
                    <a:gd name="T43" fmla="*/ 683 h 2592"/>
                    <a:gd name="T44" fmla="*/ 135 w 1979"/>
                    <a:gd name="T45" fmla="*/ 744 h 2592"/>
                    <a:gd name="T46" fmla="*/ 194 w 1979"/>
                    <a:gd name="T47" fmla="*/ 952 h 2592"/>
                    <a:gd name="T48" fmla="*/ 171 w 1979"/>
                    <a:gd name="T49" fmla="*/ 1033 h 2592"/>
                    <a:gd name="T50" fmla="*/ 108 w 1979"/>
                    <a:gd name="T51" fmla="*/ 1062 h 2592"/>
                    <a:gd name="T52" fmla="*/ 113 w 1979"/>
                    <a:gd name="T53" fmla="*/ 1118 h 2592"/>
                    <a:gd name="T54" fmla="*/ 127 w 1979"/>
                    <a:gd name="T55" fmla="*/ 1128 h 2592"/>
                    <a:gd name="T56" fmla="*/ 46 w 1979"/>
                    <a:gd name="T57" fmla="*/ 1026 h 2592"/>
                    <a:gd name="T58" fmla="*/ 34 w 1979"/>
                    <a:gd name="T59" fmla="*/ 741 h 2592"/>
                    <a:gd name="T60" fmla="*/ 94 w 1979"/>
                    <a:gd name="T61" fmla="*/ 424 h 2592"/>
                    <a:gd name="T62" fmla="*/ 135 w 1979"/>
                    <a:gd name="T63" fmla="*/ 471 h 2592"/>
                    <a:gd name="T64" fmla="*/ 154 w 1979"/>
                    <a:gd name="T65" fmla="*/ 599 h 2592"/>
                    <a:gd name="T66" fmla="*/ 223 w 1979"/>
                    <a:gd name="T67" fmla="*/ 376 h 2592"/>
                    <a:gd name="T68" fmla="*/ 202 w 1979"/>
                    <a:gd name="T69" fmla="*/ 228 h 2592"/>
                    <a:gd name="T70" fmla="*/ 141 w 1979"/>
                    <a:gd name="T71" fmla="*/ 142 h 2592"/>
                    <a:gd name="T72" fmla="*/ 96 w 1979"/>
                    <a:gd name="T73" fmla="*/ 166 h 2592"/>
                    <a:gd name="T74" fmla="*/ 94 w 1979"/>
                    <a:gd name="T75" fmla="*/ 353 h 2592"/>
                    <a:gd name="T76" fmla="*/ 46 w 1979"/>
                    <a:gd name="T77" fmla="*/ 388 h 2592"/>
                    <a:gd name="T78" fmla="*/ 13 w 1979"/>
                    <a:gd name="T79" fmla="*/ 363 h 2592"/>
                    <a:gd name="T80" fmla="*/ 48 w 1979"/>
                    <a:gd name="T81" fmla="*/ 106 h 2592"/>
                    <a:gd name="T82" fmla="*/ 80 w 1979"/>
                    <a:gd name="T83" fmla="*/ 20 h 2592"/>
                    <a:gd name="T84" fmla="*/ 110 w 1979"/>
                    <a:gd name="T85" fmla="*/ 92 h 2592"/>
                    <a:gd name="T86" fmla="*/ 141 w 1979"/>
                    <a:gd name="T87" fmla="*/ 0 h 2592"/>
                    <a:gd name="T88" fmla="*/ 183 w 1979"/>
                    <a:gd name="T89" fmla="*/ 47 h 2592"/>
                    <a:gd name="T90" fmla="*/ 206 w 1979"/>
                    <a:gd name="T91" fmla="*/ 191 h 2592"/>
                    <a:gd name="T92" fmla="*/ 267 w 1979"/>
                    <a:gd name="T93" fmla="*/ 164 h 2592"/>
                    <a:gd name="T94" fmla="*/ 283 w 1979"/>
                    <a:gd name="T95" fmla="*/ 47 h 25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79" h="2592">
                      <a:moveTo>
                        <a:pt x="283" y="47"/>
                      </a:moveTo>
                      <a:lnTo>
                        <a:pt x="339" y="123"/>
                      </a:lnTo>
                      <a:lnTo>
                        <a:pt x="447" y="280"/>
                      </a:lnTo>
                      <a:lnTo>
                        <a:pt x="596" y="528"/>
                      </a:lnTo>
                      <a:lnTo>
                        <a:pt x="870" y="1050"/>
                      </a:lnTo>
                      <a:lnTo>
                        <a:pt x="1140" y="1575"/>
                      </a:lnTo>
                      <a:lnTo>
                        <a:pt x="1287" y="1826"/>
                      </a:lnTo>
                      <a:lnTo>
                        <a:pt x="1392" y="1986"/>
                      </a:lnTo>
                      <a:lnTo>
                        <a:pt x="1505" y="2138"/>
                      </a:lnTo>
                      <a:lnTo>
                        <a:pt x="1626" y="2282"/>
                      </a:lnTo>
                      <a:lnTo>
                        <a:pt x="1758" y="2415"/>
                      </a:lnTo>
                      <a:lnTo>
                        <a:pt x="1902" y="2536"/>
                      </a:lnTo>
                      <a:lnTo>
                        <a:pt x="1979" y="2592"/>
                      </a:lnTo>
                      <a:lnTo>
                        <a:pt x="1955" y="2592"/>
                      </a:lnTo>
                      <a:lnTo>
                        <a:pt x="1910" y="2584"/>
                      </a:lnTo>
                      <a:lnTo>
                        <a:pt x="1865" y="2568"/>
                      </a:lnTo>
                      <a:lnTo>
                        <a:pt x="1820" y="2545"/>
                      </a:lnTo>
                      <a:lnTo>
                        <a:pt x="1753" y="2497"/>
                      </a:lnTo>
                      <a:lnTo>
                        <a:pt x="1668" y="2415"/>
                      </a:lnTo>
                      <a:lnTo>
                        <a:pt x="1544" y="2268"/>
                      </a:lnTo>
                      <a:lnTo>
                        <a:pt x="1391" y="2063"/>
                      </a:lnTo>
                      <a:lnTo>
                        <a:pt x="1320" y="1979"/>
                      </a:lnTo>
                      <a:lnTo>
                        <a:pt x="1308" y="1983"/>
                      </a:lnTo>
                      <a:lnTo>
                        <a:pt x="1295" y="1992"/>
                      </a:lnTo>
                      <a:lnTo>
                        <a:pt x="1293" y="2011"/>
                      </a:lnTo>
                      <a:lnTo>
                        <a:pt x="1309" y="2044"/>
                      </a:lnTo>
                      <a:lnTo>
                        <a:pt x="1320" y="2079"/>
                      </a:lnTo>
                      <a:lnTo>
                        <a:pt x="1323" y="2106"/>
                      </a:lnTo>
                      <a:lnTo>
                        <a:pt x="1320" y="2120"/>
                      </a:lnTo>
                      <a:lnTo>
                        <a:pt x="1288" y="2099"/>
                      </a:lnTo>
                      <a:lnTo>
                        <a:pt x="1248" y="2087"/>
                      </a:lnTo>
                      <a:lnTo>
                        <a:pt x="1229" y="2102"/>
                      </a:lnTo>
                      <a:lnTo>
                        <a:pt x="1225" y="2120"/>
                      </a:lnTo>
                      <a:lnTo>
                        <a:pt x="1205" y="2088"/>
                      </a:lnTo>
                      <a:lnTo>
                        <a:pt x="1172" y="2019"/>
                      </a:lnTo>
                      <a:lnTo>
                        <a:pt x="1132" y="1908"/>
                      </a:lnTo>
                      <a:lnTo>
                        <a:pt x="1079" y="1674"/>
                      </a:lnTo>
                      <a:lnTo>
                        <a:pt x="1032" y="1445"/>
                      </a:lnTo>
                      <a:lnTo>
                        <a:pt x="999" y="1341"/>
                      </a:lnTo>
                      <a:lnTo>
                        <a:pt x="971" y="1278"/>
                      </a:lnTo>
                      <a:lnTo>
                        <a:pt x="938" y="1221"/>
                      </a:lnTo>
                      <a:lnTo>
                        <a:pt x="896" y="1170"/>
                      </a:lnTo>
                      <a:lnTo>
                        <a:pt x="847" y="1129"/>
                      </a:lnTo>
                      <a:lnTo>
                        <a:pt x="788" y="1096"/>
                      </a:lnTo>
                      <a:lnTo>
                        <a:pt x="754" y="1084"/>
                      </a:lnTo>
                      <a:lnTo>
                        <a:pt x="731" y="977"/>
                      </a:lnTo>
                      <a:lnTo>
                        <a:pt x="688" y="825"/>
                      </a:lnTo>
                      <a:lnTo>
                        <a:pt x="654" y="731"/>
                      </a:lnTo>
                      <a:lnTo>
                        <a:pt x="615" y="640"/>
                      </a:lnTo>
                      <a:lnTo>
                        <a:pt x="570" y="556"/>
                      </a:lnTo>
                      <a:lnTo>
                        <a:pt x="517" y="477"/>
                      </a:lnTo>
                      <a:lnTo>
                        <a:pt x="458" y="408"/>
                      </a:lnTo>
                      <a:lnTo>
                        <a:pt x="425" y="376"/>
                      </a:lnTo>
                      <a:lnTo>
                        <a:pt x="411" y="381"/>
                      </a:lnTo>
                      <a:lnTo>
                        <a:pt x="390" y="396"/>
                      </a:lnTo>
                      <a:lnTo>
                        <a:pt x="370" y="412"/>
                      </a:lnTo>
                      <a:lnTo>
                        <a:pt x="346" y="423"/>
                      </a:lnTo>
                      <a:lnTo>
                        <a:pt x="330" y="424"/>
                      </a:lnTo>
                      <a:lnTo>
                        <a:pt x="323" y="440"/>
                      </a:lnTo>
                      <a:lnTo>
                        <a:pt x="313" y="485"/>
                      </a:lnTo>
                      <a:lnTo>
                        <a:pt x="302" y="571"/>
                      </a:lnTo>
                      <a:lnTo>
                        <a:pt x="282" y="649"/>
                      </a:lnTo>
                      <a:lnTo>
                        <a:pt x="259" y="685"/>
                      </a:lnTo>
                      <a:lnTo>
                        <a:pt x="234" y="697"/>
                      </a:lnTo>
                      <a:lnTo>
                        <a:pt x="213" y="697"/>
                      </a:lnTo>
                      <a:lnTo>
                        <a:pt x="174" y="683"/>
                      </a:lnTo>
                      <a:lnTo>
                        <a:pt x="141" y="660"/>
                      </a:lnTo>
                      <a:lnTo>
                        <a:pt x="137" y="691"/>
                      </a:lnTo>
                      <a:lnTo>
                        <a:pt x="135" y="744"/>
                      </a:lnTo>
                      <a:lnTo>
                        <a:pt x="150" y="810"/>
                      </a:lnTo>
                      <a:lnTo>
                        <a:pt x="179" y="886"/>
                      </a:lnTo>
                      <a:lnTo>
                        <a:pt x="194" y="952"/>
                      </a:lnTo>
                      <a:lnTo>
                        <a:pt x="194" y="1005"/>
                      </a:lnTo>
                      <a:lnTo>
                        <a:pt x="189" y="1037"/>
                      </a:lnTo>
                      <a:lnTo>
                        <a:pt x="171" y="1033"/>
                      </a:lnTo>
                      <a:lnTo>
                        <a:pt x="142" y="1034"/>
                      </a:lnTo>
                      <a:lnTo>
                        <a:pt x="121" y="1046"/>
                      </a:lnTo>
                      <a:lnTo>
                        <a:pt x="108" y="1062"/>
                      </a:lnTo>
                      <a:lnTo>
                        <a:pt x="102" y="1082"/>
                      </a:lnTo>
                      <a:lnTo>
                        <a:pt x="104" y="1102"/>
                      </a:lnTo>
                      <a:lnTo>
                        <a:pt x="113" y="1118"/>
                      </a:lnTo>
                      <a:lnTo>
                        <a:pt x="130" y="1129"/>
                      </a:lnTo>
                      <a:lnTo>
                        <a:pt x="141" y="1130"/>
                      </a:lnTo>
                      <a:lnTo>
                        <a:pt x="127" y="1128"/>
                      </a:lnTo>
                      <a:lnTo>
                        <a:pt x="104" y="1114"/>
                      </a:lnTo>
                      <a:lnTo>
                        <a:pt x="73" y="1086"/>
                      </a:lnTo>
                      <a:lnTo>
                        <a:pt x="46" y="1026"/>
                      </a:lnTo>
                      <a:lnTo>
                        <a:pt x="30" y="946"/>
                      </a:lnTo>
                      <a:lnTo>
                        <a:pt x="26" y="850"/>
                      </a:lnTo>
                      <a:lnTo>
                        <a:pt x="34" y="741"/>
                      </a:lnTo>
                      <a:lnTo>
                        <a:pt x="52" y="620"/>
                      </a:lnTo>
                      <a:lnTo>
                        <a:pt x="78" y="491"/>
                      </a:lnTo>
                      <a:lnTo>
                        <a:pt x="94" y="424"/>
                      </a:lnTo>
                      <a:lnTo>
                        <a:pt x="106" y="427"/>
                      </a:lnTo>
                      <a:lnTo>
                        <a:pt x="122" y="440"/>
                      </a:lnTo>
                      <a:lnTo>
                        <a:pt x="135" y="471"/>
                      </a:lnTo>
                      <a:lnTo>
                        <a:pt x="139" y="555"/>
                      </a:lnTo>
                      <a:lnTo>
                        <a:pt x="141" y="612"/>
                      </a:lnTo>
                      <a:lnTo>
                        <a:pt x="154" y="599"/>
                      </a:lnTo>
                      <a:lnTo>
                        <a:pt x="174" y="567"/>
                      </a:lnTo>
                      <a:lnTo>
                        <a:pt x="198" y="509"/>
                      </a:lnTo>
                      <a:lnTo>
                        <a:pt x="223" y="376"/>
                      </a:lnTo>
                      <a:lnTo>
                        <a:pt x="235" y="283"/>
                      </a:lnTo>
                      <a:lnTo>
                        <a:pt x="227" y="260"/>
                      </a:lnTo>
                      <a:lnTo>
                        <a:pt x="202" y="228"/>
                      </a:lnTo>
                      <a:lnTo>
                        <a:pt x="171" y="199"/>
                      </a:lnTo>
                      <a:lnTo>
                        <a:pt x="147" y="164"/>
                      </a:lnTo>
                      <a:lnTo>
                        <a:pt x="141" y="142"/>
                      </a:lnTo>
                      <a:lnTo>
                        <a:pt x="129" y="140"/>
                      </a:lnTo>
                      <a:lnTo>
                        <a:pt x="112" y="147"/>
                      </a:lnTo>
                      <a:lnTo>
                        <a:pt x="96" y="166"/>
                      </a:lnTo>
                      <a:lnTo>
                        <a:pt x="89" y="231"/>
                      </a:lnTo>
                      <a:lnTo>
                        <a:pt x="97" y="308"/>
                      </a:lnTo>
                      <a:lnTo>
                        <a:pt x="94" y="353"/>
                      </a:lnTo>
                      <a:lnTo>
                        <a:pt x="82" y="376"/>
                      </a:lnTo>
                      <a:lnTo>
                        <a:pt x="68" y="385"/>
                      </a:lnTo>
                      <a:lnTo>
                        <a:pt x="46" y="388"/>
                      </a:lnTo>
                      <a:lnTo>
                        <a:pt x="18" y="383"/>
                      </a:lnTo>
                      <a:lnTo>
                        <a:pt x="0" y="376"/>
                      </a:lnTo>
                      <a:lnTo>
                        <a:pt x="13" y="363"/>
                      </a:lnTo>
                      <a:lnTo>
                        <a:pt x="32" y="328"/>
                      </a:lnTo>
                      <a:lnTo>
                        <a:pt x="46" y="264"/>
                      </a:lnTo>
                      <a:lnTo>
                        <a:pt x="48" y="106"/>
                      </a:lnTo>
                      <a:lnTo>
                        <a:pt x="48" y="0"/>
                      </a:lnTo>
                      <a:lnTo>
                        <a:pt x="62" y="2"/>
                      </a:lnTo>
                      <a:lnTo>
                        <a:pt x="80" y="20"/>
                      </a:lnTo>
                      <a:lnTo>
                        <a:pt x="89" y="64"/>
                      </a:lnTo>
                      <a:lnTo>
                        <a:pt x="94" y="94"/>
                      </a:lnTo>
                      <a:lnTo>
                        <a:pt x="110" y="92"/>
                      </a:lnTo>
                      <a:lnTo>
                        <a:pt x="127" y="74"/>
                      </a:lnTo>
                      <a:lnTo>
                        <a:pt x="135" y="30"/>
                      </a:lnTo>
                      <a:lnTo>
                        <a:pt x="141" y="0"/>
                      </a:lnTo>
                      <a:lnTo>
                        <a:pt x="153" y="3"/>
                      </a:lnTo>
                      <a:lnTo>
                        <a:pt x="169" y="16"/>
                      </a:lnTo>
                      <a:lnTo>
                        <a:pt x="183" y="47"/>
                      </a:lnTo>
                      <a:lnTo>
                        <a:pt x="186" y="131"/>
                      </a:lnTo>
                      <a:lnTo>
                        <a:pt x="189" y="188"/>
                      </a:lnTo>
                      <a:lnTo>
                        <a:pt x="206" y="191"/>
                      </a:lnTo>
                      <a:lnTo>
                        <a:pt x="234" y="190"/>
                      </a:lnTo>
                      <a:lnTo>
                        <a:pt x="254" y="180"/>
                      </a:lnTo>
                      <a:lnTo>
                        <a:pt x="267" y="164"/>
                      </a:lnTo>
                      <a:lnTo>
                        <a:pt x="278" y="131"/>
                      </a:lnTo>
                      <a:lnTo>
                        <a:pt x="282" y="75"/>
                      </a:lnTo>
                      <a:lnTo>
                        <a:pt x="283" y="4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2">
                  <a:extLst>
                    <a:ext uri="{FF2B5EF4-FFF2-40B4-BE49-F238E27FC236}">
                      <a16:creationId xmlns:a16="http://schemas.microsoft.com/office/drawing/2014/main" id="{27238010-483D-4E04-AA85-7208876378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56" y="1554"/>
                  <a:ext cx="157" cy="62"/>
                </a:xfrm>
                <a:custGeom>
                  <a:avLst/>
                  <a:gdLst>
                    <a:gd name="T0" fmla="*/ 0 w 472"/>
                    <a:gd name="T1" fmla="*/ 41 h 188"/>
                    <a:gd name="T2" fmla="*/ 13 w 472"/>
                    <a:gd name="T3" fmla="*/ 27 h 188"/>
                    <a:gd name="T4" fmla="*/ 40 w 472"/>
                    <a:gd name="T5" fmla="*/ 8 h 188"/>
                    <a:gd name="T6" fmla="*/ 67 w 472"/>
                    <a:gd name="T7" fmla="*/ 0 h 188"/>
                    <a:gd name="T8" fmla="*/ 95 w 472"/>
                    <a:gd name="T9" fmla="*/ 3 h 188"/>
                    <a:gd name="T10" fmla="*/ 134 w 472"/>
                    <a:gd name="T11" fmla="*/ 19 h 188"/>
                    <a:gd name="T12" fmla="*/ 189 w 472"/>
                    <a:gd name="T13" fmla="*/ 57 h 188"/>
                    <a:gd name="T14" fmla="*/ 246 w 472"/>
                    <a:gd name="T15" fmla="*/ 101 h 188"/>
                    <a:gd name="T16" fmla="*/ 305 w 472"/>
                    <a:gd name="T17" fmla="*/ 136 h 188"/>
                    <a:gd name="T18" fmla="*/ 352 w 472"/>
                    <a:gd name="T19" fmla="*/ 147 h 188"/>
                    <a:gd name="T20" fmla="*/ 385 w 472"/>
                    <a:gd name="T21" fmla="*/ 144 h 188"/>
                    <a:gd name="T22" fmla="*/ 418 w 472"/>
                    <a:gd name="T23" fmla="*/ 132 h 188"/>
                    <a:gd name="T24" fmla="*/ 453 w 472"/>
                    <a:gd name="T25" fmla="*/ 107 h 188"/>
                    <a:gd name="T26" fmla="*/ 472 w 472"/>
                    <a:gd name="T27" fmla="*/ 88 h 188"/>
                    <a:gd name="T28" fmla="*/ 458 w 472"/>
                    <a:gd name="T29" fmla="*/ 111 h 188"/>
                    <a:gd name="T30" fmla="*/ 434 w 472"/>
                    <a:gd name="T31" fmla="*/ 147 h 188"/>
                    <a:gd name="T32" fmla="*/ 408 w 472"/>
                    <a:gd name="T33" fmla="*/ 171 h 188"/>
                    <a:gd name="T34" fmla="*/ 382 w 472"/>
                    <a:gd name="T35" fmla="*/ 183 h 188"/>
                    <a:gd name="T36" fmla="*/ 356 w 472"/>
                    <a:gd name="T37" fmla="*/ 188 h 188"/>
                    <a:gd name="T38" fmla="*/ 328 w 472"/>
                    <a:gd name="T39" fmla="*/ 184 h 188"/>
                    <a:gd name="T40" fmla="*/ 286 w 472"/>
                    <a:gd name="T41" fmla="*/ 169 h 188"/>
                    <a:gd name="T42" fmla="*/ 198 w 472"/>
                    <a:gd name="T43" fmla="*/ 113 h 188"/>
                    <a:gd name="T44" fmla="*/ 103 w 472"/>
                    <a:gd name="T45" fmla="*/ 57 h 188"/>
                    <a:gd name="T46" fmla="*/ 52 w 472"/>
                    <a:gd name="T47" fmla="*/ 43 h 188"/>
                    <a:gd name="T48" fmla="*/ 17 w 472"/>
                    <a:gd name="T49" fmla="*/ 39 h 188"/>
                    <a:gd name="T50" fmla="*/ 0 w 472"/>
                    <a:gd name="T51" fmla="*/ 41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72" h="188">
                      <a:moveTo>
                        <a:pt x="0" y="41"/>
                      </a:moveTo>
                      <a:lnTo>
                        <a:pt x="13" y="27"/>
                      </a:lnTo>
                      <a:lnTo>
                        <a:pt x="40" y="8"/>
                      </a:lnTo>
                      <a:lnTo>
                        <a:pt x="67" y="0"/>
                      </a:lnTo>
                      <a:lnTo>
                        <a:pt x="95" y="3"/>
                      </a:lnTo>
                      <a:lnTo>
                        <a:pt x="134" y="19"/>
                      </a:lnTo>
                      <a:lnTo>
                        <a:pt x="189" y="57"/>
                      </a:lnTo>
                      <a:lnTo>
                        <a:pt x="246" y="101"/>
                      </a:lnTo>
                      <a:lnTo>
                        <a:pt x="305" y="136"/>
                      </a:lnTo>
                      <a:lnTo>
                        <a:pt x="352" y="147"/>
                      </a:lnTo>
                      <a:lnTo>
                        <a:pt x="385" y="144"/>
                      </a:lnTo>
                      <a:lnTo>
                        <a:pt x="418" y="132"/>
                      </a:lnTo>
                      <a:lnTo>
                        <a:pt x="453" y="107"/>
                      </a:lnTo>
                      <a:lnTo>
                        <a:pt x="472" y="88"/>
                      </a:lnTo>
                      <a:lnTo>
                        <a:pt x="458" y="111"/>
                      </a:lnTo>
                      <a:lnTo>
                        <a:pt x="434" y="147"/>
                      </a:lnTo>
                      <a:lnTo>
                        <a:pt x="408" y="171"/>
                      </a:lnTo>
                      <a:lnTo>
                        <a:pt x="382" y="183"/>
                      </a:lnTo>
                      <a:lnTo>
                        <a:pt x="356" y="188"/>
                      </a:lnTo>
                      <a:lnTo>
                        <a:pt x="328" y="184"/>
                      </a:lnTo>
                      <a:lnTo>
                        <a:pt x="286" y="169"/>
                      </a:lnTo>
                      <a:lnTo>
                        <a:pt x="198" y="113"/>
                      </a:lnTo>
                      <a:lnTo>
                        <a:pt x="103" y="57"/>
                      </a:lnTo>
                      <a:lnTo>
                        <a:pt x="52" y="43"/>
                      </a:lnTo>
                      <a:lnTo>
                        <a:pt x="17" y="39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3">
                  <a:extLst>
                    <a:ext uri="{FF2B5EF4-FFF2-40B4-BE49-F238E27FC236}">
                      <a16:creationId xmlns:a16="http://schemas.microsoft.com/office/drawing/2014/main" id="{A8619D51-63A9-4AD8-A4B1-F5558539EE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8" y="1261"/>
                  <a:ext cx="424" cy="369"/>
                </a:xfrm>
                <a:custGeom>
                  <a:avLst/>
                  <a:gdLst>
                    <a:gd name="T0" fmla="*/ 16 w 1273"/>
                    <a:gd name="T1" fmla="*/ 55 h 1107"/>
                    <a:gd name="T2" fmla="*/ 75 w 1273"/>
                    <a:gd name="T3" fmla="*/ 11 h 1107"/>
                    <a:gd name="T4" fmla="*/ 133 w 1273"/>
                    <a:gd name="T5" fmla="*/ 0 h 1107"/>
                    <a:gd name="T6" fmla="*/ 204 w 1273"/>
                    <a:gd name="T7" fmla="*/ 23 h 1107"/>
                    <a:gd name="T8" fmla="*/ 323 w 1273"/>
                    <a:gd name="T9" fmla="*/ 129 h 1107"/>
                    <a:gd name="T10" fmla="*/ 556 w 1273"/>
                    <a:gd name="T11" fmla="*/ 421 h 1107"/>
                    <a:gd name="T12" fmla="*/ 764 w 1273"/>
                    <a:gd name="T13" fmla="*/ 622 h 1107"/>
                    <a:gd name="T14" fmla="*/ 965 w 1273"/>
                    <a:gd name="T15" fmla="*/ 728 h 1107"/>
                    <a:gd name="T16" fmla="*/ 1110 w 1273"/>
                    <a:gd name="T17" fmla="*/ 750 h 1107"/>
                    <a:gd name="T18" fmla="*/ 1239 w 1273"/>
                    <a:gd name="T19" fmla="*/ 738 h 1107"/>
                    <a:gd name="T20" fmla="*/ 1263 w 1273"/>
                    <a:gd name="T21" fmla="*/ 753 h 1107"/>
                    <a:gd name="T22" fmla="*/ 1203 w 1273"/>
                    <a:gd name="T23" fmla="*/ 788 h 1107"/>
                    <a:gd name="T24" fmla="*/ 1103 w 1273"/>
                    <a:gd name="T25" fmla="*/ 760 h 1107"/>
                    <a:gd name="T26" fmla="*/ 1006 w 1273"/>
                    <a:gd name="T27" fmla="*/ 729 h 1107"/>
                    <a:gd name="T28" fmla="*/ 967 w 1273"/>
                    <a:gd name="T29" fmla="*/ 738 h 1107"/>
                    <a:gd name="T30" fmla="*/ 951 w 1273"/>
                    <a:gd name="T31" fmla="*/ 769 h 1107"/>
                    <a:gd name="T32" fmla="*/ 999 w 1273"/>
                    <a:gd name="T33" fmla="*/ 806 h 1107"/>
                    <a:gd name="T34" fmla="*/ 1045 w 1273"/>
                    <a:gd name="T35" fmla="*/ 861 h 1107"/>
                    <a:gd name="T36" fmla="*/ 1037 w 1273"/>
                    <a:gd name="T37" fmla="*/ 919 h 1107"/>
                    <a:gd name="T38" fmla="*/ 950 w 1273"/>
                    <a:gd name="T39" fmla="*/ 891 h 1107"/>
                    <a:gd name="T40" fmla="*/ 907 w 1273"/>
                    <a:gd name="T41" fmla="*/ 921 h 1107"/>
                    <a:gd name="T42" fmla="*/ 869 w 1273"/>
                    <a:gd name="T43" fmla="*/ 1041 h 1107"/>
                    <a:gd name="T44" fmla="*/ 801 w 1273"/>
                    <a:gd name="T45" fmla="*/ 1107 h 1107"/>
                    <a:gd name="T46" fmla="*/ 758 w 1273"/>
                    <a:gd name="T47" fmla="*/ 1017 h 1107"/>
                    <a:gd name="T48" fmla="*/ 773 w 1273"/>
                    <a:gd name="T49" fmla="*/ 923 h 1107"/>
                    <a:gd name="T50" fmla="*/ 841 w 1273"/>
                    <a:gd name="T51" fmla="*/ 764 h 1107"/>
                    <a:gd name="T52" fmla="*/ 849 w 1273"/>
                    <a:gd name="T53" fmla="*/ 636 h 1107"/>
                    <a:gd name="T54" fmla="*/ 785 w 1273"/>
                    <a:gd name="T55" fmla="*/ 665 h 1107"/>
                    <a:gd name="T56" fmla="*/ 776 w 1273"/>
                    <a:gd name="T57" fmla="*/ 728 h 1107"/>
                    <a:gd name="T58" fmla="*/ 774 w 1273"/>
                    <a:gd name="T59" fmla="*/ 792 h 1107"/>
                    <a:gd name="T60" fmla="*/ 701 w 1273"/>
                    <a:gd name="T61" fmla="*/ 825 h 1107"/>
                    <a:gd name="T62" fmla="*/ 660 w 1273"/>
                    <a:gd name="T63" fmla="*/ 708 h 1107"/>
                    <a:gd name="T64" fmla="*/ 645 w 1273"/>
                    <a:gd name="T65" fmla="*/ 594 h 1107"/>
                    <a:gd name="T66" fmla="*/ 609 w 1273"/>
                    <a:gd name="T67" fmla="*/ 662 h 1107"/>
                    <a:gd name="T68" fmla="*/ 580 w 1273"/>
                    <a:gd name="T69" fmla="*/ 736 h 1107"/>
                    <a:gd name="T70" fmla="*/ 504 w 1273"/>
                    <a:gd name="T71" fmla="*/ 742 h 1107"/>
                    <a:gd name="T72" fmla="*/ 497 w 1273"/>
                    <a:gd name="T73" fmla="*/ 742 h 1107"/>
                    <a:gd name="T74" fmla="*/ 552 w 1273"/>
                    <a:gd name="T75" fmla="*/ 806 h 1107"/>
                    <a:gd name="T76" fmla="*/ 553 w 1273"/>
                    <a:gd name="T77" fmla="*/ 885 h 1107"/>
                    <a:gd name="T78" fmla="*/ 502 w 1273"/>
                    <a:gd name="T79" fmla="*/ 981 h 1107"/>
                    <a:gd name="T80" fmla="*/ 457 w 1273"/>
                    <a:gd name="T81" fmla="*/ 965 h 1107"/>
                    <a:gd name="T82" fmla="*/ 315 w 1273"/>
                    <a:gd name="T83" fmla="*/ 714 h 1107"/>
                    <a:gd name="T84" fmla="*/ 141 w 1273"/>
                    <a:gd name="T85" fmla="*/ 494 h 1107"/>
                    <a:gd name="T86" fmla="*/ 165 w 1273"/>
                    <a:gd name="T87" fmla="*/ 474 h 1107"/>
                    <a:gd name="T88" fmla="*/ 256 w 1273"/>
                    <a:gd name="T89" fmla="*/ 581 h 1107"/>
                    <a:gd name="T90" fmla="*/ 331 w 1273"/>
                    <a:gd name="T91" fmla="*/ 684 h 1107"/>
                    <a:gd name="T92" fmla="*/ 368 w 1273"/>
                    <a:gd name="T93" fmla="*/ 581 h 1107"/>
                    <a:gd name="T94" fmla="*/ 360 w 1273"/>
                    <a:gd name="T95" fmla="*/ 412 h 1107"/>
                    <a:gd name="T96" fmla="*/ 313 w 1273"/>
                    <a:gd name="T97" fmla="*/ 239 h 1107"/>
                    <a:gd name="T98" fmla="*/ 236 w 1273"/>
                    <a:gd name="T99" fmla="*/ 71 h 1107"/>
                    <a:gd name="T100" fmla="*/ 224 w 1273"/>
                    <a:gd name="T101" fmla="*/ 83 h 1107"/>
                    <a:gd name="T102" fmla="*/ 224 w 1273"/>
                    <a:gd name="T103" fmla="*/ 187 h 1107"/>
                    <a:gd name="T104" fmla="*/ 215 w 1273"/>
                    <a:gd name="T105" fmla="*/ 338 h 1107"/>
                    <a:gd name="T106" fmla="*/ 175 w 1273"/>
                    <a:gd name="T107" fmla="*/ 389 h 1107"/>
                    <a:gd name="T108" fmla="*/ 115 w 1273"/>
                    <a:gd name="T109" fmla="*/ 402 h 1107"/>
                    <a:gd name="T110" fmla="*/ 83 w 1273"/>
                    <a:gd name="T111" fmla="*/ 270 h 1107"/>
                    <a:gd name="T112" fmla="*/ 79 w 1273"/>
                    <a:gd name="T113" fmla="*/ 72 h 1107"/>
                    <a:gd name="T114" fmla="*/ 81 w 1273"/>
                    <a:gd name="T115" fmla="*/ 28 h 1107"/>
                    <a:gd name="T116" fmla="*/ 41 w 1273"/>
                    <a:gd name="T117" fmla="*/ 59 h 1107"/>
                    <a:gd name="T118" fmla="*/ 0 w 1273"/>
                    <a:gd name="T119" fmla="*/ 71 h 1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73" h="1107">
                      <a:moveTo>
                        <a:pt x="0" y="71"/>
                      </a:moveTo>
                      <a:lnTo>
                        <a:pt x="16" y="55"/>
                      </a:lnTo>
                      <a:lnTo>
                        <a:pt x="45" y="28"/>
                      </a:lnTo>
                      <a:lnTo>
                        <a:pt x="75" y="11"/>
                      </a:lnTo>
                      <a:lnTo>
                        <a:pt x="104" y="1"/>
                      </a:lnTo>
                      <a:lnTo>
                        <a:pt x="133" y="0"/>
                      </a:lnTo>
                      <a:lnTo>
                        <a:pt x="161" y="5"/>
                      </a:lnTo>
                      <a:lnTo>
                        <a:pt x="204" y="23"/>
                      </a:lnTo>
                      <a:lnTo>
                        <a:pt x="263" y="68"/>
                      </a:lnTo>
                      <a:lnTo>
                        <a:pt x="323" y="129"/>
                      </a:lnTo>
                      <a:lnTo>
                        <a:pt x="416" y="245"/>
                      </a:lnTo>
                      <a:lnTo>
                        <a:pt x="556" y="421"/>
                      </a:lnTo>
                      <a:lnTo>
                        <a:pt x="676" y="548"/>
                      </a:lnTo>
                      <a:lnTo>
                        <a:pt x="764" y="622"/>
                      </a:lnTo>
                      <a:lnTo>
                        <a:pt x="861" y="685"/>
                      </a:lnTo>
                      <a:lnTo>
                        <a:pt x="965" y="728"/>
                      </a:lnTo>
                      <a:lnTo>
                        <a:pt x="1050" y="746"/>
                      </a:lnTo>
                      <a:lnTo>
                        <a:pt x="1110" y="750"/>
                      </a:lnTo>
                      <a:lnTo>
                        <a:pt x="1173" y="749"/>
                      </a:lnTo>
                      <a:lnTo>
                        <a:pt x="1239" y="738"/>
                      </a:lnTo>
                      <a:lnTo>
                        <a:pt x="1273" y="730"/>
                      </a:lnTo>
                      <a:lnTo>
                        <a:pt x="1263" y="753"/>
                      </a:lnTo>
                      <a:lnTo>
                        <a:pt x="1237" y="780"/>
                      </a:lnTo>
                      <a:lnTo>
                        <a:pt x="1203" y="788"/>
                      </a:lnTo>
                      <a:lnTo>
                        <a:pt x="1165" y="782"/>
                      </a:lnTo>
                      <a:lnTo>
                        <a:pt x="1103" y="760"/>
                      </a:lnTo>
                      <a:lnTo>
                        <a:pt x="1042" y="737"/>
                      </a:lnTo>
                      <a:lnTo>
                        <a:pt x="1006" y="729"/>
                      </a:lnTo>
                      <a:lnTo>
                        <a:pt x="990" y="730"/>
                      </a:lnTo>
                      <a:lnTo>
                        <a:pt x="967" y="738"/>
                      </a:lnTo>
                      <a:lnTo>
                        <a:pt x="947" y="753"/>
                      </a:lnTo>
                      <a:lnTo>
                        <a:pt x="951" y="769"/>
                      </a:lnTo>
                      <a:lnTo>
                        <a:pt x="971" y="786"/>
                      </a:lnTo>
                      <a:lnTo>
                        <a:pt x="999" y="806"/>
                      </a:lnTo>
                      <a:lnTo>
                        <a:pt x="1026" y="831"/>
                      </a:lnTo>
                      <a:lnTo>
                        <a:pt x="1045" y="861"/>
                      </a:lnTo>
                      <a:lnTo>
                        <a:pt x="1046" y="898"/>
                      </a:lnTo>
                      <a:lnTo>
                        <a:pt x="1037" y="919"/>
                      </a:lnTo>
                      <a:lnTo>
                        <a:pt x="1001" y="903"/>
                      </a:lnTo>
                      <a:lnTo>
                        <a:pt x="950" y="891"/>
                      </a:lnTo>
                      <a:lnTo>
                        <a:pt x="922" y="898"/>
                      </a:lnTo>
                      <a:lnTo>
                        <a:pt x="907" y="921"/>
                      </a:lnTo>
                      <a:lnTo>
                        <a:pt x="895" y="973"/>
                      </a:lnTo>
                      <a:lnTo>
                        <a:pt x="869" y="1041"/>
                      </a:lnTo>
                      <a:lnTo>
                        <a:pt x="830" y="1086"/>
                      </a:lnTo>
                      <a:lnTo>
                        <a:pt x="801" y="1107"/>
                      </a:lnTo>
                      <a:lnTo>
                        <a:pt x="780" y="1073"/>
                      </a:lnTo>
                      <a:lnTo>
                        <a:pt x="758" y="1017"/>
                      </a:lnTo>
                      <a:lnTo>
                        <a:pt x="758" y="967"/>
                      </a:lnTo>
                      <a:lnTo>
                        <a:pt x="773" y="923"/>
                      </a:lnTo>
                      <a:lnTo>
                        <a:pt x="809" y="854"/>
                      </a:lnTo>
                      <a:lnTo>
                        <a:pt x="841" y="764"/>
                      </a:lnTo>
                      <a:lnTo>
                        <a:pt x="850" y="685"/>
                      </a:lnTo>
                      <a:lnTo>
                        <a:pt x="849" y="636"/>
                      </a:lnTo>
                      <a:lnTo>
                        <a:pt x="818" y="642"/>
                      </a:lnTo>
                      <a:lnTo>
                        <a:pt x="785" y="665"/>
                      </a:lnTo>
                      <a:lnTo>
                        <a:pt x="774" y="694"/>
                      </a:lnTo>
                      <a:lnTo>
                        <a:pt x="776" y="728"/>
                      </a:lnTo>
                      <a:lnTo>
                        <a:pt x="780" y="761"/>
                      </a:lnTo>
                      <a:lnTo>
                        <a:pt x="774" y="792"/>
                      </a:lnTo>
                      <a:lnTo>
                        <a:pt x="753" y="813"/>
                      </a:lnTo>
                      <a:lnTo>
                        <a:pt x="701" y="825"/>
                      </a:lnTo>
                      <a:lnTo>
                        <a:pt x="660" y="825"/>
                      </a:lnTo>
                      <a:lnTo>
                        <a:pt x="660" y="708"/>
                      </a:lnTo>
                      <a:lnTo>
                        <a:pt x="660" y="589"/>
                      </a:lnTo>
                      <a:lnTo>
                        <a:pt x="645" y="594"/>
                      </a:lnTo>
                      <a:lnTo>
                        <a:pt x="625" y="616"/>
                      </a:lnTo>
                      <a:lnTo>
                        <a:pt x="609" y="662"/>
                      </a:lnTo>
                      <a:lnTo>
                        <a:pt x="596" y="710"/>
                      </a:lnTo>
                      <a:lnTo>
                        <a:pt x="580" y="736"/>
                      </a:lnTo>
                      <a:lnTo>
                        <a:pt x="550" y="748"/>
                      </a:lnTo>
                      <a:lnTo>
                        <a:pt x="504" y="742"/>
                      </a:lnTo>
                      <a:lnTo>
                        <a:pt x="472" y="730"/>
                      </a:lnTo>
                      <a:lnTo>
                        <a:pt x="497" y="742"/>
                      </a:lnTo>
                      <a:lnTo>
                        <a:pt x="532" y="773"/>
                      </a:lnTo>
                      <a:lnTo>
                        <a:pt x="552" y="806"/>
                      </a:lnTo>
                      <a:lnTo>
                        <a:pt x="558" y="845"/>
                      </a:lnTo>
                      <a:lnTo>
                        <a:pt x="553" y="885"/>
                      </a:lnTo>
                      <a:lnTo>
                        <a:pt x="538" y="925"/>
                      </a:lnTo>
                      <a:lnTo>
                        <a:pt x="502" y="981"/>
                      </a:lnTo>
                      <a:lnTo>
                        <a:pt x="472" y="1013"/>
                      </a:lnTo>
                      <a:lnTo>
                        <a:pt x="457" y="965"/>
                      </a:lnTo>
                      <a:lnTo>
                        <a:pt x="400" y="849"/>
                      </a:lnTo>
                      <a:lnTo>
                        <a:pt x="315" y="714"/>
                      </a:lnTo>
                      <a:lnTo>
                        <a:pt x="205" y="569"/>
                      </a:lnTo>
                      <a:lnTo>
                        <a:pt x="141" y="494"/>
                      </a:lnTo>
                      <a:lnTo>
                        <a:pt x="148" y="481"/>
                      </a:lnTo>
                      <a:lnTo>
                        <a:pt x="165" y="474"/>
                      </a:lnTo>
                      <a:lnTo>
                        <a:pt x="200" y="502"/>
                      </a:lnTo>
                      <a:lnTo>
                        <a:pt x="256" y="581"/>
                      </a:lnTo>
                      <a:lnTo>
                        <a:pt x="309" y="661"/>
                      </a:lnTo>
                      <a:lnTo>
                        <a:pt x="331" y="684"/>
                      </a:lnTo>
                      <a:lnTo>
                        <a:pt x="348" y="653"/>
                      </a:lnTo>
                      <a:lnTo>
                        <a:pt x="368" y="581"/>
                      </a:lnTo>
                      <a:lnTo>
                        <a:pt x="371" y="500"/>
                      </a:lnTo>
                      <a:lnTo>
                        <a:pt x="360" y="412"/>
                      </a:lnTo>
                      <a:lnTo>
                        <a:pt x="340" y="324"/>
                      </a:lnTo>
                      <a:lnTo>
                        <a:pt x="313" y="239"/>
                      </a:lnTo>
                      <a:lnTo>
                        <a:pt x="267" y="125"/>
                      </a:lnTo>
                      <a:lnTo>
                        <a:pt x="236" y="71"/>
                      </a:lnTo>
                      <a:lnTo>
                        <a:pt x="231" y="73"/>
                      </a:lnTo>
                      <a:lnTo>
                        <a:pt x="224" y="83"/>
                      </a:lnTo>
                      <a:lnTo>
                        <a:pt x="219" y="108"/>
                      </a:lnTo>
                      <a:lnTo>
                        <a:pt x="224" y="187"/>
                      </a:lnTo>
                      <a:lnTo>
                        <a:pt x="225" y="282"/>
                      </a:lnTo>
                      <a:lnTo>
                        <a:pt x="215" y="338"/>
                      </a:lnTo>
                      <a:lnTo>
                        <a:pt x="195" y="372"/>
                      </a:lnTo>
                      <a:lnTo>
                        <a:pt x="175" y="389"/>
                      </a:lnTo>
                      <a:lnTo>
                        <a:pt x="149" y="398"/>
                      </a:lnTo>
                      <a:lnTo>
                        <a:pt x="115" y="402"/>
                      </a:lnTo>
                      <a:lnTo>
                        <a:pt x="95" y="401"/>
                      </a:lnTo>
                      <a:lnTo>
                        <a:pt x="83" y="270"/>
                      </a:lnTo>
                      <a:lnTo>
                        <a:pt x="68" y="151"/>
                      </a:lnTo>
                      <a:lnTo>
                        <a:pt x="79" y="72"/>
                      </a:lnTo>
                      <a:lnTo>
                        <a:pt x="95" y="24"/>
                      </a:lnTo>
                      <a:lnTo>
                        <a:pt x="81" y="28"/>
                      </a:lnTo>
                      <a:lnTo>
                        <a:pt x="60" y="43"/>
                      </a:lnTo>
                      <a:lnTo>
                        <a:pt x="41" y="59"/>
                      </a:lnTo>
                      <a:lnTo>
                        <a:pt x="17" y="69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4">
                  <a:extLst>
                    <a:ext uri="{FF2B5EF4-FFF2-40B4-BE49-F238E27FC236}">
                      <a16:creationId xmlns:a16="http://schemas.microsoft.com/office/drawing/2014/main" id="{998E78C0-4DDC-41BB-A8FD-3BA28CCB7A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3" y="2653"/>
                  <a:ext cx="79" cy="101"/>
                </a:xfrm>
                <a:custGeom>
                  <a:avLst/>
                  <a:gdLst>
                    <a:gd name="T0" fmla="*/ 236 w 236"/>
                    <a:gd name="T1" fmla="*/ 278 h 305"/>
                    <a:gd name="T2" fmla="*/ 225 w 236"/>
                    <a:gd name="T3" fmla="*/ 264 h 305"/>
                    <a:gd name="T4" fmla="*/ 204 w 236"/>
                    <a:gd name="T5" fmla="*/ 217 h 305"/>
                    <a:gd name="T6" fmla="*/ 171 w 236"/>
                    <a:gd name="T7" fmla="*/ 130 h 305"/>
                    <a:gd name="T8" fmla="*/ 132 w 236"/>
                    <a:gd name="T9" fmla="*/ 49 h 305"/>
                    <a:gd name="T10" fmla="*/ 101 w 236"/>
                    <a:gd name="T11" fmla="*/ 12 h 305"/>
                    <a:gd name="T12" fmla="*/ 76 w 236"/>
                    <a:gd name="T13" fmla="*/ 0 h 305"/>
                    <a:gd name="T14" fmla="*/ 56 w 236"/>
                    <a:gd name="T15" fmla="*/ 1 h 305"/>
                    <a:gd name="T16" fmla="*/ 35 w 236"/>
                    <a:gd name="T17" fmla="*/ 10 h 305"/>
                    <a:gd name="T18" fmla="*/ 12 w 236"/>
                    <a:gd name="T19" fmla="*/ 29 h 305"/>
                    <a:gd name="T20" fmla="*/ 0 w 236"/>
                    <a:gd name="T21" fmla="*/ 42 h 305"/>
                    <a:gd name="T22" fmla="*/ 16 w 236"/>
                    <a:gd name="T23" fmla="*/ 53 h 305"/>
                    <a:gd name="T24" fmla="*/ 47 w 236"/>
                    <a:gd name="T25" fmla="*/ 90 h 305"/>
                    <a:gd name="T26" fmla="*/ 89 w 236"/>
                    <a:gd name="T27" fmla="*/ 166 h 305"/>
                    <a:gd name="T28" fmla="*/ 131 w 236"/>
                    <a:gd name="T29" fmla="*/ 246 h 305"/>
                    <a:gd name="T30" fmla="*/ 159 w 236"/>
                    <a:gd name="T31" fmla="*/ 285 h 305"/>
                    <a:gd name="T32" fmla="*/ 180 w 236"/>
                    <a:gd name="T33" fmla="*/ 302 h 305"/>
                    <a:gd name="T34" fmla="*/ 196 w 236"/>
                    <a:gd name="T35" fmla="*/ 305 h 305"/>
                    <a:gd name="T36" fmla="*/ 211 w 236"/>
                    <a:gd name="T37" fmla="*/ 301 h 305"/>
                    <a:gd name="T38" fmla="*/ 228 w 236"/>
                    <a:gd name="T39" fmla="*/ 289 h 305"/>
                    <a:gd name="T40" fmla="*/ 236 w 236"/>
                    <a:gd name="T41" fmla="*/ 278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36" h="305">
                      <a:moveTo>
                        <a:pt x="236" y="278"/>
                      </a:moveTo>
                      <a:lnTo>
                        <a:pt x="225" y="264"/>
                      </a:lnTo>
                      <a:lnTo>
                        <a:pt x="204" y="217"/>
                      </a:lnTo>
                      <a:lnTo>
                        <a:pt x="171" y="130"/>
                      </a:lnTo>
                      <a:lnTo>
                        <a:pt x="132" y="49"/>
                      </a:lnTo>
                      <a:lnTo>
                        <a:pt x="101" y="12"/>
                      </a:lnTo>
                      <a:lnTo>
                        <a:pt x="76" y="0"/>
                      </a:lnTo>
                      <a:lnTo>
                        <a:pt x="56" y="1"/>
                      </a:lnTo>
                      <a:lnTo>
                        <a:pt x="35" y="10"/>
                      </a:lnTo>
                      <a:lnTo>
                        <a:pt x="12" y="29"/>
                      </a:lnTo>
                      <a:lnTo>
                        <a:pt x="0" y="42"/>
                      </a:lnTo>
                      <a:lnTo>
                        <a:pt x="16" y="53"/>
                      </a:lnTo>
                      <a:lnTo>
                        <a:pt x="47" y="90"/>
                      </a:lnTo>
                      <a:lnTo>
                        <a:pt x="89" y="166"/>
                      </a:lnTo>
                      <a:lnTo>
                        <a:pt x="131" y="246"/>
                      </a:lnTo>
                      <a:lnTo>
                        <a:pt x="159" y="285"/>
                      </a:lnTo>
                      <a:lnTo>
                        <a:pt x="180" y="302"/>
                      </a:lnTo>
                      <a:lnTo>
                        <a:pt x="196" y="305"/>
                      </a:lnTo>
                      <a:lnTo>
                        <a:pt x="211" y="301"/>
                      </a:lnTo>
                      <a:lnTo>
                        <a:pt x="228" y="289"/>
                      </a:lnTo>
                      <a:lnTo>
                        <a:pt x="236" y="2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5">
                  <a:extLst>
                    <a:ext uri="{FF2B5EF4-FFF2-40B4-BE49-F238E27FC236}">
                      <a16:creationId xmlns:a16="http://schemas.microsoft.com/office/drawing/2014/main" id="{6D5C4EE0-20EB-4C83-B2DA-FC0E318114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9" y="2054"/>
                  <a:ext cx="129" cy="267"/>
                </a:xfrm>
                <a:custGeom>
                  <a:avLst/>
                  <a:gdLst>
                    <a:gd name="T0" fmla="*/ 94 w 386"/>
                    <a:gd name="T1" fmla="*/ 659 h 801"/>
                    <a:gd name="T2" fmla="*/ 116 w 386"/>
                    <a:gd name="T3" fmla="*/ 658 h 801"/>
                    <a:gd name="T4" fmla="*/ 156 w 386"/>
                    <a:gd name="T5" fmla="*/ 673 h 801"/>
                    <a:gd name="T6" fmla="*/ 210 w 386"/>
                    <a:gd name="T7" fmla="*/ 721 h 801"/>
                    <a:gd name="T8" fmla="*/ 261 w 386"/>
                    <a:gd name="T9" fmla="*/ 773 h 801"/>
                    <a:gd name="T10" fmla="*/ 293 w 386"/>
                    <a:gd name="T11" fmla="*/ 797 h 801"/>
                    <a:gd name="T12" fmla="*/ 317 w 386"/>
                    <a:gd name="T13" fmla="*/ 801 h 801"/>
                    <a:gd name="T14" fmla="*/ 334 w 386"/>
                    <a:gd name="T15" fmla="*/ 798 h 801"/>
                    <a:gd name="T16" fmla="*/ 359 w 386"/>
                    <a:gd name="T17" fmla="*/ 779 h 801"/>
                    <a:gd name="T18" fmla="*/ 377 w 386"/>
                    <a:gd name="T19" fmla="*/ 754 h 801"/>
                    <a:gd name="T20" fmla="*/ 353 w 386"/>
                    <a:gd name="T21" fmla="*/ 755 h 801"/>
                    <a:gd name="T22" fmla="*/ 334 w 386"/>
                    <a:gd name="T23" fmla="*/ 750 h 801"/>
                    <a:gd name="T24" fmla="*/ 330 w 386"/>
                    <a:gd name="T25" fmla="*/ 743 h 801"/>
                    <a:gd name="T26" fmla="*/ 339 w 386"/>
                    <a:gd name="T27" fmla="*/ 718 h 801"/>
                    <a:gd name="T28" fmla="*/ 370 w 386"/>
                    <a:gd name="T29" fmla="*/ 677 h 801"/>
                    <a:gd name="T30" fmla="*/ 385 w 386"/>
                    <a:gd name="T31" fmla="*/ 650 h 801"/>
                    <a:gd name="T32" fmla="*/ 386 w 386"/>
                    <a:gd name="T33" fmla="*/ 634 h 801"/>
                    <a:gd name="T34" fmla="*/ 379 w 386"/>
                    <a:gd name="T35" fmla="*/ 625 h 801"/>
                    <a:gd name="T36" fmla="*/ 357 w 386"/>
                    <a:gd name="T37" fmla="*/ 614 h 801"/>
                    <a:gd name="T38" fmla="*/ 330 w 386"/>
                    <a:gd name="T39" fmla="*/ 613 h 801"/>
                    <a:gd name="T40" fmla="*/ 317 w 386"/>
                    <a:gd name="T41" fmla="*/ 629 h 801"/>
                    <a:gd name="T42" fmla="*/ 294 w 386"/>
                    <a:gd name="T43" fmla="*/ 645 h 801"/>
                    <a:gd name="T44" fmla="*/ 277 w 386"/>
                    <a:gd name="T45" fmla="*/ 643 h 801"/>
                    <a:gd name="T46" fmla="*/ 265 w 386"/>
                    <a:gd name="T47" fmla="*/ 626 h 801"/>
                    <a:gd name="T48" fmla="*/ 257 w 386"/>
                    <a:gd name="T49" fmla="*/ 599 h 801"/>
                    <a:gd name="T50" fmla="*/ 256 w 386"/>
                    <a:gd name="T51" fmla="*/ 565 h 801"/>
                    <a:gd name="T52" fmla="*/ 261 w 386"/>
                    <a:gd name="T53" fmla="*/ 528 h 801"/>
                    <a:gd name="T54" fmla="*/ 273 w 386"/>
                    <a:gd name="T55" fmla="*/ 489 h 801"/>
                    <a:gd name="T56" fmla="*/ 282 w 386"/>
                    <a:gd name="T57" fmla="*/ 472 h 801"/>
                    <a:gd name="T58" fmla="*/ 266 w 386"/>
                    <a:gd name="T59" fmla="*/ 469 h 801"/>
                    <a:gd name="T60" fmla="*/ 238 w 386"/>
                    <a:gd name="T61" fmla="*/ 472 h 801"/>
                    <a:gd name="T62" fmla="*/ 209 w 386"/>
                    <a:gd name="T63" fmla="*/ 486 h 801"/>
                    <a:gd name="T64" fmla="*/ 182 w 386"/>
                    <a:gd name="T65" fmla="*/ 518 h 801"/>
                    <a:gd name="T66" fmla="*/ 157 w 386"/>
                    <a:gd name="T67" fmla="*/ 553 h 801"/>
                    <a:gd name="T68" fmla="*/ 141 w 386"/>
                    <a:gd name="T69" fmla="*/ 565 h 801"/>
                    <a:gd name="T70" fmla="*/ 160 w 386"/>
                    <a:gd name="T71" fmla="*/ 517 h 801"/>
                    <a:gd name="T72" fmla="*/ 168 w 386"/>
                    <a:gd name="T73" fmla="*/ 462 h 801"/>
                    <a:gd name="T74" fmla="*/ 165 w 386"/>
                    <a:gd name="T75" fmla="*/ 432 h 801"/>
                    <a:gd name="T76" fmla="*/ 137 w 386"/>
                    <a:gd name="T77" fmla="*/ 362 h 801"/>
                    <a:gd name="T78" fmla="*/ 94 w 386"/>
                    <a:gd name="T79" fmla="*/ 282 h 801"/>
                    <a:gd name="T80" fmla="*/ 109 w 386"/>
                    <a:gd name="T81" fmla="*/ 268 h 801"/>
                    <a:gd name="T82" fmla="*/ 138 w 386"/>
                    <a:gd name="T83" fmla="*/ 254 h 801"/>
                    <a:gd name="T84" fmla="*/ 180 w 386"/>
                    <a:gd name="T85" fmla="*/ 256 h 801"/>
                    <a:gd name="T86" fmla="*/ 216 w 386"/>
                    <a:gd name="T87" fmla="*/ 264 h 801"/>
                    <a:gd name="T88" fmla="*/ 237 w 386"/>
                    <a:gd name="T89" fmla="*/ 264 h 801"/>
                    <a:gd name="T90" fmla="*/ 257 w 386"/>
                    <a:gd name="T91" fmla="*/ 249 h 801"/>
                    <a:gd name="T92" fmla="*/ 274 w 386"/>
                    <a:gd name="T93" fmla="*/ 216 h 801"/>
                    <a:gd name="T94" fmla="*/ 282 w 386"/>
                    <a:gd name="T95" fmla="*/ 189 h 801"/>
                    <a:gd name="T96" fmla="*/ 245 w 386"/>
                    <a:gd name="T97" fmla="*/ 166 h 801"/>
                    <a:gd name="T98" fmla="*/ 181 w 386"/>
                    <a:gd name="T99" fmla="*/ 113 h 801"/>
                    <a:gd name="T100" fmla="*/ 118 w 386"/>
                    <a:gd name="T101" fmla="*/ 58 h 801"/>
                    <a:gd name="T102" fmla="*/ 64 w 386"/>
                    <a:gd name="T103" fmla="*/ 24 h 801"/>
                    <a:gd name="T104" fmla="*/ 22 w 386"/>
                    <a:gd name="T105" fmla="*/ 7 h 801"/>
                    <a:gd name="T106" fmla="*/ 0 w 386"/>
                    <a:gd name="T107" fmla="*/ 0 h 801"/>
                    <a:gd name="T108" fmla="*/ 42 w 386"/>
                    <a:gd name="T109" fmla="*/ 98 h 801"/>
                    <a:gd name="T110" fmla="*/ 77 w 386"/>
                    <a:gd name="T111" fmla="*/ 196 h 801"/>
                    <a:gd name="T112" fmla="*/ 88 w 386"/>
                    <a:gd name="T113" fmla="*/ 250 h 801"/>
                    <a:gd name="T114" fmla="*/ 92 w 386"/>
                    <a:gd name="T115" fmla="*/ 336 h 801"/>
                    <a:gd name="T116" fmla="*/ 90 w 386"/>
                    <a:gd name="T117" fmla="*/ 514 h 801"/>
                    <a:gd name="T118" fmla="*/ 94 w 386"/>
                    <a:gd name="T119" fmla="*/ 659 h 8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86" h="801">
                      <a:moveTo>
                        <a:pt x="94" y="659"/>
                      </a:moveTo>
                      <a:lnTo>
                        <a:pt x="116" y="658"/>
                      </a:lnTo>
                      <a:lnTo>
                        <a:pt x="156" y="673"/>
                      </a:lnTo>
                      <a:lnTo>
                        <a:pt x="210" y="721"/>
                      </a:lnTo>
                      <a:lnTo>
                        <a:pt x="261" y="773"/>
                      </a:lnTo>
                      <a:lnTo>
                        <a:pt x="293" y="797"/>
                      </a:lnTo>
                      <a:lnTo>
                        <a:pt x="317" y="801"/>
                      </a:lnTo>
                      <a:lnTo>
                        <a:pt x="334" y="798"/>
                      </a:lnTo>
                      <a:lnTo>
                        <a:pt x="359" y="779"/>
                      </a:lnTo>
                      <a:lnTo>
                        <a:pt x="377" y="754"/>
                      </a:lnTo>
                      <a:lnTo>
                        <a:pt x="353" y="755"/>
                      </a:lnTo>
                      <a:lnTo>
                        <a:pt x="334" y="750"/>
                      </a:lnTo>
                      <a:lnTo>
                        <a:pt x="330" y="743"/>
                      </a:lnTo>
                      <a:lnTo>
                        <a:pt x="339" y="718"/>
                      </a:lnTo>
                      <a:lnTo>
                        <a:pt x="370" y="677"/>
                      </a:lnTo>
                      <a:lnTo>
                        <a:pt x="385" y="650"/>
                      </a:lnTo>
                      <a:lnTo>
                        <a:pt x="386" y="634"/>
                      </a:lnTo>
                      <a:lnTo>
                        <a:pt x="379" y="625"/>
                      </a:lnTo>
                      <a:lnTo>
                        <a:pt x="357" y="614"/>
                      </a:lnTo>
                      <a:lnTo>
                        <a:pt x="330" y="613"/>
                      </a:lnTo>
                      <a:lnTo>
                        <a:pt x="317" y="629"/>
                      </a:lnTo>
                      <a:lnTo>
                        <a:pt x="294" y="645"/>
                      </a:lnTo>
                      <a:lnTo>
                        <a:pt x="277" y="643"/>
                      </a:lnTo>
                      <a:lnTo>
                        <a:pt x="265" y="626"/>
                      </a:lnTo>
                      <a:lnTo>
                        <a:pt x="257" y="599"/>
                      </a:lnTo>
                      <a:lnTo>
                        <a:pt x="256" y="565"/>
                      </a:lnTo>
                      <a:lnTo>
                        <a:pt x="261" y="528"/>
                      </a:lnTo>
                      <a:lnTo>
                        <a:pt x="273" y="489"/>
                      </a:lnTo>
                      <a:lnTo>
                        <a:pt x="282" y="472"/>
                      </a:lnTo>
                      <a:lnTo>
                        <a:pt x="266" y="469"/>
                      </a:lnTo>
                      <a:lnTo>
                        <a:pt x="238" y="472"/>
                      </a:lnTo>
                      <a:lnTo>
                        <a:pt x="209" y="486"/>
                      </a:lnTo>
                      <a:lnTo>
                        <a:pt x="182" y="518"/>
                      </a:lnTo>
                      <a:lnTo>
                        <a:pt x="157" y="553"/>
                      </a:lnTo>
                      <a:lnTo>
                        <a:pt x="141" y="565"/>
                      </a:lnTo>
                      <a:lnTo>
                        <a:pt x="160" y="517"/>
                      </a:lnTo>
                      <a:lnTo>
                        <a:pt x="168" y="462"/>
                      </a:lnTo>
                      <a:lnTo>
                        <a:pt x="165" y="432"/>
                      </a:lnTo>
                      <a:lnTo>
                        <a:pt x="137" y="362"/>
                      </a:lnTo>
                      <a:lnTo>
                        <a:pt x="94" y="282"/>
                      </a:lnTo>
                      <a:lnTo>
                        <a:pt x="109" y="268"/>
                      </a:lnTo>
                      <a:lnTo>
                        <a:pt x="138" y="254"/>
                      </a:lnTo>
                      <a:lnTo>
                        <a:pt x="180" y="256"/>
                      </a:lnTo>
                      <a:lnTo>
                        <a:pt x="216" y="264"/>
                      </a:lnTo>
                      <a:lnTo>
                        <a:pt x="237" y="264"/>
                      </a:lnTo>
                      <a:lnTo>
                        <a:pt x="257" y="249"/>
                      </a:lnTo>
                      <a:lnTo>
                        <a:pt x="274" y="216"/>
                      </a:lnTo>
                      <a:lnTo>
                        <a:pt x="282" y="189"/>
                      </a:lnTo>
                      <a:lnTo>
                        <a:pt x="245" y="166"/>
                      </a:lnTo>
                      <a:lnTo>
                        <a:pt x="181" y="113"/>
                      </a:lnTo>
                      <a:lnTo>
                        <a:pt x="118" y="58"/>
                      </a:lnTo>
                      <a:lnTo>
                        <a:pt x="64" y="24"/>
                      </a:lnTo>
                      <a:lnTo>
                        <a:pt x="22" y="7"/>
                      </a:lnTo>
                      <a:lnTo>
                        <a:pt x="0" y="0"/>
                      </a:lnTo>
                      <a:lnTo>
                        <a:pt x="42" y="98"/>
                      </a:lnTo>
                      <a:lnTo>
                        <a:pt x="77" y="196"/>
                      </a:lnTo>
                      <a:lnTo>
                        <a:pt x="88" y="250"/>
                      </a:lnTo>
                      <a:lnTo>
                        <a:pt x="92" y="336"/>
                      </a:lnTo>
                      <a:lnTo>
                        <a:pt x="90" y="514"/>
                      </a:lnTo>
                      <a:lnTo>
                        <a:pt x="94" y="65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6">
                  <a:extLst>
                    <a:ext uri="{FF2B5EF4-FFF2-40B4-BE49-F238E27FC236}">
                      <a16:creationId xmlns:a16="http://schemas.microsoft.com/office/drawing/2014/main" id="{7EA60CEA-FB58-4277-A359-173F8AE288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1" y="1787"/>
                  <a:ext cx="111" cy="267"/>
                </a:xfrm>
                <a:custGeom>
                  <a:avLst/>
                  <a:gdLst>
                    <a:gd name="T0" fmla="*/ 50 w 332"/>
                    <a:gd name="T1" fmla="*/ 565 h 801"/>
                    <a:gd name="T2" fmla="*/ 90 w 332"/>
                    <a:gd name="T3" fmla="*/ 557 h 801"/>
                    <a:gd name="T4" fmla="*/ 150 w 332"/>
                    <a:gd name="T5" fmla="*/ 562 h 801"/>
                    <a:gd name="T6" fmla="*/ 192 w 332"/>
                    <a:gd name="T7" fmla="*/ 585 h 801"/>
                    <a:gd name="T8" fmla="*/ 220 w 332"/>
                    <a:gd name="T9" fmla="*/ 621 h 801"/>
                    <a:gd name="T10" fmla="*/ 251 w 332"/>
                    <a:gd name="T11" fmla="*/ 688 h 801"/>
                    <a:gd name="T12" fmla="*/ 281 w 332"/>
                    <a:gd name="T13" fmla="*/ 754 h 801"/>
                    <a:gd name="T14" fmla="*/ 312 w 332"/>
                    <a:gd name="T15" fmla="*/ 789 h 801"/>
                    <a:gd name="T16" fmla="*/ 332 w 332"/>
                    <a:gd name="T17" fmla="*/ 801 h 801"/>
                    <a:gd name="T18" fmla="*/ 331 w 332"/>
                    <a:gd name="T19" fmla="*/ 737 h 801"/>
                    <a:gd name="T20" fmla="*/ 324 w 332"/>
                    <a:gd name="T21" fmla="*/ 617 h 801"/>
                    <a:gd name="T22" fmla="*/ 308 w 332"/>
                    <a:gd name="T23" fmla="*/ 506 h 801"/>
                    <a:gd name="T24" fmla="*/ 285 w 332"/>
                    <a:gd name="T25" fmla="*/ 404 h 801"/>
                    <a:gd name="T26" fmla="*/ 252 w 332"/>
                    <a:gd name="T27" fmla="*/ 308 h 801"/>
                    <a:gd name="T28" fmla="*/ 209 w 332"/>
                    <a:gd name="T29" fmla="*/ 217 h 801"/>
                    <a:gd name="T30" fmla="*/ 155 w 332"/>
                    <a:gd name="T31" fmla="*/ 129 h 801"/>
                    <a:gd name="T32" fmla="*/ 88 w 332"/>
                    <a:gd name="T33" fmla="*/ 43 h 801"/>
                    <a:gd name="T34" fmla="*/ 50 w 332"/>
                    <a:gd name="T35" fmla="*/ 0 h 801"/>
                    <a:gd name="T36" fmla="*/ 35 w 332"/>
                    <a:gd name="T37" fmla="*/ 17 h 801"/>
                    <a:gd name="T38" fmla="*/ 14 w 332"/>
                    <a:gd name="T39" fmla="*/ 52 h 801"/>
                    <a:gd name="T40" fmla="*/ 3 w 332"/>
                    <a:gd name="T41" fmla="*/ 87 h 801"/>
                    <a:gd name="T42" fmla="*/ 0 w 332"/>
                    <a:gd name="T43" fmla="*/ 123 h 801"/>
                    <a:gd name="T44" fmla="*/ 8 w 332"/>
                    <a:gd name="T45" fmla="*/ 176 h 801"/>
                    <a:gd name="T46" fmla="*/ 34 w 332"/>
                    <a:gd name="T47" fmla="*/ 247 h 801"/>
                    <a:gd name="T48" fmla="*/ 66 w 332"/>
                    <a:gd name="T49" fmla="*/ 318 h 801"/>
                    <a:gd name="T50" fmla="*/ 91 w 332"/>
                    <a:gd name="T51" fmla="*/ 389 h 801"/>
                    <a:gd name="T52" fmla="*/ 99 w 332"/>
                    <a:gd name="T53" fmla="*/ 442 h 801"/>
                    <a:gd name="T54" fmla="*/ 96 w 332"/>
                    <a:gd name="T55" fmla="*/ 478 h 801"/>
                    <a:gd name="T56" fmla="*/ 84 w 332"/>
                    <a:gd name="T57" fmla="*/ 513 h 801"/>
                    <a:gd name="T58" fmla="*/ 64 w 332"/>
                    <a:gd name="T59" fmla="*/ 548 h 801"/>
                    <a:gd name="T60" fmla="*/ 50 w 332"/>
                    <a:gd name="T61" fmla="*/ 565 h 8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32" h="801">
                      <a:moveTo>
                        <a:pt x="50" y="565"/>
                      </a:moveTo>
                      <a:lnTo>
                        <a:pt x="90" y="557"/>
                      </a:lnTo>
                      <a:lnTo>
                        <a:pt x="150" y="562"/>
                      </a:lnTo>
                      <a:lnTo>
                        <a:pt x="192" y="585"/>
                      </a:lnTo>
                      <a:lnTo>
                        <a:pt x="220" y="621"/>
                      </a:lnTo>
                      <a:lnTo>
                        <a:pt x="251" y="688"/>
                      </a:lnTo>
                      <a:lnTo>
                        <a:pt x="281" y="754"/>
                      </a:lnTo>
                      <a:lnTo>
                        <a:pt x="312" y="789"/>
                      </a:lnTo>
                      <a:lnTo>
                        <a:pt x="332" y="801"/>
                      </a:lnTo>
                      <a:lnTo>
                        <a:pt x="331" y="737"/>
                      </a:lnTo>
                      <a:lnTo>
                        <a:pt x="324" y="617"/>
                      </a:lnTo>
                      <a:lnTo>
                        <a:pt x="308" y="506"/>
                      </a:lnTo>
                      <a:lnTo>
                        <a:pt x="285" y="404"/>
                      </a:lnTo>
                      <a:lnTo>
                        <a:pt x="252" y="308"/>
                      </a:lnTo>
                      <a:lnTo>
                        <a:pt x="209" y="217"/>
                      </a:lnTo>
                      <a:lnTo>
                        <a:pt x="155" y="129"/>
                      </a:lnTo>
                      <a:lnTo>
                        <a:pt x="88" y="43"/>
                      </a:lnTo>
                      <a:lnTo>
                        <a:pt x="50" y="0"/>
                      </a:lnTo>
                      <a:lnTo>
                        <a:pt x="35" y="17"/>
                      </a:lnTo>
                      <a:lnTo>
                        <a:pt x="14" y="52"/>
                      </a:lnTo>
                      <a:lnTo>
                        <a:pt x="3" y="87"/>
                      </a:lnTo>
                      <a:lnTo>
                        <a:pt x="0" y="123"/>
                      </a:lnTo>
                      <a:lnTo>
                        <a:pt x="8" y="176"/>
                      </a:lnTo>
                      <a:lnTo>
                        <a:pt x="34" y="247"/>
                      </a:lnTo>
                      <a:lnTo>
                        <a:pt x="66" y="318"/>
                      </a:lnTo>
                      <a:lnTo>
                        <a:pt x="91" y="389"/>
                      </a:lnTo>
                      <a:lnTo>
                        <a:pt x="99" y="442"/>
                      </a:lnTo>
                      <a:lnTo>
                        <a:pt x="96" y="478"/>
                      </a:lnTo>
                      <a:lnTo>
                        <a:pt x="84" y="513"/>
                      </a:lnTo>
                      <a:lnTo>
                        <a:pt x="64" y="548"/>
                      </a:lnTo>
                      <a:lnTo>
                        <a:pt x="50" y="56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7">
                  <a:extLst>
                    <a:ext uri="{FF2B5EF4-FFF2-40B4-BE49-F238E27FC236}">
                      <a16:creationId xmlns:a16="http://schemas.microsoft.com/office/drawing/2014/main" id="{59E5479E-8E14-45A6-A239-44636C3570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8" y="2510"/>
                  <a:ext cx="78" cy="90"/>
                </a:xfrm>
                <a:custGeom>
                  <a:avLst/>
                  <a:gdLst>
                    <a:gd name="T0" fmla="*/ 0 w 235"/>
                    <a:gd name="T1" fmla="*/ 188 h 269"/>
                    <a:gd name="T2" fmla="*/ 34 w 235"/>
                    <a:gd name="T3" fmla="*/ 201 h 269"/>
                    <a:gd name="T4" fmla="*/ 96 w 235"/>
                    <a:gd name="T5" fmla="*/ 239 h 269"/>
                    <a:gd name="T6" fmla="*/ 137 w 235"/>
                    <a:gd name="T7" fmla="*/ 261 h 269"/>
                    <a:gd name="T8" fmla="*/ 163 w 235"/>
                    <a:gd name="T9" fmla="*/ 269 h 269"/>
                    <a:gd name="T10" fmla="*/ 190 w 235"/>
                    <a:gd name="T11" fmla="*/ 267 h 269"/>
                    <a:gd name="T12" fmla="*/ 219 w 235"/>
                    <a:gd name="T13" fmla="*/ 251 h 269"/>
                    <a:gd name="T14" fmla="*/ 235 w 235"/>
                    <a:gd name="T15" fmla="*/ 235 h 269"/>
                    <a:gd name="T16" fmla="*/ 231 w 235"/>
                    <a:gd name="T17" fmla="*/ 212 h 269"/>
                    <a:gd name="T18" fmla="*/ 217 w 235"/>
                    <a:gd name="T19" fmla="*/ 173 h 269"/>
                    <a:gd name="T20" fmla="*/ 182 w 235"/>
                    <a:gd name="T21" fmla="*/ 129 h 269"/>
                    <a:gd name="T22" fmla="*/ 121 w 235"/>
                    <a:gd name="T23" fmla="*/ 85 h 269"/>
                    <a:gd name="T24" fmla="*/ 77 w 235"/>
                    <a:gd name="T25" fmla="*/ 48 h 269"/>
                    <a:gd name="T26" fmla="*/ 54 w 235"/>
                    <a:gd name="T27" fmla="*/ 17 h 269"/>
                    <a:gd name="T28" fmla="*/ 46 w 235"/>
                    <a:gd name="T29" fmla="*/ 0 h 269"/>
                    <a:gd name="T30" fmla="*/ 48 w 235"/>
                    <a:gd name="T31" fmla="*/ 31 h 269"/>
                    <a:gd name="T32" fmla="*/ 36 w 235"/>
                    <a:gd name="T33" fmla="*/ 76 h 269"/>
                    <a:gd name="T34" fmla="*/ 14 w 235"/>
                    <a:gd name="T35" fmla="*/ 115 h 269"/>
                    <a:gd name="T36" fmla="*/ 0 w 235"/>
                    <a:gd name="T37" fmla="*/ 159 h 269"/>
                    <a:gd name="T38" fmla="*/ 0 w 235"/>
                    <a:gd name="T39" fmla="*/ 188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35" h="269">
                      <a:moveTo>
                        <a:pt x="0" y="188"/>
                      </a:moveTo>
                      <a:lnTo>
                        <a:pt x="34" y="201"/>
                      </a:lnTo>
                      <a:lnTo>
                        <a:pt x="96" y="239"/>
                      </a:lnTo>
                      <a:lnTo>
                        <a:pt x="137" y="261"/>
                      </a:lnTo>
                      <a:lnTo>
                        <a:pt x="163" y="269"/>
                      </a:lnTo>
                      <a:lnTo>
                        <a:pt x="190" y="267"/>
                      </a:lnTo>
                      <a:lnTo>
                        <a:pt x="219" y="251"/>
                      </a:lnTo>
                      <a:lnTo>
                        <a:pt x="235" y="235"/>
                      </a:lnTo>
                      <a:lnTo>
                        <a:pt x="231" y="212"/>
                      </a:lnTo>
                      <a:lnTo>
                        <a:pt x="217" y="173"/>
                      </a:lnTo>
                      <a:lnTo>
                        <a:pt x="182" y="129"/>
                      </a:lnTo>
                      <a:lnTo>
                        <a:pt x="121" y="85"/>
                      </a:lnTo>
                      <a:lnTo>
                        <a:pt x="77" y="48"/>
                      </a:lnTo>
                      <a:lnTo>
                        <a:pt x="54" y="17"/>
                      </a:lnTo>
                      <a:lnTo>
                        <a:pt x="46" y="0"/>
                      </a:lnTo>
                      <a:lnTo>
                        <a:pt x="48" y="31"/>
                      </a:lnTo>
                      <a:lnTo>
                        <a:pt x="36" y="76"/>
                      </a:lnTo>
                      <a:lnTo>
                        <a:pt x="14" y="115"/>
                      </a:lnTo>
                      <a:lnTo>
                        <a:pt x="0" y="159"/>
                      </a:lnTo>
                      <a:lnTo>
                        <a:pt x="0" y="1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28">
                  <a:extLst>
                    <a:ext uri="{FF2B5EF4-FFF2-40B4-BE49-F238E27FC236}">
                      <a16:creationId xmlns:a16="http://schemas.microsoft.com/office/drawing/2014/main" id="{2BE50AB8-67CB-4E3B-8667-7E0E65E813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1" y="2571"/>
                  <a:ext cx="96" cy="49"/>
                </a:xfrm>
                <a:custGeom>
                  <a:avLst/>
                  <a:gdLst>
                    <a:gd name="T0" fmla="*/ 4 w 290"/>
                    <a:gd name="T1" fmla="*/ 145 h 145"/>
                    <a:gd name="T2" fmla="*/ 286 w 290"/>
                    <a:gd name="T3" fmla="*/ 145 h 145"/>
                    <a:gd name="T4" fmla="*/ 290 w 290"/>
                    <a:gd name="T5" fmla="*/ 128 h 145"/>
                    <a:gd name="T6" fmla="*/ 290 w 290"/>
                    <a:gd name="T7" fmla="*/ 96 h 145"/>
                    <a:gd name="T8" fmla="*/ 282 w 290"/>
                    <a:gd name="T9" fmla="*/ 68 h 145"/>
                    <a:gd name="T10" fmla="*/ 268 w 290"/>
                    <a:gd name="T11" fmla="*/ 45 h 145"/>
                    <a:gd name="T12" fmla="*/ 235 w 290"/>
                    <a:gd name="T13" fmla="*/ 19 h 145"/>
                    <a:gd name="T14" fmla="*/ 177 w 290"/>
                    <a:gd name="T15" fmla="*/ 0 h 145"/>
                    <a:gd name="T16" fmla="*/ 115 w 290"/>
                    <a:gd name="T17" fmla="*/ 0 h 145"/>
                    <a:gd name="T18" fmla="*/ 56 w 290"/>
                    <a:gd name="T19" fmla="*/ 19 h 145"/>
                    <a:gd name="T20" fmla="*/ 24 w 290"/>
                    <a:gd name="T21" fmla="*/ 45 h 145"/>
                    <a:gd name="T22" fmla="*/ 8 w 290"/>
                    <a:gd name="T23" fmla="*/ 68 h 145"/>
                    <a:gd name="T24" fmla="*/ 0 w 290"/>
                    <a:gd name="T25" fmla="*/ 96 h 145"/>
                    <a:gd name="T26" fmla="*/ 0 w 290"/>
                    <a:gd name="T27" fmla="*/ 128 h 145"/>
                    <a:gd name="T28" fmla="*/ 4 w 290"/>
                    <a:gd name="T29" fmla="*/ 145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90" h="145">
                      <a:moveTo>
                        <a:pt x="4" y="145"/>
                      </a:moveTo>
                      <a:lnTo>
                        <a:pt x="286" y="145"/>
                      </a:lnTo>
                      <a:lnTo>
                        <a:pt x="290" y="128"/>
                      </a:lnTo>
                      <a:lnTo>
                        <a:pt x="290" y="96"/>
                      </a:lnTo>
                      <a:lnTo>
                        <a:pt x="282" y="68"/>
                      </a:lnTo>
                      <a:lnTo>
                        <a:pt x="268" y="45"/>
                      </a:lnTo>
                      <a:lnTo>
                        <a:pt x="235" y="19"/>
                      </a:lnTo>
                      <a:lnTo>
                        <a:pt x="177" y="0"/>
                      </a:lnTo>
                      <a:lnTo>
                        <a:pt x="115" y="0"/>
                      </a:lnTo>
                      <a:lnTo>
                        <a:pt x="56" y="19"/>
                      </a:lnTo>
                      <a:lnTo>
                        <a:pt x="24" y="45"/>
                      </a:lnTo>
                      <a:lnTo>
                        <a:pt x="8" y="68"/>
                      </a:lnTo>
                      <a:lnTo>
                        <a:pt x="0" y="96"/>
                      </a:lnTo>
                      <a:lnTo>
                        <a:pt x="0" y="128"/>
                      </a:lnTo>
                      <a:lnTo>
                        <a:pt x="4" y="1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29">
                  <a:extLst>
                    <a:ext uri="{FF2B5EF4-FFF2-40B4-BE49-F238E27FC236}">
                      <a16:creationId xmlns:a16="http://schemas.microsoft.com/office/drawing/2014/main" id="{B4746C85-531F-4826-BC3C-E5BD6C7CF6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41" y="1316"/>
                  <a:ext cx="676" cy="1602"/>
                </a:xfrm>
                <a:custGeom>
                  <a:avLst/>
                  <a:gdLst>
                    <a:gd name="T0" fmla="*/ 443 w 2030"/>
                    <a:gd name="T1" fmla="*/ 7 h 4807"/>
                    <a:gd name="T2" fmla="*/ 639 w 2030"/>
                    <a:gd name="T3" fmla="*/ 571 h 4807"/>
                    <a:gd name="T4" fmla="*/ 613 w 2030"/>
                    <a:gd name="T5" fmla="*/ 320 h 4807"/>
                    <a:gd name="T6" fmla="*/ 713 w 2030"/>
                    <a:gd name="T7" fmla="*/ 233 h 4807"/>
                    <a:gd name="T8" fmla="*/ 769 w 2030"/>
                    <a:gd name="T9" fmla="*/ 208 h 4807"/>
                    <a:gd name="T10" fmla="*/ 755 w 2030"/>
                    <a:gd name="T11" fmla="*/ 660 h 4807"/>
                    <a:gd name="T12" fmla="*/ 916 w 2030"/>
                    <a:gd name="T13" fmla="*/ 557 h 4807"/>
                    <a:gd name="T14" fmla="*/ 1369 w 2030"/>
                    <a:gd name="T15" fmla="*/ 1598 h 4807"/>
                    <a:gd name="T16" fmla="*/ 1823 w 2030"/>
                    <a:gd name="T17" fmla="*/ 2934 h 4807"/>
                    <a:gd name="T18" fmla="*/ 1657 w 2030"/>
                    <a:gd name="T19" fmla="*/ 2696 h 4807"/>
                    <a:gd name="T20" fmla="*/ 1446 w 2030"/>
                    <a:gd name="T21" fmla="*/ 2491 h 4807"/>
                    <a:gd name="T22" fmla="*/ 1602 w 2030"/>
                    <a:gd name="T23" fmla="*/ 3355 h 4807"/>
                    <a:gd name="T24" fmla="*/ 1242 w 2030"/>
                    <a:gd name="T25" fmla="*/ 3417 h 4807"/>
                    <a:gd name="T26" fmla="*/ 1574 w 2030"/>
                    <a:gd name="T27" fmla="*/ 3510 h 4807"/>
                    <a:gd name="T28" fmla="*/ 1696 w 2030"/>
                    <a:gd name="T29" fmla="*/ 3346 h 4807"/>
                    <a:gd name="T30" fmla="*/ 2030 w 2030"/>
                    <a:gd name="T31" fmla="*/ 3809 h 4807"/>
                    <a:gd name="T32" fmla="*/ 1942 w 2030"/>
                    <a:gd name="T33" fmla="*/ 3593 h 4807"/>
                    <a:gd name="T34" fmla="*/ 1744 w 2030"/>
                    <a:gd name="T35" fmla="*/ 3651 h 4807"/>
                    <a:gd name="T36" fmla="*/ 1719 w 2030"/>
                    <a:gd name="T37" fmla="*/ 3786 h 4807"/>
                    <a:gd name="T38" fmla="*/ 1918 w 2030"/>
                    <a:gd name="T39" fmla="*/ 4380 h 4807"/>
                    <a:gd name="T40" fmla="*/ 1795 w 2030"/>
                    <a:gd name="T41" fmla="*/ 4243 h 4807"/>
                    <a:gd name="T42" fmla="*/ 1724 w 2030"/>
                    <a:gd name="T43" fmla="*/ 4314 h 4807"/>
                    <a:gd name="T44" fmla="*/ 1637 w 2030"/>
                    <a:gd name="T45" fmla="*/ 4425 h 4807"/>
                    <a:gd name="T46" fmla="*/ 1474 w 2030"/>
                    <a:gd name="T47" fmla="*/ 4336 h 4807"/>
                    <a:gd name="T48" fmla="*/ 1744 w 2030"/>
                    <a:gd name="T49" fmla="*/ 4524 h 4807"/>
                    <a:gd name="T50" fmla="*/ 1650 w 2030"/>
                    <a:gd name="T51" fmla="*/ 4807 h 4807"/>
                    <a:gd name="T52" fmla="*/ 1461 w 2030"/>
                    <a:gd name="T53" fmla="*/ 4712 h 4807"/>
                    <a:gd name="T54" fmla="*/ 1302 w 2030"/>
                    <a:gd name="T55" fmla="*/ 4420 h 4807"/>
                    <a:gd name="T56" fmla="*/ 1174 w 2030"/>
                    <a:gd name="T57" fmla="*/ 4136 h 4807"/>
                    <a:gd name="T58" fmla="*/ 942 w 2030"/>
                    <a:gd name="T59" fmla="*/ 4100 h 4807"/>
                    <a:gd name="T60" fmla="*/ 937 w 2030"/>
                    <a:gd name="T61" fmla="*/ 3841 h 4807"/>
                    <a:gd name="T62" fmla="*/ 902 w 2030"/>
                    <a:gd name="T63" fmla="*/ 3695 h 4807"/>
                    <a:gd name="T64" fmla="*/ 660 w 2030"/>
                    <a:gd name="T65" fmla="*/ 3487 h 4807"/>
                    <a:gd name="T66" fmla="*/ 788 w 2030"/>
                    <a:gd name="T67" fmla="*/ 3410 h 4807"/>
                    <a:gd name="T68" fmla="*/ 841 w 2030"/>
                    <a:gd name="T69" fmla="*/ 3204 h 4807"/>
                    <a:gd name="T70" fmla="*/ 377 w 2030"/>
                    <a:gd name="T71" fmla="*/ 3016 h 4807"/>
                    <a:gd name="T72" fmla="*/ 288 w 2030"/>
                    <a:gd name="T73" fmla="*/ 2733 h 4807"/>
                    <a:gd name="T74" fmla="*/ 23 w 2030"/>
                    <a:gd name="T75" fmla="*/ 2665 h 4807"/>
                    <a:gd name="T76" fmla="*/ 310 w 2030"/>
                    <a:gd name="T77" fmla="*/ 2400 h 4807"/>
                    <a:gd name="T78" fmla="*/ 500 w 2030"/>
                    <a:gd name="T79" fmla="*/ 2532 h 4807"/>
                    <a:gd name="T80" fmla="*/ 291 w 2030"/>
                    <a:gd name="T81" fmla="*/ 2218 h 4807"/>
                    <a:gd name="T82" fmla="*/ 408 w 2030"/>
                    <a:gd name="T83" fmla="*/ 1819 h 4807"/>
                    <a:gd name="T84" fmla="*/ 695 w 2030"/>
                    <a:gd name="T85" fmla="*/ 2102 h 4807"/>
                    <a:gd name="T86" fmla="*/ 651 w 2030"/>
                    <a:gd name="T87" fmla="*/ 1718 h 4807"/>
                    <a:gd name="T88" fmla="*/ 739 w 2030"/>
                    <a:gd name="T89" fmla="*/ 1599 h 4807"/>
                    <a:gd name="T90" fmla="*/ 601 w 2030"/>
                    <a:gd name="T91" fmla="*/ 1651 h 4807"/>
                    <a:gd name="T92" fmla="*/ 459 w 2030"/>
                    <a:gd name="T93" fmla="*/ 1485 h 4807"/>
                    <a:gd name="T94" fmla="*/ 613 w 2030"/>
                    <a:gd name="T95" fmla="*/ 1461 h 4807"/>
                    <a:gd name="T96" fmla="*/ 515 w 2030"/>
                    <a:gd name="T97" fmla="*/ 1298 h 4807"/>
                    <a:gd name="T98" fmla="*/ 627 w 2030"/>
                    <a:gd name="T99" fmla="*/ 1180 h 4807"/>
                    <a:gd name="T100" fmla="*/ 751 w 2030"/>
                    <a:gd name="T101" fmla="*/ 1253 h 4807"/>
                    <a:gd name="T102" fmla="*/ 783 w 2030"/>
                    <a:gd name="T103" fmla="*/ 1701 h 4807"/>
                    <a:gd name="T104" fmla="*/ 810 w 2030"/>
                    <a:gd name="T105" fmla="*/ 1788 h 4807"/>
                    <a:gd name="T106" fmla="*/ 942 w 2030"/>
                    <a:gd name="T107" fmla="*/ 1884 h 4807"/>
                    <a:gd name="T108" fmla="*/ 882 w 2030"/>
                    <a:gd name="T109" fmla="*/ 926 h 4807"/>
                    <a:gd name="T110" fmla="*/ 737 w 2030"/>
                    <a:gd name="T111" fmla="*/ 946 h 4807"/>
                    <a:gd name="T112" fmla="*/ 629 w 2030"/>
                    <a:gd name="T113" fmla="*/ 894 h 4807"/>
                    <a:gd name="T114" fmla="*/ 463 w 2030"/>
                    <a:gd name="T115" fmla="*/ 555 h 4807"/>
                    <a:gd name="T116" fmla="*/ 344 w 2030"/>
                    <a:gd name="T117" fmla="*/ 488 h 4807"/>
                    <a:gd name="T118" fmla="*/ 304 w 2030"/>
                    <a:gd name="T119" fmla="*/ 349 h 48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030" h="4807">
                      <a:moveTo>
                        <a:pt x="236" y="329"/>
                      </a:moveTo>
                      <a:lnTo>
                        <a:pt x="246" y="268"/>
                      </a:lnTo>
                      <a:lnTo>
                        <a:pt x="268" y="185"/>
                      </a:lnTo>
                      <a:lnTo>
                        <a:pt x="291" y="136"/>
                      </a:lnTo>
                      <a:lnTo>
                        <a:pt x="318" y="94"/>
                      </a:lnTo>
                      <a:lnTo>
                        <a:pt x="352" y="58"/>
                      </a:lnTo>
                      <a:lnTo>
                        <a:pt x="393" y="28"/>
                      </a:lnTo>
                      <a:lnTo>
                        <a:pt x="443" y="7"/>
                      </a:lnTo>
                      <a:lnTo>
                        <a:pt x="472" y="0"/>
                      </a:lnTo>
                      <a:lnTo>
                        <a:pt x="449" y="48"/>
                      </a:lnTo>
                      <a:lnTo>
                        <a:pt x="428" y="133"/>
                      </a:lnTo>
                      <a:lnTo>
                        <a:pt x="432" y="211"/>
                      </a:lnTo>
                      <a:lnTo>
                        <a:pt x="455" y="283"/>
                      </a:lnTo>
                      <a:lnTo>
                        <a:pt x="515" y="385"/>
                      </a:lnTo>
                      <a:lnTo>
                        <a:pt x="589" y="492"/>
                      </a:lnTo>
                      <a:lnTo>
                        <a:pt x="639" y="571"/>
                      </a:lnTo>
                      <a:lnTo>
                        <a:pt x="660" y="613"/>
                      </a:lnTo>
                      <a:lnTo>
                        <a:pt x="688" y="589"/>
                      </a:lnTo>
                      <a:lnTo>
                        <a:pt x="711" y="556"/>
                      </a:lnTo>
                      <a:lnTo>
                        <a:pt x="716" y="535"/>
                      </a:lnTo>
                      <a:lnTo>
                        <a:pt x="715" y="503"/>
                      </a:lnTo>
                      <a:lnTo>
                        <a:pt x="696" y="460"/>
                      </a:lnTo>
                      <a:lnTo>
                        <a:pt x="651" y="393"/>
                      </a:lnTo>
                      <a:lnTo>
                        <a:pt x="613" y="320"/>
                      </a:lnTo>
                      <a:lnTo>
                        <a:pt x="607" y="265"/>
                      </a:lnTo>
                      <a:lnTo>
                        <a:pt x="613" y="236"/>
                      </a:lnTo>
                      <a:lnTo>
                        <a:pt x="625" y="268"/>
                      </a:lnTo>
                      <a:lnTo>
                        <a:pt x="652" y="303"/>
                      </a:lnTo>
                      <a:lnTo>
                        <a:pt x="677" y="312"/>
                      </a:lnTo>
                      <a:lnTo>
                        <a:pt x="697" y="299"/>
                      </a:lnTo>
                      <a:lnTo>
                        <a:pt x="711" y="271"/>
                      </a:lnTo>
                      <a:lnTo>
                        <a:pt x="713" y="233"/>
                      </a:lnTo>
                      <a:lnTo>
                        <a:pt x="704" y="193"/>
                      </a:lnTo>
                      <a:lnTo>
                        <a:pt x="680" y="156"/>
                      </a:lnTo>
                      <a:lnTo>
                        <a:pt x="660" y="141"/>
                      </a:lnTo>
                      <a:lnTo>
                        <a:pt x="672" y="136"/>
                      </a:lnTo>
                      <a:lnTo>
                        <a:pt x="695" y="136"/>
                      </a:lnTo>
                      <a:lnTo>
                        <a:pt x="717" y="145"/>
                      </a:lnTo>
                      <a:lnTo>
                        <a:pt x="739" y="165"/>
                      </a:lnTo>
                      <a:lnTo>
                        <a:pt x="769" y="208"/>
                      </a:lnTo>
                      <a:lnTo>
                        <a:pt x="802" y="288"/>
                      </a:lnTo>
                      <a:lnTo>
                        <a:pt x="824" y="381"/>
                      </a:lnTo>
                      <a:lnTo>
                        <a:pt x="829" y="479"/>
                      </a:lnTo>
                      <a:lnTo>
                        <a:pt x="821" y="545"/>
                      </a:lnTo>
                      <a:lnTo>
                        <a:pt x="810" y="585"/>
                      </a:lnTo>
                      <a:lnTo>
                        <a:pt x="793" y="620"/>
                      </a:lnTo>
                      <a:lnTo>
                        <a:pt x="769" y="649"/>
                      </a:lnTo>
                      <a:lnTo>
                        <a:pt x="755" y="660"/>
                      </a:lnTo>
                      <a:lnTo>
                        <a:pt x="781" y="669"/>
                      </a:lnTo>
                      <a:lnTo>
                        <a:pt x="816" y="668"/>
                      </a:lnTo>
                      <a:lnTo>
                        <a:pt x="836" y="652"/>
                      </a:lnTo>
                      <a:lnTo>
                        <a:pt x="845" y="627"/>
                      </a:lnTo>
                      <a:lnTo>
                        <a:pt x="852" y="599"/>
                      </a:lnTo>
                      <a:lnTo>
                        <a:pt x="862" y="573"/>
                      </a:lnTo>
                      <a:lnTo>
                        <a:pt x="881" y="557"/>
                      </a:lnTo>
                      <a:lnTo>
                        <a:pt x="916" y="557"/>
                      </a:lnTo>
                      <a:lnTo>
                        <a:pt x="942" y="565"/>
                      </a:lnTo>
                      <a:lnTo>
                        <a:pt x="990" y="627"/>
                      </a:lnTo>
                      <a:lnTo>
                        <a:pt x="1074" y="758"/>
                      </a:lnTo>
                      <a:lnTo>
                        <a:pt x="1146" y="898"/>
                      </a:lnTo>
                      <a:lnTo>
                        <a:pt x="1208" y="1045"/>
                      </a:lnTo>
                      <a:lnTo>
                        <a:pt x="1261" y="1198"/>
                      </a:lnTo>
                      <a:lnTo>
                        <a:pt x="1307" y="1357"/>
                      </a:lnTo>
                      <a:lnTo>
                        <a:pt x="1369" y="1598"/>
                      </a:lnTo>
                      <a:lnTo>
                        <a:pt x="1443" y="1924"/>
                      </a:lnTo>
                      <a:lnTo>
                        <a:pt x="1522" y="2242"/>
                      </a:lnTo>
                      <a:lnTo>
                        <a:pt x="1594" y="2467"/>
                      </a:lnTo>
                      <a:lnTo>
                        <a:pt x="1651" y="2608"/>
                      </a:lnTo>
                      <a:lnTo>
                        <a:pt x="1718" y="2741"/>
                      </a:lnTo>
                      <a:lnTo>
                        <a:pt x="1794" y="2865"/>
                      </a:lnTo>
                      <a:lnTo>
                        <a:pt x="1838" y="2922"/>
                      </a:lnTo>
                      <a:lnTo>
                        <a:pt x="1823" y="2934"/>
                      </a:lnTo>
                      <a:lnTo>
                        <a:pt x="1795" y="2952"/>
                      </a:lnTo>
                      <a:lnTo>
                        <a:pt x="1771" y="2958"/>
                      </a:lnTo>
                      <a:lnTo>
                        <a:pt x="1750" y="2957"/>
                      </a:lnTo>
                      <a:lnTo>
                        <a:pt x="1726" y="2942"/>
                      </a:lnTo>
                      <a:lnTo>
                        <a:pt x="1702" y="2901"/>
                      </a:lnTo>
                      <a:lnTo>
                        <a:pt x="1679" y="2818"/>
                      </a:lnTo>
                      <a:lnTo>
                        <a:pt x="1666" y="2736"/>
                      </a:lnTo>
                      <a:lnTo>
                        <a:pt x="1657" y="2696"/>
                      </a:lnTo>
                      <a:lnTo>
                        <a:pt x="1650" y="2687"/>
                      </a:lnTo>
                      <a:lnTo>
                        <a:pt x="1625" y="2659"/>
                      </a:lnTo>
                      <a:lnTo>
                        <a:pt x="1574" y="2624"/>
                      </a:lnTo>
                      <a:lnTo>
                        <a:pt x="1505" y="2600"/>
                      </a:lnTo>
                      <a:lnTo>
                        <a:pt x="1454" y="2589"/>
                      </a:lnTo>
                      <a:lnTo>
                        <a:pt x="1435" y="2575"/>
                      </a:lnTo>
                      <a:lnTo>
                        <a:pt x="1431" y="2544"/>
                      </a:lnTo>
                      <a:lnTo>
                        <a:pt x="1446" y="2491"/>
                      </a:lnTo>
                      <a:lnTo>
                        <a:pt x="1461" y="2451"/>
                      </a:lnTo>
                      <a:lnTo>
                        <a:pt x="1367" y="2451"/>
                      </a:lnTo>
                      <a:lnTo>
                        <a:pt x="1405" y="2567"/>
                      </a:lnTo>
                      <a:lnTo>
                        <a:pt x="1485" y="2781"/>
                      </a:lnTo>
                      <a:lnTo>
                        <a:pt x="1541" y="2948"/>
                      </a:lnTo>
                      <a:lnTo>
                        <a:pt x="1570" y="3069"/>
                      </a:lnTo>
                      <a:lnTo>
                        <a:pt x="1591" y="3204"/>
                      </a:lnTo>
                      <a:lnTo>
                        <a:pt x="1602" y="3355"/>
                      </a:lnTo>
                      <a:lnTo>
                        <a:pt x="1602" y="3441"/>
                      </a:lnTo>
                      <a:lnTo>
                        <a:pt x="1578" y="3443"/>
                      </a:lnTo>
                      <a:lnTo>
                        <a:pt x="1529" y="3438"/>
                      </a:lnTo>
                      <a:lnTo>
                        <a:pt x="1450" y="3415"/>
                      </a:lnTo>
                      <a:lnTo>
                        <a:pt x="1373" y="3390"/>
                      </a:lnTo>
                      <a:lnTo>
                        <a:pt x="1323" y="3383"/>
                      </a:lnTo>
                      <a:lnTo>
                        <a:pt x="1279" y="3390"/>
                      </a:lnTo>
                      <a:lnTo>
                        <a:pt x="1242" y="3417"/>
                      </a:lnTo>
                      <a:lnTo>
                        <a:pt x="1226" y="3441"/>
                      </a:lnTo>
                      <a:lnTo>
                        <a:pt x="1266" y="3481"/>
                      </a:lnTo>
                      <a:lnTo>
                        <a:pt x="1330" y="3526"/>
                      </a:lnTo>
                      <a:lnTo>
                        <a:pt x="1374" y="3547"/>
                      </a:lnTo>
                      <a:lnTo>
                        <a:pt x="1421" y="3557"/>
                      </a:lnTo>
                      <a:lnTo>
                        <a:pt x="1469" y="3555"/>
                      </a:lnTo>
                      <a:lnTo>
                        <a:pt x="1519" y="3541"/>
                      </a:lnTo>
                      <a:lnTo>
                        <a:pt x="1574" y="3510"/>
                      </a:lnTo>
                      <a:lnTo>
                        <a:pt x="1602" y="3487"/>
                      </a:lnTo>
                      <a:lnTo>
                        <a:pt x="1621" y="3505"/>
                      </a:lnTo>
                      <a:lnTo>
                        <a:pt x="1650" y="3523"/>
                      </a:lnTo>
                      <a:lnTo>
                        <a:pt x="1671" y="3526"/>
                      </a:lnTo>
                      <a:lnTo>
                        <a:pt x="1686" y="3514"/>
                      </a:lnTo>
                      <a:lnTo>
                        <a:pt x="1698" y="3475"/>
                      </a:lnTo>
                      <a:lnTo>
                        <a:pt x="1699" y="3394"/>
                      </a:lnTo>
                      <a:lnTo>
                        <a:pt x="1696" y="3346"/>
                      </a:lnTo>
                      <a:lnTo>
                        <a:pt x="1740" y="3355"/>
                      </a:lnTo>
                      <a:lnTo>
                        <a:pt x="1818" y="3383"/>
                      </a:lnTo>
                      <a:lnTo>
                        <a:pt x="1884" y="3423"/>
                      </a:lnTo>
                      <a:lnTo>
                        <a:pt x="1938" y="3475"/>
                      </a:lnTo>
                      <a:lnTo>
                        <a:pt x="1979" y="3541"/>
                      </a:lnTo>
                      <a:lnTo>
                        <a:pt x="2008" y="3617"/>
                      </a:lnTo>
                      <a:lnTo>
                        <a:pt x="2026" y="3706"/>
                      </a:lnTo>
                      <a:lnTo>
                        <a:pt x="2030" y="3809"/>
                      </a:lnTo>
                      <a:lnTo>
                        <a:pt x="2027" y="3865"/>
                      </a:lnTo>
                      <a:lnTo>
                        <a:pt x="2015" y="3883"/>
                      </a:lnTo>
                      <a:lnTo>
                        <a:pt x="2002" y="3890"/>
                      </a:lnTo>
                      <a:lnTo>
                        <a:pt x="1995" y="3884"/>
                      </a:lnTo>
                      <a:lnTo>
                        <a:pt x="1982" y="3845"/>
                      </a:lnTo>
                      <a:lnTo>
                        <a:pt x="1967" y="3725"/>
                      </a:lnTo>
                      <a:lnTo>
                        <a:pt x="1954" y="3635"/>
                      </a:lnTo>
                      <a:lnTo>
                        <a:pt x="1942" y="3593"/>
                      </a:lnTo>
                      <a:lnTo>
                        <a:pt x="1932" y="3582"/>
                      </a:lnTo>
                      <a:lnTo>
                        <a:pt x="1916" y="3609"/>
                      </a:lnTo>
                      <a:lnTo>
                        <a:pt x="1884" y="3651"/>
                      </a:lnTo>
                      <a:lnTo>
                        <a:pt x="1856" y="3679"/>
                      </a:lnTo>
                      <a:lnTo>
                        <a:pt x="1828" y="3693"/>
                      </a:lnTo>
                      <a:lnTo>
                        <a:pt x="1800" y="3693"/>
                      </a:lnTo>
                      <a:lnTo>
                        <a:pt x="1772" y="3679"/>
                      </a:lnTo>
                      <a:lnTo>
                        <a:pt x="1744" y="3651"/>
                      </a:lnTo>
                      <a:lnTo>
                        <a:pt x="1714" y="3609"/>
                      </a:lnTo>
                      <a:lnTo>
                        <a:pt x="1696" y="3582"/>
                      </a:lnTo>
                      <a:lnTo>
                        <a:pt x="1687" y="3583"/>
                      </a:lnTo>
                      <a:lnTo>
                        <a:pt x="1673" y="3593"/>
                      </a:lnTo>
                      <a:lnTo>
                        <a:pt x="1659" y="3614"/>
                      </a:lnTo>
                      <a:lnTo>
                        <a:pt x="1653" y="3678"/>
                      </a:lnTo>
                      <a:lnTo>
                        <a:pt x="1650" y="3723"/>
                      </a:lnTo>
                      <a:lnTo>
                        <a:pt x="1719" y="3786"/>
                      </a:lnTo>
                      <a:lnTo>
                        <a:pt x="1814" y="3888"/>
                      </a:lnTo>
                      <a:lnTo>
                        <a:pt x="1866" y="3962"/>
                      </a:lnTo>
                      <a:lnTo>
                        <a:pt x="1908" y="4042"/>
                      </a:lnTo>
                      <a:lnTo>
                        <a:pt x="1936" y="4130"/>
                      </a:lnTo>
                      <a:lnTo>
                        <a:pt x="1950" y="4224"/>
                      </a:lnTo>
                      <a:lnTo>
                        <a:pt x="1944" y="4327"/>
                      </a:lnTo>
                      <a:lnTo>
                        <a:pt x="1932" y="4383"/>
                      </a:lnTo>
                      <a:lnTo>
                        <a:pt x="1918" y="4380"/>
                      </a:lnTo>
                      <a:lnTo>
                        <a:pt x="1896" y="4366"/>
                      </a:lnTo>
                      <a:lnTo>
                        <a:pt x="1880" y="4328"/>
                      </a:lnTo>
                      <a:lnTo>
                        <a:pt x="1874" y="4264"/>
                      </a:lnTo>
                      <a:lnTo>
                        <a:pt x="1864" y="4222"/>
                      </a:lnTo>
                      <a:lnTo>
                        <a:pt x="1850" y="4200"/>
                      </a:lnTo>
                      <a:lnTo>
                        <a:pt x="1838" y="4194"/>
                      </a:lnTo>
                      <a:lnTo>
                        <a:pt x="1822" y="4207"/>
                      </a:lnTo>
                      <a:lnTo>
                        <a:pt x="1795" y="4243"/>
                      </a:lnTo>
                      <a:lnTo>
                        <a:pt x="1778" y="4266"/>
                      </a:lnTo>
                      <a:lnTo>
                        <a:pt x="1767" y="4274"/>
                      </a:lnTo>
                      <a:lnTo>
                        <a:pt x="1758" y="4271"/>
                      </a:lnTo>
                      <a:lnTo>
                        <a:pt x="1748" y="4256"/>
                      </a:lnTo>
                      <a:lnTo>
                        <a:pt x="1744" y="4242"/>
                      </a:lnTo>
                      <a:lnTo>
                        <a:pt x="1724" y="4250"/>
                      </a:lnTo>
                      <a:lnTo>
                        <a:pt x="1710" y="4271"/>
                      </a:lnTo>
                      <a:lnTo>
                        <a:pt x="1724" y="4314"/>
                      </a:lnTo>
                      <a:lnTo>
                        <a:pt x="1760" y="4364"/>
                      </a:lnTo>
                      <a:lnTo>
                        <a:pt x="1779" y="4399"/>
                      </a:lnTo>
                      <a:lnTo>
                        <a:pt x="1784" y="4432"/>
                      </a:lnTo>
                      <a:lnTo>
                        <a:pt x="1766" y="4463"/>
                      </a:lnTo>
                      <a:lnTo>
                        <a:pt x="1744" y="4477"/>
                      </a:lnTo>
                      <a:lnTo>
                        <a:pt x="1730" y="4464"/>
                      </a:lnTo>
                      <a:lnTo>
                        <a:pt x="1696" y="4445"/>
                      </a:lnTo>
                      <a:lnTo>
                        <a:pt x="1637" y="4425"/>
                      </a:lnTo>
                      <a:lnTo>
                        <a:pt x="1578" y="4404"/>
                      </a:lnTo>
                      <a:lnTo>
                        <a:pt x="1545" y="4384"/>
                      </a:lnTo>
                      <a:lnTo>
                        <a:pt x="1521" y="4356"/>
                      </a:lnTo>
                      <a:lnTo>
                        <a:pt x="1507" y="4315"/>
                      </a:lnTo>
                      <a:lnTo>
                        <a:pt x="1509" y="4288"/>
                      </a:lnTo>
                      <a:lnTo>
                        <a:pt x="1498" y="4298"/>
                      </a:lnTo>
                      <a:lnTo>
                        <a:pt x="1482" y="4316"/>
                      </a:lnTo>
                      <a:lnTo>
                        <a:pt x="1474" y="4336"/>
                      </a:lnTo>
                      <a:lnTo>
                        <a:pt x="1474" y="4355"/>
                      </a:lnTo>
                      <a:lnTo>
                        <a:pt x="1482" y="4386"/>
                      </a:lnTo>
                      <a:lnTo>
                        <a:pt x="1513" y="4423"/>
                      </a:lnTo>
                      <a:lnTo>
                        <a:pt x="1557" y="4457"/>
                      </a:lnTo>
                      <a:lnTo>
                        <a:pt x="1610" y="4487"/>
                      </a:lnTo>
                      <a:lnTo>
                        <a:pt x="1666" y="4509"/>
                      </a:lnTo>
                      <a:lnTo>
                        <a:pt x="1720" y="4521"/>
                      </a:lnTo>
                      <a:lnTo>
                        <a:pt x="1744" y="4524"/>
                      </a:lnTo>
                      <a:lnTo>
                        <a:pt x="1744" y="4760"/>
                      </a:lnTo>
                      <a:lnTo>
                        <a:pt x="1723" y="4743"/>
                      </a:lnTo>
                      <a:lnTo>
                        <a:pt x="1695" y="4729"/>
                      </a:lnTo>
                      <a:lnTo>
                        <a:pt x="1680" y="4728"/>
                      </a:lnTo>
                      <a:lnTo>
                        <a:pt x="1669" y="4733"/>
                      </a:lnTo>
                      <a:lnTo>
                        <a:pt x="1659" y="4747"/>
                      </a:lnTo>
                      <a:lnTo>
                        <a:pt x="1650" y="4776"/>
                      </a:lnTo>
                      <a:lnTo>
                        <a:pt x="1650" y="4807"/>
                      </a:lnTo>
                      <a:lnTo>
                        <a:pt x="1633" y="4805"/>
                      </a:lnTo>
                      <a:lnTo>
                        <a:pt x="1609" y="4796"/>
                      </a:lnTo>
                      <a:lnTo>
                        <a:pt x="1582" y="4768"/>
                      </a:lnTo>
                      <a:lnTo>
                        <a:pt x="1561" y="4736"/>
                      </a:lnTo>
                      <a:lnTo>
                        <a:pt x="1543" y="4719"/>
                      </a:lnTo>
                      <a:lnTo>
                        <a:pt x="1519" y="4708"/>
                      </a:lnTo>
                      <a:lnTo>
                        <a:pt x="1485" y="4708"/>
                      </a:lnTo>
                      <a:lnTo>
                        <a:pt x="1461" y="4712"/>
                      </a:lnTo>
                      <a:lnTo>
                        <a:pt x="1485" y="4691"/>
                      </a:lnTo>
                      <a:lnTo>
                        <a:pt x="1513" y="4651"/>
                      </a:lnTo>
                      <a:lnTo>
                        <a:pt x="1522" y="4613"/>
                      </a:lnTo>
                      <a:lnTo>
                        <a:pt x="1514" y="4580"/>
                      </a:lnTo>
                      <a:lnTo>
                        <a:pt x="1493" y="4549"/>
                      </a:lnTo>
                      <a:lnTo>
                        <a:pt x="1459" y="4520"/>
                      </a:lnTo>
                      <a:lnTo>
                        <a:pt x="1398" y="4476"/>
                      </a:lnTo>
                      <a:lnTo>
                        <a:pt x="1302" y="4420"/>
                      </a:lnTo>
                      <a:lnTo>
                        <a:pt x="1234" y="4374"/>
                      </a:lnTo>
                      <a:lnTo>
                        <a:pt x="1196" y="4342"/>
                      </a:lnTo>
                      <a:lnTo>
                        <a:pt x="1168" y="4306"/>
                      </a:lnTo>
                      <a:lnTo>
                        <a:pt x="1150" y="4266"/>
                      </a:lnTo>
                      <a:lnTo>
                        <a:pt x="1148" y="4222"/>
                      </a:lnTo>
                      <a:lnTo>
                        <a:pt x="1162" y="4174"/>
                      </a:lnTo>
                      <a:lnTo>
                        <a:pt x="1178" y="4147"/>
                      </a:lnTo>
                      <a:lnTo>
                        <a:pt x="1174" y="4136"/>
                      </a:lnTo>
                      <a:lnTo>
                        <a:pt x="1154" y="4112"/>
                      </a:lnTo>
                      <a:lnTo>
                        <a:pt x="1124" y="4088"/>
                      </a:lnTo>
                      <a:lnTo>
                        <a:pt x="1086" y="4068"/>
                      </a:lnTo>
                      <a:lnTo>
                        <a:pt x="1046" y="4054"/>
                      </a:lnTo>
                      <a:lnTo>
                        <a:pt x="1008" y="4048"/>
                      </a:lnTo>
                      <a:lnTo>
                        <a:pt x="974" y="4056"/>
                      </a:lnTo>
                      <a:lnTo>
                        <a:pt x="950" y="4080"/>
                      </a:lnTo>
                      <a:lnTo>
                        <a:pt x="942" y="4100"/>
                      </a:lnTo>
                      <a:lnTo>
                        <a:pt x="925" y="4087"/>
                      </a:lnTo>
                      <a:lnTo>
                        <a:pt x="898" y="4060"/>
                      </a:lnTo>
                      <a:lnTo>
                        <a:pt x="881" y="4032"/>
                      </a:lnTo>
                      <a:lnTo>
                        <a:pt x="872" y="4004"/>
                      </a:lnTo>
                      <a:lnTo>
                        <a:pt x="870" y="3975"/>
                      </a:lnTo>
                      <a:lnTo>
                        <a:pt x="876" y="3944"/>
                      </a:lnTo>
                      <a:lnTo>
                        <a:pt x="894" y="3900"/>
                      </a:lnTo>
                      <a:lnTo>
                        <a:pt x="937" y="3841"/>
                      </a:lnTo>
                      <a:lnTo>
                        <a:pt x="992" y="3786"/>
                      </a:lnTo>
                      <a:lnTo>
                        <a:pt x="1080" y="3713"/>
                      </a:lnTo>
                      <a:lnTo>
                        <a:pt x="1132" y="3675"/>
                      </a:lnTo>
                      <a:lnTo>
                        <a:pt x="1118" y="3670"/>
                      </a:lnTo>
                      <a:lnTo>
                        <a:pt x="1093" y="3667"/>
                      </a:lnTo>
                      <a:lnTo>
                        <a:pt x="1052" y="3675"/>
                      </a:lnTo>
                      <a:lnTo>
                        <a:pt x="980" y="3693"/>
                      </a:lnTo>
                      <a:lnTo>
                        <a:pt x="902" y="3695"/>
                      </a:lnTo>
                      <a:lnTo>
                        <a:pt x="838" y="3686"/>
                      </a:lnTo>
                      <a:lnTo>
                        <a:pt x="801" y="3675"/>
                      </a:lnTo>
                      <a:lnTo>
                        <a:pt x="785" y="3651"/>
                      </a:lnTo>
                      <a:lnTo>
                        <a:pt x="761" y="3593"/>
                      </a:lnTo>
                      <a:lnTo>
                        <a:pt x="736" y="3535"/>
                      </a:lnTo>
                      <a:lnTo>
                        <a:pt x="705" y="3503"/>
                      </a:lnTo>
                      <a:lnTo>
                        <a:pt x="677" y="3490"/>
                      </a:lnTo>
                      <a:lnTo>
                        <a:pt x="660" y="3487"/>
                      </a:lnTo>
                      <a:lnTo>
                        <a:pt x="673" y="3471"/>
                      </a:lnTo>
                      <a:lnTo>
                        <a:pt x="707" y="3446"/>
                      </a:lnTo>
                      <a:lnTo>
                        <a:pt x="740" y="3419"/>
                      </a:lnTo>
                      <a:lnTo>
                        <a:pt x="753" y="3390"/>
                      </a:lnTo>
                      <a:lnTo>
                        <a:pt x="756" y="3362"/>
                      </a:lnTo>
                      <a:lnTo>
                        <a:pt x="755" y="3346"/>
                      </a:lnTo>
                      <a:lnTo>
                        <a:pt x="763" y="3370"/>
                      </a:lnTo>
                      <a:lnTo>
                        <a:pt x="788" y="3410"/>
                      </a:lnTo>
                      <a:lnTo>
                        <a:pt x="836" y="3459"/>
                      </a:lnTo>
                      <a:lnTo>
                        <a:pt x="957" y="3533"/>
                      </a:lnTo>
                      <a:lnTo>
                        <a:pt x="1037" y="3582"/>
                      </a:lnTo>
                      <a:lnTo>
                        <a:pt x="1002" y="3539"/>
                      </a:lnTo>
                      <a:lnTo>
                        <a:pt x="953" y="3450"/>
                      </a:lnTo>
                      <a:lnTo>
                        <a:pt x="916" y="3357"/>
                      </a:lnTo>
                      <a:lnTo>
                        <a:pt x="878" y="3268"/>
                      </a:lnTo>
                      <a:lnTo>
                        <a:pt x="841" y="3204"/>
                      </a:lnTo>
                      <a:lnTo>
                        <a:pt x="810" y="3165"/>
                      </a:lnTo>
                      <a:lnTo>
                        <a:pt x="775" y="3129"/>
                      </a:lnTo>
                      <a:lnTo>
                        <a:pt x="728" y="3097"/>
                      </a:lnTo>
                      <a:lnTo>
                        <a:pt x="673" y="3069"/>
                      </a:lnTo>
                      <a:lnTo>
                        <a:pt x="605" y="3046"/>
                      </a:lnTo>
                      <a:lnTo>
                        <a:pt x="525" y="3029"/>
                      </a:lnTo>
                      <a:lnTo>
                        <a:pt x="431" y="3018"/>
                      </a:lnTo>
                      <a:lnTo>
                        <a:pt x="377" y="3016"/>
                      </a:lnTo>
                      <a:lnTo>
                        <a:pt x="411" y="2997"/>
                      </a:lnTo>
                      <a:lnTo>
                        <a:pt x="439" y="2972"/>
                      </a:lnTo>
                      <a:lnTo>
                        <a:pt x="445" y="2956"/>
                      </a:lnTo>
                      <a:lnTo>
                        <a:pt x="444" y="2932"/>
                      </a:lnTo>
                      <a:lnTo>
                        <a:pt x="420" y="2898"/>
                      </a:lnTo>
                      <a:lnTo>
                        <a:pt x="361" y="2845"/>
                      </a:lnTo>
                      <a:lnTo>
                        <a:pt x="306" y="2776"/>
                      </a:lnTo>
                      <a:lnTo>
                        <a:pt x="288" y="2733"/>
                      </a:lnTo>
                      <a:lnTo>
                        <a:pt x="283" y="2703"/>
                      </a:lnTo>
                      <a:lnTo>
                        <a:pt x="283" y="2687"/>
                      </a:lnTo>
                      <a:lnTo>
                        <a:pt x="234" y="2703"/>
                      </a:lnTo>
                      <a:lnTo>
                        <a:pt x="175" y="2712"/>
                      </a:lnTo>
                      <a:lnTo>
                        <a:pt x="130" y="2703"/>
                      </a:lnTo>
                      <a:lnTo>
                        <a:pt x="59" y="2689"/>
                      </a:lnTo>
                      <a:lnTo>
                        <a:pt x="0" y="2687"/>
                      </a:lnTo>
                      <a:lnTo>
                        <a:pt x="23" y="2665"/>
                      </a:lnTo>
                      <a:lnTo>
                        <a:pt x="66" y="2633"/>
                      </a:lnTo>
                      <a:lnTo>
                        <a:pt x="124" y="2601"/>
                      </a:lnTo>
                      <a:lnTo>
                        <a:pt x="178" y="2571"/>
                      </a:lnTo>
                      <a:lnTo>
                        <a:pt x="210" y="2543"/>
                      </a:lnTo>
                      <a:lnTo>
                        <a:pt x="240" y="2501"/>
                      </a:lnTo>
                      <a:lnTo>
                        <a:pt x="270" y="2443"/>
                      </a:lnTo>
                      <a:lnTo>
                        <a:pt x="283" y="2404"/>
                      </a:lnTo>
                      <a:lnTo>
                        <a:pt x="310" y="2400"/>
                      </a:lnTo>
                      <a:lnTo>
                        <a:pt x="351" y="2407"/>
                      </a:lnTo>
                      <a:lnTo>
                        <a:pt x="381" y="2423"/>
                      </a:lnTo>
                      <a:lnTo>
                        <a:pt x="404" y="2447"/>
                      </a:lnTo>
                      <a:lnTo>
                        <a:pt x="433" y="2488"/>
                      </a:lnTo>
                      <a:lnTo>
                        <a:pt x="468" y="2525"/>
                      </a:lnTo>
                      <a:lnTo>
                        <a:pt x="499" y="2541"/>
                      </a:lnTo>
                      <a:lnTo>
                        <a:pt x="519" y="2545"/>
                      </a:lnTo>
                      <a:lnTo>
                        <a:pt x="500" y="2532"/>
                      </a:lnTo>
                      <a:lnTo>
                        <a:pt x="469" y="2497"/>
                      </a:lnTo>
                      <a:lnTo>
                        <a:pt x="435" y="2435"/>
                      </a:lnTo>
                      <a:lnTo>
                        <a:pt x="404" y="2368"/>
                      </a:lnTo>
                      <a:lnTo>
                        <a:pt x="380" y="2327"/>
                      </a:lnTo>
                      <a:lnTo>
                        <a:pt x="349" y="2293"/>
                      </a:lnTo>
                      <a:lnTo>
                        <a:pt x="308" y="2269"/>
                      </a:lnTo>
                      <a:lnTo>
                        <a:pt x="283" y="2262"/>
                      </a:lnTo>
                      <a:lnTo>
                        <a:pt x="291" y="2218"/>
                      </a:lnTo>
                      <a:lnTo>
                        <a:pt x="298" y="2138"/>
                      </a:lnTo>
                      <a:lnTo>
                        <a:pt x="295" y="2039"/>
                      </a:lnTo>
                      <a:lnTo>
                        <a:pt x="290" y="1926"/>
                      </a:lnTo>
                      <a:lnTo>
                        <a:pt x="298" y="1842"/>
                      </a:lnTo>
                      <a:lnTo>
                        <a:pt x="316" y="1779"/>
                      </a:lnTo>
                      <a:lnTo>
                        <a:pt x="331" y="1743"/>
                      </a:lnTo>
                      <a:lnTo>
                        <a:pt x="361" y="1768"/>
                      </a:lnTo>
                      <a:lnTo>
                        <a:pt x="408" y="1819"/>
                      </a:lnTo>
                      <a:lnTo>
                        <a:pt x="452" y="1894"/>
                      </a:lnTo>
                      <a:lnTo>
                        <a:pt x="485" y="1967"/>
                      </a:lnTo>
                      <a:lnTo>
                        <a:pt x="515" y="2014"/>
                      </a:lnTo>
                      <a:lnTo>
                        <a:pt x="556" y="2059"/>
                      </a:lnTo>
                      <a:lnTo>
                        <a:pt x="619" y="2102"/>
                      </a:lnTo>
                      <a:lnTo>
                        <a:pt x="660" y="2120"/>
                      </a:lnTo>
                      <a:lnTo>
                        <a:pt x="673" y="2116"/>
                      </a:lnTo>
                      <a:lnTo>
                        <a:pt x="695" y="2102"/>
                      </a:lnTo>
                      <a:lnTo>
                        <a:pt x="713" y="2086"/>
                      </a:lnTo>
                      <a:lnTo>
                        <a:pt x="737" y="2075"/>
                      </a:lnTo>
                      <a:lnTo>
                        <a:pt x="755" y="2074"/>
                      </a:lnTo>
                      <a:lnTo>
                        <a:pt x="741" y="2016"/>
                      </a:lnTo>
                      <a:lnTo>
                        <a:pt x="700" y="1915"/>
                      </a:lnTo>
                      <a:lnTo>
                        <a:pt x="672" y="1838"/>
                      </a:lnTo>
                      <a:lnTo>
                        <a:pt x="657" y="1782"/>
                      </a:lnTo>
                      <a:lnTo>
                        <a:pt x="651" y="1718"/>
                      </a:lnTo>
                      <a:lnTo>
                        <a:pt x="653" y="1645"/>
                      </a:lnTo>
                      <a:lnTo>
                        <a:pt x="660" y="1602"/>
                      </a:lnTo>
                      <a:lnTo>
                        <a:pt x="673" y="1606"/>
                      </a:lnTo>
                      <a:lnTo>
                        <a:pt x="695" y="1621"/>
                      </a:lnTo>
                      <a:lnTo>
                        <a:pt x="713" y="1637"/>
                      </a:lnTo>
                      <a:lnTo>
                        <a:pt x="737" y="1649"/>
                      </a:lnTo>
                      <a:lnTo>
                        <a:pt x="755" y="1650"/>
                      </a:lnTo>
                      <a:lnTo>
                        <a:pt x="739" y="1599"/>
                      </a:lnTo>
                      <a:lnTo>
                        <a:pt x="732" y="1538"/>
                      </a:lnTo>
                      <a:lnTo>
                        <a:pt x="736" y="1498"/>
                      </a:lnTo>
                      <a:lnTo>
                        <a:pt x="727" y="1451"/>
                      </a:lnTo>
                      <a:lnTo>
                        <a:pt x="708" y="1414"/>
                      </a:lnTo>
                      <a:lnTo>
                        <a:pt x="699" y="1423"/>
                      </a:lnTo>
                      <a:lnTo>
                        <a:pt x="679" y="1455"/>
                      </a:lnTo>
                      <a:lnTo>
                        <a:pt x="648" y="1527"/>
                      </a:lnTo>
                      <a:lnTo>
                        <a:pt x="601" y="1651"/>
                      </a:lnTo>
                      <a:lnTo>
                        <a:pt x="548" y="1782"/>
                      </a:lnTo>
                      <a:lnTo>
                        <a:pt x="519" y="1838"/>
                      </a:lnTo>
                      <a:lnTo>
                        <a:pt x="495" y="1803"/>
                      </a:lnTo>
                      <a:lnTo>
                        <a:pt x="459" y="1722"/>
                      </a:lnTo>
                      <a:lnTo>
                        <a:pt x="437" y="1625"/>
                      </a:lnTo>
                      <a:lnTo>
                        <a:pt x="427" y="1518"/>
                      </a:lnTo>
                      <a:lnTo>
                        <a:pt x="424" y="1461"/>
                      </a:lnTo>
                      <a:lnTo>
                        <a:pt x="459" y="1485"/>
                      </a:lnTo>
                      <a:lnTo>
                        <a:pt x="504" y="1506"/>
                      </a:lnTo>
                      <a:lnTo>
                        <a:pt x="527" y="1502"/>
                      </a:lnTo>
                      <a:lnTo>
                        <a:pt x="535" y="1482"/>
                      </a:lnTo>
                      <a:lnTo>
                        <a:pt x="537" y="1457"/>
                      </a:lnTo>
                      <a:lnTo>
                        <a:pt x="541" y="1435"/>
                      </a:lnTo>
                      <a:lnTo>
                        <a:pt x="555" y="1426"/>
                      </a:lnTo>
                      <a:lnTo>
                        <a:pt x="587" y="1441"/>
                      </a:lnTo>
                      <a:lnTo>
                        <a:pt x="613" y="1461"/>
                      </a:lnTo>
                      <a:lnTo>
                        <a:pt x="617" y="1427"/>
                      </a:lnTo>
                      <a:lnTo>
                        <a:pt x="613" y="1373"/>
                      </a:lnTo>
                      <a:lnTo>
                        <a:pt x="597" y="1343"/>
                      </a:lnTo>
                      <a:lnTo>
                        <a:pt x="581" y="1330"/>
                      </a:lnTo>
                      <a:lnTo>
                        <a:pt x="548" y="1319"/>
                      </a:lnTo>
                      <a:lnTo>
                        <a:pt x="519" y="1319"/>
                      </a:lnTo>
                      <a:lnTo>
                        <a:pt x="515" y="1311"/>
                      </a:lnTo>
                      <a:lnTo>
                        <a:pt x="515" y="1298"/>
                      </a:lnTo>
                      <a:lnTo>
                        <a:pt x="525" y="1283"/>
                      </a:lnTo>
                      <a:lnTo>
                        <a:pt x="575" y="1267"/>
                      </a:lnTo>
                      <a:lnTo>
                        <a:pt x="651" y="1261"/>
                      </a:lnTo>
                      <a:lnTo>
                        <a:pt x="667" y="1251"/>
                      </a:lnTo>
                      <a:lnTo>
                        <a:pt x="643" y="1237"/>
                      </a:lnTo>
                      <a:lnTo>
                        <a:pt x="613" y="1225"/>
                      </a:lnTo>
                      <a:lnTo>
                        <a:pt x="616" y="1198"/>
                      </a:lnTo>
                      <a:lnTo>
                        <a:pt x="627" y="1180"/>
                      </a:lnTo>
                      <a:lnTo>
                        <a:pt x="635" y="1177"/>
                      </a:lnTo>
                      <a:lnTo>
                        <a:pt x="649" y="1185"/>
                      </a:lnTo>
                      <a:lnTo>
                        <a:pt x="672" y="1210"/>
                      </a:lnTo>
                      <a:lnTo>
                        <a:pt x="696" y="1241"/>
                      </a:lnTo>
                      <a:lnTo>
                        <a:pt x="719" y="1266"/>
                      </a:lnTo>
                      <a:lnTo>
                        <a:pt x="733" y="1274"/>
                      </a:lnTo>
                      <a:lnTo>
                        <a:pt x="741" y="1271"/>
                      </a:lnTo>
                      <a:lnTo>
                        <a:pt x="751" y="1253"/>
                      </a:lnTo>
                      <a:lnTo>
                        <a:pt x="755" y="1225"/>
                      </a:lnTo>
                      <a:lnTo>
                        <a:pt x="779" y="1262"/>
                      </a:lnTo>
                      <a:lnTo>
                        <a:pt x="814" y="1338"/>
                      </a:lnTo>
                      <a:lnTo>
                        <a:pt x="836" y="1414"/>
                      </a:lnTo>
                      <a:lnTo>
                        <a:pt x="842" y="1489"/>
                      </a:lnTo>
                      <a:lnTo>
                        <a:pt x="836" y="1563"/>
                      </a:lnTo>
                      <a:lnTo>
                        <a:pt x="816" y="1634"/>
                      </a:lnTo>
                      <a:lnTo>
                        <a:pt x="783" y="1701"/>
                      </a:lnTo>
                      <a:lnTo>
                        <a:pt x="736" y="1762"/>
                      </a:lnTo>
                      <a:lnTo>
                        <a:pt x="708" y="1791"/>
                      </a:lnTo>
                      <a:lnTo>
                        <a:pt x="721" y="1788"/>
                      </a:lnTo>
                      <a:lnTo>
                        <a:pt x="740" y="1794"/>
                      </a:lnTo>
                      <a:lnTo>
                        <a:pt x="752" y="1816"/>
                      </a:lnTo>
                      <a:lnTo>
                        <a:pt x="755" y="1838"/>
                      </a:lnTo>
                      <a:lnTo>
                        <a:pt x="777" y="1824"/>
                      </a:lnTo>
                      <a:lnTo>
                        <a:pt x="810" y="1788"/>
                      </a:lnTo>
                      <a:lnTo>
                        <a:pt x="833" y="1740"/>
                      </a:lnTo>
                      <a:lnTo>
                        <a:pt x="845" y="1682"/>
                      </a:lnTo>
                      <a:lnTo>
                        <a:pt x="849" y="1650"/>
                      </a:lnTo>
                      <a:lnTo>
                        <a:pt x="873" y="1666"/>
                      </a:lnTo>
                      <a:lnTo>
                        <a:pt x="912" y="1710"/>
                      </a:lnTo>
                      <a:lnTo>
                        <a:pt x="936" y="1768"/>
                      </a:lnTo>
                      <a:lnTo>
                        <a:pt x="944" y="1842"/>
                      </a:lnTo>
                      <a:lnTo>
                        <a:pt x="942" y="1884"/>
                      </a:lnTo>
                      <a:lnTo>
                        <a:pt x="949" y="1850"/>
                      </a:lnTo>
                      <a:lnTo>
                        <a:pt x="948" y="1763"/>
                      </a:lnTo>
                      <a:lnTo>
                        <a:pt x="929" y="1605"/>
                      </a:lnTo>
                      <a:lnTo>
                        <a:pt x="893" y="1353"/>
                      </a:lnTo>
                      <a:lnTo>
                        <a:pt x="880" y="1148"/>
                      </a:lnTo>
                      <a:lnTo>
                        <a:pt x="886" y="1010"/>
                      </a:lnTo>
                      <a:lnTo>
                        <a:pt x="896" y="942"/>
                      </a:lnTo>
                      <a:lnTo>
                        <a:pt x="882" y="926"/>
                      </a:lnTo>
                      <a:lnTo>
                        <a:pt x="850" y="900"/>
                      </a:lnTo>
                      <a:lnTo>
                        <a:pt x="796" y="866"/>
                      </a:lnTo>
                      <a:lnTo>
                        <a:pt x="755" y="848"/>
                      </a:lnTo>
                      <a:lnTo>
                        <a:pt x="731" y="854"/>
                      </a:lnTo>
                      <a:lnTo>
                        <a:pt x="705" y="869"/>
                      </a:lnTo>
                      <a:lnTo>
                        <a:pt x="700" y="888"/>
                      </a:lnTo>
                      <a:lnTo>
                        <a:pt x="711" y="909"/>
                      </a:lnTo>
                      <a:lnTo>
                        <a:pt x="737" y="946"/>
                      </a:lnTo>
                      <a:lnTo>
                        <a:pt x="760" y="989"/>
                      </a:lnTo>
                      <a:lnTo>
                        <a:pt x="761" y="1021"/>
                      </a:lnTo>
                      <a:lnTo>
                        <a:pt x="755" y="1037"/>
                      </a:lnTo>
                      <a:lnTo>
                        <a:pt x="736" y="1029"/>
                      </a:lnTo>
                      <a:lnTo>
                        <a:pt x="701" y="1005"/>
                      </a:lnTo>
                      <a:lnTo>
                        <a:pt x="669" y="972"/>
                      </a:lnTo>
                      <a:lnTo>
                        <a:pt x="644" y="934"/>
                      </a:lnTo>
                      <a:lnTo>
                        <a:pt x="629" y="894"/>
                      </a:lnTo>
                      <a:lnTo>
                        <a:pt x="629" y="858"/>
                      </a:lnTo>
                      <a:lnTo>
                        <a:pt x="644" y="828"/>
                      </a:lnTo>
                      <a:lnTo>
                        <a:pt x="680" y="806"/>
                      </a:lnTo>
                      <a:lnTo>
                        <a:pt x="708" y="801"/>
                      </a:lnTo>
                      <a:lnTo>
                        <a:pt x="669" y="760"/>
                      </a:lnTo>
                      <a:lnTo>
                        <a:pt x="568" y="673"/>
                      </a:lnTo>
                      <a:lnTo>
                        <a:pt x="497" y="604"/>
                      </a:lnTo>
                      <a:lnTo>
                        <a:pt x="463" y="555"/>
                      </a:lnTo>
                      <a:lnTo>
                        <a:pt x="448" y="504"/>
                      </a:lnTo>
                      <a:lnTo>
                        <a:pt x="452" y="465"/>
                      </a:lnTo>
                      <a:lnTo>
                        <a:pt x="463" y="437"/>
                      </a:lnTo>
                      <a:lnTo>
                        <a:pt x="472" y="424"/>
                      </a:lnTo>
                      <a:lnTo>
                        <a:pt x="456" y="437"/>
                      </a:lnTo>
                      <a:lnTo>
                        <a:pt x="413" y="455"/>
                      </a:lnTo>
                      <a:lnTo>
                        <a:pt x="369" y="469"/>
                      </a:lnTo>
                      <a:lnTo>
                        <a:pt x="344" y="488"/>
                      </a:lnTo>
                      <a:lnTo>
                        <a:pt x="334" y="507"/>
                      </a:lnTo>
                      <a:lnTo>
                        <a:pt x="331" y="519"/>
                      </a:lnTo>
                      <a:lnTo>
                        <a:pt x="308" y="509"/>
                      </a:lnTo>
                      <a:lnTo>
                        <a:pt x="288" y="487"/>
                      </a:lnTo>
                      <a:lnTo>
                        <a:pt x="292" y="444"/>
                      </a:lnTo>
                      <a:lnTo>
                        <a:pt x="311" y="399"/>
                      </a:lnTo>
                      <a:lnTo>
                        <a:pt x="315" y="372"/>
                      </a:lnTo>
                      <a:lnTo>
                        <a:pt x="304" y="349"/>
                      </a:lnTo>
                      <a:lnTo>
                        <a:pt x="268" y="333"/>
                      </a:lnTo>
                      <a:lnTo>
                        <a:pt x="236" y="329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0">
                  <a:extLst>
                    <a:ext uri="{FF2B5EF4-FFF2-40B4-BE49-F238E27FC236}">
                      <a16:creationId xmlns:a16="http://schemas.microsoft.com/office/drawing/2014/main" id="{C0514BF9-1A6A-48FF-BE29-3BB1CB5A52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5" y="1583"/>
                  <a:ext cx="126" cy="94"/>
                </a:xfrm>
                <a:custGeom>
                  <a:avLst/>
                  <a:gdLst>
                    <a:gd name="T0" fmla="*/ 0 w 377"/>
                    <a:gd name="T1" fmla="*/ 1 h 284"/>
                    <a:gd name="T2" fmla="*/ 32 w 377"/>
                    <a:gd name="T3" fmla="*/ 0 h 284"/>
                    <a:gd name="T4" fmla="*/ 90 w 377"/>
                    <a:gd name="T5" fmla="*/ 13 h 284"/>
                    <a:gd name="T6" fmla="*/ 160 w 377"/>
                    <a:gd name="T7" fmla="*/ 57 h 284"/>
                    <a:gd name="T8" fmla="*/ 220 w 377"/>
                    <a:gd name="T9" fmla="*/ 106 h 284"/>
                    <a:gd name="T10" fmla="*/ 260 w 377"/>
                    <a:gd name="T11" fmla="*/ 129 h 284"/>
                    <a:gd name="T12" fmla="*/ 303 w 377"/>
                    <a:gd name="T13" fmla="*/ 136 h 284"/>
                    <a:gd name="T14" fmla="*/ 351 w 377"/>
                    <a:gd name="T15" fmla="*/ 117 h 284"/>
                    <a:gd name="T16" fmla="*/ 377 w 377"/>
                    <a:gd name="T17" fmla="*/ 96 h 284"/>
                    <a:gd name="T18" fmla="*/ 353 w 377"/>
                    <a:gd name="T19" fmla="*/ 126 h 284"/>
                    <a:gd name="T20" fmla="*/ 343 w 377"/>
                    <a:gd name="T21" fmla="*/ 154 h 284"/>
                    <a:gd name="T22" fmla="*/ 345 w 377"/>
                    <a:gd name="T23" fmla="*/ 169 h 284"/>
                    <a:gd name="T24" fmla="*/ 359 w 377"/>
                    <a:gd name="T25" fmla="*/ 192 h 284"/>
                    <a:gd name="T26" fmla="*/ 372 w 377"/>
                    <a:gd name="T27" fmla="*/ 226 h 284"/>
                    <a:gd name="T28" fmla="*/ 377 w 377"/>
                    <a:gd name="T29" fmla="*/ 261 h 284"/>
                    <a:gd name="T30" fmla="*/ 377 w 377"/>
                    <a:gd name="T31" fmla="*/ 284 h 284"/>
                    <a:gd name="T32" fmla="*/ 360 w 377"/>
                    <a:gd name="T33" fmla="*/ 260 h 284"/>
                    <a:gd name="T34" fmla="*/ 319 w 377"/>
                    <a:gd name="T35" fmla="*/ 218 h 284"/>
                    <a:gd name="T36" fmla="*/ 250 w 377"/>
                    <a:gd name="T37" fmla="*/ 165 h 284"/>
                    <a:gd name="T38" fmla="*/ 146 w 377"/>
                    <a:gd name="T39" fmla="*/ 104 h 284"/>
                    <a:gd name="T40" fmla="*/ 44 w 377"/>
                    <a:gd name="T41" fmla="*/ 40 h 284"/>
                    <a:gd name="T42" fmla="*/ 0 w 377"/>
                    <a:gd name="T43" fmla="*/ 1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7" h="284">
                      <a:moveTo>
                        <a:pt x="0" y="1"/>
                      </a:moveTo>
                      <a:lnTo>
                        <a:pt x="32" y="0"/>
                      </a:lnTo>
                      <a:lnTo>
                        <a:pt x="90" y="13"/>
                      </a:lnTo>
                      <a:lnTo>
                        <a:pt x="160" y="57"/>
                      </a:lnTo>
                      <a:lnTo>
                        <a:pt x="220" y="106"/>
                      </a:lnTo>
                      <a:lnTo>
                        <a:pt x="260" y="129"/>
                      </a:lnTo>
                      <a:lnTo>
                        <a:pt x="303" y="136"/>
                      </a:lnTo>
                      <a:lnTo>
                        <a:pt x="351" y="117"/>
                      </a:lnTo>
                      <a:lnTo>
                        <a:pt x="377" y="96"/>
                      </a:lnTo>
                      <a:lnTo>
                        <a:pt x="353" y="126"/>
                      </a:lnTo>
                      <a:lnTo>
                        <a:pt x="343" y="154"/>
                      </a:lnTo>
                      <a:lnTo>
                        <a:pt x="345" y="169"/>
                      </a:lnTo>
                      <a:lnTo>
                        <a:pt x="359" y="192"/>
                      </a:lnTo>
                      <a:lnTo>
                        <a:pt x="372" y="226"/>
                      </a:lnTo>
                      <a:lnTo>
                        <a:pt x="377" y="261"/>
                      </a:lnTo>
                      <a:lnTo>
                        <a:pt x="377" y="284"/>
                      </a:lnTo>
                      <a:lnTo>
                        <a:pt x="360" y="260"/>
                      </a:lnTo>
                      <a:lnTo>
                        <a:pt x="319" y="218"/>
                      </a:lnTo>
                      <a:lnTo>
                        <a:pt x="250" y="165"/>
                      </a:lnTo>
                      <a:lnTo>
                        <a:pt x="146" y="104"/>
                      </a:lnTo>
                      <a:lnTo>
                        <a:pt x="44" y="4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1">
                  <a:extLst>
                    <a:ext uri="{FF2B5EF4-FFF2-40B4-BE49-F238E27FC236}">
                      <a16:creationId xmlns:a16="http://schemas.microsoft.com/office/drawing/2014/main" id="{58F5CC17-2F8E-412B-B30C-BAD158CB70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1" y="2086"/>
                  <a:ext cx="94" cy="173"/>
                </a:xfrm>
                <a:custGeom>
                  <a:avLst/>
                  <a:gdLst>
                    <a:gd name="T0" fmla="*/ 282 w 282"/>
                    <a:gd name="T1" fmla="*/ 0 h 519"/>
                    <a:gd name="T2" fmla="*/ 272 w 282"/>
                    <a:gd name="T3" fmla="*/ 39 h 519"/>
                    <a:gd name="T4" fmla="*/ 242 w 282"/>
                    <a:gd name="T5" fmla="*/ 111 h 519"/>
                    <a:gd name="T6" fmla="*/ 192 w 282"/>
                    <a:gd name="T7" fmla="*/ 210 h 519"/>
                    <a:gd name="T8" fmla="*/ 113 w 282"/>
                    <a:gd name="T9" fmla="*/ 331 h 519"/>
                    <a:gd name="T10" fmla="*/ 35 w 282"/>
                    <a:gd name="T11" fmla="*/ 454 h 519"/>
                    <a:gd name="T12" fmla="*/ 0 w 282"/>
                    <a:gd name="T13" fmla="*/ 519 h 519"/>
                    <a:gd name="T14" fmla="*/ 7 w 282"/>
                    <a:gd name="T15" fmla="*/ 475 h 519"/>
                    <a:gd name="T16" fmla="*/ 29 w 282"/>
                    <a:gd name="T17" fmla="*/ 396 h 519"/>
                    <a:gd name="T18" fmla="*/ 59 w 282"/>
                    <a:gd name="T19" fmla="*/ 327 h 519"/>
                    <a:gd name="T20" fmla="*/ 95 w 282"/>
                    <a:gd name="T21" fmla="*/ 263 h 519"/>
                    <a:gd name="T22" fmla="*/ 157 w 282"/>
                    <a:gd name="T23" fmla="*/ 175 h 519"/>
                    <a:gd name="T24" fmla="*/ 244 w 282"/>
                    <a:gd name="T25" fmla="*/ 60 h 519"/>
                    <a:gd name="T26" fmla="*/ 282 w 282"/>
                    <a:gd name="T27" fmla="*/ 0 h 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2" h="519">
                      <a:moveTo>
                        <a:pt x="282" y="0"/>
                      </a:moveTo>
                      <a:lnTo>
                        <a:pt x="272" y="39"/>
                      </a:lnTo>
                      <a:lnTo>
                        <a:pt x="242" y="111"/>
                      </a:lnTo>
                      <a:lnTo>
                        <a:pt x="192" y="210"/>
                      </a:lnTo>
                      <a:lnTo>
                        <a:pt x="113" y="331"/>
                      </a:lnTo>
                      <a:lnTo>
                        <a:pt x="35" y="454"/>
                      </a:lnTo>
                      <a:lnTo>
                        <a:pt x="0" y="519"/>
                      </a:lnTo>
                      <a:lnTo>
                        <a:pt x="7" y="475"/>
                      </a:lnTo>
                      <a:lnTo>
                        <a:pt x="29" y="396"/>
                      </a:lnTo>
                      <a:lnTo>
                        <a:pt x="59" y="327"/>
                      </a:lnTo>
                      <a:lnTo>
                        <a:pt x="95" y="263"/>
                      </a:lnTo>
                      <a:lnTo>
                        <a:pt x="157" y="175"/>
                      </a:lnTo>
                      <a:lnTo>
                        <a:pt x="244" y="60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2">
                  <a:extLst>
                    <a:ext uri="{FF2B5EF4-FFF2-40B4-BE49-F238E27FC236}">
                      <a16:creationId xmlns:a16="http://schemas.microsoft.com/office/drawing/2014/main" id="{A5E89659-84A5-4536-94C9-1BB3899CC3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0" y="2588"/>
                  <a:ext cx="79" cy="189"/>
                </a:xfrm>
                <a:custGeom>
                  <a:avLst/>
                  <a:gdLst>
                    <a:gd name="T0" fmla="*/ 0 w 236"/>
                    <a:gd name="T1" fmla="*/ 566 h 566"/>
                    <a:gd name="T2" fmla="*/ 9 w 236"/>
                    <a:gd name="T3" fmla="*/ 495 h 566"/>
                    <a:gd name="T4" fmla="*/ 25 w 236"/>
                    <a:gd name="T5" fmla="*/ 333 h 566"/>
                    <a:gd name="T6" fmla="*/ 54 w 236"/>
                    <a:gd name="T7" fmla="*/ 211 h 566"/>
                    <a:gd name="T8" fmla="*/ 85 w 236"/>
                    <a:gd name="T9" fmla="*/ 137 h 566"/>
                    <a:gd name="T10" fmla="*/ 130 w 236"/>
                    <a:gd name="T11" fmla="*/ 71 h 566"/>
                    <a:gd name="T12" fmla="*/ 177 w 236"/>
                    <a:gd name="T13" fmla="*/ 32 h 566"/>
                    <a:gd name="T14" fmla="*/ 214 w 236"/>
                    <a:gd name="T15" fmla="*/ 9 h 566"/>
                    <a:gd name="T16" fmla="*/ 236 w 236"/>
                    <a:gd name="T17" fmla="*/ 0 h 566"/>
                    <a:gd name="T18" fmla="*/ 217 w 236"/>
                    <a:gd name="T19" fmla="*/ 13 h 566"/>
                    <a:gd name="T20" fmla="*/ 185 w 236"/>
                    <a:gd name="T21" fmla="*/ 44 h 566"/>
                    <a:gd name="T22" fmla="*/ 148 w 236"/>
                    <a:gd name="T23" fmla="*/ 93 h 566"/>
                    <a:gd name="T24" fmla="*/ 116 w 236"/>
                    <a:gd name="T25" fmla="*/ 169 h 566"/>
                    <a:gd name="T26" fmla="*/ 96 w 236"/>
                    <a:gd name="T27" fmla="*/ 249 h 566"/>
                    <a:gd name="T28" fmla="*/ 78 w 236"/>
                    <a:gd name="T29" fmla="*/ 373 h 566"/>
                    <a:gd name="T30" fmla="*/ 53 w 236"/>
                    <a:gd name="T31" fmla="*/ 482 h 566"/>
                    <a:gd name="T32" fmla="*/ 22 w 236"/>
                    <a:gd name="T33" fmla="*/ 542 h 566"/>
                    <a:gd name="T34" fmla="*/ 0 w 236"/>
                    <a:gd name="T35" fmla="*/ 566 h 5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6" h="566">
                      <a:moveTo>
                        <a:pt x="0" y="566"/>
                      </a:moveTo>
                      <a:lnTo>
                        <a:pt x="9" y="495"/>
                      </a:lnTo>
                      <a:lnTo>
                        <a:pt x="25" y="333"/>
                      </a:lnTo>
                      <a:lnTo>
                        <a:pt x="54" y="211"/>
                      </a:lnTo>
                      <a:lnTo>
                        <a:pt x="85" y="137"/>
                      </a:lnTo>
                      <a:lnTo>
                        <a:pt x="130" y="71"/>
                      </a:lnTo>
                      <a:lnTo>
                        <a:pt x="177" y="32"/>
                      </a:lnTo>
                      <a:lnTo>
                        <a:pt x="214" y="9"/>
                      </a:lnTo>
                      <a:lnTo>
                        <a:pt x="236" y="0"/>
                      </a:lnTo>
                      <a:lnTo>
                        <a:pt x="217" y="13"/>
                      </a:lnTo>
                      <a:lnTo>
                        <a:pt x="185" y="44"/>
                      </a:lnTo>
                      <a:lnTo>
                        <a:pt x="148" y="93"/>
                      </a:lnTo>
                      <a:lnTo>
                        <a:pt x="116" y="169"/>
                      </a:lnTo>
                      <a:lnTo>
                        <a:pt x="96" y="249"/>
                      </a:lnTo>
                      <a:lnTo>
                        <a:pt x="78" y="373"/>
                      </a:lnTo>
                      <a:lnTo>
                        <a:pt x="53" y="482"/>
                      </a:lnTo>
                      <a:lnTo>
                        <a:pt x="22" y="542"/>
                      </a:lnTo>
                      <a:lnTo>
                        <a:pt x="0" y="5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3">
                  <a:extLst>
                    <a:ext uri="{FF2B5EF4-FFF2-40B4-BE49-F238E27FC236}">
                      <a16:creationId xmlns:a16="http://schemas.microsoft.com/office/drawing/2014/main" id="{7176EB04-B981-49BF-9DA8-3A1BA01F0E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6" y="2400"/>
                  <a:ext cx="66" cy="110"/>
                </a:xfrm>
                <a:custGeom>
                  <a:avLst/>
                  <a:gdLst>
                    <a:gd name="T0" fmla="*/ 198 w 198"/>
                    <a:gd name="T1" fmla="*/ 46 h 330"/>
                    <a:gd name="T2" fmla="*/ 176 w 198"/>
                    <a:gd name="T3" fmla="*/ 45 h 330"/>
                    <a:gd name="T4" fmla="*/ 154 w 198"/>
                    <a:gd name="T5" fmla="*/ 32 h 330"/>
                    <a:gd name="T6" fmla="*/ 148 w 198"/>
                    <a:gd name="T7" fmla="*/ 14 h 330"/>
                    <a:gd name="T8" fmla="*/ 150 w 198"/>
                    <a:gd name="T9" fmla="*/ 0 h 330"/>
                    <a:gd name="T10" fmla="*/ 56 w 198"/>
                    <a:gd name="T11" fmla="*/ 0 h 330"/>
                    <a:gd name="T12" fmla="*/ 62 w 198"/>
                    <a:gd name="T13" fmla="*/ 22 h 330"/>
                    <a:gd name="T14" fmla="*/ 59 w 198"/>
                    <a:gd name="T15" fmla="*/ 70 h 330"/>
                    <a:gd name="T16" fmla="*/ 36 w 198"/>
                    <a:gd name="T17" fmla="*/ 139 h 330"/>
                    <a:gd name="T18" fmla="*/ 10 w 198"/>
                    <a:gd name="T19" fmla="*/ 206 h 330"/>
                    <a:gd name="T20" fmla="*/ 0 w 198"/>
                    <a:gd name="T21" fmla="*/ 246 h 330"/>
                    <a:gd name="T22" fmla="*/ 6 w 198"/>
                    <a:gd name="T23" fmla="*/ 283 h 330"/>
                    <a:gd name="T24" fmla="*/ 32 w 198"/>
                    <a:gd name="T25" fmla="*/ 315 h 330"/>
                    <a:gd name="T26" fmla="*/ 56 w 198"/>
                    <a:gd name="T27" fmla="*/ 330 h 330"/>
                    <a:gd name="T28" fmla="*/ 59 w 198"/>
                    <a:gd name="T29" fmla="*/ 285 h 330"/>
                    <a:gd name="T30" fmla="*/ 70 w 198"/>
                    <a:gd name="T31" fmla="*/ 202 h 330"/>
                    <a:gd name="T32" fmla="*/ 91 w 198"/>
                    <a:gd name="T33" fmla="*/ 129 h 330"/>
                    <a:gd name="T34" fmla="*/ 127 w 198"/>
                    <a:gd name="T35" fmla="*/ 70 h 330"/>
                    <a:gd name="T36" fmla="*/ 150 w 198"/>
                    <a:gd name="T37" fmla="*/ 46 h 330"/>
                    <a:gd name="T38" fmla="*/ 151 w 198"/>
                    <a:gd name="T39" fmla="*/ 57 h 330"/>
                    <a:gd name="T40" fmla="*/ 163 w 198"/>
                    <a:gd name="T41" fmla="*/ 73 h 330"/>
                    <a:gd name="T42" fmla="*/ 179 w 198"/>
                    <a:gd name="T43" fmla="*/ 78 h 330"/>
                    <a:gd name="T44" fmla="*/ 194 w 198"/>
                    <a:gd name="T45" fmla="*/ 65 h 330"/>
                    <a:gd name="T46" fmla="*/ 198 w 198"/>
                    <a:gd name="T47" fmla="*/ 46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98" h="330">
                      <a:moveTo>
                        <a:pt x="198" y="46"/>
                      </a:moveTo>
                      <a:lnTo>
                        <a:pt x="176" y="45"/>
                      </a:lnTo>
                      <a:lnTo>
                        <a:pt x="154" y="32"/>
                      </a:lnTo>
                      <a:lnTo>
                        <a:pt x="148" y="14"/>
                      </a:lnTo>
                      <a:lnTo>
                        <a:pt x="150" y="0"/>
                      </a:lnTo>
                      <a:lnTo>
                        <a:pt x="56" y="0"/>
                      </a:lnTo>
                      <a:lnTo>
                        <a:pt x="62" y="22"/>
                      </a:lnTo>
                      <a:lnTo>
                        <a:pt x="59" y="70"/>
                      </a:lnTo>
                      <a:lnTo>
                        <a:pt x="36" y="139"/>
                      </a:lnTo>
                      <a:lnTo>
                        <a:pt x="10" y="206"/>
                      </a:lnTo>
                      <a:lnTo>
                        <a:pt x="0" y="246"/>
                      </a:lnTo>
                      <a:lnTo>
                        <a:pt x="6" y="283"/>
                      </a:lnTo>
                      <a:lnTo>
                        <a:pt x="32" y="315"/>
                      </a:lnTo>
                      <a:lnTo>
                        <a:pt x="56" y="330"/>
                      </a:lnTo>
                      <a:lnTo>
                        <a:pt x="59" y="285"/>
                      </a:lnTo>
                      <a:lnTo>
                        <a:pt x="70" y="202"/>
                      </a:lnTo>
                      <a:lnTo>
                        <a:pt x="91" y="129"/>
                      </a:lnTo>
                      <a:lnTo>
                        <a:pt x="127" y="70"/>
                      </a:lnTo>
                      <a:lnTo>
                        <a:pt x="150" y="46"/>
                      </a:lnTo>
                      <a:lnTo>
                        <a:pt x="151" y="57"/>
                      </a:lnTo>
                      <a:lnTo>
                        <a:pt x="163" y="73"/>
                      </a:lnTo>
                      <a:lnTo>
                        <a:pt x="179" y="78"/>
                      </a:lnTo>
                      <a:lnTo>
                        <a:pt x="194" y="65"/>
                      </a:lnTo>
                      <a:lnTo>
                        <a:pt x="198" y="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4">
                  <a:extLst>
                    <a:ext uri="{FF2B5EF4-FFF2-40B4-BE49-F238E27FC236}">
                      <a16:creationId xmlns:a16="http://schemas.microsoft.com/office/drawing/2014/main" id="{90C2F59C-A71F-4B71-857E-453F9268E8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9" y="2290"/>
                  <a:ext cx="79" cy="110"/>
                </a:xfrm>
                <a:custGeom>
                  <a:avLst/>
                  <a:gdLst>
                    <a:gd name="T0" fmla="*/ 236 w 236"/>
                    <a:gd name="T1" fmla="*/ 330 h 330"/>
                    <a:gd name="T2" fmla="*/ 215 w 236"/>
                    <a:gd name="T3" fmla="*/ 280 h 330"/>
                    <a:gd name="T4" fmla="*/ 175 w 236"/>
                    <a:gd name="T5" fmla="*/ 179 h 330"/>
                    <a:gd name="T6" fmla="*/ 139 w 236"/>
                    <a:gd name="T7" fmla="*/ 108 h 330"/>
                    <a:gd name="T8" fmla="*/ 110 w 236"/>
                    <a:gd name="T9" fmla="*/ 67 h 330"/>
                    <a:gd name="T10" fmla="*/ 74 w 236"/>
                    <a:gd name="T11" fmla="*/ 34 h 330"/>
                    <a:gd name="T12" fmla="*/ 28 w 236"/>
                    <a:gd name="T13" fmla="*/ 8 h 330"/>
                    <a:gd name="T14" fmla="*/ 0 w 236"/>
                    <a:gd name="T15" fmla="*/ 0 h 330"/>
                    <a:gd name="T16" fmla="*/ 8 w 236"/>
                    <a:gd name="T17" fmla="*/ 27 h 330"/>
                    <a:gd name="T18" fmla="*/ 28 w 236"/>
                    <a:gd name="T19" fmla="*/ 78 h 330"/>
                    <a:gd name="T20" fmla="*/ 66 w 236"/>
                    <a:gd name="T21" fmla="*/ 147 h 330"/>
                    <a:gd name="T22" fmla="*/ 128 w 236"/>
                    <a:gd name="T23" fmla="*/ 226 h 330"/>
                    <a:gd name="T24" fmla="*/ 200 w 236"/>
                    <a:gd name="T25" fmla="*/ 296 h 330"/>
                    <a:gd name="T26" fmla="*/ 236 w 236"/>
                    <a:gd name="T27" fmla="*/ 330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36" h="330">
                      <a:moveTo>
                        <a:pt x="236" y="330"/>
                      </a:moveTo>
                      <a:lnTo>
                        <a:pt x="215" y="280"/>
                      </a:lnTo>
                      <a:lnTo>
                        <a:pt x="175" y="179"/>
                      </a:lnTo>
                      <a:lnTo>
                        <a:pt x="139" y="108"/>
                      </a:lnTo>
                      <a:lnTo>
                        <a:pt x="110" y="67"/>
                      </a:lnTo>
                      <a:lnTo>
                        <a:pt x="74" y="34"/>
                      </a:lnTo>
                      <a:lnTo>
                        <a:pt x="28" y="8"/>
                      </a:lnTo>
                      <a:lnTo>
                        <a:pt x="0" y="0"/>
                      </a:lnTo>
                      <a:lnTo>
                        <a:pt x="8" y="27"/>
                      </a:lnTo>
                      <a:lnTo>
                        <a:pt x="28" y="78"/>
                      </a:lnTo>
                      <a:lnTo>
                        <a:pt x="66" y="147"/>
                      </a:lnTo>
                      <a:lnTo>
                        <a:pt x="128" y="226"/>
                      </a:lnTo>
                      <a:lnTo>
                        <a:pt x="200" y="296"/>
                      </a:lnTo>
                      <a:lnTo>
                        <a:pt x="236" y="3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5" name="Freeform 35">
                  <a:extLst>
                    <a:ext uri="{FF2B5EF4-FFF2-40B4-BE49-F238E27FC236}">
                      <a16:creationId xmlns:a16="http://schemas.microsoft.com/office/drawing/2014/main" id="{E24BCFC6-ABDF-4FC4-A828-77F0D5D0D1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8" y="2148"/>
                  <a:ext cx="974" cy="555"/>
                </a:xfrm>
                <a:custGeom>
                  <a:avLst/>
                  <a:gdLst>
                    <a:gd name="T0" fmla="*/ 2836 w 2922"/>
                    <a:gd name="T1" fmla="*/ 717 h 1665"/>
                    <a:gd name="T2" fmla="*/ 2734 w 2922"/>
                    <a:gd name="T3" fmla="*/ 827 h 1665"/>
                    <a:gd name="T4" fmla="*/ 2699 w 2922"/>
                    <a:gd name="T5" fmla="*/ 886 h 1665"/>
                    <a:gd name="T6" fmla="*/ 2718 w 2922"/>
                    <a:gd name="T7" fmla="*/ 763 h 1665"/>
                    <a:gd name="T8" fmla="*/ 2776 w 2922"/>
                    <a:gd name="T9" fmla="*/ 696 h 1665"/>
                    <a:gd name="T10" fmla="*/ 2591 w 2922"/>
                    <a:gd name="T11" fmla="*/ 660 h 1665"/>
                    <a:gd name="T12" fmla="*/ 2498 w 2922"/>
                    <a:gd name="T13" fmla="*/ 753 h 1665"/>
                    <a:gd name="T14" fmla="*/ 2419 w 2922"/>
                    <a:gd name="T15" fmla="*/ 936 h 1665"/>
                    <a:gd name="T16" fmla="*/ 2382 w 2922"/>
                    <a:gd name="T17" fmla="*/ 825 h 1665"/>
                    <a:gd name="T18" fmla="*/ 2490 w 2922"/>
                    <a:gd name="T19" fmla="*/ 601 h 1665"/>
                    <a:gd name="T20" fmla="*/ 2363 w 2922"/>
                    <a:gd name="T21" fmla="*/ 629 h 1665"/>
                    <a:gd name="T22" fmla="*/ 2402 w 2922"/>
                    <a:gd name="T23" fmla="*/ 519 h 1665"/>
                    <a:gd name="T24" fmla="*/ 2285 w 2922"/>
                    <a:gd name="T25" fmla="*/ 587 h 1665"/>
                    <a:gd name="T26" fmla="*/ 2289 w 2922"/>
                    <a:gd name="T27" fmla="*/ 767 h 1665"/>
                    <a:gd name="T28" fmla="*/ 2337 w 2922"/>
                    <a:gd name="T29" fmla="*/ 779 h 1665"/>
                    <a:gd name="T30" fmla="*/ 2355 w 2922"/>
                    <a:gd name="T31" fmla="*/ 1085 h 1665"/>
                    <a:gd name="T32" fmla="*/ 2262 w 2922"/>
                    <a:gd name="T33" fmla="*/ 1054 h 1665"/>
                    <a:gd name="T34" fmla="*/ 2246 w 2922"/>
                    <a:gd name="T35" fmla="*/ 900 h 1665"/>
                    <a:gd name="T36" fmla="*/ 2186 w 2922"/>
                    <a:gd name="T37" fmla="*/ 978 h 1665"/>
                    <a:gd name="T38" fmla="*/ 2259 w 2922"/>
                    <a:gd name="T39" fmla="*/ 1293 h 1665"/>
                    <a:gd name="T40" fmla="*/ 2033 w 2922"/>
                    <a:gd name="T41" fmla="*/ 1340 h 1665"/>
                    <a:gd name="T42" fmla="*/ 1649 w 2922"/>
                    <a:gd name="T43" fmla="*/ 1368 h 1665"/>
                    <a:gd name="T44" fmla="*/ 1652 w 2922"/>
                    <a:gd name="T45" fmla="*/ 1591 h 1665"/>
                    <a:gd name="T46" fmla="*/ 1569 w 2922"/>
                    <a:gd name="T47" fmla="*/ 1645 h 1665"/>
                    <a:gd name="T48" fmla="*/ 1516 w 2922"/>
                    <a:gd name="T49" fmla="*/ 1577 h 1665"/>
                    <a:gd name="T50" fmla="*/ 1477 w 2922"/>
                    <a:gd name="T51" fmla="*/ 1499 h 1665"/>
                    <a:gd name="T52" fmla="*/ 1591 w 2922"/>
                    <a:gd name="T53" fmla="*/ 1077 h 1665"/>
                    <a:gd name="T54" fmla="*/ 1579 w 2922"/>
                    <a:gd name="T55" fmla="*/ 1008 h 1665"/>
                    <a:gd name="T56" fmla="*/ 1412 w 2922"/>
                    <a:gd name="T57" fmla="*/ 1086 h 1665"/>
                    <a:gd name="T58" fmla="*/ 1361 w 2922"/>
                    <a:gd name="T59" fmla="*/ 1008 h 1665"/>
                    <a:gd name="T60" fmla="*/ 1321 w 2922"/>
                    <a:gd name="T61" fmla="*/ 976 h 1665"/>
                    <a:gd name="T62" fmla="*/ 1363 w 2922"/>
                    <a:gd name="T63" fmla="*/ 1117 h 1665"/>
                    <a:gd name="T64" fmla="*/ 1447 w 2922"/>
                    <a:gd name="T65" fmla="*/ 1145 h 1665"/>
                    <a:gd name="T66" fmla="*/ 1337 w 2922"/>
                    <a:gd name="T67" fmla="*/ 1149 h 1665"/>
                    <a:gd name="T68" fmla="*/ 1225 w 2922"/>
                    <a:gd name="T69" fmla="*/ 932 h 1665"/>
                    <a:gd name="T70" fmla="*/ 1272 w 2922"/>
                    <a:gd name="T71" fmla="*/ 755 h 1665"/>
                    <a:gd name="T72" fmla="*/ 1309 w 2922"/>
                    <a:gd name="T73" fmla="*/ 808 h 1665"/>
                    <a:gd name="T74" fmla="*/ 1297 w 2922"/>
                    <a:gd name="T75" fmla="*/ 889 h 1665"/>
                    <a:gd name="T76" fmla="*/ 1349 w 2922"/>
                    <a:gd name="T77" fmla="*/ 776 h 1665"/>
                    <a:gd name="T78" fmla="*/ 1395 w 2922"/>
                    <a:gd name="T79" fmla="*/ 664 h 1665"/>
                    <a:gd name="T80" fmla="*/ 1461 w 2922"/>
                    <a:gd name="T81" fmla="*/ 889 h 1665"/>
                    <a:gd name="T82" fmla="*/ 1528 w 2922"/>
                    <a:gd name="T83" fmla="*/ 864 h 1665"/>
                    <a:gd name="T84" fmla="*/ 1591 w 2922"/>
                    <a:gd name="T85" fmla="*/ 785 h 1665"/>
                    <a:gd name="T86" fmla="*/ 1649 w 2922"/>
                    <a:gd name="T87" fmla="*/ 519 h 1665"/>
                    <a:gd name="T88" fmla="*/ 1512 w 2922"/>
                    <a:gd name="T89" fmla="*/ 417 h 1665"/>
                    <a:gd name="T90" fmla="*/ 1365 w 2922"/>
                    <a:gd name="T91" fmla="*/ 377 h 1665"/>
                    <a:gd name="T92" fmla="*/ 1345 w 2922"/>
                    <a:gd name="T93" fmla="*/ 188 h 1665"/>
                    <a:gd name="T94" fmla="*/ 1223 w 2922"/>
                    <a:gd name="T95" fmla="*/ 146 h 1665"/>
                    <a:gd name="T96" fmla="*/ 538 w 2922"/>
                    <a:gd name="T97" fmla="*/ 443 h 1665"/>
                    <a:gd name="T98" fmla="*/ 44 w 2922"/>
                    <a:gd name="T99" fmla="*/ 575 h 1665"/>
                    <a:gd name="T100" fmla="*/ 916 w 2922"/>
                    <a:gd name="T101" fmla="*/ 207 h 1665"/>
                    <a:gd name="T102" fmla="*/ 1428 w 2922"/>
                    <a:gd name="T103" fmla="*/ 71 h 1665"/>
                    <a:gd name="T104" fmla="*/ 1857 w 2922"/>
                    <a:gd name="T105" fmla="*/ 385 h 1665"/>
                    <a:gd name="T106" fmla="*/ 2215 w 2922"/>
                    <a:gd name="T107" fmla="*/ 495 h 1665"/>
                    <a:gd name="T108" fmla="*/ 2564 w 2922"/>
                    <a:gd name="T109" fmla="*/ 447 h 1665"/>
                    <a:gd name="T110" fmla="*/ 2732 w 2922"/>
                    <a:gd name="T111" fmla="*/ 525 h 1665"/>
                    <a:gd name="T112" fmla="*/ 2891 w 2922"/>
                    <a:gd name="T113" fmla="*/ 659 h 16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922" h="1665">
                      <a:moveTo>
                        <a:pt x="2922" y="660"/>
                      </a:moveTo>
                      <a:lnTo>
                        <a:pt x="2910" y="673"/>
                      </a:lnTo>
                      <a:lnTo>
                        <a:pt x="2883" y="692"/>
                      </a:lnTo>
                      <a:lnTo>
                        <a:pt x="2836" y="717"/>
                      </a:lnTo>
                      <a:lnTo>
                        <a:pt x="2791" y="743"/>
                      </a:lnTo>
                      <a:lnTo>
                        <a:pt x="2764" y="763"/>
                      </a:lnTo>
                      <a:lnTo>
                        <a:pt x="2744" y="791"/>
                      </a:lnTo>
                      <a:lnTo>
                        <a:pt x="2734" y="827"/>
                      </a:lnTo>
                      <a:lnTo>
                        <a:pt x="2732" y="849"/>
                      </a:lnTo>
                      <a:lnTo>
                        <a:pt x="2719" y="872"/>
                      </a:lnTo>
                      <a:lnTo>
                        <a:pt x="2706" y="886"/>
                      </a:lnTo>
                      <a:lnTo>
                        <a:pt x="2699" y="886"/>
                      </a:lnTo>
                      <a:lnTo>
                        <a:pt x="2694" y="876"/>
                      </a:lnTo>
                      <a:lnTo>
                        <a:pt x="2694" y="846"/>
                      </a:lnTo>
                      <a:lnTo>
                        <a:pt x="2702" y="805"/>
                      </a:lnTo>
                      <a:lnTo>
                        <a:pt x="2718" y="763"/>
                      </a:lnTo>
                      <a:lnTo>
                        <a:pt x="2738" y="727"/>
                      </a:lnTo>
                      <a:lnTo>
                        <a:pt x="2764" y="708"/>
                      </a:lnTo>
                      <a:lnTo>
                        <a:pt x="2779" y="708"/>
                      </a:lnTo>
                      <a:lnTo>
                        <a:pt x="2776" y="696"/>
                      </a:lnTo>
                      <a:lnTo>
                        <a:pt x="2763" y="680"/>
                      </a:lnTo>
                      <a:lnTo>
                        <a:pt x="2732" y="667"/>
                      </a:lnTo>
                      <a:lnTo>
                        <a:pt x="2648" y="663"/>
                      </a:lnTo>
                      <a:lnTo>
                        <a:pt x="2591" y="660"/>
                      </a:lnTo>
                      <a:lnTo>
                        <a:pt x="2571" y="667"/>
                      </a:lnTo>
                      <a:lnTo>
                        <a:pt x="2538" y="688"/>
                      </a:lnTo>
                      <a:lnTo>
                        <a:pt x="2515" y="717"/>
                      </a:lnTo>
                      <a:lnTo>
                        <a:pt x="2498" y="753"/>
                      </a:lnTo>
                      <a:lnTo>
                        <a:pt x="2481" y="815"/>
                      </a:lnTo>
                      <a:lnTo>
                        <a:pt x="2462" y="902"/>
                      </a:lnTo>
                      <a:lnTo>
                        <a:pt x="2450" y="944"/>
                      </a:lnTo>
                      <a:lnTo>
                        <a:pt x="2419" y="936"/>
                      </a:lnTo>
                      <a:lnTo>
                        <a:pt x="2391" y="916"/>
                      </a:lnTo>
                      <a:lnTo>
                        <a:pt x="2381" y="900"/>
                      </a:lnTo>
                      <a:lnTo>
                        <a:pt x="2374" y="870"/>
                      </a:lnTo>
                      <a:lnTo>
                        <a:pt x="2382" y="825"/>
                      </a:lnTo>
                      <a:lnTo>
                        <a:pt x="2417" y="751"/>
                      </a:lnTo>
                      <a:lnTo>
                        <a:pt x="2477" y="652"/>
                      </a:lnTo>
                      <a:lnTo>
                        <a:pt x="2497" y="613"/>
                      </a:lnTo>
                      <a:lnTo>
                        <a:pt x="2490" y="601"/>
                      </a:lnTo>
                      <a:lnTo>
                        <a:pt x="2465" y="596"/>
                      </a:lnTo>
                      <a:lnTo>
                        <a:pt x="2418" y="611"/>
                      </a:lnTo>
                      <a:lnTo>
                        <a:pt x="2377" y="629"/>
                      </a:lnTo>
                      <a:lnTo>
                        <a:pt x="2363" y="629"/>
                      </a:lnTo>
                      <a:lnTo>
                        <a:pt x="2359" y="625"/>
                      </a:lnTo>
                      <a:lnTo>
                        <a:pt x="2361" y="608"/>
                      </a:lnTo>
                      <a:lnTo>
                        <a:pt x="2381" y="559"/>
                      </a:lnTo>
                      <a:lnTo>
                        <a:pt x="2402" y="519"/>
                      </a:lnTo>
                      <a:lnTo>
                        <a:pt x="2377" y="520"/>
                      </a:lnTo>
                      <a:lnTo>
                        <a:pt x="2335" y="531"/>
                      </a:lnTo>
                      <a:lnTo>
                        <a:pt x="2305" y="555"/>
                      </a:lnTo>
                      <a:lnTo>
                        <a:pt x="2285" y="587"/>
                      </a:lnTo>
                      <a:lnTo>
                        <a:pt x="2267" y="649"/>
                      </a:lnTo>
                      <a:lnTo>
                        <a:pt x="2262" y="749"/>
                      </a:lnTo>
                      <a:lnTo>
                        <a:pt x="2261" y="801"/>
                      </a:lnTo>
                      <a:lnTo>
                        <a:pt x="2289" y="767"/>
                      </a:lnTo>
                      <a:lnTo>
                        <a:pt x="2315" y="741"/>
                      </a:lnTo>
                      <a:lnTo>
                        <a:pt x="2327" y="736"/>
                      </a:lnTo>
                      <a:lnTo>
                        <a:pt x="2337" y="743"/>
                      </a:lnTo>
                      <a:lnTo>
                        <a:pt x="2337" y="779"/>
                      </a:lnTo>
                      <a:lnTo>
                        <a:pt x="2327" y="870"/>
                      </a:lnTo>
                      <a:lnTo>
                        <a:pt x="2326" y="982"/>
                      </a:lnTo>
                      <a:lnTo>
                        <a:pt x="2341" y="1054"/>
                      </a:lnTo>
                      <a:lnTo>
                        <a:pt x="2355" y="1085"/>
                      </a:lnTo>
                      <a:lnTo>
                        <a:pt x="2330" y="1092"/>
                      </a:lnTo>
                      <a:lnTo>
                        <a:pt x="2294" y="1093"/>
                      </a:lnTo>
                      <a:lnTo>
                        <a:pt x="2273" y="1080"/>
                      </a:lnTo>
                      <a:lnTo>
                        <a:pt x="2262" y="1054"/>
                      </a:lnTo>
                      <a:lnTo>
                        <a:pt x="2258" y="1005"/>
                      </a:lnTo>
                      <a:lnTo>
                        <a:pt x="2263" y="929"/>
                      </a:lnTo>
                      <a:lnTo>
                        <a:pt x="2261" y="896"/>
                      </a:lnTo>
                      <a:lnTo>
                        <a:pt x="2246" y="900"/>
                      </a:lnTo>
                      <a:lnTo>
                        <a:pt x="2222" y="910"/>
                      </a:lnTo>
                      <a:lnTo>
                        <a:pt x="2205" y="925"/>
                      </a:lnTo>
                      <a:lnTo>
                        <a:pt x="2194" y="944"/>
                      </a:lnTo>
                      <a:lnTo>
                        <a:pt x="2186" y="978"/>
                      </a:lnTo>
                      <a:lnTo>
                        <a:pt x="2190" y="1034"/>
                      </a:lnTo>
                      <a:lnTo>
                        <a:pt x="2215" y="1130"/>
                      </a:lnTo>
                      <a:lnTo>
                        <a:pt x="2246" y="1230"/>
                      </a:lnTo>
                      <a:lnTo>
                        <a:pt x="2259" y="1293"/>
                      </a:lnTo>
                      <a:lnTo>
                        <a:pt x="2261" y="1320"/>
                      </a:lnTo>
                      <a:lnTo>
                        <a:pt x="2219" y="1320"/>
                      </a:lnTo>
                      <a:lnTo>
                        <a:pt x="2141" y="1324"/>
                      </a:lnTo>
                      <a:lnTo>
                        <a:pt x="2033" y="1340"/>
                      </a:lnTo>
                      <a:lnTo>
                        <a:pt x="1894" y="1366"/>
                      </a:lnTo>
                      <a:lnTo>
                        <a:pt x="1781" y="1376"/>
                      </a:lnTo>
                      <a:lnTo>
                        <a:pt x="1696" y="1373"/>
                      </a:lnTo>
                      <a:lnTo>
                        <a:pt x="1649" y="1368"/>
                      </a:lnTo>
                      <a:lnTo>
                        <a:pt x="1665" y="1417"/>
                      </a:lnTo>
                      <a:lnTo>
                        <a:pt x="1673" y="1477"/>
                      </a:lnTo>
                      <a:lnTo>
                        <a:pt x="1665" y="1521"/>
                      </a:lnTo>
                      <a:lnTo>
                        <a:pt x="1652" y="1591"/>
                      </a:lnTo>
                      <a:lnTo>
                        <a:pt x="1649" y="1650"/>
                      </a:lnTo>
                      <a:lnTo>
                        <a:pt x="1627" y="1663"/>
                      </a:lnTo>
                      <a:lnTo>
                        <a:pt x="1592" y="1665"/>
                      </a:lnTo>
                      <a:lnTo>
                        <a:pt x="1569" y="1645"/>
                      </a:lnTo>
                      <a:lnTo>
                        <a:pt x="1555" y="1614"/>
                      </a:lnTo>
                      <a:lnTo>
                        <a:pt x="1541" y="1567"/>
                      </a:lnTo>
                      <a:lnTo>
                        <a:pt x="1528" y="1554"/>
                      </a:lnTo>
                      <a:lnTo>
                        <a:pt x="1516" y="1577"/>
                      </a:lnTo>
                      <a:lnTo>
                        <a:pt x="1508" y="1603"/>
                      </a:lnTo>
                      <a:lnTo>
                        <a:pt x="1499" y="1587"/>
                      </a:lnTo>
                      <a:lnTo>
                        <a:pt x="1485" y="1553"/>
                      </a:lnTo>
                      <a:lnTo>
                        <a:pt x="1477" y="1499"/>
                      </a:lnTo>
                      <a:lnTo>
                        <a:pt x="1485" y="1422"/>
                      </a:lnTo>
                      <a:lnTo>
                        <a:pt x="1507" y="1341"/>
                      </a:lnTo>
                      <a:lnTo>
                        <a:pt x="1551" y="1212"/>
                      </a:lnTo>
                      <a:lnTo>
                        <a:pt x="1591" y="1077"/>
                      </a:lnTo>
                      <a:lnTo>
                        <a:pt x="1603" y="988"/>
                      </a:lnTo>
                      <a:lnTo>
                        <a:pt x="1601" y="944"/>
                      </a:lnTo>
                      <a:lnTo>
                        <a:pt x="1600" y="965"/>
                      </a:lnTo>
                      <a:lnTo>
                        <a:pt x="1579" y="1008"/>
                      </a:lnTo>
                      <a:lnTo>
                        <a:pt x="1541" y="1046"/>
                      </a:lnTo>
                      <a:lnTo>
                        <a:pt x="1495" y="1076"/>
                      </a:lnTo>
                      <a:lnTo>
                        <a:pt x="1445" y="1090"/>
                      </a:lnTo>
                      <a:lnTo>
                        <a:pt x="1412" y="1086"/>
                      </a:lnTo>
                      <a:lnTo>
                        <a:pt x="1393" y="1078"/>
                      </a:lnTo>
                      <a:lnTo>
                        <a:pt x="1379" y="1062"/>
                      </a:lnTo>
                      <a:lnTo>
                        <a:pt x="1367" y="1038"/>
                      </a:lnTo>
                      <a:lnTo>
                        <a:pt x="1361" y="1008"/>
                      </a:lnTo>
                      <a:lnTo>
                        <a:pt x="1363" y="968"/>
                      </a:lnTo>
                      <a:lnTo>
                        <a:pt x="1365" y="944"/>
                      </a:lnTo>
                      <a:lnTo>
                        <a:pt x="1347" y="950"/>
                      </a:lnTo>
                      <a:lnTo>
                        <a:pt x="1321" y="976"/>
                      </a:lnTo>
                      <a:lnTo>
                        <a:pt x="1312" y="1010"/>
                      </a:lnTo>
                      <a:lnTo>
                        <a:pt x="1317" y="1048"/>
                      </a:lnTo>
                      <a:lnTo>
                        <a:pt x="1335" y="1085"/>
                      </a:lnTo>
                      <a:lnTo>
                        <a:pt x="1363" y="1117"/>
                      </a:lnTo>
                      <a:lnTo>
                        <a:pt x="1397" y="1136"/>
                      </a:lnTo>
                      <a:lnTo>
                        <a:pt x="1439" y="1140"/>
                      </a:lnTo>
                      <a:lnTo>
                        <a:pt x="1460" y="1132"/>
                      </a:lnTo>
                      <a:lnTo>
                        <a:pt x="1447" y="1145"/>
                      </a:lnTo>
                      <a:lnTo>
                        <a:pt x="1419" y="1162"/>
                      </a:lnTo>
                      <a:lnTo>
                        <a:pt x="1391" y="1168"/>
                      </a:lnTo>
                      <a:lnTo>
                        <a:pt x="1364" y="1164"/>
                      </a:lnTo>
                      <a:lnTo>
                        <a:pt x="1337" y="1149"/>
                      </a:lnTo>
                      <a:lnTo>
                        <a:pt x="1312" y="1129"/>
                      </a:lnTo>
                      <a:lnTo>
                        <a:pt x="1279" y="1086"/>
                      </a:lnTo>
                      <a:lnTo>
                        <a:pt x="1245" y="1013"/>
                      </a:lnTo>
                      <a:lnTo>
                        <a:pt x="1225" y="932"/>
                      </a:lnTo>
                      <a:lnTo>
                        <a:pt x="1225" y="850"/>
                      </a:lnTo>
                      <a:lnTo>
                        <a:pt x="1241" y="797"/>
                      </a:lnTo>
                      <a:lnTo>
                        <a:pt x="1260" y="768"/>
                      </a:lnTo>
                      <a:lnTo>
                        <a:pt x="1272" y="755"/>
                      </a:lnTo>
                      <a:lnTo>
                        <a:pt x="1287" y="761"/>
                      </a:lnTo>
                      <a:lnTo>
                        <a:pt x="1304" y="776"/>
                      </a:lnTo>
                      <a:lnTo>
                        <a:pt x="1311" y="792"/>
                      </a:lnTo>
                      <a:lnTo>
                        <a:pt x="1309" y="808"/>
                      </a:lnTo>
                      <a:lnTo>
                        <a:pt x="1297" y="836"/>
                      </a:lnTo>
                      <a:lnTo>
                        <a:pt x="1276" y="876"/>
                      </a:lnTo>
                      <a:lnTo>
                        <a:pt x="1272" y="896"/>
                      </a:lnTo>
                      <a:lnTo>
                        <a:pt x="1297" y="889"/>
                      </a:lnTo>
                      <a:lnTo>
                        <a:pt x="1333" y="872"/>
                      </a:lnTo>
                      <a:lnTo>
                        <a:pt x="1352" y="849"/>
                      </a:lnTo>
                      <a:lnTo>
                        <a:pt x="1357" y="823"/>
                      </a:lnTo>
                      <a:lnTo>
                        <a:pt x="1349" y="776"/>
                      </a:lnTo>
                      <a:lnTo>
                        <a:pt x="1327" y="701"/>
                      </a:lnTo>
                      <a:lnTo>
                        <a:pt x="1319" y="660"/>
                      </a:lnTo>
                      <a:lnTo>
                        <a:pt x="1349" y="657"/>
                      </a:lnTo>
                      <a:lnTo>
                        <a:pt x="1395" y="664"/>
                      </a:lnTo>
                      <a:lnTo>
                        <a:pt x="1427" y="684"/>
                      </a:lnTo>
                      <a:lnTo>
                        <a:pt x="1448" y="717"/>
                      </a:lnTo>
                      <a:lnTo>
                        <a:pt x="1461" y="783"/>
                      </a:lnTo>
                      <a:lnTo>
                        <a:pt x="1461" y="889"/>
                      </a:lnTo>
                      <a:lnTo>
                        <a:pt x="1460" y="944"/>
                      </a:lnTo>
                      <a:lnTo>
                        <a:pt x="1477" y="930"/>
                      </a:lnTo>
                      <a:lnTo>
                        <a:pt x="1501" y="896"/>
                      </a:lnTo>
                      <a:lnTo>
                        <a:pt x="1528" y="864"/>
                      </a:lnTo>
                      <a:lnTo>
                        <a:pt x="1559" y="849"/>
                      </a:lnTo>
                      <a:lnTo>
                        <a:pt x="1585" y="846"/>
                      </a:lnTo>
                      <a:lnTo>
                        <a:pt x="1601" y="849"/>
                      </a:lnTo>
                      <a:lnTo>
                        <a:pt x="1591" y="785"/>
                      </a:lnTo>
                      <a:lnTo>
                        <a:pt x="1580" y="699"/>
                      </a:lnTo>
                      <a:lnTo>
                        <a:pt x="1587" y="635"/>
                      </a:lnTo>
                      <a:lnTo>
                        <a:pt x="1620" y="567"/>
                      </a:lnTo>
                      <a:lnTo>
                        <a:pt x="1649" y="519"/>
                      </a:lnTo>
                      <a:lnTo>
                        <a:pt x="1629" y="512"/>
                      </a:lnTo>
                      <a:lnTo>
                        <a:pt x="1597" y="491"/>
                      </a:lnTo>
                      <a:lnTo>
                        <a:pt x="1555" y="455"/>
                      </a:lnTo>
                      <a:lnTo>
                        <a:pt x="1512" y="417"/>
                      </a:lnTo>
                      <a:lnTo>
                        <a:pt x="1480" y="396"/>
                      </a:lnTo>
                      <a:lnTo>
                        <a:pt x="1441" y="381"/>
                      </a:lnTo>
                      <a:lnTo>
                        <a:pt x="1395" y="376"/>
                      </a:lnTo>
                      <a:lnTo>
                        <a:pt x="1365" y="377"/>
                      </a:lnTo>
                      <a:lnTo>
                        <a:pt x="1373" y="319"/>
                      </a:lnTo>
                      <a:lnTo>
                        <a:pt x="1369" y="251"/>
                      </a:lnTo>
                      <a:lnTo>
                        <a:pt x="1360" y="216"/>
                      </a:lnTo>
                      <a:lnTo>
                        <a:pt x="1345" y="188"/>
                      </a:lnTo>
                      <a:lnTo>
                        <a:pt x="1327" y="168"/>
                      </a:lnTo>
                      <a:lnTo>
                        <a:pt x="1303" y="155"/>
                      </a:lnTo>
                      <a:lnTo>
                        <a:pt x="1273" y="147"/>
                      </a:lnTo>
                      <a:lnTo>
                        <a:pt x="1223" y="146"/>
                      </a:lnTo>
                      <a:lnTo>
                        <a:pt x="1143" y="163"/>
                      </a:lnTo>
                      <a:lnTo>
                        <a:pt x="999" y="218"/>
                      </a:lnTo>
                      <a:lnTo>
                        <a:pt x="778" y="325"/>
                      </a:lnTo>
                      <a:lnTo>
                        <a:pt x="538" y="443"/>
                      </a:lnTo>
                      <a:lnTo>
                        <a:pt x="361" y="517"/>
                      </a:lnTo>
                      <a:lnTo>
                        <a:pt x="248" y="553"/>
                      </a:lnTo>
                      <a:lnTo>
                        <a:pt x="141" y="573"/>
                      </a:lnTo>
                      <a:lnTo>
                        <a:pt x="44" y="575"/>
                      </a:lnTo>
                      <a:lnTo>
                        <a:pt x="0" y="567"/>
                      </a:lnTo>
                      <a:lnTo>
                        <a:pt x="172" y="493"/>
                      </a:lnTo>
                      <a:lnTo>
                        <a:pt x="545" y="349"/>
                      </a:lnTo>
                      <a:lnTo>
                        <a:pt x="916" y="207"/>
                      </a:lnTo>
                      <a:lnTo>
                        <a:pt x="1163" y="103"/>
                      </a:lnTo>
                      <a:lnTo>
                        <a:pt x="1305" y="34"/>
                      </a:lnTo>
                      <a:lnTo>
                        <a:pt x="1365" y="0"/>
                      </a:lnTo>
                      <a:lnTo>
                        <a:pt x="1428" y="71"/>
                      </a:lnTo>
                      <a:lnTo>
                        <a:pt x="1569" y="202"/>
                      </a:lnTo>
                      <a:lnTo>
                        <a:pt x="1688" y="288"/>
                      </a:lnTo>
                      <a:lnTo>
                        <a:pt x="1772" y="340"/>
                      </a:lnTo>
                      <a:lnTo>
                        <a:pt x="1857" y="385"/>
                      </a:lnTo>
                      <a:lnTo>
                        <a:pt x="1945" y="425"/>
                      </a:lnTo>
                      <a:lnTo>
                        <a:pt x="2034" y="456"/>
                      </a:lnTo>
                      <a:lnTo>
                        <a:pt x="2125" y="480"/>
                      </a:lnTo>
                      <a:lnTo>
                        <a:pt x="2215" y="495"/>
                      </a:lnTo>
                      <a:lnTo>
                        <a:pt x="2305" y="499"/>
                      </a:lnTo>
                      <a:lnTo>
                        <a:pt x="2394" y="492"/>
                      </a:lnTo>
                      <a:lnTo>
                        <a:pt x="2481" y="476"/>
                      </a:lnTo>
                      <a:lnTo>
                        <a:pt x="2564" y="447"/>
                      </a:lnTo>
                      <a:lnTo>
                        <a:pt x="2646" y="404"/>
                      </a:lnTo>
                      <a:lnTo>
                        <a:pt x="2686" y="377"/>
                      </a:lnTo>
                      <a:lnTo>
                        <a:pt x="2700" y="428"/>
                      </a:lnTo>
                      <a:lnTo>
                        <a:pt x="2732" y="525"/>
                      </a:lnTo>
                      <a:lnTo>
                        <a:pt x="2768" y="587"/>
                      </a:lnTo>
                      <a:lnTo>
                        <a:pt x="2800" y="620"/>
                      </a:lnTo>
                      <a:lnTo>
                        <a:pt x="2840" y="644"/>
                      </a:lnTo>
                      <a:lnTo>
                        <a:pt x="2891" y="659"/>
                      </a:lnTo>
                      <a:lnTo>
                        <a:pt x="2922" y="66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36">
                  <a:extLst>
                    <a:ext uri="{FF2B5EF4-FFF2-40B4-BE49-F238E27FC236}">
                      <a16:creationId xmlns:a16="http://schemas.microsoft.com/office/drawing/2014/main" id="{094534F9-1D3F-4AE2-92BE-1547808ED5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" y="2384"/>
                  <a:ext cx="173" cy="142"/>
                </a:xfrm>
                <a:custGeom>
                  <a:avLst/>
                  <a:gdLst>
                    <a:gd name="T0" fmla="*/ 0 w 518"/>
                    <a:gd name="T1" fmla="*/ 424 h 424"/>
                    <a:gd name="T2" fmla="*/ 24 w 518"/>
                    <a:gd name="T3" fmla="*/ 417 h 424"/>
                    <a:gd name="T4" fmla="*/ 65 w 518"/>
                    <a:gd name="T5" fmla="*/ 401 h 424"/>
                    <a:gd name="T6" fmla="*/ 120 w 518"/>
                    <a:gd name="T7" fmla="*/ 368 h 424"/>
                    <a:gd name="T8" fmla="*/ 181 w 518"/>
                    <a:gd name="T9" fmla="*/ 309 h 424"/>
                    <a:gd name="T10" fmla="*/ 232 w 518"/>
                    <a:gd name="T11" fmla="*/ 244 h 424"/>
                    <a:gd name="T12" fmla="*/ 281 w 518"/>
                    <a:gd name="T13" fmla="*/ 174 h 424"/>
                    <a:gd name="T14" fmla="*/ 333 w 518"/>
                    <a:gd name="T15" fmla="*/ 109 h 424"/>
                    <a:gd name="T16" fmla="*/ 394 w 518"/>
                    <a:gd name="T17" fmla="*/ 53 h 424"/>
                    <a:gd name="T18" fmla="*/ 451 w 518"/>
                    <a:gd name="T19" fmla="*/ 21 h 424"/>
                    <a:gd name="T20" fmla="*/ 494 w 518"/>
                    <a:gd name="T21" fmla="*/ 5 h 424"/>
                    <a:gd name="T22" fmla="*/ 518 w 518"/>
                    <a:gd name="T23" fmla="*/ 0 h 424"/>
                    <a:gd name="T24" fmla="*/ 489 w 518"/>
                    <a:gd name="T25" fmla="*/ 29 h 424"/>
                    <a:gd name="T26" fmla="*/ 434 w 518"/>
                    <a:gd name="T27" fmla="*/ 92 h 424"/>
                    <a:gd name="T28" fmla="*/ 357 w 518"/>
                    <a:gd name="T29" fmla="*/ 192 h 424"/>
                    <a:gd name="T30" fmla="*/ 274 w 518"/>
                    <a:gd name="T31" fmla="*/ 285 h 424"/>
                    <a:gd name="T32" fmla="*/ 212 w 518"/>
                    <a:gd name="T33" fmla="*/ 340 h 424"/>
                    <a:gd name="T34" fmla="*/ 137 w 518"/>
                    <a:gd name="T35" fmla="*/ 385 h 424"/>
                    <a:gd name="T36" fmla="*/ 50 w 518"/>
                    <a:gd name="T37" fmla="*/ 416 h 424"/>
                    <a:gd name="T38" fmla="*/ 0 w 518"/>
                    <a:gd name="T39" fmla="*/ 424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18" h="424">
                      <a:moveTo>
                        <a:pt x="0" y="424"/>
                      </a:moveTo>
                      <a:lnTo>
                        <a:pt x="24" y="417"/>
                      </a:lnTo>
                      <a:lnTo>
                        <a:pt x="65" y="401"/>
                      </a:lnTo>
                      <a:lnTo>
                        <a:pt x="120" y="368"/>
                      </a:lnTo>
                      <a:lnTo>
                        <a:pt x="181" y="309"/>
                      </a:lnTo>
                      <a:lnTo>
                        <a:pt x="232" y="244"/>
                      </a:lnTo>
                      <a:lnTo>
                        <a:pt x="281" y="174"/>
                      </a:lnTo>
                      <a:lnTo>
                        <a:pt x="333" y="109"/>
                      </a:lnTo>
                      <a:lnTo>
                        <a:pt x="394" y="53"/>
                      </a:lnTo>
                      <a:lnTo>
                        <a:pt x="451" y="21"/>
                      </a:lnTo>
                      <a:lnTo>
                        <a:pt x="494" y="5"/>
                      </a:lnTo>
                      <a:lnTo>
                        <a:pt x="518" y="0"/>
                      </a:lnTo>
                      <a:lnTo>
                        <a:pt x="489" y="29"/>
                      </a:lnTo>
                      <a:lnTo>
                        <a:pt x="434" y="92"/>
                      </a:lnTo>
                      <a:lnTo>
                        <a:pt x="357" y="192"/>
                      </a:lnTo>
                      <a:lnTo>
                        <a:pt x="274" y="285"/>
                      </a:lnTo>
                      <a:lnTo>
                        <a:pt x="212" y="340"/>
                      </a:lnTo>
                      <a:lnTo>
                        <a:pt x="137" y="385"/>
                      </a:lnTo>
                      <a:lnTo>
                        <a:pt x="50" y="416"/>
                      </a:lnTo>
                      <a:lnTo>
                        <a:pt x="0" y="4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7" name="Freeform 37">
                  <a:extLst>
                    <a:ext uri="{FF2B5EF4-FFF2-40B4-BE49-F238E27FC236}">
                      <a16:creationId xmlns:a16="http://schemas.microsoft.com/office/drawing/2014/main" id="{7760C8AB-A592-4121-8F07-B68ACED964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" y="2541"/>
                  <a:ext cx="188" cy="157"/>
                </a:xfrm>
                <a:custGeom>
                  <a:avLst/>
                  <a:gdLst>
                    <a:gd name="T0" fmla="*/ 0 w 565"/>
                    <a:gd name="T1" fmla="*/ 472 h 472"/>
                    <a:gd name="T2" fmla="*/ 49 w 565"/>
                    <a:gd name="T3" fmla="*/ 456 h 472"/>
                    <a:gd name="T4" fmla="*/ 136 w 565"/>
                    <a:gd name="T5" fmla="*/ 415 h 472"/>
                    <a:gd name="T6" fmla="*/ 213 w 565"/>
                    <a:gd name="T7" fmla="*/ 361 h 472"/>
                    <a:gd name="T8" fmla="*/ 281 w 565"/>
                    <a:gd name="T9" fmla="*/ 300 h 472"/>
                    <a:gd name="T10" fmla="*/ 376 w 565"/>
                    <a:gd name="T11" fmla="*/ 200 h 472"/>
                    <a:gd name="T12" fmla="*/ 498 w 565"/>
                    <a:gd name="T13" fmla="*/ 63 h 472"/>
                    <a:gd name="T14" fmla="*/ 565 w 565"/>
                    <a:gd name="T15" fmla="*/ 0 h 472"/>
                    <a:gd name="T16" fmla="*/ 510 w 565"/>
                    <a:gd name="T17" fmla="*/ 76 h 472"/>
                    <a:gd name="T18" fmla="*/ 433 w 565"/>
                    <a:gd name="T19" fmla="*/ 192 h 472"/>
                    <a:gd name="T20" fmla="*/ 377 w 565"/>
                    <a:gd name="T21" fmla="*/ 267 h 472"/>
                    <a:gd name="T22" fmla="*/ 316 w 565"/>
                    <a:gd name="T23" fmla="*/ 335 h 472"/>
                    <a:gd name="T24" fmla="*/ 245 w 565"/>
                    <a:gd name="T25" fmla="*/ 393 h 472"/>
                    <a:gd name="T26" fmla="*/ 160 w 565"/>
                    <a:gd name="T27" fmla="*/ 439 h 472"/>
                    <a:gd name="T28" fmla="*/ 59 w 565"/>
                    <a:gd name="T29" fmla="*/ 467 h 472"/>
                    <a:gd name="T30" fmla="*/ 0 w 565"/>
                    <a:gd name="T31" fmla="*/ 472 h 4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65" h="472">
                      <a:moveTo>
                        <a:pt x="0" y="472"/>
                      </a:moveTo>
                      <a:lnTo>
                        <a:pt x="49" y="456"/>
                      </a:lnTo>
                      <a:lnTo>
                        <a:pt x="136" y="415"/>
                      </a:lnTo>
                      <a:lnTo>
                        <a:pt x="213" y="361"/>
                      </a:lnTo>
                      <a:lnTo>
                        <a:pt x="281" y="300"/>
                      </a:lnTo>
                      <a:lnTo>
                        <a:pt x="376" y="200"/>
                      </a:lnTo>
                      <a:lnTo>
                        <a:pt x="498" y="63"/>
                      </a:lnTo>
                      <a:lnTo>
                        <a:pt x="565" y="0"/>
                      </a:lnTo>
                      <a:lnTo>
                        <a:pt x="510" y="76"/>
                      </a:lnTo>
                      <a:lnTo>
                        <a:pt x="433" y="192"/>
                      </a:lnTo>
                      <a:lnTo>
                        <a:pt x="377" y="267"/>
                      </a:lnTo>
                      <a:lnTo>
                        <a:pt x="316" y="335"/>
                      </a:lnTo>
                      <a:lnTo>
                        <a:pt x="245" y="393"/>
                      </a:lnTo>
                      <a:lnTo>
                        <a:pt x="160" y="439"/>
                      </a:lnTo>
                      <a:lnTo>
                        <a:pt x="59" y="467"/>
                      </a:lnTo>
                      <a:lnTo>
                        <a:pt x="0" y="47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8" name="Freeform 38">
                  <a:extLst>
                    <a:ext uri="{FF2B5EF4-FFF2-40B4-BE49-F238E27FC236}">
                      <a16:creationId xmlns:a16="http://schemas.microsoft.com/office/drawing/2014/main" id="{E51D191B-7EFF-4F7A-9D52-D813D11DF3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6" y="2777"/>
                  <a:ext cx="63" cy="157"/>
                </a:xfrm>
                <a:custGeom>
                  <a:avLst/>
                  <a:gdLst>
                    <a:gd name="T0" fmla="*/ 0 w 189"/>
                    <a:gd name="T1" fmla="*/ 424 h 472"/>
                    <a:gd name="T2" fmla="*/ 24 w 189"/>
                    <a:gd name="T3" fmla="*/ 424 h 472"/>
                    <a:gd name="T4" fmla="*/ 64 w 189"/>
                    <a:gd name="T5" fmla="*/ 417 h 472"/>
                    <a:gd name="T6" fmla="*/ 113 w 189"/>
                    <a:gd name="T7" fmla="*/ 396 h 472"/>
                    <a:gd name="T8" fmla="*/ 141 w 189"/>
                    <a:gd name="T9" fmla="*/ 377 h 472"/>
                    <a:gd name="T10" fmla="*/ 147 w 189"/>
                    <a:gd name="T11" fmla="*/ 406 h 472"/>
                    <a:gd name="T12" fmla="*/ 156 w 189"/>
                    <a:gd name="T13" fmla="*/ 450 h 472"/>
                    <a:gd name="T14" fmla="*/ 173 w 189"/>
                    <a:gd name="T15" fmla="*/ 469 h 472"/>
                    <a:gd name="T16" fmla="*/ 189 w 189"/>
                    <a:gd name="T17" fmla="*/ 472 h 472"/>
                    <a:gd name="T18" fmla="*/ 176 w 189"/>
                    <a:gd name="T19" fmla="*/ 333 h 472"/>
                    <a:gd name="T20" fmla="*/ 176 w 189"/>
                    <a:gd name="T21" fmla="*/ 184 h 472"/>
                    <a:gd name="T22" fmla="*/ 189 w 189"/>
                    <a:gd name="T23" fmla="*/ 46 h 472"/>
                    <a:gd name="T24" fmla="*/ 165 w 189"/>
                    <a:gd name="T25" fmla="*/ 46 h 472"/>
                    <a:gd name="T26" fmla="*/ 125 w 189"/>
                    <a:gd name="T27" fmla="*/ 40 h 472"/>
                    <a:gd name="T28" fmla="*/ 76 w 189"/>
                    <a:gd name="T29" fmla="*/ 19 h 472"/>
                    <a:gd name="T30" fmla="*/ 47 w 189"/>
                    <a:gd name="T31" fmla="*/ 0 h 472"/>
                    <a:gd name="T32" fmla="*/ 73 w 189"/>
                    <a:gd name="T33" fmla="*/ 28 h 472"/>
                    <a:gd name="T34" fmla="*/ 103 w 189"/>
                    <a:gd name="T35" fmla="*/ 80 h 472"/>
                    <a:gd name="T36" fmla="*/ 111 w 189"/>
                    <a:gd name="T37" fmla="*/ 125 h 472"/>
                    <a:gd name="T38" fmla="*/ 103 w 189"/>
                    <a:gd name="T39" fmla="*/ 169 h 472"/>
                    <a:gd name="T40" fmla="*/ 71 w 189"/>
                    <a:gd name="T41" fmla="*/ 237 h 472"/>
                    <a:gd name="T42" fmla="*/ 29 w 189"/>
                    <a:gd name="T43" fmla="*/ 320 h 472"/>
                    <a:gd name="T44" fmla="*/ 7 w 189"/>
                    <a:gd name="T45" fmla="*/ 385 h 472"/>
                    <a:gd name="T46" fmla="*/ 0 w 189"/>
                    <a:gd name="T47" fmla="*/ 424 h 4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89" h="472">
                      <a:moveTo>
                        <a:pt x="0" y="424"/>
                      </a:moveTo>
                      <a:lnTo>
                        <a:pt x="24" y="424"/>
                      </a:lnTo>
                      <a:lnTo>
                        <a:pt x="64" y="417"/>
                      </a:lnTo>
                      <a:lnTo>
                        <a:pt x="113" y="396"/>
                      </a:lnTo>
                      <a:lnTo>
                        <a:pt x="141" y="377"/>
                      </a:lnTo>
                      <a:lnTo>
                        <a:pt x="147" y="406"/>
                      </a:lnTo>
                      <a:lnTo>
                        <a:pt x="156" y="450"/>
                      </a:lnTo>
                      <a:lnTo>
                        <a:pt x="173" y="469"/>
                      </a:lnTo>
                      <a:lnTo>
                        <a:pt x="189" y="472"/>
                      </a:lnTo>
                      <a:lnTo>
                        <a:pt x="176" y="333"/>
                      </a:lnTo>
                      <a:lnTo>
                        <a:pt x="176" y="184"/>
                      </a:lnTo>
                      <a:lnTo>
                        <a:pt x="189" y="46"/>
                      </a:lnTo>
                      <a:lnTo>
                        <a:pt x="165" y="46"/>
                      </a:lnTo>
                      <a:lnTo>
                        <a:pt x="125" y="40"/>
                      </a:lnTo>
                      <a:lnTo>
                        <a:pt x="76" y="19"/>
                      </a:lnTo>
                      <a:lnTo>
                        <a:pt x="47" y="0"/>
                      </a:lnTo>
                      <a:lnTo>
                        <a:pt x="73" y="28"/>
                      </a:lnTo>
                      <a:lnTo>
                        <a:pt x="103" y="80"/>
                      </a:lnTo>
                      <a:lnTo>
                        <a:pt x="111" y="125"/>
                      </a:lnTo>
                      <a:lnTo>
                        <a:pt x="103" y="169"/>
                      </a:lnTo>
                      <a:lnTo>
                        <a:pt x="71" y="237"/>
                      </a:lnTo>
                      <a:lnTo>
                        <a:pt x="29" y="320"/>
                      </a:lnTo>
                      <a:lnTo>
                        <a:pt x="7" y="385"/>
                      </a:lnTo>
                      <a:lnTo>
                        <a:pt x="0" y="4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9" name="Freeform 39">
                  <a:extLst>
                    <a:ext uri="{FF2B5EF4-FFF2-40B4-BE49-F238E27FC236}">
                      <a16:creationId xmlns:a16="http://schemas.microsoft.com/office/drawing/2014/main" id="{C6DEA9CF-B371-4D1D-8498-55957B816B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1" y="2353"/>
                  <a:ext cx="126" cy="64"/>
                </a:xfrm>
                <a:custGeom>
                  <a:avLst/>
                  <a:gdLst>
                    <a:gd name="T0" fmla="*/ 377 w 377"/>
                    <a:gd name="T1" fmla="*/ 186 h 190"/>
                    <a:gd name="T2" fmla="*/ 377 w 377"/>
                    <a:gd name="T3" fmla="*/ 45 h 190"/>
                    <a:gd name="T4" fmla="*/ 345 w 377"/>
                    <a:gd name="T5" fmla="*/ 56 h 190"/>
                    <a:gd name="T6" fmla="*/ 286 w 377"/>
                    <a:gd name="T7" fmla="*/ 60 h 190"/>
                    <a:gd name="T8" fmla="*/ 204 w 377"/>
                    <a:gd name="T9" fmla="*/ 41 h 190"/>
                    <a:gd name="T10" fmla="*/ 130 w 377"/>
                    <a:gd name="T11" fmla="*/ 12 h 190"/>
                    <a:gd name="T12" fmla="*/ 86 w 377"/>
                    <a:gd name="T13" fmla="*/ 0 h 190"/>
                    <a:gd name="T14" fmla="*/ 48 w 377"/>
                    <a:gd name="T15" fmla="*/ 1 h 190"/>
                    <a:gd name="T16" fmla="*/ 15 w 377"/>
                    <a:gd name="T17" fmla="*/ 24 h 190"/>
                    <a:gd name="T18" fmla="*/ 0 w 377"/>
                    <a:gd name="T19" fmla="*/ 45 h 190"/>
                    <a:gd name="T20" fmla="*/ 29 w 377"/>
                    <a:gd name="T21" fmla="*/ 50 h 190"/>
                    <a:gd name="T22" fmla="*/ 73 w 377"/>
                    <a:gd name="T23" fmla="*/ 60 h 190"/>
                    <a:gd name="T24" fmla="*/ 92 w 377"/>
                    <a:gd name="T25" fmla="*/ 77 h 190"/>
                    <a:gd name="T26" fmla="*/ 93 w 377"/>
                    <a:gd name="T27" fmla="*/ 93 h 190"/>
                    <a:gd name="T28" fmla="*/ 81 w 377"/>
                    <a:gd name="T29" fmla="*/ 94 h 190"/>
                    <a:gd name="T30" fmla="*/ 74 w 377"/>
                    <a:gd name="T31" fmla="*/ 104 h 190"/>
                    <a:gd name="T32" fmla="*/ 85 w 377"/>
                    <a:gd name="T33" fmla="*/ 120 h 190"/>
                    <a:gd name="T34" fmla="*/ 112 w 377"/>
                    <a:gd name="T35" fmla="*/ 140 h 190"/>
                    <a:gd name="T36" fmla="*/ 153 w 377"/>
                    <a:gd name="T37" fmla="*/ 160 h 190"/>
                    <a:gd name="T38" fmla="*/ 206 w 377"/>
                    <a:gd name="T39" fmla="*/ 177 h 190"/>
                    <a:gd name="T40" fmla="*/ 269 w 377"/>
                    <a:gd name="T41" fmla="*/ 188 h 190"/>
                    <a:gd name="T42" fmla="*/ 340 w 377"/>
                    <a:gd name="T43" fmla="*/ 190 h 190"/>
                    <a:gd name="T44" fmla="*/ 377 w 377"/>
                    <a:gd name="T45" fmla="*/ 186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77" h="190">
                      <a:moveTo>
                        <a:pt x="377" y="186"/>
                      </a:moveTo>
                      <a:lnTo>
                        <a:pt x="377" y="45"/>
                      </a:lnTo>
                      <a:lnTo>
                        <a:pt x="345" y="56"/>
                      </a:lnTo>
                      <a:lnTo>
                        <a:pt x="286" y="60"/>
                      </a:lnTo>
                      <a:lnTo>
                        <a:pt x="204" y="41"/>
                      </a:lnTo>
                      <a:lnTo>
                        <a:pt x="130" y="12"/>
                      </a:lnTo>
                      <a:lnTo>
                        <a:pt x="86" y="0"/>
                      </a:lnTo>
                      <a:lnTo>
                        <a:pt x="48" y="1"/>
                      </a:lnTo>
                      <a:lnTo>
                        <a:pt x="15" y="24"/>
                      </a:lnTo>
                      <a:lnTo>
                        <a:pt x="0" y="45"/>
                      </a:lnTo>
                      <a:lnTo>
                        <a:pt x="29" y="50"/>
                      </a:lnTo>
                      <a:lnTo>
                        <a:pt x="73" y="60"/>
                      </a:lnTo>
                      <a:lnTo>
                        <a:pt x="92" y="77"/>
                      </a:lnTo>
                      <a:lnTo>
                        <a:pt x="93" y="93"/>
                      </a:lnTo>
                      <a:lnTo>
                        <a:pt x="81" y="94"/>
                      </a:lnTo>
                      <a:lnTo>
                        <a:pt x="74" y="104"/>
                      </a:lnTo>
                      <a:lnTo>
                        <a:pt x="85" y="120"/>
                      </a:lnTo>
                      <a:lnTo>
                        <a:pt x="112" y="140"/>
                      </a:lnTo>
                      <a:lnTo>
                        <a:pt x="153" y="160"/>
                      </a:lnTo>
                      <a:lnTo>
                        <a:pt x="206" y="177"/>
                      </a:lnTo>
                      <a:lnTo>
                        <a:pt x="269" y="188"/>
                      </a:lnTo>
                      <a:lnTo>
                        <a:pt x="340" y="190"/>
                      </a:lnTo>
                      <a:lnTo>
                        <a:pt x="377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0" name="Freeform 40">
                  <a:extLst>
                    <a:ext uri="{FF2B5EF4-FFF2-40B4-BE49-F238E27FC236}">
                      <a16:creationId xmlns:a16="http://schemas.microsoft.com/office/drawing/2014/main" id="{D62D8D94-87ED-4679-97E8-71DD3CFAF6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94" y="2337"/>
                  <a:ext cx="105" cy="124"/>
                </a:xfrm>
                <a:custGeom>
                  <a:avLst/>
                  <a:gdLst>
                    <a:gd name="T0" fmla="*/ 31 w 313"/>
                    <a:gd name="T1" fmla="*/ 188 h 370"/>
                    <a:gd name="T2" fmla="*/ 17 w 313"/>
                    <a:gd name="T3" fmla="*/ 208 h 370"/>
                    <a:gd name="T4" fmla="*/ 3 w 313"/>
                    <a:gd name="T5" fmla="*/ 249 h 370"/>
                    <a:gd name="T6" fmla="*/ 0 w 313"/>
                    <a:gd name="T7" fmla="*/ 290 h 370"/>
                    <a:gd name="T8" fmla="*/ 8 w 313"/>
                    <a:gd name="T9" fmla="*/ 327 h 370"/>
                    <a:gd name="T10" fmla="*/ 25 w 313"/>
                    <a:gd name="T11" fmla="*/ 355 h 370"/>
                    <a:gd name="T12" fmla="*/ 48 w 313"/>
                    <a:gd name="T13" fmla="*/ 370 h 370"/>
                    <a:gd name="T14" fmla="*/ 77 w 313"/>
                    <a:gd name="T15" fmla="*/ 370 h 370"/>
                    <a:gd name="T16" fmla="*/ 108 w 313"/>
                    <a:gd name="T17" fmla="*/ 349 h 370"/>
                    <a:gd name="T18" fmla="*/ 125 w 313"/>
                    <a:gd name="T19" fmla="*/ 329 h 370"/>
                    <a:gd name="T20" fmla="*/ 111 w 313"/>
                    <a:gd name="T21" fmla="*/ 329 h 370"/>
                    <a:gd name="T22" fmla="*/ 103 w 313"/>
                    <a:gd name="T23" fmla="*/ 321 h 370"/>
                    <a:gd name="T24" fmla="*/ 125 w 313"/>
                    <a:gd name="T25" fmla="*/ 299 h 370"/>
                    <a:gd name="T26" fmla="*/ 180 w 313"/>
                    <a:gd name="T27" fmla="*/ 276 h 370"/>
                    <a:gd name="T28" fmla="*/ 223 w 313"/>
                    <a:gd name="T29" fmla="*/ 265 h 370"/>
                    <a:gd name="T30" fmla="*/ 265 w 313"/>
                    <a:gd name="T31" fmla="*/ 262 h 370"/>
                    <a:gd name="T32" fmla="*/ 300 w 313"/>
                    <a:gd name="T33" fmla="*/ 272 h 370"/>
                    <a:gd name="T34" fmla="*/ 313 w 313"/>
                    <a:gd name="T35" fmla="*/ 282 h 370"/>
                    <a:gd name="T36" fmla="*/ 311 w 313"/>
                    <a:gd name="T37" fmla="*/ 222 h 370"/>
                    <a:gd name="T38" fmla="*/ 297 w 313"/>
                    <a:gd name="T39" fmla="*/ 153 h 370"/>
                    <a:gd name="T40" fmla="*/ 289 w 313"/>
                    <a:gd name="T41" fmla="*/ 108 h 370"/>
                    <a:gd name="T42" fmla="*/ 297 w 313"/>
                    <a:gd name="T43" fmla="*/ 49 h 370"/>
                    <a:gd name="T44" fmla="*/ 313 w 313"/>
                    <a:gd name="T45" fmla="*/ 0 h 370"/>
                    <a:gd name="T46" fmla="*/ 297 w 313"/>
                    <a:gd name="T47" fmla="*/ 1 h 370"/>
                    <a:gd name="T48" fmla="*/ 271 w 313"/>
                    <a:gd name="T49" fmla="*/ 12 h 370"/>
                    <a:gd name="T50" fmla="*/ 241 w 313"/>
                    <a:gd name="T51" fmla="*/ 37 h 370"/>
                    <a:gd name="T52" fmla="*/ 211 w 313"/>
                    <a:gd name="T53" fmla="*/ 113 h 370"/>
                    <a:gd name="T54" fmla="*/ 195 w 313"/>
                    <a:gd name="T55" fmla="*/ 192 h 370"/>
                    <a:gd name="T56" fmla="*/ 180 w 313"/>
                    <a:gd name="T57" fmla="*/ 221 h 370"/>
                    <a:gd name="T58" fmla="*/ 167 w 313"/>
                    <a:gd name="T59" fmla="*/ 234 h 370"/>
                    <a:gd name="T60" fmla="*/ 148 w 313"/>
                    <a:gd name="T61" fmla="*/ 240 h 370"/>
                    <a:gd name="T62" fmla="*/ 124 w 313"/>
                    <a:gd name="T63" fmla="*/ 237 h 370"/>
                    <a:gd name="T64" fmla="*/ 76 w 313"/>
                    <a:gd name="T65" fmla="*/ 218 h 370"/>
                    <a:gd name="T66" fmla="*/ 31 w 313"/>
                    <a:gd name="T67" fmla="*/ 188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13" h="370">
                      <a:moveTo>
                        <a:pt x="31" y="188"/>
                      </a:moveTo>
                      <a:lnTo>
                        <a:pt x="17" y="208"/>
                      </a:lnTo>
                      <a:lnTo>
                        <a:pt x="3" y="249"/>
                      </a:lnTo>
                      <a:lnTo>
                        <a:pt x="0" y="290"/>
                      </a:lnTo>
                      <a:lnTo>
                        <a:pt x="8" y="327"/>
                      </a:lnTo>
                      <a:lnTo>
                        <a:pt x="25" y="355"/>
                      </a:lnTo>
                      <a:lnTo>
                        <a:pt x="48" y="370"/>
                      </a:lnTo>
                      <a:lnTo>
                        <a:pt x="77" y="370"/>
                      </a:lnTo>
                      <a:lnTo>
                        <a:pt x="108" y="349"/>
                      </a:lnTo>
                      <a:lnTo>
                        <a:pt x="125" y="329"/>
                      </a:lnTo>
                      <a:lnTo>
                        <a:pt x="111" y="329"/>
                      </a:lnTo>
                      <a:lnTo>
                        <a:pt x="103" y="321"/>
                      </a:lnTo>
                      <a:lnTo>
                        <a:pt x="125" y="299"/>
                      </a:lnTo>
                      <a:lnTo>
                        <a:pt x="180" y="276"/>
                      </a:lnTo>
                      <a:lnTo>
                        <a:pt x="223" y="265"/>
                      </a:lnTo>
                      <a:lnTo>
                        <a:pt x="265" y="262"/>
                      </a:lnTo>
                      <a:lnTo>
                        <a:pt x="300" y="272"/>
                      </a:lnTo>
                      <a:lnTo>
                        <a:pt x="313" y="282"/>
                      </a:lnTo>
                      <a:lnTo>
                        <a:pt x="311" y="222"/>
                      </a:lnTo>
                      <a:lnTo>
                        <a:pt x="297" y="153"/>
                      </a:lnTo>
                      <a:lnTo>
                        <a:pt x="289" y="108"/>
                      </a:lnTo>
                      <a:lnTo>
                        <a:pt x="297" y="49"/>
                      </a:lnTo>
                      <a:lnTo>
                        <a:pt x="313" y="0"/>
                      </a:lnTo>
                      <a:lnTo>
                        <a:pt x="297" y="1"/>
                      </a:lnTo>
                      <a:lnTo>
                        <a:pt x="271" y="12"/>
                      </a:lnTo>
                      <a:lnTo>
                        <a:pt x="241" y="37"/>
                      </a:lnTo>
                      <a:lnTo>
                        <a:pt x="211" y="113"/>
                      </a:lnTo>
                      <a:lnTo>
                        <a:pt x="195" y="192"/>
                      </a:lnTo>
                      <a:lnTo>
                        <a:pt x="180" y="221"/>
                      </a:lnTo>
                      <a:lnTo>
                        <a:pt x="167" y="234"/>
                      </a:lnTo>
                      <a:lnTo>
                        <a:pt x="148" y="240"/>
                      </a:lnTo>
                      <a:lnTo>
                        <a:pt x="124" y="237"/>
                      </a:lnTo>
                      <a:lnTo>
                        <a:pt x="76" y="218"/>
                      </a:lnTo>
                      <a:lnTo>
                        <a:pt x="31" y="1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1" name="Freeform 41">
                  <a:extLst>
                    <a:ext uri="{FF2B5EF4-FFF2-40B4-BE49-F238E27FC236}">
                      <a16:creationId xmlns:a16="http://schemas.microsoft.com/office/drawing/2014/main" id="{189235F4-8FBC-4C93-B70D-0FCA7080D3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4" y="2086"/>
                  <a:ext cx="70" cy="188"/>
                </a:xfrm>
                <a:custGeom>
                  <a:avLst/>
                  <a:gdLst>
                    <a:gd name="T0" fmla="*/ 0 w 208"/>
                    <a:gd name="T1" fmla="*/ 519 h 565"/>
                    <a:gd name="T2" fmla="*/ 30 w 208"/>
                    <a:gd name="T3" fmla="*/ 517 h 565"/>
                    <a:gd name="T4" fmla="*/ 85 w 208"/>
                    <a:gd name="T5" fmla="*/ 521 h 565"/>
                    <a:gd name="T6" fmla="*/ 133 w 208"/>
                    <a:gd name="T7" fmla="*/ 533 h 565"/>
                    <a:gd name="T8" fmla="*/ 173 w 208"/>
                    <a:gd name="T9" fmla="*/ 552 h 565"/>
                    <a:gd name="T10" fmla="*/ 189 w 208"/>
                    <a:gd name="T11" fmla="*/ 565 h 565"/>
                    <a:gd name="T12" fmla="*/ 200 w 208"/>
                    <a:gd name="T13" fmla="*/ 525 h 565"/>
                    <a:gd name="T14" fmla="*/ 208 w 208"/>
                    <a:gd name="T15" fmla="*/ 448 h 565"/>
                    <a:gd name="T16" fmla="*/ 202 w 208"/>
                    <a:gd name="T17" fmla="*/ 376 h 565"/>
                    <a:gd name="T18" fmla="*/ 186 w 208"/>
                    <a:gd name="T19" fmla="*/ 307 h 565"/>
                    <a:gd name="T20" fmla="*/ 148 w 208"/>
                    <a:gd name="T21" fmla="*/ 204 h 565"/>
                    <a:gd name="T22" fmla="*/ 81 w 208"/>
                    <a:gd name="T23" fmla="*/ 70 h 565"/>
                    <a:gd name="T24" fmla="*/ 48 w 208"/>
                    <a:gd name="T25" fmla="*/ 0 h 565"/>
                    <a:gd name="T26" fmla="*/ 56 w 208"/>
                    <a:gd name="T27" fmla="*/ 78 h 565"/>
                    <a:gd name="T28" fmla="*/ 65 w 208"/>
                    <a:gd name="T29" fmla="*/ 210 h 565"/>
                    <a:gd name="T30" fmla="*/ 60 w 208"/>
                    <a:gd name="T31" fmla="*/ 327 h 565"/>
                    <a:gd name="T32" fmla="*/ 29 w 208"/>
                    <a:gd name="T33" fmla="*/ 450 h 565"/>
                    <a:gd name="T34" fmla="*/ 0 w 208"/>
                    <a:gd name="T35" fmla="*/ 519 h 5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08" h="565">
                      <a:moveTo>
                        <a:pt x="0" y="519"/>
                      </a:moveTo>
                      <a:lnTo>
                        <a:pt x="30" y="517"/>
                      </a:lnTo>
                      <a:lnTo>
                        <a:pt x="85" y="521"/>
                      </a:lnTo>
                      <a:lnTo>
                        <a:pt x="133" y="533"/>
                      </a:lnTo>
                      <a:lnTo>
                        <a:pt x="173" y="552"/>
                      </a:lnTo>
                      <a:lnTo>
                        <a:pt x="189" y="565"/>
                      </a:lnTo>
                      <a:lnTo>
                        <a:pt x="200" y="525"/>
                      </a:lnTo>
                      <a:lnTo>
                        <a:pt x="208" y="448"/>
                      </a:lnTo>
                      <a:lnTo>
                        <a:pt x="202" y="376"/>
                      </a:lnTo>
                      <a:lnTo>
                        <a:pt x="186" y="307"/>
                      </a:lnTo>
                      <a:lnTo>
                        <a:pt x="148" y="204"/>
                      </a:lnTo>
                      <a:lnTo>
                        <a:pt x="81" y="70"/>
                      </a:lnTo>
                      <a:lnTo>
                        <a:pt x="48" y="0"/>
                      </a:lnTo>
                      <a:lnTo>
                        <a:pt x="56" y="78"/>
                      </a:lnTo>
                      <a:lnTo>
                        <a:pt x="65" y="210"/>
                      </a:lnTo>
                      <a:lnTo>
                        <a:pt x="60" y="327"/>
                      </a:lnTo>
                      <a:lnTo>
                        <a:pt x="29" y="450"/>
                      </a:lnTo>
                      <a:lnTo>
                        <a:pt x="0" y="5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2" name="Freeform 42">
                  <a:extLst>
                    <a:ext uri="{FF2B5EF4-FFF2-40B4-BE49-F238E27FC236}">
                      <a16:creationId xmlns:a16="http://schemas.microsoft.com/office/drawing/2014/main" id="{3E0465D1-5428-4423-8EC2-4C2BD91242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0" y="2039"/>
                  <a:ext cx="110" cy="109"/>
                </a:xfrm>
                <a:custGeom>
                  <a:avLst/>
                  <a:gdLst>
                    <a:gd name="T0" fmla="*/ 94 w 330"/>
                    <a:gd name="T1" fmla="*/ 329 h 329"/>
                    <a:gd name="T2" fmla="*/ 161 w 330"/>
                    <a:gd name="T3" fmla="*/ 313 h 329"/>
                    <a:gd name="T4" fmla="*/ 261 w 330"/>
                    <a:gd name="T5" fmla="*/ 289 h 329"/>
                    <a:gd name="T6" fmla="*/ 301 w 330"/>
                    <a:gd name="T7" fmla="*/ 268 h 329"/>
                    <a:gd name="T8" fmla="*/ 322 w 330"/>
                    <a:gd name="T9" fmla="*/ 248 h 329"/>
                    <a:gd name="T10" fmla="*/ 330 w 330"/>
                    <a:gd name="T11" fmla="*/ 236 h 329"/>
                    <a:gd name="T12" fmla="*/ 312 w 330"/>
                    <a:gd name="T13" fmla="*/ 231 h 329"/>
                    <a:gd name="T14" fmla="*/ 297 w 330"/>
                    <a:gd name="T15" fmla="*/ 212 h 329"/>
                    <a:gd name="T16" fmla="*/ 309 w 330"/>
                    <a:gd name="T17" fmla="*/ 172 h 329"/>
                    <a:gd name="T18" fmla="*/ 330 w 330"/>
                    <a:gd name="T19" fmla="*/ 141 h 329"/>
                    <a:gd name="T20" fmla="*/ 296 w 330"/>
                    <a:gd name="T21" fmla="*/ 88 h 329"/>
                    <a:gd name="T22" fmla="*/ 245 w 330"/>
                    <a:gd name="T23" fmla="*/ 32 h 329"/>
                    <a:gd name="T24" fmla="*/ 220 w 330"/>
                    <a:gd name="T25" fmla="*/ 22 h 329"/>
                    <a:gd name="T26" fmla="*/ 205 w 330"/>
                    <a:gd name="T27" fmla="*/ 23 h 329"/>
                    <a:gd name="T28" fmla="*/ 188 w 330"/>
                    <a:gd name="T29" fmla="*/ 36 h 329"/>
                    <a:gd name="T30" fmla="*/ 166 w 330"/>
                    <a:gd name="T31" fmla="*/ 63 h 329"/>
                    <a:gd name="T32" fmla="*/ 146 w 330"/>
                    <a:gd name="T33" fmla="*/ 80 h 329"/>
                    <a:gd name="T34" fmla="*/ 130 w 330"/>
                    <a:gd name="T35" fmla="*/ 86 h 329"/>
                    <a:gd name="T36" fmla="*/ 110 w 330"/>
                    <a:gd name="T37" fmla="*/ 86 h 329"/>
                    <a:gd name="T38" fmla="*/ 86 w 330"/>
                    <a:gd name="T39" fmla="*/ 76 h 329"/>
                    <a:gd name="T40" fmla="*/ 41 w 330"/>
                    <a:gd name="T41" fmla="*/ 43 h 329"/>
                    <a:gd name="T42" fmla="*/ 0 w 330"/>
                    <a:gd name="T43" fmla="*/ 0 h 329"/>
                    <a:gd name="T44" fmla="*/ 1 w 330"/>
                    <a:gd name="T45" fmla="*/ 26 h 329"/>
                    <a:gd name="T46" fmla="*/ 12 w 330"/>
                    <a:gd name="T47" fmla="*/ 68 h 329"/>
                    <a:gd name="T48" fmla="*/ 43 w 330"/>
                    <a:gd name="T49" fmla="*/ 117 h 329"/>
                    <a:gd name="T50" fmla="*/ 77 w 330"/>
                    <a:gd name="T51" fmla="*/ 161 h 329"/>
                    <a:gd name="T52" fmla="*/ 96 w 330"/>
                    <a:gd name="T53" fmla="*/ 196 h 329"/>
                    <a:gd name="T54" fmla="*/ 106 w 330"/>
                    <a:gd name="T55" fmla="*/ 239 h 329"/>
                    <a:gd name="T56" fmla="*/ 102 w 330"/>
                    <a:gd name="T57" fmla="*/ 295 h 329"/>
                    <a:gd name="T58" fmla="*/ 94 w 330"/>
                    <a:gd name="T59" fmla="*/ 329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30" h="329">
                      <a:moveTo>
                        <a:pt x="94" y="329"/>
                      </a:moveTo>
                      <a:lnTo>
                        <a:pt x="161" y="313"/>
                      </a:lnTo>
                      <a:lnTo>
                        <a:pt x="261" y="289"/>
                      </a:lnTo>
                      <a:lnTo>
                        <a:pt x="301" y="268"/>
                      </a:lnTo>
                      <a:lnTo>
                        <a:pt x="322" y="248"/>
                      </a:lnTo>
                      <a:lnTo>
                        <a:pt x="330" y="236"/>
                      </a:lnTo>
                      <a:lnTo>
                        <a:pt x="312" y="231"/>
                      </a:lnTo>
                      <a:lnTo>
                        <a:pt x="297" y="212"/>
                      </a:lnTo>
                      <a:lnTo>
                        <a:pt x="309" y="172"/>
                      </a:lnTo>
                      <a:lnTo>
                        <a:pt x="330" y="141"/>
                      </a:lnTo>
                      <a:lnTo>
                        <a:pt x="296" y="88"/>
                      </a:lnTo>
                      <a:lnTo>
                        <a:pt x="245" y="32"/>
                      </a:lnTo>
                      <a:lnTo>
                        <a:pt x="220" y="22"/>
                      </a:lnTo>
                      <a:lnTo>
                        <a:pt x="205" y="23"/>
                      </a:lnTo>
                      <a:lnTo>
                        <a:pt x="188" y="36"/>
                      </a:lnTo>
                      <a:lnTo>
                        <a:pt x="166" y="63"/>
                      </a:lnTo>
                      <a:lnTo>
                        <a:pt x="146" y="80"/>
                      </a:lnTo>
                      <a:lnTo>
                        <a:pt x="130" y="86"/>
                      </a:lnTo>
                      <a:lnTo>
                        <a:pt x="110" y="86"/>
                      </a:lnTo>
                      <a:lnTo>
                        <a:pt x="86" y="76"/>
                      </a:lnTo>
                      <a:lnTo>
                        <a:pt x="41" y="43"/>
                      </a:lnTo>
                      <a:lnTo>
                        <a:pt x="0" y="0"/>
                      </a:lnTo>
                      <a:lnTo>
                        <a:pt x="1" y="26"/>
                      </a:lnTo>
                      <a:lnTo>
                        <a:pt x="12" y="68"/>
                      </a:lnTo>
                      <a:lnTo>
                        <a:pt x="43" y="117"/>
                      </a:lnTo>
                      <a:lnTo>
                        <a:pt x="77" y="161"/>
                      </a:lnTo>
                      <a:lnTo>
                        <a:pt x="96" y="196"/>
                      </a:lnTo>
                      <a:lnTo>
                        <a:pt x="106" y="239"/>
                      </a:lnTo>
                      <a:lnTo>
                        <a:pt x="102" y="295"/>
                      </a:lnTo>
                      <a:lnTo>
                        <a:pt x="94" y="3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3" name="Freeform 43">
                  <a:extLst>
                    <a:ext uri="{FF2B5EF4-FFF2-40B4-BE49-F238E27FC236}">
                      <a16:creationId xmlns:a16="http://schemas.microsoft.com/office/drawing/2014/main" id="{1713EE2C-C6AE-4C3E-82DE-510E93588C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4" y="1993"/>
                  <a:ext cx="111" cy="80"/>
                </a:xfrm>
                <a:custGeom>
                  <a:avLst/>
                  <a:gdLst>
                    <a:gd name="T0" fmla="*/ 331 w 331"/>
                    <a:gd name="T1" fmla="*/ 232 h 241"/>
                    <a:gd name="T2" fmla="*/ 312 w 331"/>
                    <a:gd name="T3" fmla="*/ 228 h 241"/>
                    <a:gd name="T4" fmla="*/ 283 w 331"/>
                    <a:gd name="T5" fmla="*/ 209 h 241"/>
                    <a:gd name="T6" fmla="*/ 252 w 331"/>
                    <a:gd name="T7" fmla="*/ 169 h 241"/>
                    <a:gd name="T8" fmla="*/ 236 w 331"/>
                    <a:gd name="T9" fmla="*/ 138 h 241"/>
                    <a:gd name="T10" fmla="*/ 249 w 331"/>
                    <a:gd name="T11" fmla="*/ 133 h 241"/>
                    <a:gd name="T12" fmla="*/ 269 w 331"/>
                    <a:gd name="T13" fmla="*/ 118 h 241"/>
                    <a:gd name="T14" fmla="*/ 281 w 331"/>
                    <a:gd name="T15" fmla="*/ 96 h 241"/>
                    <a:gd name="T16" fmla="*/ 285 w 331"/>
                    <a:gd name="T17" fmla="*/ 64 h 241"/>
                    <a:gd name="T18" fmla="*/ 283 w 331"/>
                    <a:gd name="T19" fmla="*/ 44 h 241"/>
                    <a:gd name="T20" fmla="*/ 243 w 331"/>
                    <a:gd name="T21" fmla="*/ 34 h 241"/>
                    <a:gd name="T22" fmla="*/ 155 w 331"/>
                    <a:gd name="T23" fmla="*/ 8 h 241"/>
                    <a:gd name="T24" fmla="*/ 94 w 331"/>
                    <a:gd name="T25" fmla="*/ 0 h 241"/>
                    <a:gd name="T26" fmla="*/ 58 w 331"/>
                    <a:gd name="T27" fmla="*/ 6 h 241"/>
                    <a:gd name="T28" fmla="*/ 27 w 331"/>
                    <a:gd name="T29" fmla="*/ 26 h 241"/>
                    <a:gd name="T30" fmla="*/ 7 w 331"/>
                    <a:gd name="T31" fmla="*/ 64 h 241"/>
                    <a:gd name="T32" fmla="*/ 0 w 331"/>
                    <a:gd name="T33" fmla="*/ 90 h 241"/>
                    <a:gd name="T34" fmla="*/ 44 w 331"/>
                    <a:gd name="T35" fmla="*/ 82 h 241"/>
                    <a:gd name="T36" fmla="*/ 106 w 331"/>
                    <a:gd name="T37" fmla="*/ 88 h 241"/>
                    <a:gd name="T38" fmla="*/ 144 w 331"/>
                    <a:gd name="T39" fmla="*/ 112 h 241"/>
                    <a:gd name="T40" fmla="*/ 170 w 331"/>
                    <a:gd name="T41" fmla="*/ 146 h 241"/>
                    <a:gd name="T42" fmla="*/ 188 w 331"/>
                    <a:gd name="T43" fmla="*/ 184 h 241"/>
                    <a:gd name="T44" fmla="*/ 209 w 331"/>
                    <a:gd name="T45" fmla="*/ 217 h 241"/>
                    <a:gd name="T46" fmla="*/ 243 w 331"/>
                    <a:gd name="T47" fmla="*/ 238 h 241"/>
                    <a:gd name="T48" fmla="*/ 293 w 331"/>
                    <a:gd name="T49" fmla="*/ 241 h 241"/>
                    <a:gd name="T50" fmla="*/ 331 w 331"/>
                    <a:gd name="T51" fmla="*/ 232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31" h="241">
                      <a:moveTo>
                        <a:pt x="331" y="232"/>
                      </a:moveTo>
                      <a:lnTo>
                        <a:pt x="312" y="228"/>
                      </a:lnTo>
                      <a:lnTo>
                        <a:pt x="283" y="209"/>
                      </a:lnTo>
                      <a:lnTo>
                        <a:pt x="252" y="169"/>
                      </a:lnTo>
                      <a:lnTo>
                        <a:pt x="236" y="138"/>
                      </a:lnTo>
                      <a:lnTo>
                        <a:pt x="249" y="133"/>
                      </a:lnTo>
                      <a:lnTo>
                        <a:pt x="269" y="118"/>
                      </a:lnTo>
                      <a:lnTo>
                        <a:pt x="281" y="96"/>
                      </a:lnTo>
                      <a:lnTo>
                        <a:pt x="285" y="64"/>
                      </a:lnTo>
                      <a:lnTo>
                        <a:pt x="283" y="44"/>
                      </a:lnTo>
                      <a:lnTo>
                        <a:pt x="243" y="34"/>
                      </a:lnTo>
                      <a:lnTo>
                        <a:pt x="155" y="8"/>
                      </a:lnTo>
                      <a:lnTo>
                        <a:pt x="94" y="0"/>
                      </a:lnTo>
                      <a:lnTo>
                        <a:pt x="58" y="6"/>
                      </a:lnTo>
                      <a:lnTo>
                        <a:pt x="27" y="26"/>
                      </a:lnTo>
                      <a:lnTo>
                        <a:pt x="7" y="64"/>
                      </a:lnTo>
                      <a:lnTo>
                        <a:pt x="0" y="90"/>
                      </a:lnTo>
                      <a:lnTo>
                        <a:pt x="44" y="82"/>
                      </a:lnTo>
                      <a:lnTo>
                        <a:pt x="106" y="88"/>
                      </a:lnTo>
                      <a:lnTo>
                        <a:pt x="144" y="112"/>
                      </a:lnTo>
                      <a:lnTo>
                        <a:pt x="170" y="146"/>
                      </a:lnTo>
                      <a:lnTo>
                        <a:pt x="188" y="184"/>
                      </a:lnTo>
                      <a:lnTo>
                        <a:pt x="209" y="217"/>
                      </a:lnTo>
                      <a:lnTo>
                        <a:pt x="243" y="238"/>
                      </a:lnTo>
                      <a:lnTo>
                        <a:pt x="293" y="241"/>
                      </a:lnTo>
                      <a:lnTo>
                        <a:pt x="331" y="2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4" name="Freeform 44">
                  <a:extLst>
                    <a:ext uri="{FF2B5EF4-FFF2-40B4-BE49-F238E27FC236}">
                      <a16:creationId xmlns:a16="http://schemas.microsoft.com/office/drawing/2014/main" id="{E0C6ACD8-A0DB-48E2-A763-F9C6444727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5" y="1677"/>
                  <a:ext cx="143" cy="220"/>
                </a:xfrm>
                <a:custGeom>
                  <a:avLst/>
                  <a:gdLst>
                    <a:gd name="T0" fmla="*/ 98 w 428"/>
                    <a:gd name="T1" fmla="*/ 425 h 659"/>
                    <a:gd name="T2" fmla="*/ 100 w 428"/>
                    <a:gd name="T3" fmla="*/ 374 h 659"/>
                    <a:gd name="T4" fmla="*/ 119 w 428"/>
                    <a:gd name="T5" fmla="*/ 249 h 659"/>
                    <a:gd name="T6" fmla="*/ 122 w 428"/>
                    <a:gd name="T7" fmla="*/ 153 h 659"/>
                    <a:gd name="T8" fmla="*/ 111 w 428"/>
                    <a:gd name="T9" fmla="*/ 94 h 659"/>
                    <a:gd name="T10" fmla="*/ 84 w 428"/>
                    <a:gd name="T11" fmla="*/ 45 h 659"/>
                    <a:gd name="T12" fmla="*/ 50 w 428"/>
                    <a:gd name="T13" fmla="*/ 18 h 659"/>
                    <a:gd name="T14" fmla="*/ 20 w 428"/>
                    <a:gd name="T15" fmla="*/ 5 h 659"/>
                    <a:gd name="T16" fmla="*/ 3 w 428"/>
                    <a:gd name="T17" fmla="*/ 0 h 659"/>
                    <a:gd name="T18" fmla="*/ 0 w 428"/>
                    <a:gd name="T19" fmla="*/ 33 h 659"/>
                    <a:gd name="T20" fmla="*/ 0 w 428"/>
                    <a:gd name="T21" fmla="*/ 115 h 659"/>
                    <a:gd name="T22" fmla="*/ 11 w 428"/>
                    <a:gd name="T23" fmla="*/ 214 h 659"/>
                    <a:gd name="T24" fmla="*/ 32 w 428"/>
                    <a:gd name="T25" fmla="*/ 317 h 659"/>
                    <a:gd name="T26" fmla="*/ 66 w 428"/>
                    <a:gd name="T27" fmla="*/ 419 h 659"/>
                    <a:gd name="T28" fmla="*/ 112 w 428"/>
                    <a:gd name="T29" fmla="*/ 514 h 659"/>
                    <a:gd name="T30" fmla="*/ 155 w 428"/>
                    <a:gd name="T31" fmla="*/ 574 h 659"/>
                    <a:gd name="T32" fmla="*/ 188 w 428"/>
                    <a:gd name="T33" fmla="*/ 607 h 659"/>
                    <a:gd name="T34" fmla="*/ 224 w 428"/>
                    <a:gd name="T35" fmla="*/ 634 h 659"/>
                    <a:gd name="T36" fmla="*/ 264 w 428"/>
                    <a:gd name="T37" fmla="*/ 654 h 659"/>
                    <a:gd name="T38" fmla="*/ 287 w 428"/>
                    <a:gd name="T39" fmla="*/ 659 h 659"/>
                    <a:gd name="T40" fmla="*/ 296 w 428"/>
                    <a:gd name="T41" fmla="*/ 651 h 659"/>
                    <a:gd name="T42" fmla="*/ 311 w 428"/>
                    <a:gd name="T43" fmla="*/ 631 h 659"/>
                    <a:gd name="T44" fmla="*/ 320 w 428"/>
                    <a:gd name="T45" fmla="*/ 597 h 659"/>
                    <a:gd name="T46" fmla="*/ 311 w 428"/>
                    <a:gd name="T47" fmla="*/ 515 h 659"/>
                    <a:gd name="T48" fmla="*/ 295 w 428"/>
                    <a:gd name="T49" fmla="*/ 431 h 659"/>
                    <a:gd name="T50" fmla="*/ 296 w 428"/>
                    <a:gd name="T51" fmla="*/ 395 h 659"/>
                    <a:gd name="T52" fmla="*/ 303 w 428"/>
                    <a:gd name="T53" fmla="*/ 374 h 659"/>
                    <a:gd name="T54" fmla="*/ 315 w 428"/>
                    <a:gd name="T55" fmla="*/ 357 h 659"/>
                    <a:gd name="T56" fmla="*/ 336 w 428"/>
                    <a:gd name="T57" fmla="*/ 342 h 659"/>
                    <a:gd name="T58" fmla="*/ 364 w 428"/>
                    <a:gd name="T59" fmla="*/ 333 h 659"/>
                    <a:gd name="T60" fmla="*/ 404 w 428"/>
                    <a:gd name="T61" fmla="*/ 329 h 659"/>
                    <a:gd name="T62" fmla="*/ 428 w 428"/>
                    <a:gd name="T63" fmla="*/ 330 h 659"/>
                    <a:gd name="T64" fmla="*/ 424 w 428"/>
                    <a:gd name="T65" fmla="*/ 298 h 659"/>
                    <a:gd name="T66" fmla="*/ 412 w 428"/>
                    <a:gd name="T67" fmla="*/ 239 h 659"/>
                    <a:gd name="T68" fmla="*/ 389 w 428"/>
                    <a:gd name="T69" fmla="*/ 191 h 659"/>
                    <a:gd name="T70" fmla="*/ 356 w 428"/>
                    <a:gd name="T71" fmla="*/ 154 h 659"/>
                    <a:gd name="T72" fmla="*/ 333 w 428"/>
                    <a:gd name="T73" fmla="*/ 141 h 659"/>
                    <a:gd name="T74" fmla="*/ 341 w 428"/>
                    <a:gd name="T75" fmla="*/ 182 h 659"/>
                    <a:gd name="T76" fmla="*/ 341 w 428"/>
                    <a:gd name="T77" fmla="*/ 247 h 659"/>
                    <a:gd name="T78" fmla="*/ 324 w 428"/>
                    <a:gd name="T79" fmla="*/ 294 h 659"/>
                    <a:gd name="T80" fmla="*/ 294 w 428"/>
                    <a:gd name="T81" fmla="*/ 329 h 659"/>
                    <a:gd name="T82" fmla="*/ 231 w 428"/>
                    <a:gd name="T83" fmla="*/ 363 h 659"/>
                    <a:gd name="T84" fmla="*/ 162 w 428"/>
                    <a:gd name="T85" fmla="*/ 390 h 659"/>
                    <a:gd name="T86" fmla="*/ 118 w 428"/>
                    <a:gd name="T87" fmla="*/ 411 h 659"/>
                    <a:gd name="T88" fmla="*/ 98 w 428"/>
                    <a:gd name="T89" fmla="*/ 425 h 6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28" h="659">
                      <a:moveTo>
                        <a:pt x="98" y="425"/>
                      </a:moveTo>
                      <a:lnTo>
                        <a:pt x="100" y="374"/>
                      </a:lnTo>
                      <a:lnTo>
                        <a:pt x="119" y="249"/>
                      </a:lnTo>
                      <a:lnTo>
                        <a:pt x="122" y="153"/>
                      </a:lnTo>
                      <a:lnTo>
                        <a:pt x="111" y="94"/>
                      </a:lnTo>
                      <a:lnTo>
                        <a:pt x="84" y="45"/>
                      </a:lnTo>
                      <a:lnTo>
                        <a:pt x="50" y="18"/>
                      </a:lnTo>
                      <a:lnTo>
                        <a:pt x="20" y="5"/>
                      </a:lnTo>
                      <a:lnTo>
                        <a:pt x="3" y="0"/>
                      </a:lnTo>
                      <a:lnTo>
                        <a:pt x="0" y="33"/>
                      </a:lnTo>
                      <a:lnTo>
                        <a:pt x="0" y="115"/>
                      </a:lnTo>
                      <a:lnTo>
                        <a:pt x="11" y="214"/>
                      </a:lnTo>
                      <a:lnTo>
                        <a:pt x="32" y="317"/>
                      </a:lnTo>
                      <a:lnTo>
                        <a:pt x="66" y="419"/>
                      </a:lnTo>
                      <a:lnTo>
                        <a:pt x="112" y="514"/>
                      </a:lnTo>
                      <a:lnTo>
                        <a:pt x="155" y="574"/>
                      </a:lnTo>
                      <a:lnTo>
                        <a:pt x="188" y="607"/>
                      </a:lnTo>
                      <a:lnTo>
                        <a:pt x="224" y="634"/>
                      </a:lnTo>
                      <a:lnTo>
                        <a:pt x="264" y="654"/>
                      </a:lnTo>
                      <a:lnTo>
                        <a:pt x="287" y="659"/>
                      </a:lnTo>
                      <a:lnTo>
                        <a:pt x="296" y="651"/>
                      </a:lnTo>
                      <a:lnTo>
                        <a:pt x="311" y="631"/>
                      </a:lnTo>
                      <a:lnTo>
                        <a:pt x="320" y="597"/>
                      </a:lnTo>
                      <a:lnTo>
                        <a:pt x="311" y="515"/>
                      </a:lnTo>
                      <a:lnTo>
                        <a:pt x="295" y="431"/>
                      </a:lnTo>
                      <a:lnTo>
                        <a:pt x="296" y="395"/>
                      </a:lnTo>
                      <a:lnTo>
                        <a:pt x="303" y="374"/>
                      </a:lnTo>
                      <a:lnTo>
                        <a:pt x="315" y="357"/>
                      </a:lnTo>
                      <a:lnTo>
                        <a:pt x="336" y="342"/>
                      </a:lnTo>
                      <a:lnTo>
                        <a:pt x="364" y="333"/>
                      </a:lnTo>
                      <a:lnTo>
                        <a:pt x="404" y="329"/>
                      </a:lnTo>
                      <a:lnTo>
                        <a:pt x="428" y="330"/>
                      </a:lnTo>
                      <a:lnTo>
                        <a:pt x="424" y="298"/>
                      </a:lnTo>
                      <a:lnTo>
                        <a:pt x="412" y="239"/>
                      </a:lnTo>
                      <a:lnTo>
                        <a:pt x="389" y="191"/>
                      </a:lnTo>
                      <a:lnTo>
                        <a:pt x="356" y="154"/>
                      </a:lnTo>
                      <a:lnTo>
                        <a:pt x="333" y="141"/>
                      </a:lnTo>
                      <a:lnTo>
                        <a:pt x="341" y="182"/>
                      </a:lnTo>
                      <a:lnTo>
                        <a:pt x="341" y="247"/>
                      </a:lnTo>
                      <a:lnTo>
                        <a:pt x="324" y="294"/>
                      </a:lnTo>
                      <a:lnTo>
                        <a:pt x="294" y="329"/>
                      </a:lnTo>
                      <a:lnTo>
                        <a:pt x="231" y="363"/>
                      </a:lnTo>
                      <a:lnTo>
                        <a:pt x="162" y="390"/>
                      </a:lnTo>
                      <a:lnTo>
                        <a:pt x="118" y="411"/>
                      </a:lnTo>
                      <a:lnTo>
                        <a:pt x="98" y="4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5" name="Freeform 45">
                  <a:extLst>
                    <a:ext uri="{FF2B5EF4-FFF2-40B4-BE49-F238E27FC236}">
                      <a16:creationId xmlns:a16="http://schemas.microsoft.com/office/drawing/2014/main" id="{D9A33955-7EBA-4903-9802-833ECE65DF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4" y="1269"/>
                  <a:ext cx="4626" cy="1790"/>
                </a:xfrm>
                <a:custGeom>
                  <a:avLst/>
                  <a:gdLst>
                    <a:gd name="T0" fmla="*/ 4586 w 13879"/>
                    <a:gd name="T1" fmla="*/ 258 h 5371"/>
                    <a:gd name="T2" fmla="*/ 4561 w 13879"/>
                    <a:gd name="T3" fmla="*/ 478 h 5371"/>
                    <a:gd name="T4" fmla="*/ 4833 w 13879"/>
                    <a:gd name="T5" fmla="*/ 706 h 5371"/>
                    <a:gd name="T6" fmla="*/ 5135 w 13879"/>
                    <a:gd name="T7" fmla="*/ 670 h 5371"/>
                    <a:gd name="T8" fmla="*/ 5283 w 13879"/>
                    <a:gd name="T9" fmla="*/ 874 h 5371"/>
                    <a:gd name="T10" fmla="*/ 5526 w 13879"/>
                    <a:gd name="T11" fmla="*/ 758 h 5371"/>
                    <a:gd name="T12" fmla="*/ 5980 w 13879"/>
                    <a:gd name="T13" fmla="*/ 966 h 5371"/>
                    <a:gd name="T14" fmla="*/ 6906 w 13879"/>
                    <a:gd name="T15" fmla="*/ 895 h 5371"/>
                    <a:gd name="T16" fmla="*/ 7492 w 13879"/>
                    <a:gd name="T17" fmla="*/ 991 h 5371"/>
                    <a:gd name="T18" fmla="*/ 7519 w 13879"/>
                    <a:gd name="T19" fmla="*/ 1319 h 5371"/>
                    <a:gd name="T20" fmla="*/ 7362 w 13879"/>
                    <a:gd name="T21" fmla="*/ 1459 h 5371"/>
                    <a:gd name="T22" fmla="*/ 7532 w 13879"/>
                    <a:gd name="T23" fmla="*/ 1359 h 5371"/>
                    <a:gd name="T24" fmla="*/ 7356 w 13879"/>
                    <a:gd name="T25" fmla="*/ 1981 h 5371"/>
                    <a:gd name="T26" fmla="*/ 7524 w 13879"/>
                    <a:gd name="T27" fmla="*/ 2136 h 5371"/>
                    <a:gd name="T28" fmla="*/ 7676 w 13879"/>
                    <a:gd name="T29" fmla="*/ 1554 h 5371"/>
                    <a:gd name="T30" fmla="*/ 8268 w 13879"/>
                    <a:gd name="T31" fmla="*/ 2352 h 5371"/>
                    <a:gd name="T32" fmla="*/ 8623 w 13879"/>
                    <a:gd name="T33" fmla="*/ 3142 h 5371"/>
                    <a:gd name="T34" fmla="*/ 9565 w 13879"/>
                    <a:gd name="T35" fmla="*/ 3719 h 5371"/>
                    <a:gd name="T36" fmla="*/ 10959 w 13879"/>
                    <a:gd name="T37" fmla="*/ 3628 h 5371"/>
                    <a:gd name="T38" fmla="*/ 11501 w 13879"/>
                    <a:gd name="T39" fmla="*/ 3026 h 5371"/>
                    <a:gd name="T40" fmla="*/ 13063 w 13879"/>
                    <a:gd name="T41" fmla="*/ 4248 h 5371"/>
                    <a:gd name="T42" fmla="*/ 13879 w 13879"/>
                    <a:gd name="T43" fmla="*/ 5183 h 5371"/>
                    <a:gd name="T44" fmla="*/ 5492 w 13879"/>
                    <a:gd name="T45" fmla="*/ 5318 h 5371"/>
                    <a:gd name="T46" fmla="*/ 2139 w 13879"/>
                    <a:gd name="T47" fmla="*/ 5266 h 5371"/>
                    <a:gd name="T48" fmla="*/ 19 w 13879"/>
                    <a:gd name="T49" fmla="*/ 4956 h 5371"/>
                    <a:gd name="T50" fmla="*/ 775 w 13879"/>
                    <a:gd name="T51" fmla="*/ 4618 h 5371"/>
                    <a:gd name="T52" fmla="*/ 1110 w 13879"/>
                    <a:gd name="T53" fmla="*/ 3911 h 5371"/>
                    <a:gd name="T54" fmla="*/ 1911 w 13879"/>
                    <a:gd name="T55" fmla="*/ 2969 h 5371"/>
                    <a:gd name="T56" fmla="*/ 2861 w 13879"/>
                    <a:gd name="T57" fmla="*/ 1698 h 5371"/>
                    <a:gd name="T58" fmla="*/ 3560 w 13879"/>
                    <a:gd name="T59" fmla="*/ 1225 h 5371"/>
                    <a:gd name="T60" fmla="*/ 3864 w 13879"/>
                    <a:gd name="T61" fmla="*/ 490 h 5371"/>
                    <a:gd name="T62" fmla="*/ 4023 w 13879"/>
                    <a:gd name="T63" fmla="*/ 696 h 5371"/>
                    <a:gd name="T64" fmla="*/ 4297 w 13879"/>
                    <a:gd name="T65" fmla="*/ 1087 h 5371"/>
                    <a:gd name="T66" fmla="*/ 4502 w 13879"/>
                    <a:gd name="T67" fmla="*/ 2025 h 5371"/>
                    <a:gd name="T68" fmla="*/ 4343 w 13879"/>
                    <a:gd name="T69" fmla="*/ 1842 h 5371"/>
                    <a:gd name="T70" fmla="*/ 4187 w 13879"/>
                    <a:gd name="T71" fmla="*/ 1321 h 5371"/>
                    <a:gd name="T72" fmla="*/ 4173 w 13879"/>
                    <a:gd name="T73" fmla="*/ 1602 h 5371"/>
                    <a:gd name="T74" fmla="*/ 4161 w 13879"/>
                    <a:gd name="T75" fmla="*/ 1792 h 5371"/>
                    <a:gd name="T76" fmla="*/ 4211 w 13879"/>
                    <a:gd name="T77" fmla="*/ 1859 h 5371"/>
                    <a:gd name="T78" fmla="*/ 3968 w 13879"/>
                    <a:gd name="T79" fmla="*/ 1960 h 5371"/>
                    <a:gd name="T80" fmla="*/ 4060 w 13879"/>
                    <a:gd name="T81" fmla="*/ 2673 h 5371"/>
                    <a:gd name="T82" fmla="*/ 3583 w 13879"/>
                    <a:gd name="T83" fmla="*/ 2806 h 5371"/>
                    <a:gd name="T84" fmla="*/ 3937 w 13879"/>
                    <a:gd name="T85" fmla="*/ 3157 h 5371"/>
                    <a:gd name="T86" fmla="*/ 4348 w 13879"/>
                    <a:gd name="T87" fmla="*/ 3551 h 5371"/>
                    <a:gd name="T88" fmla="*/ 4462 w 13879"/>
                    <a:gd name="T89" fmla="*/ 3836 h 5371"/>
                    <a:gd name="T90" fmla="*/ 4502 w 13879"/>
                    <a:gd name="T91" fmla="*/ 4241 h 5371"/>
                    <a:gd name="T92" fmla="*/ 4862 w 13879"/>
                    <a:gd name="T93" fmla="*/ 4561 h 5371"/>
                    <a:gd name="T94" fmla="*/ 5210 w 13879"/>
                    <a:gd name="T95" fmla="*/ 4948 h 5371"/>
                    <a:gd name="T96" fmla="*/ 5034 w 13879"/>
                    <a:gd name="T97" fmla="*/ 4477 h 5371"/>
                    <a:gd name="T98" fmla="*/ 5284 w 13879"/>
                    <a:gd name="T99" fmla="*/ 4455 h 5371"/>
                    <a:gd name="T100" fmla="*/ 5478 w 13879"/>
                    <a:gd name="T101" fmla="*/ 4521 h 5371"/>
                    <a:gd name="T102" fmla="*/ 5304 w 13879"/>
                    <a:gd name="T103" fmla="*/ 3792 h 5371"/>
                    <a:gd name="T104" fmla="*/ 5590 w 13879"/>
                    <a:gd name="T105" fmla="*/ 3950 h 5371"/>
                    <a:gd name="T106" fmla="*/ 5162 w 13879"/>
                    <a:gd name="T107" fmla="*/ 3582 h 5371"/>
                    <a:gd name="T108" fmla="*/ 5210 w 13879"/>
                    <a:gd name="T109" fmla="*/ 2828 h 5371"/>
                    <a:gd name="T110" fmla="*/ 5003 w 13879"/>
                    <a:gd name="T111" fmla="*/ 2065 h 5371"/>
                    <a:gd name="T112" fmla="*/ 4341 w 13879"/>
                    <a:gd name="T113" fmla="*/ 810 h 5371"/>
                    <a:gd name="T114" fmla="*/ 4264 w 13879"/>
                    <a:gd name="T115" fmla="*/ 334 h 5371"/>
                    <a:gd name="T116" fmla="*/ 4220 w 13879"/>
                    <a:gd name="T117" fmla="*/ 754 h 5371"/>
                    <a:gd name="T118" fmla="*/ 4164 w 13879"/>
                    <a:gd name="T119" fmla="*/ 246 h 5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3879" h="5371">
                      <a:moveTo>
                        <a:pt x="4361" y="47"/>
                      </a:moveTo>
                      <a:lnTo>
                        <a:pt x="4378" y="45"/>
                      </a:lnTo>
                      <a:lnTo>
                        <a:pt x="4402" y="35"/>
                      </a:lnTo>
                      <a:lnTo>
                        <a:pt x="4421" y="19"/>
                      </a:lnTo>
                      <a:lnTo>
                        <a:pt x="4442" y="4"/>
                      </a:lnTo>
                      <a:lnTo>
                        <a:pt x="4456" y="0"/>
                      </a:lnTo>
                      <a:lnTo>
                        <a:pt x="4440" y="48"/>
                      </a:lnTo>
                      <a:lnTo>
                        <a:pt x="4429" y="127"/>
                      </a:lnTo>
                      <a:lnTo>
                        <a:pt x="4444" y="246"/>
                      </a:lnTo>
                      <a:lnTo>
                        <a:pt x="4456" y="377"/>
                      </a:lnTo>
                      <a:lnTo>
                        <a:pt x="4476" y="378"/>
                      </a:lnTo>
                      <a:lnTo>
                        <a:pt x="4510" y="374"/>
                      </a:lnTo>
                      <a:lnTo>
                        <a:pt x="4536" y="365"/>
                      </a:lnTo>
                      <a:lnTo>
                        <a:pt x="4556" y="348"/>
                      </a:lnTo>
                      <a:lnTo>
                        <a:pt x="4576" y="314"/>
                      </a:lnTo>
                      <a:lnTo>
                        <a:pt x="4586" y="258"/>
                      </a:lnTo>
                      <a:lnTo>
                        <a:pt x="4585" y="163"/>
                      </a:lnTo>
                      <a:lnTo>
                        <a:pt x="4580" y="84"/>
                      </a:lnTo>
                      <a:lnTo>
                        <a:pt x="4585" y="59"/>
                      </a:lnTo>
                      <a:lnTo>
                        <a:pt x="4592" y="49"/>
                      </a:lnTo>
                      <a:lnTo>
                        <a:pt x="4597" y="47"/>
                      </a:lnTo>
                      <a:lnTo>
                        <a:pt x="4628" y="101"/>
                      </a:lnTo>
                      <a:lnTo>
                        <a:pt x="4674" y="215"/>
                      </a:lnTo>
                      <a:lnTo>
                        <a:pt x="4701" y="300"/>
                      </a:lnTo>
                      <a:lnTo>
                        <a:pt x="4721" y="388"/>
                      </a:lnTo>
                      <a:lnTo>
                        <a:pt x="4732" y="476"/>
                      </a:lnTo>
                      <a:lnTo>
                        <a:pt x="4729" y="557"/>
                      </a:lnTo>
                      <a:lnTo>
                        <a:pt x="4709" y="629"/>
                      </a:lnTo>
                      <a:lnTo>
                        <a:pt x="4692" y="660"/>
                      </a:lnTo>
                      <a:lnTo>
                        <a:pt x="4670" y="637"/>
                      </a:lnTo>
                      <a:lnTo>
                        <a:pt x="4617" y="557"/>
                      </a:lnTo>
                      <a:lnTo>
                        <a:pt x="4561" y="478"/>
                      </a:lnTo>
                      <a:lnTo>
                        <a:pt x="4526" y="450"/>
                      </a:lnTo>
                      <a:lnTo>
                        <a:pt x="4509" y="457"/>
                      </a:lnTo>
                      <a:lnTo>
                        <a:pt x="4502" y="470"/>
                      </a:lnTo>
                      <a:lnTo>
                        <a:pt x="4566" y="545"/>
                      </a:lnTo>
                      <a:lnTo>
                        <a:pt x="4676" y="690"/>
                      </a:lnTo>
                      <a:lnTo>
                        <a:pt x="4761" y="825"/>
                      </a:lnTo>
                      <a:lnTo>
                        <a:pt x="4818" y="941"/>
                      </a:lnTo>
                      <a:lnTo>
                        <a:pt x="4833" y="989"/>
                      </a:lnTo>
                      <a:lnTo>
                        <a:pt x="4863" y="957"/>
                      </a:lnTo>
                      <a:lnTo>
                        <a:pt x="4899" y="901"/>
                      </a:lnTo>
                      <a:lnTo>
                        <a:pt x="4914" y="861"/>
                      </a:lnTo>
                      <a:lnTo>
                        <a:pt x="4919" y="821"/>
                      </a:lnTo>
                      <a:lnTo>
                        <a:pt x="4913" y="782"/>
                      </a:lnTo>
                      <a:lnTo>
                        <a:pt x="4893" y="749"/>
                      </a:lnTo>
                      <a:lnTo>
                        <a:pt x="4858" y="718"/>
                      </a:lnTo>
                      <a:lnTo>
                        <a:pt x="4833" y="706"/>
                      </a:lnTo>
                      <a:lnTo>
                        <a:pt x="4865" y="718"/>
                      </a:lnTo>
                      <a:lnTo>
                        <a:pt x="4911" y="724"/>
                      </a:lnTo>
                      <a:lnTo>
                        <a:pt x="4941" y="712"/>
                      </a:lnTo>
                      <a:lnTo>
                        <a:pt x="4957" y="686"/>
                      </a:lnTo>
                      <a:lnTo>
                        <a:pt x="4970" y="638"/>
                      </a:lnTo>
                      <a:lnTo>
                        <a:pt x="4986" y="592"/>
                      </a:lnTo>
                      <a:lnTo>
                        <a:pt x="5006" y="570"/>
                      </a:lnTo>
                      <a:lnTo>
                        <a:pt x="5021" y="565"/>
                      </a:lnTo>
                      <a:lnTo>
                        <a:pt x="5021" y="684"/>
                      </a:lnTo>
                      <a:lnTo>
                        <a:pt x="5021" y="801"/>
                      </a:lnTo>
                      <a:lnTo>
                        <a:pt x="5062" y="801"/>
                      </a:lnTo>
                      <a:lnTo>
                        <a:pt x="5114" y="789"/>
                      </a:lnTo>
                      <a:lnTo>
                        <a:pt x="5135" y="768"/>
                      </a:lnTo>
                      <a:lnTo>
                        <a:pt x="5141" y="737"/>
                      </a:lnTo>
                      <a:lnTo>
                        <a:pt x="5137" y="704"/>
                      </a:lnTo>
                      <a:lnTo>
                        <a:pt x="5135" y="670"/>
                      </a:lnTo>
                      <a:lnTo>
                        <a:pt x="5146" y="641"/>
                      </a:lnTo>
                      <a:lnTo>
                        <a:pt x="5179" y="618"/>
                      </a:lnTo>
                      <a:lnTo>
                        <a:pt x="5210" y="612"/>
                      </a:lnTo>
                      <a:lnTo>
                        <a:pt x="5211" y="661"/>
                      </a:lnTo>
                      <a:lnTo>
                        <a:pt x="5202" y="740"/>
                      </a:lnTo>
                      <a:lnTo>
                        <a:pt x="5170" y="830"/>
                      </a:lnTo>
                      <a:lnTo>
                        <a:pt x="5134" y="899"/>
                      </a:lnTo>
                      <a:lnTo>
                        <a:pt x="5119" y="943"/>
                      </a:lnTo>
                      <a:lnTo>
                        <a:pt x="5119" y="993"/>
                      </a:lnTo>
                      <a:lnTo>
                        <a:pt x="5141" y="1049"/>
                      </a:lnTo>
                      <a:lnTo>
                        <a:pt x="5162" y="1083"/>
                      </a:lnTo>
                      <a:lnTo>
                        <a:pt x="5191" y="1062"/>
                      </a:lnTo>
                      <a:lnTo>
                        <a:pt x="5230" y="1017"/>
                      </a:lnTo>
                      <a:lnTo>
                        <a:pt x="5256" y="949"/>
                      </a:lnTo>
                      <a:lnTo>
                        <a:pt x="5268" y="897"/>
                      </a:lnTo>
                      <a:lnTo>
                        <a:pt x="5283" y="874"/>
                      </a:lnTo>
                      <a:lnTo>
                        <a:pt x="5311" y="867"/>
                      </a:lnTo>
                      <a:lnTo>
                        <a:pt x="5362" y="879"/>
                      </a:lnTo>
                      <a:lnTo>
                        <a:pt x="5398" y="895"/>
                      </a:lnTo>
                      <a:lnTo>
                        <a:pt x="5407" y="874"/>
                      </a:lnTo>
                      <a:lnTo>
                        <a:pt x="5406" y="837"/>
                      </a:lnTo>
                      <a:lnTo>
                        <a:pt x="5387" y="807"/>
                      </a:lnTo>
                      <a:lnTo>
                        <a:pt x="5360" y="782"/>
                      </a:lnTo>
                      <a:lnTo>
                        <a:pt x="5332" y="762"/>
                      </a:lnTo>
                      <a:lnTo>
                        <a:pt x="5312" y="745"/>
                      </a:lnTo>
                      <a:lnTo>
                        <a:pt x="5308" y="729"/>
                      </a:lnTo>
                      <a:lnTo>
                        <a:pt x="5328" y="714"/>
                      </a:lnTo>
                      <a:lnTo>
                        <a:pt x="5351" y="706"/>
                      </a:lnTo>
                      <a:lnTo>
                        <a:pt x="5367" y="705"/>
                      </a:lnTo>
                      <a:lnTo>
                        <a:pt x="5403" y="713"/>
                      </a:lnTo>
                      <a:lnTo>
                        <a:pt x="5464" y="736"/>
                      </a:lnTo>
                      <a:lnTo>
                        <a:pt x="5526" y="758"/>
                      </a:lnTo>
                      <a:lnTo>
                        <a:pt x="5564" y="764"/>
                      </a:lnTo>
                      <a:lnTo>
                        <a:pt x="5598" y="756"/>
                      </a:lnTo>
                      <a:lnTo>
                        <a:pt x="5624" y="729"/>
                      </a:lnTo>
                      <a:lnTo>
                        <a:pt x="5634" y="706"/>
                      </a:lnTo>
                      <a:lnTo>
                        <a:pt x="5658" y="706"/>
                      </a:lnTo>
                      <a:lnTo>
                        <a:pt x="5697" y="700"/>
                      </a:lnTo>
                      <a:lnTo>
                        <a:pt x="5747" y="678"/>
                      </a:lnTo>
                      <a:lnTo>
                        <a:pt x="5775" y="660"/>
                      </a:lnTo>
                      <a:lnTo>
                        <a:pt x="5789" y="674"/>
                      </a:lnTo>
                      <a:lnTo>
                        <a:pt x="5815" y="722"/>
                      </a:lnTo>
                      <a:lnTo>
                        <a:pt x="5852" y="813"/>
                      </a:lnTo>
                      <a:lnTo>
                        <a:pt x="5891" y="903"/>
                      </a:lnTo>
                      <a:lnTo>
                        <a:pt x="5920" y="947"/>
                      </a:lnTo>
                      <a:lnTo>
                        <a:pt x="5944" y="966"/>
                      </a:lnTo>
                      <a:lnTo>
                        <a:pt x="5961" y="970"/>
                      </a:lnTo>
                      <a:lnTo>
                        <a:pt x="5980" y="966"/>
                      </a:lnTo>
                      <a:lnTo>
                        <a:pt x="6000" y="953"/>
                      </a:lnTo>
                      <a:lnTo>
                        <a:pt x="6011" y="942"/>
                      </a:lnTo>
                      <a:lnTo>
                        <a:pt x="6001" y="941"/>
                      </a:lnTo>
                      <a:lnTo>
                        <a:pt x="5987" y="931"/>
                      </a:lnTo>
                      <a:lnTo>
                        <a:pt x="5973" y="909"/>
                      </a:lnTo>
                      <a:lnTo>
                        <a:pt x="5967" y="845"/>
                      </a:lnTo>
                      <a:lnTo>
                        <a:pt x="5964" y="801"/>
                      </a:lnTo>
                      <a:lnTo>
                        <a:pt x="6032" y="837"/>
                      </a:lnTo>
                      <a:lnTo>
                        <a:pt x="6149" y="895"/>
                      </a:lnTo>
                      <a:lnTo>
                        <a:pt x="6253" y="938"/>
                      </a:lnTo>
                      <a:lnTo>
                        <a:pt x="6352" y="963"/>
                      </a:lnTo>
                      <a:lnTo>
                        <a:pt x="6449" y="973"/>
                      </a:lnTo>
                      <a:lnTo>
                        <a:pt x="6556" y="967"/>
                      </a:lnTo>
                      <a:lnTo>
                        <a:pt x="6677" y="949"/>
                      </a:lnTo>
                      <a:lnTo>
                        <a:pt x="6822" y="917"/>
                      </a:lnTo>
                      <a:lnTo>
                        <a:pt x="6906" y="895"/>
                      </a:lnTo>
                      <a:lnTo>
                        <a:pt x="6923" y="893"/>
                      </a:lnTo>
                      <a:lnTo>
                        <a:pt x="6958" y="897"/>
                      </a:lnTo>
                      <a:lnTo>
                        <a:pt x="7009" y="911"/>
                      </a:lnTo>
                      <a:lnTo>
                        <a:pt x="7104" y="967"/>
                      </a:lnTo>
                      <a:lnTo>
                        <a:pt x="7192" y="1023"/>
                      </a:lnTo>
                      <a:lnTo>
                        <a:pt x="7234" y="1038"/>
                      </a:lnTo>
                      <a:lnTo>
                        <a:pt x="7262" y="1042"/>
                      </a:lnTo>
                      <a:lnTo>
                        <a:pt x="7288" y="1037"/>
                      </a:lnTo>
                      <a:lnTo>
                        <a:pt x="7314" y="1025"/>
                      </a:lnTo>
                      <a:lnTo>
                        <a:pt x="7340" y="1001"/>
                      </a:lnTo>
                      <a:lnTo>
                        <a:pt x="7364" y="965"/>
                      </a:lnTo>
                      <a:lnTo>
                        <a:pt x="7378" y="942"/>
                      </a:lnTo>
                      <a:lnTo>
                        <a:pt x="7398" y="945"/>
                      </a:lnTo>
                      <a:lnTo>
                        <a:pt x="7428" y="962"/>
                      </a:lnTo>
                      <a:lnTo>
                        <a:pt x="7456" y="981"/>
                      </a:lnTo>
                      <a:lnTo>
                        <a:pt x="7492" y="991"/>
                      </a:lnTo>
                      <a:lnTo>
                        <a:pt x="7519" y="989"/>
                      </a:lnTo>
                      <a:lnTo>
                        <a:pt x="7513" y="1013"/>
                      </a:lnTo>
                      <a:lnTo>
                        <a:pt x="7513" y="1047"/>
                      </a:lnTo>
                      <a:lnTo>
                        <a:pt x="7524" y="1071"/>
                      </a:lnTo>
                      <a:lnTo>
                        <a:pt x="7543" y="1089"/>
                      </a:lnTo>
                      <a:lnTo>
                        <a:pt x="7573" y="1110"/>
                      </a:lnTo>
                      <a:lnTo>
                        <a:pt x="7601" y="1137"/>
                      </a:lnTo>
                      <a:lnTo>
                        <a:pt x="7612" y="1161"/>
                      </a:lnTo>
                      <a:lnTo>
                        <a:pt x="7613" y="1178"/>
                      </a:lnTo>
                      <a:lnTo>
                        <a:pt x="7612" y="1206"/>
                      </a:lnTo>
                      <a:lnTo>
                        <a:pt x="7608" y="1262"/>
                      </a:lnTo>
                      <a:lnTo>
                        <a:pt x="7597" y="1295"/>
                      </a:lnTo>
                      <a:lnTo>
                        <a:pt x="7584" y="1311"/>
                      </a:lnTo>
                      <a:lnTo>
                        <a:pt x="7564" y="1321"/>
                      </a:lnTo>
                      <a:lnTo>
                        <a:pt x="7536" y="1322"/>
                      </a:lnTo>
                      <a:lnTo>
                        <a:pt x="7519" y="1319"/>
                      </a:lnTo>
                      <a:lnTo>
                        <a:pt x="7516" y="1262"/>
                      </a:lnTo>
                      <a:lnTo>
                        <a:pt x="7513" y="1178"/>
                      </a:lnTo>
                      <a:lnTo>
                        <a:pt x="7499" y="1147"/>
                      </a:lnTo>
                      <a:lnTo>
                        <a:pt x="7483" y="1134"/>
                      </a:lnTo>
                      <a:lnTo>
                        <a:pt x="7471" y="1131"/>
                      </a:lnTo>
                      <a:lnTo>
                        <a:pt x="7465" y="1161"/>
                      </a:lnTo>
                      <a:lnTo>
                        <a:pt x="7457" y="1205"/>
                      </a:lnTo>
                      <a:lnTo>
                        <a:pt x="7440" y="1223"/>
                      </a:lnTo>
                      <a:lnTo>
                        <a:pt x="7424" y="1225"/>
                      </a:lnTo>
                      <a:lnTo>
                        <a:pt x="7419" y="1195"/>
                      </a:lnTo>
                      <a:lnTo>
                        <a:pt x="7410" y="1151"/>
                      </a:lnTo>
                      <a:lnTo>
                        <a:pt x="7392" y="1133"/>
                      </a:lnTo>
                      <a:lnTo>
                        <a:pt x="7378" y="1131"/>
                      </a:lnTo>
                      <a:lnTo>
                        <a:pt x="7378" y="1237"/>
                      </a:lnTo>
                      <a:lnTo>
                        <a:pt x="7376" y="1395"/>
                      </a:lnTo>
                      <a:lnTo>
                        <a:pt x="7362" y="1459"/>
                      </a:lnTo>
                      <a:lnTo>
                        <a:pt x="7343" y="1494"/>
                      </a:lnTo>
                      <a:lnTo>
                        <a:pt x="7330" y="1507"/>
                      </a:lnTo>
                      <a:lnTo>
                        <a:pt x="7348" y="1514"/>
                      </a:lnTo>
                      <a:lnTo>
                        <a:pt x="7376" y="1519"/>
                      </a:lnTo>
                      <a:lnTo>
                        <a:pt x="7398" y="1516"/>
                      </a:lnTo>
                      <a:lnTo>
                        <a:pt x="7412" y="1507"/>
                      </a:lnTo>
                      <a:lnTo>
                        <a:pt x="7424" y="1484"/>
                      </a:lnTo>
                      <a:lnTo>
                        <a:pt x="7427" y="1439"/>
                      </a:lnTo>
                      <a:lnTo>
                        <a:pt x="7419" y="1362"/>
                      </a:lnTo>
                      <a:lnTo>
                        <a:pt x="7426" y="1297"/>
                      </a:lnTo>
                      <a:lnTo>
                        <a:pt x="7442" y="1278"/>
                      </a:lnTo>
                      <a:lnTo>
                        <a:pt x="7459" y="1271"/>
                      </a:lnTo>
                      <a:lnTo>
                        <a:pt x="7471" y="1273"/>
                      </a:lnTo>
                      <a:lnTo>
                        <a:pt x="7477" y="1295"/>
                      </a:lnTo>
                      <a:lnTo>
                        <a:pt x="7501" y="1330"/>
                      </a:lnTo>
                      <a:lnTo>
                        <a:pt x="7532" y="1359"/>
                      </a:lnTo>
                      <a:lnTo>
                        <a:pt x="7557" y="1391"/>
                      </a:lnTo>
                      <a:lnTo>
                        <a:pt x="7565" y="1414"/>
                      </a:lnTo>
                      <a:lnTo>
                        <a:pt x="7553" y="1507"/>
                      </a:lnTo>
                      <a:lnTo>
                        <a:pt x="7528" y="1640"/>
                      </a:lnTo>
                      <a:lnTo>
                        <a:pt x="7504" y="1698"/>
                      </a:lnTo>
                      <a:lnTo>
                        <a:pt x="7484" y="1730"/>
                      </a:lnTo>
                      <a:lnTo>
                        <a:pt x="7471" y="1743"/>
                      </a:lnTo>
                      <a:lnTo>
                        <a:pt x="7469" y="1686"/>
                      </a:lnTo>
                      <a:lnTo>
                        <a:pt x="7465" y="1602"/>
                      </a:lnTo>
                      <a:lnTo>
                        <a:pt x="7452" y="1571"/>
                      </a:lnTo>
                      <a:lnTo>
                        <a:pt x="7436" y="1558"/>
                      </a:lnTo>
                      <a:lnTo>
                        <a:pt x="7424" y="1555"/>
                      </a:lnTo>
                      <a:lnTo>
                        <a:pt x="7408" y="1622"/>
                      </a:lnTo>
                      <a:lnTo>
                        <a:pt x="7382" y="1751"/>
                      </a:lnTo>
                      <a:lnTo>
                        <a:pt x="7364" y="1872"/>
                      </a:lnTo>
                      <a:lnTo>
                        <a:pt x="7356" y="1981"/>
                      </a:lnTo>
                      <a:lnTo>
                        <a:pt x="7360" y="2077"/>
                      </a:lnTo>
                      <a:lnTo>
                        <a:pt x="7376" y="2157"/>
                      </a:lnTo>
                      <a:lnTo>
                        <a:pt x="7403" y="2217"/>
                      </a:lnTo>
                      <a:lnTo>
                        <a:pt x="7434" y="2245"/>
                      </a:lnTo>
                      <a:lnTo>
                        <a:pt x="7457" y="2259"/>
                      </a:lnTo>
                      <a:lnTo>
                        <a:pt x="7471" y="2261"/>
                      </a:lnTo>
                      <a:lnTo>
                        <a:pt x="7460" y="2260"/>
                      </a:lnTo>
                      <a:lnTo>
                        <a:pt x="7443" y="2249"/>
                      </a:lnTo>
                      <a:lnTo>
                        <a:pt x="7434" y="2233"/>
                      </a:lnTo>
                      <a:lnTo>
                        <a:pt x="7432" y="2213"/>
                      </a:lnTo>
                      <a:lnTo>
                        <a:pt x="7438" y="2193"/>
                      </a:lnTo>
                      <a:lnTo>
                        <a:pt x="7451" y="2177"/>
                      </a:lnTo>
                      <a:lnTo>
                        <a:pt x="7472" y="2165"/>
                      </a:lnTo>
                      <a:lnTo>
                        <a:pt x="7501" y="2164"/>
                      </a:lnTo>
                      <a:lnTo>
                        <a:pt x="7519" y="2168"/>
                      </a:lnTo>
                      <a:lnTo>
                        <a:pt x="7524" y="2136"/>
                      </a:lnTo>
                      <a:lnTo>
                        <a:pt x="7524" y="2083"/>
                      </a:lnTo>
                      <a:lnTo>
                        <a:pt x="7509" y="2017"/>
                      </a:lnTo>
                      <a:lnTo>
                        <a:pt x="7480" y="1941"/>
                      </a:lnTo>
                      <a:lnTo>
                        <a:pt x="7465" y="1875"/>
                      </a:lnTo>
                      <a:lnTo>
                        <a:pt x="7467" y="1822"/>
                      </a:lnTo>
                      <a:lnTo>
                        <a:pt x="7471" y="1791"/>
                      </a:lnTo>
                      <a:lnTo>
                        <a:pt x="7504" y="1814"/>
                      </a:lnTo>
                      <a:lnTo>
                        <a:pt x="7543" y="1828"/>
                      </a:lnTo>
                      <a:lnTo>
                        <a:pt x="7564" y="1828"/>
                      </a:lnTo>
                      <a:lnTo>
                        <a:pt x="7589" y="1816"/>
                      </a:lnTo>
                      <a:lnTo>
                        <a:pt x="7612" y="1780"/>
                      </a:lnTo>
                      <a:lnTo>
                        <a:pt x="7632" y="1702"/>
                      </a:lnTo>
                      <a:lnTo>
                        <a:pt x="7643" y="1616"/>
                      </a:lnTo>
                      <a:lnTo>
                        <a:pt x="7653" y="1571"/>
                      </a:lnTo>
                      <a:lnTo>
                        <a:pt x="7660" y="1555"/>
                      </a:lnTo>
                      <a:lnTo>
                        <a:pt x="7676" y="1554"/>
                      </a:lnTo>
                      <a:lnTo>
                        <a:pt x="7700" y="1543"/>
                      </a:lnTo>
                      <a:lnTo>
                        <a:pt x="7720" y="1527"/>
                      </a:lnTo>
                      <a:lnTo>
                        <a:pt x="7741" y="1512"/>
                      </a:lnTo>
                      <a:lnTo>
                        <a:pt x="7755" y="1507"/>
                      </a:lnTo>
                      <a:lnTo>
                        <a:pt x="7788" y="1539"/>
                      </a:lnTo>
                      <a:lnTo>
                        <a:pt x="7847" y="1608"/>
                      </a:lnTo>
                      <a:lnTo>
                        <a:pt x="7900" y="1687"/>
                      </a:lnTo>
                      <a:lnTo>
                        <a:pt x="7945" y="1771"/>
                      </a:lnTo>
                      <a:lnTo>
                        <a:pt x="7984" y="1862"/>
                      </a:lnTo>
                      <a:lnTo>
                        <a:pt x="8018" y="1956"/>
                      </a:lnTo>
                      <a:lnTo>
                        <a:pt x="8061" y="2108"/>
                      </a:lnTo>
                      <a:lnTo>
                        <a:pt x="8084" y="2215"/>
                      </a:lnTo>
                      <a:lnTo>
                        <a:pt x="8118" y="2227"/>
                      </a:lnTo>
                      <a:lnTo>
                        <a:pt x="8177" y="2260"/>
                      </a:lnTo>
                      <a:lnTo>
                        <a:pt x="8226" y="2301"/>
                      </a:lnTo>
                      <a:lnTo>
                        <a:pt x="8268" y="2352"/>
                      </a:lnTo>
                      <a:lnTo>
                        <a:pt x="8301" y="2409"/>
                      </a:lnTo>
                      <a:lnTo>
                        <a:pt x="8329" y="2472"/>
                      </a:lnTo>
                      <a:lnTo>
                        <a:pt x="8362" y="2576"/>
                      </a:lnTo>
                      <a:lnTo>
                        <a:pt x="8409" y="2805"/>
                      </a:lnTo>
                      <a:lnTo>
                        <a:pt x="8462" y="3039"/>
                      </a:lnTo>
                      <a:lnTo>
                        <a:pt x="8502" y="3150"/>
                      </a:lnTo>
                      <a:lnTo>
                        <a:pt x="8535" y="3219"/>
                      </a:lnTo>
                      <a:lnTo>
                        <a:pt x="8555" y="3251"/>
                      </a:lnTo>
                      <a:lnTo>
                        <a:pt x="8559" y="3233"/>
                      </a:lnTo>
                      <a:lnTo>
                        <a:pt x="8578" y="3218"/>
                      </a:lnTo>
                      <a:lnTo>
                        <a:pt x="8618" y="3230"/>
                      </a:lnTo>
                      <a:lnTo>
                        <a:pt x="8650" y="3251"/>
                      </a:lnTo>
                      <a:lnTo>
                        <a:pt x="8653" y="3237"/>
                      </a:lnTo>
                      <a:lnTo>
                        <a:pt x="8650" y="3210"/>
                      </a:lnTo>
                      <a:lnTo>
                        <a:pt x="8639" y="3175"/>
                      </a:lnTo>
                      <a:lnTo>
                        <a:pt x="8623" y="3142"/>
                      </a:lnTo>
                      <a:lnTo>
                        <a:pt x="8625" y="3123"/>
                      </a:lnTo>
                      <a:lnTo>
                        <a:pt x="8638" y="3114"/>
                      </a:lnTo>
                      <a:lnTo>
                        <a:pt x="8650" y="3110"/>
                      </a:lnTo>
                      <a:lnTo>
                        <a:pt x="8721" y="3194"/>
                      </a:lnTo>
                      <a:lnTo>
                        <a:pt x="8874" y="3399"/>
                      </a:lnTo>
                      <a:lnTo>
                        <a:pt x="8998" y="3546"/>
                      </a:lnTo>
                      <a:lnTo>
                        <a:pt x="9083" y="3628"/>
                      </a:lnTo>
                      <a:lnTo>
                        <a:pt x="9150" y="3676"/>
                      </a:lnTo>
                      <a:lnTo>
                        <a:pt x="9195" y="3699"/>
                      </a:lnTo>
                      <a:lnTo>
                        <a:pt x="9240" y="3715"/>
                      </a:lnTo>
                      <a:lnTo>
                        <a:pt x="9285" y="3723"/>
                      </a:lnTo>
                      <a:lnTo>
                        <a:pt x="9309" y="3723"/>
                      </a:lnTo>
                      <a:lnTo>
                        <a:pt x="9356" y="3723"/>
                      </a:lnTo>
                      <a:lnTo>
                        <a:pt x="9404" y="3715"/>
                      </a:lnTo>
                      <a:lnTo>
                        <a:pt x="9491" y="3712"/>
                      </a:lnTo>
                      <a:lnTo>
                        <a:pt x="9565" y="3719"/>
                      </a:lnTo>
                      <a:lnTo>
                        <a:pt x="9632" y="3736"/>
                      </a:lnTo>
                      <a:lnTo>
                        <a:pt x="9718" y="3772"/>
                      </a:lnTo>
                      <a:lnTo>
                        <a:pt x="9822" y="3834"/>
                      </a:lnTo>
                      <a:lnTo>
                        <a:pt x="9874" y="3864"/>
                      </a:lnTo>
                      <a:lnTo>
                        <a:pt x="9904" y="3888"/>
                      </a:lnTo>
                      <a:lnTo>
                        <a:pt x="9965" y="3926"/>
                      </a:lnTo>
                      <a:lnTo>
                        <a:pt x="10030" y="3952"/>
                      </a:lnTo>
                      <a:lnTo>
                        <a:pt x="10100" y="3966"/>
                      </a:lnTo>
                      <a:lnTo>
                        <a:pt x="10171" y="3971"/>
                      </a:lnTo>
                      <a:lnTo>
                        <a:pt x="10245" y="3966"/>
                      </a:lnTo>
                      <a:lnTo>
                        <a:pt x="10358" y="3944"/>
                      </a:lnTo>
                      <a:lnTo>
                        <a:pt x="10509" y="3894"/>
                      </a:lnTo>
                      <a:lnTo>
                        <a:pt x="10654" y="3824"/>
                      </a:lnTo>
                      <a:lnTo>
                        <a:pt x="10788" y="3746"/>
                      </a:lnTo>
                      <a:lnTo>
                        <a:pt x="10908" y="3666"/>
                      </a:lnTo>
                      <a:lnTo>
                        <a:pt x="10959" y="3628"/>
                      </a:lnTo>
                      <a:lnTo>
                        <a:pt x="10975" y="3508"/>
                      </a:lnTo>
                      <a:lnTo>
                        <a:pt x="10996" y="3295"/>
                      </a:lnTo>
                      <a:lnTo>
                        <a:pt x="11017" y="3155"/>
                      </a:lnTo>
                      <a:lnTo>
                        <a:pt x="11049" y="3026"/>
                      </a:lnTo>
                      <a:lnTo>
                        <a:pt x="11087" y="2945"/>
                      </a:lnTo>
                      <a:lnTo>
                        <a:pt x="11116" y="2900"/>
                      </a:lnTo>
                      <a:lnTo>
                        <a:pt x="11152" y="2862"/>
                      </a:lnTo>
                      <a:lnTo>
                        <a:pt x="11195" y="2837"/>
                      </a:lnTo>
                      <a:lnTo>
                        <a:pt x="11245" y="2822"/>
                      </a:lnTo>
                      <a:lnTo>
                        <a:pt x="11303" y="2822"/>
                      </a:lnTo>
                      <a:lnTo>
                        <a:pt x="11335" y="2828"/>
                      </a:lnTo>
                      <a:lnTo>
                        <a:pt x="11347" y="2869"/>
                      </a:lnTo>
                      <a:lnTo>
                        <a:pt x="11385" y="2936"/>
                      </a:lnTo>
                      <a:lnTo>
                        <a:pt x="11465" y="3015"/>
                      </a:lnTo>
                      <a:lnTo>
                        <a:pt x="11524" y="3063"/>
                      </a:lnTo>
                      <a:lnTo>
                        <a:pt x="11501" y="3026"/>
                      </a:lnTo>
                      <a:lnTo>
                        <a:pt x="11472" y="2969"/>
                      </a:lnTo>
                      <a:lnTo>
                        <a:pt x="11461" y="2925"/>
                      </a:lnTo>
                      <a:lnTo>
                        <a:pt x="11466" y="2890"/>
                      </a:lnTo>
                      <a:lnTo>
                        <a:pt x="11497" y="2848"/>
                      </a:lnTo>
                      <a:lnTo>
                        <a:pt x="11572" y="2782"/>
                      </a:lnTo>
                      <a:lnTo>
                        <a:pt x="11618" y="2733"/>
                      </a:lnTo>
                      <a:lnTo>
                        <a:pt x="11665" y="2733"/>
                      </a:lnTo>
                      <a:lnTo>
                        <a:pt x="11942" y="3087"/>
                      </a:lnTo>
                      <a:lnTo>
                        <a:pt x="12283" y="3530"/>
                      </a:lnTo>
                      <a:lnTo>
                        <a:pt x="12542" y="3858"/>
                      </a:lnTo>
                      <a:lnTo>
                        <a:pt x="12702" y="4052"/>
                      </a:lnTo>
                      <a:lnTo>
                        <a:pt x="12754" y="4063"/>
                      </a:lnTo>
                      <a:lnTo>
                        <a:pt x="12845" y="4095"/>
                      </a:lnTo>
                      <a:lnTo>
                        <a:pt x="12927" y="4136"/>
                      </a:lnTo>
                      <a:lnTo>
                        <a:pt x="12999" y="4188"/>
                      </a:lnTo>
                      <a:lnTo>
                        <a:pt x="13063" y="4248"/>
                      </a:lnTo>
                      <a:lnTo>
                        <a:pt x="13120" y="4315"/>
                      </a:lnTo>
                      <a:lnTo>
                        <a:pt x="13199" y="4423"/>
                      </a:lnTo>
                      <a:lnTo>
                        <a:pt x="13294" y="4573"/>
                      </a:lnTo>
                      <a:lnTo>
                        <a:pt x="13393" y="4722"/>
                      </a:lnTo>
                      <a:lnTo>
                        <a:pt x="13478" y="4822"/>
                      </a:lnTo>
                      <a:lnTo>
                        <a:pt x="13541" y="4882"/>
                      </a:lnTo>
                      <a:lnTo>
                        <a:pt x="13613" y="4936"/>
                      </a:lnTo>
                      <a:lnTo>
                        <a:pt x="13693" y="4978"/>
                      </a:lnTo>
                      <a:lnTo>
                        <a:pt x="13738" y="4996"/>
                      </a:lnTo>
                      <a:lnTo>
                        <a:pt x="13738" y="4965"/>
                      </a:lnTo>
                      <a:lnTo>
                        <a:pt x="13749" y="4932"/>
                      </a:lnTo>
                      <a:lnTo>
                        <a:pt x="13762" y="4916"/>
                      </a:lnTo>
                      <a:lnTo>
                        <a:pt x="13791" y="4901"/>
                      </a:lnTo>
                      <a:lnTo>
                        <a:pt x="13846" y="4896"/>
                      </a:lnTo>
                      <a:lnTo>
                        <a:pt x="13879" y="4901"/>
                      </a:lnTo>
                      <a:lnTo>
                        <a:pt x="13879" y="5183"/>
                      </a:lnTo>
                      <a:lnTo>
                        <a:pt x="13292" y="5174"/>
                      </a:lnTo>
                      <a:lnTo>
                        <a:pt x="12135" y="5173"/>
                      </a:lnTo>
                      <a:lnTo>
                        <a:pt x="10443" y="5195"/>
                      </a:lnTo>
                      <a:lnTo>
                        <a:pt x="8814" y="5231"/>
                      </a:lnTo>
                      <a:lnTo>
                        <a:pt x="7761" y="5250"/>
                      </a:lnTo>
                      <a:lnTo>
                        <a:pt x="6735" y="5258"/>
                      </a:lnTo>
                      <a:lnTo>
                        <a:pt x="5988" y="5250"/>
                      </a:lnTo>
                      <a:lnTo>
                        <a:pt x="5498" y="5239"/>
                      </a:lnTo>
                      <a:lnTo>
                        <a:pt x="5256" y="5230"/>
                      </a:lnTo>
                      <a:lnTo>
                        <a:pt x="5252" y="5250"/>
                      </a:lnTo>
                      <a:lnTo>
                        <a:pt x="5254" y="5282"/>
                      </a:lnTo>
                      <a:lnTo>
                        <a:pt x="5263" y="5305"/>
                      </a:lnTo>
                      <a:lnTo>
                        <a:pt x="5280" y="5319"/>
                      </a:lnTo>
                      <a:lnTo>
                        <a:pt x="5318" y="5331"/>
                      </a:lnTo>
                      <a:lnTo>
                        <a:pt x="5383" y="5331"/>
                      </a:lnTo>
                      <a:lnTo>
                        <a:pt x="5492" y="5318"/>
                      </a:lnTo>
                      <a:lnTo>
                        <a:pt x="5574" y="5319"/>
                      </a:lnTo>
                      <a:lnTo>
                        <a:pt x="5599" y="5326"/>
                      </a:lnTo>
                      <a:lnTo>
                        <a:pt x="5619" y="5339"/>
                      </a:lnTo>
                      <a:lnTo>
                        <a:pt x="5631" y="5359"/>
                      </a:lnTo>
                      <a:lnTo>
                        <a:pt x="5634" y="5371"/>
                      </a:lnTo>
                      <a:lnTo>
                        <a:pt x="5483" y="5366"/>
                      </a:lnTo>
                      <a:lnTo>
                        <a:pt x="5221" y="5349"/>
                      </a:lnTo>
                      <a:lnTo>
                        <a:pt x="4891" y="5314"/>
                      </a:lnTo>
                      <a:lnTo>
                        <a:pt x="4506" y="5263"/>
                      </a:lnTo>
                      <a:lnTo>
                        <a:pt x="4188" y="5237"/>
                      </a:lnTo>
                      <a:lnTo>
                        <a:pt x="3939" y="5230"/>
                      </a:lnTo>
                      <a:lnTo>
                        <a:pt x="3796" y="5230"/>
                      </a:lnTo>
                      <a:lnTo>
                        <a:pt x="3655" y="5230"/>
                      </a:lnTo>
                      <a:lnTo>
                        <a:pt x="3201" y="5243"/>
                      </a:lnTo>
                      <a:lnTo>
                        <a:pt x="2553" y="5261"/>
                      </a:lnTo>
                      <a:lnTo>
                        <a:pt x="2139" y="5266"/>
                      </a:lnTo>
                      <a:lnTo>
                        <a:pt x="1739" y="5263"/>
                      </a:lnTo>
                      <a:lnTo>
                        <a:pt x="1354" y="5249"/>
                      </a:lnTo>
                      <a:lnTo>
                        <a:pt x="982" y="5218"/>
                      </a:lnTo>
                      <a:lnTo>
                        <a:pt x="624" y="5170"/>
                      </a:lnTo>
                      <a:lnTo>
                        <a:pt x="451" y="5137"/>
                      </a:lnTo>
                      <a:lnTo>
                        <a:pt x="356" y="5137"/>
                      </a:lnTo>
                      <a:lnTo>
                        <a:pt x="272" y="5150"/>
                      </a:lnTo>
                      <a:lnTo>
                        <a:pt x="172" y="5153"/>
                      </a:lnTo>
                      <a:lnTo>
                        <a:pt x="119" y="5147"/>
                      </a:lnTo>
                      <a:lnTo>
                        <a:pt x="76" y="5135"/>
                      </a:lnTo>
                      <a:lnTo>
                        <a:pt x="44" y="5119"/>
                      </a:lnTo>
                      <a:lnTo>
                        <a:pt x="20" y="5097"/>
                      </a:lnTo>
                      <a:lnTo>
                        <a:pt x="7" y="5072"/>
                      </a:lnTo>
                      <a:lnTo>
                        <a:pt x="0" y="5041"/>
                      </a:lnTo>
                      <a:lnTo>
                        <a:pt x="3" y="5009"/>
                      </a:lnTo>
                      <a:lnTo>
                        <a:pt x="19" y="4956"/>
                      </a:lnTo>
                      <a:lnTo>
                        <a:pt x="63" y="4877"/>
                      </a:lnTo>
                      <a:lnTo>
                        <a:pt x="128" y="4798"/>
                      </a:lnTo>
                      <a:lnTo>
                        <a:pt x="168" y="4760"/>
                      </a:lnTo>
                      <a:lnTo>
                        <a:pt x="210" y="4758"/>
                      </a:lnTo>
                      <a:lnTo>
                        <a:pt x="286" y="4762"/>
                      </a:lnTo>
                      <a:lnTo>
                        <a:pt x="381" y="4774"/>
                      </a:lnTo>
                      <a:lnTo>
                        <a:pt x="457" y="4778"/>
                      </a:lnTo>
                      <a:lnTo>
                        <a:pt x="500" y="4769"/>
                      </a:lnTo>
                      <a:lnTo>
                        <a:pt x="540" y="4744"/>
                      </a:lnTo>
                      <a:lnTo>
                        <a:pt x="575" y="4698"/>
                      </a:lnTo>
                      <a:lnTo>
                        <a:pt x="592" y="4665"/>
                      </a:lnTo>
                      <a:lnTo>
                        <a:pt x="616" y="4672"/>
                      </a:lnTo>
                      <a:lnTo>
                        <a:pt x="653" y="4674"/>
                      </a:lnTo>
                      <a:lnTo>
                        <a:pt x="696" y="4662"/>
                      </a:lnTo>
                      <a:lnTo>
                        <a:pt x="737" y="4634"/>
                      </a:lnTo>
                      <a:lnTo>
                        <a:pt x="775" y="4618"/>
                      </a:lnTo>
                      <a:lnTo>
                        <a:pt x="807" y="4616"/>
                      </a:lnTo>
                      <a:lnTo>
                        <a:pt x="828" y="4618"/>
                      </a:lnTo>
                      <a:lnTo>
                        <a:pt x="828" y="4524"/>
                      </a:lnTo>
                      <a:lnTo>
                        <a:pt x="850" y="4500"/>
                      </a:lnTo>
                      <a:lnTo>
                        <a:pt x="881" y="4440"/>
                      </a:lnTo>
                      <a:lnTo>
                        <a:pt x="906" y="4331"/>
                      </a:lnTo>
                      <a:lnTo>
                        <a:pt x="924" y="4207"/>
                      </a:lnTo>
                      <a:lnTo>
                        <a:pt x="944" y="4127"/>
                      </a:lnTo>
                      <a:lnTo>
                        <a:pt x="976" y="4051"/>
                      </a:lnTo>
                      <a:lnTo>
                        <a:pt x="1013" y="4002"/>
                      </a:lnTo>
                      <a:lnTo>
                        <a:pt x="1045" y="3971"/>
                      </a:lnTo>
                      <a:lnTo>
                        <a:pt x="1064" y="3958"/>
                      </a:lnTo>
                      <a:lnTo>
                        <a:pt x="1065" y="3936"/>
                      </a:lnTo>
                      <a:lnTo>
                        <a:pt x="1078" y="3915"/>
                      </a:lnTo>
                      <a:lnTo>
                        <a:pt x="1096" y="3910"/>
                      </a:lnTo>
                      <a:lnTo>
                        <a:pt x="1110" y="3911"/>
                      </a:lnTo>
                      <a:lnTo>
                        <a:pt x="1136" y="3915"/>
                      </a:lnTo>
                      <a:lnTo>
                        <a:pt x="1173" y="3936"/>
                      </a:lnTo>
                      <a:lnTo>
                        <a:pt x="1210" y="3987"/>
                      </a:lnTo>
                      <a:lnTo>
                        <a:pt x="1241" y="4045"/>
                      </a:lnTo>
                      <a:lnTo>
                        <a:pt x="1266" y="4079"/>
                      </a:lnTo>
                      <a:lnTo>
                        <a:pt x="1303" y="4101"/>
                      </a:lnTo>
                      <a:lnTo>
                        <a:pt x="1357" y="4105"/>
                      </a:lnTo>
                      <a:lnTo>
                        <a:pt x="1393" y="4100"/>
                      </a:lnTo>
                      <a:lnTo>
                        <a:pt x="1474" y="3972"/>
                      </a:lnTo>
                      <a:lnTo>
                        <a:pt x="1647" y="3698"/>
                      </a:lnTo>
                      <a:lnTo>
                        <a:pt x="1766" y="3482"/>
                      </a:lnTo>
                      <a:lnTo>
                        <a:pt x="1832" y="3335"/>
                      </a:lnTo>
                      <a:lnTo>
                        <a:pt x="1880" y="3187"/>
                      </a:lnTo>
                      <a:lnTo>
                        <a:pt x="1903" y="3078"/>
                      </a:lnTo>
                      <a:lnTo>
                        <a:pt x="1910" y="3005"/>
                      </a:lnTo>
                      <a:lnTo>
                        <a:pt x="1911" y="2969"/>
                      </a:lnTo>
                      <a:lnTo>
                        <a:pt x="1946" y="2904"/>
                      </a:lnTo>
                      <a:lnTo>
                        <a:pt x="2024" y="2781"/>
                      </a:lnTo>
                      <a:lnTo>
                        <a:pt x="2103" y="2660"/>
                      </a:lnTo>
                      <a:lnTo>
                        <a:pt x="2153" y="2561"/>
                      </a:lnTo>
                      <a:lnTo>
                        <a:pt x="2183" y="2489"/>
                      </a:lnTo>
                      <a:lnTo>
                        <a:pt x="2193" y="2450"/>
                      </a:lnTo>
                      <a:lnTo>
                        <a:pt x="2217" y="2424"/>
                      </a:lnTo>
                      <a:lnTo>
                        <a:pt x="2277" y="2384"/>
                      </a:lnTo>
                      <a:lnTo>
                        <a:pt x="2348" y="2355"/>
                      </a:lnTo>
                      <a:lnTo>
                        <a:pt x="2427" y="2332"/>
                      </a:lnTo>
                      <a:lnTo>
                        <a:pt x="2548" y="2304"/>
                      </a:lnTo>
                      <a:lnTo>
                        <a:pt x="2664" y="2269"/>
                      </a:lnTo>
                      <a:lnTo>
                        <a:pt x="2730" y="2236"/>
                      </a:lnTo>
                      <a:lnTo>
                        <a:pt x="2760" y="2215"/>
                      </a:lnTo>
                      <a:lnTo>
                        <a:pt x="2796" y="2045"/>
                      </a:lnTo>
                      <a:lnTo>
                        <a:pt x="2861" y="1698"/>
                      </a:lnTo>
                      <a:lnTo>
                        <a:pt x="2913" y="1440"/>
                      </a:lnTo>
                      <a:lnTo>
                        <a:pt x="2953" y="1275"/>
                      </a:lnTo>
                      <a:lnTo>
                        <a:pt x="3001" y="1115"/>
                      </a:lnTo>
                      <a:lnTo>
                        <a:pt x="3057" y="966"/>
                      </a:lnTo>
                      <a:lnTo>
                        <a:pt x="3089" y="895"/>
                      </a:lnTo>
                      <a:lnTo>
                        <a:pt x="3094" y="909"/>
                      </a:lnTo>
                      <a:lnTo>
                        <a:pt x="3109" y="929"/>
                      </a:lnTo>
                      <a:lnTo>
                        <a:pt x="3131" y="941"/>
                      </a:lnTo>
                      <a:lnTo>
                        <a:pt x="3163" y="945"/>
                      </a:lnTo>
                      <a:lnTo>
                        <a:pt x="3183" y="942"/>
                      </a:lnTo>
                      <a:lnTo>
                        <a:pt x="3227" y="981"/>
                      </a:lnTo>
                      <a:lnTo>
                        <a:pt x="3329" y="1045"/>
                      </a:lnTo>
                      <a:lnTo>
                        <a:pt x="3433" y="1106"/>
                      </a:lnTo>
                      <a:lnTo>
                        <a:pt x="3502" y="1159"/>
                      </a:lnTo>
                      <a:lnTo>
                        <a:pt x="3543" y="1201"/>
                      </a:lnTo>
                      <a:lnTo>
                        <a:pt x="3560" y="1225"/>
                      </a:lnTo>
                      <a:lnTo>
                        <a:pt x="3560" y="1202"/>
                      </a:lnTo>
                      <a:lnTo>
                        <a:pt x="3555" y="1167"/>
                      </a:lnTo>
                      <a:lnTo>
                        <a:pt x="3542" y="1133"/>
                      </a:lnTo>
                      <a:lnTo>
                        <a:pt x="3528" y="1110"/>
                      </a:lnTo>
                      <a:lnTo>
                        <a:pt x="3526" y="1095"/>
                      </a:lnTo>
                      <a:lnTo>
                        <a:pt x="3536" y="1067"/>
                      </a:lnTo>
                      <a:lnTo>
                        <a:pt x="3560" y="1037"/>
                      </a:lnTo>
                      <a:lnTo>
                        <a:pt x="3606" y="982"/>
                      </a:lnTo>
                      <a:lnTo>
                        <a:pt x="3684" y="859"/>
                      </a:lnTo>
                      <a:lnTo>
                        <a:pt x="3731" y="756"/>
                      </a:lnTo>
                      <a:lnTo>
                        <a:pt x="3756" y="681"/>
                      </a:lnTo>
                      <a:lnTo>
                        <a:pt x="3776" y="601"/>
                      </a:lnTo>
                      <a:lnTo>
                        <a:pt x="3791" y="516"/>
                      </a:lnTo>
                      <a:lnTo>
                        <a:pt x="3796" y="470"/>
                      </a:lnTo>
                      <a:lnTo>
                        <a:pt x="3828" y="474"/>
                      </a:lnTo>
                      <a:lnTo>
                        <a:pt x="3864" y="490"/>
                      </a:lnTo>
                      <a:lnTo>
                        <a:pt x="3875" y="513"/>
                      </a:lnTo>
                      <a:lnTo>
                        <a:pt x="3871" y="540"/>
                      </a:lnTo>
                      <a:lnTo>
                        <a:pt x="3852" y="585"/>
                      </a:lnTo>
                      <a:lnTo>
                        <a:pt x="3848" y="628"/>
                      </a:lnTo>
                      <a:lnTo>
                        <a:pt x="3868" y="650"/>
                      </a:lnTo>
                      <a:lnTo>
                        <a:pt x="3891" y="660"/>
                      </a:lnTo>
                      <a:lnTo>
                        <a:pt x="3894" y="648"/>
                      </a:lnTo>
                      <a:lnTo>
                        <a:pt x="3904" y="629"/>
                      </a:lnTo>
                      <a:lnTo>
                        <a:pt x="3929" y="610"/>
                      </a:lnTo>
                      <a:lnTo>
                        <a:pt x="3973" y="596"/>
                      </a:lnTo>
                      <a:lnTo>
                        <a:pt x="4016" y="578"/>
                      </a:lnTo>
                      <a:lnTo>
                        <a:pt x="4032" y="565"/>
                      </a:lnTo>
                      <a:lnTo>
                        <a:pt x="4023" y="578"/>
                      </a:lnTo>
                      <a:lnTo>
                        <a:pt x="4012" y="606"/>
                      </a:lnTo>
                      <a:lnTo>
                        <a:pt x="4008" y="645"/>
                      </a:lnTo>
                      <a:lnTo>
                        <a:pt x="4023" y="696"/>
                      </a:lnTo>
                      <a:lnTo>
                        <a:pt x="4057" y="745"/>
                      </a:lnTo>
                      <a:lnTo>
                        <a:pt x="4128" y="814"/>
                      </a:lnTo>
                      <a:lnTo>
                        <a:pt x="4229" y="901"/>
                      </a:lnTo>
                      <a:lnTo>
                        <a:pt x="4268" y="942"/>
                      </a:lnTo>
                      <a:lnTo>
                        <a:pt x="4240" y="947"/>
                      </a:lnTo>
                      <a:lnTo>
                        <a:pt x="4204" y="969"/>
                      </a:lnTo>
                      <a:lnTo>
                        <a:pt x="4189" y="999"/>
                      </a:lnTo>
                      <a:lnTo>
                        <a:pt x="4189" y="1035"/>
                      </a:lnTo>
                      <a:lnTo>
                        <a:pt x="4204" y="1075"/>
                      </a:lnTo>
                      <a:lnTo>
                        <a:pt x="4229" y="1113"/>
                      </a:lnTo>
                      <a:lnTo>
                        <a:pt x="4261" y="1146"/>
                      </a:lnTo>
                      <a:lnTo>
                        <a:pt x="4296" y="1170"/>
                      </a:lnTo>
                      <a:lnTo>
                        <a:pt x="4315" y="1178"/>
                      </a:lnTo>
                      <a:lnTo>
                        <a:pt x="4321" y="1162"/>
                      </a:lnTo>
                      <a:lnTo>
                        <a:pt x="4320" y="1130"/>
                      </a:lnTo>
                      <a:lnTo>
                        <a:pt x="4297" y="1087"/>
                      </a:lnTo>
                      <a:lnTo>
                        <a:pt x="4271" y="1050"/>
                      </a:lnTo>
                      <a:lnTo>
                        <a:pt x="4260" y="1029"/>
                      </a:lnTo>
                      <a:lnTo>
                        <a:pt x="4265" y="1010"/>
                      </a:lnTo>
                      <a:lnTo>
                        <a:pt x="4291" y="995"/>
                      </a:lnTo>
                      <a:lnTo>
                        <a:pt x="4315" y="989"/>
                      </a:lnTo>
                      <a:lnTo>
                        <a:pt x="4356" y="1007"/>
                      </a:lnTo>
                      <a:lnTo>
                        <a:pt x="4410" y="1041"/>
                      </a:lnTo>
                      <a:lnTo>
                        <a:pt x="4442" y="1067"/>
                      </a:lnTo>
                      <a:lnTo>
                        <a:pt x="4456" y="1083"/>
                      </a:lnTo>
                      <a:lnTo>
                        <a:pt x="4446" y="1151"/>
                      </a:lnTo>
                      <a:lnTo>
                        <a:pt x="4440" y="1289"/>
                      </a:lnTo>
                      <a:lnTo>
                        <a:pt x="4453" y="1494"/>
                      </a:lnTo>
                      <a:lnTo>
                        <a:pt x="4489" y="1746"/>
                      </a:lnTo>
                      <a:lnTo>
                        <a:pt x="4508" y="1904"/>
                      </a:lnTo>
                      <a:lnTo>
                        <a:pt x="4509" y="1991"/>
                      </a:lnTo>
                      <a:lnTo>
                        <a:pt x="4502" y="2025"/>
                      </a:lnTo>
                      <a:lnTo>
                        <a:pt x="4504" y="1983"/>
                      </a:lnTo>
                      <a:lnTo>
                        <a:pt x="4496" y="1909"/>
                      </a:lnTo>
                      <a:lnTo>
                        <a:pt x="4472" y="1851"/>
                      </a:lnTo>
                      <a:lnTo>
                        <a:pt x="4433" y="1807"/>
                      </a:lnTo>
                      <a:lnTo>
                        <a:pt x="4409" y="1791"/>
                      </a:lnTo>
                      <a:lnTo>
                        <a:pt x="4405" y="1823"/>
                      </a:lnTo>
                      <a:lnTo>
                        <a:pt x="4393" y="1881"/>
                      </a:lnTo>
                      <a:lnTo>
                        <a:pt x="4370" y="1929"/>
                      </a:lnTo>
                      <a:lnTo>
                        <a:pt x="4337" y="1965"/>
                      </a:lnTo>
                      <a:lnTo>
                        <a:pt x="4315" y="1979"/>
                      </a:lnTo>
                      <a:lnTo>
                        <a:pt x="4312" y="1957"/>
                      </a:lnTo>
                      <a:lnTo>
                        <a:pt x="4300" y="1935"/>
                      </a:lnTo>
                      <a:lnTo>
                        <a:pt x="4281" y="1929"/>
                      </a:lnTo>
                      <a:lnTo>
                        <a:pt x="4268" y="1932"/>
                      </a:lnTo>
                      <a:lnTo>
                        <a:pt x="4296" y="1903"/>
                      </a:lnTo>
                      <a:lnTo>
                        <a:pt x="4343" y="1842"/>
                      </a:lnTo>
                      <a:lnTo>
                        <a:pt x="4376" y="1775"/>
                      </a:lnTo>
                      <a:lnTo>
                        <a:pt x="4396" y="1704"/>
                      </a:lnTo>
                      <a:lnTo>
                        <a:pt x="4402" y="1630"/>
                      </a:lnTo>
                      <a:lnTo>
                        <a:pt x="4396" y="1555"/>
                      </a:lnTo>
                      <a:lnTo>
                        <a:pt x="4374" y="1479"/>
                      </a:lnTo>
                      <a:lnTo>
                        <a:pt x="4339" y="1403"/>
                      </a:lnTo>
                      <a:lnTo>
                        <a:pt x="4315" y="1366"/>
                      </a:lnTo>
                      <a:lnTo>
                        <a:pt x="4311" y="1394"/>
                      </a:lnTo>
                      <a:lnTo>
                        <a:pt x="4301" y="1412"/>
                      </a:lnTo>
                      <a:lnTo>
                        <a:pt x="4293" y="1415"/>
                      </a:lnTo>
                      <a:lnTo>
                        <a:pt x="4279" y="1407"/>
                      </a:lnTo>
                      <a:lnTo>
                        <a:pt x="4256" y="1382"/>
                      </a:lnTo>
                      <a:lnTo>
                        <a:pt x="4232" y="1351"/>
                      </a:lnTo>
                      <a:lnTo>
                        <a:pt x="4209" y="1326"/>
                      </a:lnTo>
                      <a:lnTo>
                        <a:pt x="4195" y="1318"/>
                      </a:lnTo>
                      <a:lnTo>
                        <a:pt x="4187" y="1321"/>
                      </a:lnTo>
                      <a:lnTo>
                        <a:pt x="4176" y="1339"/>
                      </a:lnTo>
                      <a:lnTo>
                        <a:pt x="4173" y="1366"/>
                      </a:lnTo>
                      <a:lnTo>
                        <a:pt x="4203" y="1378"/>
                      </a:lnTo>
                      <a:lnTo>
                        <a:pt x="4227" y="1392"/>
                      </a:lnTo>
                      <a:lnTo>
                        <a:pt x="4211" y="1402"/>
                      </a:lnTo>
                      <a:lnTo>
                        <a:pt x="4135" y="1408"/>
                      </a:lnTo>
                      <a:lnTo>
                        <a:pt x="4085" y="1424"/>
                      </a:lnTo>
                      <a:lnTo>
                        <a:pt x="4075" y="1439"/>
                      </a:lnTo>
                      <a:lnTo>
                        <a:pt x="4075" y="1452"/>
                      </a:lnTo>
                      <a:lnTo>
                        <a:pt x="4079" y="1460"/>
                      </a:lnTo>
                      <a:lnTo>
                        <a:pt x="4108" y="1460"/>
                      </a:lnTo>
                      <a:lnTo>
                        <a:pt x="4141" y="1471"/>
                      </a:lnTo>
                      <a:lnTo>
                        <a:pt x="4157" y="1484"/>
                      </a:lnTo>
                      <a:lnTo>
                        <a:pt x="4173" y="1514"/>
                      </a:lnTo>
                      <a:lnTo>
                        <a:pt x="4177" y="1568"/>
                      </a:lnTo>
                      <a:lnTo>
                        <a:pt x="4173" y="1602"/>
                      </a:lnTo>
                      <a:lnTo>
                        <a:pt x="4147" y="1582"/>
                      </a:lnTo>
                      <a:lnTo>
                        <a:pt x="4115" y="1567"/>
                      </a:lnTo>
                      <a:lnTo>
                        <a:pt x="4101" y="1576"/>
                      </a:lnTo>
                      <a:lnTo>
                        <a:pt x="4097" y="1598"/>
                      </a:lnTo>
                      <a:lnTo>
                        <a:pt x="4095" y="1623"/>
                      </a:lnTo>
                      <a:lnTo>
                        <a:pt x="4087" y="1643"/>
                      </a:lnTo>
                      <a:lnTo>
                        <a:pt x="4064" y="1647"/>
                      </a:lnTo>
                      <a:lnTo>
                        <a:pt x="4019" y="1626"/>
                      </a:lnTo>
                      <a:lnTo>
                        <a:pt x="3984" y="1602"/>
                      </a:lnTo>
                      <a:lnTo>
                        <a:pt x="3987" y="1659"/>
                      </a:lnTo>
                      <a:lnTo>
                        <a:pt x="3997" y="1766"/>
                      </a:lnTo>
                      <a:lnTo>
                        <a:pt x="4019" y="1863"/>
                      </a:lnTo>
                      <a:lnTo>
                        <a:pt x="4055" y="1944"/>
                      </a:lnTo>
                      <a:lnTo>
                        <a:pt x="4079" y="1979"/>
                      </a:lnTo>
                      <a:lnTo>
                        <a:pt x="4108" y="1923"/>
                      </a:lnTo>
                      <a:lnTo>
                        <a:pt x="4161" y="1792"/>
                      </a:lnTo>
                      <a:lnTo>
                        <a:pt x="4208" y="1668"/>
                      </a:lnTo>
                      <a:lnTo>
                        <a:pt x="4239" y="1596"/>
                      </a:lnTo>
                      <a:lnTo>
                        <a:pt x="4259" y="1564"/>
                      </a:lnTo>
                      <a:lnTo>
                        <a:pt x="4268" y="1555"/>
                      </a:lnTo>
                      <a:lnTo>
                        <a:pt x="4287" y="1592"/>
                      </a:lnTo>
                      <a:lnTo>
                        <a:pt x="4296" y="1639"/>
                      </a:lnTo>
                      <a:lnTo>
                        <a:pt x="4292" y="1679"/>
                      </a:lnTo>
                      <a:lnTo>
                        <a:pt x="4299" y="1740"/>
                      </a:lnTo>
                      <a:lnTo>
                        <a:pt x="4315" y="1791"/>
                      </a:lnTo>
                      <a:lnTo>
                        <a:pt x="4297" y="1790"/>
                      </a:lnTo>
                      <a:lnTo>
                        <a:pt x="4273" y="1778"/>
                      </a:lnTo>
                      <a:lnTo>
                        <a:pt x="4255" y="1762"/>
                      </a:lnTo>
                      <a:lnTo>
                        <a:pt x="4233" y="1747"/>
                      </a:lnTo>
                      <a:lnTo>
                        <a:pt x="4220" y="1743"/>
                      </a:lnTo>
                      <a:lnTo>
                        <a:pt x="4213" y="1786"/>
                      </a:lnTo>
                      <a:lnTo>
                        <a:pt x="4211" y="1859"/>
                      </a:lnTo>
                      <a:lnTo>
                        <a:pt x="4217" y="1923"/>
                      </a:lnTo>
                      <a:lnTo>
                        <a:pt x="4232" y="1979"/>
                      </a:lnTo>
                      <a:lnTo>
                        <a:pt x="4260" y="2056"/>
                      </a:lnTo>
                      <a:lnTo>
                        <a:pt x="4301" y="2157"/>
                      </a:lnTo>
                      <a:lnTo>
                        <a:pt x="4315" y="2215"/>
                      </a:lnTo>
                      <a:lnTo>
                        <a:pt x="4297" y="2216"/>
                      </a:lnTo>
                      <a:lnTo>
                        <a:pt x="4273" y="2227"/>
                      </a:lnTo>
                      <a:lnTo>
                        <a:pt x="4255" y="2243"/>
                      </a:lnTo>
                      <a:lnTo>
                        <a:pt x="4233" y="2257"/>
                      </a:lnTo>
                      <a:lnTo>
                        <a:pt x="4220" y="2261"/>
                      </a:lnTo>
                      <a:lnTo>
                        <a:pt x="4179" y="2243"/>
                      </a:lnTo>
                      <a:lnTo>
                        <a:pt x="4116" y="2200"/>
                      </a:lnTo>
                      <a:lnTo>
                        <a:pt x="4075" y="2155"/>
                      </a:lnTo>
                      <a:lnTo>
                        <a:pt x="4045" y="2108"/>
                      </a:lnTo>
                      <a:lnTo>
                        <a:pt x="4012" y="2035"/>
                      </a:lnTo>
                      <a:lnTo>
                        <a:pt x="3968" y="1960"/>
                      </a:lnTo>
                      <a:lnTo>
                        <a:pt x="3921" y="1909"/>
                      </a:lnTo>
                      <a:lnTo>
                        <a:pt x="3891" y="1884"/>
                      </a:lnTo>
                      <a:lnTo>
                        <a:pt x="3876" y="1920"/>
                      </a:lnTo>
                      <a:lnTo>
                        <a:pt x="3858" y="1983"/>
                      </a:lnTo>
                      <a:lnTo>
                        <a:pt x="3850" y="2067"/>
                      </a:lnTo>
                      <a:lnTo>
                        <a:pt x="3855" y="2180"/>
                      </a:lnTo>
                      <a:lnTo>
                        <a:pt x="3858" y="2279"/>
                      </a:lnTo>
                      <a:lnTo>
                        <a:pt x="3851" y="2359"/>
                      </a:lnTo>
                      <a:lnTo>
                        <a:pt x="3843" y="2403"/>
                      </a:lnTo>
                      <a:lnTo>
                        <a:pt x="3868" y="2410"/>
                      </a:lnTo>
                      <a:lnTo>
                        <a:pt x="3909" y="2434"/>
                      </a:lnTo>
                      <a:lnTo>
                        <a:pt x="3940" y="2468"/>
                      </a:lnTo>
                      <a:lnTo>
                        <a:pt x="3964" y="2509"/>
                      </a:lnTo>
                      <a:lnTo>
                        <a:pt x="3995" y="2576"/>
                      </a:lnTo>
                      <a:lnTo>
                        <a:pt x="4029" y="2638"/>
                      </a:lnTo>
                      <a:lnTo>
                        <a:pt x="4060" y="2673"/>
                      </a:lnTo>
                      <a:lnTo>
                        <a:pt x="4079" y="2686"/>
                      </a:lnTo>
                      <a:lnTo>
                        <a:pt x="4059" y="2682"/>
                      </a:lnTo>
                      <a:lnTo>
                        <a:pt x="4028" y="2666"/>
                      </a:lnTo>
                      <a:lnTo>
                        <a:pt x="3993" y="2629"/>
                      </a:lnTo>
                      <a:lnTo>
                        <a:pt x="3964" y="2588"/>
                      </a:lnTo>
                      <a:lnTo>
                        <a:pt x="3941" y="2564"/>
                      </a:lnTo>
                      <a:lnTo>
                        <a:pt x="3911" y="2548"/>
                      </a:lnTo>
                      <a:lnTo>
                        <a:pt x="3870" y="2541"/>
                      </a:lnTo>
                      <a:lnTo>
                        <a:pt x="3843" y="2545"/>
                      </a:lnTo>
                      <a:lnTo>
                        <a:pt x="3830" y="2584"/>
                      </a:lnTo>
                      <a:lnTo>
                        <a:pt x="3800" y="2642"/>
                      </a:lnTo>
                      <a:lnTo>
                        <a:pt x="3770" y="2684"/>
                      </a:lnTo>
                      <a:lnTo>
                        <a:pt x="3738" y="2712"/>
                      </a:lnTo>
                      <a:lnTo>
                        <a:pt x="3684" y="2742"/>
                      </a:lnTo>
                      <a:lnTo>
                        <a:pt x="3626" y="2774"/>
                      </a:lnTo>
                      <a:lnTo>
                        <a:pt x="3583" y="2806"/>
                      </a:lnTo>
                      <a:lnTo>
                        <a:pt x="3560" y="2828"/>
                      </a:lnTo>
                      <a:lnTo>
                        <a:pt x="3619" y="2830"/>
                      </a:lnTo>
                      <a:lnTo>
                        <a:pt x="3690" y="2844"/>
                      </a:lnTo>
                      <a:lnTo>
                        <a:pt x="3735" y="2853"/>
                      </a:lnTo>
                      <a:lnTo>
                        <a:pt x="3794" y="2844"/>
                      </a:lnTo>
                      <a:lnTo>
                        <a:pt x="3843" y="2828"/>
                      </a:lnTo>
                      <a:lnTo>
                        <a:pt x="3843" y="2844"/>
                      </a:lnTo>
                      <a:lnTo>
                        <a:pt x="3848" y="2874"/>
                      </a:lnTo>
                      <a:lnTo>
                        <a:pt x="3866" y="2917"/>
                      </a:lnTo>
                      <a:lnTo>
                        <a:pt x="3921" y="2986"/>
                      </a:lnTo>
                      <a:lnTo>
                        <a:pt x="3980" y="3039"/>
                      </a:lnTo>
                      <a:lnTo>
                        <a:pt x="4004" y="3073"/>
                      </a:lnTo>
                      <a:lnTo>
                        <a:pt x="4005" y="3097"/>
                      </a:lnTo>
                      <a:lnTo>
                        <a:pt x="3999" y="3113"/>
                      </a:lnTo>
                      <a:lnTo>
                        <a:pt x="3971" y="3138"/>
                      </a:lnTo>
                      <a:lnTo>
                        <a:pt x="3937" y="3157"/>
                      </a:lnTo>
                      <a:lnTo>
                        <a:pt x="3991" y="3159"/>
                      </a:lnTo>
                      <a:lnTo>
                        <a:pt x="4085" y="3170"/>
                      </a:lnTo>
                      <a:lnTo>
                        <a:pt x="4165" y="3187"/>
                      </a:lnTo>
                      <a:lnTo>
                        <a:pt x="4233" y="3210"/>
                      </a:lnTo>
                      <a:lnTo>
                        <a:pt x="4288" y="3238"/>
                      </a:lnTo>
                      <a:lnTo>
                        <a:pt x="4335" y="3270"/>
                      </a:lnTo>
                      <a:lnTo>
                        <a:pt x="4370" y="3306"/>
                      </a:lnTo>
                      <a:lnTo>
                        <a:pt x="4401" y="3345"/>
                      </a:lnTo>
                      <a:lnTo>
                        <a:pt x="4438" y="3409"/>
                      </a:lnTo>
                      <a:lnTo>
                        <a:pt x="4476" y="3498"/>
                      </a:lnTo>
                      <a:lnTo>
                        <a:pt x="4513" y="3591"/>
                      </a:lnTo>
                      <a:lnTo>
                        <a:pt x="4562" y="3680"/>
                      </a:lnTo>
                      <a:lnTo>
                        <a:pt x="4597" y="3723"/>
                      </a:lnTo>
                      <a:lnTo>
                        <a:pt x="4517" y="3674"/>
                      </a:lnTo>
                      <a:lnTo>
                        <a:pt x="4396" y="3600"/>
                      </a:lnTo>
                      <a:lnTo>
                        <a:pt x="4348" y="3551"/>
                      </a:lnTo>
                      <a:lnTo>
                        <a:pt x="4323" y="3511"/>
                      </a:lnTo>
                      <a:lnTo>
                        <a:pt x="4315" y="3487"/>
                      </a:lnTo>
                      <a:lnTo>
                        <a:pt x="4316" y="3503"/>
                      </a:lnTo>
                      <a:lnTo>
                        <a:pt x="4313" y="3531"/>
                      </a:lnTo>
                      <a:lnTo>
                        <a:pt x="4300" y="3560"/>
                      </a:lnTo>
                      <a:lnTo>
                        <a:pt x="4267" y="3587"/>
                      </a:lnTo>
                      <a:lnTo>
                        <a:pt x="4233" y="3612"/>
                      </a:lnTo>
                      <a:lnTo>
                        <a:pt x="4220" y="3628"/>
                      </a:lnTo>
                      <a:lnTo>
                        <a:pt x="4237" y="3631"/>
                      </a:lnTo>
                      <a:lnTo>
                        <a:pt x="4265" y="3644"/>
                      </a:lnTo>
                      <a:lnTo>
                        <a:pt x="4296" y="3676"/>
                      </a:lnTo>
                      <a:lnTo>
                        <a:pt x="4321" y="3734"/>
                      </a:lnTo>
                      <a:lnTo>
                        <a:pt x="4345" y="3792"/>
                      </a:lnTo>
                      <a:lnTo>
                        <a:pt x="4361" y="3816"/>
                      </a:lnTo>
                      <a:lnTo>
                        <a:pt x="4398" y="3827"/>
                      </a:lnTo>
                      <a:lnTo>
                        <a:pt x="4462" y="3836"/>
                      </a:lnTo>
                      <a:lnTo>
                        <a:pt x="4540" y="3834"/>
                      </a:lnTo>
                      <a:lnTo>
                        <a:pt x="4612" y="3816"/>
                      </a:lnTo>
                      <a:lnTo>
                        <a:pt x="4653" y="3808"/>
                      </a:lnTo>
                      <a:lnTo>
                        <a:pt x="4678" y="3811"/>
                      </a:lnTo>
                      <a:lnTo>
                        <a:pt x="4692" y="3816"/>
                      </a:lnTo>
                      <a:lnTo>
                        <a:pt x="4640" y="3854"/>
                      </a:lnTo>
                      <a:lnTo>
                        <a:pt x="4552" y="3927"/>
                      </a:lnTo>
                      <a:lnTo>
                        <a:pt x="4497" y="3982"/>
                      </a:lnTo>
                      <a:lnTo>
                        <a:pt x="4454" y="4041"/>
                      </a:lnTo>
                      <a:lnTo>
                        <a:pt x="4436" y="4085"/>
                      </a:lnTo>
                      <a:lnTo>
                        <a:pt x="4430" y="4116"/>
                      </a:lnTo>
                      <a:lnTo>
                        <a:pt x="4432" y="4145"/>
                      </a:lnTo>
                      <a:lnTo>
                        <a:pt x="4441" y="4173"/>
                      </a:lnTo>
                      <a:lnTo>
                        <a:pt x="4458" y="4201"/>
                      </a:lnTo>
                      <a:lnTo>
                        <a:pt x="4485" y="4228"/>
                      </a:lnTo>
                      <a:lnTo>
                        <a:pt x="4502" y="4241"/>
                      </a:lnTo>
                      <a:lnTo>
                        <a:pt x="4510" y="4221"/>
                      </a:lnTo>
                      <a:lnTo>
                        <a:pt x="4534" y="4197"/>
                      </a:lnTo>
                      <a:lnTo>
                        <a:pt x="4568" y="4189"/>
                      </a:lnTo>
                      <a:lnTo>
                        <a:pt x="4606" y="4195"/>
                      </a:lnTo>
                      <a:lnTo>
                        <a:pt x="4646" y="4209"/>
                      </a:lnTo>
                      <a:lnTo>
                        <a:pt x="4684" y="4229"/>
                      </a:lnTo>
                      <a:lnTo>
                        <a:pt x="4714" y="4253"/>
                      </a:lnTo>
                      <a:lnTo>
                        <a:pt x="4734" y="4277"/>
                      </a:lnTo>
                      <a:lnTo>
                        <a:pt x="4738" y="4288"/>
                      </a:lnTo>
                      <a:lnTo>
                        <a:pt x="4722" y="4315"/>
                      </a:lnTo>
                      <a:lnTo>
                        <a:pt x="4708" y="4363"/>
                      </a:lnTo>
                      <a:lnTo>
                        <a:pt x="4710" y="4407"/>
                      </a:lnTo>
                      <a:lnTo>
                        <a:pt x="4728" y="4447"/>
                      </a:lnTo>
                      <a:lnTo>
                        <a:pt x="4756" y="4483"/>
                      </a:lnTo>
                      <a:lnTo>
                        <a:pt x="4794" y="4515"/>
                      </a:lnTo>
                      <a:lnTo>
                        <a:pt x="4862" y="4561"/>
                      </a:lnTo>
                      <a:lnTo>
                        <a:pt x="4958" y="4617"/>
                      </a:lnTo>
                      <a:lnTo>
                        <a:pt x="5019" y="4661"/>
                      </a:lnTo>
                      <a:lnTo>
                        <a:pt x="5053" y="4690"/>
                      </a:lnTo>
                      <a:lnTo>
                        <a:pt x="5074" y="4721"/>
                      </a:lnTo>
                      <a:lnTo>
                        <a:pt x="5082" y="4754"/>
                      </a:lnTo>
                      <a:lnTo>
                        <a:pt x="5073" y="4792"/>
                      </a:lnTo>
                      <a:lnTo>
                        <a:pt x="5045" y="4832"/>
                      </a:lnTo>
                      <a:lnTo>
                        <a:pt x="5021" y="4853"/>
                      </a:lnTo>
                      <a:lnTo>
                        <a:pt x="5045" y="4849"/>
                      </a:lnTo>
                      <a:lnTo>
                        <a:pt x="5079" y="4849"/>
                      </a:lnTo>
                      <a:lnTo>
                        <a:pt x="5103" y="4860"/>
                      </a:lnTo>
                      <a:lnTo>
                        <a:pt x="5121" y="4877"/>
                      </a:lnTo>
                      <a:lnTo>
                        <a:pt x="5142" y="4909"/>
                      </a:lnTo>
                      <a:lnTo>
                        <a:pt x="5169" y="4937"/>
                      </a:lnTo>
                      <a:lnTo>
                        <a:pt x="5193" y="4946"/>
                      </a:lnTo>
                      <a:lnTo>
                        <a:pt x="5210" y="4948"/>
                      </a:lnTo>
                      <a:lnTo>
                        <a:pt x="5210" y="4917"/>
                      </a:lnTo>
                      <a:lnTo>
                        <a:pt x="5219" y="4888"/>
                      </a:lnTo>
                      <a:lnTo>
                        <a:pt x="5229" y="4874"/>
                      </a:lnTo>
                      <a:lnTo>
                        <a:pt x="5240" y="4869"/>
                      </a:lnTo>
                      <a:lnTo>
                        <a:pt x="5255" y="4870"/>
                      </a:lnTo>
                      <a:lnTo>
                        <a:pt x="5283" y="4884"/>
                      </a:lnTo>
                      <a:lnTo>
                        <a:pt x="5304" y="4901"/>
                      </a:lnTo>
                      <a:lnTo>
                        <a:pt x="5304" y="4665"/>
                      </a:lnTo>
                      <a:lnTo>
                        <a:pt x="5280" y="4662"/>
                      </a:lnTo>
                      <a:lnTo>
                        <a:pt x="5226" y="4650"/>
                      </a:lnTo>
                      <a:lnTo>
                        <a:pt x="5170" y="4628"/>
                      </a:lnTo>
                      <a:lnTo>
                        <a:pt x="5117" y="4598"/>
                      </a:lnTo>
                      <a:lnTo>
                        <a:pt x="5073" y="4564"/>
                      </a:lnTo>
                      <a:lnTo>
                        <a:pt x="5042" y="4527"/>
                      </a:lnTo>
                      <a:lnTo>
                        <a:pt x="5034" y="4496"/>
                      </a:lnTo>
                      <a:lnTo>
                        <a:pt x="5034" y="4477"/>
                      </a:lnTo>
                      <a:lnTo>
                        <a:pt x="5042" y="4457"/>
                      </a:lnTo>
                      <a:lnTo>
                        <a:pt x="5058" y="4439"/>
                      </a:lnTo>
                      <a:lnTo>
                        <a:pt x="5069" y="4429"/>
                      </a:lnTo>
                      <a:lnTo>
                        <a:pt x="5067" y="4456"/>
                      </a:lnTo>
                      <a:lnTo>
                        <a:pt x="5081" y="4497"/>
                      </a:lnTo>
                      <a:lnTo>
                        <a:pt x="5105" y="4525"/>
                      </a:lnTo>
                      <a:lnTo>
                        <a:pt x="5138" y="4545"/>
                      </a:lnTo>
                      <a:lnTo>
                        <a:pt x="5197" y="4566"/>
                      </a:lnTo>
                      <a:lnTo>
                        <a:pt x="5256" y="4586"/>
                      </a:lnTo>
                      <a:lnTo>
                        <a:pt x="5290" y="4605"/>
                      </a:lnTo>
                      <a:lnTo>
                        <a:pt x="5304" y="4618"/>
                      </a:lnTo>
                      <a:lnTo>
                        <a:pt x="5326" y="4604"/>
                      </a:lnTo>
                      <a:lnTo>
                        <a:pt x="5344" y="4573"/>
                      </a:lnTo>
                      <a:lnTo>
                        <a:pt x="5339" y="4540"/>
                      </a:lnTo>
                      <a:lnTo>
                        <a:pt x="5320" y="4505"/>
                      </a:lnTo>
                      <a:lnTo>
                        <a:pt x="5284" y="4455"/>
                      </a:lnTo>
                      <a:lnTo>
                        <a:pt x="5270" y="4412"/>
                      </a:lnTo>
                      <a:lnTo>
                        <a:pt x="5284" y="4391"/>
                      </a:lnTo>
                      <a:lnTo>
                        <a:pt x="5304" y="4383"/>
                      </a:lnTo>
                      <a:lnTo>
                        <a:pt x="5308" y="4397"/>
                      </a:lnTo>
                      <a:lnTo>
                        <a:pt x="5318" y="4412"/>
                      </a:lnTo>
                      <a:lnTo>
                        <a:pt x="5327" y="4415"/>
                      </a:lnTo>
                      <a:lnTo>
                        <a:pt x="5338" y="4407"/>
                      </a:lnTo>
                      <a:lnTo>
                        <a:pt x="5355" y="4384"/>
                      </a:lnTo>
                      <a:lnTo>
                        <a:pt x="5382" y="4348"/>
                      </a:lnTo>
                      <a:lnTo>
                        <a:pt x="5398" y="4335"/>
                      </a:lnTo>
                      <a:lnTo>
                        <a:pt x="5410" y="4341"/>
                      </a:lnTo>
                      <a:lnTo>
                        <a:pt x="5424" y="4363"/>
                      </a:lnTo>
                      <a:lnTo>
                        <a:pt x="5434" y="4405"/>
                      </a:lnTo>
                      <a:lnTo>
                        <a:pt x="5440" y="4469"/>
                      </a:lnTo>
                      <a:lnTo>
                        <a:pt x="5456" y="4507"/>
                      </a:lnTo>
                      <a:lnTo>
                        <a:pt x="5478" y="4521"/>
                      </a:lnTo>
                      <a:lnTo>
                        <a:pt x="5492" y="4524"/>
                      </a:lnTo>
                      <a:lnTo>
                        <a:pt x="5504" y="4468"/>
                      </a:lnTo>
                      <a:lnTo>
                        <a:pt x="5510" y="4365"/>
                      </a:lnTo>
                      <a:lnTo>
                        <a:pt x="5496" y="4271"/>
                      </a:lnTo>
                      <a:lnTo>
                        <a:pt x="5468" y="4183"/>
                      </a:lnTo>
                      <a:lnTo>
                        <a:pt x="5426" y="4103"/>
                      </a:lnTo>
                      <a:lnTo>
                        <a:pt x="5374" y="4029"/>
                      </a:lnTo>
                      <a:lnTo>
                        <a:pt x="5279" y="3927"/>
                      </a:lnTo>
                      <a:lnTo>
                        <a:pt x="5210" y="3864"/>
                      </a:lnTo>
                      <a:lnTo>
                        <a:pt x="5213" y="3819"/>
                      </a:lnTo>
                      <a:lnTo>
                        <a:pt x="5219" y="3755"/>
                      </a:lnTo>
                      <a:lnTo>
                        <a:pt x="5233" y="3734"/>
                      </a:lnTo>
                      <a:lnTo>
                        <a:pt x="5247" y="3724"/>
                      </a:lnTo>
                      <a:lnTo>
                        <a:pt x="5256" y="3723"/>
                      </a:lnTo>
                      <a:lnTo>
                        <a:pt x="5274" y="3750"/>
                      </a:lnTo>
                      <a:lnTo>
                        <a:pt x="5304" y="3792"/>
                      </a:lnTo>
                      <a:lnTo>
                        <a:pt x="5332" y="3820"/>
                      </a:lnTo>
                      <a:lnTo>
                        <a:pt x="5360" y="3834"/>
                      </a:lnTo>
                      <a:lnTo>
                        <a:pt x="5388" y="3834"/>
                      </a:lnTo>
                      <a:lnTo>
                        <a:pt x="5416" y="3820"/>
                      </a:lnTo>
                      <a:lnTo>
                        <a:pt x="5444" y="3792"/>
                      </a:lnTo>
                      <a:lnTo>
                        <a:pt x="5476" y="3750"/>
                      </a:lnTo>
                      <a:lnTo>
                        <a:pt x="5492" y="3723"/>
                      </a:lnTo>
                      <a:lnTo>
                        <a:pt x="5502" y="3734"/>
                      </a:lnTo>
                      <a:lnTo>
                        <a:pt x="5514" y="3776"/>
                      </a:lnTo>
                      <a:lnTo>
                        <a:pt x="5527" y="3866"/>
                      </a:lnTo>
                      <a:lnTo>
                        <a:pt x="5542" y="3986"/>
                      </a:lnTo>
                      <a:lnTo>
                        <a:pt x="5555" y="4025"/>
                      </a:lnTo>
                      <a:lnTo>
                        <a:pt x="5562" y="4031"/>
                      </a:lnTo>
                      <a:lnTo>
                        <a:pt x="5575" y="4024"/>
                      </a:lnTo>
                      <a:lnTo>
                        <a:pt x="5587" y="4006"/>
                      </a:lnTo>
                      <a:lnTo>
                        <a:pt x="5590" y="3950"/>
                      </a:lnTo>
                      <a:lnTo>
                        <a:pt x="5586" y="3847"/>
                      </a:lnTo>
                      <a:lnTo>
                        <a:pt x="5568" y="3758"/>
                      </a:lnTo>
                      <a:lnTo>
                        <a:pt x="5539" y="3682"/>
                      </a:lnTo>
                      <a:lnTo>
                        <a:pt x="5498" y="3616"/>
                      </a:lnTo>
                      <a:lnTo>
                        <a:pt x="5444" y="3564"/>
                      </a:lnTo>
                      <a:lnTo>
                        <a:pt x="5378" y="3524"/>
                      </a:lnTo>
                      <a:lnTo>
                        <a:pt x="5300" y="3496"/>
                      </a:lnTo>
                      <a:lnTo>
                        <a:pt x="5256" y="3487"/>
                      </a:lnTo>
                      <a:lnTo>
                        <a:pt x="5259" y="3535"/>
                      </a:lnTo>
                      <a:lnTo>
                        <a:pt x="5258" y="3616"/>
                      </a:lnTo>
                      <a:lnTo>
                        <a:pt x="5246" y="3655"/>
                      </a:lnTo>
                      <a:lnTo>
                        <a:pt x="5231" y="3667"/>
                      </a:lnTo>
                      <a:lnTo>
                        <a:pt x="5210" y="3664"/>
                      </a:lnTo>
                      <a:lnTo>
                        <a:pt x="5181" y="3646"/>
                      </a:lnTo>
                      <a:lnTo>
                        <a:pt x="5162" y="3628"/>
                      </a:lnTo>
                      <a:lnTo>
                        <a:pt x="5162" y="3582"/>
                      </a:lnTo>
                      <a:lnTo>
                        <a:pt x="5162" y="3496"/>
                      </a:lnTo>
                      <a:lnTo>
                        <a:pt x="5151" y="3345"/>
                      </a:lnTo>
                      <a:lnTo>
                        <a:pt x="5130" y="3210"/>
                      </a:lnTo>
                      <a:lnTo>
                        <a:pt x="5101" y="3089"/>
                      </a:lnTo>
                      <a:lnTo>
                        <a:pt x="5045" y="2922"/>
                      </a:lnTo>
                      <a:lnTo>
                        <a:pt x="4965" y="2708"/>
                      </a:lnTo>
                      <a:lnTo>
                        <a:pt x="4927" y="2592"/>
                      </a:lnTo>
                      <a:lnTo>
                        <a:pt x="5021" y="2592"/>
                      </a:lnTo>
                      <a:lnTo>
                        <a:pt x="5006" y="2632"/>
                      </a:lnTo>
                      <a:lnTo>
                        <a:pt x="4991" y="2685"/>
                      </a:lnTo>
                      <a:lnTo>
                        <a:pt x="4995" y="2716"/>
                      </a:lnTo>
                      <a:lnTo>
                        <a:pt x="5014" y="2730"/>
                      </a:lnTo>
                      <a:lnTo>
                        <a:pt x="5065" y="2741"/>
                      </a:lnTo>
                      <a:lnTo>
                        <a:pt x="5134" y="2765"/>
                      </a:lnTo>
                      <a:lnTo>
                        <a:pt x="5185" y="2800"/>
                      </a:lnTo>
                      <a:lnTo>
                        <a:pt x="5210" y="2828"/>
                      </a:lnTo>
                      <a:lnTo>
                        <a:pt x="5217" y="2837"/>
                      </a:lnTo>
                      <a:lnTo>
                        <a:pt x="5226" y="2877"/>
                      </a:lnTo>
                      <a:lnTo>
                        <a:pt x="5239" y="2959"/>
                      </a:lnTo>
                      <a:lnTo>
                        <a:pt x="5262" y="3042"/>
                      </a:lnTo>
                      <a:lnTo>
                        <a:pt x="5286" y="3083"/>
                      </a:lnTo>
                      <a:lnTo>
                        <a:pt x="5310" y="3098"/>
                      </a:lnTo>
                      <a:lnTo>
                        <a:pt x="5331" y="3099"/>
                      </a:lnTo>
                      <a:lnTo>
                        <a:pt x="5355" y="3093"/>
                      </a:lnTo>
                      <a:lnTo>
                        <a:pt x="5383" y="3075"/>
                      </a:lnTo>
                      <a:lnTo>
                        <a:pt x="5398" y="3063"/>
                      </a:lnTo>
                      <a:lnTo>
                        <a:pt x="5354" y="3006"/>
                      </a:lnTo>
                      <a:lnTo>
                        <a:pt x="5278" y="2882"/>
                      </a:lnTo>
                      <a:lnTo>
                        <a:pt x="5211" y="2749"/>
                      </a:lnTo>
                      <a:lnTo>
                        <a:pt x="5154" y="2608"/>
                      </a:lnTo>
                      <a:lnTo>
                        <a:pt x="5082" y="2383"/>
                      </a:lnTo>
                      <a:lnTo>
                        <a:pt x="5003" y="2065"/>
                      </a:lnTo>
                      <a:lnTo>
                        <a:pt x="4929" y="1739"/>
                      </a:lnTo>
                      <a:lnTo>
                        <a:pt x="4867" y="1498"/>
                      </a:lnTo>
                      <a:lnTo>
                        <a:pt x="4821" y="1339"/>
                      </a:lnTo>
                      <a:lnTo>
                        <a:pt x="4768" y="1186"/>
                      </a:lnTo>
                      <a:lnTo>
                        <a:pt x="4706" y="1039"/>
                      </a:lnTo>
                      <a:lnTo>
                        <a:pt x="4634" y="899"/>
                      </a:lnTo>
                      <a:lnTo>
                        <a:pt x="4550" y="768"/>
                      </a:lnTo>
                      <a:lnTo>
                        <a:pt x="4502" y="706"/>
                      </a:lnTo>
                      <a:lnTo>
                        <a:pt x="4476" y="698"/>
                      </a:lnTo>
                      <a:lnTo>
                        <a:pt x="4441" y="698"/>
                      </a:lnTo>
                      <a:lnTo>
                        <a:pt x="4422" y="714"/>
                      </a:lnTo>
                      <a:lnTo>
                        <a:pt x="4412" y="740"/>
                      </a:lnTo>
                      <a:lnTo>
                        <a:pt x="4405" y="768"/>
                      </a:lnTo>
                      <a:lnTo>
                        <a:pt x="4396" y="793"/>
                      </a:lnTo>
                      <a:lnTo>
                        <a:pt x="4376" y="809"/>
                      </a:lnTo>
                      <a:lnTo>
                        <a:pt x="4341" y="810"/>
                      </a:lnTo>
                      <a:lnTo>
                        <a:pt x="4315" y="801"/>
                      </a:lnTo>
                      <a:lnTo>
                        <a:pt x="4329" y="790"/>
                      </a:lnTo>
                      <a:lnTo>
                        <a:pt x="4353" y="761"/>
                      </a:lnTo>
                      <a:lnTo>
                        <a:pt x="4370" y="726"/>
                      </a:lnTo>
                      <a:lnTo>
                        <a:pt x="4381" y="686"/>
                      </a:lnTo>
                      <a:lnTo>
                        <a:pt x="4389" y="620"/>
                      </a:lnTo>
                      <a:lnTo>
                        <a:pt x="4384" y="522"/>
                      </a:lnTo>
                      <a:lnTo>
                        <a:pt x="4362" y="429"/>
                      </a:lnTo>
                      <a:lnTo>
                        <a:pt x="4329" y="349"/>
                      </a:lnTo>
                      <a:lnTo>
                        <a:pt x="4299" y="306"/>
                      </a:lnTo>
                      <a:lnTo>
                        <a:pt x="4277" y="286"/>
                      </a:lnTo>
                      <a:lnTo>
                        <a:pt x="4255" y="277"/>
                      </a:lnTo>
                      <a:lnTo>
                        <a:pt x="4232" y="277"/>
                      </a:lnTo>
                      <a:lnTo>
                        <a:pt x="4220" y="282"/>
                      </a:lnTo>
                      <a:lnTo>
                        <a:pt x="4240" y="297"/>
                      </a:lnTo>
                      <a:lnTo>
                        <a:pt x="4264" y="334"/>
                      </a:lnTo>
                      <a:lnTo>
                        <a:pt x="4273" y="374"/>
                      </a:lnTo>
                      <a:lnTo>
                        <a:pt x="4271" y="412"/>
                      </a:lnTo>
                      <a:lnTo>
                        <a:pt x="4257" y="440"/>
                      </a:lnTo>
                      <a:lnTo>
                        <a:pt x="4237" y="453"/>
                      </a:lnTo>
                      <a:lnTo>
                        <a:pt x="4212" y="444"/>
                      </a:lnTo>
                      <a:lnTo>
                        <a:pt x="4185" y="409"/>
                      </a:lnTo>
                      <a:lnTo>
                        <a:pt x="4173" y="377"/>
                      </a:lnTo>
                      <a:lnTo>
                        <a:pt x="4167" y="406"/>
                      </a:lnTo>
                      <a:lnTo>
                        <a:pt x="4173" y="461"/>
                      </a:lnTo>
                      <a:lnTo>
                        <a:pt x="4211" y="534"/>
                      </a:lnTo>
                      <a:lnTo>
                        <a:pt x="4256" y="601"/>
                      </a:lnTo>
                      <a:lnTo>
                        <a:pt x="4275" y="644"/>
                      </a:lnTo>
                      <a:lnTo>
                        <a:pt x="4276" y="676"/>
                      </a:lnTo>
                      <a:lnTo>
                        <a:pt x="4271" y="697"/>
                      </a:lnTo>
                      <a:lnTo>
                        <a:pt x="4248" y="730"/>
                      </a:lnTo>
                      <a:lnTo>
                        <a:pt x="4220" y="754"/>
                      </a:lnTo>
                      <a:lnTo>
                        <a:pt x="4199" y="712"/>
                      </a:lnTo>
                      <a:lnTo>
                        <a:pt x="4149" y="633"/>
                      </a:lnTo>
                      <a:lnTo>
                        <a:pt x="4075" y="526"/>
                      </a:lnTo>
                      <a:lnTo>
                        <a:pt x="4015" y="424"/>
                      </a:lnTo>
                      <a:lnTo>
                        <a:pt x="3992" y="352"/>
                      </a:lnTo>
                      <a:lnTo>
                        <a:pt x="3988" y="274"/>
                      </a:lnTo>
                      <a:lnTo>
                        <a:pt x="4009" y="189"/>
                      </a:lnTo>
                      <a:lnTo>
                        <a:pt x="4032" y="141"/>
                      </a:lnTo>
                      <a:lnTo>
                        <a:pt x="4051" y="140"/>
                      </a:lnTo>
                      <a:lnTo>
                        <a:pt x="4077" y="148"/>
                      </a:lnTo>
                      <a:lnTo>
                        <a:pt x="4101" y="177"/>
                      </a:lnTo>
                      <a:lnTo>
                        <a:pt x="4117" y="232"/>
                      </a:lnTo>
                      <a:lnTo>
                        <a:pt x="4136" y="266"/>
                      </a:lnTo>
                      <a:lnTo>
                        <a:pt x="4157" y="280"/>
                      </a:lnTo>
                      <a:lnTo>
                        <a:pt x="4173" y="282"/>
                      </a:lnTo>
                      <a:lnTo>
                        <a:pt x="4164" y="246"/>
                      </a:lnTo>
                      <a:lnTo>
                        <a:pt x="4167" y="209"/>
                      </a:lnTo>
                      <a:lnTo>
                        <a:pt x="4175" y="192"/>
                      </a:lnTo>
                      <a:lnTo>
                        <a:pt x="4196" y="173"/>
                      </a:lnTo>
                      <a:lnTo>
                        <a:pt x="4236" y="159"/>
                      </a:lnTo>
                      <a:lnTo>
                        <a:pt x="4280" y="151"/>
                      </a:lnTo>
                      <a:lnTo>
                        <a:pt x="4321" y="140"/>
                      </a:lnTo>
                      <a:lnTo>
                        <a:pt x="4347" y="124"/>
                      </a:lnTo>
                      <a:lnTo>
                        <a:pt x="4357" y="109"/>
                      </a:lnTo>
                      <a:lnTo>
                        <a:pt x="4364" y="89"/>
                      </a:lnTo>
                      <a:lnTo>
                        <a:pt x="4364" y="63"/>
                      </a:lnTo>
                      <a:lnTo>
                        <a:pt x="4361" y="47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6" name="Freeform 46">
                  <a:extLst>
                    <a:ext uri="{FF2B5EF4-FFF2-40B4-BE49-F238E27FC236}">
                      <a16:creationId xmlns:a16="http://schemas.microsoft.com/office/drawing/2014/main" id="{0D9ED439-2EF8-4CEC-BEEA-15EF38B0B9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5" y="1677"/>
                  <a:ext cx="143" cy="220"/>
                </a:xfrm>
                <a:custGeom>
                  <a:avLst/>
                  <a:gdLst>
                    <a:gd name="T0" fmla="*/ 333 w 428"/>
                    <a:gd name="T1" fmla="*/ 141 h 659"/>
                    <a:gd name="T2" fmla="*/ 356 w 428"/>
                    <a:gd name="T3" fmla="*/ 154 h 659"/>
                    <a:gd name="T4" fmla="*/ 389 w 428"/>
                    <a:gd name="T5" fmla="*/ 191 h 659"/>
                    <a:gd name="T6" fmla="*/ 412 w 428"/>
                    <a:gd name="T7" fmla="*/ 239 h 659"/>
                    <a:gd name="T8" fmla="*/ 424 w 428"/>
                    <a:gd name="T9" fmla="*/ 298 h 659"/>
                    <a:gd name="T10" fmla="*/ 428 w 428"/>
                    <a:gd name="T11" fmla="*/ 330 h 659"/>
                    <a:gd name="T12" fmla="*/ 404 w 428"/>
                    <a:gd name="T13" fmla="*/ 329 h 659"/>
                    <a:gd name="T14" fmla="*/ 364 w 428"/>
                    <a:gd name="T15" fmla="*/ 333 h 659"/>
                    <a:gd name="T16" fmla="*/ 336 w 428"/>
                    <a:gd name="T17" fmla="*/ 342 h 659"/>
                    <a:gd name="T18" fmla="*/ 315 w 428"/>
                    <a:gd name="T19" fmla="*/ 357 h 659"/>
                    <a:gd name="T20" fmla="*/ 303 w 428"/>
                    <a:gd name="T21" fmla="*/ 374 h 659"/>
                    <a:gd name="T22" fmla="*/ 296 w 428"/>
                    <a:gd name="T23" fmla="*/ 395 h 659"/>
                    <a:gd name="T24" fmla="*/ 295 w 428"/>
                    <a:gd name="T25" fmla="*/ 431 h 659"/>
                    <a:gd name="T26" fmla="*/ 311 w 428"/>
                    <a:gd name="T27" fmla="*/ 515 h 659"/>
                    <a:gd name="T28" fmla="*/ 320 w 428"/>
                    <a:gd name="T29" fmla="*/ 597 h 659"/>
                    <a:gd name="T30" fmla="*/ 311 w 428"/>
                    <a:gd name="T31" fmla="*/ 631 h 659"/>
                    <a:gd name="T32" fmla="*/ 296 w 428"/>
                    <a:gd name="T33" fmla="*/ 651 h 659"/>
                    <a:gd name="T34" fmla="*/ 287 w 428"/>
                    <a:gd name="T35" fmla="*/ 659 h 659"/>
                    <a:gd name="T36" fmla="*/ 264 w 428"/>
                    <a:gd name="T37" fmla="*/ 654 h 659"/>
                    <a:gd name="T38" fmla="*/ 224 w 428"/>
                    <a:gd name="T39" fmla="*/ 634 h 659"/>
                    <a:gd name="T40" fmla="*/ 188 w 428"/>
                    <a:gd name="T41" fmla="*/ 607 h 659"/>
                    <a:gd name="T42" fmla="*/ 155 w 428"/>
                    <a:gd name="T43" fmla="*/ 574 h 659"/>
                    <a:gd name="T44" fmla="*/ 112 w 428"/>
                    <a:gd name="T45" fmla="*/ 514 h 659"/>
                    <a:gd name="T46" fmla="*/ 66 w 428"/>
                    <a:gd name="T47" fmla="*/ 419 h 659"/>
                    <a:gd name="T48" fmla="*/ 32 w 428"/>
                    <a:gd name="T49" fmla="*/ 317 h 659"/>
                    <a:gd name="T50" fmla="*/ 11 w 428"/>
                    <a:gd name="T51" fmla="*/ 214 h 659"/>
                    <a:gd name="T52" fmla="*/ 0 w 428"/>
                    <a:gd name="T53" fmla="*/ 115 h 659"/>
                    <a:gd name="T54" fmla="*/ 0 w 428"/>
                    <a:gd name="T55" fmla="*/ 33 h 659"/>
                    <a:gd name="T56" fmla="*/ 3 w 428"/>
                    <a:gd name="T57" fmla="*/ 0 h 659"/>
                    <a:gd name="T58" fmla="*/ 20 w 428"/>
                    <a:gd name="T59" fmla="*/ 5 h 659"/>
                    <a:gd name="T60" fmla="*/ 50 w 428"/>
                    <a:gd name="T61" fmla="*/ 18 h 659"/>
                    <a:gd name="T62" fmla="*/ 84 w 428"/>
                    <a:gd name="T63" fmla="*/ 45 h 659"/>
                    <a:gd name="T64" fmla="*/ 111 w 428"/>
                    <a:gd name="T65" fmla="*/ 94 h 659"/>
                    <a:gd name="T66" fmla="*/ 122 w 428"/>
                    <a:gd name="T67" fmla="*/ 153 h 659"/>
                    <a:gd name="T68" fmla="*/ 119 w 428"/>
                    <a:gd name="T69" fmla="*/ 249 h 659"/>
                    <a:gd name="T70" fmla="*/ 100 w 428"/>
                    <a:gd name="T71" fmla="*/ 374 h 659"/>
                    <a:gd name="T72" fmla="*/ 98 w 428"/>
                    <a:gd name="T73" fmla="*/ 425 h 659"/>
                    <a:gd name="T74" fmla="*/ 118 w 428"/>
                    <a:gd name="T75" fmla="*/ 411 h 659"/>
                    <a:gd name="T76" fmla="*/ 162 w 428"/>
                    <a:gd name="T77" fmla="*/ 390 h 659"/>
                    <a:gd name="T78" fmla="*/ 231 w 428"/>
                    <a:gd name="T79" fmla="*/ 363 h 659"/>
                    <a:gd name="T80" fmla="*/ 294 w 428"/>
                    <a:gd name="T81" fmla="*/ 329 h 659"/>
                    <a:gd name="T82" fmla="*/ 324 w 428"/>
                    <a:gd name="T83" fmla="*/ 294 h 659"/>
                    <a:gd name="T84" fmla="*/ 341 w 428"/>
                    <a:gd name="T85" fmla="*/ 247 h 659"/>
                    <a:gd name="T86" fmla="*/ 341 w 428"/>
                    <a:gd name="T87" fmla="*/ 182 h 659"/>
                    <a:gd name="T88" fmla="*/ 333 w 428"/>
                    <a:gd name="T89" fmla="*/ 141 h 6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28" h="659">
                      <a:moveTo>
                        <a:pt x="333" y="141"/>
                      </a:moveTo>
                      <a:lnTo>
                        <a:pt x="356" y="154"/>
                      </a:lnTo>
                      <a:lnTo>
                        <a:pt x="389" y="191"/>
                      </a:lnTo>
                      <a:lnTo>
                        <a:pt x="412" y="239"/>
                      </a:lnTo>
                      <a:lnTo>
                        <a:pt x="424" y="298"/>
                      </a:lnTo>
                      <a:lnTo>
                        <a:pt x="428" y="330"/>
                      </a:lnTo>
                      <a:lnTo>
                        <a:pt x="404" y="329"/>
                      </a:lnTo>
                      <a:lnTo>
                        <a:pt x="364" y="333"/>
                      </a:lnTo>
                      <a:lnTo>
                        <a:pt x="336" y="342"/>
                      </a:lnTo>
                      <a:lnTo>
                        <a:pt x="315" y="357"/>
                      </a:lnTo>
                      <a:lnTo>
                        <a:pt x="303" y="374"/>
                      </a:lnTo>
                      <a:lnTo>
                        <a:pt x="296" y="395"/>
                      </a:lnTo>
                      <a:lnTo>
                        <a:pt x="295" y="431"/>
                      </a:lnTo>
                      <a:lnTo>
                        <a:pt x="311" y="515"/>
                      </a:lnTo>
                      <a:lnTo>
                        <a:pt x="320" y="597"/>
                      </a:lnTo>
                      <a:lnTo>
                        <a:pt x="311" y="631"/>
                      </a:lnTo>
                      <a:lnTo>
                        <a:pt x="296" y="651"/>
                      </a:lnTo>
                      <a:lnTo>
                        <a:pt x="287" y="659"/>
                      </a:lnTo>
                      <a:lnTo>
                        <a:pt x="264" y="654"/>
                      </a:lnTo>
                      <a:lnTo>
                        <a:pt x="224" y="634"/>
                      </a:lnTo>
                      <a:lnTo>
                        <a:pt x="188" y="607"/>
                      </a:lnTo>
                      <a:lnTo>
                        <a:pt x="155" y="574"/>
                      </a:lnTo>
                      <a:lnTo>
                        <a:pt x="112" y="514"/>
                      </a:lnTo>
                      <a:lnTo>
                        <a:pt x="66" y="419"/>
                      </a:lnTo>
                      <a:lnTo>
                        <a:pt x="32" y="317"/>
                      </a:lnTo>
                      <a:lnTo>
                        <a:pt x="11" y="214"/>
                      </a:lnTo>
                      <a:lnTo>
                        <a:pt x="0" y="115"/>
                      </a:lnTo>
                      <a:lnTo>
                        <a:pt x="0" y="33"/>
                      </a:lnTo>
                      <a:lnTo>
                        <a:pt x="3" y="0"/>
                      </a:lnTo>
                      <a:lnTo>
                        <a:pt x="20" y="5"/>
                      </a:lnTo>
                      <a:lnTo>
                        <a:pt x="50" y="18"/>
                      </a:lnTo>
                      <a:lnTo>
                        <a:pt x="84" y="45"/>
                      </a:lnTo>
                      <a:lnTo>
                        <a:pt x="111" y="94"/>
                      </a:lnTo>
                      <a:lnTo>
                        <a:pt x="122" y="153"/>
                      </a:lnTo>
                      <a:lnTo>
                        <a:pt x="119" y="249"/>
                      </a:lnTo>
                      <a:lnTo>
                        <a:pt x="100" y="374"/>
                      </a:lnTo>
                      <a:lnTo>
                        <a:pt x="98" y="425"/>
                      </a:lnTo>
                      <a:lnTo>
                        <a:pt x="118" y="411"/>
                      </a:lnTo>
                      <a:lnTo>
                        <a:pt x="162" y="390"/>
                      </a:lnTo>
                      <a:lnTo>
                        <a:pt x="231" y="363"/>
                      </a:lnTo>
                      <a:lnTo>
                        <a:pt x="294" y="329"/>
                      </a:lnTo>
                      <a:lnTo>
                        <a:pt x="324" y="294"/>
                      </a:lnTo>
                      <a:lnTo>
                        <a:pt x="341" y="247"/>
                      </a:lnTo>
                      <a:lnTo>
                        <a:pt x="341" y="182"/>
                      </a:lnTo>
                      <a:lnTo>
                        <a:pt x="333" y="1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7" name="Freeform 47">
                  <a:extLst>
                    <a:ext uri="{FF2B5EF4-FFF2-40B4-BE49-F238E27FC236}">
                      <a16:creationId xmlns:a16="http://schemas.microsoft.com/office/drawing/2014/main" id="{9F3F36C0-BDEA-4387-99A2-C21CE55629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4" y="1993"/>
                  <a:ext cx="111" cy="80"/>
                </a:xfrm>
                <a:custGeom>
                  <a:avLst/>
                  <a:gdLst>
                    <a:gd name="T0" fmla="*/ 0 w 331"/>
                    <a:gd name="T1" fmla="*/ 90 h 241"/>
                    <a:gd name="T2" fmla="*/ 7 w 331"/>
                    <a:gd name="T3" fmla="*/ 64 h 241"/>
                    <a:gd name="T4" fmla="*/ 27 w 331"/>
                    <a:gd name="T5" fmla="*/ 26 h 241"/>
                    <a:gd name="T6" fmla="*/ 58 w 331"/>
                    <a:gd name="T7" fmla="*/ 6 h 241"/>
                    <a:gd name="T8" fmla="*/ 94 w 331"/>
                    <a:gd name="T9" fmla="*/ 0 h 241"/>
                    <a:gd name="T10" fmla="*/ 155 w 331"/>
                    <a:gd name="T11" fmla="*/ 8 h 241"/>
                    <a:gd name="T12" fmla="*/ 243 w 331"/>
                    <a:gd name="T13" fmla="*/ 34 h 241"/>
                    <a:gd name="T14" fmla="*/ 283 w 331"/>
                    <a:gd name="T15" fmla="*/ 44 h 241"/>
                    <a:gd name="T16" fmla="*/ 285 w 331"/>
                    <a:gd name="T17" fmla="*/ 64 h 241"/>
                    <a:gd name="T18" fmla="*/ 281 w 331"/>
                    <a:gd name="T19" fmla="*/ 96 h 241"/>
                    <a:gd name="T20" fmla="*/ 269 w 331"/>
                    <a:gd name="T21" fmla="*/ 118 h 241"/>
                    <a:gd name="T22" fmla="*/ 249 w 331"/>
                    <a:gd name="T23" fmla="*/ 133 h 241"/>
                    <a:gd name="T24" fmla="*/ 236 w 331"/>
                    <a:gd name="T25" fmla="*/ 138 h 241"/>
                    <a:gd name="T26" fmla="*/ 252 w 331"/>
                    <a:gd name="T27" fmla="*/ 169 h 241"/>
                    <a:gd name="T28" fmla="*/ 283 w 331"/>
                    <a:gd name="T29" fmla="*/ 209 h 241"/>
                    <a:gd name="T30" fmla="*/ 312 w 331"/>
                    <a:gd name="T31" fmla="*/ 228 h 241"/>
                    <a:gd name="T32" fmla="*/ 331 w 331"/>
                    <a:gd name="T33" fmla="*/ 232 h 241"/>
                    <a:gd name="T34" fmla="*/ 293 w 331"/>
                    <a:gd name="T35" fmla="*/ 241 h 241"/>
                    <a:gd name="T36" fmla="*/ 243 w 331"/>
                    <a:gd name="T37" fmla="*/ 238 h 241"/>
                    <a:gd name="T38" fmla="*/ 209 w 331"/>
                    <a:gd name="T39" fmla="*/ 217 h 241"/>
                    <a:gd name="T40" fmla="*/ 188 w 331"/>
                    <a:gd name="T41" fmla="*/ 184 h 241"/>
                    <a:gd name="T42" fmla="*/ 170 w 331"/>
                    <a:gd name="T43" fmla="*/ 146 h 241"/>
                    <a:gd name="T44" fmla="*/ 144 w 331"/>
                    <a:gd name="T45" fmla="*/ 112 h 241"/>
                    <a:gd name="T46" fmla="*/ 106 w 331"/>
                    <a:gd name="T47" fmla="*/ 88 h 241"/>
                    <a:gd name="T48" fmla="*/ 44 w 331"/>
                    <a:gd name="T49" fmla="*/ 82 h 241"/>
                    <a:gd name="T50" fmla="*/ 0 w 331"/>
                    <a:gd name="T51" fmla="*/ 90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31" h="241">
                      <a:moveTo>
                        <a:pt x="0" y="90"/>
                      </a:moveTo>
                      <a:lnTo>
                        <a:pt x="7" y="64"/>
                      </a:lnTo>
                      <a:lnTo>
                        <a:pt x="27" y="26"/>
                      </a:lnTo>
                      <a:lnTo>
                        <a:pt x="58" y="6"/>
                      </a:lnTo>
                      <a:lnTo>
                        <a:pt x="94" y="0"/>
                      </a:lnTo>
                      <a:lnTo>
                        <a:pt x="155" y="8"/>
                      </a:lnTo>
                      <a:lnTo>
                        <a:pt x="243" y="34"/>
                      </a:lnTo>
                      <a:lnTo>
                        <a:pt x="283" y="44"/>
                      </a:lnTo>
                      <a:lnTo>
                        <a:pt x="285" y="64"/>
                      </a:lnTo>
                      <a:lnTo>
                        <a:pt x="281" y="96"/>
                      </a:lnTo>
                      <a:lnTo>
                        <a:pt x="269" y="118"/>
                      </a:lnTo>
                      <a:lnTo>
                        <a:pt x="249" y="133"/>
                      </a:lnTo>
                      <a:lnTo>
                        <a:pt x="236" y="138"/>
                      </a:lnTo>
                      <a:lnTo>
                        <a:pt x="252" y="169"/>
                      </a:lnTo>
                      <a:lnTo>
                        <a:pt x="283" y="209"/>
                      </a:lnTo>
                      <a:lnTo>
                        <a:pt x="312" y="228"/>
                      </a:lnTo>
                      <a:lnTo>
                        <a:pt x="331" y="232"/>
                      </a:lnTo>
                      <a:lnTo>
                        <a:pt x="293" y="241"/>
                      </a:lnTo>
                      <a:lnTo>
                        <a:pt x="243" y="238"/>
                      </a:lnTo>
                      <a:lnTo>
                        <a:pt x="209" y="217"/>
                      </a:lnTo>
                      <a:lnTo>
                        <a:pt x="188" y="184"/>
                      </a:lnTo>
                      <a:lnTo>
                        <a:pt x="170" y="146"/>
                      </a:lnTo>
                      <a:lnTo>
                        <a:pt x="144" y="112"/>
                      </a:lnTo>
                      <a:lnTo>
                        <a:pt x="106" y="88"/>
                      </a:lnTo>
                      <a:lnTo>
                        <a:pt x="44" y="82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8" name="Freeform 48">
                  <a:extLst>
                    <a:ext uri="{FF2B5EF4-FFF2-40B4-BE49-F238E27FC236}">
                      <a16:creationId xmlns:a16="http://schemas.microsoft.com/office/drawing/2014/main" id="{16882AA8-219A-43F7-973B-6A8AA89741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0" y="2039"/>
                  <a:ext cx="110" cy="109"/>
                </a:xfrm>
                <a:custGeom>
                  <a:avLst/>
                  <a:gdLst>
                    <a:gd name="T0" fmla="*/ 0 w 330"/>
                    <a:gd name="T1" fmla="*/ 0 h 329"/>
                    <a:gd name="T2" fmla="*/ 41 w 330"/>
                    <a:gd name="T3" fmla="*/ 43 h 329"/>
                    <a:gd name="T4" fmla="*/ 86 w 330"/>
                    <a:gd name="T5" fmla="*/ 76 h 329"/>
                    <a:gd name="T6" fmla="*/ 110 w 330"/>
                    <a:gd name="T7" fmla="*/ 86 h 329"/>
                    <a:gd name="T8" fmla="*/ 130 w 330"/>
                    <a:gd name="T9" fmla="*/ 86 h 329"/>
                    <a:gd name="T10" fmla="*/ 146 w 330"/>
                    <a:gd name="T11" fmla="*/ 80 h 329"/>
                    <a:gd name="T12" fmla="*/ 166 w 330"/>
                    <a:gd name="T13" fmla="*/ 63 h 329"/>
                    <a:gd name="T14" fmla="*/ 188 w 330"/>
                    <a:gd name="T15" fmla="*/ 36 h 329"/>
                    <a:gd name="T16" fmla="*/ 205 w 330"/>
                    <a:gd name="T17" fmla="*/ 23 h 329"/>
                    <a:gd name="T18" fmla="*/ 220 w 330"/>
                    <a:gd name="T19" fmla="*/ 22 h 329"/>
                    <a:gd name="T20" fmla="*/ 245 w 330"/>
                    <a:gd name="T21" fmla="*/ 32 h 329"/>
                    <a:gd name="T22" fmla="*/ 296 w 330"/>
                    <a:gd name="T23" fmla="*/ 88 h 329"/>
                    <a:gd name="T24" fmla="*/ 330 w 330"/>
                    <a:gd name="T25" fmla="*/ 141 h 329"/>
                    <a:gd name="T26" fmla="*/ 309 w 330"/>
                    <a:gd name="T27" fmla="*/ 172 h 329"/>
                    <a:gd name="T28" fmla="*/ 297 w 330"/>
                    <a:gd name="T29" fmla="*/ 212 h 329"/>
                    <a:gd name="T30" fmla="*/ 312 w 330"/>
                    <a:gd name="T31" fmla="*/ 231 h 329"/>
                    <a:gd name="T32" fmla="*/ 330 w 330"/>
                    <a:gd name="T33" fmla="*/ 236 h 329"/>
                    <a:gd name="T34" fmla="*/ 322 w 330"/>
                    <a:gd name="T35" fmla="*/ 248 h 329"/>
                    <a:gd name="T36" fmla="*/ 301 w 330"/>
                    <a:gd name="T37" fmla="*/ 268 h 329"/>
                    <a:gd name="T38" fmla="*/ 261 w 330"/>
                    <a:gd name="T39" fmla="*/ 289 h 329"/>
                    <a:gd name="T40" fmla="*/ 161 w 330"/>
                    <a:gd name="T41" fmla="*/ 313 h 329"/>
                    <a:gd name="T42" fmla="*/ 94 w 330"/>
                    <a:gd name="T43" fmla="*/ 329 h 329"/>
                    <a:gd name="T44" fmla="*/ 102 w 330"/>
                    <a:gd name="T45" fmla="*/ 295 h 329"/>
                    <a:gd name="T46" fmla="*/ 106 w 330"/>
                    <a:gd name="T47" fmla="*/ 239 h 329"/>
                    <a:gd name="T48" fmla="*/ 96 w 330"/>
                    <a:gd name="T49" fmla="*/ 196 h 329"/>
                    <a:gd name="T50" fmla="*/ 77 w 330"/>
                    <a:gd name="T51" fmla="*/ 161 h 329"/>
                    <a:gd name="T52" fmla="*/ 43 w 330"/>
                    <a:gd name="T53" fmla="*/ 117 h 329"/>
                    <a:gd name="T54" fmla="*/ 12 w 330"/>
                    <a:gd name="T55" fmla="*/ 68 h 329"/>
                    <a:gd name="T56" fmla="*/ 1 w 330"/>
                    <a:gd name="T57" fmla="*/ 26 h 329"/>
                    <a:gd name="T58" fmla="*/ 0 w 330"/>
                    <a:gd name="T59" fmla="*/ 0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30" h="329">
                      <a:moveTo>
                        <a:pt x="0" y="0"/>
                      </a:moveTo>
                      <a:lnTo>
                        <a:pt x="41" y="43"/>
                      </a:lnTo>
                      <a:lnTo>
                        <a:pt x="86" y="76"/>
                      </a:lnTo>
                      <a:lnTo>
                        <a:pt x="110" y="86"/>
                      </a:lnTo>
                      <a:lnTo>
                        <a:pt x="130" y="86"/>
                      </a:lnTo>
                      <a:lnTo>
                        <a:pt x="146" y="80"/>
                      </a:lnTo>
                      <a:lnTo>
                        <a:pt x="166" y="63"/>
                      </a:lnTo>
                      <a:lnTo>
                        <a:pt x="188" y="36"/>
                      </a:lnTo>
                      <a:lnTo>
                        <a:pt x="205" y="23"/>
                      </a:lnTo>
                      <a:lnTo>
                        <a:pt x="220" y="22"/>
                      </a:lnTo>
                      <a:lnTo>
                        <a:pt x="245" y="32"/>
                      </a:lnTo>
                      <a:lnTo>
                        <a:pt x="296" y="88"/>
                      </a:lnTo>
                      <a:lnTo>
                        <a:pt x="330" y="141"/>
                      </a:lnTo>
                      <a:lnTo>
                        <a:pt x="309" y="172"/>
                      </a:lnTo>
                      <a:lnTo>
                        <a:pt x="297" y="212"/>
                      </a:lnTo>
                      <a:lnTo>
                        <a:pt x="312" y="231"/>
                      </a:lnTo>
                      <a:lnTo>
                        <a:pt x="330" y="236"/>
                      </a:lnTo>
                      <a:lnTo>
                        <a:pt x="322" y="248"/>
                      </a:lnTo>
                      <a:lnTo>
                        <a:pt x="301" y="268"/>
                      </a:lnTo>
                      <a:lnTo>
                        <a:pt x="261" y="289"/>
                      </a:lnTo>
                      <a:lnTo>
                        <a:pt x="161" y="313"/>
                      </a:lnTo>
                      <a:lnTo>
                        <a:pt x="94" y="329"/>
                      </a:lnTo>
                      <a:lnTo>
                        <a:pt x="102" y="295"/>
                      </a:lnTo>
                      <a:lnTo>
                        <a:pt x="106" y="239"/>
                      </a:lnTo>
                      <a:lnTo>
                        <a:pt x="96" y="196"/>
                      </a:lnTo>
                      <a:lnTo>
                        <a:pt x="77" y="161"/>
                      </a:lnTo>
                      <a:lnTo>
                        <a:pt x="43" y="117"/>
                      </a:lnTo>
                      <a:lnTo>
                        <a:pt x="12" y="68"/>
                      </a:lnTo>
                      <a:lnTo>
                        <a:pt x="1" y="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9" name="Freeform 49">
                  <a:extLst>
                    <a:ext uri="{FF2B5EF4-FFF2-40B4-BE49-F238E27FC236}">
                      <a16:creationId xmlns:a16="http://schemas.microsoft.com/office/drawing/2014/main" id="{475836BA-4567-478A-9BF1-7FDFC36071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9" y="2054"/>
                  <a:ext cx="129" cy="267"/>
                </a:xfrm>
                <a:custGeom>
                  <a:avLst/>
                  <a:gdLst>
                    <a:gd name="T0" fmla="*/ 0 w 386"/>
                    <a:gd name="T1" fmla="*/ 0 h 801"/>
                    <a:gd name="T2" fmla="*/ 22 w 386"/>
                    <a:gd name="T3" fmla="*/ 7 h 801"/>
                    <a:gd name="T4" fmla="*/ 64 w 386"/>
                    <a:gd name="T5" fmla="*/ 24 h 801"/>
                    <a:gd name="T6" fmla="*/ 118 w 386"/>
                    <a:gd name="T7" fmla="*/ 58 h 801"/>
                    <a:gd name="T8" fmla="*/ 181 w 386"/>
                    <a:gd name="T9" fmla="*/ 113 h 801"/>
                    <a:gd name="T10" fmla="*/ 245 w 386"/>
                    <a:gd name="T11" fmla="*/ 166 h 801"/>
                    <a:gd name="T12" fmla="*/ 282 w 386"/>
                    <a:gd name="T13" fmla="*/ 189 h 801"/>
                    <a:gd name="T14" fmla="*/ 274 w 386"/>
                    <a:gd name="T15" fmla="*/ 216 h 801"/>
                    <a:gd name="T16" fmla="*/ 257 w 386"/>
                    <a:gd name="T17" fmla="*/ 249 h 801"/>
                    <a:gd name="T18" fmla="*/ 237 w 386"/>
                    <a:gd name="T19" fmla="*/ 264 h 801"/>
                    <a:gd name="T20" fmla="*/ 216 w 386"/>
                    <a:gd name="T21" fmla="*/ 264 h 801"/>
                    <a:gd name="T22" fmla="*/ 180 w 386"/>
                    <a:gd name="T23" fmla="*/ 256 h 801"/>
                    <a:gd name="T24" fmla="*/ 138 w 386"/>
                    <a:gd name="T25" fmla="*/ 254 h 801"/>
                    <a:gd name="T26" fmla="*/ 109 w 386"/>
                    <a:gd name="T27" fmla="*/ 268 h 801"/>
                    <a:gd name="T28" fmla="*/ 94 w 386"/>
                    <a:gd name="T29" fmla="*/ 282 h 801"/>
                    <a:gd name="T30" fmla="*/ 137 w 386"/>
                    <a:gd name="T31" fmla="*/ 362 h 801"/>
                    <a:gd name="T32" fmla="*/ 165 w 386"/>
                    <a:gd name="T33" fmla="*/ 432 h 801"/>
                    <a:gd name="T34" fmla="*/ 168 w 386"/>
                    <a:gd name="T35" fmla="*/ 462 h 801"/>
                    <a:gd name="T36" fmla="*/ 160 w 386"/>
                    <a:gd name="T37" fmla="*/ 517 h 801"/>
                    <a:gd name="T38" fmla="*/ 141 w 386"/>
                    <a:gd name="T39" fmla="*/ 565 h 801"/>
                    <a:gd name="T40" fmla="*/ 157 w 386"/>
                    <a:gd name="T41" fmla="*/ 553 h 801"/>
                    <a:gd name="T42" fmla="*/ 182 w 386"/>
                    <a:gd name="T43" fmla="*/ 518 h 801"/>
                    <a:gd name="T44" fmla="*/ 209 w 386"/>
                    <a:gd name="T45" fmla="*/ 486 h 801"/>
                    <a:gd name="T46" fmla="*/ 238 w 386"/>
                    <a:gd name="T47" fmla="*/ 472 h 801"/>
                    <a:gd name="T48" fmla="*/ 266 w 386"/>
                    <a:gd name="T49" fmla="*/ 469 h 801"/>
                    <a:gd name="T50" fmla="*/ 282 w 386"/>
                    <a:gd name="T51" fmla="*/ 472 h 801"/>
                    <a:gd name="T52" fmla="*/ 273 w 386"/>
                    <a:gd name="T53" fmla="*/ 489 h 801"/>
                    <a:gd name="T54" fmla="*/ 261 w 386"/>
                    <a:gd name="T55" fmla="*/ 528 h 801"/>
                    <a:gd name="T56" fmla="*/ 256 w 386"/>
                    <a:gd name="T57" fmla="*/ 565 h 801"/>
                    <a:gd name="T58" fmla="*/ 257 w 386"/>
                    <a:gd name="T59" fmla="*/ 599 h 801"/>
                    <a:gd name="T60" fmla="*/ 265 w 386"/>
                    <a:gd name="T61" fmla="*/ 626 h 801"/>
                    <a:gd name="T62" fmla="*/ 277 w 386"/>
                    <a:gd name="T63" fmla="*/ 643 h 801"/>
                    <a:gd name="T64" fmla="*/ 294 w 386"/>
                    <a:gd name="T65" fmla="*/ 645 h 801"/>
                    <a:gd name="T66" fmla="*/ 317 w 386"/>
                    <a:gd name="T67" fmla="*/ 629 h 801"/>
                    <a:gd name="T68" fmla="*/ 330 w 386"/>
                    <a:gd name="T69" fmla="*/ 613 h 801"/>
                    <a:gd name="T70" fmla="*/ 357 w 386"/>
                    <a:gd name="T71" fmla="*/ 614 h 801"/>
                    <a:gd name="T72" fmla="*/ 379 w 386"/>
                    <a:gd name="T73" fmla="*/ 625 h 801"/>
                    <a:gd name="T74" fmla="*/ 386 w 386"/>
                    <a:gd name="T75" fmla="*/ 634 h 801"/>
                    <a:gd name="T76" fmla="*/ 385 w 386"/>
                    <a:gd name="T77" fmla="*/ 650 h 801"/>
                    <a:gd name="T78" fmla="*/ 370 w 386"/>
                    <a:gd name="T79" fmla="*/ 677 h 801"/>
                    <a:gd name="T80" fmla="*/ 339 w 386"/>
                    <a:gd name="T81" fmla="*/ 718 h 801"/>
                    <a:gd name="T82" fmla="*/ 330 w 386"/>
                    <a:gd name="T83" fmla="*/ 743 h 801"/>
                    <a:gd name="T84" fmla="*/ 334 w 386"/>
                    <a:gd name="T85" fmla="*/ 750 h 801"/>
                    <a:gd name="T86" fmla="*/ 353 w 386"/>
                    <a:gd name="T87" fmla="*/ 755 h 801"/>
                    <a:gd name="T88" fmla="*/ 377 w 386"/>
                    <a:gd name="T89" fmla="*/ 754 h 801"/>
                    <a:gd name="T90" fmla="*/ 359 w 386"/>
                    <a:gd name="T91" fmla="*/ 779 h 801"/>
                    <a:gd name="T92" fmla="*/ 334 w 386"/>
                    <a:gd name="T93" fmla="*/ 798 h 801"/>
                    <a:gd name="T94" fmla="*/ 317 w 386"/>
                    <a:gd name="T95" fmla="*/ 801 h 801"/>
                    <a:gd name="T96" fmla="*/ 293 w 386"/>
                    <a:gd name="T97" fmla="*/ 797 h 801"/>
                    <a:gd name="T98" fmla="*/ 261 w 386"/>
                    <a:gd name="T99" fmla="*/ 773 h 801"/>
                    <a:gd name="T100" fmla="*/ 210 w 386"/>
                    <a:gd name="T101" fmla="*/ 721 h 801"/>
                    <a:gd name="T102" fmla="*/ 156 w 386"/>
                    <a:gd name="T103" fmla="*/ 673 h 801"/>
                    <a:gd name="T104" fmla="*/ 116 w 386"/>
                    <a:gd name="T105" fmla="*/ 658 h 801"/>
                    <a:gd name="T106" fmla="*/ 94 w 386"/>
                    <a:gd name="T107" fmla="*/ 659 h 801"/>
                    <a:gd name="T108" fmla="*/ 90 w 386"/>
                    <a:gd name="T109" fmla="*/ 514 h 801"/>
                    <a:gd name="T110" fmla="*/ 92 w 386"/>
                    <a:gd name="T111" fmla="*/ 336 h 801"/>
                    <a:gd name="T112" fmla="*/ 88 w 386"/>
                    <a:gd name="T113" fmla="*/ 250 h 801"/>
                    <a:gd name="T114" fmla="*/ 77 w 386"/>
                    <a:gd name="T115" fmla="*/ 196 h 801"/>
                    <a:gd name="T116" fmla="*/ 42 w 386"/>
                    <a:gd name="T117" fmla="*/ 98 h 801"/>
                    <a:gd name="T118" fmla="*/ 0 w 386"/>
                    <a:gd name="T119" fmla="*/ 0 h 8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86" h="801">
                      <a:moveTo>
                        <a:pt x="0" y="0"/>
                      </a:moveTo>
                      <a:lnTo>
                        <a:pt x="22" y="7"/>
                      </a:lnTo>
                      <a:lnTo>
                        <a:pt x="64" y="24"/>
                      </a:lnTo>
                      <a:lnTo>
                        <a:pt x="118" y="58"/>
                      </a:lnTo>
                      <a:lnTo>
                        <a:pt x="181" y="113"/>
                      </a:lnTo>
                      <a:lnTo>
                        <a:pt x="245" y="166"/>
                      </a:lnTo>
                      <a:lnTo>
                        <a:pt x="282" y="189"/>
                      </a:lnTo>
                      <a:lnTo>
                        <a:pt x="274" y="216"/>
                      </a:lnTo>
                      <a:lnTo>
                        <a:pt x="257" y="249"/>
                      </a:lnTo>
                      <a:lnTo>
                        <a:pt x="237" y="264"/>
                      </a:lnTo>
                      <a:lnTo>
                        <a:pt x="216" y="264"/>
                      </a:lnTo>
                      <a:lnTo>
                        <a:pt x="180" y="256"/>
                      </a:lnTo>
                      <a:lnTo>
                        <a:pt x="138" y="254"/>
                      </a:lnTo>
                      <a:lnTo>
                        <a:pt x="109" y="268"/>
                      </a:lnTo>
                      <a:lnTo>
                        <a:pt x="94" y="282"/>
                      </a:lnTo>
                      <a:lnTo>
                        <a:pt x="137" y="362"/>
                      </a:lnTo>
                      <a:lnTo>
                        <a:pt x="165" y="432"/>
                      </a:lnTo>
                      <a:lnTo>
                        <a:pt x="168" y="462"/>
                      </a:lnTo>
                      <a:lnTo>
                        <a:pt x="160" y="517"/>
                      </a:lnTo>
                      <a:lnTo>
                        <a:pt x="141" y="565"/>
                      </a:lnTo>
                      <a:lnTo>
                        <a:pt x="157" y="553"/>
                      </a:lnTo>
                      <a:lnTo>
                        <a:pt x="182" y="518"/>
                      </a:lnTo>
                      <a:lnTo>
                        <a:pt x="209" y="486"/>
                      </a:lnTo>
                      <a:lnTo>
                        <a:pt x="238" y="472"/>
                      </a:lnTo>
                      <a:lnTo>
                        <a:pt x="266" y="469"/>
                      </a:lnTo>
                      <a:lnTo>
                        <a:pt x="282" y="472"/>
                      </a:lnTo>
                      <a:lnTo>
                        <a:pt x="273" y="489"/>
                      </a:lnTo>
                      <a:lnTo>
                        <a:pt x="261" y="528"/>
                      </a:lnTo>
                      <a:lnTo>
                        <a:pt x="256" y="565"/>
                      </a:lnTo>
                      <a:lnTo>
                        <a:pt x="257" y="599"/>
                      </a:lnTo>
                      <a:lnTo>
                        <a:pt x="265" y="626"/>
                      </a:lnTo>
                      <a:lnTo>
                        <a:pt x="277" y="643"/>
                      </a:lnTo>
                      <a:lnTo>
                        <a:pt x="294" y="645"/>
                      </a:lnTo>
                      <a:lnTo>
                        <a:pt x="317" y="629"/>
                      </a:lnTo>
                      <a:lnTo>
                        <a:pt x="330" y="613"/>
                      </a:lnTo>
                      <a:lnTo>
                        <a:pt x="357" y="614"/>
                      </a:lnTo>
                      <a:lnTo>
                        <a:pt x="379" y="625"/>
                      </a:lnTo>
                      <a:lnTo>
                        <a:pt x="386" y="634"/>
                      </a:lnTo>
                      <a:lnTo>
                        <a:pt x="385" y="650"/>
                      </a:lnTo>
                      <a:lnTo>
                        <a:pt x="370" y="677"/>
                      </a:lnTo>
                      <a:lnTo>
                        <a:pt x="339" y="718"/>
                      </a:lnTo>
                      <a:lnTo>
                        <a:pt x="330" y="743"/>
                      </a:lnTo>
                      <a:lnTo>
                        <a:pt x="334" y="750"/>
                      </a:lnTo>
                      <a:lnTo>
                        <a:pt x="353" y="755"/>
                      </a:lnTo>
                      <a:lnTo>
                        <a:pt x="377" y="754"/>
                      </a:lnTo>
                      <a:lnTo>
                        <a:pt x="359" y="779"/>
                      </a:lnTo>
                      <a:lnTo>
                        <a:pt x="334" y="798"/>
                      </a:lnTo>
                      <a:lnTo>
                        <a:pt x="317" y="801"/>
                      </a:lnTo>
                      <a:lnTo>
                        <a:pt x="293" y="797"/>
                      </a:lnTo>
                      <a:lnTo>
                        <a:pt x="261" y="773"/>
                      </a:lnTo>
                      <a:lnTo>
                        <a:pt x="210" y="721"/>
                      </a:lnTo>
                      <a:lnTo>
                        <a:pt x="156" y="673"/>
                      </a:lnTo>
                      <a:lnTo>
                        <a:pt x="116" y="658"/>
                      </a:lnTo>
                      <a:lnTo>
                        <a:pt x="94" y="659"/>
                      </a:lnTo>
                      <a:lnTo>
                        <a:pt x="90" y="514"/>
                      </a:lnTo>
                      <a:lnTo>
                        <a:pt x="92" y="336"/>
                      </a:lnTo>
                      <a:lnTo>
                        <a:pt x="88" y="250"/>
                      </a:lnTo>
                      <a:lnTo>
                        <a:pt x="77" y="196"/>
                      </a:lnTo>
                      <a:lnTo>
                        <a:pt x="42" y="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0" name="Freeform 50">
                  <a:extLst>
                    <a:ext uri="{FF2B5EF4-FFF2-40B4-BE49-F238E27FC236}">
                      <a16:creationId xmlns:a16="http://schemas.microsoft.com/office/drawing/2014/main" id="{C7D6DCAB-6F2F-45FD-BCCB-74E0A72AB9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3" y="2698"/>
                  <a:ext cx="51" cy="110"/>
                </a:xfrm>
                <a:custGeom>
                  <a:avLst/>
                  <a:gdLst>
                    <a:gd name="T0" fmla="*/ 58 w 153"/>
                    <a:gd name="T1" fmla="*/ 330 h 330"/>
                    <a:gd name="T2" fmla="*/ 74 w 153"/>
                    <a:gd name="T3" fmla="*/ 329 h 330"/>
                    <a:gd name="T4" fmla="*/ 98 w 153"/>
                    <a:gd name="T5" fmla="*/ 317 h 330"/>
                    <a:gd name="T6" fmla="*/ 118 w 153"/>
                    <a:gd name="T7" fmla="*/ 301 h 330"/>
                    <a:gd name="T8" fmla="*/ 137 w 153"/>
                    <a:gd name="T9" fmla="*/ 286 h 330"/>
                    <a:gd name="T10" fmla="*/ 151 w 153"/>
                    <a:gd name="T11" fmla="*/ 282 h 330"/>
                    <a:gd name="T12" fmla="*/ 153 w 153"/>
                    <a:gd name="T13" fmla="*/ 255 h 330"/>
                    <a:gd name="T14" fmla="*/ 151 w 153"/>
                    <a:gd name="T15" fmla="*/ 204 h 330"/>
                    <a:gd name="T16" fmla="*/ 139 w 153"/>
                    <a:gd name="T17" fmla="*/ 163 h 330"/>
                    <a:gd name="T18" fmla="*/ 120 w 153"/>
                    <a:gd name="T19" fmla="*/ 128 h 330"/>
                    <a:gd name="T20" fmla="*/ 86 w 153"/>
                    <a:gd name="T21" fmla="*/ 83 h 330"/>
                    <a:gd name="T22" fmla="*/ 34 w 153"/>
                    <a:gd name="T23" fmla="*/ 29 h 330"/>
                    <a:gd name="T24" fmla="*/ 10 w 153"/>
                    <a:gd name="T25" fmla="*/ 0 h 330"/>
                    <a:gd name="T26" fmla="*/ 4 w 153"/>
                    <a:gd name="T27" fmla="*/ 29 h 330"/>
                    <a:gd name="T28" fmla="*/ 0 w 153"/>
                    <a:gd name="T29" fmla="*/ 80 h 330"/>
                    <a:gd name="T30" fmla="*/ 7 w 153"/>
                    <a:gd name="T31" fmla="*/ 121 h 330"/>
                    <a:gd name="T32" fmla="*/ 19 w 153"/>
                    <a:gd name="T33" fmla="*/ 156 h 330"/>
                    <a:gd name="T34" fmla="*/ 46 w 153"/>
                    <a:gd name="T35" fmla="*/ 200 h 330"/>
                    <a:gd name="T36" fmla="*/ 87 w 153"/>
                    <a:gd name="T37" fmla="*/ 253 h 330"/>
                    <a:gd name="T38" fmla="*/ 104 w 153"/>
                    <a:gd name="T39" fmla="*/ 282 h 330"/>
                    <a:gd name="T40" fmla="*/ 84 w 153"/>
                    <a:gd name="T41" fmla="*/ 282 h 330"/>
                    <a:gd name="T42" fmla="*/ 47 w 153"/>
                    <a:gd name="T43" fmla="*/ 290 h 330"/>
                    <a:gd name="T44" fmla="*/ 30 w 153"/>
                    <a:gd name="T45" fmla="*/ 300 h 330"/>
                    <a:gd name="T46" fmla="*/ 26 w 153"/>
                    <a:gd name="T47" fmla="*/ 308 h 330"/>
                    <a:gd name="T48" fmla="*/ 34 w 153"/>
                    <a:gd name="T49" fmla="*/ 321 h 330"/>
                    <a:gd name="T50" fmla="*/ 58 w 153"/>
                    <a:gd name="T51" fmla="*/ 330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53" h="330">
                      <a:moveTo>
                        <a:pt x="58" y="330"/>
                      </a:moveTo>
                      <a:lnTo>
                        <a:pt x="74" y="329"/>
                      </a:lnTo>
                      <a:lnTo>
                        <a:pt x="98" y="317"/>
                      </a:lnTo>
                      <a:lnTo>
                        <a:pt x="118" y="301"/>
                      </a:lnTo>
                      <a:lnTo>
                        <a:pt x="137" y="286"/>
                      </a:lnTo>
                      <a:lnTo>
                        <a:pt x="151" y="282"/>
                      </a:lnTo>
                      <a:lnTo>
                        <a:pt x="153" y="255"/>
                      </a:lnTo>
                      <a:lnTo>
                        <a:pt x="151" y="204"/>
                      </a:lnTo>
                      <a:lnTo>
                        <a:pt x="139" y="163"/>
                      </a:lnTo>
                      <a:lnTo>
                        <a:pt x="120" y="128"/>
                      </a:lnTo>
                      <a:lnTo>
                        <a:pt x="86" y="83"/>
                      </a:lnTo>
                      <a:lnTo>
                        <a:pt x="34" y="29"/>
                      </a:lnTo>
                      <a:lnTo>
                        <a:pt x="10" y="0"/>
                      </a:lnTo>
                      <a:lnTo>
                        <a:pt x="4" y="29"/>
                      </a:lnTo>
                      <a:lnTo>
                        <a:pt x="0" y="80"/>
                      </a:lnTo>
                      <a:lnTo>
                        <a:pt x="7" y="121"/>
                      </a:lnTo>
                      <a:lnTo>
                        <a:pt x="19" y="156"/>
                      </a:lnTo>
                      <a:lnTo>
                        <a:pt x="46" y="200"/>
                      </a:lnTo>
                      <a:lnTo>
                        <a:pt x="87" y="253"/>
                      </a:lnTo>
                      <a:lnTo>
                        <a:pt x="104" y="282"/>
                      </a:lnTo>
                      <a:lnTo>
                        <a:pt x="84" y="282"/>
                      </a:lnTo>
                      <a:lnTo>
                        <a:pt x="47" y="290"/>
                      </a:lnTo>
                      <a:lnTo>
                        <a:pt x="30" y="300"/>
                      </a:lnTo>
                      <a:lnTo>
                        <a:pt x="26" y="308"/>
                      </a:lnTo>
                      <a:lnTo>
                        <a:pt x="34" y="321"/>
                      </a:lnTo>
                      <a:lnTo>
                        <a:pt x="58" y="3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1" name="Freeform 51">
                  <a:extLst>
                    <a:ext uri="{FF2B5EF4-FFF2-40B4-BE49-F238E27FC236}">
                      <a16:creationId xmlns:a16="http://schemas.microsoft.com/office/drawing/2014/main" id="{480D37E6-988D-4641-A204-C25811A13B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3" y="2651"/>
                  <a:ext cx="92" cy="205"/>
                </a:xfrm>
                <a:custGeom>
                  <a:avLst/>
                  <a:gdLst>
                    <a:gd name="T0" fmla="*/ 40 w 276"/>
                    <a:gd name="T1" fmla="*/ 96 h 615"/>
                    <a:gd name="T2" fmla="*/ 33 w 276"/>
                    <a:gd name="T3" fmla="*/ 180 h 615"/>
                    <a:gd name="T4" fmla="*/ 12 w 276"/>
                    <a:gd name="T5" fmla="*/ 334 h 615"/>
                    <a:gd name="T6" fmla="*/ 0 w 276"/>
                    <a:gd name="T7" fmla="*/ 433 h 615"/>
                    <a:gd name="T8" fmla="*/ 0 w 276"/>
                    <a:gd name="T9" fmla="*/ 492 h 615"/>
                    <a:gd name="T10" fmla="*/ 7 w 276"/>
                    <a:gd name="T11" fmla="*/ 547 h 615"/>
                    <a:gd name="T12" fmla="*/ 25 w 276"/>
                    <a:gd name="T13" fmla="*/ 593 h 615"/>
                    <a:gd name="T14" fmla="*/ 40 w 276"/>
                    <a:gd name="T15" fmla="*/ 615 h 615"/>
                    <a:gd name="T16" fmla="*/ 59 w 276"/>
                    <a:gd name="T17" fmla="*/ 569 h 615"/>
                    <a:gd name="T18" fmla="*/ 104 w 276"/>
                    <a:gd name="T19" fmla="*/ 463 h 615"/>
                    <a:gd name="T20" fmla="*/ 128 w 276"/>
                    <a:gd name="T21" fmla="*/ 378 h 615"/>
                    <a:gd name="T22" fmla="*/ 133 w 276"/>
                    <a:gd name="T23" fmla="*/ 320 h 615"/>
                    <a:gd name="T24" fmla="*/ 127 w 276"/>
                    <a:gd name="T25" fmla="*/ 266 h 615"/>
                    <a:gd name="T26" fmla="*/ 105 w 276"/>
                    <a:gd name="T27" fmla="*/ 214 h 615"/>
                    <a:gd name="T28" fmla="*/ 87 w 276"/>
                    <a:gd name="T29" fmla="*/ 190 h 615"/>
                    <a:gd name="T30" fmla="*/ 109 w 276"/>
                    <a:gd name="T31" fmla="*/ 188 h 615"/>
                    <a:gd name="T32" fmla="*/ 148 w 276"/>
                    <a:gd name="T33" fmla="*/ 182 h 615"/>
                    <a:gd name="T34" fmla="*/ 183 w 276"/>
                    <a:gd name="T35" fmla="*/ 168 h 615"/>
                    <a:gd name="T36" fmla="*/ 212 w 276"/>
                    <a:gd name="T37" fmla="*/ 150 h 615"/>
                    <a:gd name="T38" fmla="*/ 235 w 276"/>
                    <a:gd name="T39" fmla="*/ 127 h 615"/>
                    <a:gd name="T40" fmla="*/ 253 w 276"/>
                    <a:gd name="T41" fmla="*/ 98 h 615"/>
                    <a:gd name="T42" fmla="*/ 267 w 276"/>
                    <a:gd name="T43" fmla="*/ 63 h 615"/>
                    <a:gd name="T44" fmla="*/ 273 w 276"/>
                    <a:gd name="T45" fmla="*/ 24 h 615"/>
                    <a:gd name="T46" fmla="*/ 276 w 276"/>
                    <a:gd name="T47" fmla="*/ 2 h 615"/>
                    <a:gd name="T48" fmla="*/ 255 w 276"/>
                    <a:gd name="T49" fmla="*/ 0 h 615"/>
                    <a:gd name="T50" fmla="*/ 217 w 276"/>
                    <a:gd name="T51" fmla="*/ 6 h 615"/>
                    <a:gd name="T52" fmla="*/ 172 w 276"/>
                    <a:gd name="T53" fmla="*/ 23 h 615"/>
                    <a:gd name="T54" fmla="*/ 123 w 276"/>
                    <a:gd name="T55" fmla="*/ 55 h 615"/>
                    <a:gd name="T56" fmla="*/ 72 w 276"/>
                    <a:gd name="T57" fmla="*/ 87 h 615"/>
                    <a:gd name="T58" fmla="*/ 40 w 276"/>
                    <a:gd name="T59" fmla="*/ 96 h 6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76" h="615">
                      <a:moveTo>
                        <a:pt x="40" y="96"/>
                      </a:moveTo>
                      <a:lnTo>
                        <a:pt x="33" y="180"/>
                      </a:lnTo>
                      <a:lnTo>
                        <a:pt x="12" y="334"/>
                      </a:lnTo>
                      <a:lnTo>
                        <a:pt x="0" y="433"/>
                      </a:lnTo>
                      <a:lnTo>
                        <a:pt x="0" y="492"/>
                      </a:lnTo>
                      <a:lnTo>
                        <a:pt x="7" y="547"/>
                      </a:lnTo>
                      <a:lnTo>
                        <a:pt x="25" y="593"/>
                      </a:lnTo>
                      <a:lnTo>
                        <a:pt x="40" y="615"/>
                      </a:lnTo>
                      <a:lnTo>
                        <a:pt x="59" y="569"/>
                      </a:lnTo>
                      <a:lnTo>
                        <a:pt x="104" y="463"/>
                      </a:lnTo>
                      <a:lnTo>
                        <a:pt x="128" y="378"/>
                      </a:lnTo>
                      <a:lnTo>
                        <a:pt x="133" y="320"/>
                      </a:lnTo>
                      <a:lnTo>
                        <a:pt x="127" y="266"/>
                      </a:lnTo>
                      <a:lnTo>
                        <a:pt x="105" y="214"/>
                      </a:lnTo>
                      <a:lnTo>
                        <a:pt x="87" y="190"/>
                      </a:lnTo>
                      <a:lnTo>
                        <a:pt x="109" y="188"/>
                      </a:lnTo>
                      <a:lnTo>
                        <a:pt x="148" y="182"/>
                      </a:lnTo>
                      <a:lnTo>
                        <a:pt x="183" y="168"/>
                      </a:lnTo>
                      <a:lnTo>
                        <a:pt x="212" y="150"/>
                      </a:lnTo>
                      <a:lnTo>
                        <a:pt x="235" y="127"/>
                      </a:lnTo>
                      <a:lnTo>
                        <a:pt x="253" y="98"/>
                      </a:lnTo>
                      <a:lnTo>
                        <a:pt x="267" y="63"/>
                      </a:lnTo>
                      <a:lnTo>
                        <a:pt x="273" y="24"/>
                      </a:lnTo>
                      <a:lnTo>
                        <a:pt x="276" y="2"/>
                      </a:lnTo>
                      <a:lnTo>
                        <a:pt x="255" y="0"/>
                      </a:lnTo>
                      <a:lnTo>
                        <a:pt x="217" y="6"/>
                      </a:lnTo>
                      <a:lnTo>
                        <a:pt x="172" y="23"/>
                      </a:lnTo>
                      <a:lnTo>
                        <a:pt x="123" y="55"/>
                      </a:lnTo>
                      <a:lnTo>
                        <a:pt x="72" y="87"/>
                      </a:lnTo>
                      <a:lnTo>
                        <a:pt x="40" y="9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2" name="Freeform 52">
                  <a:extLst>
                    <a:ext uri="{FF2B5EF4-FFF2-40B4-BE49-F238E27FC236}">
                      <a16:creationId xmlns:a16="http://schemas.microsoft.com/office/drawing/2014/main" id="{EDC72B3C-35DB-4F34-9375-E6265C1B97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6" y="2645"/>
                  <a:ext cx="126" cy="78"/>
                </a:xfrm>
                <a:custGeom>
                  <a:avLst/>
                  <a:gdLst>
                    <a:gd name="T0" fmla="*/ 141 w 377"/>
                    <a:gd name="T1" fmla="*/ 66 h 236"/>
                    <a:gd name="T2" fmla="*/ 97 w 377"/>
                    <a:gd name="T3" fmla="*/ 69 h 236"/>
                    <a:gd name="T4" fmla="*/ 33 w 377"/>
                    <a:gd name="T5" fmla="*/ 76 h 236"/>
                    <a:gd name="T6" fmla="*/ 11 w 377"/>
                    <a:gd name="T7" fmla="*/ 89 h 236"/>
                    <a:gd name="T8" fmla="*/ 3 w 377"/>
                    <a:gd name="T9" fmla="*/ 104 h 236"/>
                    <a:gd name="T10" fmla="*/ 0 w 377"/>
                    <a:gd name="T11" fmla="*/ 114 h 236"/>
                    <a:gd name="T12" fmla="*/ 25 w 377"/>
                    <a:gd name="T13" fmla="*/ 116 h 236"/>
                    <a:gd name="T14" fmla="*/ 77 w 377"/>
                    <a:gd name="T15" fmla="*/ 130 h 236"/>
                    <a:gd name="T16" fmla="*/ 159 w 377"/>
                    <a:gd name="T17" fmla="*/ 168 h 236"/>
                    <a:gd name="T18" fmla="*/ 237 w 377"/>
                    <a:gd name="T19" fmla="*/ 209 h 236"/>
                    <a:gd name="T20" fmla="*/ 285 w 377"/>
                    <a:gd name="T21" fmla="*/ 229 h 236"/>
                    <a:gd name="T22" fmla="*/ 328 w 377"/>
                    <a:gd name="T23" fmla="*/ 236 h 236"/>
                    <a:gd name="T24" fmla="*/ 364 w 377"/>
                    <a:gd name="T25" fmla="*/ 224 h 236"/>
                    <a:gd name="T26" fmla="*/ 377 w 377"/>
                    <a:gd name="T27" fmla="*/ 208 h 236"/>
                    <a:gd name="T28" fmla="*/ 362 w 377"/>
                    <a:gd name="T29" fmla="*/ 210 h 236"/>
                    <a:gd name="T30" fmla="*/ 336 w 377"/>
                    <a:gd name="T31" fmla="*/ 206 h 236"/>
                    <a:gd name="T32" fmla="*/ 300 w 377"/>
                    <a:gd name="T33" fmla="*/ 192 h 236"/>
                    <a:gd name="T34" fmla="*/ 259 w 377"/>
                    <a:gd name="T35" fmla="*/ 154 h 236"/>
                    <a:gd name="T36" fmla="*/ 223 w 377"/>
                    <a:gd name="T37" fmla="*/ 108 h 236"/>
                    <a:gd name="T38" fmla="*/ 176 w 377"/>
                    <a:gd name="T39" fmla="*/ 38 h 236"/>
                    <a:gd name="T40" fmla="*/ 136 w 377"/>
                    <a:gd name="T41" fmla="*/ 0 h 236"/>
                    <a:gd name="T42" fmla="*/ 115 w 377"/>
                    <a:gd name="T43" fmla="*/ 1 h 236"/>
                    <a:gd name="T44" fmla="*/ 101 w 377"/>
                    <a:gd name="T45" fmla="*/ 10 h 236"/>
                    <a:gd name="T46" fmla="*/ 95 w 377"/>
                    <a:gd name="T47" fmla="*/ 20 h 236"/>
                    <a:gd name="T48" fmla="*/ 116 w 377"/>
                    <a:gd name="T49" fmla="*/ 22 h 236"/>
                    <a:gd name="T50" fmla="*/ 139 w 377"/>
                    <a:gd name="T51" fmla="*/ 34 h 236"/>
                    <a:gd name="T52" fmla="*/ 144 w 377"/>
                    <a:gd name="T53" fmla="*/ 53 h 236"/>
                    <a:gd name="T54" fmla="*/ 141 w 377"/>
                    <a:gd name="T55" fmla="*/ 66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77" h="236">
                      <a:moveTo>
                        <a:pt x="141" y="66"/>
                      </a:moveTo>
                      <a:lnTo>
                        <a:pt x="97" y="69"/>
                      </a:lnTo>
                      <a:lnTo>
                        <a:pt x="33" y="76"/>
                      </a:lnTo>
                      <a:lnTo>
                        <a:pt x="11" y="89"/>
                      </a:lnTo>
                      <a:lnTo>
                        <a:pt x="3" y="104"/>
                      </a:lnTo>
                      <a:lnTo>
                        <a:pt x="0" y="114"/>
                      </a:lnTo>
                      <a:lnTo>
                        <a:pt x="25" y="116"/>
                      </a:lnTo>
                      <a:lnTo>
                        <a:pt x="77" y="130"/>
                      </a:lnTo>
                      <a:lnTo>
                        <a:pt x="159" y="168"/>
                      </a:lnTo>
                      <a:lnTo>
                        <a:pt x="237" y="209"/>
                      </a:lnTo>
                      <a:lnTo>
                        <a:pt x="285" y="229"/>
                      </a:lnTo>
                      <a:lnTo>
                        <a:pt x="328" y="236"/>
                      </a:lnTo>
                      <a:lnTo>
                        <a:pt x="364" y="224"/>
                      </a:lnTo>
                      <a:lnTo>
                        <a:pt x="377" y="208"/>
                      </a:lnTo>
                      <a:lnTo>
                        <a:pt x="362" y="210"/>
                      </a:lnTo>
                      <a:lnTo>
                        <a:pt x="336" y="206"/>
                      </a:lnTo>
                      <a:lnTo>
                        <a:pt x="300" y="192"/>
                      </a:lnTo>
                      <a:lnTo>
                        <a:pt x="259" y="154"/>
                      </a:lnTo>
                      <a:lnTo>
                        <a:pt x="223" y="108"/>
                      </a:lnTo>
                      <a:lnTo>
                        <a:pt x="176" y="38"/>
                      </a:lnTo>
                      <a:lnTo>
                        <a:pt x="136" y="0"/>
                      </a:lnTo>
                      <a:lnTo>
                        <a:pt x="115" y="1"/>
                      </a:lnTo>
                      <a:lnTo>
                        <a:pt x="101" y="10"/>
                      </a:lnTo>
                      <a:lnTo>
                        <a:pt x="95" y="20"/>
                      </a:lnTo>
                      <a:lnTo>
                        <a:pt x="116" y="22"/>
                      </a:lnTo>
                      <a:lnTo>
                        <a:pt x="139" y="34"/>
                      </a:lnTo>
                      <a:lnTo>
                        <a:pt x="144" y="53"/>
                      </a:lnTo>
                      <a:lnTo>
                        <a:pt x="141" y="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3" name="Freeform 53">
                  <a:extLst>
                    <a:ext uri="{FF2B5EF4-FFF2-40B4-BE49-F238E27FC236}">
                      <a16:creationId xmlns:a16="http://schemas.microsoft.com/office/drawing/2014/main" id="{5A638CA5-E7CE-4A1E-B7E7-78D4C8A8EF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3" y="2632"/>
                  <a:ext cx="142" cy="98"/>
                </a:xfrm>
                <a:custGeom>
                  <a:avLst/>
                  <a:gdLst>
                    <a:gd name="T0" fmla="*/ 2 w 427"/>
                    <a:gd name="T1" fmla="*/ 199 h 294"/>
                    <a:gd name="T2" fmla="*/ 32 w 427"/>
                    <a:gd name="T3" fmla="*/ 184 h 294"/>
                    <a:gd name="T4" fmla="*/ 78 w 427"/>
                    <a:gd name="T5" fmla="*/ 170 h 294"/>
                    <a:gd name="T6" fmla="*/ 112 w 427"/>
                    <a:gd name="T7" fmla="*/ 174 h 294"/>
                    <a:gd name="T8" fmla="*/ 138 w 427"/>
                    <a:gd name="T9" fmla="*/ 188 h 294"/>
                    <a:gd name="T10" fmla="*/ 171 w 427"/>
                    <a:gd name="T11" fmla="*/ 226 h 294"/>
                    <a:gd name="T12" fmla="*/ 215 w 427"/>
                    <a:gd name="T13" fmla="*/ 266 h 294"/>
                    <a:gd name="T14" fmla="*/ 258 w 427"/>
                    <a:gd name="T15" fmla="*/ 287 h 294"/>
                    <a:gd name="T16" fmla="*/ 284 w 427"/>
                    <a:gd name="T17" fmla="*/ 294 h 294"/>
                    <a:gd name="T18" fmla="*/ 294 w 427"/>
                    <a:gd name="T19" fmla="*/ 278 h 294"/>
                    <a:gd name="T20" fmla="*/ 304 w 427"/>
                    <a:gd name="T21" fmla="*/ 243 h 294"/>
                    <a:gd name="T22" fmla="*/ 310 w 427"/>
                    <a:gd name="T23" fmla="*/ 187 h 294"/>
                    <a:gd name="T24" fmla="*/ 318 w 427"/>
                    <a:gd name="T25" fmla="*/ 142 h 294"/>
                    <a:gd name="T26" fmla="*/ 331 w 427"/>
                    <a:gd name="T27" fmla="*/ 124 h 294"/>
                    <a:gd name="T28" fmla="*/ 356 w 427"/>
                    <a:gd name="T29" fmla="*/ 120 h 294"/>
                    <a:gd name="T30" fmla="*/ 398 w 427"/>
                    <a:gd name="T31" fmla="*/ 135 h 294"/>
                    <a:gd name="T32" fmla="*/ 425 w 427"/>
                    <a:gd name="T33" fmla="*/ 152 h 294"/>
                    <a:gd name="T34" fmla="*/ 427 w 427"/>
                    <a:gd name="T35" fmla="*/ 126 h 294"/>
                    <a:gd name="T36" fmla="*/ 421 w 427"/>
                    <a:gd name="T37" fmla="*/ 83 h 294"/>
                    <a:gd name="T38" fmla="*/ 406 w 427"/>
                    <a:gd name="T39" fmla="*/ 50 h 294"/>
                    <a:gd name="T40" fmla="*/ 382 w 427"/>
                    <a:gd name="T41" fmla="*/ 24 h 294"/>
                    <a:gd name="T42" fmla="*/ 351 w 427"/>
                    <a:gd name="T43" fmla="*/ 8 h 294"/>
                    <a:gd name="T44" fmla="*/ 315 w 427"/>
                    <a:gd name="T45" fmla="*/ 0 h 294"/>
                    <a:gd name="T46" fmla="*/ 255 w 427"/>
                    <a:gd name="T47" fmla="*/ 0 h 294"/>
                    <a:gd name="T48" fmla="*/ 171 w 427"/>
                    <a:gd name="T49" fmla="*/ 20 h 294"/>
                    <a:gd name="T50" fmla="*/ 92 w 427"/>
                    <a:gd name="T51" fmla="*/ 60 h 294"/>
                    <a:gd name="T52" fmla="*/ 46 w 427"/>
                    <a:gd name="T53" fmla="*/ 98 h 294"/>
                    <a:gd name="T54" fmla="*/ 22 w 427"/>
                    <a:gd name="T55" fmla="*/ 126 h 294"/>
                    <a:gd name="T56" fmla="*/ 6 w 427"/>
                    <a:gd name="T57" fmla="*/ 155 h 294"/>
                    <a:gd name="T58" fmla="*/ 0 w 427"/>
                    <a:gd name="T59" fmla="*/ 184 h 294"/>
                    <a:gd name="T60" fmla="*/ 2 w 427"/>
                    <a:gd name="T61" fmla="*/ 199 h 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427" h="294">
                      <a:moveTo>
                        <a:pt x="2" y="199"/>
                      </a:moveTo>
                      <a:lnTo>
                        <a:pt x="32" y="184"/>
                      </a:lnTo>
                      <a:lnTo>
                        <a:pt x="78" y="170"/>
                      </a:lnTo>
                      <a:lnTo>
                        <a:pt x="112" y="174"/>
                      </a:lnTo>
                      <a:lnTo>
                        <a:pt x="138" y="188"/>
                      </a:lnTo>
                      <a:lnTo>
                        <a:pt x="171" y="226"/>
                      </a:lnTo>
                      <a:lnTo>
                        <a:pt x="215" y="266"/>
                      </a:lnTo>
                      <a:lnTo>
                        <a:pt x="258" y="287"/>
                      </a:lnTo>
                      <a:lnTo>
                        <a:pt x="284" y="294"/>
                      </a:lnTo>
                      <a:lnTo>
                        <a:pt x="294" y="278"/>
                      </a:lnTo>
                      <a:lnTo>
                        <a:pt x="304" y="243"/>
                      </a:lnTo>
                      <a:lnTo>
                        <a:pt x="310" y="187"/>
                      </a:lnTo>
                      <a:lnTo>
                        <a:pt x="318" y="142"/>
                      </a:lnTo>
                      <a:lnTo>
                        <a:pt x="331" y="124"/>
                      </a:lnTo>
                      <a:lnTo>
                        <a:pt x="356" y="120"/>
                      </a:lnTo>
                      <a:lnTo>
                        <a:pt x="398" y="135"/>
                      </a:lnTo>
                      <a:lnTo>
                        <a:pt x="425" y="152"/>
                      </a:lnTo>
                      <a:lnTo>
                        <a:pt x="427" y="126"/>
                      </a:lnTo>
                      <a:lnTo>
                        <a:pt x="421" y="83"/>
                      </a:lnTo>
                      <a:lnTo>
                        <a:pt x="406" y="50"/>
                      </a:lnTo>
                      <a:lnTo>
                        <a:pt x="382" y="24"/>
                      </a:lnTo>
                      <a:lnTo>
                        <a:pt x="351" y="8"/>
                      </a:lnTo>
                      <a:lnTo>
                        <a:pt x="315" y="0"/>
                      </a:lnTo>
                      <a:lnTo>
                        <a:pt x="255" y="0"/>
                      </a:lnTo>
                      <a:lnTo>
                        <a:pt x="171" y="20"/>
                      </a:lnTo>
                      <a:lnTo>
                        <a:pt x="92" y="60"/>
                      </a:lnTo>
                      <a:lnTo>
                        <a:pt x="46" y="98"/>
                      </a:lnTo>
                      <a:lnTo>
                        <a:pt x="22" y="126"/>
                      </a:lnTo>
                      <a:lnTo>
                        <a:pt x="6" y="155"/>
                      </a:lnTo>
                      <a:lnTo>
                        <a:pt x="0" y="184"/>
                      </a:lnTo>
                      <a:lnTo>
                        <a:pt x="2" y="19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4" name="Freeform 54">
                  <a:extLst>
                    <a:ext uri="{FF2B5EF4-FFF2-40B4-BE49-F238E27FC236}">
                      <a16:creationId xmlns:a16="http://schemas.microsoft.com/office/drawing/2014/main" id="{7253910F-2D0F-4BF1-A5AC-E62BF1F67D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4" y="2494"/>
                  <a:ext cx="64" cy="126"/>
                </a:xfrm>
                <a:custGeom>
                  <a:avLst/>
                  <a:gdLst>
                    <a:gd name="T0" fmla="*/ 192 w 192"/>
                    <a:gd name="T1" fmla="*/ 377 h 377"/>
                    <a:gd name="T2" fmla="*/ 170 w 192"/>
                    <a:gd name="T3" fmla="*/ 300 h 377"/>
                    <a:gd name="T4" fmla="*/ 146 w 192"/>
                    <a:gd name="T5" fmla="*/ 188 h 377"/>
                    <a:gd name="T6" fmla="*/ 127 w 192"/>
                    <a:gd name="T7" fmla="*/ 127 h 377"/>
                    <a:gd name="T8" fmla="*/ 107 w 192"/>
                    <a:gd name="T9" fmla="*/ 92 h 377"/>
                    <a:gd name="T10" fmla="*/ 78 w 192"/>
                    <a:gd name="T11" fmla="*/ 57 h 377"/>
                    <a:gd name="T12" fmla="*/ 34 w 192"/>
                    <a:gd name="T13" fmla="*/ 20 h 377"/>
                    <a:gd name="T14" fmla="*/ 3 w 192"/>
                    <a:gd name="T15" fmla="*/ 0 h 377"/>
                    <a:gd name="T16" fmla="*/ 0 w 192"/>
                    <a:gd name="T17" fmla="*/ 21 h 377"/>
                    <a:gd name="T18" fmla="*/ 4 w 192"/>
                    <a:gd name="T19" fmla="*/ 53 h 377"/>
                    <a:gd name="T20" fmla="*/ 20 w 192"/>
                    <a:gd name="T21" fmla="*/ 91 h 377"/>
                    <a:gd name="T22" fmla="*/ 48 w 192"/>
                    <a:gd name="T23" fmla="*/ 132 h 377"/>
                    <a:gd name="T24" fmla="*/ 59 w 192"/>
                    <a:gd name="T25" fmla="*/ 175 h 377"/>
                    <a:gd name="T26" fmla="*/ 56 w 192"/>
                    <a:gd name="T27" fmla="*/ 212 h 377"/>
                    <a:gd name="T28" fmla="*/ 51 w 192"/>
                    <a:gd name="T29" fmla="*/ 236 h 377"/>
                    <a:gd name="T30" fmla="*/ 40 w 192"/>
                    <a:gd name="T31" fmla="*/ 237 h 377"/>
                    <a:gd name="T32" fmla="*/ 24 w 192"/>
                    <a:gd name="T33" fmla="*/ 248 h 377"/>
                    <a:gd name="T34" fmla="*/ 19 w 192"/>
                    <a:gd name="T35" fmla="*/ 264 h 377"/>
                    <a:gd name="T36" fmla="*/ 34 w 192"/>
                    <a:gd name="T37" fmla="*/ 279 h 377"/>
                    <a:gd name="T38" fmla="*/ 51 w 192"/>
                    <a:gd name="T39" fmla="*/ 283 h 377"/>
                    <a:gd name="T40" fmla="*/ 55 w 192"/>
                    <a:gd name="T41" fmla="*/ 271 h 377"/>
                    <a:gd name="T42" fmla="*/ 71 w 192"/>
                    <a:gd name="T43" fmla="*/ 249 h 377"/>
                    <a:gd name="T44" fmla="*/ 94 w 192"/>
                    <a:gd name="T45" fmla="*/ 237 h 377"/>
                    <a:gd name="T46" fmla="*/ 126 w 192"/>
                    <a:gd name="T47" fmla="*/ 235 h 377"/>
                    <a:gd name="T48" fmla="*/ 146 w 192"/>
                    <a:gd name="T49" fmla="*/ 236 h 377"/>
                    <a:gd name="T50" fmla="*/ 148 w 192"/>
                    <a:gd name="T51" fmla="*/ 280 h 377"/>
                    <a:gd name="T52" fmla="*/ 155 w 192"/>
                    <a:gd name="T53" fmla="*/ 345 h 377"/>
                    <a:gd name="T54" fmla="*/ 168 w 192"/>
                    <a:gd name="T55" fmla="*/ 366 h 377"/>
                    <a:gd name="T56" fmla="*/ 183 w 192"/>
                    <a:gd name="T57" fmla="*/ 376 h 377"/>
                    <a:gd name="T58" fmla="*/ 192 w 192"/>
                    <a:gd name="T59" fmla="*/ 377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92" h="377">
                      <a:moveTo>
                        <a:pt x="192" y="377"/>
                      </a:moveTo>
                      <a:lnTo>
                        <a:pt x="170" y="300"/>
                      </a:lnTo>
                      <a:lnTo>
                        <a:pt x="146" y="188"/>
                      </a:lnTo>
                      <a:lnTo>
                        <a:pt x="127" y="127"/>
                      </a:lnTo>
                      <a:lnTo>
                        <a:pt x="107" y="92"/>
                      </a:lnTo>
                      <a:lnTo>
                        <a:pt x="78" y="57"/>
                      </a:lnTo>
                      <a:lnTo>
                        <a:pt x="34" y="20"/>
                      </a:lnTo>
                      <a:lnTo>
                        <a:pt x="3" y="0"/>
                      </a:lnTo>
                      <a:lnTo>
                        <a:pt x="0" y="21"/>
                      </a:lnTo>
                      <a:lnTo>
                        <a:pt x="4" y="53"/>
                      </a:lnTo>
                      <a:lnTo>
                        <a:pt x="20" y="91"/>
                      </a:lnTo>
                      <a:lnTo>
                        <a:pt x="48" y="132"/>
                      </a:lnTo>
                      <a:lnTo>
                        <a:pt x="59" y="175"/>
                      </a:lnTo>
                      <a:lnTo>
                        <a:pt x="56" y="212"/>
                      </a:lnTo>
                      <a:lnTo>
                        <a:pt x="51" y="236"/>
                      </a:lnTo>
                      <a:lnTo>
                        <a:pt x="40" y="237"/>
                      </a:lnTo>
                      <a:lnTo>
                        <a:pt x="24" y="248"/>
                      </a:lnTo>
                      <a:lnTo>
                        <a:pt x="19" y="264"/>
                      </a:lnTo>
                      <a:lnTo>
                        <a:pt x="34" y="279"/>
                      </a:lnTo>
                      <a:lnTo>
                        <a:pt x="51" y="283"/>
                      </a:lnTo>
                      <a:lnTo>
                        <a:pt x="55" y="271"/>
                      </a:lnTo>
                      <a:lnTo>
                        <a:pt x="71" y="249"/>
                      </a:lnTo>
                      <a:lnTo>
                        <a:pt x="94" y="237"/>
                      </a:lnTo>
                      <a:lnTo>
                        <a:pt x="126" y="235"/>
                      </a:lnTo>
                      <a:lnTo>
                        <a:pt x="146" y="236"/>
                      </a:lnTo>
                      <a:lnTo>
                        <a:pt x="148" y="280"/>
                      </a:lnTo>
                      <a:lnTo>
                        <a:pt x="155" y="345"/>
                      </a:lnTo>
                      <a:lnTo>
                        <a:pt x="168" y="366"/>
                      </a:lnTo>
                      <a:lnTo>
                        <a:pt x="183" y="376"/>
                      </a:lnTo>
                      <a:lnTo>
                        <a:pt x="192" y="37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5" name="Freeform 55">
                  <a:extLst>
                    <a:ext uri="{FF2B5EF4-FFF2-40B4-BE49-F238E27FC236}">
                      <a16:creationId xmlns:a16="http://schemas.microsoft.com/office/drawing/2014/main" id="{B2024626-CCFF-4CBD-935A-7C6421186F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7" y="2490"/>
                  <a:ext cx="94" cy="83"/>
                </a:xfrm>
                <a:custGeom>
                  <a:avLst/>
                  <a:gdLst>
                    <a:gd name="T0" fmla="*/ 94 w 282"/>
                    <a:gd name="T1" fmla="*/ 60 h 248"/>
                    <a:gd name="T2" fmla="*/ 89 w 282"/>
                    <a:gd name="T3" fmla="*/ 101 h 248"/>
                    <a:gd name="T4" fmla="*/ 70 w 282"/>
                    <a:gd name="T5" fmla="*/ 161 h 248"/>
                    <a:gd name="T6" fmla="*/ 64 w 282"/>
                    <a:gd name="T7" fmla="*/ 193 h 248"/>
                    <a:gd name="T8" fmla="*/ 68 w 282"/>
                    <a:gd name="T9" fmla="*/ 211 h 248"/>
                    <a:gd name="T10" fmla="*/ 85 w 282"/>
                    <a:gd name="T11" fmla="*/ 225 h 248"/>
                    <a:gd name="T12" fmla="*/ 117 w 282"/>
                    <a:gd name="T13" fmla="*/ 240 h 248"/>
                    <a:gd name="T14" fmla="*/ 141 w 282"/>
                    <a:gd name="T15" fmla="*/ 248 h 248"/>
                    <a:gd name="T16" fmla="*/ 140 w 282"/>
                    <a:gd name="T17" fmla="*/ 217 h 248"/>
                    <a:gd name="T18" fmla="*/ 142 w 282"/>
                    <a:gd name="T19" fmla="*/ 179 h 248"/>
                    <a:gd name="T20" fmla="*/ 149 w 282"/>
                    <a:gd name="T21" fmla="*/ 163 h 248"/>
                    <a:gd name="T22" fmla="*/ 162 w 282"/>
                    <a:gd name="T23" fmla="*/ 163 h 248"/>
                    <a:gd name="T24" fmla="*/ 190 w 282"/>
                    <a:gd name="T25" fmla="*/ 181 h 248"/>
                    <a:gd name="T26" fmla="*/ 230 w 282"/>
                    <a:gd name="T27" fmla="*/ 201 h 248"/>
                    <a:gd name="T28" fmla="*/ 263 w 282"/>
                    <a:gd name="T29" fmla="*/ 205 h 248"/>
                    <a:gd name="T30" fmla="*/ 282 w 282"/>
                    <a:gd name="T31" fmla="*/ 201 h 248"/>
                    <a:gd name="T32" fmla="*/ 281 w 282"/>
                    <a:gd name="T33" fmla="*/ 144 h 248"/>
                    <a:gd name="T34" fmla="*/ 277 w 282"/>
                    <a:gd name="T35" fmla="*/ 59 h 248"/>
                    <a:gd name="T36" fmla="*/ 263 w 282"/>
                    <a:gd name="T37" fmla="*/ 29 h 248"/>
                    <a:gd name="T38" fmla="*/ 247 w 282"/>
                    <a:gd name="T39" fmla="*/ 16 h 248"/>
                    <a:gd name="T40" fmla="*/ 235 w 282"/>
                    <a:gd name="T41" fmla="*/ 12 h 248"/>
                    <a:gd name="T42" fmla="*/ 238 w 282"/>
                    <a:gd name="T43" fmla="*/ 32 h 248"/>
                    <a:gd name="T44" fmla="*/ 225 w 282"/>
                    <a:gd name="T45" fmla="*/ 48 h 248"/>
                    <a:gd name="T46" fmla="*/ 177 w 282"/>
                    <a:gd name="T47" fmla="*/ 39 h 248"/>
                    <a:gd name="T48" fmla="*/ 112 w 282"/>
                    <a:gd name="T49" fmla="*/ 12 h 248"/>
                    <a:gd name="T50" fmla="*/ 68 w 282"/>
                    <a:gd name="T51" fmla="*/ 0 h 248"/>
                    <a:gd name="T52" fmla="*/ 40 w 282"/>
                    <a:gd name="T53" fmla="*/ 3 h 248"/>
                    <a:gd name="T54" fmla="*/ 24 w 282"/>
                    <a:gd name="T55" fmla="*/ 9 h 248"/>
                    <a:gd name="T56" fmla="*/ 10 w 282"/>
                    <a:gd name="T57" fmla="*/ 24 h 248"/>
                    <a:gd name="T58" fmla="*/ 2 w 282"/>
                    <a:gd name="T59" fmla="*/ 45 h 248"/>
                    <a:gd name="T60" fmla="*/ 0 w 282"/>
                    <a:gd name="T61" fmla="*/ 60 h 248"/>
                    <a:gd name="T62" fmla="*/ 94 w 282"/>
                    <a:gd name="T63" fmla="*/ 60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82" h="248">
                      <a:moveTo>
                        <a:pt x="94" y="60"/>
                      </a:moveTo>
                      <a:lnTo>
                        <a:pt x="89" y="101"/>
                      </a:lnTo>
                      <a:lnTo>
                        <a:pt x="70" y="161"/>
                      </a:lnTo>
                      <a:lnTo>
                        <a:pt x="64" y="193"/>
                      </a:lnTo>
                      <a:lnTo>
                        <a:pt x="68" y="211"/>
                      </a:lnTo>
                      <a:lnTo>
                        <a:pt x="85" y="225"/>
                      </a:lnTo>
                      <a:lnTo>
                        <a:pt x="117" y="240"/>
                      </a:lnTo>
                      <a:lnTo>
                        <a:pt x="141" y="248"/>
                      </a:lnTo>
                      <a:lnTo>
                        <a:pt x="140" y="217"/>
                      </a:lnTo>
                      <a:lnTo>
                        <a:pt x="142" y="179"/>
                      </a:lnTo>
                      <a:lnTo>
                        <a:pt x="149" y="163"/>
                      </a:lnTo>
                      <a:lnTo>
                        <a:pt x="162" y="163"/>
                      </a:lnTo>
                      <a:lnTo>
                        <a:pt x="190" y="181"/>
                      </a:lnTo>
                      <a:lnTo>
                        <a:pt x="230" y="201"/>
                      </a:lnTo>
                      <a:lnTo>
                        <a:pt x="263" y="205"/>
                      </a:lnTo>
                      <a:lnTo>
                        <a:pt x="282" y="201"/>
                      </a:lnTo>
                      <a:lnTo>
                        <a:pt x="281" y="144"/>
                      </a:lnTo>
                      <a:lnTo>
                        <a:pt x="277" y="59"/>
                      </a:lnTo>
                      <a:lnTo>
                        <a:pt x="263" y="29"/>
                      </a:lnTo>
                      <a:lnTo>
                        <a:pt x="247" y="16"/>
                      </a:lnTo>
                      <a:lnTo>
                        <a:pt x="235" y="12"/>
                      </a:lnTo>
                      <a:lnTo>
                        <a:pt x="238" y="32"/>
                      </a:lnTo>
                      <a:lnTo>
                        <a:pt x="225" y="48"/>
                      </a:lnTo>
                      <a:lnTo>
                        <a:pt x="177" y="39"/>
                      </a:lnTo>
                      <a:lnTo>
                        <a:pt x="112" y="12"/>
                      </a:lnTo>
                      <a:lnTo>
                        <a:pt x="68" y="0"/>
                      </a:lnTo>
                      <a:lnTo>
                        <a:pt x="40" y="3"/>
                      </a:lnTo>
                      <a:lnTo>
                        <a:pt x="24" y="9"/>
                      </a:lnTo>
                      <a:lnTo>
                        <a:pt x="10" y="24"/>
                      </a:lnTo>
                      <a:lnTo>
                        <a:pt x="2" y="45"/>
                      </a:lnTo>
                      <a:lnTo>
                        <a:pt x="0" y="60"/>
                      </a:lnTo>
                      <a:lnTo>
                        <a:pt x="94" y="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" name="Freeform 56">
                  <a:extLst>
                    <a:ext uri="{FF2B5EF4-FFF2-40B4-BE49-F238E27FC236}">
                      <a16:creationId xmlns:a16="http://schemas.microsoft.com/office/drawing/2014/main" id="{815E7703-26A3-47DF-A757-F940C6FC7B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2" y="2438"/>
                  <a:ext cx="79" cy="95"/>
                </a:xfrm>
                <a:custGeom>
                  <a:avLst/>
                  <a:gdLst>
                    <a:gd name="T0" fmla="*/ 47 w 236"/>
                    <a:gd name="T1" fmla="*/ 122 h 285"/>
                    <a:gd name="T2" fmla="*/ 47 w 236"/>
                    <a:gd name="T3" fmla="*/ 113 h 285"/>
                    <a:gd name="T4" fmla="*/ 35 w 236"/>
                    <a:gd name="T5" fmla="*/ 96 h 285"/>
                    <a:gd name="T6" fmla="*/ 19 w 236"/>
                    <a:gd name="T7" fmla="*/ 92 h 285"/>
                    <a:gd name="T8" fmla="*/ 4 w 236"/>
                    <a:gd name="T9" fmla="*/ 105 h 285"/>
                    <a:gd name="T10" fmla="*/ 0 w 236"/>
                    <a:gd name="T11" fmla="*/ 122 h 285"/>
                    <a:gd name="T12" fmla="*/ 18 w 236"/>
                    <a:gd name="T13" fmla="*/ 125 h 285"/>
                    <a:gd name="T14" fmla="*/ 55 w 236"/>
                    <a:gd name="T15" fmla="*/ 144 h 285"/>
                    <a:gd name="T16" fmla="*/ 108 w 236"/>
                    <a:gd name="T17" fmla="*/ 192 h 285"/>
                    <a:gd name="T18" fmla="*/ 173 w 236"/>
                    <a:gd name="T19" fmla="*/ 261 h 285"/>
                    <a:gd name="T20" fmla="*/ 211 w 236"/>
                    <a:gd name="T21" fmla="*/ 285 h 285"/>
                    <a:gd name="T22" fmla="*/ 229 w 236"/>
                    <a:gd name="T23" fmla="*/ 278 h 285"/>
                    <a:gd name="T24" fmla="*/ 236 w 236"/>
                    <a:gd name="T25" fmla="*/ 264 h 285"/>
                    <a:gd name="T26" fmla="*/ 224 w 236"/>
                    <a:gd name="T27" fmla="*/ 258 h 285"/>
                    <a:gd name="T28" fmla="*/ 208 w 236"/>
                    <a:gd name="T29" fmla="*/ 244 h 285"/>
                    <a:gd name="T30" fmla="*/ 193 w 236"/>
                    <a:gd name="T31" fmla="*/ 214 h 285"/>
                    <a:gd name="T32" fmla="*/ 192 w 236"/>
                    <a:gd name="T33" fmla="*/ 164 h 285"/>
                    <a:gd name="T34" fmla="*/ 201 w 236"/>
                    <a:gd name="T35" fmla="*/ 109 h 285"/>
                    <a:gd name="T36" fmla="*/ 221 w 236"/>
                    <a:gd name="T37" fmla="*/ 34 h 285"/>
                    <a:gd name="T38" fmla="*/ 227 w 236"/>
                    <a:gd name="T39" fmla="*/ 4 h 285"/>
                    <a:gd name="T40" fmla="*/ 223 w 236"/>
                    <a:gd name="T41" fmla="*/ 0 h 285"/>
                    <a:gd name="T42" fmla="*/ 208 w 236"/>
                    <a:gd name="T43" fmla="*/ 9 h 285"/>
                    <a:gd name="T44" fmla="*/ 188 w 236"/>
                    <a:gd name="T45" fmla="*/ 28 h 285"/>
                    <a:gd name="T46" fmla="*/ 181 w 236"/>
                    <a:gd name="T47" fmla="*/ 49 h 285"/>
                    <a:gd name="T48" fmla="*/ 157 w 236"/>
                    <a:gd name="T49" fmla="*/ 85 h 285"/>
                    <a:gd name="T50" fmla="*/ 123 w 236"/>
                    <a:gd name="T51" fmla="*/ 109 h 285"/>
                    <a:gd name="T52" fmla="*/ 76 w 236"/>
                    <a:gd name="T53" fmla="*/ 122 h 285"/>
                    <a:gd name="T54" fmla="*/ 47 w 236"/>
                    <a:gd name="T55" fmla="*/ 122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36" h="285">
                      <a:moveTo>
                        <a:pt x="47" y="122"/>
                      </a:moveTo>
                      <a:lnTo>
                        <a:pt x="47" y="113"/>
                      </a:lnTo>
                      <a:lnTo>
                        <a:pt x="35" y="96"/>
                      </a:lnTo>
                      <a:lnTo>
                        <a:pt x="19" y="92"/>
                      </a:lnTo>
                      <a:lnTo>
                        <a:pt x="4" y="105"/>
                      </a:lnTo>
                      <a:lnTo>
                        <a:pt x="0" y="122"/>
                      </a:lnTo>
                      <a:lnTo>
                        <a:pt x="18" y="125"/>
                      </a:lnTo>
                      <a:lnTo>
                        <a:pt x="55" y="144"/>
                      </a:lnTo>
                      <a:lnTo>
                        <a:pt x="108" y="192"/>
                      </a:lnTo>
                      <a:lnTo>
                        <a:pt x="173" y="261"/>
                      </a:lnTo>
                      <a:lnTo>
                        <a:pt x="211" y="285"/>
                      </a:lnTo>
                      <a:lnTo>
                        <a:pt x="229" y="278"/>
                      </a:lnTo>
                      <a:lnTo>
                        <a:pt x="236" y="264"/>
                      </a:lnTo>
                      <a:lnTo>
                        <a:pt x="224" y="258"/>
                      </a:lnTo>
                      <a:lnTo>
                        <a:pt x="208" y="244"/>
                      </a:lnTo>
                      <a:lnTo>
                        <a:pt x="193" y="214"/>
                      </a:lnTo>
                      <a:lnTo>
                        <a:pt x="192" y="164"/>
                      </a:lnTo>
                      <a:lnTo>
                        <a:pt x="201" y="109"/>
                      </a:lnTo>
                      <a:lnTo>
                        <a:pt x="221" y="34"/>
                      </a:lnTo>
                      <a:lnTo>
                        <a:pt x="227" y="4"/>
                      </a:lnTo>
                      <a:lnTo>
                        <a:pt x="223" y="0"/>
                      </a:lnTo>
                      <a:lnTo>
                        <a:pt x="208" y="9"/>
                      </a:lnTo>
                      <a:lnTo>
                        <a:pt x="188" y="28"/>
                      </a:lnTo>
                      <a:lnTo>
                        <a:pt x="181" y="49"/>
                      </a:lnTo>
                      <a:lnTo>
                        <a:pt x="157" y="85"/>
                      </a:lnTo>
                      <a:lnTo>
                        <a:pt x="123" y="109"/>
                      </a:lnTo>
                      <a:lnTo>
                        <a:pt x="76" y="122"/>
                      </a:lnTo>
                      <a:lnTo>
                        <a:pt x="47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" name="Freeform 57">
                  <a:extLst>
                    <a:ext uri="{FF2B5EF4-FFF2-40B4-BE49-F238E27FC236}">
                      <a16:creationId xmlns:a16="http://schemas.microsoft.com/office/drawing/2014/main" id="{E0042141-0B7B-46D1-AF7D-93847DDBD4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" y="2431"/>
                  <a:ext cx="141" cy="157"/>
                </a:xfrm>
                <a:custGeom>
                  <a:avLst/>
                  <a:gdLst>
                    <a:gd name="T0" fmla="*/ 330 w 424"/>
                    <a:gd name="T1" fmla="*/ 0 h 471"/>
                    <a:gd name="T2" fmla="*/ 288 w 424"/>
                    <a:gd name="T3" fmla="*/ 13 h 471"/>
                    <a:gd name="T4" fmla="*/ 246 w 424"/>
                    <a:gd name="T5" fmla="*/ 36 h 471"/>
                    <a:gd name="T6" fmla="*/ 228 w 424"/>
                    <a:gd name="T7" fmla="*/ 53 h 471"/>
                    <a:gd name="T8" fmla="*/ 213 w 424"/>
                    <a:gd name="T9" fmla="*/ 83 h 471"/>
                    <a:gd name="T10" fmla="*/ 214 w 424"/>
                    <a:gd name="T11" fmla="*/ 124 h 471"/>
                    <a:gd name="T12" fmla="*/ 240 w 424"/>
                    <a:gd name="T13" fmla="*/ 193 h 471"/>
                    <a:gd name="T14" fmla="*/ 272 w 424"/>
                    <a:gd name="T15" fmla="*/ 263 h 471"/>
                    <a:gd name="T16" fmla="*/ 284 w 424"/>
                    <a:gd name="T17" fmla="*/ 308 h 471"/>
                    <a:gd name="T18" fmla="*/ 282 w 424"/>
                    <a:gd name="T19" fmla="*/ 329 h 471"/>
                    <a:gd name="T20" fmla="*/ 216 w 424"/>
                    <a:gd name="T21" fmla="*/ 315 h 471"/>
                    <a:gd name="T22" fmla="*/ 100 w 424"/>
                    <a:gd name="T23" fmla="*/ 297 h 471"/>
                    <a:gd name="T24" fmla="*/ 45 w 424"/>
                    <a:gd name="T25" fmla="*/ 305 h 471"/>
                    <a:gd name="T26" fmla="*/ 13 w 424"/>
                    <a:gd name="T27" fmla="*/ 319 h 471"/>
                    <a:gd name="T28" fmla="*/ 0 w 424"/>
                    <a:gd name="T29" fmla="*/ 329 h 471"/>
                    <a:gd name="T30" fmla="*/ 11 w 424"/>
                    <a:gd name="T31" fmla="*/ 331 h 471"/>
                    <a:gd name="T32" fmla="*/ 28 w 424"/>
                    <a:gd name="T33" fmla="*/ 337 h 471"/>
                    <a:gd name="T34" fmla="*/ 44 w 424"/>
                    <a:gd name="T35" fmla="*/ 356 h 471"/>
                    <a:gd name="T36" fmla="*/ 59 w 424"/>
                    <a:gd name="T37" fmla="*/ 389 h 471"/>
                    <a:gd name="T38" fmla="*/ 72 w 424"/>
                    <a:gd name="T39" fmla="*/ 412 h 471"/>
                    <a:gd name="T40" fmla="*/ 85 w 424"/>
                    <a:gd name="T41" fmla="*/ 421 h 471"/>
                    <a:gd name="T42" fmla="*/ 95 w 424"/>
                    <a:gd name="T43" fmla="*/ 424 h 471"/>
                    <a:gd name="T44" fmla="*/ 104 w 424"/>
                    <a:gd name="T45" fmla="*/ 400 h 471"/>
                    <a:gd name="T46" fmla="*/ 127 w 424"/>
                    <a:gd name="T47" fmla="*/ 372 h 471"/>
                    <a:gd name="T48" fmla="*/ 152 w 424"/>
                    <a:gd name="T49" fmla="*/ 365 h 471"/>
                    <a:gd name="T50" fmla="*/ 180 w 424"/>
                    <a:gd name="T51" fmla="*/ 375 h 471"/>
                    <a:gd name="T52" fmla="*/ 222 w 424"/>
                    <a:gd name="T53" fmla="*/ 407 h 471"/>
                    <a:gd name="T54" fmla="*/ 269 w 424"/>
                    <a:gd name="T55" fmla="*/ 457 h 471"/>
                    <a:gd name="T56" fmla="*/ 282 w 424"/>
                    <a:gd name="T57" fmla="*/ 471 h 471"/>
                    <a:gd name="T58" fmla="*/ 298 w 424"/>
                    <a:gd name="T59" fmla="*/ 459 h 471"/>
                    <a:gd name="T60" fmla="*/ 325 w 424"/>
                    <a:gd name="T61" fmla="*/ 425 h 471"/>
                    <a:gd name="T62" fmla="*/ 353 w 424"/>
                    <a:gd name="T63" fmla="*/ 365 h 471"/>
                    <a:gd name="T64" fmla="*/ 378 w 424"/>
                    <a:gd name="T65" fmla="*/ 272 h 471"/>
                    <a:gd name="T66" fmla="*/ 405 w 424"/>
                    <a:gd name="T67" fmla="*/ 181 h 471"/>
                    <a:gd name="T68" fmla="*/ 424 w 424"/>
                    <a:gd name="T69" fmla="*/ 141 h 471"/>
                    <a:gd name="T70" fmla="*/ 412 w 424"/>
                    <a:gd name="T71" fmla="*/ 121 h 471"/>
                    <a:gd name="T72" fmla="*/ 385 w 424"/>
                    <a:gd name="T73" fmla="*/ 101 h 471"/>
                    <a:gd name="T74" fmla="*/ 356 w 424"/>
                    <a:gd name="T75" fmla="*/ 99 h 471"/>
                    <a:gd name="T76" fmla="*/ 325 w 424"/>
                    <a:gd name="T77" fmla="*/ 105 h 471"/>
                    <a:gd name="T78" fmla="*/ 284 w 424"/>
                    <a:gd name="T79" fmla="*/ 123 h 471"/>
                    <a:gd name="T80" fmla="*/ 252 w 424"/>
                    <a:gd name="T81" fmla="*/ 125 h 471"/>
                    <a:gd name="T82" fmla="*/ 238 w 424"/>
                    <a:gd name="T83" fmla="*/ 111 h 471"/>
                    <a:gd name="T84" fmla="*/ 236 w 424"/>
                    <a:gd name="T85" fmla="*/ 95 h 471"/>
                    <a:gd name="T86" fmla="*/ 254 w 424"/>
                    <a:gd name="T87" fmla="*/ 89 h 471"/>
                    <a:gd name="T88" fmla="*/ 284 w 424"/>
                    <a:gd name="T89" fmla="*/ 71 h 471"/>
                    <a:gd name="T90" fmla="*/ 314 w 424"/>
                    <a:gd name="T91" fmla="*/ 31 h 471"/>
                    <a:gd name="T92" fmla="*/ 330 w 424"/>
                    <a:gd name="T93" fmla="*/ 0 h 4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24" h="471">
                      <a:moveTo>
                        <a:pt x="330" y="0"/>
                      </a:moveTo>
                      <a:lnTo>
                        <a:pt x="288" y="13"/>
                      </a:lnTo>
                      <a:lnTo>
                        <a:pt x="246" y="36"/>
                      </a:lnTo>
                      <a:lnTo>
                        <a:pt x="228" y="53"/>
                      </a:lnTo>
                      <a:lnTo>
                        <a:pt x="213" y="83"/>
                      </a:lnTo>
                      <a:lnTo>
                        <a:pt x="214" y="124"/>
                      </a:lnTo>
                      <a:lnTo>
                        <a:pt x="240" y="193"/>
                      </a:lnTo>
                      <a:lnTo>
                        <a:pt x="272" y="263"/>
                      </a:lnTo>
                      <a:lnTo>
                        <a:pt x="284" y="308"/>
                      </a:lnTo>
                      <a:lnTo>
                        <a:pt x="282" y="329"/>
                      </a:lnTo>
                      <a:lnTo>
                        <a:pt x="216" y="315"/>
                      </a:lnTo>
                      <a:lnTo>
                        <a:pt x="100" y="297"/>
                      </a:lnTo>
                      <a:lnTo>
                        <a:pt x="45" y="305"/>
                      </a:lnTo>
                      <a:lnTo>
                        <a:pt x="13" y="319"/>
                      </a:lnTo>
                      <a:lnTo>
                        <a:pt x="0" y="329"/>
                      </a:lnTo>
                      <a:lnTo>
                        <a:pt x="11" y="331"/>
                      </a:lnTo>
                      <a:lnTo>
                        <a:pt x="28" y="337"/>
                      </a:lnTo>
                      <a:lnTo>
                        <a:pt x="44" y="356"/>
                      </a:lnTo>
                      <a:lnTo>
                        <a:pt x="59" y="389"/>
                      </a:lnTo>
                      <a:lnTo>
                        <a:pt x="72" y="412"/>
                      </a:lnTo>
                      <a:lnTo>
                        <a:pt x="85" y="421"/>
                      </a:lnTo>
                      <a:lnTo>
                        <a:pt x="95" y="424"/>
                      </a:lnTo>
                      <a:lnTo>
                        <a:pt x="104" y="400"/>
                      </a:lnTo>
                      <a:lnTo>
                        <a:pt x="127" y="372"/>
                      </a:lnTo>
                      <a:lnTo>
                        <a:pt x="152" y="365"/>
                      </a:lnTo>
                      <a:lnTo>
                        <a:pt x="180" y="375"/>
                      </a:lnTo>
                      <a:lnTo>
                        <a:pt x="222" y="407"/>
                      </a:lnTo>
                      <a:lnTo>
                        <a:pt x="269" y="457"/>
                      </a:lnTo>
                      <a:lnTo>
                        <a:pt x="282" y="471"/>
                      </a:lnTo>
                      <a:lnTo>
                        <a:pt x="298" y="459"/>
                      </a:lnTo>
                      <a:lnTo>
                        <a:pt x="325" y="425"/>
                      </a:lnTo>
                      <a:lnTo>
                        <a:pt x="353" y="365"/>
                      </a:lnTo>
                      <a:lnTo>
                        <a:pt x="378" y="272"/>
                      </a:lnTo>
                      <a:lnTo>
                        <a:pt x="405" y="181"/>
                      </a:lnTo>
                      <a:lnTo>
                        <a:pt x="424" y="141"/>
                      </a:lnTo>
                      <a:lnTo>
                        <a:pt x="412" y="121"/>
                      </a:lnTo>
                      <a:lnTo>
                        <a:pt x="385" y="101"/>
                      </a:lnTo>
                      <a:lnTo>
                        <a:pt x="356" y="99"/>
                      </a:lnTo>
                      <a:lnTo>
                        <a:pt x="325" y="105"/>
                      </a:lnTo>
                      <a:lnTo>
                        <a:pt x="284" y="123"/>
                      </a:lnTo>
                      <a:lnTo>
                        <a:pt x="252" y="125"/>
                      </a:lnTo>
                      <a:lnTo>
                        <a:pt x="238" y="111"/>
                      </a:lnTo>
                      <a:lnTo>
                        <a:pt x="236" y="95"/>
                      </a:lnTo>
                      <a:lnTo>
                        <a:pt x="254" y="89"/>
                      </a:lnTo>
                      <a:lnTo>
                        <a:pt x="284" y="71"/>
                      </a:lnTo>
                      <a:lnTo>
                        <a:pt x="314" y="31"/>
                      </a:lnTo>
                      <a:lnTo>
                        <a:pt x="33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58">
                  <a:extLst>
                    <a:ext uri="{FF2B5EF4-FFF2-40B4-BE49-F238E27FC236}">
                      <a16:creationId xmlns:a16="http://schemas.microsoft.com/office/drawing/2014/main" id="{A9DAB16F-2BE2-4510-A2C0-C0D2C4628F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2197"/>
                  <a:ext cx="2686" cy="801"/>
                </a:xfrm>
                <a:custGeom>
                  <a:avLst/>
                  <a:gdLst>
                    <a:gd name="T0" fmla="*/ 3323 w 8058"/>
                    <a:gd name="T1" fmla="*/ 179 h 2402"/>
                    <a:gd name="T2" fmla="*/ 3890 w 8058"/>
                    <a:gd name="T3" fmla="*/ 42 h 2402"/>
                    <a:gd name="T4" fmla="*/ 4025 w 8058"/>
                    <a:gd name="T5" fmla="*/ 250 h 2402"/>
                    <a:gd name="T6" fmla="*/ 4132 w 8058"/>
                    <a:gd name="T7" fmla="*/ 489 h 2402"/>
                    <a:gd name="T8" fmla="*/ 4046 w 8058"/>
                    <a:gd name="T9" fmla="*/ 750 h 2402"/>
                    <a:gd name="T10" fmla="*/ 3940 w 8058"/>
                    <a:gd name="T11" fmla="*/ 518 h 2402"/>
                    <a:gd name="T12" fmla="*/ 3878 w 8058"/>
                    <a:gd name="T13" fmla="*/ 726 h 2402"/>
                    <a:gd name="T14" fmla="*/ 3849 w 8058"/>
                    <a:gd name="T15" fmla="*/ 630 h 2402"/>
                    <a:gd name="T16" fmla="*/ 3790 w 8058"/>
                    <a:gd name="T17" fmla="*/ 867 h 2402"/>
                    <a:gd name="T18" fmla="*/ 3992 w 8058"/>
                    <a:gd name="T19" fmla="*/ 999 h 2402"/>
                    <a:gd name="T20" fmla="*/ 3857 w 8058"/>
                    <a:gd name="T21" fmla="*/ 864 h 2402"/>
                    <a:gd name="T22" fmla="*/ 3924 w 8058"/>
                    <a:gd name="T23" fmla="*/ 916 h 2402"/>
                    <a:gd name="T24" fmla="*/ 4145 w 8058"/>
                    <a:gd name="T25" fmla="*/ 819 h 2402"/>
                    <a:gd name="T26" fmla="*/ 4022 w 8058"/>
                    <a:gd name="T27" fmla="*/ 1353 h 2402"/>
                    <a:gd name="T28" fmla="*/ 4100 w 8058"/>
                    <a:gd name="T29" fmla="*/ 1468 h 2402"/>
                    <a:gd name="T30" fmla="*/ 4218 w 8058"/>
                    <a:gd name="T31" fmla="*/ 1331 h 2402"/>
                    <a:gd name="T32" fmla="*/ 4686 w 8058"/>
                    <a:gd name="T33" fmla="*/ 1178 h 2402"/>
                    <a:gd name="T34" fmla="*/ 4731 w 8058"/>
                    <a:gd name="T35" fmla="*/ 832 h 2402"/>
                    <a:gd name="T36" fmla="*/ 4803 w 8058"/>
                    <a:gd name="T37" fmla="*/ 859 h 2402"/>
                    <a:gd name="T38" fmla="*/ 4871 w 8058"/>
                    <a:gd name="T39" fmla="*/ 836 h 2402"/>
                    <a:gd name="T40" fmla="*/ 4806 w 8058"/>
                    <a:gd name="T41" fmla="*/ 655 h 2402"/>
                    <a:gd name="T42" fmla="*/ 4947 w 8058"/>
                    <a:gd name="T43" fmla="*/ 373 h 2402"/>
                    <a:gd name="T44" fmla="*/ 5010 w 8058"/>
                    <a:gd name="T45" fmla="*/ 450 h 2402"/>
                    <a:gd name="T46" fmla="*/ 4926 w 8058"/>
                    <a:gd name="T47" fmla="*/ 754 h 2402"/>
                    <a:gd name="T48" fmla="*/ 5060 w 8058"/>
                    <a:gd name="T49" fmla="*/ 571 h 2402"/>
                    <a:gd name="T50" fmla="*/ 5321 w 8058"/>
                    <a:gd name="T51" fmla="*/ 550 h 2402"/>
                    <a:gd name="T52" fmla="*/ 5239 w 8058"/>
                    <a:gd name="T53" fmla="*/ 730 h 2402"/>
                    <a:gd name="T54" fmla="*/ 5309 w 8058"/>
                    <a:gd name="T55" fmla="*/ 617 h 2402"/>
                    <a:gd name="T56" fmla="*/ 5528 w 8058"/>
                    <a:gd name="T57" fmla="*/ 517 h 2402"/>
                    <a:gd name="T58" fmla="*/ 5620 w 8058"/>
                    <a:gd name="T59" fmla="*/ 703 h 2402"/>
                    <a:gd name="T60" fmla="*/ 5681 w 8058"/>
                    <a:gd name="T61" fmla="*/ 459 h 2402"/>
                    <a:gd name="T62" fmla="*/ 5991 w 8058"/>
                    <a:gd name="T63" fmla="*/ 1055 h 2402"/>
                    <a:gd name="T64" fmla="*/ 6279 w 8058"/>
                    <a:gd name="T65" fmla="*/ 1732 h 2402"/>
                    <a:gd name="T66" fmla="*/ 6093 w 8058"/>
                    <a:gd name="T67" fmla="*/ 1112 h 2402"/>
                    <a:gd name="T68" fmla="*/ 6299 w 8058"/>
                    <a:gd name="T69" fmla="*/ 1363 h 2402"/>
                    <a:gd name="T70" fmla="*/ 6455 w 8058"/>
                    <a:gd name="T71" fmla="*/ 1316 h 2402"/>
                    <a:gd name="T72" fmla="*/ 6210 w 8058"/>
                    <a:gd name="T73" fmla="*/ 1031 h 2402"/>
                    <a:gd name="T74" fmla="*/ 6315 w 8058"/>
                    <a:gd name="T75" fmla="*/ 822 h 2402"/>
                    <a:gd name="T76" fmla="*/ 6462 w 8058"/>
                    <a:gd name="T77" fmla="*/ 1148 h 2402"/>
                    <a:gd name="T78" fmla="*/ 6550 w 8058"/>
                    <a:gd name="T79" fmla="*/ 1063 h 2402"/>
                    <a:gd name="T80" fmla="*/ 6654 w 8058"/>
                    <a:gd name="T81" fmla="*/ 1002 h 2402"/>
                    <a:gd name="T82" fmla="*/ 7108 w 8058"/>
                    <a:gd name="T83" fmla="*/ 1102 h 2402"/>
                    <a:gd name="T84" fmla="*/ 7593 w 8058"/>
                    <a:gd name="T85" fmla="*/ 1720 h 2402"/>
                    <a:gd name="T86" fmla="*/ 7987 w 8058"/>
                    <a:gd name="T87" fmla="*/ 2138 h 2402"/>
                    <a:gd name="T88" fmla="*/ 7975 w 8058"/>
                    <a:gd name="T89" fmla="*/ 2346 h 2402"/>
                    <a:gd name="T90" fmla="*/ 7536 w 8058"/>
                    <a:gd name="T91" fmla="*/ 2402 h 2402"/>
                    <a:gd name="T92" fmla="*/ 7220 w 8058"/>
                    <a:gd name="T93" fmla="*/ 2256 h 2402"/>
                    <a:gd name="T94" fmla="*/ 7068 w 8058"/>
                    <a:gd name="T95" fmla="*/ 2212 h 2402"/>
                    <a:gd name="T96" fmla="*/ 7128 w 8058"/>
                    <a:gd name="T97" fmla="*/ 2402 h 2402"/>
                    <a:gd name="T98" fmla="*/ 24 w 8058"/>
                    <a:gd name="T99" fmla="*/ 2335 h 2402"/>
                    <a:gd name="T100" fmla="*/ 518 w 8058"/>
                    <a:gd name="T101" fmla="*/ 2017 h 2402"/>
                    <a:gd name="T102" fmla="*/ 637 w 8058"/>
                    <a:gd name="T103" fmla="*/ 1699 h 2402"/>
                    <a:gd name="T104" fmla="*/ 747 w 8058"/>
                    <a:gd name="T105" fmla="*/ 1607 h 2402"/>
                    <a:gd name="T106" fmla="*/ 1150 w 8058"/>
                    <a:gd name="T107" fmla="*/ 1471 h 2402"/>
                    <a:gd name="T108" fmla="*/ 1555 w 8058"/>
                    <a:gd name="T109" fmla="*/ 986 h 2402"/>
                    <a:gd name="T110" fmla="*/ 2044 w 8058"/>
                    <a:gd name="T111" fmla="*/ 591 h 2402"/>
                    <a:gd name="T112" fmla="*/ 2485 w 8058"/>
                    <a:gd name="T113" fmla="*/ 438 h 24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8058" h="2402">
                      <a:moveTo>
                        <a:pt x="2545" y="421"/>
                      </a:moveTo>
                      <a:lnTo>
                        <a:pt x="2589" y="429"/>
                      </a:lnTo>
                      <a:lnTo>
                        <a:pt x="2686" y="427"/>
                      </a:lnTo>
                      <a:lnTo>
                        <a:pt x="2793" y="407"/>
                      </a:lnTo>
                      <a:lnTo>
                        <a:pt x="2906" y="371"/>
                      </a:lnTo>
                      <a:lnTo>
                        <a:pt x="3083" y="297"/>
                      </a:lnTo>
                      <a:lnTo>
                        <a:pt x="3323" y="179"/>
                      </a:lnTo>
                      <a:lnTo>
                        <a:pt x="3544" y="72"/>
                      </a:lnTo>
                      <a:lnTo>
                        <a:pt x="3688" y="17"/>
                      </a:lnTo>
                      <a:lnTo>
                        <a:pt x="3768" y="0"/>
                      </a:lnTo>
                      <a:lnTo>
                        <a:pt x="3818" y="1"/>
                      </a:lnTo>
                      <a:lnTo>
                        <a:pt x="3848" y="9"/>
                      </a:lnTo>
                      <a:lnTo>
                        <a:pt x="3872" y="22"/>
                      </a:lnTo>
                      <a:lnTo>
                        <a:pt x="3890" y="42"/>
                      </a:lnTo>
                      <a:lnTo>
                        <a:pt x="3905" y="70"/>
                      </a:lnTo>
                      <a:lnTo>
                        <a:pt x="3914" y="105"/>
                      </a:lnTo>
                      <a:lnTo>
                        <a:pt x="3918" y="173"/>
                      </a:lnTo>
                      <a:lnTo>
                        <a:pt x="3910" y="231"/>
                      </a:lnTo>
                      <a:lnTo>
                        <a:pt x="3940" y="230"/>
                      </a:lnTo>
                      <a:lnTo>
                        <a:pt x="3986" y="235"/>
                      </a:lnTo>
                      <a:lnTo>
                        <a:pt x="4025" y="250"/>
                      </a:lnTo>
                      <a:lnTo>
                        <a:pt x="4057" y="271"/>
                      </a:lnTo>
                      <a:lnTo>
                        <a:pt x="4100" y="309"/>
                      </a:lnTo>
                      <a:lnTo>
                        <a:pt x="4142" y="345"/>
                      </a:lnTo>
                      <a:lnTo>
                        <a:pt x="4174" y="366"/>
                      </a:lnTo>
                      <a:lnTo>
                        <a:pt x="4194" y="373"/>
                      </a:lnTo>
                      <a:lnTo>
                        <a:pt x="4165" y="421"/>
                      </a:lnTo>
                      <a:lnTo>
                        <a:pt x="4132" y="489"/>
                      </a:lnTo>
                      <a:lnTo>
                        <a:pt x="4125" y="553"/>
                      </a:lnTo>
                      <a:lnTo>
                        <a:pt x="4136" y="639"/>
                      </a:lnTo>
                      <a:lnTo>
                        <a:pt x="4146" y="703"/>
                      </a:lnTo>
                      <a:lnTo>
                        <a:pt x="4130" y="700"/>
                      </a:lnTo>
                      <a:lnTo>
                        <a:pt x="4104" y="703"/>
                      </a:lnTo>
                      <a:lnTo>
                        <a:pt x="4073" y="718"/>
                      </a:lnTo>
                      <a:lnTo>
                        <a:pt x="4046" y="750"/>
                      </a:lnTo>
                      <a:lnTo>
                        <a:pt x="4022" y="784"/>
                      </a:lnTo>
                      <a:lnTo>
                        <a:pt x="4005" y="798"/>
                      </a:lnTo>
                      <a:lnTo>
                        <a:pt x="4006" y="743"/>
                      </a:lnTo>
                      <a:lnTo>
                        <a:pt x="4006" y="637"/>
                      </a:lnTo>
                      <a:lnTo>
                        <a:pt x="3993" y="571"/>
                      </a:lnTo>
                      <a:lnTo>
                        <a:pt x="3972" y="538"/>
                      </a:lnTo>
                      <a:lnTo>
                        <a:pt x="3940" y="518"/>
                      </a:lnTo>
                      <a:lnTo>
                        <a:pt x="3894" y="511"/>
                      </a:lnTo>
                      <a:lnTo>
                        <a:pt x="3864" y="514"/>
                      </a:lnTo>
                      <a:lnTo>
                        <a:pt x="3872" y="555"/>
                      </a:lnTo>
                      <a:lnTo>
                        <a:pt x="3894" y="630"/>
                      </a:lnTo>
                      <a:lnTo>
                        <a:pt x="3902" y="677"/>
                      </a:lnTo>
                      <a:lnTo>
                        <a:pt x="3897" y="703"/>
                      </a:lnTo>
                      <a:lnTo>
                        <a:pt x="3878" y="726"/>
                      </a:lnTo>
                      <a:lnTo>
                        <a:pt x="3842" y="743"/>
                      </a:lnTo>
                      <a:lnTo>
                        <a:pt x="3817" y="750"/>
                      </a:lnTo>
                      <a:lnTo>
                        <a:pt x="3821" y="730"/>
                      </a:lnTo>
                      <a:lnTo>
                        <a:pt x="3842" y="690"/>
                      </a:lnTo>
                      <a:lnTo>
                        <a:pt x="3854" y="662"/>
                      </a:lnTo>
                      <a:lnTo>
                        <a:pt x="3856" y="646"/>
                      </a:lnTo>
                      <a:lnTo>
                        <a:pt x="3849" y="630"/>
                      </a:lnTo>
                      <a:lnTo>
                        <a:pt x="3832" y="615"/>
                      </a:lnTo>
                      <a:lnTo>
                        <a:pt x="3817" y="609"/>
                      </a:lnTo>
                      <a:lnTo>
                        <a:pt x="3805" y="622"/>
                      </a:lnTo>
                      <a:lnTo>
                        <a:pt x="3786" y="651"/>
                      </a:lnTo>
                      <a:lnTo>
                        <a:pt x="3770" y="704"/>
                      </a:lnTo>
                      <a:lnTo>
                        <a:pt x="3770" y="786"/>
                      </a:lnTo>
                      <a:lnTo>
                        <a:pt x="3790" y="867"/>
                      </a:lnTo>
                      <a:lnTo>
                        <a:pt x="3824" y="940"/>
                      </a:lnTo>
                      <a:lnTo>
                        <a:pt x="3857" y="983"/>
                      </a:lnTo>
                      <a:lnTo>
                        <a:pt x="3882" y="1003"/>
                      </a:lnTo>
                      <a:lnTo>
                        <a:pt x="3909" y="1018"/>
                      </a:lnTo>
                      <a:lnTo>
                        <a:pt x="3936" y="1022"/>
                      </a:lnTo>
                      <a:lnTo>
                        <a:pt x="3964" y="1016"/>
                      </a:lnTo>
                      <a:lnTo>
                        <a:pt x="3992" y="999"/>
                      </a:lnTo>
                      <a:lnTo>
                        <a:pt x="4005" y="986"/>
                      </a:lnTo>
                      <a:lnTo>
                        <a:pt x="3984" y="994"/>
                      </a:lnTo>
                      <a:lnTo>
                        <a:pt x="3942" y="990"/>
                      </a:lnTo>
                      <a:lnTo>
                        <a:pt x="3908" y="971"/>
                      </a:lnTo>
                      <a:lnTo>
                        <a:pt x="3880" y="939"/>
                      </a:lnTo>
                      <a:lnTo>
                        <a:pt x="3862" y="902"/>
                      </a:lnTo>
                      <a:lnTo>
                        <a:pt x="3857" y="864"/>
                      </a:lnTo>
                      <a:lnTo>
                        <a:pt x="3866" y="830"/>
                      </a:lnTo>
                      <a:lnTo>
                        <a:pt x="3892" y="804"/>
                      </a:lnTo>
                      <a:lnTo>
                        <a:pt x="3910" y="798"/>
                      </a:lnTo>
                      <a:lnTo>
                        <a:pt x="3908" y="822"/>
                      </a:lnTo>
                      <a:lnTo>
                        <a:pt x="3906" y="862"/>
                      </a:lnTo>
                      <a:lnTo>
                        <a:pt x="3912" y="892"/>
                      </a:lnTo>
                      <a:lnTo>
                        <a:pt x="3924" y="916"/>
                      </a:lnTo>
                      <a:lnTo>
                        <a:pt x="3938" y="932"/>
                      </a:lnTo>
                      <a:lnTo>
                        <a:pt x="3957" y="940"/>
                      </a:lnTo>
                      <a:lnTo>
                        <a:pt x="3990" y="944"/>
                      </a:lnTo>
                      <a:lnTo>
                        <a:pt x="4040" y="930"/>
                      </a:lnTo>
                      <a:lnTo>
                        <a:pt x="4086" y="900"/>
                      </a:lnTo>
                      <a:lnTo>
                        <a:pt x="4124" y="862"/>
                      </a:lnTo>
                      <a:lnTo>
                        <a:pt x="4145" y="819"/>
                      </a:lnTo>
                      <a:lnTo>
                        <a:pt x="4146" y="798"/>
                      </a:lnTo>
                      <a:lnTo>
                        <a:pt x="4148" y="842"/>
                      </a:lnTo>
                      <a:lnTo>
                        <a:pt x="4136" y="931"/>
                      </a:lnTo>
                      <a:lnTo>
                        <a:pt x="4096" y="1066"/>
                      </a:lnTo>
                      <a:lnTo>
                        <a:pt x="4052" y="1195"/>
                      </a:lnTo>
                      <a:lnTo>
                        <a:pt x="4030" y="1276"/>
                      </a:lnTo>
                      <a:lnTo>
                        <a:pt x="4022" y="1353"/>
                      </a:lnTo>
                      <a:lnTo>
                        <a:pt x="4030" y="1407"/>
                      </a:lnTo>
                      <a:lnTo>
                        <a:pt x="4044" y="1441"/>
                      </a:lnTo>
                      <a:lnTo>
                        <a:pt x="4053" y="1457"/>
                      </a:lnTo>
                      <a:lnTo>
                        <a:pt x="4061" y="1431"/>
                      </a:lnTo>
                      <a:lnTo>
                        <a:pt x="4073" y="1408"/>
                      </a:lnTo>
                      <a:lnTo>
                        <a:pt x="4086" y="1421"/>
                      </a:lnTo>
                      <a:lnTo>
                        <a:pt x="4100" y="1468"/>
                      </a:lnTo>
                      <a:lnTo>
                        <a:pt x="4114" y="1499"/>
                      </a:lnTo>
                      <a:lnTo>
                        <a:pt x="4137" y="1519"/>
                      </a:lnTo>
                      <a:lnTo>
                        <a:pt x="4172" y="1517"/>
                      </a:lnTo>
                      <a:lnTo>
                        <a:pt x="4194" y="1504"/>
                      </a:lnTo>
                      <a:lnTo>
                        <a:pt x="4197" y="1445"/>
                      </a:lnTo>
                      <a:lnTo>
                        <a:pt x="4210" y="1375"/>
                      </a:lnTo>
                      <a:lnTo>
                        <a:pt x="4218" y="1331"/>
                      </a:lnTo>
                      <a:lnTo>
                        <a:pt x="4210" y="1271"/>
                      </a:lnTo>
                      <a:lnTo>
                        <a:pt x="4194" y="1222"/>
                      </a:lnTo>
                      <a:lnTo>
                        <a:pt x="4241" y="1227"/>
                      </a:lnTo>
                      <a:lnTo>
                        <a:pt x="4326" y="1230"/>
                      </a:lnTo>
                      <a:lnTo>
                        <a:pt x="4439" y="1220"/>
                      </a:lnTo>
                      <a:lnTo>
                        <a:pt x="4578" y="1194"/>
                      </a:lnTo>
                      <a:lnTo>
                        <a:pt x="4686" y="1178"/>
                      </a:lnTo>
                      <a:lnTo>
                        <a:pt x="4764" y="1174"/>
                      </a:lnTo>
                      <a:lnTo>
                        <a:pt x="4806" y="1174"/>
                      </a:lnTo>
                      <a:lnTo>
                        <a:pt x="4804" y="1147"/>
                      </a:lnTo>
                      <a:lnTo>
                        <a:pt x="4791" y="1084"/>
                      </a:lnTo>
                      <a:lnTo>
                        <a:pt x="4760" y="984"/>
                      </a:lnTo>
                      <a:lnTo>
                        <a:pt x="4735" y="888"/>
                      </a:lnTo>
                      <a:lnTo>
                        <a:pt x="4731" y="832"/>
                      </a:lnTo>
                      <a:lnTo>
                        <a:pt x="4739" y="798"/>
                      </a:lnTo>
                      <a:lnTo>
                        <a:pt x="4750" y="779"/>
                      </a:lnTo>
                      <a:lnTo>
                        <a:pt x="4767" y="764"/>
                      </a:lnTo>
                      <a:lnTo>
                        <a:pt x="4791" y="754"/>
                      </a:lnTo>
                      <a:lnTo>
                        <a:pt x="4806" y="750"/>
                      </a:lnTo>
                      <a:lnTo>
                        <a:pt x="4808" y="783"/>
                      </a:lnTo>
                      <a:lnTo>
                        <a:pt x="4803" y="859"/>
                      </a:lnTo>
                      <a:lnTo>
                        <a:pt x="4807" y="908"/>
                      </a:lnTo>
                      <a:lnTo>
                        <a:pt x="4818" y="934"/>
                      </a:lnTo>
                      <a:lnTo>
                        <a:pt x="4839" y="947"/>
                      </a:lnTo>
                      <a:lnTo>
                        <a:pt x="4875" y="946"/>
                      </a:lnTo>
                      <a:lnTo>
                        <a:pt x="4900" y="939"/>
                      </a:lnTo>
                      <a:lnTo>
                        <a:pt x="4886" y="908"/>
                      </a:lnTo>
                      <a:lnTo>
                        <a:pt x="4871" y="836"/>
                      </a:lnTo>
                      <a:lnTo>
                        <a:pt x="4872" y="724"/>
                      </a:lnTo>
                      <a:lnTo>
                        <a:pt x="4882" y="633"/>
                      </a:lnTo>
                      <a:lnTo>
                        <a:pt x="4882" y="597"/>
                      </a:lnTo>
                      <a:lnTo>
                        <a:pt x="4872" y="590"/>
                      </a:lnTo>
                      <a:lnTo>
                        <a:pt x="4860" y="595"/>
                      </a:lnTo>
                      <a:lnTo>
                        <a:pt x="4834" y="621"/>
                      </a:lnTo>
                      <a:lnTo>
                        <a:pt x="4806" y="655"/>
                      </a:lnTo>
                      <a:lnTo>
                        <a:pt x="4807" y="603"/>
                      </a:lnTo>
                      <a:lnTo>
                        <a:pt x="4812" y="503"/>
                      </a:lnTo>
                      <a:lnTo>
                        <a:pt x="4830" y="441"/>
                      </a:lnTo>
                      <a:lnTo>
                        <a:pt x="4850" y="409"/>
                      </a:lnTo>
                      <a:lnTo>
                        <a:pt x="4880" y="385"/>
                      </a:lnTo>
                      <a:lnTo>
                        <a:pt x="4922" y="374"/>
                      </a:lnTo>
                      <a:lnTo>
                        <a:pt x="4947" y="373"/>
                      </a:lnTo>
                      <a:lnTo>
                        <a:pt x="4926" y="413"/>
                      </a:lnTo>
                      <a:lnTo>
                        <a:pt x="4906" y="462"/>
                      </a:lnTo>
                      <a:lnTo>
                        <a:pt x="4904" y="479"/>
                      </a:lnTo>
                      <a:lnTo>
                        <a:pt x="4908" y="483"/>
                      </a:lnTo>
                      <a:lnTo>
                        <a:pt x="4922" y="483"/>
                      </a:lnTo>
                      <a:lnTo>
                        <a:pt x="4963" y="465"/>
                      </a:lnTo>
                      <a:lnTo>
                        <a:pt x="5010" y="450"/>
                      </a:lnTo>
                      <a:lnTo>
                        <a:pt x="5035" y="455"/>
                      </a:lnTo>
                      <a:lnTo>
                        <a:pt x="5042" y="467"/>
                      </a:lnTo>
                      <a:lnTo>
                        <a:pt x="5022" y="506"/>
                      </a:lnTo>
                      <a:lnTo>
                        <a:pt x="4962" y="605"/>
                      </a:lnTo>
                      <a:lnTo>
                        <a:pt x="4927" y="679"/>
                      </a:lnTo>
                      <a:lnTo>
                        <a:pt x="4919" y="724"/>
                      </a:lnTo>
                      <a:lnTo>
                        <a:pt x="4926" y="754"/>
                      </a:lnTo>
                      <a:lnTo>
                        <a:pt x="4936" y="770"/>
                      </a:lnTo>
                      <a:lnTo>
                        <a:pt x="4964" y="790"/>
                      </a:lnTo>
                      <a:lnTo>
                        <a:pt x="4995" y="798"/>
                      </a:lnTo>
                      <a:lnTo>
                        <a:pt x="5007" y="756"/>
                      </a:lnTo>
                      <a:lnTo>
                        <a:pt x="5026" y="669"/>
                      </a:lnTo>
                      <a:lnTo>
                        <a:pt x="5043" y="607"/>
                      </a:lnTo>
                      <a:lnTo>
                        <a:pt x="5060" y="571"/>
                      </a:lnTo>
                      <a:lnTo>
                        <a:pt x="5083" y="542"/>
                      </a:lnTo>
                      <a:lnTo>
                        <a:pt x="5116" y="521"/>
                      </a:lnTo>
                      <a:lnTo>
                        <a:pt x="5136" y="514"/>
                      </a:lnTo>
                      <a:lnTo>
                        <a:pt x="5193" y="517"/>
                      </a:lnTo>
                      <a:lnTo>
                        <a:pt x="5277" y="521"/>
                      </a:lnTo>
                      <a:lnTo>
                        <a:pt x="5308" y="534"/>
                      </a:lnTo>
                      <a:lnTo>
                        <a:pt x="5321" y="550"/>
                      </a:lnTo>
                      <a:lnTo>
                        <a:pt x="5324" y="562"/>
                      </a:lnTo>
                      <a:lnTo>
                        <a:pt x="5309" y="562"/>
                      </a:lnTo>
                      <a:lnTo>
                        <a:pt x="5283" y="581"/>
                      </a:lnTo>
                      <a:lnTo>
                        <a:pt x="5263" y="617"/>
                      </a:lnTo>
                      <a:lnTo>
                        <a:pt x="5247" y="659"/>
                      </a:lnTo>
                      <a:lnTo>
                        <a:pt x="5239" y="700"/>
                      </a:lnTo>
                      <a:lnTo>
                        <a:pt x="5239" y="730"/>
                      </a:lnTo>
                      <a:lnTo>
                        <a:pt x="5244" y="740"/>
                      </a:lnTo>
                      <a:lnTo>
                        <a:pt x="5251" y="740"/>
                      </a:lnTo>
                      <a:lnTo>
                        <a:pt x="5264" y="726"/>
                      </a:lnTo>
                      <a:lnTo>
                        <a:pt x="5277" y="703"/>
                      </a:lnTo>
                      <a:lnTo>
                        <a:pt x="5279" y="681"/>
                      </a:lnTo>
                      <a:lnTo>
                        <a:pt x="5289" y="645"/>
                      </a:lnTo>
                      <a:lnTo>
                        <a:pt x="5309" y="617"/>
                      </a:lnTo>
                      <a:lnTo>
                        <a:pt x="5336" y="597"/>
                      </a:lnTo>
                      <a:lnTo>
                        <a:pt x="5381" y="571"/>
                      </a:lnTo>
                      <a:lnTo>
                        <a:pt x="5428" y="546"/>
                      </a:lnTo>
                      <a:lnTo>
                        <a:pt x="5455" y="527"/>
                      </a:lnTo>
                      <a:lnTo>
                        <a:pt x="5467" y="514"/>
                      </a:lnTo>
                      <a:lnTo>
                        <a:pt x="5513" y="514"/>
                      </a:lnTo>
                      <a:lnTo>
                        <a:pt x="5528" y="517"/>
                      </a:lnTo>
                      <a:lnTo>
                        <a:pt x="5549" y="531"/>
                      </a:lnTo>
                      <a:lnTo>
                        <a:pt x="5565" y="569"/>
                      </a:lnTo>
                      <a:lnTo>
                        <a:pt x="5572" y="633"/>
                      </a:lnTo>
                      <a:lnTo>
                        <a:pt x="5581" y="675"/>
                      </a:lnTo>
                      <a:lnTo>
                        <a:pt x="5596" y="697"/>
                      </a:lnTo>
                      <a:lnTo>
                        <a:pt x="5608" y="703"/>
                      </a:lnTo>
                      <a:lnTo>
                        <a:pt x="5620" y="703"/>
                      </a:lnTo>
                      <a:lnTo>
                        <a:pt x="5637" y="698"/>
                      </a:lnTo>
                      <a:lnTo>
                        <a:pt x="5654" y="679"/>
                      </a:lnTo>
                      <a:lnTo>
                        <a:pt x="5660" y="614"/>
                      </a:lnTo>
                      <a:lnTo>
                        <a:pt x="5652" y="535"/>
                      </a:lnTo>
                      <a:lnTo>
                        <a:pt x="5654" y="491"/>
                      </a:lnTo>
                      <a:lnTo>
                        <a:pt x="5666" y="467"/>
                      </a:lnTo>
                      <a:lnTo>
                        <a:pt x="5681" y="459"/>
                      </a:lnTo>
                      <a:lnTo>
                        <a:pt x="5702" y="457"/>
                      </a:lnTo>
                      <a:lnTo>
                        <a:pt x="5730" y="461"/>
                      </a:lnTo>
                      <a:lnTo>
                        <a:pt x="5749" y="467"/>
                      </a:lnTo>
                      <a:lnTo>
                        <a:pt x="5785" y="535"/>
                      </a:lnTo>
                      <a:lnTo>
                        <a:pt x="5856" y="691"/>
                      </a:lnTo>
                      <a:lnTo>
                        <a:pt x="5925" y="866"/>
                      </a:lnTo>
                      <a:lnTo>
                        <a:pt x="5991" y="1055"/>
                      </a:lnTo>
                      <a:lnTo>
                        <a:pt x="6085" y="1352"/>
                      </a:lnTo>
                      <a:lnTo>
                        <a:pt x="6183" y="1747"/>
                      </a:lnTo>
                      <a:lnTo>
                        <a:pt x="6219" y="1928"/>
                      </a:lnTo>
                      <a:lnTo>
                        <a:pt x="6234" y="1898"/>
                      </a:lnTo>
                      <a:lnTo>
                        <a:pt x="6257" y="1842"/>
                      </a:lnTo>
                      <a:lnTo>
                        <a:pt x="6271" y="1786"/>
                      </a:lnTo>
                      <a:lnTo>
                        <a:pt x="6279" y="1732"/>
                      </a:lnTo>
                      <a:lnTo>
                        <a:pt x="6282" y="1652"/>
                      </a:lnTo>
                      <a:lnTo>
                        <a:pt x="6265" y="1549"/>
                      </a:lnTo>
                      <a:lnTo>
                        <a:pt x="6233" y="1451"/>
                      </a:lnTo>
                      <a:lnTo>
                        <a:pt x="6190" y="1356"/>
                      </a:lnTo>
                      <a:lnTo>
                        <a:pt x="6121" y="1218"/>
                      </a:lnTo>
                      <a:lnTo>
                        <a:pt x="6078" y="1127"/>
                      </a:lnTo>
                      <a:lnTo>
                        <a:pt x="6093" y="1112"/>
                      </a:lnTo>
                      <a:lnTo>
                        <a:pt x="6119" y="1092"/>
                      </a:lnTo>
                      <a:lnTo>
                        <a:pt x="6143" y="1083"/>
                      </a:lnTo>
                      <a:lnTo>
                        <a:pt x="6165" y="1083"/>
                      </a:lnTo>
                      <a:lnTo>
                        <a:pt x="6194" y="1096"/>
                      </a:lnTo>
                      <a:lnTo>
                        <a:pt x="6226" y="1138"/>
                      </a:lnTo>
                      <a:lnTo>
                        <a:pt x="6265" y="1230"/>
                      </a:lnTo>
                      <a:lnTo>
                        <a:pt x="6299" y="1363"/>
                      </a:lnTo>
                      <a:lnTo>
                        <a:pt x="6314" y="1409"/>
                      </a:lnTo>
                      <a:lnTo>
                        <a:pt x="6331" y="1397"/>
                      </a:lnTo>
                      <a:lnTo>
                        <a:pt x="6355" y="1363"/>
                      </a:lnTo>
                      <a:lnTo>
                        <a:pt x="6382" y="1331"/>
                      </a:lnTo>
                      <a:lnTo>
                        <a:pt x="6413" y="1316"/>
                      </a:lnTo>
                      <a:lnTo>
                        <a:pt x="6439" y="1313"/>
                      </a:lnTo>
                      <a:lnTo>
                        <a:pt x="6455" y="1316"/>
                      </a:lnTo>
                      <a:lnTo>
                        <a:pt x="6434" y="1303"/>
                      </a:lnTo>
                      <a:lnTo>
                        <a:pt x="6401" y="1264"/>
                      </a:lnTo>
                      <a:lnTo>
                        <a:pt x="6366" y="1194"/>
                      </a:lnTo>
                      <a:lnTo>
                        <a:pt x="6334" y="1119"/>
                      </a:lnTo>
                      <a:lnTo>
                        <a:pt x="6306" y="1076"/>
                      </a:lnTo>
                      <a:lnTo>
                        <a:pt x="6266" y="1046"/>
                      </a:lnTo>
                      <a:lnTo>
                        <a:pt x="6210" y="1031"/>
                      </a:lnTo>
                      <a:lnTo>
                        <a:pt x="6173" y="1032"/>
                      </a:lnTo>
                      <a:lnTo>
                        <a:pt x="6194" y="1007"/>
                      </a:lnTo>
                      <a:lnTo>
                        <a:pt x="6243" y="963"/>
                      </a:lnTo>
                      <a:lnTo>
                        <a:pt x="6279" y="927"/>
                      </a:lnTo>
                      <a:lnTo>
                        <a:pt x="6298" y="898"/>
                      </a:lnTo>
                      <a:lnTo>
                        <a:pt x="6310" y="864"/>
                      </a:lnTo>
                      <a:lnTo>
                        <a:pt x="6315" y="822"/>
                      </a:lnTo>
                      <a:lnTo>
                        <a:pt x="6314" y="798"/>
                      </a:lnTo>
                      <a:lnTo>
                        <a:pt x="6339" y="811"/>
                      </a:lnTo>
                      <a:lnTo>
                        <a:pt x="6375" y="851"/>
                      </a:lnTo>
                      <a:lnTo>
                        <a:pt x="6401" y="903"/>
                      </a:lnTo>
                      <a:lnTo>
                        <a:pt x="6418" y="962"/>
                      </a:lnTo>
                      <a:lnTo>
                        <a:pt x="6438" y="1058"/>
                      </a:lnTo>
                      <a:lnTo>
                        <a:pt x="6462" y="1148"/>
                      </a:lnTo>
                      <a:lnTo>
                        <a:pt x="6486" y="1200"/>
                      </a:lnTo>
                      <a:lnTo>
                        <a:pt x="6503" y="1222"/>
                      </a:lnTo>
                      <a:lnTo>
                        <a:pt x="6520" y="1219"/>
                      </a:lnTo>
                      <a:lnTo>
                        <a:pt x="6544" y="1200"/>
                      </a:lnTo>
                      <a:lnTo>
                        <a:pt x="6555" y="1170"/>
                      </a:lnTo>
                      <a:lnTo>
                        <a:pt x="6556" y="1131"/>
                      </a:lnTo>
                      <a:lnTo>
                        <a:pt x="6550" y="1063"/>
                      </a:lnTo>
                      <a:lnTo>
                        <a:pt x="6544" y="995"/>
                      </a:lnTo>
                      <a:lnTo>
                        <a:pt x="6546" y="955"/>
                      </a:lnTo>
                      <a:lnTo>
                        <a:pt x="6550" y="939"/>
                      </a:lnTo>
                      <a:lnTo>
                        <a:pt x="6562" y="966"/>
                      </a:lnTo>
                      <a:lnTo>
                        <a:pt x="6590" y="998"/>
                      </a:lnTo>
                      <a:lnTo>
                        <a:pt x="6620" y="1007"/>
                      </a:lnTo>
                      <a:lnTo>
                        <a:pt x="6654" y="1002"/>
                      </a:lnTo>
                      <a:lnTo>
                        <a:pt x="6710" y="971"/>
                      </a:lnTo>
                      <a:lnTo>
                        <a:pt x="6790" y="914"/>
                      </a:lnTo>
                      <a:lnTo>
                        <a:pt x="6832" y="891"/>
                      </a:lnTo>
                      <a:lnTo>
                        <a:pt x="6866" y="906"/>
                      </a:lnTo>
                      <a:lnTo>
                        <a:pt x="6928" y="942"/>
                      </a:lnTo>
                      <a:lnTo>
                        <a:pt x="7012" y="1003"/>
                      </a:lnTo>
                      <a:lnTo>
                        <a:pt x="7108" y="1102"/>
                      </a:lnTo>
                      <a:lnTo>
                        <a:pt x="7192" y="1212"/>
                      </a:lnTo>
                      <a:lnTo>
                        <a:pt x="7309" y="1387"/>
                      </a:lnTo>
                      <a:lnTo>
                        <a:pt x="7434" y="1553"/>
                      </a:lnTo>
                      <a:lnTo>
                        <a:pt x="7505" y="1628"/>
                      </a:lnTo>
                      <a:lnTo>
                        <a:pt x="7558" y="1672"/>
                      </a:lnTo>
                      <a:lnTo>
                        <a:pt x="7586" y="1693"/>
                      </a:lnTo>
                      <a:lnTo>
                        <a:pt x="7593" y="1720"/>
                      </a:lnTo>
                      <a:lnTo>
                        <a:pt x="7610" y="1771"/>
                      </a:lnTo>
                      <a:lnTo>
                        <a:pt x="7648" y="1834"/>
                      </a:lnTo>
                      <a:lnTo>
                        <a:pt x="7713" y="1905"/>
                      </a:lnTo>
                      <a:lnTo>
                        <a:pt x="7787" y="1965"/>
                      </a:lnTo>
                      <a:lnTo>
                        <a:pt x="7866" y="2022"/>
                      </a:lnTo>
                      <a:lnTo>
                        <a:pt x="7939" y="2084"/>
                      </a:lnTo>
                      <a:lnTo>
                        <a:pt x="7987" y="2138"/>
                      </a:lnTo>
                      <a:lnTo>
                        <a:pt x="8014" y="2178"/>
                      </a:lnTo>
                      <a:lnTo>
                        <a:pt x="8037" y="2225"/>
                      </a:lnTo>
                      <a:lnTo>
                        <a:pt x="8053" y="2277"/>
                      </a:lnTo>
                      <a:lnTo>
                        <a:pt x="8058" y="2305"/>
                      </a:lnTo>
                      <a:lnTo>
                        <a:pt x="8047" y="2316"/>
                      </a:lnTo>
                      <a:lnTo>
                        <a:pt x="8021" y="2330"/>
                      </a:lnTo>
                      <a:lnTo>
                        <a:pt x="7975" y="2346"/>
                      </a:lnTo>
                      <a:lnTo>
                        <a:pt x="7901" y="2355"/>
                      </a:lnTo>
                      <a:lnTo>
                        <a:pt x="7818" y="2354"/>
                      </a:lnTo>
                      <a:lnTo>
                        <a:pt x="7774" y="2353"/>
                      </a:lnTo>
                      <a:lnTo>
                        <a:pt x="7681" y="2353"/>
                      </a:lnTo>
                      <a:lnTo>
                        <a:pt x="7662" y="2367"/>
                      </a:lnTo>
                      <a:lnTo>
                        <a:pt x="7618" y="2387"/>
                      </a:lnTo>
                      <a:lnTo>
                        <a:pt x="7536" y="2402"/>
                      </a:lnTo>
                      <a:lnTo>
                        <a:pt x="7337" y="2398"/>
                      </a:lnTo>
                      <a:lnTo>
                        <a:pt x="7209" y="2399"/>
                      </a:lnTo>
                      <a:lnTo>
                        <a:pt x="7219" y="2394"/>
                      </a:lnTo>
                      <a:lnTo>
                        <a:pt x="7232" y="2379"/>
                      </a:lnTo>
                      <a:lnTo>
                        <a:pt x="7243" y="2351"/>
                      </a:lnTo>
                      <a:lnTo>
                        <a:pt x="7239" y="2305"/>
                      </a:lnTo>
                      <a:lnTo>
                        <a:pt x="7220" y="2256"/>
                      </a:lnTo>
                      <a:lnTo>
                        <a:pt x="7191" y="2212"/>
                      </a:lnTo>
                      <a:lnTo>
                        <a:pt x="7156" y="2180"/>
                      </a:lnTo>
                      <a:lnTo>
                        <a:pt x="7128" y="2170"/>
                      </a:lnTo>
                      <a:lnTo>
                        <a:pt x="7109" y="2172"/>
                      </a:lnTo>
                      <a:lnTo>
                        <a:pt x="7092" y="2181"/>
                      </a:lnTo>
                      <a:lnTo>
                        <a:pt x="7075" y="2198"/>
                      </a:lnTo>
                      <a:lnTo>
                        <a:pt x="7068" y="2212"/>
                      </a:lnTo>
                      <a:lnTo>
                        <a:pt x="7076" y="2214"/>
                      </a:lnTo>
                      <a:lnTo>
                        <a:pt x="7095" y="2234"/>
                      </a:lnTo>
                      <a:lnTo>
                        <a:pt x="7123" y="2281"/>
                      </a:lnTo>
                      <a:lnTo>
                        <a:pt x="7143" y="2335"/>
                      </a:lnTo>
                      <a:lnTo>
                        <a:pt x="7148" y="2367"/>
                      </a:lnTo>
                      <a:lnTo>
                        <a:pt x="7144" y="2391"/>
                      </a:lnTo>
                      <a:lnTo>
                        <a:pt x="7128" y="2402"/>
                      </a:lnTo>
                      <a:lnTo>
                        <a:pt x="7115" y="2399"/>
                      </a:lnTo>
                      <a:lnTo>
                        <a:pt x="6307" y="2385"/>
                      </a:lnTo>
                      <a:lnTo>
                        <a:pt x="4494" y="2363"/>
                      </a:lnTo>
                      <a:lnTo>
                        <a:pt x="2599" y="2351"/>
                      </a:lnTo>
                      <a:lnTo>
                        <a:pt x="798" y="2350"/>
                      </a:lnTo>
                      <a:lnTo>
                        <a:pt x="0" y="2353"/>
                      </a:lnTo>
                      <a:lnTo>
                        <a:pt x="24" y="2335"/>
                      </a:lnTo>
                      <a:lnTo>
                        <a:pt x="77" y="2306"/>
                      </a:lnTo>
                      <a:lnTo>
                        <a:pt x="165" y="2270"/>
                      </a:lnTo>
                      <a:lnTo>
                        <a:pt x="297" y="2237"/>
                      </a:lnTo>
                      <a:lnTo>
                        <a:pt x="442" y="2217"/>
                      </a:lnTo>
                      <a:lnTo>
                        <a:pt x="518" y="2212"/>
                      </a:lnTo>
                      <a:lnTo>
                        <a:pt x="512" y="2140"/>
                      </a:lnTo>
                      <a:lnTo>
                        <a:pt x="518" y="2017"/>
                      </a:lnTo>
                      <a:lnTo>
                        <a:pt x="546" y="1914"/>
                      </a:lnTo>
                      <a:lnTo>
                        <a:pt x="588" y="1826"/>
                      </a:lnTo>
                      <a:lnTo>
                        <a:pt x="613" y="1786"/>
                      </a:lnTo>
                      <a:lnTo>
                        <a:pt x="632" y="1775"/>
                      </a:lnTo>
                      <a:lnTo>
                        <a:pt x="649" y="1751"/>
                      </a:lnTo>
                      <a:lnTo>
                        <a:pt x="649" y="1725"/>
                      </a:lnTo>
                      <a:lnTo>
                        <a:pt x="637" y="1699"/>
                      </a:lnTo>
                      <a:lnTo>
                        <a:pt x="622" y="1675"/>
                      </a:lnTo>
                      <a:lnTo>
                        <a:pt x="613" y="1649"/>
                      </a:lnTo>
                      <a:lnTo>
                        <a:pt x="616" y="1628"/>
                      </a:lnTo>
                      <a:lnTo>
                        <a:pt x="637" y="1608"/>
                      </a:lnTo>
                      <a:lnTo>
                        <a:pt x="660" y="1599"/>
                      </a:lnTo>
                      <a:lnTo>
                        <a:pt x="691" y="1604"/>
                      </a:lnTo>
                      <a:lnTo>
                        <a:pt x="747" y="1607"/>
                      </a:lnTo>
                      <a:lnTo>
                        <a:pt x="797" y="1603"/>
                      </a:lnTo>
                      <a:lnTo>
                        <a:pt x="839" y="1593"/>
                      </a:lnTo>
                      <a:lnTo>
                        <a:pt x="897" y="1571"/>
                      </a:lnTo>
                      <a:lnTo>
                        <a:pt x="961" y="1528"/>
                      </a:lnTo>
                      <a:lnTo>
                        <a:pt x="990" y="1504"/>
                      </a:lnTo>
                      <a:lnTo>
                        <a:pt x="1049" y="1499"/>
                      </a:lnTo>
                      <a:lnTo>
                        <a:pt x="1150" y="1471"/>
                      </a:lnTo>
                      <a:lnTo>
                        <a:pt x="1235" y="1425"/>
                      </a:lnTo>
                      <a:lnTo>
                        <a:pt x="1306" y="1367"/>
                      </a:lnTo>
                      <a:lnTo>
                        <a:pt x="1367" y="1299"/>
                      </a:lnTo>
                      <a:lnTo>
                        <a:pt x="1423" y="1224"/>
                      </a:lnTo>
                      <a:lnTo>
                        <a:pt x="1500" y="1108"/>
                      </a:lnTo>
                      <a:lnTo>
                        <a:pt x="1555" y="1032"/>
                      </a:lnTo>
                      <a:lnTo>
                        <a:pt x="1555" y="986"/>
                      </a:lnTo>
                      <a:lnTo>
                        <a:pt x="1605" y="978"/>
                      </a:lnTo>
                      <a:lnTo>
                        <a:pt x="1692" y="947"/>
                      </a:lnTo>
                      <a:lnTo>
                        <a:pt x="1767" y="902"/>
                      </a:lnTo>
                      <a:lnTo>
                        <a:pt x="1829" y="847"/>
                      </a:lnTo>
                      <a:lnTo>
                        <a:pt x="1912" y="754"/>
                      </a:lnTo>
                      <a:lnTo>
                        <a:pt x="1989" y="654"/>
                      </a:lnTo>
                      <a:lnTo>
                        <a:pt x="2044" y="591"/>
                      </a:lnTo>
                      <a:lnTo>
                        <a:pt x="2073" y="562"/>
                      </a:lnTo>
                      <a:lnTo>
                        <a:pt x="2113" y="563"/>
                      </a:lnTo>
                      <a:lnTo>
                        <a:pt x="2185" y="558"/>
                      </a:lnTo>
                      <a:lnTo>
                        <a:pt x="2248" y="545"/>
                      </a:lnTo>
                      <a:lnTo>
                        <a:pt x="2304" y="523"/>
                      </a:lnTo>
                      <a:lnTo>
                        <a:pt x="2381" y="486"/>
                      </a:lnTo>
                      <a:lnTo>
                        <a:pt x="2485" y="438"/>
                      </a:lnTo>
                      <a:lnTo>
                        <a:pt x="2545" y="421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59">
                  <a:extLst>
                    <a:ext uri="{FF2B5EF4-FFF2-40B4-BE49-F238E27FC236}">
                      <a16:creationId xmlns:a16="http://schemas.microsoft.com/office/drawing/2014/main" id="{EEF5DE66-EA98-489B-AF82-A259DE5C50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9" y="2290"/>
                  <a:ext cx="79" cy="110"/>
                </a:xfrm>
                <a:custGeom>
                  <a:avLst/>
                  <a:gdLst>
                    <a:gd name="T0" fmla="*/ 0 w 236"/>
                    <a:gd name="T1" fmla="*/ 0 h 330"/>
                    <a:gd name="T2" fmla="*/ 28 w 236"/>
                    <a:gd name="T3" fmla="*/ 8 h 330"/>
                    <a:gd name="T4" fmla="*/ 74 w 236"/>
                    <a:gd name="T5" fmla="*/ 34 h 330"/>
                    <a:gd name="T6" fmla="*/ 110 w 236"/>
                    <a:gd name="T7" fmla="*/ 67 h 330"/>
                    <a:gd name="T8" fmla="*/ 139 w 236"/>
                    <a:gd name="T9" fmla="*/ 108 h 330"/>
                    <a:gd name="T10" fmla="*/ 175 w 236"/>
                    <a:gd name="T11" fmla="*/ 179 h 330"/>
                    <a:gd name="T12" fmla="*/ 215 w 236"/>
                    <a:gd name="T13" fmla="*/ 280 h 330"/>
                    <a:gd name="T14" fmla="*/ 236 w 236"/>
                    <a:gd name="T15" fmla="*/ 330 h 330"/>
                    <a:gd name="T16" fmla="*/ 200 w 236"/>
                    <a:gd name="T17" fmla="*/ 296 h 330"/>
                    <a:gd name="T18" fmla="*/ 128 w 236"/>
                    <a:gd name="T19" fmla="*/ 226 h 330"/>
                    <a:gd name="T20" fmla="*/ 66 w 236"/>
                    <a:gd name="T21" fmla="*/ 147 h 330"/>
                    <a:gd name="T22" fmla="*/ 28 w 236"/>
                    <a:gd name="T23" fmla="*/ 78 h 330"/>
                    <a:gd name="T24" fmla="*/ 8 w 236"/>
                    <a:gd name="T25" fmla="*/ 27 h 330"/>
                    <a:gd name="T26" fmla="*/ 0 w 236"/>
                    <a:gd name="T27" fmla="*/ 0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36" h="330">
                      <a:moveTo>
                        <a:pt x="0" y="0"/>
                      </a:moveTo>
                      <a:lnTo>
                        <a:pt x="28" y="8"/>
                      </a:lnTo>
                      <a:lnTo>
                        <a:pt x="74" y="34"/>
                      </a:lnTo>
                      <a:lnTo>
                        <a:pt x="110" y="67"/>
                      </a:lnTo>
                      <a:lnTo>
                        <a:pt x="139" y="108"/>
                      </a:lnTo>
                      <a:lnTo>
                        <a:pt x="175" y="179"/>
                      </a:lnTo>
                      <a:lnTo>
                        <a:pt x="215" y="280"/>
                      </a:lnTo>
                      <a:lnTo>
                        <a:pt x="236" y="330"/>
                      </a:lnTo>
                      <a:lnTo>
                        <a:pt x="200" y="296"/>
                      </a:lnTo>
                      <a:lnTo>
                        <a:pt x="128" y="226"/>
                      </a:lnTo>
                      <a:lnTo>
                        <a:pt x="66" y="147"/>
                      </a:lnTo>
                      <a:lnTo>
                        <a:pt x="28" y="78"/>
                      </a:lnTo>
                      <a:lnTo>
                        <a:pt x="8" y="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60">
                  <a:extLst>
                    <a:ext uri="{FF2B5EF4-FFF2-40B4-BE49-F238E27FC236}">
                      <a16:creationId xmlns:a16="http://schemas.microsoft.com/office/drawing/2014/main" id="{51433F44-7698-4714-A009-2B6015CA42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94" y="2337"/>
                  <a:ext cx="105" cy="124"/>
                </a:xfrm>
                <a:custGeom>
                  <a:avLst/>
                  <a:gdLst>
                    <a:gd name="T0" fmla="*/ 313 w 313"/>
                    <a:gd name="T1" fmla="*/ 0 h 370"/>
                    <a:gd name="T2" fmla="*/ 297 w 313"/>
                    <a:gd name="T3" fmla="*/ 49 h 370"/>
                    <a:gd name="T4" fmla="*/ 289 w 313"/>
                    <a:gd name="T5" fmla="*/ 108 h 370"/>
                    <a:gd name="T6" fmla="*/ 297 w 313"/>
                    <a:gd name="T7" fmla="*/ 153 h 370"/>
                    <a:gd name="T8" fmla="*/ 311 w 313"/>
                    <a:gd name="T9" fmla="*/ 222 h 370"/>
                    <a:gd name="T10" fmla="*/ 313 w 313"/>
                    <a:gd name="T11" fmla="*/ 282 h 370"/>
                    <a:gd name="T12" fmla="*/ 300 w 313"/>
                    <a:gd name="T13" fmla="*/ 272 h 370"/>
                    <a:gd name="T14" fmla="*/ 265 w 313"/>
                    <a:gd name="T15" fmla="*/ 262 h 370"/>
                    <a:gd name="T16" fmla="*/ 223 w 313"/>
                    <a:gd name="T17" fmla="*/ 265 h 370"/>
                    <a:gd name="T18" fmla="*/ 180 w 313"/>
                    <a:gd name="T19" fmla="*/ 276 h 370"/>
                    <a:gd name="T20" fmla="*/ 125 w 313"/>
                    <a:gd name="T21" fmla="*/ 299 h 370"/>
                    <a:gd name="T22" fmla="*/ 103 w 313"/>
                    <a:gd name="T23" fmla="*/ 321 h 370"/>
                    <a:gd name="T24" fmla="*/ 111 w 313"/>
                    <a:gd name="T25" fmla="*/ 329 h 370"/>
                    <a:gd name="T26" fmla="*/ 125 w 313"/>
                    <a:gd name="T27" fmla="*/ 329 h 370"/>
                    <a:gd name="T28" fmla="*/ 108 w 313"/>
                    <a:gd name="T29" fmla="*/ 349 h 370"/>
                    <a:gd name="T30" fmla="*/ 77 w 313"/>
                    <a:gd name="T31" fmla="*/ 370 h 370"/>
                    <a:gd name="T32" fmla="*/ 48 w 313"/>
                    <a:gd name="T33" fmla="*/ 370 h 370"/>
                    <a:gd name="T34" fmla="*/ 25 w 313"/>
                    <a:gd name="T35" fmla="*/ 355 h 370"/>
                    <a:gd name="T36" fmla="*/ 8 w 313"/>
                    <a:gd name="T37" fmla="*/ 327 h 370"/>
                    <a:gd name="T38" fmla="*/ 0 w 313"/>
                    <a:gd name="T39" fmla="*/ 290 h 370"/>
                    <a:gd name="T40" fmla="*/ 3 w 313"/>
                    <a:gd name="T41" fmla="*/ 249 h 370"/>
                    <a:gd name="T42" fmla="*/ 17 w 313"/>
                    <a:gd name="T43" fmla="*/ 208 h 370"/>
                    <a:gd name="T44" fmla="*/ 31 w 313"/>
                    <a:gd name="T45" fmla="*/ 188 h 370"/>
                    <a:gd name="T46" fmla="*/ 76 w 313"/>
                    <a:gd name="T47" fmla="*/ 218 h 370"/>
                    <a:gd name="T48" fmla="*/ 124 w 313"/>
                    <a:gd name="T49" fmla="*/ 237 h 370"/>
                    <a:gd name="T50" fmla="*/ 148 w 313"/>
                    <a:gd name="T51" fmla="*/ 240 h 370"/>
                    <a:gd name="T52" fmla="*/ 167 w 313"/>
                    <a:gd name="T53" fmla="*/ 234 h 370"/>
                    <a:gd name="T54" fmla="*/ 180 w 313"/>
                    <a:gd name="T55" fmla="*/ 221 h 370"/>
                    <a:gd name="T56" fmla="*/ 195 w 313"/>
                    <a:gd name="T57" fmla="*/ 192 h 370"/>
                    <a:gd name="T58" fmla="*/ 211 w 313"/>
                    <a:gd name="T59" fmla="*/ 113 h 370"/>
                    <a:gd name="T60" fmla="*/ 241 w 313"/>
                    <a:gd name="T61" fmla="*/ 37 h 370"/>
                    <a:gd name="T62" fmla="*/ 271 w 313"/>
                    <a:gd name="T63" fmla="*/ 12 h 370"/>
                    <a:gd name="T64" fmla="*/ 297 w 313"/>
                    <a:gd name="T65" fmla="*/ 1 h 370"/>
                    <a:gd name="T66" fmla="*/ 313 w 313"/>
                    <a:gd name="T67" fmla="*/ 0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13" h="370">
                      <a:moveTo>
                        <a:pt x="313" y="0"/>
                      </a:moveTo>
                      <a:lnTo>
                        <a:pt x="297" y="49"/>
                      </a:lnTo>
                      <a:lnTo>
                        <a:pt x="289" y="108"/>
                      </a:lnTo>
                      <a:lnTo>
                        <a:pt x="297" y="153"/>
                      </a:lnTo>
                      <a:lnTo>
                        <a:pt x="311" y="222"/>
                      </a:lnTo>
                      <a:lnTo>
                        <a:pt x="313" y="282"/>
                      </a:lnTo>
                      <a:lnTo>
                        <a:pt x="300" y="272"/>
                      </a:lnTo>
                      <a:lnTo>
                        <a:pt x="265" y="262"/>
                      </a:lnTo>
                      <a:lnTo>
                        <a:pt x="223" y="265"/>
                      </a:lnTo>
                      <a:lnTo>
                        <a:pt x="180" y="276"/>
                      </a:lnTo>
                      <a:lnTo>
                        <a:pt x="125" y="299"/>
                      </a:lnTo>
                      <a:lnTo>
                        <a:pt x="103" y="321"/>
                      </a:lnTo>
                      <a:lnTo>
                        <a:pt x="111" y="329"/>
                      </a:lnTo>
                      <a:lnTo>
                        <a:pt x="125" y="329"/>
                      </a:lnTo>
                      <a:lnTo>
                        <a:pt x="108" y="349"/>
                      </a:lnTo>
                      <a:lnTo>
                        <a:pt x="77" y="370"/>
                      </a:lnTo>
                      <a:lnTo>
                        <a:pt x="48" y="370"/>
                      </a:lnTo>
                      <a:lnTo>
                        <a:pt x="25" y="355"/>
                      </a:lnTo>
                      <a:lnTo>
                        <a:pt x="8" y="327"/>
                      </a:lnTo>
                      <a:lnTo>
                        <a:pt x="0" y="290"/>
                      </a:lnTo>
                      <a:lnTo>
                        <a:pt x="3" y="249"/>
                      </a:lnTo>
                      <a:lnTo>
                        <a:pt x="17" y="208"/>
                      </a:lnTo>
                      <a:lnTo>
                        <a:pt x="31" y="188"/>
                      </a:lnTo>
                      <a:lnTo>
                        <a:pt x="76" y="218"/>
                      </a:lnTo>
                      <a:lnTo>
                        <a:pt x="124" y="237"/>
                      </a:lnTo>
                      <a:lnTo>
                        <a:pt x="148" y="240"/>
                      </a:lnTo>
                      <a:lnTo>
                        <a:pt x="167" y="234"/>
                      </a:lnTo>
                      <a:lnTo>
                        <a:pt x="180" y="221"/>
                      </a:lnTo>
                      <a:lnTo>
                        <a:pt x="195" y="192"/>
                      </a:lnTo>
                      <a:lnTo>
                        <a:pt x="211" y="113"/>
                      </a:lnTo>
                      <a:lnTo>
                        <a:pt x="241" y="37"/>
                      </a:lnTo>
                      <a:lnTo>
                        <a:pt x="271" y="12"/>
                      </a:lnTo>
                      <a:lnTo>
                        <a:pt x="297" y="1"/>
                      </a:lnTo>
                      <a:lnTo>
                        <a:pt x="31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1" name="Freeform 61">
                  <a:extLst>
                    <a:ext uri="{FF2B5EF4-FFF2-40B4-BE49-F238E27FC236}">
                      <a16:creationId xmlns:a16="http://schemas.microsoft.com/office/drawing/2014/main" id="{48504517-1789-40C7-B2B9-3F0D03E453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1" y="2353"/>
                  <a:ext cx="126" cy="64"/>
                </a:xfrm>
                <a:custGeom>
                  <a:avLst/>
                  <a:gdLst>
                    <a:gd name="T0" fmla="*/ 93 w 377"/>
                    <a:gd name="T1" fmla="*/ 93 h 190"/>
                    <a:gd name="T2" fmla="*/ 92 w 377"/>
                    <a:gd name="T3" fmla="*/ 77 h 190"/>
                    <a:gd name="T4" fmla="*/ 73 w 377"/>
                    <a:gd name="T5" fmla="*/ 60 h 190"/>
                    <a:gd name="T6" fmla="*/ 29 w 377"/>
                    <a:gd name="T7" fmla="*/ 50 h 190"/>
                    <a:gd name="T8" fmla="*/ 0 w 377"/>
                    <a:gd name="T9" fmla="*/ 45 h 190"/>
                    <a:gd name="T10" fmla="*/ 15 w 377"/>
                    <a:gd name="T11" fmla="*/ 24 h 190"/>
                    <a:gd name="T12" fmla="*/ 48 w 377"/>
                    <a:gd name="T13" fmla="*/ 1 h 190"/>
                    <a:gd name="T14" fmla="*/ 86 w 377"/>
                    <a:gd name="T15" fmla="*/ 0 h 190"/>
                    <a:gd name="T16" fmla="*/ 130 w 377"/>
                    <a:gd name="T17" fmla="*/ 12 h 190"/>
                    <a:gd name="T18" fmla="*/ 204 w 377"/>
                    <a:gd name="T19" fmla="*/ 41 h 190"/>
                    <a:gd name="T20" fmla="*/ 286 w 377"/>
                    <a:gd name="T21" fmla="*/ 60 h 190"/>
                    <a:gd name="T22" fmla="*/ 345 w 377"/>
                    <a:gd name="T23" fmla="*/ 56 h 190"/>
                    <a:gd name="T24" fmla="*/ 377 w 377"/>
                    <a:gd name="T25" fmla="*/ 45 h 190"/>
                    <a:gd name="T26" fmla="*/ 377 w 377"/>
                    <a:gd name="T27" fmla="*/ 186 h 190"/>
                    <a:gd name="T28" fmla="*/ 340 w 377"/>
                    <a:gd name="T29" fmla="*/ 190 h 190"/>
                    <a:gd name="T30" fmla="*/ 269 w 377"/>
                    <a:gd name="T31" fmla="*/ 188 h 190"/>
                    <a:gd name="T32" fmla="*/ 206 w 377"/>
                    <a:gd name="T33" fmla="*/ 177 h 190"/>
                    <a:gd name="T34" fmla="*/ 153 w 377"/>
                    <a:gd name="T35" fmla="*/ 160 h 190"/>
                    <a:gd name="T36" fmla="*/ 112 w 377"/>
                    <a:gd name="T37" fmla="*/ 140 h 190"/>
                    <a:gd name="T38" fmla="*/ 85 w 377"/>
                    <a:gd name="T39" fmla="*/ 120 h 190"/>
                    <a:gd name="T40" fmla="*/ 74 w 377"/>
                    <a:gd name="T41" fmla="*/ 104 h 190"/>
                    <a:gd name="T42" fmla="*/ 81 w 377"/>
                    <a:gd name="T43" fmla="*/ 94 h 190"/>
                    <a:gd name="T44" fmla="*/ 93 w 377"/>
                    <a:gd name="T45" fmla="*/ 93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77" h="190">
                      <a:moveTo>
                        <a:pt x="93" y="93"/>
                      </a:moveTo>
                      <a:lnTo>
                        <a:pt x="92" y="77"/>
                      </a:lnTo>
                      <a:lnTo>
                        <a:pt x="73" y="60"/>
                      </a:lnTo>
                      <a:lnTo>
                        <a:pt x="29" y="50"/>
                      </a:lnTo>
                      <a:lnTo>
                        <a:pt x="0" y="45"/>
                      </a:lnTo>
                      <a:lnTo>
                        <a:pt x="15" y="24"/>
                      </a:lnTo>
                      <a:lnTo>
                        <a:pt x="48" y="1"/>
                      </a:lnTo>
                      <a:lnTo>
                        <a:pt x="86" y="0"/>
                      </a:lnTo>
                      <a:lnTo>
                        <a:pt x="130" y="12"/>
                      </a:lnTo>
                      <a:lnTo>
                        <a:pt x="204" y="41"/>
                      </a:lnTo>
                      <a:lnTo>
                        <a:pt x="286" y="60"/>
                      </a:lnTo>
                      <a:lnTo>
                        <a:pt x="345" y="56"/>
                      </a:lnTo>
                      <a:lnTo>
                        <a:pt x="377" y="45"/>
                      </a:lnTo>
                      <a:lnTo>
                        <a:pt x="377" y="186"/>
                      </a:lnTo>
                      <a:lnTo>
                        <a:pt x="340" y="190"/>
                      </a:lnTo>
                      <a:lnTo>
                        <a:pt x="269" y="188"/>
                      </a:lnTo>
                      <a:lnTo>
                        <a:pt x="206" y="177"/>
                      </a:lnTo>
                      <a:lnTo>
                        <a:pt x="153" y="160"/>
                      </a:lnTo>
                      <a:lnTo>
                        <a:pt x="112" y="140"/>
                      </a:lnTo>
                      <a:lnTo>
                        <a:pt x="85" y="120"/>
                      </a:lnTo>
                      <a:lnTo>
                        <a:pt x="74" y="104"/>
                      </a:lnTo>
                      <a:lnTo>
                        <a:pt x="81" y="94"/>
                      </a:lnTo>
                      <a:lnTo>
                        <a:pt x="93" y="9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62">
                  <a:extLst>
                    <a:ext uri="{FF2B5EF4-FFF2-40B4-BE49-F238E27FC236}">
                      <a16:creationId xmlns:a16="http://schemas.microsoft.com/office/drawing/2014/main" id="{B7D14FED-5FA9-424C-91DB-EF3F0020B9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8" y="2333"/>
                  <a:ext cx="439" cy="507"/>
                </a:xfrm>
                <a:custGeom>
                  <a:avLst/>
                  <a:gdLst>
                    <a:gd name="T0" fmla="*/ 23 w 1319"/>
                    <a:gd name="T1" fmla="*/ 90 h 1519"/>
                    <a:gd name="T2" fmla="*/ 164 w 1319"/>
                    <a:gd name="T3" fmla="*/ 32 h 1519"/>
                    <a:gd name="T4" fmla="*/ 457 w 1319"/>
                    <a:gd name="T5" fmla="*/ 0 h 1519"/>
                    <a:gd name="T6" fmla="*/ 770 w 1319"/>
                    <a:gd name="T7" fmla="*/ 25 h 1519"/>
                    <a:gd name="T8" fmla="*/ 1034 w 1319"/>
                    <a:gd name="T9" fmla="*/ 86 h 1519"/>
                    <a:gd name="T10" fmla="*/ 1101 w 1319"/>
                    <a:gd name="T11" fmla="*/ 128 h 1519"/>
                    <a:gd name="T12" fmla="*/ 1157 w 1319"/>
                    <a:gd name="T13" fmla="*/ 262 h 1519"/>
                    <a:gd name="T14" fmla="*/ 1211 w 1319"/>
                    <a:gd name="T15" fmla="*/ 398 h 1519"/>
                    <a:gd name="T16" fmla="*/ 1291 w 1319"/>
                    <a:gd name="T17" fmla="*/ 473 h 1519"/>
                    <a:gd name="T18" fmla="*/ 1277 w 1319"/>
                    <a:gd name="T19" fmla="*/ 505 h 1519"/>
                    <a:gd name="T20" fmla="*/ 1141 w 1319"/>
                    <a:gd name="T21" fmla="*/ 593 h 1519"/>
                    <a:gd name="T22" fmla="*/ 1077 w 1319"/>
                    <a:gd name="T23" fmla="*/ 589 h 1519"/>
                    <a:gd name="T24" fmla="*/ 1037 w 1319"/>
                    <a:gd name="T25" fmla="*/ 530 h 1519"/>
                    <a:gd name="T26" fmla="*/ 1031 w 1319"/>
                    <a:gd name="T27" fmla="*/ 586 h 1519"/>
                    <a:gd name="T28" fmla="*/ 1043 w 1319"/>
                    <a:gd name="T29" fmla="*/ 722 h 1519"/>
                    <a:gd name="T30" fmla="*/ 1031 w 1319"/>
                    <a:gd name="T31" fmla="*/ 791 h 1519"/>
                    <a:gd name="T32" fmla="*/ 990 w 1319"/>
                    <a:gd name="T33" fmla="*/ 813 h 1519"/>
                    <a:gd name="T34" fmla="*/ 949 w 1319"/>
                    <a:gd name="T35" fmla="*/ 739 h 1519"/>
                    <a:gd name="T36" fmla="*/ 905 w 1319"/>
                    <a:gd name="T37" fmla="*/ 553 h 1519"/>
                    <a:gd name="T38" fmla="*/ 862 w 1319"/>
                    <a:gd name="T39" fmla="*/ 442 h 1519"/>
                    <a:gd name="T40" fmla="*/ 801 w 1319"/>
                    <a:gd name="T41" fmla="*/ 389 h 1519"/>
                    <a:gd name="T42" fmla="*/ 797 w 1319"/>
                    <a:gd name="T43" fmla="*/ 455 h 1519"/>
                    <a:gd name="T44" fmla="*/ 766 w 1319"/>
                    <a:gd name="T45" fmla="*/ 518 h 1519"/>
                    <a:gd name="T46" fmla="*/ 681 w 1319"/>
                    <a:gd name="T47" fmla="*/ 598 h 1519"/>
                    <a:gd name="T48" fmla="*/ 697 w 1319"/>
                    <a:gd name="T49" fmla="*/ 622 h 1519"/>
                    <a:gd name="T50" fmla="*/ 793 w 1319"/>
                    <a:gd name="T51" fmla="*/ 667 h 1519"/>
                    <a:gd name="T52" fmla="*/ 853 w 1319"/>
                    <a:gd name="T53" fmla="*/ 785 h 1519"/>
                    <a:gd name="T54" fmla="*/ 921 w 1319"/>
                    <a:gd name="T55" fmla="*/ 894 h 1519"/>
                    <a:gd name="T56" fmla="*/ 926 w 1319"/>
                    <a:gd name="T57" fmla="*/ 904 h 1519"/>
                    <a:gd name="T58" fmla="*/ 869 w 1319"/>
                    <a:gd name="T59" fmla="*/ 922 h 1519"/>
                    <a:gd name="T60" fmla="*/ 818 w 1319"/>
                    <a:gd name="T61" fmla="*/ 988 h 1519"/>
                    <a:gd name="T62" fmla="*/ 786 w 1319"/>
                    <a:gd name="T63" fmla="*/ 954 h 1519"/>
                    <a:gd name="T64" fmla="*/ 713 w 1319"/>
                    <a:gd name="T65" fmla="*/ 729 h 1519"/>
                    <a:gd name="T66" fmla="*/ 652 w 1319"/>
                    <a:gd name="T67" fmla="*/ 674 h 1519"/>
                    <a:gd name="T68" fmla="*/ 606 w 1319"/>
                    <a:gd name="T69" fmla="*/ 683 h 1519"/>
                    <a:gd name="T70" fmla="*/ 565 w 1319"/>
                    <a:gd name="T71" fmla="*/ 718 h 1519"/>
                    <a:gd name="T72" fmla="*/ 677 w 1319"/>
                    <a:gd name="T73" fmla="*/ 947 h 1519"/>
                    <a:gd name="T74" fmla="*/ 752 w 1319"/>
                    <a:gd name="T75" fmla="*/ 1140 h 1519"/>
                    <a:gd name="T76" fmla="*/ 766 w 1319"/>
                    <a:gd name="T77" fmla="*/ 1323 h 1519"/>
                    <a:gd name="T78" fmla="*/ 744 w 1319"/>
                    <a:gd name="T79" fmla="*/ 1433 h 1519"/>
                    <a:gd name="T80" fmla="*/ 706 w 1319"/>
                    <a:gd name="T81" fmla="*/ 1519 h 1519"/>
                    <a:gd name="T82" fmla="*/ 572 w 1319"/>
                    <a:gd name="T83" fmla="*/ 943 h 1519"/>
                    <a:gd name="T84" fmla="*/ 412 w 1319"/>
                    <a:gd name="T85" fmla="*/ 457 h 1519"/>
                    <a:gd name="T86" fmla="*/ 272 w 1319"/>
                    <a:gd name="T87" fmla="*/ 126 h 1519"/>
                    <a:gd name="T88" fmla="*/ 217 w 1319"/>
                    <a:gd name="T89" fmla="*/ 52 h 1519"/>
                    <a:gd name="T90" fmla="*/ 168 w 1319"/>
                    <a:gd name="T91" fmla="*/ 50 h 1519"/>
                    <a:gd name="T92" fmla="*/ 141 w 1319"/>
                    <a:gd name="T93" fmla="*/ 82 h 1519"/>
                    <a:gd name="T94" fmla="*/ 147 w 1319"/>
                    <a:gd name="T95" fmla="*/ 205 h 1519"/>
                    <a:gd name="T96" fmla="*/ 124 w 1319"/>
                    <a:gd name="T97" fmla="*/ 289 h 1519"/>
                    <a:gd name="T98" fmla="*/ 95 w 1319"/>
                    <a:gd name="T99" fmla="*/ 294 h 1519"/>
                    <a:gd name="T100" fmla="*/ 68 w 1319"/>
                    <a:gd name="T101" fmla="*/ 266 h 1519"/>
                    <a:gd name="T102" fmla="*/ 52 w 1319"/>
                    <a:gd name="T103" fmla="*/ 160 h 1519"/>
                    <a:gd name="T104" fmla="*/ 15 w 1319"/>
                    <a:gd name="T105" fmla="*/ 108 h 1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19" h="1519">
                      <a:moveTo>
                        <a:pt x="0" y="105"/>
                      </a:moveTo>
                      <a:lnTo>
                        <a:pt x="23" y="90"/>
                      </a:lnTo>
                      <a:lnTo>
                        <a:pt x="75" y="62"/>
                      </a:lnTo>
                      <a:lnTo>
                        <a:pt x="164" y="32"/>
                      </a:lnTo>
                      <a:lnTo>
                        <a:pt x="304" y="8"/>
                      </a:lnTo>
                      <a:lnTo>
                        <a:pt x="457" y="0"/>
                      </a:lnTo>
                      <a:lnTo>
                        <a:pt x="616" y="6"/>
                      </a:lnTo>
                      <a:lnTo>
                        <a:pt x="770" y="25"/>
                      </a:lnTo>
                      <a:lnTo>
                        <a:pt x="913" y="52"/>
                      </a:lnTo>
                      <a:lnTo>
                        <a:pt x="1034" y="86"/>
                      </a:lnTo>
                      <a:lnTo>
                        <a:pt x="1083" y="105"/>
                      </a:lnTo>
                      <a:lnTo>
                        <a:pt x="1101" y="128"/>
                      </a:lnTo>
                      <a:lnTo>
                        <a:pt x="1126" y="178"/>
                      </a:lnTo>
                      <a:lnTo>
                        <a:pt x="1157" y="262"/>
                      </a:lnTo>
                      <a:lnTo>
                        <a:pt x="1186" y="347"/>
                      </a:lnTo>
                      <a:lnTo>
                        <a:pt x="1211" y="398"/>
                      </a:lnTo>
                      <a:lnTo>
                        <a:pt x="1246" y="441"/>
                      </a:lnTo>
                      <a:lnTo>
                        <a:pt x="1291" y="473"/>
                      </a:lnTo>
                      <a:lnTo>
                        <a:pt x="1319" y="482"/>
                      </a:lnTo>
                      <a:lnTo>
                        <a:pt x="1277" y="505"/>
                      </a:lnTo>
                      <a:lnTo>
                        <a:pt x="1197" y="562"/>
                      </a:lnTo>
                      <a:lnTo>
                        <a:pt x="1141" y="593"/>
                      </a:lnTo>
                      <a:lnTo>
                        <a:pt x="1107" y="598"/>
                      </a:lnTo>
                      <a:lnTo>
                        <a:pt x="1077" y="589"/>
                      </a:lnTo>
                      <a:lnTo>
                        <a:pt x="1049" y="557"/>
                      </a:lnTo>
                      <a:lnTo>
                        <a:pt x="1037" y="530"/>
                      </a:lnTo>
                      <a:lnTo>
                        <a:pt x="1033" y="546"/>
                      </a:lnTo>
                      <a:lnTo>
                        <a:pt x="1031" y="586"/>
                      </a:lnTo>
                      <a:lnTo>
                        <a:pt x="1037" y="654"/>
                      </a:lnTo>
                      <a:lnTo>
                        <a:pt x="1043" y="722"/>
                      </a:lnTo>
                      <a:lnTo>
                        <a:pt x="1042" y="761"/>
                      </a:lnTo>
                      <a:lnTo>
                        <a:pt x="1031" y="791"/>
                      </a:lnTo>
                      <a:lnTo>
                        <a:pt x="1007" y="810"/>
                      </a:lnTo>
                      <a:lnTo>
                        <a:pt x="990" y="813"/>
                      </a:lnTo>
                      <a:lnTo>
                        <a:pt x="973" y="791"/>
                      </a:lnTo>
                      <a:lnTo>
                        <a:pt x="949" y="739"/>
                      </a:lnTo>
                      <a:lnTo>
                        <a:pt x="925" y="649"/>
                      </a:lnTo>
                      <a:lnTo>
                        <a:pt x="905" y="553"/>
                      </a:lnTo>
                      <a:lnTo>
                        <a:pt x="888" y="494"/>
                      </a:lnTo>
                      <a:lnTo>
                        <a:pt x="862" y="442"/>
                      </a:lnTo>
                      <a:lnTo>
                        <a:pt x="826" y="402"/>
                      </a:lnTo>
                      <a:lnTo>
                        <a:pt x="801" y="389"/>
                      </a:lnTo>
                      <a:lnTo>
                        <a:pt x="802" y="413"/>
                      </a:lnTo>
                      <a:lnTo>
                        <a:pt x="797" y="455"/>
                      </a:lnTo>
                      <a:lnTo>
                        <a:pt x="785" y="489"/>
                      </a:lnTo>
                      <a:lnTo>
                        <a:pt x="766" y="518"/>
                      </a:lnTo>
                      <a:lnTo>
                        <a:pt x="730" y="554"/>
                      </a:lnTo>
                      <a:lnTo>
                        <a:pt x="681" y="598"/>
                      </a:lnTo>
                      <a:lnTo>
                        <a:pt x="660" y="623"/>
                      </a:lnTo>
                      <a:lnTo>
                        <a:pt x="697" y="622"/>
                      </a:lnTo>
                      <a:lnTo>
                        <a:pt x="753" y="637"/>
                      </a:lnTo>
                      <a:lnTo>
                        <a:pt x="793" y="667"/>
                      </a:lnTo>
                      <a:lnTo>
                        <a:pt x="821" y="710"/>
                      </a:lnTo>
                      <a:lnTo>
                        <a:pt x="853" y="785"/>
                      </a:lnTo>
                      <a:lnTo>
                        <a:pt x="888" y="855"/>
                      </a:lnTo>
                      <a:lnTo>
                        <a:pt x="921" y="894"/>
                      </a:lnTo>
                      <a:lnTo>
                        <a:pt x="942" y="907"/>
                      </a:lnTo>
                      <a:lnTo>
                        <a:pt x="926" y="904"/>
                      </a:lnTo>
                      <a:lnTo>
                        <a:pt x="900" y="907"/>
                      </a:lnTo>
                      <a:lnTo>
                        <a:pt x="869" y="922"/>
                      </a:lnTo>
                      <a:lnTo>
                        <a:pt x="842" y="954"/>
                      </a:lnTo>
                      <a:lnTo>
                        <a:pt x="818" y="988"/>
                      </a:lnTo>
                      <a:lnTo>
                        <a:pt x="801" y="1000"/>
                      </a:lnTo>
                      <a:lnTo>
                        <a:pt x="786" y="954"/>
                      </a:lnTo>
                      <a:lnTo>
                        <a:pt x="752" y="821"/>
                      </a:lnTo>
                      <a:lnTo>
                        <a:pt x="713" y="729"/>
                      </a:lnTo>
                      <a:lnTo>
                        <a:pt x="681" y="687"/>
                      </a:lnTo>
                      <a:lnTo>
                        <a:pt x="652" y="674"/>
                      </a:lnTo>
                      <a:lnTo>
                        <a:pt x="630" y="674"/>
                      </a:lnTo>
                      <a:lnTo>
                        <a:pt x="606" y="683"/>
                      </a:lnTo>
                      <a:lnTo>
                        <a:pt x="580" y="703"/>
                      </a:lnTo>
                      <a:lnTo>
                        <a:pt x="565" y="718"/>
                      </a:lnTo>
                      <a:lnTo>
                        <a:pt x="608" y="809"/>
                      </a:lnTo>
                      <a:lnTo>
                        <a:pt x="677" y="947"/>
                      </a:lnTo>
                      <a:lnTo>
                        <a:pt x="720" y="1042"/>
                      </a:lnTo>
                      <a:lnTo>
                        <a:pt x="752" y="1140"/>
                      </a:lnTo>
                      <a:lnTo>
                        <a:pt x="769" y="1243"/>
                      </a:lnTo>
                      <a:lnTo>
                        <a:pt x="766" y="1323"/>
                      </a:lnTo>
                      <a:lnTo>
                        <a:pt x="758" y="1377"/>
                      </a:lnTo>
                      <a:lnTo>
                        <a:pt x="744" y="1433"/>
                      </a:lnTo>
                      <a:lnTo>
                        <a:pt x="721" y="1489"/>
                      </a:lnTo>
                      <a:lnTo>
                        <a:pt x="706" y="1519"/>
                      </a:lnTo>
                      <a:lnTo>
                        <a:pt x="670" y="1338"/>
                      </a:lnTo>
                      <a:lnTo>
                        <a:pt x="572" y="943"/>
                      </a:lnTo>
                      <a:lnTo>
                        <a:pt x="478" y="646"/>
                      </a:lnTo>
                      <a:lnTo>
                        <a:pt x="412" y="457"/>
                      </a:lnTo>
                      <a:lnTo>
                        <a:pt x="343" y="282"/>
                      </a:lnTo>
                      <a:lnTo>
                        <a:pt x="272" y="126"/>
                      </a:lnTo>
                      <a:lnTo>
                        <a:pt x="236" y="58"/>
                      </a:lnTo>
                      <a:lnTo>
                        <a:pt x="217" y="52"/>
                      </a:lnTo>
                      <a:lnTo>
                        <a:pt x="189" y="48"/>
                      </a:lnTo>
                      <a:lnTo>
                        <a:pt x="168" y="50"/>
                      </a:lnTo>
                      <a:lnTo>
                        <a:pt x="153" y="58"/>
                      </a:lnTo>
                      <a:lnTo>
                        <a:pt x="141" y="82"/>
                      </a:lnTo>
                      <a:lnTo>
                        <a:pt x="139" y="126"/>
                      </a:lnTo>
                      <a:lnTo>
                        <a:pt x="147" y="205"/>
                      </a:lnTo>
                      <a:lnTo>
                        <a:pt x="141" y="270"/>
                      </a:lnTo>
                      <a:lnTo>
                        <a:pt x="124" y="289"/>
                      </a:lnTo>
                      <a:lnTo>
                        <a:pt x="107" y="294"/>
                      </a:lnTo>
                      <a:lnTo>
                        <a:pt x="95" y="294"/>
                      </a:lnTo>
                      <a:lnTo>
                        <a:pt x="83" y="288"/>
                      </a:lnTo>
                      <a:lnTo>
                        <a:pt x="68" y="266"/>
                      </a:lnTo>
                      <a:lnTo>
                        <a:pt x="59" y="224"/>
                      </a:lnTo>
                      <a:lnTo>
                        <a:pt x="52" y="160"/>
                      </a:lnTo>
                      <a:lnTo>
                        <a:pt x="36" y="122"/>
                      </a:lnTo>
                      <a:lnTo>
                        <a:pt x="15" y="108"/>
                      </a:lnTo>
                      <a:lnTo>
                        <a:pt x="0" y="10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63">
                  <a:extLst>
                    <a:ext uri="{FF2B5EF4-FFF2-40B4-BE49-F238E27FC236}">
                      <a16:creationId xmlns:a16="http://schemas.microsoft.com/office/drawing/2014/main" id="{2B0FE5A3-9573-49E3-8B87-A948EAC9B3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6" y="2400"/>
                  <a:ext cx="66" cy="110"/>
                </a:xfrm>
                <a:custGeom>
                  <a:avLst/>
                  <a:gdLst>
                    <a:gd name="T0" fmla="*/ 150 w 198"/>
                    <a:gd name="T1" fmla="*/ 46 h 330"/>
                    <a:gd name="T2" fmla="*/ 127 w 198"/>
                    <a:gd name="T3" fmla="*/ 70 h 330"/>
                    <a:gd name="T4" fmla="*/ 91 w 198"/>
                    <a:gd name="T5" fmla="*/ 129 h 330"/>
                    <a:gd name="T6" fmla="*/ 70 w 198"/>
                    <a:gd name="T7" fmla="*/ 202 h 330"/>
                    <a:gd name="T8" fmla="*/ 59 w 198"/>
                    <a:gd name="T9" fmla="*/ 285 h 330"/>
                    <a:gd name="T10" fmla="*/ 56 w 198"/>
                    <a:gd name="T11" fmla="*/ 330 h 330"/>
                    <a:gd name="T12" fmla="*/ 32 w 198"/>
                    <a:gd name="T13" fmla="*/ 315 h 330"/>
                    <a:gd name="T14" fmla="*/ 6 w 198"/>
                    <a:gd name="T15" fmla="*/ 283 h 330"/>
                    <a:gd name="T16" fmla="*/ 0 w 198"/>
                    <a:gd name="T17" fmla="*/ 246 h 330"/>
                    <a:gd name="T18" fmla="*/ 10 w 198"/>
                    <a:gd name="T19" fmla="*/ 206 h 330"/>
                    <a:gd name="T20" fmla="*/ 36 w 198"/>
                    <a:gd name="T21" fmla="*/ 139 h 330"/>
                    <a:gd name="T22" fmla="*/ 59 w 198"/>
                    <a:gd name="T23" fmla="*/ 70 h 330"/>
                    <a:gd name="T24" fmla="*/ 62 w 198"/>
                    <a:gd name="T25" fmla="*/ 22 h 330"/>
                    <a:gd name="T26" fmla="*/ 56 w 198"/>
                    <a:gd name="T27" fmla="*/ 0 h 330"/>
                    <a:gd name="T28" fmla="*/ 150 w 198"/>
                    <a:gd name="T29" fmla="*/ 0 h 330"/>
                    <a:gd name="T30" fmla="*/ 148 w 198"/>
                    <a:gd name="T31" fmla="*/ 14 h 330"/>
                    <a:gd name="T32" fmla="*/ 154 w 198"/>
                    <a:gd name="T33" fmla="*/ 32 h 330"/>
                    <a:gd name="T34" fmla="*/ 176 w 198"/>
                    <a:gd name="T35" fmla="*/ 45 h 330"/>
                    <a:gd name="T36" fmla="*/ 198 w 198"/>
                    <a:gd name="T37" fmla="*/ 46 h 330"/>
                    <a:gd name="T38" fmla="*/ 194 w 198"/>
                    <a:gd name="T39" fmla="*/ 65 h 330"/>
                    <a:gd name="T40" fmla="*/ 179 w 198"/>
                    <a:gd name="T41" fmla="*/ 78 h 330"/>
                    <a:gd name="T42" fmla="*/ 163 w 198"/>
                    <a:gd name="T43" fmla="*/ 73 h 330"/>
                    <a:gd name="T44" fmla="*/ 151 w 198"/>
                    <a:gd name="T45" fmla="*/ 57 h 330"/>
                    <a:gd name="T46" fmla="*/ 150 w 198"/>
                    <a:gd name="T47" fmla="*/ 46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98" h="330">
                      <a:moveTo>
                        <a:pt x="150" y="46"/>
                      </a:moveTo>
                      <a:lnTo>
                        <a:pt x="127" y="70"/>
                      </a:lnTo>
                      <a:lnTo>
                        <a:pt x="91" y="129"/>
                      </a:lnTo>
                      <a:lnTo>
                        <a:pt x="70" y="202"/>
                      </a:lnTo>
                      <a:lnTo>
                        <a:pt x="59" y="285"/>
                      </a:lnTo>
                      <a:lnTo>
                        <a:pt x="56" y="330"/>
                      </a:lnTo>
                      <a:lnTo>
                        <a:pt x="32" y="315"/>
                      </a:lnTo>
                      <a:lnTo>
                        <a:pt x="6" y="283"/>
                      </a:lnTo>
                      <a:lnTo>
                        <a:pt x="0" y="246"/>
                      </a:lnTo>
                      <a:lnTo>
                        <a:pt x="10" y="206"/>
                      </a:lnTo>
                      <a:lnTo>
                        <a:pt x="36" y="139"/>
                      </a:lnTo>
                      <a:lnTo>
                        <a:pt x="59" y="70"/>
                      </a:lnTo>
                      <a:lnTo>
                        <a:pt x="62" y="22"/>
                      </a:lnTo>
                      <a:lnTo>
                        <a:pt x="56" y="0"/>
                      </a:lnTo>
                      <a:lnTo>
                        <a:pt x="150" y="0"/>
                      </a:lnTo>
                      <a:lnTo>
                        <a:pt x="148" y="14"/>
                      </a:lnTo>
                      <a:lnTo>
                        <a:pt x="154" y="32"/>
                      </a:lnTo>
                      <a:lnTo>
                        <a:pt x="176" y="45"/>
                      </a:lnTo>
                      <a:lnTo>
                        <a:pt x="198" y="46"/>
                      </a:lnTo>
                      <a:lnTo>
                        <a:pt x="194" y="65"/>
                      </a:lnTo>
                      <a:lnTo>
                        <a:pt x="179" y="78"/>
                      </a:lnTo>
                      <a:lnTo>
                        <a:pt x="163" y="73"/>
                      </a:lnTo>
                      <a:lnTo>
                        <a:pt x="151" y="57"/>
                      </a:lnTo>
                      <a:lnTo>
                        <a:pt x="150" y="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4">
                  <a:extLst>
                    <a:ext uri="{FF2B5EF4-FFF2-40B4-BE49-F238E27FC236}">
                      <a16:creationId xmlns:a16="http://schemas.microsoft.com/office/drawing/2014/main" id="{EA939F1A-DF67-4F9E-94D9-92A5FE1D43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" y="2431"/>
                  <a:ext cx="141" cy="157"/>
                </a:xfrm>
                <a:custGeom>
                  <a:avLst/>
                  <a:gdLst>
                    <a:gd name="T0" fmla="*/ 236 w 424"/>
                    <a:gd name="T1" fmla="*/ 95 h 471"/>
                    <a:gd name="T2" fmla="*/ 238 w 424"/>
                    <a:gd name="T3" fmla="*/ 111 h 471"/>
                    <a:gd name="T4" fmla="*/ 252 w 424"/>
                    <a:gd name="T5" fmla="*/ 125 h 471"/>
                    <a:gd name="T6" fmla="*/ 284 w 424"/>
                    <a:gd name="T7" fmla="*/ 123 h 471"/>
                    <a:gd name="T8" fmla="*/ 325 w 424"/>
                    <a:gd name="T9" fmla="*/ 105 h 471"/>
                    <a:gd name="T10" fmla="*/ 356 w 424"/>
                    <a:gd name="T11" fmla="*/ 99 h 471"/>
                    <a:gd name="T12" fmla="*/ 385 w 424"/>
                    <a:gd name="T13" fmla="*/ 101 h 471"/>
                    <a:gd name="T14" fmla="*/ 412 w 424"/>
                    <a:gd name="T15" fmla="*/ 121 h 471"/>
                    <a:gd name="T16" fmla="*/ 424 w 424"/>
                    <a:gd name="T17" fmla="*/ 141 h 471"/>
                    <a:gd name="T18" fmla="*/ 405 w 424"/>
                    <a:gd name="T19" fmla="*/ 181 h 471"/>
                    <a:gd name="T20" fmla="*/ 378 w 424"/>
                    <a:gd name="T21" fmla="*/ 272 h 471"/>
                    <a:gd name="T22" fmla="*/ 353 w 424"/>
                    <a:gd name="T23" fmla="*/ 365 h 471"/>
                    <a:gd name="T24" fmla="*/ 325 w 424"/>
                    <a:gd name="T25" fmla="*/ 425 h 471"/>
                    <a:gd name="T26" fmla="*/ 298 w 424"/>
                    <a:gd name="T27" fmla="*/ 459 h 471"/>
                    <a:gd name="T28" fmla="*/ 282 w 424"/>
                    <a:gd name="T29" fmla="*/ 471 h 471"/>
                    <a:gd name="T30" fmla="*/ 269 w 424"/>
                    <a:gd name="T31" fmla="*/ 457 h 471"/>
                    <a:gd name="T32" fmla="*/ 222 w 424"/>
                    <a:gd name="T33" fmla="*/ 407 h 471"/>
                    <a:gd name="T34" fmla="*/ 180 w 424"/>
                    <a:gd name="T35" fmla="*/ 375 h 471"/>
                    <a:gd name="T36" fmla="*/ 152 w 424"/>
                    <a:gd name="T37" fmla="*/ 365 h 471"/>
                    <a:gd name="T38" fmla="*/ 127 w 424"/>
                    <a:gd name="T39" fmla="*/ 372 h 471"/>
                    <a:gd name="T40" fmla="*/ 104 w 424"/>
                    <a:gd name="T41" fmla="*/ 400 h 471"/>
                    <a:gd name="T42" fmla="*/ 95 w 424"/>
                    <a:gd name="T43" fmla="*/ 424 h 471"/>
                    <a:gd name="T44" fmla="*/ 85 w 424"/>
                    <a:gd name="T45" fmla="*/ 421 h 471"/>
                    <a:gd name="T46" fmla="*/ 72 w 424"/>
                    <a:gd name="T47" fmla="*/ 412 h 471"/>
                    <a:gd name="T48" fmla="*/ 59 w 424"/>
                    <a:gd name="T49" fmla="*/ 389 h 471"/>
                    <a:gd name="T50" fmla="*/ 44 w 424"/>
                    <a:gd name="T51" fmla="*/ 356 h 471"/>
                    <a:gd name="T52" fmla="*/ 28 w 424"/>
                    <a:gd name="T53" fmla="*/ 337 h 471"/>
                    <a:gd name="T54" fmla="*/ 11 w 424"/>
                    <a:gd name="T55" fmla="*/ 331 h 471"/>
                    <a:gd name="T56" fmla="*/ 0 w 424"/>
                    <a:gd name="T57" fmla="*/ 329 h 471"/>
                    <a:gd name="T58" fmla="*/ 13 w 424"/>
                    <a:gd name="T59" fmla="*/ 319 h 471"/>
                    <a:gd name="T60" fmla="*/ 45 w 424"/>
                    <a:gd name="T61" fmla="*/ 305 h 471"/>
                    <a:gd name="T62" fmla="*/ 100 w 424"/>
                    <a:gd name="T63" fmla="*/ 297 h 471"/>
                    <a:gd name="T64" fmla="*/ 216 w 424"/>
                    <a:gd name="T65" fmla="*/ 315 h 471"/>
                    <a:gd name="T66" fmla="*/ 282 w 424"/>
                    <a:gd name="T67" fmla="*/ 329 h 471"/>
                    <a:gd name="T68" fmla="*/ 284 w 424"/>
                    <a:gd name="T69" fmla="*/ 308 h 471"/>
                    <a:gd name="T70" fmla="*/ 272 w 424"/>
                    <a:gd name="T71" fmla="*/ 263 h 471"/>
                    <a:gd name="T72" fmla="*/ 240 w 424"/>
                    <a:gd name="T73" fmla="*/ 193 h 471"/>
                    <a:gd name="T74" fmla="*/ 214 w 424"/>
                    <a:gd name="T75" fmla="*/ 124 h 471"/>
                    <a:gd name="T76" fmla="*/ 213 w 424"/>
                    <a:gd name="T77" fmla="*/ 83 h 471"/>
                    <a:gd name="T78" fmla="*/ 228 w 424"/>
                    <a:gd name="T79" fmla="*/ 53 h 471"/>
                    <a:gd name="T80" fmla="*/ 246 w 424"/>
                    <a:gd name="T81" fmla="*/ 36 h 471"/>
                    <a:gd name="T82" fmla="*/ 288 w 424"/>
                    <a:gd name="T83" fmla="*/ 13 h 471"/>
                    <a:gd name="T84" fmla="*/ 330 w 424"/>
                    <a:gd name="T85" fmla="*/ 0 h 471"/>
                    <a:gd name="T86" fmla="*/ 314 w 424"/>
                    <a:gd name="T87" fmla="*/ 31 h 471"/>
                    <a:gd name="T88" fmla="*/ 284 w 424"/>
                    <a:gd name="T89" fmla="*/ 71 h 471"/>
                    <a:gd name="T90" fmla="*/ 254 w 424"/>
                    <a:gd name="T91" fmla="*/ 89 h 471"/>
                    <a:gd name="T92" fmla="*/ 236 w 424"/>
                    <a:gd name="T93" fmla="*/ 95 h 4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24" h="471">
                      <a:moveTo>
                        <a:pt x="236" y="95"/>
                      </a:moveTo>
                      <a:lnTo>
                        <a:pt x="238" y="111"/>
                      </a:lnTo>
                      <a:lnTo>
                        <a:pt x="252" y="125"/>
                      </a:lnTo>
                      <a:lnTo>
                        <a:pt x="284" y="123"/>
                      </a:lnTo>
                      <a:lnTo>
                        <a:pt x="325" y="105"/>
                      </a:lnTo>
                      <a:lnTo>
                        <a:pt x="356" y="99"/>
                      </a:lnTo>
                      <a:lnTo>
                        <a:pt x="385" y="101"/>
                      </a:lnTo>
                      <a:lnTo>
                        <a:pt x="412" y="121"/>
                      </a:lnTo>
                      <a:lnTo>
                        <a:pt x="424" y="141"/>
                      </a:lnTo>
                      <a:lnTo>
                        <a:pt x="405" y="181"/>
                      </a:lnTo>
                      <a:lnTo>
                        <a:pt x="378" y="272"/>
                      </a:lnTo>
                      <a:lnTo>
                        <a:pt x="353" y="365"/>
                      </a:lnTo>
                      <a:lnTo>
                        <a:pt x="325" y="425"/>
                      </a:lnTo>
                      <a:lnTo>
                        <a:pt x="298" y="459"/>
                      </a:lnTo>
                      <a:lnTo>
                        <a:pt x="282" y="471"/>
                      </a:lnTo>
                      <a:lnTo>
                        <a:pt x="269" y="457"/>
                      </a:lnTo>
                      <a:lnTo>
                        <a:pt x="222" y="407"/>
                      </a:lnTo>
                      <a:lnTo>
                        <a:pt x="180" y="375"/>
                      </a:lnTo>
                      <a:lnTo>
                        <a:pt x="152" y="365"/>
                      </a:lnTo>
                      <a:lnTo>
                        <a:pt x="127" y="372"/>
                      </a:lnTo>
                      <a:lnTo>
                        <a:pt x="104" y="400"/>
                      </a:lnTo>
                      <a:lnTo>
                        <a:pt x="95" y="424"/>
                      </a:lnTo>
                      <a:lnTo>
                        <a:pt x="85" y="421"/>
                      </a:lnTo>
                      <a:lnTo>
                        <a:pt x="72" y="412"/>
                      </a:lnTo>
                      <a:lnTo>
                        <a:pt x="59" y="389"/>
                      </a:lnTo>
                      <a:lnTo>
                        <a:pt x="44" y="356"/>
                      </a:lnTo>
                      <a:lnTo>
                        <a:pt x="28" y="337"/>
                      </a:lnTo>
                      <a:lnTo>
                        <a:pt x="11" y="331"/>
                      </a:lnTo>
                      <a:lnTo>
                        <a:pt x="0" y="329"/>
                      </a:lnTo>
                      <a:lnTo>
                        <a:pt x="13" y="319"/>
                      </a:lnTo>
                      <a:lnTo>
                        <a:pt x="45" y="305"/>
                      </a:lnTo>
                      <a:lnTo>
                        <a:pt x="100" y="297"/>
                      </a:lnTo>
                      <a:lnTo>
                        <a:pt x="216" y="315"/>
                      </a:lnTo>
                      <a:lnTo>
                        <a:pt x="282" y="329"/>
                      </a:lnTo>
                      <a:lnTo>
                        <a:pt x="284" y="308"/>
                      </a:lnTo>
                      <a:lnTo>
                        <a:pt x="272" y="263"/>
                      </a:lnTo>
                      <a:lnTo>
                        <a:pt x="240" y="193"/>
                      </a:lnTo>
                      <a:lnTo>
                        <a:pt x="214" y="124"/>
                      </a:lnTo>
                      <a:lnTo>
                        <a:pt x="213" y="83"/>
                      </a:lnTo>
                      <a:lnTo>
                        <a:pt x="228" y="53"/>
                      </a:lnTo>
                      <a:lnTo>
                        <a:pt x="246" y="36"/>
                      </a:lnTo>
                      <a:lnTo>
                        <a:pt x="288" y="13"/>
                      </a:lnTo>
                      <a:lnTo>
                        <a:pt x="330" y="0"/>
                      </a:lnTo>
                      <a:lnTo>
                        <a:pt x="314" y="31"/>
                      </a:lnTo>
                      <a:lnTo>
                        <a:pt x="284" y="71"/>
                      </a:lnTo>
                      <a:lnTo>
                        <a:pt x="254" y="89"/>
                      </a:lnTo>
                      <a:lnTo>
                        <a:pt x="236" y="9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5" name="Freeform 65">
                  <a:extLst>
                    <a:ext uri="{FF2B5EF4-FFF2-40B4-BE49-F238E27FC236}">
                      <a16:creationId xmlns:a16="http://schemas.microsoft.com/office/drawing/2014/main" id="{D06B769D-3725-4494-9B11-B5C6D253F9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2" y="2438"/>
                  <a:ext cx="79" cy="95"/>
                </a:xfrm>
                <a:custGeom>
                  <a:avLst/>
                  <a:gdLst>
                    <a:gd name="T0" fmla="*/ 188 w 236"/>
                    <a:gd name="T1" fmla="*/ 28 h 285"/>
                    <a:gd name="T2" fmla="*/ 208 w 236"/>
                    <a:gd name="T3" fmla="*/ 9 h 285"/>
                    <a:gd name="T4" fmla="*/ 223 w 236"/>
                    <a:gd name="T5" fmla="*/ 0 h 285"/>
                    <a:gd name="T6" fmla="*/ 227 w 236"/>
                    <a:gd name="T7" fmla="*/ 4 h 285"/>
                    <a:gd name="T8" fmla="*/ 221 w 236"/>
                    <a:gd name="T9" fmla="*/ 34 h 285"/>
                    <a:gd name="T10" fmla="*/ 201 w 236"/>
                    <a:gd name="T11" fmla="*/ 109 h 285"/>
                    <a:gd name="T12" fmla="*/ 192 w 236"/>
                    <a:gd name="T13" fmla="*/ 164 h 285"/>
                    <a:gd name="T14" fmla="*/ 193 w 236"/>
                    <a:gd name="T15" fmla="*/ 214 h 285"/>
                    <a:gd name="T16" fmla="*/ 208 w 236"/>
                    <a:gd name="T17" fmla="*/ 244 h 285"/>
                    <a:gd name="T18" fmla="*/ 224 w 236"/>
                    <a:gd name="T19" fmla="*/ 258 h 285"/>
                    <a:gd name="T20" fmla="*/ 236 w 236"/>
                    <a:gd name="T21" fmla="*/ 264 h 285"/>
                    <a:gd name="T22" fmla="*/ 229 w 236"/>
                    <a:gd name="T23" fmla="*/ 278 h 285"/>
                    <a:gd name="T24" fmla="*/ 211 w 236"/>
                    <a:gd name="T25" fmla="*/ 285 h 285"/>
                    <a:gd name="T26" fmla="*/ 173 w 236"/>
                    <a:gd name="T27" fmla="*/ 261 h 285"/>
                    <a:gd name="T28" fmla="*/ 108 w 236"/>
                    <a:gd name="T29" fmla="*/ 192 h 285"/>
                    <a:gd name="T30" fmla="*/ 55 w 236"/>
                    <a:gd name="T31" fmla="*/ 144 h 285"/>
                    <a:gd name="T32" fmla="*/ 18 w 236"/>
                    <a:gd name="T33" fmla="*/ 125 h 285"/>
                    <a:gd name="T34" fmla="*/ 0 w 236"/>
                    <a:gd name="T35" fmla="*/ 122 h 285"/>
                    <a:gd name="T36" fmla="*/ 4 w 236"/>
                    <a:gd name="T37" fmla="*/ 105 h 285"/>
                    <a:gd name="T38" fmla="*/ 19 w 236"/>
                    <a:gd name="T39" fmla="*/ 92 h 285"/>
                    <a:gd name="T40" fmla="*/ 35 w 236"/>
                    <a:gd name="T41" fmla="*/ 96 h 285"/>
                    <a:gd name="T42" fmla="*/ 47 w 236"/>
                    <a:gd name="T43" fmla="*/ 113 h 285"/>
                    <a:gd name="T44" fmla="*/ 47 w 236"/>
                    <a:gd name="T45" fmla="*/ 122 h 285"/>
                    <a:gd name="T46" fmla="*/ 76 w 236"/>
                    <a:gd name="T47" fmla="*/ 122 h 285"/>
                    <a:gd name="T48" fmla="*/ 123 w 236"/>
                    <a:gd name="T49" fmla="*/ 109 h 285"/>
                    <a:gd name="T50" fmla="*/ 157 w 236"/>
                    <a:gd name="T51" fmla="*/ 85 h 285"/>
                    <a:gd name="T52" fmla="*/ 181 w 236"/>
                    <a:gd name="T53" fmla="*/ 49 h 285"/>
                    <a:gd name="T54" fmla="*/ 188 w 236"/>
                    <a:gd name="T55" fmla="*/ 28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36" h="285">
                      <a:moveTo>
                        <a:pt x="188" y="28"/>
                      </a:moveTo>
                      <a:lnTo>
                        <a:pt x="208" y="9"/>
                      </a:lnTo>
                      <a:lnTo>
                        <a:pt x="223" y="0"/>
                      </a:lnTo>
                      <a:lnTo>
                        <a:pt x="227" y="4"/>
                      </a:lnTo>
                      <a:lnTo>
                        <a:pt x="221" y="34"/>
                      </a:lnTo>
                      <a:lnTo>
                        <a:pt x="201" y="109"/>
                      </a:lnTo>
                      <a:lnTo>
                        <a:pt x="192" y="164"/>
                      </a:lnTo>
                      <a:lnTo>
                        <a:pt x="193" y="214"/>
                      </a:lnTo>
                      <a:lnTo>
                        <a:pt x="208" y="244"/>
                      </a:lnTo>
                      <a:lnTo>
                        <a:pt x="224" y="258"/>
                      </a:lnTo>
                      <a:lnTo>
                        <a:pt x="236" y="264"/>
                      </a:lnTo>
                      <a:lnTo>
                        <a:pt x="229" y="278"/>
                      </a:lnTo>
                      <a:lnTo>
                        <a:pt x="211" y="285"/>
                      </a:lnTo>
                      <a:lnTo>
                        <a:pt x="173" y="261"/>
                      </a:lnTo>
                      <a:lnTo>
                        <a:pt x="108" y="192"/>
                      </a:lnTo>
                      <a:lnTo>
                        <a:pt x="55" y="144"/>
                      </a:lnTo>
                      <a:lnTo>
                        <a:pt x="18" y="125"/>
                      </a:lnTo>
                      <a:lnTo>
                        <a:pt x="0" y="122"/>
                      </a:lnTo>
                      <a:lnTo>
                        <a:pt x="4" y="105"/>
                      </a:lnTo>
                      <a:lnTo>
                        <a:pt x="19" y="92"/>
                      </a:lnTo>
                      <a:lnTo>
                        <a:pt x="35" y="96"/>
                      </a:lnTo>
                      <a:lnTo>
                        <a:pt x="47" y="113"/>
                      </a:lnTo>
                      <a:lnTo>
                        <a:pt x="47" y="122"/>
                      </a:lnTo>
                      <a:lnTo>
                        <a:pt x="76" y="122"/>
                      </a:lnTo>
                      <a:lnTo>
                        <a:pt x="123" y="109"/>
                      </a:lnTo>
                      <a:lnTo>
                        <a:pt x="157" y="85"/>
                      </a:lnTo>
                      <a:lnTo>
                        <a:pt x="181" y="49"/>
                      </a:lnTo>
                      <a:lnTo>
                        <a:pt x="188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66">
                  <a:extLst>
                    <a:ext uri="{FF2B5EF4-FFF2-40B4-BE49-F238E27FC236}">
                      <a16:creationId xmlns:a16="http://schemas.microsoft.com/office/drawing/2014/main" id="{76432CA1-1DC8-4A43-99E2-1405ABA547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4" y="2494"/>
                  <a:ext cx="64" cy="126"/>
                </a:xfrm>
                <a:custGeom>
                  <a:avLst/>
                  <a:gdLst>
                    <a:gd name="T0" fmla="*/ 146 w 192"/>
                    <a:gd name="T1" fmla="*/ 236 h 377"/>
                    <a:gd name="T2" fmla="*/ 126 w 192"/>
                    <a:gd name="T3" fmla="*/ 235 h 377"/>
                    <a:gd name="T4" fmla="*/ 94 w 192"/>
                    <a:gd name="T5" fmla="*/ 237 h 377"/>
                    <a:gd name="T6" fmla="*/ 71 w 192"/>
                    <a:gd name="T7" fmla="*/ 249 h 377"/>
                    <a:gd name="T8" fmla="*/ 55 w 192"/>
                    <a:gd name="T9" fmla="*/ 271 h 377"/>
                    <a:gd name="T10" fmla="*/ 51 w 192"/>
                    <a:gd name="T11" fmla="*/ 283 h 377"/>
                    <a:gd name="T12" fmla="*/ 34 w 192"/>
                    <a:gd name="T13" fmla="*/ 279 h 377"/>
                    <a:gd name="T14" fmla="*/ 19 w 192"/>
                    <a:gd name="T15" fmla="*/ 264 h 377"/>
                    <a:gd name="T16" fmla="*/ 24 w 192"/>
                    <a:gd name="T17" fmla="*/ 248 h 377"/>
                    <a:gd name="T18" fmla="*/ 40 w 192"/>
                    <a:gd name="T19" fmla="*/ 237 h 377"/>
                    <a:gd name="T20" fmla="*/ 51 w 192"/>
                    <a:gd name="T21" fmla="*/ 236 h 377"/>
                    <a:gd name="T22" fmla="*/ 56 w 192"/>
                    <a:gd name="T23" fmla="*/ 212 h 377"/>
                    <a:gd name="T24" fmla="*/ 59 w 192"/>
                    <a:gd name="T25" fmla="*/ 175 h 377"/>
                    <a:gd name="T26" fmla="*/ 48 w 192"/>
                    <a:gd name="T27" fmla="*/ 132 h 377"/>
                    <a:gd name="T28" fmla="*/ 20 w 192"/>
                    <a:gd name="T29" fmla="*/ 91 h 377"/>
                    <a:gd name="T30" fmla="*/ 4 w 192"/>
                    <a:gd name="T31" fmla="*/ 53 h 377"/>
                    <a:gd name="T32" fmla="*/ 0 w 192"/>
                    <a:gd name="T33" fmla="*/ 21 h 377"/>
                    <a:gd name="T34" fmla="*/ 3 w 192"/>
                    <a:gd name="T35" fmla="*/ 0 h 377"/>
                    <a:gd name="T36" fmla="*/ 34 w 192"/>
                    <a:gd name="T37" fmla="*/ 20 h 377"/>
                    <a:gd name="T38" fmla="*/ 78 w 192"/>
                    <a:gd name="T39" fmla="*/ 57 h 377"/>
                    <a:gd name="T40" fmla="*/ 107 w 192"/>
                    <a:gd name="T41" fmla="*/ 92 h 377"/>
                    <a:gd name="T42" fmla="*/ 127 w 192"/>
                    <a:gd name="T43" fmla="*/ 127 h 377"/>
                    <a:gd name="T44" fmla="*/ 146 w 192"/>
                    <a:gd name="T45" fmla="*/ 188 h 377"/>
                    <a:gd name="T46" fmla="*/ 170 w 192"/>
                    <a:gd name="T47" fmla="*/ 300 h 377"/>
                    <a:gd name="T48" fmla="*/ 192 w 192"/>
                    <a:gd name="T49" fmla="*/ 377 h 377"/>
                    <a:gd name="T50" fmla="*/ 183 w 192"/>
                    <a:gd name="T51" fmla="*/ 376 h 377"/>
                    <a:gd name="T52" fmla="*/ 168 w 192"/>
                    <a:gd name="T53" fmla="*/ 366 h 377"/>
                    <a:gd name="T54" fmla="*/ 155 w 192"/>
                    <a:gd name="T55" fmla="*/ 345 h 377"/>
                    <a:gd name="T56" fmla="*/ 148 w 192"/>
                    <a:gd name="T57" fmla="*/ 280 h 377"/>
                    <a:gd name="T58" fmla="*/ 146 w 192"/>
                    <a:gd name="T59" fmla="*/ 236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92" h="377">
                      <a:moveTo>
                        <a:pt x="146" y="236"/>
                      </a:moveTo>
                      <a:lnTo>
                        <a:pt x="126" y="235"/>
                      </a:lnTo>
                      <a:lnTo>
                        <a:pt x="94" y="237"/>
                      </a:lnTo>
                      <a:lnTo>
                        <a:pt x="71" y="249"/>
                      </a:lnTo>
                      <a:lnTo>
                        <a:pt x="55" y="271"/>
                      </a:lnTo>
                      <a:lnTo>
                        <a:pt x="51" y="283"/>
                      </a:lnTo>
                      <a:lnTo>
                        <a:pt x="34" y="279"/>
                      </a:lnTo>
                      <a:lnTo>
                        <a:pt x="19" y="264"/>
                      </a:lnTo>
                      <a:lnTo>
                        <a:pt x="24" y="248"/>
                      </a:lnTo>
                      <a:lnTo>
                        <a:pt x="40" y="237"/>
                      </a:lnTo>
                      <a:lnTo>
                        <a:pt x="51" y="236"/>
                      </a:lnTo>
                      <a:lnTo>
                        <a:pt x="56" y="212"/>
                      </a:lnTo>
                      <a:lnTo>
                        <a:pt x="59" y="175"/>
                      </a:lnTo>
                      <a:lnTo>
                        <a:pt x="48" y="132"/>
                      </a:lnTo>
                      <a:lnTo>
                        <a:pt x="20" y="91"/>
                      </a:lnTo>
                      <a:lnTo>
                        <a:pt x="4" y="53"/>
                      </a:lnTo>
                      <a:lnTo>
                        <a:pt x="0" y="21"/>
                      </a:lnTo>
                      <a:lnTo>
                        <a:pt x="3" y="0"/>
                      </a:lnTo>
                      <a:lnTo>
                        <a:pt x="34" y="20"/>
                      </a:lnTo>
                      <a:lnTo>
                        <a:pt x="78" y="57"/>
                      </a:lnTo>
                      <a:lnTo>
                        <a:pt x="107" y="92"/>
                      </a:lnTo>
                      <a:lnTo>
                        <a:pt x="127" y="127"/>
                      </a:lnTo>
                      <a:lnTo>
                        <a:pt x="146" y="188"/>
                      </a:lnTo>
                      <a:lnTo>
                        <a:pt x="170" y="300"/>
                      </a:lnTo>
                      <a:lnTo>
                        <a:pt x="192" y="377"/>
                      </a:lnTo>
                      <a:lnTo>
                        <a:pt x="183" y="376"/>
                      </a:lnTo>
                      <a:lnTo>
                        <a:pt x="168" y="366"/>
                      </a:lnTo>
                      <a:lnTo>
                        <a:pt x="155" y="345"/>
                      </a:lnTo>
                      <a:lnTo>
                        <a:pt x="148" y="280"/>
                      </a:lnTo>
                      <a:lnTo>
                        <a:pt x="146" y="2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67">
                  <a:extLst>
                    <a:ext uri="{FF2B5EF4-FFF2-40B4-BE49-F238E27FC236}">
                      <a16:creationId xmlns:a16="http://schemas.microsoft.com/office/drawing/2014/main" id="{6BECF61E-3F34-4C53-8182-0287C171D2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6" y="2645"/>
                  <a:ext cx="126" cy="78"/>
                </a:xfrm>
                <a:custGeom>
                  <a:avLst/>
                  <a:gdLst>
                    <a:gd name="T0" fmla="*/ 95 w 377"/>
                    <a:gd name="T1" fmla="*/ 20 h 236"/>
                    <a:gd name="T2" fmla="*/ 101 w 377"/>
                    <a:gd name="T3" fmla="*/ 10 h 236"/>
                    <a:gd name="T4" fmla="*/ 115 w 377"/>
                    <a:gd name="T5" fmla="*/ 1 h 236"/>
                    <a:gd name="T6" fmla="*/ 136 w 377"/>
                    <a:gd name="T7" fmla="*/ 0 h 236"/>
                    <a:gd name="T8" fmla="*/ 176 w 377"/>
                    <a:gd name="T9" fmla="*/ 38 h 236"/>
                    <a:gd name="T10" fmla="*/ 223 w 377"/>
                    <a:gd name="T11" fmla="*/ 108 h 236"/>
                    <a:gd name="T12" fmla="*/ 259 w 377"/>
                    <a:gd name="T13" fmla="*/ 154 h 236"/>
                    <a:gd name="T14" fmla="*/ 300 w 377"/>
                    <a:gd name="T15" fmla="*/ 192 h 236"/>
                    <a:gd name="T16" fmla="*/ 336 w 377"/>
                    <a:gd name="T17" fmla="*/ 206 h 236"/>
                    <a:gd name="T18" fmla="*/ 362 w 377"/>
                    <a:gd name="T19" fmla="*/ 210 h 236"/>
                    <a:gd name="T20" fmla="*/ 377 w 377"/>
                    <a:gd name="T21" fmla="*/ 208 h 236"/>
                    <a:gd name="T22" fmla="*/ 364 w 377"/>
                    <a:gd name="T23" fmla="*/ 224 h 236"/>
                    <a:gd name="T24" fmla="*/ 328 w 377"/>
                    <a:gd name="T25" fmla="*/ 236 h 236"/>
                    <a:gd name="T26" fmla="*/ 285 w 377"/>
                    <a:gd name="T27" fmla="*/ 229 h 236"/>
                    <a:gd name="T28" fmla="*/ 237 w 377"/>
                    <a:gd name="T29" fmla="*/ 209 h 236"/>
                    <a:gd name="T30" fmla="*/ 159 w 377"/>
                    <a:gd name="T31" fmla="*/ 168 h 236"/>
                    <a:gd name="T32" fmla="*/ 77 w 377"/>
                    <a:gd name="T33" fmla="*/ 130 h 236"/>
                    <a:gd name="T34" fmla="*/ 25 w 377"/>
                    <a:gd name="T35" fmla="*/ 116 h 236"/>
                    <a:gd name="T36" fmla="*/ 0 w 377"/>
                    <a:gd name="T37" fmla="*/ 114 h 236"/>
                    <a:gd name="T38" fmla="*/ 3 w 377"/>
                    <a:gd name="T39" fmla="*/ 104 h 236"/>
                    <a:gd name="T40" fmla="*/ 11 w 377"/>
                    <a:gd name="T41" fmla="*/ 89 h 236"/>
                    <a:gd name="T42" fmla="*/ 33 w 377"/>
                    <a:gd name="T43" fmla="*/ 76 h 236"/>
                    <a:gd name="T44" fmla="*/ 97 w 377"/>
                    <a:gd name="T45" fmla="*/ 69 h 236"/>
                    <a:gd name="T46" fmla="*/ 141 w 377"/>
                    <a:gd name="T47" fmla="*/ 66 h 236"/>
                    <a:gd name="T48" fmla="*/ 144 w 377"/>
                    <a:gd name="T49" fmla="*/ 53 h 236"/>
                    <a:gd name="T50" fmla="*/ 139 w 377"/>
                    <a:gd name="T51" fmla="*/ 34 h 236"/>
                    <a:gd name="T52" fmla="*/ 116 w 377"/>
                    <a:gd name="T53" fmla="*/ 22 h 236"/>
                    <a:gd name="T54" fmla="*/ 95 w 377"/>
                    <a:gd name="T55" fmla="*/ 2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77" h="236">
                      <a:moveTo>
                        <a:pt x="95" y="20"/>
                      </a:moveTo>
                      <a:lnTo>
                        <a:pt x="101" y="10"/>
                      </a:lnTo>
                      <a:lnTo>
                        <a:pt x="115" y="1"/>
                      </a:lnTo>
                      <a:lnTo>
                        <a:pt x="136" y="0"/>
                      </a:lnTo>
                      <a:lnTo>
                        <a:pt x="176" y="38"/>
                      </a:lnTo>
                      <a:lnTo>
                        <a:pt x="223" y="108"/>
                      </a:lnTo>
                      <a:lnTo>
                        <a:pt x="259" y="154"/>
                      </a:lnTo>
                      <a:lnTo>
                        <a:pt x="300" y="192"/>
                      </a:lnTo>
                      <a:lnTo>
                        <a:pt x="336" y="206"/>
                      </a:lnTo>
                      <a:lnTo>
                        <a:pt x="362" y="210"/>
                      </a:lnTo>
                      <a:lnTo>
                        <a:pt x="377" y="208"/>
                      </a:lnTo>
                      <a:lnTo>
                        <a:pt x="364" y="224"/>
                      </a:lnTo>
                      <a:lnTo>
                        <a:pt x="328" y="236"/>
                      </a:lnTo>
                      <a:lnTo>
                        <a:pt x="285" y="229"/>
                      </a:lnTo>
                      <a:lnTo>
                        <a:pt x="237" y="209"/>
                      </a:lnTo>
                      <a:lnTo>
                        <a:pt x="159" y="168"/>
                      </a:lnTo>
                      <a:lnTo>
                        <a:pt x="77" y="130"/>
                      </a:lnTo>
                      <a:lnTo>
                        <a:pt x="25" y="116"/>
                      </a:lnTo>
                      <a:lnTo>
                        <a:pt x="0" y="114"/>
                      </a:lnTo>
                      <a:lnTo>
                        <a:pt x="3" y="104"/>
                      </a:lnTo>
                      <a:lnTo>
                        <a:pt x="11" y="89"/>
                      </a:lnTo>
                      <a:lnTo>
                        <a:pt x="33" y="76"/>
                      </a:lnTo>
                      <a:lnTo>
                        <a:pt x="97" y="69"/>
                      </a:lnTo>
                      <a:lnTo>
                        <a:pt x="141" y="66"/>
                      </a:lnTo>
                      <a:lnTo>
                        <a:pt x="144" y="53"/>
                      </a:lnTo>
                      <a:lnTo>
                        <a:pt x="139" y="34"/>
                      </a:lnTo>
                      <a:lnTo>
                        <a:pt x="116" y="22"/>
                      </a:lnTo>
                      <a:lnTo>
                        <a:pt x="95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68">
                  <a:extLst>
                    <a:ext uri="{FF2B5EF4-FFF2-40B4-BE49-F238E27FC236}">
                      <a16:creationId xmlns:a16="http://schemas.microsoft.com/office/drawing/2014/main" id="{5EE90928-D4CA-4044-91EA-B82C33B2C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3" y="2653"/>
                  <a:ext cx="79" cy="101"/>
                </a:xfrm>
                <a:custGeom>
                  <a:avLst/>
                  <a:gdLst>
                    <a:gd name="T0" fmla="*/ 0 w 236"/>
                    <a:gd name="T1" fmla="*/ 42 h 305"/>
                    <a:gd name="T2" fmla="*/ 12 w 236"/>
                    <a:gd name="T3" fmla="*/ 29 h 305"/>
                    <a:gd name="T4" fmla="*/ 35 w 236"/>
                    <a:gd name="T5" fmla="*/ 10 h 305"/>
                    <a:gd name="T6" fmla="*/ 56 w 236"/>
                    <a:gd name="T7" fmla="*/ 1 h 305"/>
                    <a:gd name="T8" fmla="*/ 76 w 236"/>
                    <a:gd name="T9" fmla="*/ 0 h 305"/>
                    <a:gd name="T10" fmla="*/ 101 w 236"/>
                    <a:gd name="T11" fmla="*/ 12 h 305"/>
                    <a:gd name="T12" fmla="*/ 132 w 236"/>
                    <a:gd name="T13" fmla="*/ 49 h 305"/>
                    <a:gd name="T14" fmla="*/ 171 w 236"/>
                    <a:gd name="T15" fmla="*/ 130 h 305"/>
                    <a:gd name="T16" fmla="*/ 204 w 236"/>
                    <a:gd name="T17" fmla="*/ 217 h 305"/>
                    <a:gd name="T18" fmla="*/ 225 w 236"/>
                    <a:gd name="T19" fmla="*/ 264 h 305"/>
                    <a:gd name="T20" fmla="*/ 236 w 236"/>
                    <a:gd name="T21" fmla="*/ 278 h 305"/>
                    <a:gd name="T22" fmla="*/ 228 w 236"/>
                    <a:gd name="T23" fmla="*/ 289 h 305"/>
                    <a:gd name="T24" fmla="*/ 211 w 236"/>
                    <a:gd name="T25" fmla="*/ 301 h 305"/>
                    <a:gd name="T26" fmla="*/ 196 w 236"/>
                    <a:gd name="T27" fmla="*/ 305 h 305"/>
                    <a:gd name="T28" fmla="*/ 180 w 236"/>
                    <a:gd name="T29" fmla="*/ 302 h 305"/>
                    <a:gd name="T30" fmla="*/ 159 w 236"/>
                    <a:gd name="T31" fmla="*/ 285 h 305"/>
                    <a:gd name="T32" fmla="*/ 131 w 236"/>
                    <a:gd name="T33" fmla="*/ 246 h 305"/>
                    <a:gd name="T34" fmla="*/ 89 w 236"/>
                    <a:gd name="T35" fmla="*/ 166 h 305"/>
                    <a:gd name="T36" fmla="*/ 47 w 236"/>
                    <a:gd name="T37" fmla="*/ 90 h 305"/>
                    <a:gd name="T38" fmla="*/ 16 w 236"/>
                    <a:gd name="T39" fmla="*/ 53 h 305"/>
                    <a:gd name="T40" fmla="*/ 0 w 236"/>
                    <a:gd name="T41" fmla="*/ 42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36" h="305">
                      <a:moveTo>
                        <a:pt x="0" y="42"/>
                      </a:moveTo>
                      <a:lnTo>
                        <a:pt x="12" y="29"/>
                      </a:lnTo>
                      <a:lnTo>
                        <a:pt x="35" y="10"/>
                      </a:lnTo>
                      <a:lnTo>
                        <a:pt x="56" y="1"/>
                      </a:lnTo>
                      <a:lnTo>
                        <a:pt x="76" y="0"/>
                      </a:lnTo>
                      <a:lnTo>
                        <a:pt x="101" y="12"/>
                      </a:lnTo>
                      <a:lnTo>
                        <a:pt x="132" y="49"/>
                      </a:lnTo>
                      <a:lnTo>
                        <a:pt x="171" y="130"/>
                      </a:lnTo>
                      <a:lnTo>
                        <a:pt x="204" y="217"/>
                      </a:lnTo>
                      <a:lnTo>
                        <a:pt x="225" y="264"/>
                      </a:lnTo>
                      <a:lnTo>
                        <a:pt x="236" y="278"/>
                      </a:lnTo>
                      <a:lnTo>
                        <a:pt x="228" y="289"/>
                      </a:lnTo>
                      <a:lnTo>
                        <a:pt x="211" y="301"/>
                      </a:lnTo>
                      <a:lnTo>
                        <a:pt x="196" y="305"/>
                      </a:lnTo>
                      <a:lnTo>
                        <a:pt x="180" y="302"/>
                      </a:lnTo>
                      <a:lnTo>
                        <a:pt x="159" y="285"/>
                      </a:lnTo>
                      <a:lnTo>
                        <a:pt x="131" y="246"/>
                      </a:lnTo>
                      <a:lnTo>
                        <a:pt x="89" y="166"/>
                      </a:lnTo>
                      <a:lnTo>
                        <a:pt x="47" y="90"/>
                      </a:lnTo>
                      <a:lnTo>
                        <a:pt x="16" y="53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9" name="Freeform 69">
                  <a:extLst>
                    <a:ext uri="{FF2B5EF4-FFF2-40B4-BE49-F238E27FC236}">
                      <a16:creationId xmlns:a16="http://schemas.microsoft.com/office/drawing/2014/main" id="{E7874CA2-AAA8-4108-8F41-0E387D38CA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3" y="2698"/>
                  <a:ext cx="51" cy="110"/>
                </a:xfrm>
                <a:custGeom>
                  <a:avLst/>
                  <a:gdLst>
                    <a:gd name="T0" fmla="*/ 104 w 153"/>
                    <a:gd name="T1" fmla="*/ 282 h 330"/>
                    <a:gd name="T2" fmla="*/ 87 w 153"/>
                    <a:gd name="T3" fmla="*/ 253 h 330"/>
                    <a:gd name="T4" fmla="*/ 46 w 153"/>
                    <a:gd name="T5" fmla="*/ 200 h 330"/>
                    <a:gd name="T6" fmla="*/ 19 w 153"/>
                    <a:gd name="T7" fmla="*/ 156 h 330"/>
                    <a:gd name="T8" fmla="*/ 7 w 153"/>
                    <a:gd name="T9" fmla="*/ 121 h 330"/>
                    <a:gd name="T10" fmla="*/ 0 w 153"/>
                    <a:gd name="T11" fmla="*/ 80 h 330"/>
                    <a:gd name="T12" fmla="*/ 4 w 153"/>
                    <a:gd name="T13" fmla="*/ 29 h 330"/>
                    <a:gd name="T14" fmla="*/ 10 w 153"/>
                    <a:gd name="T15" fmla="*/ 0 h 330"/>
                    <a:gd name="T16" fmla="*/ 34 w 153"/>
                    <a:gd name="T17" fmla="*/ 29 h 330"/>
                    <a:gd name="T18" fmla="*/ 86 w 153"/>
                    <a:gd name="T19" fmla="*/ 83 h 330"/>
                    <a:gd name="T20" fmla="*/ 120 w 153"/>
                    <a:gd name="T21" fmla="*/ 128 h 330"/>
                    <a:gd name="T22" fmla="*/ 139 w 153"/>
                    <a:gd name="T23" fmla="*/ 163 h 330"/>
                    <a:gd name="T24" fmla="*/ 151 w 153"/>
                    <a:gd name="T25" fmla="*/ 204 h 330"/>
                    <a:gd name="T26" fmla="*/ 153 w 153"/>
                    <a:gd name="T27" fmla="*/ 255 h 330"/>
                    <a:gd name="T28" fmla="*/ 151 w 153"/>
                    <a:gd name="T29" fmla="*/ 282 h 330"/>
                    <a:gd name="T30" fmla="*/ 137 w 153"/>
                    <a:gd name="T31" fmla="*/ 286 h 330"/>
                    <a:gd name="T32" fmla="*/ 118 w 153"/>
                    <a:gd name="T33" fmla="*/ 301 h 330"/>
                    <a:gd name="T34" fmla="*/ 98 w 153"/>
                    <a:gd name="T35" fmla="*/ 317 h 330"/>
                    <a:gd name="T36" fmla="*/ 74 w 153"/>
                    <a:gd name="T37" fmla="*/ 329 h 330"/>
                    <a:gd name="T38" fmla="*/ 58 w 153"/>
                    <a:gd name="T39" fmla="*/ 330 h 330"/>
                    <a:gd name="T40" fmla="*/ 34 w 153"/>
                    <a:gd name="T41" fmla="*/ 321 h 330"/>
                    <a:gd name="T42" fmla="*/ 26 w 153"/>
                    <a:gd name="T43" fmla="*/ 308 h 330"/>
                    <a:gd name="T44" fmla="*/ 30 w 153"/>
                    <a:gd name="T45" fmla="*/ 300 h 330"/>
                    <a:gd name="T46" fmla="*/ 47 w 153"/>
                    <a:gd name="T47" fmla="*/ 290 h 330"/>
                    <a:gd name="T48" fmla="*/ 84 w 153"/>
                    <a:gd name="T49" fmla="*/ 282 h 330"/>
                    <a:gd name="T50" fmla="*/ 104 w 153"/>
                    <a:gd name="T51" fmla="*/ 282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53" h="330">
                      <a:moveTo>
                        <a:pt x="104" y="282"/>
                      </a:moveTo>
                      <a:lnTo>
                        <a:pt x="87" y="253"/>
                      </a:lnTo>
                      <a:lnTo>
                        <a:pt x="46" y="200"/>
                      </a:lnTo>
                      <a:lnTo>
                        <a:pt x="19" y="156"/>
                      </a:lnTo>
                      <a:lnTo>
                        <a:pt x="7" y="121"/>
                      </a:lnTo>
                      <a:lnTo>
                        <a:pt x="0" y="80"/>
                      </a:lnTo>
                      <a:lnTo>
                        <a:pt x="4" y="29"/>
                      </a:lnTo>
                      <a:lnTo>
                        <a:pt x="10" y="0"/>
                      </a:lnTo>
                      <a:lnTo>
                        <a:pt x="34" y="29"/>
                      </a:lnTo>
                      <a:lnTo>
                        <a:pt x="86" y="83"/>
                      </a:lnTo>
                      <a:lnTo>
                        <a:pt x="120" y="128"/>
                      </a:lnTo>
                      <a:lnTo>
                        <a:pt x="139" y="163"/>
                      </a:lnTo>
                      <a:lnTo>
                        <a:pt x="151" y="204"/>
                      </a:lnTo>
                      <a:lnTo>
                        <a:pt x="153" y="255"/>
                      </a:lnTo>
                      <a:lnTo>
                        <a:pt x="151" y="282"/>
                      </a:lnTo>
                      <a:lnTo>
                        <a:pt x="137" y="286"/>
                      </a:lnTo>
                      <a:lnTo>
                        <a:pt x="118" y="301"/>
                      </a:lnTo>
                      <a:lnTo>
                        <a:pt x="98" y="317"/>
                      </a:lnTo>
                      <a:lnTo>
                        <a:pt x="74" y="329"/>
                      </a:lnTo>
                      <a:lnTo>
                        <a:pt x="58" y="330"/>
                      </a:lnTo>
                      <a:lnTo>
                        <a:pt x="34" y="321"/>
                      </a:lnTo>
                      <a:lnTo>
                        <a:pt x="26" y="308"/>
                      </a:lnTo>
                      <a:lnTo>
                        <a:pt x="30" y="300"/>
                      </a:lnTo>
                      <a:lnTo>
                        <a:pt x="47" y="290"/>
                      </a:lnTo>
                      <a:lnTo>
                        <a:pt x="84" y="282"/>
                      </a:lnTo>
                      <a:lnTo>
                        <a:pt x="104" y="2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86" name="Group 38">
                <a:extLst>
                  <a:ext uri="{FF2B5EF4-FFF2-40B4-BE49-F238E27FC236}">
                    <a16:creationId xmlns:a16="http://schemas.microsoft.com/office/drawing/2014/main" id="{0E69E802-B132-41EA-BE9F-A5CBBA9590C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715022" y="556277"/>
                <a:ext cx="3969435" cy="574358"/>
                <a:chOff x="-2534" y="-582"/>
                <a:chExt cx="5052" cy="731"/>
              </a:xfrm>
            </p:grpSpPr>
            <p:sp>
              <p:nvSpPr>
                <p:cNvPr id="92" name="Freeform 45">
                  <a:extLst>
                    <a:ext uri="{FF2B5EF4-FFF2-40B4-BE49-F238E27FC236}">
                      <a16:creationId xmlns:a16="http://schemas.microsoft.com/office/drawing/2014/main" id="{607BC2AA-2BCB-4907-B135-9C5967F055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7" y="-582"/>
                  <a:ext cx="328" cy="197"/>
                </a:xfrm>
                <a:custGeom>
                  <a:avLst/>
                  <a:gdLst>
                    <a:gd name="T0" fmla="*/ 0 w 982"/>
                    <a:gd name="T1" fmla="*/ 471 h 591"/>
                    <a:gd name="T2" fmla="*/ 18 w 982"/>
                    <a:gd name="T3" fmla="*/ 467 h 591"/>
                    <a:gd name="T4" fmla="*/ 123 w 982"/>
                    <a:gd name="T5" fmla="*/ 455 h 591"/>
                    <a:gd name="T6" fmla="*/ 211 w 982"/>
                    <a:gd name="T7" fmla="*/ 457 h 591"/>
                    <a:gd name="T8" fmla="*/ 255 w 982"/>
                    <a:gd name="T9" fmla="*/ 464 h 591"/>
                    <a:gd name="T10" fmla="*/ 299 w 982"/>
                    <a:gd name="T11" fmla="*/ 474 h 591"/>
                    <a:gd name="T12" fmla="*/ 389 w 982"/>
                    <a:gd name="T13" fmla="*/ 511 h 591"/>
                    <a:gd name="T14" fmla="*/ 480 w 982"/>
                    <a:gd name="T15" fmla="*/ 553 h 591"/>
                    <a:gd name="T16" fmla="*/ 575 w 982"/>
                    <a:gd name="T17" fmla="*/ 585 h 591"/>
                    <a:gd name="T18" fmla="*/ 624 w 982"/>
                    <a:gd name="T19" fmla="*/ 589 h 591"/>
                    <a:gd name="T20" fmla="*/ 669 w 982"/>
                    <a:gd name="T21" fmla="*/ 591 h 591"/>
                    <a:gd name="T22" fmla="*/ 716 w 982"/>
                    <a:gd name="T23" fmla="*/ 581 h 591"/>
                    <a:gd name="T24" fmla="*/ 732 w 982"/>
                    <a:gd name="T25" fmla="*/ 553 h 591"/>
                    <a:gd name="T26" fmla="*/ 729 w 982"/>
                    <a:gd name="T27" fmla="*/ 547 h 591"/>
                    <a:gd name="T28" fmla="*/ 718 w 982"/>
                    <a:gd name="T29" fmla="*/ 549 h 591"/>
                    <a:gd name="T30" fmla="*/ 666 w 982"/>
                    <a:gd name="T31" fmla="*/ 539 h 591"/>
                    <a:gd name="T32" fmla="*/ 640 w 982"/>
                    <a:gd name="T33" fmla="*/ 520 h 591"/>
                    <a:gd name="T34" fmla="*/ 627 w 982"/>
                    <a:gd name="T35" fmla="*/ 501 h 591"/>
                    <a:gd name="T36" fmla="*/ 623 w 982"/>
                    <a:gd name="T37" fmla="*/ 488 h 591"/>
                    <a:gd name="T38" fmla="*/ 618 w 982"/>
                    <a:gd name="T39" fmla="*/ 474 h 591"/>
                    <a:gd name="T40" fmla="*/ 621 w 982"/>
                    <a:gd name="T41" fmla="*/ 449 h 591"/>
                    <a:gd name="T42" fmla="*/ 640 w 982"/>
                    <a:gd name="T43" fmla="*/ 411 h 591"/>
                    <a:gd name="T44" fmla="*/ 733 w 982"/>
                    <a:gd name="T45" fmla="*/ 329 h 591"/>
                    <a:gd name="T46" fmla="*/ 833 w 982"/>
                    <a:gd name="T47" fmla="*/ 259 h 591"/>
                    <a:gd name="T48" fmla="*/ 882 w 982"/>
                    <a:gd name="T49" fmla="*/ 223 h 591"/>
                    <a:gd name="T50" fmla="*/ 948 w 982"/>
                    <a:gd name="T51" fmla="*/ 150 h 591"/>
                    <a:gd name="T52" fmla="*/ 980 w 982"/>
                    <a:gd name="T53" fmla="*/ 82 h 591"/>
                    <a:gd name="T54" fmla="*/ 982 w 982"/>
                    <a:gd name="T55" fmla="*/ 25 h 591"/>
                    <a:gd name="T56" fmla="*/ 974 w 982"/>
                    <a:gd name="T57" fmla="*/ 0 h 591"/>
                    <a:gd name="T58" fmla="*/ 971 w 982"/>
                    <a:gd name="T59" fmla="*/ 5 h 591"/>
                    <a:gd name="T60" fmla="*/ 929 w 982"/>
                    <a:gd name="T61" fmla="*/ 42 h 591"/>
                    <a:gd name="T62" fmla="*/ 873 w 982"/>
                    <a:gd name="T63" fmla="*/ 79 h 591"/>
                    <a:gd name="T64" fmla="*/ 833 w 982"/>
                    <a:gd name="T65" fmla="*/ 101 h 591"/>
                    <a:gd name="T66" fmla="*/ 790 w 982"/>
                    <a:gd name="T67" fmla="*/ 126 h 591"/>
                    <a:gd name="T68" fmla="*/ 713 w 982"/>
                    <a:gd name="T69" fmla="*/ 189 h 591"/>
                    <a:gd name="T70" fmla="*/ 608 w 982"/>
                    <a:gd name="T71" fmla="*/ 294 h 591"/>
                    <a:gd name="T72" fmla="*/ 540 w 982"/>
                    <a:gd name="T73" fmla="*/ 359 h 591"/>
                    <a:gd name="T74" fmla="*/ 509 w 982"/>
                    <a:gd name="T75" fmla="*/ 388 h 591"/>
                    <a:gd name="T76" fmla="*/ 464 w 982"/>
                    <a:gd name="T77" fmla="*/ 422 h 591"/>
                    <a:gd name="T78" fmla="*/ 430 w 982"/>
                    <a:gd name="T79" fmla="*/ 437 h 591"/>
                    <a:gd name="T80" fmla="*/ 386 w 982"/>
                    <a:gd name="T81" fmla="*/ 434 h 591"/>
                    <a:gd name="T82" fmla="*/ 358 w 982"/>
                    <a:gd name="T83" fmla="*/ 428 h 591"/>
                    <a:gd name="T84" fmla="*/ 322 w 982"/>
                    <a:gd name="T85" fmla="*/ 422 h 591"/>
                    <a:gd name="T86" fmla="*/ 228 w 982"/>
                    <a:gd name="T87" fmla="*/ 411 h 591"/>
                    <a:gd name="T88" fmla="*/ 127 w 982"/>
                    <a:gd name="T89" fmla="*/ 413 h 591"/>
                    <a:gd name="T90" fmla="*/ 57 w 982"/>
                    <a:gd name="T91" fmla="*/ 432 h 591"/>
                    <a:gd name="T92" fmla="*/ 16 w 982"/>
                    <a:gd name="T93" fmla="*/ 455 h 591"/>
                    <a:gd name="T94" fmla="*/ 0 w 982"/>
                    <a:gd name="T95" fmla="*/ 471 h 5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982" h="591">
                      <a:moveTo>
                        <a:pt x="0" y="471"/>
                      </a:moveTo>
                      <a:lnTo>
                        <a:pt x="18" y="467"/>
                      </a:lnTo>
                      <a:lnTo>
                        <a:pt x="123" y="455"/>
                      </a:lnTo>
                      <a:lnTo>
                        <a:pt x="211" y="457"/>
                      </a:lnTo>
                      <a:lnTo>
                        <a:pt x="255" y="464"/>
                      </a:lnTo>
                      <a:lnTo>
                        <a:pt x="299" y="474"/>
                      </a:lnTo>
                      <a:lnTo>
                        <a:pt x="389" y="511"/>
                      </a:lnTo>
                      <a:lnTo>
                        <a:pt x="480" y="553"/>
                      </a:lnTo>
                      <a:lnTo>
                        <a:pt x="575" y="585"/>
                      </a:lnTo>
                      <a:lnTo>
                        <a:pt x="624" y="589"/>
                      </a:lnTo>
                      <a:lnTo>
                        <a:pt x="669" y="591"/>
                      </a:lnTo>
                      <a:lnTo>
                        <a:pt x="716" y="581"/>
                      </a:lnTo>
                      <a:lnTo>
                        <a:pt x="732" y="553"/>
                      </a:lnTo>
                      <a:lnTo>
                        <a:pt x="729" y="547"/>
                      </a:lnTo>
                      <a:lnTo>
                        <a:pt x="718" y="549"/>
                      </a:lnTo>
                      <a:lnTo>
                        <a:pt x="666" y="539"/>
                      </a:lnTo>
                      <a:lnTo>
                        <a:pt x="640" y="520"/>
                      </a:lnTo>
                      <a:lnTo>
                        <a:pt x="627" y="501"/>
                      </a:lnTo>
                      <a:lnTo>
                        <a:pt x="623" y="488"/>
                      </a:lnTo>
                      <a:lnTo>
                        <a:pt x="618" y="474"/>
                      </a:lnTo>
                      <a:lnTo>
                        <a:pt x="621" y="449"/>
                      </a:lnTo>
                      <a:lnTo>
                        <a:pt x="640" y="411"/>
                      </a:lnTo>
                      <a:lnTo>
                        <a:pt x="733" y="329"/>
                      </a:lnTo>
                      <a:lnTo>
                        <a:pt x="833" y="259"/>
                      </a:lnTo>
                      <a:lnTo>
                        <a:pt x="882" y="223"/>
                      </a:lnTo>
                      <a:lnTo>
                        <a:pt x="948" y="150"/>
                      </a:lnTo>
                      <a:lnTo>
                        <a:pt x="980" y="82"/>
                      </a:lnTo>
                      <a:lnTo>
                        <a:pt x="982" y="25"/>
                      </a:lnTo>
                      <a:lnTo>
                        <a:pt x="974" y="0"/>
                      </a:lnTo>
                      <a:lnTo>
                        <a:pt x="971" y="5"/>
                      </a:lnTo>
                      <a:lnTo>
                        <a:pt x="929" y="42"/>
                      </a:lnTo>
                      <a:lnTo>
                        <a:pt x="873" y="79"/>
                      </a:lnTo>
                      <a:lnTo>
                        <a:pt x="833" y="101"/>
                      </a:lnTo>
                      <a:lnTo>
                        <a:pt x="790" y="126"/>
                      </a:lnTo>
                      <a:lnTo>
                        <a:pt x="713" y="189"/>
                      </a:lnTo>
                      <a:lnTo>
                        <a:pt x="608" y="294"/>
                      </a:lnTo>
                      <a:lnTo>
                        <a:pt x="540" y="359"/>
                      </a:lnTo>
                      <a:lnTo>
                        <a:pt x="509" y="388"/>
                      </a:lnTo>
                      <a:lnTo>
                        <a:pt x="464" y="422"/>
                      </a:lnTo>
                      <a:lnTo>
                        <a:pt x="430" y="437"/>
                      </a:lnTo>
                      <a:lnTo>
                        <a:pt x="386" y="434"/>
                      </a:lnTo>
                      <a:lnTo>
                        <a:pt x="358" y="428"/>
                      </a:lnTo>
                      <a:lnTo>
                        <a:pt x="322" y="422"/>
                      </a:lnTo>
                      <a:lnTo>
                        <a:pt x="228" y="411"/>
                      </a:lnTo>
                      <a:lnTo>
                        <a:pt x="127" y="413"/>
                      </a:lnTo>
                      <a:lnTo>
                        <a:pt x="57" y="432"/>
                      </a:lnTo>
                      <a:lnTo>
                        <a:pt x="16" y="455"/>
                      </a:lnTo>
                      <a:lnTo>
                        <a:pt x="0" y="471"/>
                      </a:lnTo>
                      <a:close/>
                    </a:path>
                  </a:pathLst>
                </a:custGeom>
                <a:solidFill>
                  <a:srgbClr val="100F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3" name="Freeform 46">
                  <a:extLst>
                    <a:ext uri="{FF2B5EF4-FFF2-40B4-BE49-F238E27FC236}">
                      <a16:creationId xmlns:a16="http://schemas.microsoft.com/office/drawing/2014/main" id="{FB242D77-9C89-4045-A3D0-1E265E3B94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534" y="-356"/>
                  <a:ext cx="328" cy="197"/>
                </a:xfrm>
                <a:custGeom>
                  <a:avLst/>
                  <a:gdLst>
                    <a:gd name="T0" fmla="*/ 0 w 984"/>
                    <a:gd name="T1" fmla="*/ 471 h 591"/>
                    <a:gd name="T2" fmla="*/ 18 w 984"/>
                    <a:gd name="T3" fmla="*/ 467 h 591"/>
                    <a:gd name="T4" fmla="*/ 124 w 984"/>
                    <a:gd name="T5" fmla="*/ 455 h 591"/>
                    <a:gd name="T6" fmla="*/ 212 w 984"/>
                    <a:gd name="T7" fmla="*/ 457 h 591"/>
                    <a:gd name="T8" fmla="*/ 255 w 984"/>
                    <a:gd name="T9" fmla="*/ 464 h 591"/>
                    <a:gd name="T10" fmla="*/ 300 w 984"/>
                    <a:gd name="T11" fmla="*/ 474 h 591"/>
                    <a:gd name="T12" fmla="*/ 389 w 984"/>
                    <a:gd name="T13" fmla="*/ 511 h 591"/>
                    <a:gd name="T14" fmla="*/ 481 w 984"/>
                    <a:gd name="T15" fmla="*/ 553 h 591"/>
                    <a:gd name="T16" fmla="*/ 576 w 984"/>
                    <a:gd name="T17" fmla="*/ 583 h 591"/>
                    <a:gd name="T18" fmla="*/ 625 w 984"/>
                    <a:gd name="T19" fmla="*/ 589 h 591"/>
                    <a:gd name="T20" fmla="*/ 670 w 984"/>
                    <a:gd name="T21" fmla="*/ 591 h 591"/>
                    <a:gd name="T22" fmla="*/ 717 w 984"/>
                    <a:gd name="T23" fmla="*/ 579 h 591"/>
                    <a:gd name="T24" fmla="*/ 733 w 984"/>
                    <a:gd name="T25" fmla="*/ 553 h 591"/>
                    <a:gd name="T26" fmla="*/ 729 w 984"/>
                    <a:gd name="T27" fmla="*/ 547 h 591"/>
                    <a:gd name="T28" fmla="*/ 719 w 984"/>
                    <a:gd name="T29" fmla="*/ 549 h 591"/>
                    <a:gd name="T30" fmla="*/ 667 w 984"/>
                    <a:gd name="T31" fmla="*/ 539 h 591"/>
                    <a:gd name="T32" fmla="*/ 641 w 984"/>
                    <a:gd name="T33" fmla="*/ 520 h 591"/>
                    <a:gd name="T34" fmla="*/ 628 w 984"/>
                    <a:gd name="T35" fmla="*/ 501 h 591"/>
                    <a:gd name="T36" fmla="*/ 622 w 984"/>
                    <a:gd name="T37" fmla="*/ 488 h 591"/>
                    <a:gd name="T38" fmla="*/ 619 w 984"/>
                    <a:gd name="T39" fmla="*/ 474 h 591"/>
                    <a:gd name="T40" fmla="*/ 621 w 984"/>
                    <a:gd name="T41" fmla="*/ 448 h 591"/>
                    <a:gd name="T42" fmla="*/ 641 w 984"/>
                    <a:gd name="T43" fmla="*/ 411 h 591"/>
                    <a:gd name="T44" fmla="*/ 733 w 984"/>
                    <a:gd name="T45" fmla="*/ 329 h 591"/>
                    <a:gd name="T46" fmla="*/ 834 w 984"/>
                    <a:gd name="T47" fmla="*/ 259 h 591"/>
                    <a:gd name="T48" fmla="*/ 883 w 984"/>
                    <a:gd name="T49" fmla="*/ 223 h 591"/>
                    <a:gd name="T50" fmla="*/ 949 w 984"/>
                    <a:gd name="T51" fmla="*/ 150 h 591"/>
                    <a:gd name="T52" fmla="*/ 981 w 984"/>
                    <a:gd name="T53" fmla="*/ 82 h 591"/>
                    <a:gd name="T54" fmla="*/ 984 w 984"/>
                    <a:gd name="T55" fmla="*/ 23 h 591"/>
                    <a:gd name="T56" fmla="*/ 975 w 984"/>
                    <a:gd name="T57" fmla="*/ 0 h 591"/>
                    <a:gd name="T58" fmla="*/ 972 w 984"/>
                    <a:gd name="T59" fmla="*/ 5 h 591"/>
                    <a:gd name="T60" fmla="*/ 930 w 984"/>
                    <a:gd name="T61" fmla="*/ 42 h 591"/>
                    <a:gd name="T62" fmla="*/ 874 w 984"/>
                    <a:gd name="T63" fmla="*/ 79 h 591"/>
                    <a:gd name="T64" fmla="*/ 834 w 984"/>
                    <a:gd name="T65" fmla="*/ 101 h 591"/>
                    <a:gd name="T66" fmla="*/ 791 w 984"/>
                    <a:gd name="T67" fmla="*/ 125 h 591"/>
                    <a:gd name="T68" fmla="*/ 713 w 984"/>
                    <a:gd name="T69" fmla="*/ 189 h 591"/>
                    <a:gd name="T70" fmla="*/ 609 w 984"/>
                    <a:gd name="T71" fmla="*/ 294 h 591"/>
                    <a:gd name="T72" fmla="*/ 542 w 984"/>
                    <a:gd name="T73" fmla="*/ 359 h 591"/>
                    <a:gd name="T74" fmla="*/ 510 w 984"/>
                    <a:gd name="T75" fmla="*/ 388 h 591"/>
                    <a:gd name="T76" fmla="*/ 465 w 984"/>
                    <a:gd name="T77" fmla="*/ 422 h 591"/>
                    <a:gd name="T78" fmla="*/ 429 w 984"/>
                    <a:gd name="T79" fmla="*/ 436 h 591"/>
                    <a:gd name="T80" fmla="*/ 388 w 984"/>
                    <a:gd name="T81" fmla="*/ 434 h 591"/>
                    <a:gd name="T82" fmla="*/ 357 w 984"/>
                    <a:gd name="T83" fmla="*/ 428 h 591"/>
                    <a:gd name="T84" fmla="*/ 321 w 984"/>
                    <a:gd name="T85" fmla="*/ 422 h 591"/>
                    <a:gd name="T86" fmla="*/ 229 w 984"/>
                    <a:gd name="T87" fmla="*/ 411 h 591"/>
                    <a:gd name="T88" fmla="*/ 127 w 984"/>
                    <a:gd name="T89" fmla="*/ 413 h 591"/>
                    <a:gd name="T90" fmla="*/ 58 w 984"/>
                    <a:gd name="T91" fmla="*/ 432 h 591"/>
                    <a:gd name="T92" fmla="*/ 18 w 984"/>
                    <a:gd name="T93" fmla="*/ 455 h 591"/>
                    <a:gd name="T94" fmla="*/ 0 w 984"/>
                    <a:gd name="T95" fmla="*/ 471 h 5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984" h="591">
                      <a:moveTo>
                        <a:pt x="0" y="471"/>
                      </a:moveTo>
                      <a:lnTo>
                        <a:pt x="18" y="467"/>
                      </a:lnTo>
                      <a:lnTo>
                        <a:pt x="124" y="455"/>
                      </a:lnTo>
                      <a:lnTo>
                        <a:pt x="212" y="457"/>
                      </a:lnTo>
                      <a:lnTo>
                        <a:pt x="255" y="464"/>
                      </a:lnTo>
                      <a:lnTo>
                        <a:pt x="300" y="474"/>
                      </a:lnTo>
                      <a:lnTo>
                        <a:pt x="389" y="511"/>
                      </a:lnTo>
                      <a:lnTo>
                        <a:pt x="481" y="553"/>
                      </a:lnTo>
                      <a:lnTo>
                        <a:pt x="576" y="583"/>
                      </a:lnTo>
                      <a:lnTo>
                        <a:pt x="625" y="589"/>
                      </a:lnTo>
                      <a:lnTo>
                        <a:pt x="670" y="591"/>
                      </a:lnTo>
                      <a:lnTo>
                        <a:pt x="717" y="579"/>
                      </a:lnTo>
                      <a:lnTo>
                        <a:pt x="733" y="553"/>
                      </a:lnTo>
                      <a:lnTo>
                        <a:pt x="729" y="547"/>
                      </a:lnTo>
                      <a:lnTo>
                        <a:pt x="719" y="549"/>
                      </a:lnTo>
                      <a:lnTo>
                        <a:pt x="667" y="539"/>
                      </a:lnTo>
                      <a:lnTo>
                        <a:pt x="641" y="520"/>
                      </a:lnTo>
                      <a:lnTo>
                        <a:pt x="628" y="501"/>
                      </a:lnTo>
                      <a:lnTo>
                        <a:pt x="622" y="488"/>
                      </a:lnTo>
                      <a:lnTo>
                        <a:pt x="619" y="474"/>
                      </a:lnTo>
                      <a:lnTo>
                        <a:pt x="621" y="448"/>
                      </a:lnTo>
                      <a:lnTo>
                        <a:pt x="641" y="411"/>
                      </a:lnTo>
                      <a:lnTo>
                        <a:pt x="733" y="329"/>
                      </a:lnTo>
                      <a:lnTo>
                        <a:pt x="834" y="259"/>
                      </a:lnTo>
                      <a:lnTo>
                        <a:pt x="883" y="223"/>
                      </a:lnTo>
                      <a:lnTo>
                        <a:pt x="949" y="150"/>
                      </a:lnTo>
                      <a:lnTo>
                        <a:pt x="981" y="82"/>
                      </a:lnTo>
                      <a:lnTo>
                        <a:pt x="984" y="23"/>
                      </a:lnTo>
                      <a:lnTo>
                        <a:pt x="975" y="0"/>
                      </a:lnTo>
                      <a:lnTo>
                        <a:pt x="972" y="5"/>
                      </a:lnTo>
                      <a:lnTo>
                        <a:pt x="930" y="42"/>
                      </a:lnTo>
                      <a:lnTo>
                        <a:pt x="874" y="79"/>
                      </a:lnTo>
                      <a:lnTo>
                        <a:pt x="834" y="101"/>
                      </a:lnTo>
                      <a:lnTo>
                        <a:pt x="791" y="125"/>
                      </a:lnTo>
                      <a:lnTo>
                        <a:pt x="713" y="189"/>
                      </a:lnTo>
                      <a:lnTo>
                        <a:pt x="609" y="294"/>
                      </a:lnTo>
                      <a:lnTo>
                        <a:pt x="542" y="359"/>
                      </a:lnTo>
                      <a:lnTo>
                        <a:pt x="510" y="388"/>
                      </a:lnTo>
                      <a:lnTo>
                        <a:pt x="465" y="422"/>
                      </a:lnTo>
                      <a:lnTo>
                        <a:pt x="429" y="436"/>
                      </a:lnTo>
                      <a:lnTo>
                        <a:pt x="388" y="434"/>
                      </a:lnTo>
                      <a:lnTo>
                        <a:pt x="357" y="428"/>
                      </a:lnTo>
                      <a:lnTo>
                        <a:pt x="321" y="422"/>
                      </a:lnTo>
                      <a:lnTo>
                        <a:pt x="229" y="411"/>
                      </a:lnTo>
                      <a:lnTo>
                        <a:pt x="127" y="413"/>
                      </a:lnTo>
                      <a:lnTo>
                        <a:pt x="58" y="432"/>
                      </a:lnTo>
                      <a:lnTo>
                        <a:pt x="18" y="455"/>
                      </a:lnTo>
                      <a:lnTo>
                        <a:pt x="0" y="471"/>
                      </a:lnTo>
                      <a:close/>
                    </a:path>
                  </a:pathLst>
                </a:custGeom>
                <a:solidFill>
                  <a:srgbClr val="100F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4" name="Freeform 47">
                  <a:extLst>
                    <a:ext uri="{FF2B5EF4-FFF2-40B4-BE49-F238E27FC236}">
                      <a16:creationId xmlns:a16="http://schemas.microsoft.com/office/drawing/2014/main" id="{6A8EEA87-E548-44E1-B7CB-71EE7654F6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0" y="-48"/>
                  <a:ext cx="328" cy="197"/>
                </a:xfrm>
                <a:custGeom>
                  <a:avLst/>
                  <a:gdLst>
                    <a:gd name="T0" fmla="*/ 0 w 984"/>
                    <a:gd name="T1" fmla="*/ 471 h 591"/>
                    <a:gd name="T2" fmla="*/ 19 w 984"/>
                    <a:gd name="T3" fmla="*/ 467 h 591"/>
                    <a:gd name="T4" fmla="*/ 124 w 984"/>
                    <a:gd name="T5" fmla="*/ 455 h 591"/>
                    <a:gd name="T6" fmla="*/ 212 w 984"/>
                    <a:gd name="T7" fmla="*/ 457 h 591"/>
                    <a:gd name="T8" fmla="*/ 257 w 984"/>
                    <a:gd name="T9" fmla="*/ 464 h 591"/>
                    <a:gd name="T10" fmla="*/ 300 w 984"/>
                    <a:gd name="T11" fmla="*/ 474 h 591"/>
                    <a:gd name="T12" fmla="*/ 389 w 984"/>
                    <a:gd name="T13" fmla="*/ 511 h 591"/>
                    <a:gd name="T14" fmla="*/ 481 w 984"/>
                    <a:gd name="T15" fmla="*/ 553 h 591"/>
                    <a:gd name="T16" fmla="*/ 576 w 984"/>
                    <a:gd name="T17" fmla="*/ 585 h 591"/>
                    <a:gd name="T18" fmla="*/ 625 w 984"/>
                    <a:gd name="T19" fmla="*/ 589 h 591"/>
                    <a:gd name="T20" fmla="*/ 670 w 984"/>
                    <a:gd name="T21" fmla="*/ 591 h 591"/>
                    <a:gd name="T22" fmla="*/ 717 w 984"/>
                    <a:gd name="T23" fmla="*/ 581 h 591"/>
                    <a:gd name="T24" fmla="*/ 733 w 984"/>
                    <a:gd name="T25" fmla="*/ 553 h 591"/>
                    <a:gd name="T26" fmla="*/ 730 w 984"/>
                    <a:gd name="T27" fmla="*/ 547 h 591"/>
                    <a:gd name="T28" fmla="*/ 719 w 984"/>
                    <a:gd name="T29" fmla="*/ 549 h 591"/>
                    <a:gd name="T30" fmla="*/ 667 w 984"/>
                    <a:gd name="T31" fmla="*/ 539 h 591"/>
                    <a:gd name="T32" fmla="*/ 641 w 984"/>
                    <a:gd name="T33" fmla="*/ 520 h 591"/>
                    <a:gd name="T34" fmla="*/ 628 w 984"/>
                    <a:gd name="T35" fmla="*/ 501 h 591"/>
                    <a:gd name="T36" fmla="*/ 622 w 984"/>
                    <a:gd name="T37" fmla="*/ 488 h 591"/>
                    <a:gd name="T38" fmla="*/ 619 w 984"/>
                    <a:gd name="T39" fmla="*/ 475 h 591"/>
                    <a:gd name="T40" fmla="*/ 622 w 984"/>
                    <a:gd name="T41" fmla="*/ 449 h 591"/>
                    <a:gd name="T42" fmla="*/ 641 w 984"/>
                    <a:gd name="T43" fmla="*/ 411 h 591"/>
                    <a:gd name="T44" fmla="*/ 735 w 984"/>
                    <a:gd name="T45" fmla="*/ 329 h 591"/>
                    <a:gd name="T46" fmla="*/ 834 w 984"/>
                    <a:gd name="T47" fmla="*/ 261 h 591"/>
                    <a:gd name="T48" fmla="*/ 883 w 984"/>
                    <a:gd name="T49" fmla="*/ 223 h 591"/>
                    <a:gd name="T50" fmla="*/ 949 w 984"/>
                    <a:gd name="T51" fmla="*/ 150 h 591"/>
                    <a:gd name="T52" fmla="*/ 981 w 984"/>
                    <a:gd name="T53" fmla="*/ 82 h 591"/>
                    <a:gd name="T54" fmla="*/ 984 w 984"/>
                    <a:gd name="T55" fmla="*/ 25 h 591"/>
                    <a:gd name="T56" fmla="*/ 975 w 984"/>
                    <a:gd name="T57" fmla="*/ 0 h 591"/>
                    <a:gd name="T58" fmla="*/ 972 w 984"/>
                    <a:gd name="T59" fmla="*/ 5 h 591"/>
                    <a:gd name="T60" fmla="*/ 930 w 984"/>
                    <a:gd name="T61" fmla="*/ 42 h 591"/>
                    <a:gd name="T62" fmla="*/ 874 w 984"/>
                    <a:gd name="T63" fmla="*/ 79 h 591"/>
                    <a:gd name="T64" fmla="*/ 834 w 984"/>
                    <a:gd name="T65" fmla="*/ 101 h 591"/>
                    <a:gd name="T66" fmla="*/ 791 w 984"/>
                    <a:gd name="T67" fmla="*/ 127 h 591"/>
                    <a:gd name="T68" fmla="*/ 714 w 984"/>
                    <a:gd name="T69" fmla="*/ 189 h 591"/>
                    <a:gd name="T70" fmla="*/ 609 w 984"/>
                    <a:gd name="T71" fmla="*/ 294 h 591"/>
                    <a:gd name="T72" fmla="*/ 542 w 984"/>
                    <a:gd name="T73" fmla="*/ 359 h 591"/>
                    <a:gd name="T74" fmla="*/ 510 w 984"/>
                    <a:gd name="T75" fmla="*/ 388 h 591"/>
                    <a:gd name="T76" fmla="*/ 465 w 984"/>
                    <a:gd name="T77" fmla="*/ 422 h 591"/>
                    <a:gd name="T78" fmla="*/ 431 w 984"/>
                    <a:gd name="T79" fmla="*/ 437 h 591"/>
                    <a:gd name="T80" fmla="*/ 388 w 984"/>
                    <a:gd name="T81" fmla="*/ 435 h 591"/>
                    <a:gd name="T82" fmla="*/ 357 w 984"/>
                    <a:gd name="T83" fmla="*/ 429 h 591"/>
                    <a:gd name="T84" fmla="*/ 323 w 984"/>
                    <a:gd name="T85" fmla="*/ 422 h 591"/>
                    <a:gd name="T86" fmla="*/ 229 w 984"/>
                    <a:gd name="T87" fmla="*/ 411 h 591"/>
                    <a:gd name="T88" fmla="*/ 127 w 984"/>
                    <a:gd name="T89" fmla="*/ 413 h 591"/>
                    <a:gd name="T90" fmla="*/ 58 w 984"/>
                    <a:gd name="T91" fmla="*/ 432 h 591"/>
                    <a:gd name="T92" fmla="*/ 18 w 984"/>
                    <a:gd name="T93" fmla="*/ 455 h 591"/>
                    <a:gd name="T94" fmla="*/ 0 w 984"/>
                    <a:gd name="T95" fmla="*/ 471 h 5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984" h="591">
                      <a:moveTo>
                        <a:pt x="0" y="471"/>
                      </a:moveTo>
                      <a:lnTo>
                        <a:pt x="19" y="467"/>
                      </a:lnTo>
                      <a:lnTo>
                        <a:pt x="124" y="455"/>
                      </a:lnTo>
                      <a:lnTo>
                        <a:pt x="212" y="457"/>
                      </a:lnTo>
                      <a:lnTo>
                        <a:pt x="257" y="464"/>
                      </a:lnTo>
                      <a:lnTo>
                        <a:pt x="300" y="474"/>
                      </a:lnTo>
                      <a:lnTo>
                        <a:pt x="389" y="511"/>
                      </a:lnTo>
                      <a:lnTo>
                        <a:pt x="481" y="553"/>
                      </a:lnTo>
                      <a:lnTo>
                        <a:pt x="576" y="585"/>
                      </a:lnTo>
                      <a:lnTo>
                        <a:pt x="625" y="589"/>
                      </a:lnTo>
                      <a:lnTo>
                        <a:pt x="670" y="591"/>
                      </a:lnTo>
                      <a:lnTo>
                        <a:pt x="717" y="581"/>
                      </a:lnTo>
                      <a:lnTo>
                        <a:pt x="733" y="553"/>
                      </a:lnTo>
                      <a:lnTo>
                        <a:pt x="730" y="547"/>
                      </a:lnTo>
                      <a:lnTo>
                        <a:pt x="719" y="549"/>
                      </a:lnTo>
                      <a:lnTo>
                        <a:pt x="667" y="539"/>
                      </a:lnTo>
                      <a:lnTo>
                        <a:pt x="641" y="520"/>
                      </a:lnTo>
                      <a:lnTo>
                        <a:pt x="628" y="501"/>
                      </a:lnTo>
                      <a:lnTo>
                        <a:pt x="622" y="488"/>
                      </a:lnTo>
                      <a:lnTo>
                        <a:pt x="619" y="475"/>
                      </a:lnTo>
                      <a:lnTo>
                        <a:pt x="622" y="449"/>
                      </a:lnTo>
                      <a:lnTo>
                        <a:pt x="641" y="411"/>
                      </a:lnTo>
                      <a:lnTo>
                        <a:pt x="735" y="329"/>
                      </a:lnTo>
                      <a:lnTo>
                        <a:pt x="834" y="261"/>
                      </a:lnTo>
                      <a:lnTo>
                        <a:pt x="883" y="223"/>
                      </a:lnTo>
                      <a:lnTo>
                        <a:pt x="949" y="150"/>
                      </a:lnTo>
                      <a:lnTo>
                        <a:pt x="981" y="82"/>
                      </a:lnTo>
                      <a:lnTo>
                        <a:pt x="984" y="25"/>
                      </a:lnTo>
                      <a:lnTo>
                        <a:pt x="975" y="0"/>
                      </a:lnTo>
                      <a:lnTo>
                        <a:pt x="972" y="5"/>
                      </a:lnTo>
                      <a:lnTo>
                        <a:pt x="930" y="42"/>
                      </a:lnTo>
                      <a:lnTo>
                        <a:pt x="874" y="79"/>
                      </a:lnTo>
                      <a:lnTo>
                        <a:pt x="834" y="101"/>
                      </a:lnTo>
                      <a:lnTo>
                        <a:pt x="791" y="127"/>
                      </a:lnTo>
                      <a:lnTo>
                        <a:pt x="714" y="189"/>
                      </a:lnTo>
                      <a:lnTo>
                        <a:pt x="609" y="294"/>
                      </a:lnTo>
                      <a:lnTo>
                        <a:pt x="542" y="359"/>
                      </a:lnTo>
                      <a:lnTo>
                        <a:pt x="510" y="388"/>
                      </a:lnTo>
                      <a:lnTo>
                        <a:pt x="465" y="422"/>
                      </a:lnTo>
                      <a:lnTo>
                        <a:pt x="431" y="437"/>
                      </a:lnTo>
                      <a:lnTo>
                        <a:pt x="388" y="435"/>
                      </a:lnTo>
                      <a:lnTo>
                        <a:pt x="357" y="429"/>
                      </a:lnTo>
                      <a:lnTo>
                        <a:pt x="323" y="422"/>
                      </a:lnTo>
                      <a:lnTo>
                        <a:pt x="229" y="411"/>
                      </a:lnTo>
                      <a:lnTo>
                        <a:pt x="127" y="413"/>
                      </a:lnTo>
                      <a:lnTo>
                        <a:pt x="58" y="432"/>
                      </a:lnTo>
                      <a:lnTo>
                        <a:pt x="18" y="455"/>
                      </a:lnTo>
                      <a:lnTo>
                        <a:pt x="0" y="471"/>
                      </a:lnTo>
                      <a:close/>
                    </a:path>
                  </a:pathLst>
                </a:custGeom>
                <a:solidFill>
                  <a:srgbClr val="100F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7" name="직사각형 86">
                <a:extLst>
                  <a:ext uri="{FF2B5EF4-FFF2-40B4-BE49-F238E27FC236}">
                    <a16:creationId xmlns:a16="http://schemas.microsoft.com/office/drawing/2014/main" id="{91CFE0F8-CBED-470F-B999-3D98A56958C8}"/>
                  </a:ext>
                </a:extLst>
              </p:cNvPr>
              <p:cNvSpPr/>
              <p:nvPr/>
            </p:nvSpPr>
            <p:spPr>
              <a:xfrm>
                <a:off x="1784133" y="243478"/>
                <a:ext cx="36000" cy="60361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 73">
                <a:extLst>
                  <a:ext uri="{FF2B5EF4-FFF2-40B4-BE49-F238E27FC236}">
                    <a16:creationId xmlns:a16="http://schemas.microsoft.com/office/drawing/2014/main" id="{D1D5901D-36F6-4375-811C-7667D6B68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956" y="309611"/>
                <a:ext cx="608154" cy="39845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타원 88">
                <a:extLst>
                  <a:ext uri="{FF2B5EF4-FFF2-40B4-BE49-F238E27FC236}">
                    <a16:creationId xmlns:a16="http://schemas.microsoft.com/office/drawing/2014/main" id="{D712389F-5700-4C62-84DF-30AD8B62DDD2}"/>
                  </a:ext>
                </a:extLst>
              </p:cNvPr>
              <p:cNvSpPr/>
              <p:nvPr/>
            </p:nvSpPr>
            <p:spPr>
              <a:xfrm>
                <a:off x="1761744" y="243478"/>
                <a:ext cx="78932" cy="7893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달 89">
                <a:extLst>
                  <a:ext uri="{FF2B5EF4-FFF2-40B4-BE49-F238E27FC236}">
                    <a16:creationId xmlns:a16="http://schemas.microsoft.com/office/drawing/2014/main" id="{4A3C4B80-2D73-44B4-8DA3-F69E0AEFB44E}"/>
                  </a:ext>
                </a:extLst>
              </p:cNvPr>
              <p:cNvSpPr/>
              <p:nvPr/>
            </p:nvSpPr>
            <p:spPr>
              <a:xfrm>
                <a:off x="197448" y="1553405"/>
                <a:ext cx="148605" cy="272158"/>
              </a:xfrm>
              <a:prstGeom prst="moon">
                <a:avLst>
                  <a:gd name="adj" fmla="val 16818"/>
                </a:avLst>
              </a:prstGeom>
              <a:solidFill>
                <a:schemeClr val="bg1"/>
              </a:solidFill>
              <a:ln>
                <a:noFill/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달 90">
                <a:extLst>
                  <a:ext uri="{FF2B5EF4-FFF2-40B4-BE49-F238E27FC236}">
                    <a16:creationId xmlns:a16="http://schemas.microsoft.com/office/drawing/2014/main" id="{69F60D99-DD31-4956-A547-7CF0D594B1B6}"/>
                  </a:ext>
                </a:extLst>
              </p:cNvPr>
              <p:cNvSpPr/>
              <p:nvPr/>
            </p:nvSpPr>
            <p:spPr>
              <a:xfrm>
                <a:off x="139521" y="1578755"/>
                <a:ext cx="124914" cy="250557"/>
              </a:xfrm>
              <a:prstGeom prst="moon">
                <a:avLst>
                  <a:gd name="adj" fmla="val 9479"/>
                </a:avLst>
              </a:prstGeom>
              <a:solidFill>
                <a:schemeClr val="bg1"/>
              </a:solidFill>
              <a:ln>
                <a:noFill/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3" name="타원 82">
              <a:extLst>
                <a:ext uri="{FF2B5EF4-FFF2-40B4-BE49-F238E27FC236}">
                  <a16:creationId xmlns:a16="http://schemas.microsoft.com/office/drawing/2014/main" id="{19E15C43-40DD-4503-87CB-4A1C17530CDF}"/>
                </a:ext>
              </a:extLst>
            </p:cNvPr>
            <p:cNvSpPr/>
            <p:nvPr/>
          </p:nvSpPr>
          <p:spPr>
            <a:xfrm>
              <a:off x="8613579" y="3525710"/>
              <a:ext cx="150080" cy="1480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61" name="그림 160">
            <a:extLst>
              <a:ext uri="{FF2B5EF4-FFF2-40B4-BE49-F238E27FC236}">
                <a16:creationId xmlns:a16="http://schemas.microsoft.com/office/drawing/2014/main" id="{F4EA8F5A-AD4B-42DB-81AE-B86DC004B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80" y="3429000"/>
            <a:ext cx="3262040" cy="3262040"/>
          </a:xfrm>
          <a:prstGeom prst="rect">
            <a:avLst/>
          </a:prstGeom>
        </p:spPr>
      </p:pic>
      <p:sp>
        <p:nvSpPr>
          <p:cNvPr id="162" name="말풍선: 타원형 161">
            <a:extLst>
              <a:ext uri="{FF2B5EF4-FFF2-40B4-BE49-F238E27FC236}">
                <a16:creationId xmlns:a16="http://schemas.microsoft.com/office/drawing/2014/main" id="{3420D089-64BF-406F-B761-8D96952FE1E0}"/>
              </a:ext>
            </a:extLst>
          </p:cNvPr>
          <p:cNvSpPr/>
          <p:nvPr/>
        </p:nvSpPr>
        <p:spPr>
          <a:xfrm>
            <a:off x="3924985" y="1234133"/>
            <a:ext cx="6934867" cy="2473639"/>
          </a:xfrm>
          <a:prstGeom prst="wedgeEllipseCallout">
            <a:avLst>
              <a:gd name="adj1" fmla="val -54927"/>
              <a:gd name="adj2" fmla="val 6181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/>
              <a:t>다케시마는 </a:t>
            </a:r>
            <a:r>
              <a:rPr lang="en-US" altLang="ko-KR" sz="2000" dirty="0"/>
              <a:t>‘</a:t>
            </a:r>
            <a:r>
              <a:rPr lang="ko-KR" altLang="en-US" sz="2000" dirty="0">
                <a:solidFill>
                  <a:srgbClr val="FF0000"/>
                </a:solidFill>
              </a:rPr>
              <a:t>옛날부터 일본 땅</a:t>
            </a:r>
            <a:r>
              <a:rPr lang="en-US" altLang="ko-KR" sz="2000" dirty="0"/>
              <a:t>’</a:t>
            </a:r>
            <a:r>
              <a:rPr lang="ko-KR" altLang="en-US" sz="2000" dirty="0"/>
              <a:t> 인데 </a:t>
            </a:r>
            <a:endParaRPr lang="en-US" altLang="ko-KR" sz="2000" dirty="0"/>
          </a:p>
          <a:p>
            <a:pPr algn="ctr"/>
            <a:r>
              <a:rPr lang="ko-KR" altLang="en-US" sz="2000" dirty="0"/>
              <a:t>국제법에 </a:t>
            </a:r>
            <a:r>
              <a:rPr lang="en-US" altLang="ko-KR" sz="2000" dirty="0"/>
              <a:t>‘</a:t>
            </a:r>
            <a:r>
              <a:rPr lang="ko-KR" altLang="en-US" sz="2000" dirty="0">
                <a:solidFill>
                  <a:srgbClr val="FF0000"/>
                </a:solidFill>
              </a:rPr>
              <a:t>위배</a:t>
            </a:r>
            <a:r>
              <a:rPr lang="en-US" altLang="ko-KR" sz="2000" dirty="0"/>
              <a:t>’</a:t>
            </a:r>
            <a:r>
              <a:rPr lang="ko-KR" altLang="en-US" sz="2000" dirty="0"/>
              <a:t>되는 </a:t>
            </a:r>
            <a:r>
              <a:rPr lang="en-US" altLang="ko-KR" sz="2000" dirty="0"/>
              <a:t>‘</a:t>
            </a:r>
            <a:r>
              <a:rPr lang="ko-KR" altLang="en-US" sz="2000" dirty="0"/>
              <a:t>이승만 라인</a:t>
            </a:r>
            <a:r>
              <a:rPr lang="en-US" altLang="ko-KR" sz="2000" dirty="0"/>
              <a:t>’</a:t>
            </a:r>
            <a:r>
              <a:rPr lang="ko-KR" altLang="en-US" sz="2000" dirty="0"/>
              <a:t>을 긋고</a:t>
            </a:r>
            <a:endParaRPr lang="en-US" altLang="ko-KR" sz="2000" dirty="0"/>
          </a:p>
          <a:p>
            <a:pPr algn="ctr"/>
            <a:r>
              <a:rPr lang="ko-KR" altLang="en-US" sz="2000" dirty="0"/>
              <a:t>한국에서 마음대로 </a:t>
            </a:r>
            <a:r>
              <a:rPr lang="en-US" altLang="ko-KR" sz="2000" dirty="0"/>
              <a:t>‘</a:t>
            </a:r>
            <a:r>
              <a:rPr lang="ko-KR" altLang="en-US" sz="2000" dirty="0">
                <a:solidFill>
                  <a:srgbClr val="FF0000"/>
                </a:solidFill>
              </a:rPr>
              <a:t>불법 점거</a:t>
            </a:r>
            <a:r>
              <a:rPr lang="en-US" altLang="ko-KR" sz="2000" dirty="0"/>
              <a:t>’</a:t>
            </a:r>
            <a:r>
              <a:rPr lang="ko-KR" altLang="en-US" sz="2000" dirty="0"/>
              <a:t>했습니다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35924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721ADB-C3EE-4392-A51F-BB1521FAC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3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옛날부터 인지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FCD848C7-110F-4850-9387-D219D9608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05" y="1030616"/>
            <a:ext cx="7159421" cy="56209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05833F-CA2C-4B65-A3D9-42AEF2117669}"/>
              </a:ext>
            </a:extLst>
          </p:cNvPr>
          <p:cNvSpPr txBox="1"/>
          <p:nvPr/>
        </p:nvSpPr>
        <p:spPr>
          <a:xfrm>
            <a:off x="7064477" y="2356179"/>
            <a:ext cx="47505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일본의 대표적인 간행 일본지도</a:t>
            </a:r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- </a:t>
            </a:r>
            <a:r>
              <a:rPr lang="ko-KR" altLang="en-US" sz="2400" dirty="0"/>
              <a:t>이때부터 다케시마의 존재를 인지하였다고 주장 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4185785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B6C9EE7D-BD47-4C29-8A94-0697E37DD87F}"/>
              </a:ext>
            </a:extLst>
          </p:cNvPr>
          <p:cNvGrpSpPr/>
          <p:nvPr/>
        </p:nvGrpSpPr>
        <p:grpSpPr>
          <a:xfrm>
            <a:off x="189603" y="796164"/>
            <a:ext cx="5387294" cy="6061836"/>
            <a:chOff x="290286" y="395287"/>
            <a:chExt cx="4876800" cy="5358845"/>
          </a:xfrm>
        </p:grpSpPr>
        <p:pic>
          <p:nvPicPr>
            <p:cNvPr id="5" name="그림 4" descr="텍스트이(가) 표시된 사진&#10;&#10;자동 생성된 설명">
              <a:extLst>
                <a:ext uri="{FF2B5EF4-FFF2-40B4-BE49-F238E27FC236}">
                  <a16:creationId xmlns:a16="http://schemas.microsoft.com/office/drawing/2014/main" id="{9B58E378-06BC-4F5A-A9AB-7483A48CF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286" y="395287"/>
              <a:ext cx="4876800" cy="484822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C7D4E15-7EC0-4A63-BD32-D648B6C848C7}"/>
                </a:ext>
              </a:extLst>
            </p:cNvPr>
            <p:cNvSpPr txBox="1"/>
            <p:nvPr/>
          </p:nvSpPr>
          <p:spPr>
            <a:xfrm>
              <a:off x="1422400" y="5384800"/>
              <a:ext cx="26125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세종실록지리지</a:t>
              </a:r>
              <a:r>
                <a:rPr lang="en-US" altLang="ko-KR" dirty="0"/>
                <a:t>(1454)</a:t>
              </a:r>
              <a:endParaRPr lang="ko-KR" altLang="en-US" dirty="0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AB9FB224-017A-43EB-B6B6-B0FD4C6DB951}"/>
              </a:ext>
            </a:extLst>
          </p:cNvPr>
          <p:cNvGrpSpPr/>
          <p:nvPr/>
        </p:nvGrpSpPr>
        <p:grpSpPr>
          <a:xfrm>
            <a:off x="5919333" y="198733"/>
            <a:ext cx="5387295" cy="3239486"/>
            <a:chOff x="5556476" y="395287"/>
            <a:chExt cx="5387295" cy="3239486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2D36E6C2-22B5-4A36-B765-353B2EBFE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476" y="395287"/>
              <a:ext cx="5387295" cy="287015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24AA7DC-142F-4E10-BBAA-0AD237787A76}"/>
                </a:ext>
              </a:extLst>
            </p:cNvPr>
            <p:cNvSpPr txBox="1"/>
            <p:nvPr/>
          </p:nvSpPr>
          <p:spPr>
            <a:xfrm>
              <a:off x="7386523" y="3265441"/>
              <a:ext cx="172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err="1"/>
                <a:t>만기요람</a:t>
              </a:r>
              <a:r>
                <a:rPr lang="en-US" altLang="ko-KR" dirty="0"/>
                <a:t>(1808)</a:t>
              </a:r>
              <a:endParaRPr lang="ko-KR" altLang="en-US" dirty="0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D073280-3EEA-43F6-A4F8-7CEE6362278C}"/>
              </a:ext>
            </a:extLst>
          </p:cNvPr>
          <p:cNvGrpSpPr/>
          <p:nvPr/>
        </p:nvGrpSpPr>
        <p:grpSpPr>
          <a:xfrm>
            <a:off x="6111736" y="3575184"/>
            <a:ext cx="5387294" cy="3282816"/>
            <a:chOff x="6096000" y="3634773"/>
            <a:chExt cx="4323772" cy="3024494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6A93FF47-8A75-4848-AF4E-2FA0C9ED7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3634773"/>
              <a:ext cx="4323772" cy="26551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424B3C-AF83-43E7-83AA-821E646D01D8}"/>
                </a:ext>
              </a:extLst>
            </p:cNvPr>
            <p:cNvSpPr txBox="1"/>
            <p:nvPr/>
          </p:nvSpPr>
          <p:spPr>
            <a:xfrm>
              <a:off x="6645670" y="6289935"/>
              <a:ext cx="3208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대한제국 칙령 제 </a:t>
              </a:r>
              <a:r>
                <a:rPr lang="en-US" altLang="ko-KR" dirty="0"/>
                <a:t>41</a:t>
              </a:r>
              <a:r>
                <a:rPr lang="ko-KR" altLang="en-US" dirty="0"/>
                <a:t>호</a:t>
              </a:r>
              <a:r>
                <a:rPr lang="en-US" altLang="ko-KR" dirty="0"/>
                <a:t>(1900)</a:t>
              </a:r>
              <a:endParaRPr lang="ko-KR" altLang="en-US" dirty="0"/>
            </a:p>
          </p:txBody>
        </p:sp>
      </p:grpSp>
      <p:sp>
        <p:nvSpPr>
          <p:cNvPr id="15" name="제목 1">
            <a:extLst>
              <a:ext uri="{FF2B5EF4-FFF2-40B4-BE49-F238E27FC236}">
                <a16:creationId xmlns:a16="http://schemas.microsoft.com/office/drawing/2014/main" id="{EF7C6864-F945-488E-BC85-0FB2A9D55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124" y="2912402"/>
            <a:ext cx="3957223" cy="1325563"/>
          </a:xfrm>
        </p:spPr>
        <p:txBody>
          <a:bodyPr/>
          <a:lstStyle/>
          <a:p>
            <a:r>
              <a:rPr lang="ko-KR" altLang="en-US" dirty="0"/>
              <a:t>한국 정부 문서</a:t>
            </a:r>
          </a:p>
        </p:txBody>
      </p:sp>
    </p:spTree>
    <p:extLst>
      <p:ext uri="{BB962C8B-B14F-4D97-AF65-F5344CB8AC3E}">
        <p14:creationId xmlns:p14="http://schemas.microsoft.com/office/powerpoint/2010/main" val="418444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3F6D6897-94EB-4435-A05F-292DC60521AA}"/>
              </a:ext>
            </a:extLst>
          </p:cNvPr>
          <p:cNvGrpSpPr/>
          <p:nvPr/>
        </p:nvGrpSpPr>
        <p:grpSpPr>
          <a:xfrm>
            <a:off x="0" y="0"/>
            <a:ext cx="5613400" cy="3954361"/>
            <a:chOff x="129884" y="0"/>
            <a:chExt cx="5613400" cy="3954361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C4D3209D-A751-4801-A7CF-61776FC50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884" y="0"/>
              <a:ext cx="5613400" cy="358502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73A1369-719A-406D-930B-B2EBEFF69CB7}"/>
                </a:ext>
              </a:extLst>
            </p:cNvPr>
            <p:cNvSpPr txBox="1"/>
            <p:nvPr/>
          </p:nvSpPr>
          <p:spPr>
            <a:xfrm>
              <a:off x="1363636" y="3585029"/>
              <a:ext cx="3145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err="1"/>
                <a:t>조선국교제시말내탐서</a:t>
              </a:r>
              <a:r>
                <a:rPr lang="en-US" altLang="ko-KR" dirty="0"/>
                <a:t>(1870)</a:t>
              </a:r>
              <a:endParaRPr lang="ko-KR" altLang="en-US" dirty="0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F7106129-21F7-4609-A991-A53EC8306512}"/>
              </a:ext>
            </a:extLst>
          </p:cNvPr>
          <p:cNvGrpSpPr/>
          <p:nvPr/>
        </p:nvGrpSpPr>
        <p:grpSpPr>
          <a:xfrm>
            <a:off x="7212336" y="168154"/>
            <a:ext cx="4669225" cy="3248719"/>
            <a:chOff x="7332662" y="176665"/>
            <a:chExt cx="3419475" cy="2589966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F62BABC2-4A82-4CA1-A52E-2C3BE1DAA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662" y="176665"/>
              <a:ext cx="3419475" cy="229552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FC3313-8FF9-485C-85F3-AB472F0DE1E3}"/>
                </a:ext>
              </a:extLst>
            </p:cNvPr>
            <p:cNvSpPr txBox="1"/>
            <p:nvPr/>
          </p:nvSpPr>
          <p:spPr>
            <a:xfrm>
              <a:off x="7599374" y="2472190"/>
              <a:ext cx="2886050" cy="294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/>
                <a:t>태정관 </a:t>
              </a:r>
              <a:r>
                <a:rPr lang="ko-KR" altLang="en-US" dirty="0" err="1"/>
                <a:t>지시문</a:t>
              </a:r>
              <a:r>
                <a:rPr lang="en-US" altLang="ko-KR" dirty="0"/>
                <a:t>(1877)</a:t>
              </a:r>
              <a:endParaRPr lang="ko-KR" altLang="en-US" dirty="0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52D42FCE-ED60-41D1-B0BF-C3902DE66551}"/>
              </a:ext>
            </a:extLst>
          </p:cNvPr>
          <p:cNvGrpSpPr/>
          <p:nvPr/>
        </p:nvGrpSpPr>
        <p:grpSpPr>
          <a:xfrm>
            <a:off x="4379647" y="3441128"/>
            <a:ext cx="8009179" cy="3418364"/>
            <a:chOff x="4509531" y="3429000"/>
            <a:chExt cx="8009179" cy="3418364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C016064E-E899-4A58-B9F6-36E807B42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9531" y="3429000"/>
              <a:ext cx="4068335" cy="341836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A83A08-312C-4458-AA09-E08FD1DC9B2E}"/>
                </a:ext>
              </a:extLst>
            </p:cNvPr>
            <p:cNvSpPr txBox="1"/>
            <p:nvPr/>
          </p:nvSpPr>
          <p:spPr>
            <a:xfrm>
              <a:off x="8577866" y="5939055"/>
              <a:ext cx="3940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err="1"/>
                <a:t>돗토리번</a:t>
              </a:r>
              <a:r>
                <a:rPr lang="ko-KR" altLang="en-US" dirty="0"/>
                <a:t> 답변서</a:t>
              </a:r>
              <a:r>
                <a:rPr lang="en-US" altLang="ko-KR" dirty="0"/>
                <a:t>(1695)</a:t>
              </a:r>
            </a:p>
          </p:txBody>
        </p:sp>
      </p:grpSp>
      <p:sp>
        <p:nvSpPr>
          <p:cNvPr id="15" name="제목 1">
            <a:extLst>
              <a:ext uri="{FF2B5EF4-FFF2-40B4-BE49-F238E27FC236}">
                <a16:creationId xmlns:a16="http://schemas.microsoft.com/office/drawing/2014/main" id="{91A7ED62-93AF-4AC2-858F-2ED608968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388" y="2778346"/>
            <a:ext cx="3957223" cy="1325563"/>
          </a:xfrm>
        </p:spPr>
        <p:txBody>
          <a:bodyPr/>
          <a:lstStyle/>
          <a:p>
            <a:r>
              <a:rPr lang="ko-KR" altLang="en-US" dirty="0"/>
              <a:t>일본 정부 문서</a:t>
            </a:r>
          </a:p>
        </p:txBody>
      </p:sp>
    </p:spTree>
    <p:extLst>
      <p:ext uri="{BB962C8B-B14F-4D97-AF65-F5344CB8AC3E}">
        <p14:creationId xmlns:p14="http://schemas.microsoft.com/office/powerpoint/2010/main" val="3394857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BA6F9AD9-67A4-4B06-8F0F-A9F6ADFEB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71" y="5782803"/>
            <a:ext cx="12046857" cy="966340"/>
          </a:xfrm>
        </p:spPr>
        <p:txBody>
          <a:bodyPr/>
          <a:lstStyle/>
          <a:p>
            <a:r>
              <a:rPr lang="ko-KR" altLang="en-US" dirty="0"/>
              <a:t>위 문서들을 바탕으로 독도는 한국땅임이 분명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95626557-3303-417B-AFF1-16792EE63811}"/>
              </a:ext>
            </a:extLst>
          </p:cNvPr>
          <p:cNvGrpSpPr/>
          <p:nvPr/>
        </p:nvGrpSpPr>
        <p:grpSpPr>
          <a:xfrm>
            <a:off x="1809146" y="1665009"/>
            <a:ext cx="8573707" cy="3527982"/>
            <a:chOff x="139521" y="243478"/>
            <a:chExt cx="4544936" cy="1585834"/>
          </a:xfrm>
        </p:grpSpPr>
        <p:sp>
          <p:nvSpPr>
            <p:cNvPr id="6" name="구름 5">
              <a:extLst>
                <a:ext uri="{FF2B5EF4-FFF2-40B4-BE49-F238E27FC236}">
                  <a16:creationId xmlns:a16="http://schemas.microsoft.com/office/drawing/2014/main" id="{D2128FBE-789B-490F-9409-F377368A6C05}"/>
                </a:ext>
              </a:extLst>
            </p:cNvPr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EDAFAE84-9947-4EE2-9062-55259C41DBE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28678EED-7CD3-4D51-BF64-B70AE44BD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id="{AC0F6DE6-61A6-4980-ABFC-459FF3C83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7">
                <a:extLst>
                  <a:ext uri="{FF2B5EF4-FFF2-40B4-BE49-F238E27FC236}">
                    <a16:creationId xmlns:a16="http://schemas.microsoft.com/office/drawing/2014/main" id="{A3041420-A17D-4E35-847D-CDB11D2B6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8">
                <a:extLst>
                  <a:ext uri="{FF2B5EF4-FFF2-40B4-BE49-F238E27FC236}">
                    <a16:creationId xmlns:a16="http://schemas.microsoft.com/office/drawing/2014/main" id="{D9D06A47-243E-419B-81C7-D74AE4731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9">
                <a:extLst>
                  <a:ext uri="{FF2B5EF4-FFF2-40B4-BE49-F238E27FC236}">
                    <a16:creationId xmlns:a16="http://schemas.microsoft.com/office/drawing/2014/main" id="{9BB82BAC-F7BE-4154-997F-508EE4EF9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10">
                <a:extLst>
                  <a:ext uri="{FF2B5EF4-FFF2-40B4-BE49-F238E27FC236}">
                    <a16:creationId xmlns:a16="http://schemas.microsoft.com/office/drawing/2014/main" id="{BB26EFA5-0BAC-4336-9F2C-D509240AB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11">
                <a:extLst>
                  <a:ext uri="{FF2B5EF4-FFF2-40B4-BE49-F238E27FC236}">
                    <a16:creationId xmlns:a16="http://schemas.microsoft.com/office/drawing/2014/main" id="{BD6347ED-6B0D-47C7-B5C2-103C795C5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12">
                <a:extLst>
                  <a:ext uri="{FF2B5EF4-FFF2-40B4-BE49-F238E27FC236}">
                    <a16:creationId xmlns:a16="http://schemas.microsoft.com/office/drawing/2014/main" id="{F28653D9-040A-4C00-BF13-C92C2EF49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13">
                <a:extLst>
                  <a:ext uri="{FF2B5EF4-FFF2-40B4-BE49-F238E27FC236}">
                    <a16:creationId xmlns:a16="http://schemas.microsoft.com/office/drawing/2014/main" id="{B434717A-AB69-47E0-9B56-D2FAE13F1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4">
                <a:extLst>
                  <a:ext uri="{FF2B5EF4-FFF2-40B4-BE49-F238E27FC236}">
                    <a16:creationId xmlns:a16="http://schemas.microsoft.com/office/drawing/2014/main" id="{20563DEB-2BE3-41FC-9CAF-C5330CB34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15">
                <a:extLst>
                  <a:ext uri="{FF2B5EF4-FFF2-40B4-BE49-F238E27FC236}">
                    <a16:creationId xmlns:a16="http://schemas.microsoft.com/office/drawing/2014/main" id="{A2DA4D1D-8B11-4F7E-9446-F4A42AB7A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16">
                <a:extLst>
                  <a:ext uri="{FF2B5EF4-FFF2-40B4-BE49-F238E27FC236}">
                    <a16:creationId xmlns:a16="http://schemas.microsoft.com/office/drawing/2014/main" id="{4E819358-A7D2-4585-AD5B-AF02EB07F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17">
                <a:extLst>
                  <a:ext uri="{FF2B5EF4-FFF2-40B4-BE49-F238E27FC236}">
                    <a16:creationId xmlns:a16="http://schemas.microsoft.com/office/drawing/2014/main" id="{2B6C1F17-50EF-4D9D-A84F-D678571384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18">
                <a:extLst>
                  <a:ext uri="{FF2B5EF4-FFF2-40B4-BE49-F238E27FC236}">
                    <a16:creationId xmlns:a16="http://schemas.microsoft.com/office/drawing/2014/main" id="{82D3903C-C6A2-4E0B-B4E1-CCA20863C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19">
                <a:extLst>
                  <a:ext uri="{FF2B5EF4-FFF2-40B4-BE49-F238E27FC236}">
                    <a16:creationId xmlns:a16="http://schemas.microsoft.com/office/drawing/2014/main" id="{60E90BF4-582E-40D0-9BF1-05979F2F1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20">
                <a:extLst>
                  <a:ext uri="{FF2B5EF4-FFF2-40B4-BE49-F238E27FC236}">
                    <a16:creationId xmlns:a16="http://schemas.microsoft.com/office/drawing/2014/main" id="{51C1B8A4-DD23-4695-94CE-B9B949DC1A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21">
                <a:extLst>
                  <a:ext uri="{FF2B5EF4-FFF2-40B4-BE49-F238E27FC236}">
                    <a16:creationId xmlns:a16="http://schemas.microsoft.com/office/drawing/2014/main" id="{42E54FC9-C66A-435E-8F9A-733A3FC3B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22">
                <a:extLst>
                  <a:ext uri="{FF2B5EF4-FFF2-40B4-BE49-F238E27FC236}">
                    <a16:creationId xmlns:a16="http://schemas.microsoft.com/office/drawing/2014/main" id="{2FF0BF7F-8EFB-481E-ABC1-83F46B1E5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23">
                <a:extLst>
                  <a:ext uri="{FF2B5EF4-FFF2-40B4-BE49-F238E27FC236}">
                    <a16:creationId xmlns:a16="http://schemas.microsoft.com/office/drawing/2014/main" id="{94C34788-1C47-4A1D-826F-22B51BEF5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24">
                <a:extLst>
                  <a:ext uri="{FF2B5EF4-FFF2-40B4-BE49-F238E27FC236}">
                    <a16:creationId xmlns:a16="http://schemas.microsoft.com/office/drawing/2014/main" id="{C683FE2C-51E6-4BFB-9981-B1A06E095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25">
                <a:extLst>
                  <a:ext uri="{FF2B5EF4-FFF2-40B4-BE49-F238E27FC236}">
                    <a16:creationId xmlns:a16="http://schemas.microsoft.com/office/drawing/2014/main" id="{183EA297-97AD-41CE-B533-968F916F3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26">
                <a:extLst>
                  <a:ext uri="{FF2B5EF4-FFF2-40B4-BE49-F238E27FC236}">
                    <a16:creationId xmlns:a16="http://schemas.microsoft.com/office/drawing/2014/main" id="{F4D6AE65-0C5F-4DF7-86CC-14980C2DF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27">
                <a:extLst>
                  <a:ext uri="{FF2B5EF4-FFF2-40B4-BE49-F238E27FC236}">
                    <a16:creationId xmlns:a16="http://schemas.microsoft.com/office/drawing/2014/main" id="{D2919078-EC7D-46E8-A0A4-B90A4953E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28">
                <a:extLst>
                  <a:ext uri="{FF2B5EF4-FFF2-40B4-BE49-F238E27FC236}">
                    <a16:creationId xmlns:a16="http://schemas.microsoft.com/office/drawing/2014/main" id="{0BE50027-F4FE-43B9-B12F-456389220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29">
                <a:extLst>
                  <a:ext uri="{FF2B5EF4-FFF2-40B4-BE49-F238E27FC236}">
                    <a16:creationId xmlns:a16="http://schemas.microsoft.com/office/drawing/2014/main" id="{A67350C8-8A83-49D4-8C13-B26326B19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30">
                <a:extLst>
                  <a:ext uri="{FF2B5EF4-FFF2-40B4-BE49-F238E27FC236}">
                    <a16:creationId xmlns:a16="http://schemas.microsoft.com/office/drawing/2014/main" id="{53A6BDEB-A61B-4BD2-A3C4-AF643DC8E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31">
                <a:extLst>
                  <a:ext uri="{FF2B5EF4-FFF2-40B4-BE49-F238E27FC236}">
                    <a16:creationId xmlns:a16="http://schemas.microsoft.com/office/drawing/2014/main" id="{82227676-A84D-4483-AC23-4955841B1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32">
                <a:extLst>
                  <a:ext uri="{FF2B5EF4-FFF2-40B4-BE49-F238E27FC236}">
                    <a16:creationId xmlns:a16="http://schemas.microsoft.com/office/drawing/2014/main" id="{F0ED88EC-E0C8-4C51-85D2-FAC2BF1D1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33">
                <a:extLst>
                  <a:ext uri="{FF2B5EF4-FFF2-40B4-BE49-F238E27FC236}">
                    <a16:creationId xmlns:a16="http://schemas.microsoft.com/office/drawing/2014/main" id="{52B1B221-B403-40C7-8648-99DE67BD0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34">
                <a:extLst>
                  <a:ext uri="{FF2B5EF4-FFF2-40B4-BE49-F238E27FC236}">
                    <a16:creationId xmlns:a16="http://schemas.microsoft.com/office/drawing/2014/main" id="{2382F529-7534-497A-A386-9FE88A561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35">
                <a:extLst>
                  <a:ext uri="{FF2B5EF4-FFF2-40B4-BE49-F238E27FC236}">
                    <a16:creationId xmlns:a16="http://schemas.microsoft.com/office/drawing/2014/main" id="{60DFC3E0-F8F8-44EB-856C-B99AA8F70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36">
                <a:extLst>
                  <a:ext uri="{FF2B5EF4-FFF2-40B4-BE49-F238E27FC236}">
                    <a16:creationId xmlns:a16="http://schemas.microsoft.com/office/drawing/2014/main" id="{43BB35AA-9E39-42E1-A920-AF23BCC82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37">
                <a:extLst>
                  <a:ext uri="{FF2B5EF4-FFF2-40B4-BE49-F238E27FC236}">
                    <a16:creationId xmlns:a16="http://schemas.microsoft.com/office/drawing/2014/main" id="{4B7245A6-1F63-4B0D-A21C-1750421C3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38">
                <a:extLst>
                  <a:ext uri="{FF2B5EF4-FFF2-40B4-BE49-F238E27FC236}">
                    <a16:creationId xmlns:a16="http://schemas.microsoft.com/office/drawing/2014/main" id="{F67C2B3D-D021-49D6-9E6C-E32AAE29C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39">
                <a:extLst>
                  <a:ext uri="{FF2B5EF4-FFF2-40B4-BE49-F238E27FC236}">
                    <a16:creationId xmlns:a16="http://schemas.microsoft.com/office/drawing/2014/main" id="{F70613D6-79F1-4F0A-B35D-7FA1EF9D7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40">
                <a:extLst>
                  <a:ext uri="{FF2B5EF4-FFF2-40B4-BE49-F238E27FC236}">
                    <a16:creationId xmlns:a16="http://schemas.microsoft.com/office/drawing/2014/main" id="{26218426-FA0D-4C1B-952F-92746EC7A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41">
                <a:extLst>
                  <a:ext uri="{FF2B5EF4-FFF2-40B4-BE49-F238E27FC236}">
                    <a16:creationId xmlns:a16="http://schemas.microsoft.com/office/drawing/2014/main" id="{F0797FFB-A221-4037-B039-48E447119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42">
                <a:extLst>
                  <a:ext uri="{FF2B5EF4-FFF2-40B4-BE49-F238E27FC236}">
                    <a16:creationId xmlns:a16="http://schemas.microsoft.com/office/drawing/2014/main" id="{4633B9C3-4E48-49D9-8F89-6156BF49A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43">
                <a:extLst>
                  <a:ext uri="{FF2B5EF4-FFF2-40B4-BE49-F238E27FC236}">
                    <a16:creationId xmlns:a16="http://schemas.microsoft.com/office/drawing/2014/main" id="{EACB0594-598B-4BC7-BBFC-318EF249AB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44">
                <a:extLst>
                  <a:ext uri="{FF2B5EF4-FFF2-40B4-BE49-F238E27FC236}">
                    <a16:creationId xmlns:a16="http://schemas.microsoft.com/office/drawing/2014/main" id="{F013388A-B9F8-45F8-ABBE-8F514A585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45">
                <a:extLst>
                  <a:ext uri="{FF2B5EF4-FFF2-40B4-BE49-F238E27FC236}">
                    <a16:creationId xmlns:a16="http://schemas.microsoft.com/office/drawing/2014/main" id="{82520F8E-9BA8-4B45-B7D2-40BD92D4A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46">
                <a:extLst>
                  <a:ext uri="{FF2B5EF4-FFF2-40B4-BE49-F238E27FC236}">
                    <a16:creationId xmlns:a16="http://schemas.microsoft.com/office/drawing/2014/main" id="{AB2479D9-24FF-4D2D-B45E-D3EE9B5B5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47">
                <a:extLst>
                  <a:ext uri="{FF2B5EF4-FFF2-40B4-BE49-F238E27FC236}">
                    <a16:creationId xmlns:a16="http://schemas.microsoft.com/office/drawing/2014/main" id="{8864FC2B-5822-416F-8182-E78366A2F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48">
                <a:extLst>
                  <a:ext uri="{FF2B5EF4-FFF2-40B4-BE49-F238E27FC236}">
                    <a16:creationId xmlns:a16="http://schemas.microsoft.com/office/drawing/2014/main" id="{35AC2B39-1FB2-4AFB-9685-0BDF98F899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49">
                <a:extLst>
                  <a:ext uri="{FF2B5EF4-FFF2-40B4-BE49-F238E27FC236}">
                    <a16:creationId xmlns:a16="http://schemas.microsoft.com/office/drawing/2014/main" id="{B8BB320E-898F-404C-9920-6B21D4F92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50">
                <a:extLst>
                  <a:ext uri="{FF2B5EF4-FFF2-40B4-BE49-F238E27FC236}">
                    <a16:creationId xmlns:a16="http://schemas.microsoft.com/office/drawing/2014/main" id="{AB52A053-280D-40EC-A49A-06E95E0600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51">
                <a:extLst>
                  <a:ext uri="{FF2B5EF4-FFF2-40B4-BE49-F238E27FC236}">
                    <a16:creationId xmlns:a16="http://schemas.microsoft.com/office/drawing/2014/main" id="{B7065771-24DA-4469-8396-97CCCB71E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52">
                <a:extLst>
                  <a:ext uri="{FF2B5EF4-FFF2-40B4-BE49-F238E27FC236}">
                    <a16:creationId xmlns:a16="http://schemas.microsoft.com/office/drawing/2014/main" id="{C824C7F1-D0DE-4414-9312-97B4490D6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53">
                <a:extLst>
                  <a:ext uri="{FF2B5EF4-FFF2-40B4-BE49-F238E27FC236}">
                    <a16:creationId xmlns:a16="http://schemas.microsoft.com/office/drawing/2014/main" id="{C25F6DD2-694F-40CD-90B1-9204E0A92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54">
                <a:extLst>
                  <a:ext uri="{FF2B5EF4-FFF2-40B4-BE49-F238E27FC236}">
                    <a16:creationId xmlns:a16="http://schemas.microsoft.com/office/drawing/2014/main" id="{248732B5-EEB5-4F35-B950-DEFFE0F6B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55">
                <a:extLst>
                  <a:ext uri="{FF2B5EF4-FFF2-40B4-BE49-F238E27FC236}">
                    <a16:creationId xmlns:a16="http://schemas.microsoft.com/office/drawing/2014/main" id="{0888258D-6A74-4919-993F-408B643FF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56">
                <a:extLst>
                  <a:ext uri="{FF2B5EF4-FFF2-40B4-BE49-F238E27FC236}">
                    <a16:creationId xmlns:a16="http://schemas.microsoft.com/office/drawing/2014/main" id="{5500E20E-8E53-4D48-933D-0A2C937FC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57">
                <a:extLst>
                  <a:ext uri="{FF2B5EF4-FFF2-40B4-BE49-F238E27FC236}">
                    <a16:creationId xmlns:a16="http://schemas.microsoft.com/office/drawing/2014/main" id="{CC81AD18-78D2-45B0-B3CA-3EF70F640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58">
                <a:extLst>
                  <a:ext uri="{FF2B5EF4-FFF2-40B4-BE49-F238E27FC236}">
                    <a16:creationId xmlns:a16="http://schemas.microsoft.com/office/drawing/2014/main" id="{045FD913-E997-44D7-B7FF-D56EE27EF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59">
                <a:extLst>
                  <a:ext uri="{FF2B5EF4-FFF2-40B4-BE49-F238E27FC236}">
                    <a16:creationId xmlns:a16="http://schemas.microsoft.com/office/drawing/2014/main" id="{CB94B1B7-7215-4C8F-A562-0580140843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60">
                <a:extLst>
                  <a:ext uri="{FF2B5EF4-FFF2-40B4-BE49-F238E27FC236}">
                    <a16:creationId xmlns:a16="http://schemas.microsoft.com/office/drawing/2014/main" id="{08522994-5E15-4E56-B78A-FB8867DAB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61">
                <a:extLst>
                  <a:ext uri="{FF2B5EF4-FFF2-40B4-BE49-F238E27FC236}">
                    <a16:creationId xmlns:a16="http://schemas.microsoft.com/office/drawing/2014/main" id="{549AC566-26C6-4215-B1B6-5444FC82A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62">
                <a:extLst>
                  <a:ext uri="{FF2B5EF4-FFF2-40B4-BE49-F238E27FC236}">
                    <a16:creationId xmlns:a16="http://schemas.microsoft.com/office/drawing/2014/main" id="{A42A9569-A21D-4C6E-9904-706B65CF3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63">
                <a:extLst>
                  <a:ext uri="{FF2B5EF4-FFF2-40B4-BE49-F238E27FC236}">
                    <a16:creationId xmlns:a16="http://schemas.microsoft.com/office/drawing/2014/main" id="{713712B7-5502-4D4C-A4C7-32E044698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64">
                <a:extLst>
                  <a:ext uri="{FF2B5EF4-FFF2-40B4-BE49-F238E27FC236}">
                    <a16:creationId xmlns:a16="http://schemas.microsoft.com/office/drawing/2014/main" id="{031105E1-9B41-4B70-8013-D87BFE69D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65">
                <a:extLst>
                  <a:ext uri="{FF2B5EF4-FFF2-40B4-BE49-F238E27FC236}">
                    <a16:creationId xmlns:a16="http://schemas.microsoft.com/office/drawing/2014/main" id="{1A90AF59-DE46-4D34-A517-959BA88B02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66">
                <a:extLst>
                  <a:ext uri="{FF2B5EF4-FFF2-40B4-BE49-F238E27FC236}">
                    <a16:creationId xmlns:a16="http://schemas.microsoft.com/office/drawing/2014/main" id="{BFFB84C4-9B18-4C77-91D0-0C9054124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67">
                <a:extLst>
                  <a:ext uri="{FF2B5EF4-FFF2-40B4-BE49-F238E27FC236}">
                    <a16:creationId xmlns:a16="http://schemas.microsoft.com/office/drawing/2014/main" id="{4D71D8BD-C97D-4F07-810B-0B8BB18DE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68">
                <a:extLst>
                  <a:ext uri="{FF2B5EF4-FFF2-40B4-BE49-F238E27FC236}">
                    <a16:creationId xmlns:a16="http://schemas.microsoft.com/office/drawing/2014/main" id="{E363FDFC-D41E-4C0D-84A6-6BC20AC54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69">
                <a:extLst>
                  <a:ext uri="{FF2B5EF4-FFF2-40B4-BE49-F238E27FC236}">
                    <a16:creationId xmlns:a16="http://schemas.microsoft.com/office/drawing/2014/main" id="{1F23DB67-59E7-4444-BCBA-695136FFB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38">
              <a:extLst>
                <a:ext uri="{FF2B5EF4-FFF2-40B4-BE49-F238E27FC236}">
                  <a16:creationId xmlns:a16="http://schemas.microsoft.com/office/drawing/2014/main" id="{EC3F75CB-2854-4BDF-8EC4-113452B0016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35" name="Freeform 45">
                <a:extLst>
                  <a:ext uri="{FF2B5EF4-FFF2-40B4-BE49-F238E27FC236}">
                    <a16:creationId xmlns:a16="http://schemas.microsoft.com/office/drawing/2014/main" id="{25E020FD-7931-4DB9-9909-8F343B9DE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46">
                <a:extLst>
                  <a:ext uri="{FF2B5EF4-FFF2-40B4-BE49-F238E27FC236}">
                    <a16:creationId xmlns:a16="http://schemas.microsoft.com/office/drawing/2014/main" id="{FE25CA77-7EEC-42D3-B632-F1923EFB6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47">
                <a:extLst>
                  <a:ext uri="{FF2B5EF4-FFF2-40B4-BE49-F238E27FC236}">
                    <a16:creationId xmlns:a16="http://schemas.microsoft.com/office/drawing/2014/main" id="{05902CC7-D4AE-4350-AEFB-C2E347C31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D5489B16-EDBF-4832-9FF2-7624980C5C88}"/>
                </a:ext>
              </a:extLst>
            </p:cNvPr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 72">
              <a:extLst>
                <a:ext uri="{FF2B5EF4-FFF2-40B4-BE49-F238E27FC236}">
                  <a16:creationId xmlns:a16="http://schemas.microsoft.com/office/drawing/2014/main" id="{F40F9DB7-543A-461D-A478-C332FD391B0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4" name="Freeform 73">
                <a:extLst>
                  <a:ext uri="{FF2B5EF4-FFF2-40B4-BE49-F238E27FC236}">
                    <a16:creationId xmlns:a16="http://schemas.microsoft.com/office/drawing/2014/main" id="{147C537D-989D-42E4-9A4B-7AE6F3301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74">
                <a:extLst>
                  <a:ext uri="{FF2B5EF4-FFF2-40B4-BE49-F238E27FC236}">
                    <a16:creationId xmlns:a16="http://schemas.microsoft.com/office/drawing/2014/main" id="{8E7F7450-D1FC-4FB5-A3EA-17CDC8809D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75">
                <a:extLst>
                  <a:ext uri="{FF2B5EF4-FFF2-40B4-BE49-F238E27FC236}">
                    <a16:creationId xmlns:a16="http://schemas.microsoft.com/office/drawing/2014/main" id="{CA9E43CF-27F8-4F9A-AE11-0C3EF8E00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76">
                <a:extLst>
                  <a:ext uri="{FF2B5EF4-FFF2-40B4-BE49-F238E27FC236}">
                    <a16:creationId xmlns:a16="http://schemas.microsoft.com/office/drawing/2014/main" id="{8B3844B1-E5F9-4B49-823A-42F745C0A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77">
                <a:extLst>
                  <a:ext uri="{FF2B5EF4-FFF2-40B4-BE49-F238E27FC236}">
                    <a16:creationId xmlns:a16="http://schemas.microsoft.com/office/drawing/2014/main" id="{16C62E30-86ED-4EB5-9FEE-6FBC79EB9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78">
                <a:extLst>
                  <a:ext uri="{FF2B5EF4-FFF2-40B4-BE49-F238E27FC236}">
                    <a16:creationId xmlns:a16="http://schemas.microsoft.com/office/drawing/2014/main" id="{5897A891-5EAF-4B67-B451-866582D9E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79">
                <a:extLst>
                  <a:ext uri="{FF2B5EF4-FFF2-40B4-BE49-F238E27FC236}">
                    <a16:creationId xmlns:a16="http://schemas.microsoft.com/office/drawing/2014/main" id="{AD302939-CD04-4C4B-90B0-FB1F896CF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80">
                <a:extLst>
                  <a:ext uri="{FF2B5EF4-FFF2-40B4-BE49-F238E27FC236}">
                    <a16:creationId xmlns:a16="http://schemas.microsoft.com/office/drawing/2014/main" id="{8EDA3CE2-69CE-4AFE-8BD2-A0E726C7B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81">
                <a:extLst>
                  <a:ext uri="{FF2B5EF4-FFF2-40B4-BE49-F238E27FC236}">
                    <a16:creationId xmlns:a16="http://schemas.microsoft.com/office/drawing/2014/main" id="{FCFB324E-3DC4-4841-9917-198CB7F7E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82">
                <a:extLst>
                  <a:ext uri="{FF2B5EF4-FFF2-40B4-BE49-F238E27FC236}">
                    <a16:creationId xmlns:a16="http://schemas.microsoft.com/office/drawing/2014/main" id="{57635F95-5314-408E-8363-14DB2D9AD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83">
                <a:extLst>
                  <a:ext uri="{FF2B5EF4-FFF2-40B4-BE49-F238E27FC236}">
                    <a16:creationId xmlns:a16="http://schemas.microsoft.com/office/drawing/2014/main" id="{404AF3D1-5777-4246-86EB-617CE97FB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84">
                <a:extLst>
                  <a:ext uri="{FF2B5EF4-FFF2-40B4-BE49-F238E27FC236}">
                    <a16:creationId xmlns:a16="http://schemas.microsoft.com/office/drawing/2014/main" id="{597342CB-1C10-4FBF-B45C-30D60FFC1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85">
                <a:extLst>
                  <a:ext uri="{FF2B5EF4-FFF2-40B4-BE49-F238E27FC236}">
                    <a16:creationId xmlns:a16="http://schemas.microsoft.com/office/drawing/2014/main" id="{C153710D-83B0-4341-8C6E-74460736F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86">
                <a:extLst>
                  <a:ext uri="{FF2B5EF4-FFF2-40B4-BE49-F238E27FC236}">
                    <a16:creationId xmlns:a16="http://schemas.microsoft.com/office/drawing/2014/main" id="{52C78C3E-3852-42AC-8988-3E9B1C12A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87">
                <a:extLst>
                  <a:ext uri="{FF2B5EF4-FFF2-40B4-BE49-F238E27FC236}">
                    <a16:creationId xmlns:a16="http://schemas.microsoft.com/office/drawing/2014/main" id="{519C18C6-220F-4D09-BC28-A28129D61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88">
                <a:extLst>
                  <a:ext uri="{FF2B5EF4-FFF2-40B4-BE49-F238E27FC236}">
                    <a16:creationId xmlns:a16="http://schemas.microsoft.com/office/drawing/2014/main" id="{1DF8EDF4-E8F5-4D8E-8241-5066E8ADB0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89">
                <a:extLst>
                  <a:ext uri="{FF2B5EF4-FFF2-40B4-BE49-F238E27FC236}">
                    <a16:creationId xmlns:a16="http://schemas.microsoft.com/office/drawing/2014/main" id="{A29D362D-B201-4E2C-8CEC-33CF04807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90">
                <a:extLst>
                  <a:ext uri="{FF2B5EF4-FFF2-40B4-BE49-F238E27FC236}">
                    <a16:creationId xmlns:a16="http://schemas.microsoft.com/office/drawing/2014/main" id="{AA0069CA-51EF-4AB2-B459-C84B165F7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91">
                <a:extLst>
                  <a:ext uri="{FF2B5EF4-FFF2-40B4-BE49-F238E27FC236}">
                    <a16:creationId xmlns:a16="http://schemas.microsoft.com/office/drawing/2014/main" id="{44A6FA0B-0CB6-497B-8806-B28CA65EB5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92">
                <a:extLst>
                  <a:ext uri="{FF2B5EF4-FFF2-40B4-BE49-F238E27FC236}">
                    <a16:creationId xmlns:a16="http://schemas.microsoft.com/office/drawing/2014/main" id="{61DAEDAD-693C-47EC-B036-DE08721B7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93">
                <a:extLst>
                  <a:ext uri="{FF2B5EF4-FFF2-40B4-BE49-F238E27FC236}">
                    <a16:creationId xmlns:a16="http://schemas.microsoft.com/office/drawing/2014/main" id="{71724B15-A269-4AFE-B1CE-EACBC3BB43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F5F49277-D42A-4F0D-9293-82347977F510}"/>
                </a:ext>
              </a:extLst>
            </p:cNvPr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달 11">
              <a:extLst>
                <a:ext uri="{FF2B5EF4-FFF2-40B4-BE49-F238E27FC236}">
                  <a16:creationId xmlns:a16="http://schemas.microsoft.com/office/drawing/2014/main" id="{D7C89F3B-2032-4205-9C4D-436FC6298332}"/>
                </a:ext>
              </a:extLst>
            </p:cNvPr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달 12">
              <a:extLst>
                <a:ext uri="{FF2B5EF4-FFF2-40B4-BE49-F238E27FC236}">
                  <a16:creationId xmlns:a16="http://schemas.microsoft.com/office/drawing/2014/main" id="{8DDD3BFD-D740-4DEF-A142-98745E3EB5A7}"/>
                </a:ext>
              </a:extLst>
            </p:cNvPr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3" name="제목 1">
            <a:extLst>
              <a:ext uri="{FF2B5EF4-FFF2-40B4-BE49-F238E27FC236}">
                <a16:creationId xmlns:a16="http://schemas.microsoft.com/office/drawing/2014/main" id="{3B993756-2C5E-433F-AD3B-3D880608B159}"/>
              </a:ext>
            </a:extLst>
          </p:cNvPr>
          <p:cNvSpPr txBox="1">
            <a:spLocks/>
          </p:cNvSpPr>
          <p:nvPr/>
        </p:nvSpPr>
        <p:spPr>
          <a:xfrm>
            <a:off x="273269" y="2628087"/>
            <a:ext cx="12046857" cy="2221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/>
              <a:t>역사적으로나 지리적으로도 </a:t>
            </a:r>
            <a:endParaRPr lang="en-US" altLang="ko-KR" dirty="0"/>
          </a:p>
          <a:p>
            <a:r>
              <a:rPr lang="ko-KR" altLang="en-US" dirty="0"/>
              <a:t>독도는 한국 땅임이 분명하게 나와있다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3428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65150B58-8F1F-465B-8038-474C3003A2F0}"/>
              </a:ext>
            </a:extLst>
          </p:cNvPr>
          <p:cNvSpPr/>
          <p:nvPr/>
        </p:nvSpPr>
        <p:spPr>
          <a:xfrm>
            <a:off x="4077078" y="88509"/>
            <a:ext cx="6651911" cy="2341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000" dirty="0">
                <a:solidFill>
                  <a:prstClr val="white">
                    <a:lumMod val="50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4000" dirty="0">
                <a:solidFill>
                  <a:prstClr val="white">
                    <a:lumMod val="50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독도 </a:t>
            </a:r>
            <a:r>
              <a:rPr lang="ko-KR" altLang="en-US" sz="4000" dirty="0" err="1">
                <a:solidFill>
                  <a:prstClr val="white">
                    <a:lumMod val="50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영토학</a:t>
            </a:r>
            <a:r>
              <a:rPr lang="en-US" altLang="ko-KR" sz="4000" dirty="0">
                <a:solidFill>
                  <a:prstClr val="white">
                    <a:lumMod val="50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prstClr val="white">
                    <a:lumMod val="50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2000" dirty="0">
                <a:solidFill>
                  <a:prstClr val="white">
                    <a:lumMod val="50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일본이 날조한 다케시마 영유권 주장</a:t>
            </a:r>
            <a:r>
              <a:rPr lang="en-US" altLang="ko-KR" sz="2000" dirty="0">
                <a:solidFill>
                  <a:prstClr val="white">
                    <a:lumMod val="50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</a:p>
          <a:p>
            <a:pPr algn="ctr">
              <a:lnSpc>
                <a:spcPct val="150000"/>
              </a:lnSpc>
            </a:pPr>
            <a:endParaRPr lang="en-US" altLang="ko-KR" sz="2000" dirty="0">
              <a:solidFill>
                <a:prstClr val="white">
                  <a:lumMod val="50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2000" dirty="0">
              <a:solidFill>
                <a:prstClr val="white">
                  <a:lumMod val="50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EFB965-9895-447E-9CB6-6AD3D503D96B}"/>
              </a:ext>
            </a:extLst>
          </p:cNvPr>
          <p:cNvSpPr txBox="1"/>
          <p:nvPr/>
        </p:nvSpPr>
        <p:spPr>
          <a:xfrm>
            <a:off x="648815" y="2090791"/>
            <a:ext cx="10282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2400" dirty="0"/>
          </a:p>
        </p:txBody>
      </p:sp>
      <p:sp>
        <p:nvSpPr>
          <p:cNvPr id="102" name="제목 1">
            <a:extLst>
              <a:ext uri="{FF2B5EF4-FFF2-40B4-BE49-F238E27FC236}">
                <a16:creationId xmlns:a16="http://schemas.microsoft.com/office/drawing/2014/main" id="{6EF5816B-8C6F-4DE6-AEFF-C08B8BF7F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71" y="2943085"/>
            <a:ext cx="12046857" cy="2130664"/>
          </a:xfrm>
        </p:spPr>
        <p:txBody>
          <a:bodyPr>
            <a:noAutofit/>
          </a:bodyPr>
          <a:lstStyle/>
          <a:p>
            <a:pPr algn="ctr"/>
            <a:r>
              <a:rPr lang="ko-KR" altLang="en-US" sz="7200" dirty="0">
                <a:solidFill>
                  <a:schemeClr val="bg1"/>
                </a:solidFill>
              </a:rPr>
              <a:t>감사합니다</a:t>
            </a:r>
            <a:r>
              <a:rPr lang="en-US" altLang="ko-KR" sz="7200" dirty="0">
                <a:solidFill>
                  <a:schemeClr val="bg1"/>
                </a:solidFill>
              </a:rPr>
              <a:t>.</a:t>
            </a:r>
            <a:endParaRPr lang="ko-KR" alt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6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3">
            <a:extLst>
              <a:ext uri="{FF2B5EF4-FFF2-40B4-BE49-F238E27FC236}">
                <a16:creationId xmlns:a16="http://schemas.microsoft.com/office/drawing/2014/main" id="{7EBDA965-70DC-47C4-A2AD-14E4C16BA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5205" y="0"/>
            <a:ext cx="8474795" cy="6858000"/>
          </a:xfrm>
          <a:prstGeom prst="rect">
            <a:avLst/>
          </a:prstGeom>
        </p:spPr>
      </p:pic>
      <p:sp>
        <p:nvSpPr>
          <p:cNvPr id="7" name="타원 6">
            <a:extLst>
              <a:ext uri="{FF2B5EF4-FFF2-40B4-BE49-F238E27FC236}">
                <a16:creationId xmlns:a16="http://schemas.microsoft.com/office/drawing/2014/main" id="{C92DE5F5-6DB0-44BE-B540-47DF947CA3D8}"/>
              </a:ext>
            </a:extLst>
          </p:cNvPr>
          <p:cNvSpPr/>
          <p:nvPr/>
        </p:nvSpPr>
        <p:spPr>
          <a:xfrm>
            <a:off x="4817527" y="6375748"/>
            <a:ext cx="1157387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1817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8AA9D25B-E513-452F-931E-30687B575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7" y="2766218"/>
            <a:ext cx="5257800" cy="1325563"/>
          </a:xfrm>
        </p:spPr>
        <p:txBody>
          <a:bodyPr/>
          <a:lstStyle/>
          <a:p>
            <a:r>
              <a:rPr lang="ko-KR" altLang="en-US" dirty="0"/>
              <a:t>자세히 보면 </a:t>
            </a:r>
            <a:r>
              <a:rPr lang="en-US" altLang="ko-KR" dirty="0"/>
              <a:t>1846</a:t>
            </a:r>
            <a:r>
              <a:rPr lang="ko-KR" altLang="en-US" dirty="0"/>
              <a:t>년</a:t>
            </a:r>
          </a:p>
        </p:txBody>
      </p:sp>
      <p:sp>
        <p:nvSpPr>
          <p:cNvPr id="6" name="제목 4">
            <a:extLst>
              <a:ext uri="{FF2B5EF4-FFF2-40B4-BE49-F238E27FC236}">
                <a16:creationId xmlns:a16="http://schemas.microsoft.com/office/drawing/2014/main" id="{743B8967-8A78-4658-91B2-57C5F3D19C87}"/>
              </a:ext>
            </a:extLst>
          </p:cNvPr>
          <p:cNvSpPr txBox="1">
            <a:spLocks/>
          </p:cNvSpPr>
          <p:nvPr/>
        </p:nvSpPr>
        <p:spPr>
          <a:xfrm>
            <a:off x="6390968" y="2766218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/>
              <a:t>지도 초판은 </a:t>
            </a:r>
            <a:r>
              <a:rPr lang="en-US" altLang="ko-KR" dirty="0"/>
              <a:t>1779</a:t>
            </a:r>
            <a:r>
              <a:rPr lang="ko-KR" altLang="en-US" dirty="0"/>
              <a:t>년</a:t>
            </a:r>
          </a:p>
        </p:txBody>
      </p:sp>
    </p:spTree>
    <p:extLst>
      <p:ext uri="{BB962C8B-B14F-4D97-AF65-F5344CB8AC3E}">
        <p14:creationId xmlns:p14="http://schemas.microsoft.com/office/powerpoint/2010/main" val="17458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03AE46D-9162-4580-9A69-1DB4EC68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72" y="119743"/>
            <a:ext cx="5497286" cy="661851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040E73C-4AE1-4E16-BD5C-4560A73AE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830" y="522514"/>
            <a:ext cx="6476170" cy="5812971"/>
          </a:xfrm>
          <a:prstGeom prst="rect">
            <a:avLst/>
          </a:prstGeom>
        </p:spPr>
      </p:pic>
      <p:sp>
        <p:nvSpPr>
          <p:cNvPr id="7" name="제목 4">
            <a:extLst>
              <a:ext uri="{FF2B5EF4-FFF2-40B4-BE49-F238E27FC236}">
                <a16:creationId xmlns:a16="http://schemas.microsoft.com/office/drawing/2014/main" id="{0E8462AE-61DB-4CBB-8F6E-F3E791F9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181" y="2350744"/>
            <a:ext cx="7378126" cy="2156512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초판에선 울릉도</a:t>
            </a:r>
            <a:r>
              <a:rPr lang="en-US" altLang="ko-KR" dirty="0"/>
              <a:t>,</a:t>
            </a:r>
            <a:r>
              <a:rPr lang="ko-KR" altLang="en-US" dirty="0"/>
              <a:t>독도를 제외</a:t>
            </a:r>
            <a:br>
              <a:rPr lang="en-US" altLang="ko-KR" dirty="0"/>
            </a:br>
            <a:r>
              <a:rPr lang="ko-KR" altLang="en-US" dirty="0"/>
              <a:t>독도 </a:t>
            </a:r>
            <a:r>
              <a:rPr lang="en-US" altLang="ko-KR" dirty="0"/>
              <a:t>= </a:t>
            </a:r>
            <a:r>
              <a:rPr lang="ko-KR" altLang="en-US" dirty="0"/>
              <a:t>한국땅</a:t>
            </a:r>
            <a:br>
              <a:rPr lang="en-US" altLang="ko-KR" dirty="0"/>
            </a:br>
            <a:r>
              <a:rPr lang="ko-KR" altLang="en-US" dirty="0"/>
              <a:t>일본 스스로도 인정한 사실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5018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2BB00E4-711F-438C-8A44-09DB98C5B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12841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latinLnBrk="0"/>
            <a:r>
              <a:rPr lang="en-US" altLang="ko-KR" dirty="0"/>
              <a:t>2. 17</a:t>
            </a:r>
            <a:r>
              <a:rPr lang="ko-KR" altLang="en-US" dirty="0"/>
              <a:t>세기 중반부터 다케시마 영유권 확립</a:t>
            </a:r>
          </a:p>
        </p:txBody>
      </p:sp>
      <p:pic>
        <p:nvPicPr>
          <p:cNvPr id="4" name="그림 3" descr="카페트, 커튼이(가) 표시된 사진&#10;&#10;자동 생성된 설명">
            <a:extLst>
              <a:ext uri="{FF2B5EF4-FFF2-40B4-BE49-F238E27FC236}">
                <a16:creationId xmlns:a16="http://schemas.microsoft.com/office/drawing/2014/main" id="{C3BC24F6-6578-44A2-9EEC-63C9A748F2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1" r="-1" b="-1"/>
          <a:stretch/>
        </p:blipFill>
        <p:spPr>
          <a:xfrm>
            <a:off x="0" y="2063002"/>
            <a:ext cx="8683408" cy="44226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7B0C05-758D-4D16-88F9-72134A1C621A}"/>
              </a:ext>
            </a:extLst>
          </p:cNvPr>
          <p:cNvSpPr txBox="1"/>
          <p:nvPr/>
        </p:nvSpPr>
        <p:spPr>
          <a:xfrm>
            <a:off x="7256205" y="2710139"/>
            <a:ext cx="48227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일본이 주장하는 도해면허증</a:t>
            </a:r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pPr marL="342900" indent="-342900">
              <a:buFontTx/>
              <a:buChar char="-"/>
            </a:pPr>
            <a:r>
              <a:rPr lang="ko-KR" altLang="en-US" sz="2400" dirty="0"/>
              <a:t>울릉도에 대한 도해면허를 취득</a:t>
            </a:r>
            <a:endParaRPr lang="en-US" altLang="ko-KR" sz="2400" dirty="0"/>
          </a:p>
          <a:p>
            <a:endParaRPr lang="en-US" altLang="ko-KR" sz="2400" dirty="0"/>
          </a:p>
          <a:p>
            <a:pPr marL="342900" indent="-342900">
              <a:buFontTx/>
              <a:buChar char="-"/>
            </a:pPr>
            <a:r>
              <a:rPr lang="ko-KR" altLang="en-US" sz="2400" dirty="0"/>
              <a:t>울릉도 어업을 하며 자연스럽게</a:t>
            </a:r>
            <a:endParaRPr lang="en-US" altLang="ko-KR" sz="2400" dirty="0"/>
          </a:p>
          <a:p>
            <a:r>
              <a:rPr lang="en-US" altLang="ko-KR" sz="2400" dirty="0"/>
              <a:t>   </a:t>
            </a:r>
            <a:r>
              <a:rPr lang="ko-KR" altLang="en-US" sz="2400" dirty="0"/>
              <a:t>독도도 이용하면서 영유권 확립</a:t>
            </a:r>
            <a:r>
              <a:rPr lang="en-US" altLang="ko-K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1068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0AB633B-E4C3-4956-9F55-950D17D09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026" y="490383"/>
            <a:ext cx="7014461" cy="4479824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89F5A3FD-C9D9-4A98-B930-01747BF2474B}"/>
              </a:ext>
            </a:extLst>
          </p:cNvPr>
          <p:cNvSpPr txBox="1">
            <a:spLocks/>
          </p:cNvSpPr>
          <p:nvPr/>
        </p:nvSpPr>
        <p:spPr>
          <a:xfrm>
            <a:off x="394224" y="4870654"/>
            <a:ext cx="11400504" cy="1987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latinLnBrk="0"/>
            <a:r>
              <a:rPr lang="ko-KR" altLang="en-US" sz="3200" dirty="0" err="1"/>
              <a:t>조선국교제시말내탐서</a:t>
            </a:r>
            <a:r>
              <a:rPr lang="en-US" altLang="ko-KR" sz="3200" dirty="0"/>
              <a:t>(1870)</a:t>
            </a:r>
          </a:p>
          <a:p>
            <a:pPr algn="ctr" latinLnBrk="0"/>
            <a:endParaRPr lang="en-US" altLang="ko-KR" sz="3200" dirty="0"/>
          </a:p>
          <a:p>
            <a:pPr algn="ctr" latinLnBrk="0"/>
            <a:r>
              <a:rPr lang="ko-KR" altLang="en-US" sz="2800" dirty="0"/>
              <a:t>일본 외무성 문서로서 울릉도와 독도를 조선의 영토로 밝히고 있다</a:t>
            </a:r>
            <a:r>
              <a:rPr lang="en-US" altLang="ko-KR" sz="2800" dirty="0"/>
              <a:t>.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52957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2BB00E4-711F-438C-8A44-09DB98C5B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02" y="2883309"/>
            <a:ext cx="10987548" cy="10913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latinLnBrk="0"/>
            <a:r>
              <a:rPr lang="ko-KR" altLang="en-US" dirty="0"/>
              <a:t>도해면허는 자국 섬으로 도항하는데 </a:t>
            </a:r>
            <a:r>
              <a:rPr lang="ko-KR" altLang="en-US" dirty="0" err="1"/>
              <a:t>필요없다</a:t>
            </a:r>
            <a:r>
              <a:rPr lang="en-US" altLang="ko-KR" dirty="0"/>
              <a:t>!</a:t>
            </a:r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03A71B9-EB02-437E-99BE-42B5D27A3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15" y="680450"/>
            <a:ext cx="6120727" cy="49239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FCA744-0778-4F78-BD5F-6EE5DEB6C605}"/>
              </a:ext>
            </a:extLst>
          </p:cNvPr>
          <p:cNvSpPr txBox="1"/>
          <p:nvPr/>
        </p:nvSpPr>
        <p:spPr>
          <a:xfrm>
            <a:off x="6404091" y="2828835"/>
            <a:ext cx="5545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/>
              <a:t>은주시청합기</a:t>
            </a:r>
            <a:r>
              <a:rPr lang="en-US" altLang="ko-KR" sz="2400" dirty="0"/>
              <a:t>(1667)</a:t>
            </a:r>
          </a:p>
          <a:p>
            <a:endParaRPr lang="en-US" altLang="ko-KR" sz="2400" dirty="0"/>
          </a:p>
          <a:p>
            <a:r>
              <a:rPr lang="ko-KR" altLang="en-US" sz="2400" dirty="0"/>
              <a:t>일본의 서북쪽 한계를 </a:t>
            </a:r>
            <a:r>
              <a:rPr lang="ko-KR" altLang="en-US" sz="2400" dirty="0" err="1"/>
              <a:t>오키섬으로</a:t>
            </a:r>
            <a:r>
              <a:rPr lang="ko-KR" altLang="en-US" sz="2400" dirty="0"/>
              <a:t> 한다</a:t>
            </a:r>
            <a:r>
              <a:rPr lang="en-US" altLang="ko-K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9309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0F3110-083A-4DDD-BF80-788622566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울릉도는 금지</a:t>
            </a:r>
            <a:r>
              <a:rPr lang="en-US" altLang="ko-KR" dirty="0"/>
              <a:t>, </a:t>
            </a:r>
            <a:r>
              <a:rPr lang="ko-KR" altLang="en-US" dirty="0"/>
              <a:t>다케시마는 허가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CB19F9A2-1576-4442-AF7A-2AF8FF38D2FA}"/>
              </a:ext>
            </a:extLst>
          </p:cNvPr>
          <p:cNvGrpSpPr/>
          <p:nvPr/>
        </p:nvGrpSpPr>
        <p:grpSpPr>
          <a:xfrm>
            <a:off x="6689516" y="3334372"/>
            <a:ext cx="4544936" cy="1585834"/>
            <a:chOff x="139521" y="243478"/>
            <a:chExt cx="4544936" cy="1585834"/>
          </a:xfrm>
        </p:grpSpPr>
        <p:sp>
          <p:nvSpPr>
            <p:cNvPr id="5" name="구름 4">
              <a:extLst>
                <a:ext uri="{FF2B5EF4-FFF2-40B4-BE49-F238E27FC236}">
                  <a16:creationId xmlns:a16="http://schemas.microsoft.com/office/drawing/2014/main" id="{F0DB36A9-2DB3-4438-9273-E8CFDD555017}"/>
                </a:ext>
              </a:extLst>
            </p:cNvPr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039C9483-E26C-49EB-A299-B0DBA807A5C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37" name="Freeform 5">
                <a:extLst>
                  <a:ext uri="{FF2B5EF4-FFF2-40B4-BE49-F238E27FC236}">
                    <a16:creationId xmlns:a16="http://schemas.microsoft.com/office/drawing/2014/main" id="{0999A763-FB42-4EDB-8D72-C9C4A5ED8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6">
                <a:extLst>
                  <a:ext uri="{FF2B5EF4-FFF2-40B4-BE49-F238E27FC236}">
                    <a16:creationId xmlns:a16="http://schemas.microsoft.com/office/drawing/2014/main" id="{60BB4C65-4F43-4BB2-BA17-FAB4CE959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7">
                <a:extLst>
                  <a:ext uri="{FF2B5EF4-FFF2-40B4-BE49-F238E27FC236}">
                    <a16:creationId xmlns:a16="http://schemas.microsoft.com/office/drawing/2014/main" id="{463BE880-E39C-444B-B208-7E92D07B1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8">
                <a:extLst>
                  <a:ext uri="{FF2B5EF4-FFF2-40B4-BE49-F238E27FC236}">
                    <a16:creationId xmlns:a16="http://schemas.microsoft.com/office/drawing/2014/main" id="{CDDF4DC5-FF2C-47A7-B907-B00AC5835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9">
                <a:extLst>
                  <a:ext uri="{FF2B5EF4-FFF2-40B4-BE49-F238E27FC236}">
                    <a16:creationId xmlns:a16="http://schemas.microsoft.com/office/drawing/2014/main" id="{8543CA4D-30A8-4C3B-84C2-060EF41DC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10">
                <a:extLst>
                  <a:ext uri="{FF2B5EF4-FFF2-40B4-BE49-F238E27FC236}">
                    <a16:creationId xmlns:a16="http://schemas.microsoft.com/office/drawing/2014/main" id="{EDF81202-A6D7-46FD-B9E1-AB46C1CA2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11">
                <a:extLst>
                  <a:ext uri="{FF2B5EF4-FFF2-40B4-BE49-F238E27FC236}">
                    <a16:creationId xmlns:a16="http://schemas.microsoft.com/office/drawing/2014/main" id="{0FB14E65-45AE-49E8-94EF-E35D32496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12">
                <a:extLst>
                  <a:ext uri="{FF2B5EF4-FFF2-40B4-BE49-F238E27FC236}">
                    <a16:creationId xmlns:a16="http://schemas.microsoft.com/office/drawing/2014/main" id="{405D1DF9-AE8C-4992-A5FB-00E0D4BE7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13">
                <a:extLst>
                  <a:ext uri="{FF2B5EF4-FFF2-40B4-BE49-F238E27FC236}">
                    <a16:creationId xmlns:a16="http://schemas.microsoft.com/office/drawing/2014/main" id="{1C202E18-F2E2-4A54-BE32-054674699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14">
                <a:extLst>
                  <a:ext uri="{FF2B5EF4-FFF2-40B4-BE49-F238E27FC236}">
                    <a16:creationId xmlns:a16="http://schemas.microsoft.com/office/drawing/2014/main" id="{E1015E94-174D-4957-8F38-602F12472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id="{B956BC8B-BAFB-4E2F-BB2C-D2D793646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16">
                <a:extLst>
                  <a:ext uri="{FF2B5EF4-FFF2-40B4-BE49-F238E27FC236}">
                    <a16:creationId xmlns:a16="http://schemas.microsoft.com/office/drawing/2014/main" id="{F2931FC6-A77C-47D5-9D7B-DEC540E84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17">
                <a:extLst>
                  <a:ext uri="{FF2B5EF4-FFF2-40B4-BE49-F238E27FC236}">
                    <a16:creationId xmlns:a16="http://schemas.microsoft.com/office/drawing/2014/main" id="{73CA59A9-45E9-4E90-8A1C-DA0C518C6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18">
                <a:extLst>
                  <a:ext uri="{FF2B5EF4-FFF2-40B4-BE49-F238E27FC236}">
                    <a16:creationId xmlns:a16="http://schemas.microsoft.com/office/drawing/2014/main" id="{89F5180A-9ADD-4412-B374-E1FAE07E7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19">
                <a:extLst>
                  <a:ext uri="{FF2B5EF4-FFF2-40B4-BE49-F238E27FC236}">
                    <a16:creationId xmlns:a16="http://schemas.microsoft.com/office/drawing/2014/main" id="{27AEB292-973B-40BD-8BD4-4A4A5C254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72345F8E-3B97-4B32-9A95-D124F2368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21">
                <a:extLst>
                  <a:ext uri="{FF2B5EF4-FFF2-40B4-BE49-F238E27FC236}">
                    <a16:creationId xmlns:a16="http://schemas.microsoft.com/office/drawing/2014/main" id="{B71920F8-3C1E-4354-810A-98D8EB0D7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22">
                <a:extLst>
                  <a:ext uri="{FF2B5EF4-FFF2-40B4-BE49-F238E27FC236}">
                    <a16:creationId xmlns:a16="http://schemas.microsoft.com/office/drawing/2014/main" id="{B79BEF4B-2BB5-4FBA-B576-667294006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23">
                <a:extLst>
                  <a:ext uri="{FF2B5EF4-FFF2-40B4-BE49-F238E27FC236}">
                    <a16:creationId xmlns:a16="http://schemas.microsoft.com/office/drawing/2014/main" id="{B99E27EC-AB1A-4B08-A7A6-D48B8B0DF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24">
                <a:extLst>
                  <a:ext uri="{FF2B5EF4-FFF2-40B4-BE49-F238E27FC236}">
                    <a16:creationId xmlns:a16="http://schemas.microsoft.com/office/drawing/2014/main" id="{03DCA22D-3B88-44EC-BF49-564E89DBED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25">
                <a:extLst>
                  <a:ext uri="{FF2B5EF4-FFF2-40B4-BE49-F238E27FC236}">
                    <a16:creationId xmlns:a16="http://schemas.microsoft.com/office/drawing/2014/main" id="{9AB6E999-B528-4D74-BF41-FDB7B6948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26">
                <a:extLst>
                  <a:ext uri="{FF2B5EF4-FFF2-40B4-BE49-F238E27FC236}">
                    <a16:creationId xmlns:a16="http://schemas.microsoft.com/office/drawing/2014/main" id="{1099FA00-3095-4453-8B9B-12DD11934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27">
                <a:extLst>
                  <a:ext uri="{FF2B5EF4-FFF2-40B4-BE49-F238E27FC236}">
                    <a16:creationId xmlns:a16="http://schemas.microsoft.com/office/drawing/2014/main" id="{AF9123E0-E629-4E67-8BAA-D58C5CBC8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28">
                <a:extLst>
                  <a:ext uri="{FF2B5EF4-FFF2-40B4-BE49-F238E27FC236}">
                    <a16:creationId xmlns:a16="http://schemas.microsoft.com/office/drawing/2014/main" id="{ACF503C3-1DC0-48F1-9DC4-7C5BBD5F6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29">
                <a:extLst>
                  <a:ext uri="{FF2B5EF4-FFF2-40B4-BE49-F238E27FC236}">
                    <a16:creationId xmlns:a16="http://schemas.microsoft.com/office/drawing/2014/main" id="{2C2408E3-10C7-436F-ADF1-1F0283977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30">
                <a:extLst>
                  <a:ext uri="{FF2B5EF4-FFF2-40B4-BE49-F238E27FC236}">
                    <a16:creationId xmlns:a16="http://schemas.microsoft.com/office/drawing/2014/main" id="{AD00E15F-3DF6-45A5-A918-4B4A1B5C2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31">
                <a:extLst>
                  <a:ext uri="{FF2B5EF4-FFF2-40B4-BE49-F238E27FC236}">
                    <a16:creationId xmlns:a16="http://schemas.microsoft.com/office/drawing/2014/main" id="{02D2FCC2-A902-40B0-8CB5-C029A5CF1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32">
                <a:extLst>
                  <a:ext uri="{FF2B5EF4-FFF2-40B4-BE49-F238E27FC236}">
                    <a16:creationId xmlns:a16="http://schemas.microsoft.com/office/drawing/2014/main" id="{F4243E9A-47F4-4007-897D-DC64A3552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33">
                <a:extLst>
                  <a:ext uri="{FF2B5EF4-FFF2-40B4-BE49-F238E27FC236}">
                    <a16:creationId xmlns:a16="http://schemas.microsoft.com/office/drawing/2014/main" id="{B425A092-FFEE-461C-B0C7-11C157AF4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34">
                <a:extLst>
                  <a:ext uri="{FF2B5EF4-FFF2-40B4-BE49-F238E27FC236}">
                    <a16:creationId xmlns:a16="http://schemas.microsoft.com/office/drawing/2014/main" id="{F72FB00D-0BA2-46C6-B0A8-A62FDB6DD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35">
                <a:extLst>
                  <a:ext uri="{FF2B5EF4-FFF2-40B4-BE49-F238E27FC236}">
                    <a16:creationId xmlns:a16="http://schemas.microsoft.com/office/drawing/2014/main" id="{D65DB33C-E0C5-4F20-9C3D-73CF46178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36">
                <a:extLst>
                  <a:ext uri="{FF2B5EF4-FFF2-40B4-BE49-F238E27FC236}">
                    <a16:creationId xmlns:a16="http://schemas.microsoft.com/office/drawing/2014/main" id="{3C36CDD5-A7CF-4CB5-971E-B81A15EBFE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37">
                <a:extLst>
                  <a:ext uri="{FF2B5EF4-FFF2-40B4-BE49-F238E27FC236}">
                    <a16:creationId xmlns:a16="http://schemas.microsoft.com/office/drawing/2014/main" id="{EAEE0F09-EA42-444A-9C6A-32716C889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38">
                <a:extLst>
                  <a:ext uri="{FF2B5EF4-FFF2-40B4-BE49-F238E27FC236}">
                    <a16:creationId xmlns:a16="http://schemas.microsoft.com/office/drawing/2014/main" id="{C8E8D420-37AA-4EF8-9FA4-97E3045F5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39">
                <a:extLst>
                  <a:ext uri="{FF2B5EF4-FFF2-40B4-BE49-F238E27FC236}">
                    <a16:creationId xmlns:a16="http://schemas.microsoft.com/office/drawing/2014/main" id="{FB7AAAD0-3DE9-4DAD-B2DE-2AF22993B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40">
                <a:extLst>
                  <a:ext uri="{FF2B5EF4-FFF2-40B4-BE49-F238E27FC236}">
                    <a16:creationId xmlns:a16="http://schemas.microsoft.com/office/drawing/2014/main" id="{2390A7BC-75A4-4A24-AA1B-933894056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41">
                <a:extLst>
                  <a:ext uri="{FF2B5EF4-FFF2-40B4-BE49-F238E27FC236}">
                    <a16:creationId xmlns:a16="http://schemas.microsoft.com/office/drawing/2014/main" id="{D66CF826-6AEE-4F62-B3AF-B7E652A3EE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42">
                <a:extLst>
                  <a:ext uri="{FF2B5EF4-FFF2-40B4-BE49-F238E27FC236}">
                    <a16:creationId xmlns:a16="http://schemas.microsoft.com/office/drawing/2014/main" id="{55D640D8-AFDC-4899-9B6A-7BFC191B1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43">
                <a:extLst>
                  <a:ext uri="{FF2B5EF4-FFF2-40B4-BE49-F238E27FC236}">
                    <a16:creationId xmlns:a16="http://schemas.microsoft.com/office/drawing/2014/main" id="{2A50943B-6A3A-4B06-AF7C-CD904119E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44">
                <a:extLst>
                  <a:ext uri="{FF2B5EF4-FFF2-40B4-BE49-F238E27FC236}">
                    <a16:creationId xmlns:a16="http://schemas.microsoft.com/office/drawing/2014/main" id="{6FCDB63D-AEF9-485B-83A6-1C8B525C2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45">
                <a:extLst>
                  <a:ext uri="{FF2B5EF4-FFF2-40B4-BE49-F238E27FC236}">
                    <a16:creationId xmlns:a16="http://schemas.microsoft.com/office/drawing/2014/main" id="{69AD5CE5-AA8C-4AF9-97B1-61AAB4A9D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46">
                <a:extLst>
                  <a:ext uri="{FF2B5EF4-FFF2-40B4-BE49-F238E27FC236}">
                    <a16:creationId xmlns:a16="http://schemas.microsoft.com/office/drawing/2014/main" id="{71801F24-4281-4DB1-8A49-32900D836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47">
                <a:extLst>
                  <a:ext uri="{FF2B5EF4-FFF2-40B4-BE49-F238E27FC236}">
                    <a16:creationId xmlns:a16="http://schemas.microsoft.com/office/drawing/2014/main" id="{6CEEAE7E-BB0D-498A-87B4-5D72DA1ED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48">
                <a:extLst>
                  <a:ext uri="{FF2B5EF4-FFF2-40B4-BE49-F238E27FC236}">
                    <a16:creationId xmlns:a16="http://schemas.microsoft.com/office/drawing/2014/main" id="{3EF88C07-7065-4661-BE85-830CD0EB5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49">
                <a:extLst>
                  <a:ext uri="{FF2B5EF4-FFF2-40B4-BE49-F238E27FC236}">
                    <a16:creationId xmlns:a16="http://schemas.microsoft.com/office/drawing/2014/main" id="{110731FC-F8E1-48A8-96FE-1B309E7D1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50">
                <a:extLst>
                  <a:ext uri="{FF2B5EF4-FFF2-40B4-BE49-F238E27FC236}">
                    <a16:creationId xmlns:a16="http://schemas.microsoft.com/office/drawing/2014/main" id="{1D4196EF-A0C8-4326-843E-0672EBA8D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51">
                <a:extLst>
                  <a:ext uri="{FF2B5EF4-FFF2-40B4-BE49-F238E27FC236}">
                    <a16:creationId xmlns:a16="http://schemas.microsoft.com/office/drawing/2014/main" id="{E5821AC8-6F52-4BCA-9330-2EBC86521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52">
                <a:extLst>
                  <a:ext uri="{FF2B5EF4-FFF2-40B4-BE49-F238E27FC236}">
                    <a16:creationId xmlns:a16="http://schemas.microsoft.com/office/drawing/2014/main" id="{63669DAB-9EB5-4048-8276-FBCB49D98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53">
                <a:extLst>
                  <a:ext uri="{FF2B5EF4-FFF2-40B4-BE49-F238E27FC236}">
                    <a16:creationId xmlns:a16="http://schemas.microsoft.com/office/drawing/2014/main" id="{1B850108-0A22-4E91-AE67-86440A7B17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54">
                <a:extLst>
                  <a:ext uri="{FF2B5EF4-FFF2-40B4-BE49-F238E27FC236}">
                    <a16:creationId xmlns:a16="http://schemas.microsoft.com/office/drawing/2014/main" id="{50B4B140-79BB-4CB6-BE02-DDDB4839AE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55">
                <a:extLst>
                  <a:ext uri="{FF2B5EF4-FFF2-40B4-BE49-F238E27FC236}">
                    <a16:creationId xmlns:a16="http://schemas.microsoft.com/office/drawing/2014/main" id="{D056B9AA-2F78-45A4-82FA-E63FB7B2B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56">
                <a:extLst>
                  <a:ext uri="{FF2B5EF4-FFF2-40B4-BE49-F238E27FC236}">
                    <a16:creationId xmlns:a16="http://schemas.microsoft.com/office/drawing/2014/main" id="{AF553F16-F8DD-45FC-8E47-261E2FAD01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57">
                <a:extLst>
                  <a:ext uri="{FF2B5EF4-FFF2-40B4-BE49-F238E27FC236}">
                    <a16:creationId xmlns:a16="http://schemas.microsoft.com/office/drawing/2014/main" id="{E40572D0-3DEC-4062-9185-6C4F0D138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58">
                <a:extLst>
                  <a:ext uri="{FF2B5EF4-FFF2-40B4-BE49-F238E27FC236}">
                    <a16:creationId xmlns:a16="http://schemas.microsoft.com/office/drawing/2014/main" id="{4B1D17EF-F262-4EB3-9D77-C19D03E31A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59">
                <a:extLst>
                  <a:ext uri="{FF2B5EF4-FFF2-40B4-BE49-F238E27FC236}">
                    <a16:creationId xmlns:a16="http://schemas.microsoft.com/office/drawing/2014/main" id="{770010D5-25C7-4A81-8DB0-7DB3AE062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60">
                <a:extLst>
                  <a:ext uri="{FF2B5EF4-FFF2-40B4-BE49-F238E27FC236}">
                    <a16:creationId xmlns:a16="http://schemas.microsoft.com/office/drawing/2014/main" id="{15BA408B-D78E-440B-AF83-CF61C70AE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61">
                <a:extLst>
                  <a:ext uri="{FF2B5EF4-FFF2-40B4-BE49-F238E27FC236}">
                    <a16:creationId xmlns:a16="http://schemas.microsoft.com/office/drawing/2014/main" id="{075784D9-0FD6-4940-BB85-9D49D440B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62">
                <a:extLst>
                  <a:ext uri="{FF2B5EF4-FFF2-40B4-BE49-F238E27FC236}">
                    <a16:creationId xmlns:a16="http://schemas.microsoft.com/office/drawing/2014/main" id="{29310DB7-E2A7-4EE1-8728-6D93AE75F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63">
                <a:extLst>
                  <a:ext uri="{FF2B5EF4-FFF2-40B4-BE49-F238E27FC236}">
                    <a16:creationId xmlns:a16="http://schemas.microsoft.com/office/drawing/2014/main" id="{29A650E0-7A21-4EAE-8EF0-A191C4AA6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64">
                <a:extLst>
                  <a:ext uri="{FF2B5EF4-FFF2-40B4-BE49-F238E27FC236}">
                    <a16:creationId xmlns:a16="http://schemas.microsoft.com/office/drawing/2014/main" id="{939EE97E-1C22-4319-996F-91DA69A90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65">
                <a:extLst>
                  <a:ext uri="{FF2B5EF4-FFF2-40B4-BE49-F238E27FC236}">
                    <a16:creationId xmlns:a16="http://schemas.microsoft.com/office/drawing/2014/main" id="{D7A05C6C-796C-464F-8E92-EF29EC4BE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66">
                <a:extLst>
                  <a:ext uri="{FF2B5EF4-FFF2-40B4-BE49-F238E27FC236}">
                    <a16:creationId xmlns:a16="http://schemas.microsoft.com/office/drawing/2014/main" id="{086280B1-2519-4530-8CB7-954C322DF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67">
                <a:extLst>
                  <a:ext uri="{FF2B5EF4-FFF2-40B4-BE49-F238E27FC236}">
                    <a16:creationId xmlns:a16="http://schemas.microsoft.com/office/drawing/2014/main" id="{FAC4F56A-1989-410F-AC4E-93A8341F0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68">
                <a:extLst>
                  <a:ext uri="{FF2B5EF4-FFF2-40B4-BE49-F238E27FC236}">
                    <a16:creationId xmlns:a16="http://schemas.microsoft.com/office/drawing/2014/main" id="{807E54B4-0060-40C2-8727-DBFC74864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69">
                <a:extLst>
                  <a:ext uri="{FF2B5EF4-FFF2-40B4-BE49-F238E27FC236}">
                    <a16:creationId xmlns:a16="http://schemas.microsoft.com/office/drawing/2014/main" id="{36C822A0-882D-4C08-AE6E-A65186949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38">
              <a:extLst>
                <a:ext uri="{FF2B5EF4-FFF2-40B4-BE49-F238E27FC236}">
                  <a16:creationId xmlns:a16="http://schemas.microsoft.com/office/drawing/2014/main" id="{FD3D7D5E-AE57-4517-9FB2-FEFB16E38D3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34" name="Freeform 45">
                <a:extLst>
                  <a:ext uri="{FF2B5EF4-FFF2-40B4-BE49-F238E27FC236}">
                    <a16:creationId xmlns:a16="http://schemas.microsoft.com/office/drawing/2014/main" id="{10B221A0-C777-4C02-8266-1B8D76114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46">
                <a:extLst>
                  <a:ext uri="{FF2B5EF4-FFF2-40B4-BE49-F238E27FC236}">
                    <a16:creationId xmlns:a16="http://schemas.microsoft.com/office/drawing/2014/main" id="{2D8E4339-62EE-4B03-A564-BACE5F7EF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47">
                <a:extLst>
                  <a:ext uri="{FF2B5EF4-FFF2-40B4-BE49-F238E27FC236}">
                    <a16:creationId xmlns:a16="http://schemas.microsoft.com/office/drawing/2014/main" id="{43BB949D-6D9B-4D25-A85A-45EC20B68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A42D644D-F5B9-4292-A60F-3B6A16203FE5}"/>
                </a:ext>
              </a:extLst>
            </p:cNvPr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9" name="Group 72">
              <a:extLst>
                <a:ext uri="{FF2B5EF4-FFF2-40B4-BE49-F238E27FC236}">
                  <a16:creationId xmlns:a16="http://schemas.microsoft.com/office/drawing/2014/main" id="{AAFAB359-E052-4671-B690-B4CCBA23EF0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3" name="Freeform 73">
                <a:extLst>
                  <a:ext uri="{FF2B5EF4-FFF2-40B4-BE49-F238E27FC236}">
                    <a16:creationId xmlns:a16="http://schemas.microsoft.com/office/drawing/2014/main" id="{F1354421-8BBD-4932-9417-8EE72C2F4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74">
                <a:extLst>
                  <a:ext uri="{FF2B5EF4-FFF2-40B4-BE49-F238E27FC236}">
                    <a16:creationId xmlns:a16="http://schemas.microsoft.com/office/drawing/2014/main" id="{95E32925-C4AF-499B-AD77-AA910834E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75">
                <a:extLst>
                  <a:ext uri="{FF2B5EF4-FFF2-40B4-BE49-F238E27FC236}">
                    <a16:creationId xmlns:a16="http://schemas.microsoft.com/office/drawing/2014/main" id="{FD755F7E-B846-4BD4-8D02-D7B6CBDFA4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76">
                <a:extLst>
                  <a:ext uri="{FF2B5EF4-FFF2-40B4-BE49-F238E27FC236}">
                    <a16:creationId xmlns:a16="http://schemas.microsoft.com/office/drawing/2014/main" id="{788C6A7E-C6A5-47C9-82F3-80A040933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77">
                <a:extLst>
                  <a:ext uri="{FF2B5EF4-FFF2-40B4-BE49-F238E27FC236}">
                    <a16:creationId xmlns:a16="http://schemas.microsoft.com/office/drawing/2014/main" id="{2969ED61-83B3-4524-B23C-7C73B5F3F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78">
                <a:extLst>
                  <a:ext uri="{FF2B5EF4-FFF2-40B4-BE49-F238E27FC236}">
                    <a16:creationId xmlns:a16="http://schemas.microsoft.com/office/drawing/2014/main" id="{30CD2314-B8E6-421E-9554-3C5A424A3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79">
                <a:extLst>
                  <a:ext uri="{FF2B5EF4-FFF2-40B4-BE49-F238E27FC236}">
                    <a16:creationId xmlns:a16="http://schemas.microsoft.com/office/drawing/2014/main" id="{57E4DF43-6F65-4AC5-A75E-63C047594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80">
                <a:extLst>
                  <a:ext uri="{FF2B5EF4-FFF2-40B4-BE49-F238E27FC236}">
                    <a16:creationId xmlns:a16="http://schemas.microsoft.com/office/drawing/2014/main" id="{DF5D7DB3-7623-4B70-9D27-28D86B3A2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81">
                <a:extLst>
                  <a:ext uri="{FF2B5EF4-FFF2-40B4-BE49-F238E27FC236}">
                    <a16:creationId xmlns:a16="http://schemas.microsoft.com/office/drawing/2014/main" id="{717B174C-95A3-49BA-BC5E-630B4EB58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82">
                <a:extLst>
                  <a:ext uri="{FF2B5EF4-FFF2-40B4-BE49-F238E27FC236}">
                    <a16:creationId xmlns:a16="http://schemas.microsoft.com/office/drawing/2014/main" id="{259BF10E-FA72-436D-9AB1-FF2741C90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83">
                <a:extLst>
                  <a:ext uri="{FF2B5EF4-FFF2-40B4-BE49-F238E27FC236}">
                    <a16:creationId xmlns:a16="http://schemas.microsoft.com/office/drawing/2014/main" id="{4900B505-38EC-4697-8E02-DAA5057CB1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84">
                <a:extLst>
                  <a:ext uri="{FF2B5EF4-FFF2-40B4-BE49-F238E27FC236}">
                    <a16:creationId xmlns:a16="http://schemas.microsoft.com/office/drawing/2014/main" id="{4F1DEFE8-826E-433B-800D-6F2C3CB56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85">
                <a:extLst>
                  <a:ext uri="{FF2B5EF4-FFF2-40B4-BE49-F238E27FC236}">
                    <a16:creationId xmlns:a16="http://schemas.microsoft.com/office/drawing/2014/main" id="{F815D446-9C15-4099-91A8-656540116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86">
                <a:extLst>
                  <a:ext uri="{FF2B5EF4-FFF2-40B4-BE49-F238E27FC236}">
                    <a16:creationId xmlns:a16="http://schemas.microsoft.com/office/drawing/2014/main" id="{444DCC60-9467-4B86-B4AF-FC84C7464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87">
                <a:extLst>
                  <a:ext uri="{FF2B5EF4-FFF2-40B4-BE49-F238E27FC236}">
                    <a16:creationId xmlns:a16="http://schemas.microsoft.com/office/drawing/2014/main" id="{072F3DE2-15B2-4354-83EF-5B94CFCCF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88">
                <a:extLst>
                  <a:ext uri="{FF2B5EF4-FFF2-40B4-BE49-F238E27FC236}">
                    <a16:creationId xmlns:a16="http://schemas.microsoft.com/office/drawing/2014/main" id="{E4B87F7C-25D7-4D33-B312-E1FF04797E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89">
                <a:extLst>
                  <a:ext uri="{FF2B5EF4-FFF2-40B4-BE49-F238E27FC236}">
                    <a16:creationId xmlns:a16="http://schemas.microsoft.com/office/drawing/2014/main" id="{08144020-916C-40A1-A49B-8E6BAE79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90">
                <a:extLst>
                  <a:ext uri="{FF2B5EF4-FFF2-40B4-BE49-F238E27FC236}">
                    <a16:creationId xmlns:a16="http://schemas.microsoft.com/office/drawing/2014/main" id="{6A8A7F6A-F1DC-4295-B73D-20D3A8A0E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91">
                <a:extLst>
                  <a:ext uri="{FF2B5EF4-FFF2-40B4-BE49-F238E27FC236}">
                    <a16:creationId xmlns:a16="http://schemas.microsoft.com/office/drawing/2014/main" id="{1505A18D-26BE-41F3-BAF5-42594902A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92">
                <a:extLst>
                  <a:ext uri="{FF2B5EF4-FFF2-40B4-BE49-F238E27FC236}">
                    <a16:creationId xmlns:a16="http://schemas.microsoft.com/office/drawing/2014/main" id="{D2AFFFB6-729E-4316-9C09-8DAA96669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93">
                <a:extLst>
                  <a:ext uri="{FF2B5EF4-FFF2-40B4-BE49-F238E27FC236}">
                    <a16:creationId xmlns:a16="http://schemas.microsoft.com/office/drawing/2014/main" id="{3A2C5F5B-B5D3-4B9A-A82B-7EED0DD928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5F52EB0D-B4C9-43F1-800F-B8D261155759}"/>
                </a:ext>
              </a:extLst>
            </p:cNvPr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달 10">
              <a:extLst>
                <a:ext uri="{FF2B5EF4-FFF2-40B4-BE49-F238E27FC236}">
                  <a16:creationId xmlns:a16="http://schemas.microsoft.com/office/drawing/2014/main" id="{84719DDB-4279-4D0E-81E6-EF340A0E135C}"/>
                </a:ext>
              </a:extLst>
            </p:cNvPr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달 11">
              <a:extLst>
                <a:ext uri="{FF2B5EF4-FFF2-40B4-BE49-F238E27FC236}">
                  <a16:creationId xmlns:a16="http://schemas.microsoft.com/office/drawing/2014/main" id="{1B3D64B1-7402-4875-9F84-BFB63309687D}"/>
                </a:ext>
              </a:extLst>
            </p:cNvPr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03" name="그래픽 102" descr="남자">
            <a:extLst>
              <a:ext uri="{FF2B5EF4-FFF2-40B4-BE49-F238E27FC236}">
                <a16:creationId xmlns:a16="http://schemas.microsoft.com/office/drawing/2014/main" id="{B4011B57-5F98-48BB-9881-B68D71FA5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2371" y="3183369"/>
            <a:ext cx="1562576" cy="1562576"/>
          </a:xfrm>
          <a:prstGeom prst="rect">
            <a:avLst/>
          </a:prstGeom>
        </p:spPr>
      </p:pic>
      <p:pic>
        <p:nvPicPr>
          <p:cNvPr id="104" name="그래픽 103" descr="남자">
            <a:extLst>
              <a:ext uri="{FF2B5EF4-FFF2-40B4-BE49-F238E27FC236}">
                <a16:creationId xmlns:a16="http://schemas.microsoft.com/office/drawing/2014/main" id="{38821A57-B1C5-410B-8DD0-A16C77822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1589" y="3176940"/>
            <a:ext cx="1562576" cy="1562576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F3A44CDD-D06D-4CA3-A245-A80B775F8DB5}"/>
              </a:ext>
            </a:extLst>
          </p:cNvPr>
          <p:cNvSpPr txBox="1"/>
          <p:nvPr/>
        </p:nvSpPr>
        <p:spPr>
          <a:xfrm>
            <a:off x="1658010" y="4744724"/>
            <a:ext cx="1562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오야 </a:t>
            </a:r>
            <a:r>
              <a:rPr lang="ko-KR" altLang="en-US" sz="2000" dirty="0" err="1"/>
              <a:t>진치키</a:t>
            </a:r>
            <a:endParaRPr lang="ko-KR" altLang="en-US" sz="20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9C73C02-1399-4C9F-BCDA-99714547985A}"/>
              </a:ext>
            </a:extLst>
          </p:cNvPr>
          <p:cNvSpPr txBox="1"/>
          <p:nvPr/>
        </p:nvSpPr>
        <p:spPr>
          <a:xfrm>
            <a:off x="3706231" y="4739516"/>
            <a:ext cx="2114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/>
              <a:t>무라카와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이치베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37016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439</Words>
  <Application>Microsoft Office PowerPoint</Application>
  <PresentationFormat>와이드스크린</PresentationFormat>
  <Paragraphs>88</Paragraphs>
  <Slides>23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6" baseType="lpstr">
      <vt:lpstr>맑은 고딕</vt:lpstr>
      <vt:lpstr>Arial</vt:lpstr>
      <vt:lpstr>Office 테마</vt:lpstr>
      <vt:lpstr>PowerPoint 프레젠테이션</vt:lpstr>
      <vt:lpstr>1. 옛날부터 인지</vt:lpstr>
      <vt:lpstr>PowerPoint 프레젠테이션</vt:lpstr>
      <vt:lpstr>자세히 보면 1846년</vt:lpstr>
      <vt:lpstr>초판에선 울릉도,독도를 제외 독도 = 한국땅 일본 스스로도 인정한 사실.</vt:lpstr>
      <vt:lpstr>2. 17세기 중반부터 다케시마 영유권 확립</vt:lpstr>
      <vt:lpstr>PowerPoint 프레젠테이션</vt:lpstr>
      <vt:lpstr>도해면허는 자국 섬으로 도항하는데 필요없다!</vt:lpstr>
      <vt:lpstr>3. 울릉도는 금지, 다케시마는 허가</vt:lpstr>
      <vt:lpstr>70년 간 전복과 강치 포획 사업을 근거</vt:lpstr>
      <vt:lpstr>1693년 울릉도에서 안용복 일행이 일본으로 납치됨. 그 후 돗토리의 번주와 담판을 벌여 자신들의 송환과 동시에 “울릉도는 일본의 영토가 아니다.” 라는 서계를 받음.</vt:lpstr>
      <vt:lpstr>PowerPoint 프레젠테이션</vt:lpstr>
      <vt:lpstr>4. 1905년 다케시마를 영유한다는 의사 재확인</vt:lpstr>
      <vt:lpstr>PowerPoint 프레젠테이션</vt:lpstr>
      <vt:lpstr>PowerPoint 프레젠테이션</vt:lpstr>
      <vt:lpstr>5. 샌프란시스코 평화조약 </vt:lpstr>
      <vt:lpstr>한국은 미국에게 조약을 수정해달라고 요청하였다.</vt:lpstr>
      <vt:lpstr>PowerPoint 프레젠테이션</vt:lpstr>
      <vt:lpstr>6. ‘이승만 라인’ 일방적으로 불법 점거했다.</vt:lpstr>
      <vt:lpstr>한국 정부 문서</vt:lpstr>
      <vt:lpstr>일본 정부 문서</vt:lpstr>
      <vt:lpstr>위 문서들을 바탕으로 독도는 한국땅임이 분명</vt:lpstr>
      <vt:lpstr>감사합니다.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전대기</dc:creator>
  <cp:lastModifiedBy>전대기</cp:lastModifiedBy>
  <cp:revision>27</cp:revision>
  <dcterms:created xsi:type="dcterms:W3CDTF">2020-09-28T17:46:11Z</dcterms:created>
  <dcterms:modified xsi:type="dcterms:W3CDTF">2020-09-29T09:23:09Z</dcterms:modified>
</cp:coreProperties>
</file>