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9" r:id="rId5"/>
    <p:sldId id="276" r:id="rId6"/>
    <p:sldId id="277" r:id="rId7"/>
    <p:sldId id="261" r:id="rId8"/>
    <p:sldId id="273" r:id="rId9"/>
    <p:sldId id="260" r:id="rId10"/>
    <p:sldId id="262" r:id="rId11"/>
    <p:sldId id="275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IEgWpLV6x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hQwuqugki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한국의 독도 수호방안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500" dirty="0" err="1" smtClean="0"/>
              <a:t>독도영토학</a:t>
            </a:r>
            <a:endParaRPr lang="ko-KR" altLang="en-US" sz="2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500990" cy="85725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                                                                            </a:t>
            </a:r>
            <a:r>
              <a:rPr lang="ko-KR" altLang="en-US" sz="2000" dirty="0" smtClean="0"/>
              <a:t>최장근 </a:t>
            </a:r>
            <a:r>
              <a:rPr lang="ko-KR" altLang="en-US" sz="2000" dirty="0" smtClean="0"/>
              <a:t>교수님</a:t>
            </a:r>
            <a:endParaRPr lang="en-US" altLang="ko-KR" sz="2000" dirty="0" smtClean="0"/>
          </a:p>
          <a:p>
            <a:r>
              <a:rPr lang="en-US" altLang="ko-KR" dirty="0" smtClean="0"/>
              <a:t>                                                                       </a:t>
            </a:r>
            <a:r>
              <a:rPr lang="en-US" altLang="ko-KR" sz="2000" dirty="0" smtClean="0"/>
              <a:t>22003453</a:t>
            </a:r>
            <a:r>
              <a:rPr lang="ko-KR" altLang="en-US" sz="2000" dirty="0" smtClean="0"/>
              <a:t>남형철</a:t>
            </a: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울릉도 경찰서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00500" cy="293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울릉도 경찰서 순리반의 독도 수호활동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한국 경찰들은 독도가 </a:t>
            </a:r>
            <a:r>
              <a:rPr lang="ko-KR" altLang="en-US" sz="2000" dirty="0" err="1" smtClean="0"/>
              <a:t>한국령이며</a:t>
            </a:r>
            <a:r>
              <a:rPr lang="ko-KR" altLang="en-US" sz="2000" dirty="0" smtClean="0"/>
              <a:t> 한국 어민들이 조업하는 한국어장이므로 반드시 수호하겠다는 의지와 확신이 분명했다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commonPRXELKK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816424" cy="3456384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한국산악회의 독도 조사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일본의 독도 침범으로 인한 긴장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갈등이 고조되는 가운데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13~16</a:t>
            </a:r>
            <a:r>
              <a:rPr lang="ko-KR" altLang="en-US" sz="2000" dirty="0" smtClean="0"/>
              <a:t>일 한국산악회의 독도조사가 이루어졌다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영토 표석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830143" cy="2607444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700" dirty="0" smtClean="0"/>
              <a:t>영토표석 설치</a:t>
            </a:r>
            <a:endParaRPr lang="en-US" altLang="ko-KR" sz="2700" dirty="0" smtClean="0"/>
          </a:p>
          <a:p>
            <a:pPr>
              <a:buNone/>
            </a:pPr>
            <a:endParaRPr lang="en-US" altLang="ko-KR" sz="2700" dirty="0" smtClean="0"/>
          </a:p>
          <a:p>
            <a:pPr>
              <a:buNone/>
            </a:pPr>
            <a:r>
              <a:rPr lang="ko-KR" altLang="en-US" sz="2200" dirty="0" err="1" smtClean="0"/>
              <a:t>조사대는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1952</a:t>
            </a:r>
            <a:r>
              <a:rPr lang="ko-KR" altLang="en-US" sz="2200" dirty="0" smtClean="0"/>
              <a:t>년 설치하려다 실패했던 표석을 </a:t>
            </a:r>
            <a:r>
              <a:rPr lang="en-US" altLang="ko-KR" sz="2200" dirty="0" smtClean="0"/>
              <a:t>10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15</a:t>
            </a:r>
            <a:r>
              <a:rPr lang="ko-KR" altLang="en-US" sz="2200" dirty="0" smtClean="0"/>
              <a:t>일 설치했다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표석은 경상북도가 세운 독도 어민조난자위령비에서 조금 떨어진 장소에 세워졌다</a:t>
            </a:r>
            <a:r>
              <a:rPr lang="en-US" altLang="ko-KR" sz="2200" dirty="0" smtClean="0"/>
              <a:t>.</a:t>
            </a:r>
          </a:p>
          <a:p>
            <a:pPr>
              <a:buNone/>
            </a:pPr>
            <a:endParaRPr lang="en-US" altLang="ko-KR" sz="2700" dirty="0" smtClean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1954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독도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2736304" cy="3312318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05072" cy="714380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한국정부의 순차적 독도수호정책</a:t>
            </a:r>
            <a:endParaRPr lang="ko-KR" altLang="en-US" sz="20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700" dirty="0" smtClean="0"/>
              <a:t>상주 경비병력의 배치</a:t>
            </a:r>
            <a:endParaRPr lang="en-US" altLang="ko-KR" sz="2700" dirty="0" smtClean="0"/>
          </a:p>
          <a:p>
            <a:pPr>
              <a:buNone/>
            </a:pPr>
            <a:endParaRPr lang="en-US" altLang="ko-KR" sz="2700" dirty="0" smtClean="0"/>
          </a:p>
          <a:p>
            <a:pPr>
              <a:buNone/>
            </a:pPr>
            <a:r>
              <a:rPr lang="en-US" altLang="ko-KR" sz="2700" dirty="0" smtClean="0"/>
              <a:t>.</a:t>
            </a:r>
            <a:r>
              <a:rPr lang="ko-KR" altLang="en-US" sz="2000" dirty="0" smtClean="0"/>
              <a:t>최초의 본격적인 경찰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군대의 독도 경비 강화 요구는 울릉도에 거주하며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독도에서 조업하던 한국 어민들로부터 나왔음을 알 수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다운로드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00500" cy="3096344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경비 초사의 설립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200" dirty="0" smtClean="0"/>
              <a:t>독도 경비초사는 </a:t>
            </a:r>
            <a:r>
              <a:rPr lang="en-US" altLang="ko-KR" sz="2200" dirty="0" smtClean="0"/>
              <a:t>1954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8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일 한국정부의 독도경비조치 직후에 건립되었으며 온돌방 한 칸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청마루 한 칸 등 두 칸으로 이루어졌다</a:t>
            </a:r>
            <a:r>
              <a:rPr lang="en-US" altLang="ko-KR" sz="2200" dirty="0" smtClean="0"/>
              <a:t>.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다운로드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528392" cy="2788989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영토표지 설치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2000" dirty="0" smtClean="0"/>
              <a:t>1954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18</a:t>
            </a:r>
            <a:r>
              <a:rPr lang="ko-KR" altLang="en-US" sz="2000" dirty="0" smtClean="0"/>
              <a:t>일 영토표지를 독도에 설치한 이 표석은 동도 서측 해안 위령비 건립장소부근에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등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3" y="1973104"/>
            <a:ext cx="4000500" cy="284035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등대 설치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교통부는 </a:t>
            </a:r>
            <a:r>
              <a:rPr lang="en-US" altLang="ko-KR" sz="2000" dirty="0" smtClean="0"/>
              <a:t>1954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일 독도에 등대를 설치하고 이날 정오 점등하였다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 descr="다운로드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7898" y="1500188"/>
            <a:ext cx="2924829" cy="3786187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무선시설의 설치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200" dirty="0" smtClean="0"/>
              <a:t>독도에는 </a:t>
            </a:r>
            <a:r>
              <a:rPr lang="en-US" altLang="ko-KR" sz="2200" dirty="0" smtClean="0"/>
              <a:t>1954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8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10</a:t>
            </a:r>
            <a:r>
              <a:rPr lang="ko-KR" altLang="en-US" sz="2200" dirty="0" smtClean="0"/>
              <a:t>일 무선시설을 착공하기 시작했고</a:t>
            </a:r>
            <a:r>
              <a:rPr lang="en-US" altLang="ko-KR" sz="2200" dirty="0" smtClean="0"/>
              <a:t>, 9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20</a:t>
            </a:r>
            <a:r>
              <a:rPr lang="ko-KR" altLang="en-US" sz="2200" dirty="0" smtClean="0"/>
              <a:t>일 이를 완성했다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그리고 독도</a:t>
            </a:r>
            <a:r>
              <a:rPr lang="en-US" altLang="ko-KR" sz="2200" dirty="0" smtClean="0"/>
              <a:t>-</a:t>
            </a:r>
            <a:r>
              <a:rPr lang="ko-KR" altLang="en-US" sz="2200" dirty="0" smtClean="0"/>
              <a:t>울릉도 간의 무선시설은 </a:t>
            </a:r>
            <a:r>
              <a:rPr lang="en-US" altLang="ko-KR" sz="2200" dirty="0" smtClean="0"/>
              <a:t>1954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8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27</a:t>
            </a:r>
            <a:r>
              <a:rPr lang="ko-KR" altLang="en-US" sz="2200" dirty="0" smtClean="0"/>
              <a:t>일 </a:t>
            </a:r>
            <a:r>
              <a:rPr lang="en-US" altLang="ko-KR" sz="2200" dirty="0" smtClean="0"/>
              <a:t>3</a:t>
            </a:r>
            <a:r>
              <a:rPr lang="ko-KR" altLang="en-US" sz="2200" dirty="0" smtClean="0"/>
              <a:t>시부터 개통되었다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다운로드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288532" cy="3645437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016" y="1268760"/>
            <a:ext cx="4000529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국회 독도시찰과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정부의 조사</a:t>
            </a: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독도 시찰을 마친 기상돈 의원은 국회본회의</a:t>
            </a:r>
            <a:r>
              <a:rPr lang="en-US" altLang="ko-KR" sz="2000" dirty="0" smtClean="0"/>
              <a:t>(1954.8.6)</a:t>
            </a:r>
            <a:r>
              <a:rPr lang="ko-KR" altLang="en-US" sz="2000" dirty="0" smtClean="0"/>
              <a:t>에서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독도에 대한 </a:t>
            </a:r>
            <a:r>
              <a:rPr lang="ko-KR" altLang="en-US" sz="2000" dirty="0" err="1" smtClean="0"/>
              <a:t>무장병</a:t>
            </a:r>
            <a:r>
              <a:rPr lang="ko-KR" altLang="en-US" sz="2000" dirty="0" smtClean="0"/>
              <a:t> 파견 및 방위시설 등의 설비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를 강조했다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독도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1953</a:t>
            </a:r>
            <a:r>
              <a:rPr lang="ko-KR" altLang="en-US" dirty="0" smtClean="0"/>
              <a:t>년 독도 수호방안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1954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다운로드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000500" cy="2520280"/>
          </a:xfrm>
        </p:spPr>
      </p:pic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016" y="1052736"/>
            <a:ext cx="4000529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독도 선정활동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2200" dirty="0" smtClean="0"/>
              <a:t>1954</a:t>
            </a:r>
            <a:r>
              <a:rPr lang="ko-KR" altLang="en-US" sz="2200" dirty="0" smtClean="0"/>
              <a:t>년 </a:t>
            </a:r>
            <a:r>
              <a:rPr lang="en-US" altLang="ko-KR" sz="2200" dirty="0" smtClean="0"/>
              <a:t>9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15</a:t>
            </a:r>
            <a:r>
              <a:rPr lang="ko-KR" altLang="en-US" sz="2200" dirty="0" smtClean="0"/>
              <a:t>일 독도사진을 넣은 우표를 발행했다</a:t>
            </a:r>
            <a:r>
              <a:rPr lang="en-US" altLang="ko-KR" sz="2200" dirty="0" smtClean="0"/>
              <a:t>. </a:t>
            </a:r>
          </a:p>
          <a:p>
            <a:pPr>
              <a:buNone/>
            </a:pPr>
            <a:r>
              <a:rPr lang="ko-KR" altLang="en-US" sz="2200" dirty="0" smtClean="0"/>
              <a:t>한국산악회의 독도조사과정에서 이용민 감독이 촬영한 문화영화 「독도」</a:t>
            </a:r>
            <a:r>
              <a:rPr lang="ko-KR" altLang="en-US" sz="2200" dirty="0" err="1" smtClean="0"/>
              <a:t>를</a:t>
            </a:r>
            <a:r>
              <a:rPr lang="ko-KR" altLang="en-US" sz="2200" dirty="0" smtClean="0"/>
              <a:t> 후원했다</a:t>
            </a:r>
            <a:r>
              <a:rPr lang="en-US" altLang="ko-KR" sz="2200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그림 7" descr="3tBFlTnMkX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4019579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https://youtu.be/KIEgWpLV6xM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가장 오래된 독도 수호 영상 시청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 외</a:t>
            </a:r>
            <a:endParaRPr lang="ko-KR" altLang="en-US" dirty="0"/>
          </a:p>
        </p:txBody>
      </p:sp>
      <p:pic>
        <p:nvPicPr>
          <p:cNvPr id="5" name="내용 개체 틀 4" descr="comm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02211" cy="2253553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ko-KR" sz="2000" dirty="0" smtClean="0"/>
              <a:t>독도의 상주인원은 독도의 주민 고 최종덕씨가</a:t>
            </a:r>
            <a:r>
              <a:rPr lang="en-US" altLang="ko-KR" sz="2000" dirty="0" smtClean="0"/>
              <a:t> 1965</a:t>
            </a:r>
            <a:r>
              <a:rPr lang="ko-KR" altLang="ko-KR" sz="2000" dirty="0" smtClean="0"/>
              <a:t>년</a:t>
            </a:r>
            <a:r>
              <a:rPr lang="en-US" altLang="ko-KR" sz="2000" dirty="0" smtClean="0"/>
              <a:t> 3</a:t>
            </a:r>
            <a:r>
              <a:rPr lang="ko-KR" altLang="ko-KR" sz="2000" dirty="0" smtClean="0"/>
              <a:t>월에 최초로 거주했으며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그 뒤로 고 김성도씨와 그의 부인이 주민등록상 거주민으로 거주하였다</a:t>
            </a:r>
            <a:r>
              <a:rPr lang="en-US" altLang="ko-KR" dirty="0" smtClean="0"/>
              <a:t>.</a:t>
            </a:r>
          </a:p>
          <a:p>
            <a:r>
              <a:rPr lang="ko-KR" altLang="en-US" sz="2000" dirty="0" smtClean="0"/>
              <a:t>독도 교육을 실시하며 정확한 인식을 심어 줄 필요 가있다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6" name="그림 5" descr="common40H0T4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3600400" cy="233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ko-KR" sz="3000" b="1" u="sng" dirty="0" smtClean="0"/>
              <a:t>희망과도 같은 불빛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 등대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불철주야 독도를 지키는</a:t>
            </a:r>
            <a:r>
              <a:rPr lang="en-US" altLang="ko-KR" sz="3000" b="1" u="sng" dirty="0" smtClean="0"/>
              <a:t> 40</a:t>
            </a:r>
            <a:r>
              <a:rPr lang="ko-KR" altLang="ko-KR" sz="3000" b="1" u="sng" dirty="0" smtClean="0"/>
              <a:t>인의 경비대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한국의 시작을 알리는 섬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우리나라 국민들이 바로 독도의 </a:t>
            </a:r>
            <a:r>
              <a:rPr lang="ko-KR" altLang="ko-KR" sz="3000" b="1" u="sng" dirty="0" err="1" smtClean="0"/>
              <a:t>수호대</a:t>
            </a:r>
            <a:r>
              <a:rPr lang="ko-KR" altLang="ko-KR" sz="3000" b="1" u="sng" dirty="0" smtClean="0"/>
              <a:t> 입니다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힘을 모아 독도를 지켜 나가야 합니다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643866" cy="1500198"/>
          </a:xfrm>
        </p:spPr>
        <p:txBody>
          <a:bodyPr/>
          <a:lstStyle/>
          <a:p>
            <a:r>
              <a:rPr lang="ko-KR" altLang="en-US" dirty="0" smtClean="0"/>
              <a:t>독도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5" name="내용 개체 틀 3" descr="독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691276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45927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두 개의 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5" name="내용 개체 틀 3" descr="독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159" y="2348881"/>
            <a:ext cx="4157841" cy="2769900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독도는 두 개의 섬으로 이루어져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동남쪽에 위치한 </a:t>
            </a:r>
            <a:r>
              <a:rPr lang="ko-KR" altLang="en-US" dirty="0" err="1" smtClean="0"/>
              <a:t>동도는</a:t>
            </a:r>
            <a:r>
              <a:rPr lang="ko-KR" altLang="en-US" dirty="0" smtClean="0"/>
              <a:t> 유인 등대를 비롯하여 대부분의 해양수산 시설이 설치되어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중앙부는 원형 상태로 해수면까지 꺼진 수직 홀이 특징이다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서북쪽에 위치한 서도의 </a:t>
            </a:r>
            <a:r>
              <a:rPr lang="ko-KR" altLang="en-US" dirty="0" err="1" smtClean="0"/>
              <a:t>정상부는</a:t>
            </a:r>
            <a:r>
              <a:rPr lang="ko-KR" altLang="en-US" dirty="0" smtClean="0"/>
              <a:t> 험준한 원추형을 이루고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주요 시설물로 주민 숙소가 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독도의 위치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500" dirty="0" smtClean="0"/>
              <a:t>독도는 울릉도 동남쪽 </a:t>
            </a:r>
            <a:r>
              <a:rPr lang="en-US" altLang="ko-KR" sz="2500" dirty="0" smtClean="0"/>
              <a:t>87.4km </a:t>
            </a:r>
            <a:r>
              <a:rPr lang="ko-KR" altLang="en-US" sz="2500" dirty="0" smtClean="0"/>
              <a:t>떨어진 곳에 위치하며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일본의 </a:t>
            </a:r>
            <a:r>
              <a:rPr lang="ko-KR" altLang="en-US" sz="2500" dirty="0" err="1" smtClean="0"/>
              <a:t>오키시마로부터는</a:t>
            </a:r>
            <a:r>
              <a:rPr lang="ko-KR" altLang="en-US" sz="2500" dirty="0" smtClean="0"/>
              <a:t> </a:t>
            </a:r>
            <a:r>
              <a:rPr lang="en-US" altLang="ko-KR" sz="2500" dirty="0" smtClean="0"/>
              <a:t>160km</a:t>
            </a:r>
            <a:r>
              <a:rPr lang="ko-KR" altLang="en-US" sz="2500" dirty="0" smtClean="0"/>
              <a:t>의 거리에 있다</a:t>
            </a:r>
            <a:r>
              <a:rPr lang="en-US" altLang="ko-KR" sz="2500" dirty="0" smtClean="0"/>
              <a:t>. </a:t>
            </a:r>
            <a:r>
              <a:rPr lang="ko-KR" altLang="en-US" sz="2500" dirty="0" smtClean="0"/>
              <a:t>행정구역상으로는 경상북도 울릉군 </a:t>
            </a:r>
            <a:r>
              <a:rPr lang="ko-KR" altLang="en-US" sz="2500" dirty="0" err="1" smtClean="0"/>
              <a:t>울릉읍</a:t>
            </a:r>
            <a:r>
              <a:rPr lang="ko-KR" altLang="en-US" sz="2500" dirty="0" smtClean="0"/>
              <a:t> 독도리 산 </a:t>
            </a:r>
            <a:r>
              <a:rPr lang="en-US" altLang="ko-KR" sz="2500" dirty="0" smtClean="0"/>
              <a:t>1-37</a:t>
            </a:r>
            <a:r>
              <a:rPr lang="ko-KR" altLang="en-US" sz="2500" dirty="0" smtClean="0"/>
              <a:t>번지로 되어 있다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5" name="내용 개체 틀 3" descr="독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39883" cy="33864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독도의 가치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독도 주변의 바다는 명태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오징어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연어 등 다양한 물고기들이 많이 잡힌다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바닷속에도 다시마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전복 등 해조류가 다양하게 서식하며 상당량의 지하자원이 묻혀 있는 곳이다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또한 우리나라 천연기념물 </a:t>
            </a:r>
            <a:r>
              <a:rPr lang="en-US" altLang="ko-KR" dirty="0" smtClean="0"/>
              <a:t>336</a:t>
            </a:r>
            <a:r>
              <a:rPr lang="ko-KR" altLang="en-US" dirty="0" smtClean="0"/>
              <a:t>호로 지정되었다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내용 개체 틀 3" descr="독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374020" cy="2913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300" dirty="0" smtClean="0">
              <a:hlinkClick r:id="rId2"/>
            </a:endParaRPr>
          </a:p>
          <a:p>
            <a:endParaRPr lang="en-US" altLang="ko-KR" sz="2300" dirty="0">
              <a:hlinkClick r:id="rId2"/>
            </a:endParaRPr>
          </a:p>
          <a:p>
            <a:r>
              <a:rPr lang="en-US" altLang="ko-KR" sz="2300" dirty="0" smtClean="0">
                <a:hlinkClick r:id="rId2"/>
              </a:rPr>
              <a:t>https://www.youtube.com/watch?v=3hQwuqugkik</a:t>
            </a:r>
            <a:r>
              <a:rPr lang="en-US" altLang="ko-KR" sz="2300" dirty="0" smtClean="0"/>
              <a:t> </a:t>
            </a:r>
          </a:p>
          <a:p>
            <a:endParaRPr lang="en-US" altLang="ko-KR" sz="23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 소개 영상 시청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1953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7" name="내용 개체 틀 6" descr="국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4000500" cy="2592288"/>
          </a:xfrm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05072" cy="714380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한국의 독도수호 대책과 조사활동</a:t>
            </a:r>
            <a:endParaRPr lang="ko-KR" altLang="en-US" sz="2000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정부의 대책 준비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000" dirty="0" smtClean="0"/>
              <a:t>외무부는 </a:t>
            </a:r>
            <a:r>
              <a:rPr lang="en-US" altLang="ko-KR" sz="2000" dirty="0" smtClean="0"/>
              <a:t>1953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일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독도 문제에 관한 관계관 연석회의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를 소집해 대책을 논의했다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226</TotalTime>
  <Words>499</Words>
  <Application>Microsoft Office PowerPoint</Application>
  <PresentationFormat>화면 슬라이드 쇼(4:3)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고구려 벽화</vt:lpstr>
      <vt:lpstr>한국의 독도 수호방안   독도영토학</vt:lpstr>
      <vt:lpstr>목차</vt:lpstr>
      <vt:lpstr>독도?</vt:lpstr>
      <vt:lpstr>두 개의 섬 </vt:lpstr>
      <vt:lpstr>독도의 위치</vt:lpstr>
      <vt:lpstr>독도의 가치</vt:lpstr>
      <vt:lpstr>독도 소개 영상 시청</vt:lpstr>
      <vt:lpstr>1953년 독도 수호방안</vt:lpstr>
      <vt:lpstr>슬라이드 9</vt:lpstr>
      <vt:lpstr>슬라이드 10</vt:lpstr>
      <vt:lpstr>슬라이드 11</vt:lpstr>
      <vt:lpstr>슬라이드 12</vt:lpstr>
      <vt:lpstr>1954년 독도 수호방안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가장 오래된 독도 수호 영상 시청</vt:lpstr>
      <vt:lpstr>그 외</vt:lpstr>
      <vt:lpstr>슬라이드 23</vt:lpstr>
      <vt:lpstr>감사합니다.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독도 수호방안  독도영토학</dc:title>
  <dc:creator>LG</dc:creator>
  <cp:lastModifiedBy>LG</cp:lastModifiedBy>
  <cp:revision>24</cp:revision>
  <dcterms:created xsi:type="dcterms:W3CDTF">2020-09-27T15:02:18Z</dcterms:created>
  <dcterms:modified xsi:type="dcterms:W3CDTF">2020-09-28T16:40:07Z</dcterms:modified>
</cp:coreProperties>
</file>