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9" r:id="rId3"/>
    <p:sldId id="271" r:id="rId4"/>
    <p:sldId id="257" r:id="rId5"/>
    <p:sldId id="261" r:id="rId6"/>
    <p:sldId id="267" r:id="rId7"/>
    <p:sldId id="270" r:id="rId8"/>
    <p:sldId id="258" r:id="rId9"/>
    <p:sldId id="262" r:id="rId10"/>
    <p:sldId id="263" r:id="rId11"/>
    <p:sldId id="272" r:id="rId12"/>
    <p:sldId id="273" r:id="rId13"/>
    <p:sldId id="274" r:id="rId14"/>
    <p:sldId id="264" r:id="rId15"/>
    <p:sldId id="265" r:id="rId16"/>
    <p:sldId id="266" r:id="rId17"/>
    <p:sldId id="276" r:id="rId18"/>
    <p:sldId id="282" r:id="rId19"/>
    <p:sldId id="275" r:id="rId20"/>
    <p:sldId id="277" r:id="rId21"/>
    <p:sldId id="278" r:id="rId22"/>
    <p:sldId id="283" r:id="rId23"/>
    <p:sldId id="280" r:id="rId24"/>
    <p:sldId id="284" r:id="rId25"/>
    <p:sldId id="287" r:id="rId26"/>
    <p:sldId id="288" r:id="rId27"/>
    <p:sldId id="289" r:id="rId28"/>
    <p:sldId id="279" r:id="rId29"/>
    <p:sldId id="285" r:id="rId30"/>
    <p:sldId id="281" r:id="rId31"/>
    <p:sldId id="286" r:id="rId32"/>
    <p:sldId id="290" r:id="rId33"/>
  </p:sldIdLst>
  <p:sldSz cx="9144000" cy="6858000" type="screen4x3"/>
  <p:notesSz cx="6858000" cy="9144000"/>
  <p:embeddedFontLst>
    <p:embeddedFont>
      <p:font typeface="나눔스퀘어_ac Bold" panose="020B0600000101010101" pitchFamily="50" charset="-127"/>
      <p:bold r:id="rId34"/>
    </p:embeddedFont>
    <p:embeddedFont>
      <p:font typeface="DX모던고딕RoundB" panose="02020600000000000000" pitchFamily="18" charset="-127"/>
      <p:regular r:id="rId35"/>
    </p:embeddedFont>
    <p:embeddedFont>
      <p:font typeface="나눔스퀘어_ac ExtraBold" panose="020B0600000101010101" pitchFamily="50" charset="-127"/>
      <p:bold r:id="rId36"/>
    </p:embeddedFont>
    <p:embeddedFont>
      <p:font typeface="KoPub돋움체 Bold" panose="00000800000000000000" pitchFamily="2" charset="-127"/>
      <p:bold r:id="rId37"/>
    </p:embeddedFont>
    <p:embeddedFont>
      <p:font typeface="맑은 고딕" panose="020B0503020000020004" pitchFamily="50" charset="-127"/>
      <p:regular r:id="rId38"/>
      <p:bold r:id="rId39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736" y="-3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F509A-046E-4292-95A4-027EB977F752}" type="datetimeFigureOut">
              <a:rPr lang="ko-KR" altLang="en-US" smtClean="0"/>
              <a:t>2020-05-05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ABED6-1C6A-4D74-B9BA-E7371AC852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4337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F509A-046E-4292-95A4-027EB977F752}" type="datetimeFigureOut">
              <a:rPr lang="ko-KR" altLang="en-US" smtClean="0"/>
              <a:t>2020-05-05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ABED6-1C6A-4D74-B9BA-E7371AC852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9909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F509A-046E-4292-95A4-027EB977F752}" type="datetimeFigureOut">
              <a:rPr lang="ko-KR" altLang="en-US" smtClean="0"/>
              <a:t>2020-05-05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ABED6-1C6A-4D74-B9BA-E7371AC852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1739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F509A-046E-4292-95A4-027EB977F752}" type="datetimeFigureOut">
              <a:rPr lang="ko-KR" altLang="en-US" smtClean="0"/>
              <a:t>2020-05-05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ABED6-1C6A-4D74-B9BA-E7371AC852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9801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F509A-046E-4292-95A4-027EB977F752}" type="datetimeFigureOut">
              <a:rPr lang="ko-KR" altLang="en-US" smtClean="0"/>
              <a:t>2020-05-05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ABED6-1C6A-4D74-B9BA-E7371AC852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0400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F509A-046E-4292-95A4-027EB977F752}" type="datetimeFigureOut">
              <a:rPr lang="ko-KR" altLang="en-US" smtClean="0"/>
              <a:t>2020-05-05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ABED6-1C6A-4D74-B9BA-E7371AC852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0635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F509A-046E-4292-95A4-027EB977F752}" type="datetimeFigureOut">
              <a:rPr lang="ko-KR" altLang="en-US" smtClean="0"/>
              <a:t>2020-05-05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ABED6-1C6A-4D74-B9BA-E7371AC852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255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F509A-046E-4292-95A4-027EB977F752}" type="datetimeFigureOut">
              <a:rPr lang="ko-KR" altLang="en-US" smtClean="0"/>
              <a:t>2020-05-05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ABED6-1C6A-4D74-B9BA-E7371AC852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5831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F509A-046E-4292-95A4-027EB977F752}" type="datetimeFigureOut">
              <a:rPr lang="ko-KR" altLang="en-US" smtClean="0"/>
              <a:t>2020-05-05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ABED6-1C6A-4D74-B9BA-E7371AC852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5757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F509A-046E-4292-95A4-027EB977F752}" type="datetimeFigureOut">
              <a:rPr lang="ko-KR" altLang="en-US" smtClean="0"/>
              <a:t>2020-05-05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ABED6-1C6A-4D74-B9BA-E7371AC852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6853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F509A-046E-4292-95A4-027EB977F752}" type="datetimeFigureOut">
              <a:rPr lang="ko-KR" altLang="en-US" smtClean="0"/>
              <a:t>2020-05-05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ABED6-1C6A-4D74-B9BA-E7371AC852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2922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F509A-046E-4292-95A4-027EB977F752}" type="datetimeFigureOut">
              <a:rPr lang="ko-KR" altLang="en-US" smtClean="0"/>
              <a:t>2020-05-05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ABED6-1C6A-4D74-B9BA-E7371AC852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0423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youtu.be/oidE2SSDczw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평행 사변형 3"/>
          <p:cNvSpPr/>
          <p:nvPr/>
        </p:nvSpPr>
        <p:spPr>
          <a:xfrm>
            <a:off x="-1919692" y="-30754"/>
            <a:ext cx="12612372" cy="4755898"/>
          </a:xfrm>
          <a:prstGeom prst="parallelogram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899592" y="1172939"/>
            <a:ext cx="761459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 latinLnBrk="0"/>
            <a:r>
              <a:rPr lang="ko-KR" altLang="en-US" sz="6000" b="1" dirty="0">
                <a:solidFill>
                  <a:schemeClr val="bg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일본의 전통문화 속 예능과 무대예술의 </a:t>
            </a:r>
            <a:r>
              <a:rPr lang="ko-KR" altLang="en-US" sz="6000" b="1" dirty="0" smtClean="0">
                <a:solidFill>
                  <a:schemeClr val="bg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특징</a:t>
            </a:r>
            <a:endParaRPr lang="en-US" altLang="ko-KR" sz="6000" b="1" dirty="0" smtClean="0">
              <a:solidFill>
                <a:schemeClr val="bg1"/>
              </a:solidFill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  <a:p>
            <a:pPr algn="ctr" fontAlgn="base" latinLnBrk="0"/>
            <a:endParaRPr lang="ko-KR" altLang="en-US" sz="800" dirty="0">
              <a:solidFill>
                <a:schemeClr val="bg1"/>
              </a:solidFill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  <a:p>
            <a:pPr algn="ctr" fontAlgn="base" latinLnBrk="0"/>
            <a:r>
              <a:rPr lang="en-US" altLang="ko-KR" sz="3600" b="1" dirty="0">
                <a:solidFill>
                  <a:schemeClr val="bg1"/>
                </a:solidFill>
              </a:rPr>
              <a:t>-</a:t>
            </a:r>
            <a:r>
              <a:rPr lang="ko-KR" altLang="en-US" sz="3600" b="1" dirty="0">
                <a:solidFill>
                  <a:schemeClr val="bg1"/>
                </a:solidFill>
              </a:rPr>
              <a:t>가부키에 대한 조사</a:t>
            </a:r>
            <a:r>
              <a:rPr lang="en-US" altLang="ko-KR" sz="3600" b="1" dirty="0">
                <a:solidFill>
                  <a:schemeClr val="bg1"/>
                </a:solidFill>
              </a:rPr>
              <a:t>-</a:t>
            </a:r>
            <a:endParaRPr lang="ko-KR" altLang="en-US" sz="3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27156" y="5085184"/>
            <a:ext cx="2959464" cy="13228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8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일본어일본학과</a:t>
            </a:r>
            <a:endParaRPr lang="en-US" altLang="ko-KR" sz="2800" dirty="0" smtClean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28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21901734 </a:t>
            </a:r>
            <a:r>
              <a:rPr lang="ko-KR" altLang="en-US" sz="28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이지</a:t>
            </a:r>
            <a:r>
              <a:rPr lang="ko-KR" altLang="en-US" sz="28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예</a:t>
            </a:r>
          </a:p>
        </p:txBody>
      </p:sp>
    </p:spTree>
    <p:extLst>
      <p:ext uri="{BB962C8B-B14F-4D97-AF65-F5344CB8AC3E}">
        <p14:creationId xmlns:p14="http://schemas.microsoft.com/office/powerpoint/2010/main" val="34826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직사각형 24"/>
          <p:cNvSpPr/>
          <p:nvPr/>
        </p:nvSpPr>
        <p:spPr>
          <a:xfrm>
            <a:off x="-396552" y="332656"/>
            <a:ext cx="10297144" cy="72008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타원 25"/>
          <p:cNvSpPr/>
          <p:nvPr/>
        </p:nvSpPr>
        <p:spPr>
          <a:xfrm>
            <a:off x="318737" y="75484"/>
            <a:ext cx="1296144" cy="1234423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b="1" dirty="0">
              <a:solidFill>
                <a:schemeClr val="tx1"/>
              </a:solidFill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99172" y="400308"/>
            <a:ext cx="5581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smtClean="0"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가부키의 역사 </a:t>
            </a:r>
            <a:r>
              <a:rPr lang="en-US" altLang="ko-KR" sz="3200" dirty="0" smtClean="0"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: </a:t>
            </a:r>
            <a:r>
              <a:rPr lang="ko-KR" altLang="en-US" sz="3200" dirty="0" err="1" smtClean="0"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에도시대</a:t>
            </a:r>
            <a:r>
              <a:rPr lang="ko-KR" altLang="en-US" sz="3200" dirty="0" smtClean="0"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 초기</a:t>
            </a:r>
            <a:endParaRPr lang="ko-KR" altLang="en-US" sz="3200" dirty="0">
              <a:solidFill>
                <a:schemeClr val="bg1"/>
              </a:solidFill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5628" y="184864"/>
            <a:ext cx="6623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2</a:t>
            </a:r>
            <a:endParaRPr lang="ko-KR" altLang="en-US" sz="60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461" y="1772815"/>
            <a:ext cx="1851165" cy="1851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10" y="1775101"/>
            <a:ext cx="1837095" cy="18370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55423" y="1653897"/>
            <a:ext cx="42370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ko-KR" altLang="en-US" sz="3200" dirty="0" err="1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온나가부키</a:t>
            </a:r>
            <a:r>
              <a:rPr lang="en-US" altLang="ko-KR" sz="3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(</a:t>
            </a:r>
            <a:r>
              <a:rPr lang="ko-KR" altLang="en-US" sz="3200" dirty="0" err="1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女歌舞伎</a:t>
            </a:r>
            <a:r>
              <a:rPr lang="en-US" altLang="ko-KR" sz="32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)</a:t>
            </a:r>
          </a:p>
          <a:p>
            <a:pPr fontAlgn="base"/>
            <a:endParaRPr lang="ko-KR" altLang="en-US" sz="16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32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	</a:t>
            </a:r>
            <a:r>
              <a:rPr lang="ko-KR" altLang="en-US" sz="32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여자 남자 합동 공연</a:t>
            </a:r>
            <a:endParaRPr lang="ko-KR" altLang="en-US" sz="32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11" name="오른쪽 화살표 10"/>
          <p:cNvSpPr/>
          <p:nvPr/>
        </p:nvSpPr>
        <p:spPr>
          <a:xfrm>
            <a:off x="4630942" y="2581685"/>
            <a:ext cx="805154" cy="50405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1" name="그룹 20"/>
          <p:cNvGrpSpPr/>
          <p:nvPr/>
        </p:nvGrpSpPr>
        <p:grpSpPr>
          <a:xfrm>
            <a:off x="633159" y="4363072"/>
            <a:ext cx="4271410" cy="1944216"/>
            <a:chOff x="633159" y="4363072"/>
            <a:chExt cx="4271410" cy="1944216"/>
          </a:xfrm>
        </p:grpSpPr>
        <p:sp>
          <p:nvSpPr>
            <p:cNvPr id="18" name="모서리가 둥근 사각형 설명선 17"/>
            <p:cNvSpPr/>
            <p:nvPr/>
          </p:nvSpPr>
          <p:spPr>
            <a:xfrm>
              <a:off x="633159" y="4363072"/>
              <a:ext cx="4271410" cy="1944216"/>
            </a:xfrm>
            <a:prstGeom prst="wedgeRoundRectCallout">
              <a:avLst>
                <a:gd name="adj1" fmla="val 67149"/>
                <a:gd name="adj2" fmla="val -25879"/>
                <a:gd name="adj3" fmla="val 16667"/>
              </a:avLst>
            </a:prstGeom>
            <a:solidFill>
              <a:schemeClr val="bg1"/>
            </a:solidFill>
            <a:ln w="381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388983" y="4608432"/>
              <a:ext cx="2759762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600" dirty="0" smtClean="0"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외설적이야</a:t>
              </a:r>
              <a:r>
                <a:rPr lang="en-US" altLang="ko-KR" sz="3600" dirty="0" smtClean="0"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.</a:t>
              </a:r>
            </a:p>
            <a:p>
              <a:pPr algn="ctr"/>
              <a:endParaRPr lang="en-US" altLang="ko-KR" sz="800" dirty="0" smtClean="0">
                <a:latin typeface="나눔스퀘어_ac ExtraBold" panose="020B0600000101010101" pitchFamily="50" charset="-127"/>
                <a:ea typeface="나눔스퀘어_ac ExtraBold" panose="020B0600000101010101" pitchFamily="50" charset="-127"/>
              </a:endParaRPr>
            </a:p>
            <a:p>
              <a:pPr algn="ctr"/>
              <a:r>
                <a:rPr lang="ko-KR" altLang="en-US" sz="4800" dirty="0" smtClean="0">
                  <a:solidFill>
                    <a:srgbClr val="C00000"/>
                  </a:solidFill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금지</a:t>
              </a:r>
              <a:r>
                <a:rPr lang="en-US" altLang="ko-KR" sz="4800" dirty="0" smtClean="0">
                  <a:solidFill>
                    <a:srgbClr val="C00000"/>
                  </a:solidFill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!</a:t>
              </a:r>
              <a:endParaRPr lang="ko-KR" altLang="en-US" sz="4800" dirty="0">
                <a:solidFill>
                  <a:srgbClr val="C00000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endParaRPr>
            </a:p>
          </p:txBody>
        </p:sp>
      </p:grpSp>
      <p:grpSp>
        <p:nvGrpSpPr>
          <p:cNvPr id="20" name="그룹 19"/>
          <p:cNvGrpSpPr/>
          <p:nvPr/>
        </p:nvGrpSpPr>
        <p:grpSpPr>
          <a:xfrm>
            <a:off x="5474184" y="3660570"/>
            <a:ext cx="3037402" cy="2924019"/>
            <a:chOff x="5474184" y="3660570"/>
            <a:chExt cx="3037402" cy="2924019"/>
          </a:xfrm>
        </p:grpSpPr>
        <p:pic>
          <p:nvPicPr>
            <p:cNvPr id="13" name="그림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3313" y="3660570"/>
              <a:ext cx="2799145" cy="2799145"/>
            </a:xfrm>
            <a:prstGeom prst="rect">
              <a:avLst/>
            </a:prstGeom>
          </p:spPr>
        </p:pic>
        <p:sp>
          <p:nvSpPr>
            <p:cNvPr id="15" name="모서리가 둥근 직사각형 14"/>
            <p:cNvSpPr/>
            <p:nvPr/>
          </p:nvSpPr>
          <p:spPr>
            <a:xfrm>
              <a:off x="5474184" y="5648485"/>
              <a:ext cx="3037402" cy="936104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105462" y="5793371"/>
              <a:ext cx="177484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600" smtClean="0">
                  <a:solidFill>
                    <a:schemeClr val="bg1"/>
                  </a:solidFill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에도막부</a:t>
              </a:r>
              <a:endParaRPr lang="ko-KR" altLang="en-US" sz="3600" dirty="0">
                <a:solidFill>
                  <a:schemeClr val="bg1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170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직사각형 24"/>
          <p:cNvSpPr/>
          <p:nvPr/>
        </p:nvSpPr>
        <p:spPr>
          <a:xfrm>
            <a:off x="-396552" y="332656"/>
            <a:ext cx="10297144" cy="72008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타원 25"/>
          <p:cNvSpPr/>
          <p:nvPr/>
        </p:nvSpPr>
        <p:spPr>
          <a:xfrm>
            <a:off x="318737" y="75484"/>
            <a:ext cx="1296144" cy="1234423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b="1" dirty="0">
              <a:solidFill>
                <a:schemeClr val="tx1"/>
              </a:solidFill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99172" y="400308"/>
            <a:ext cx="5581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smtClean="0"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가부키의 역사 </a:t>
            </a:r>
            <a:r>
              <a:rPr lang="en-US" altLang="ko-KR" sz="3200" dirty="0" smtClean="0"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: </a:t>
            </a:r>
            <a:r>
              <a:rPr lang="ko-KR" altLang="en-US" sz="3200" dirty="0" err="1" smtClean="0"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에도시대</a:t>
            </a:r>
            <a:r>
              <a:rPr lang="ko-KR" altLang="en-US" sz="3200" dirty="0" smtClean="0"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 초기</a:t>
            </a:r>
            <a:endParaRPr lang="ko-KR" altLang="en-US" sz="3200" dirty="0">
              <a:solidFill>
                <a:schemeClr val="bg1"/>
              </a:solidFill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5628" y="184864"/>
            <a:ext cx="6623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2</a:t>
            </a:r>
            <a:endParaRPr lang="ko-KR" altLang="en-US" sz="60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2776"/>
            <a:ext cx="2585962" cy="258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334085" y="1653897"/>
            <a:ext cx="461536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lnSpc>
                <a:spcPct val="150000"/>
              </a:lnSpc>
            </a:pPr>
            <a:r>
              <a:rPr lang="ko-KR" altLang="en-US" sz="32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미소년이 추는</a:t>
            </a:r>
            <a:endParaRPr lang="en-US" altLang="ko-KR" sz="3200" dirty="0" smtClean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algn="ctr" fontAlgn="base">
              <a:lnSpc>
                <a:spcPct val="150000"/>
              </a:lnSpc>
            </a:pPr>
            <a:r>
              <a:rPr lang="ko-KR" altLang="en-US" sz="3200" dirty="0" err="1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와카슈가부키</a:t>
            </a:r>
            <a:r>
              <a:rPr lang="en-US" altLang="ko-KR" sz="3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(</a:t>
            </a:r>
            <a:r>
              <a:rPr lang="ko-KR" altLang="en-US" sz="3200" dirty="0" err="1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若衆歌舞伎</a:t>
            </a:r>
            <a:r>
              <a:rPr lang="en-US" altLang="ko-KR" sz="3200" dirty="0"/>
              <a:t>)</a:t>
            </a:r>
            <a:endParaRPr lang="ko-KR" altLang="en-US" sz="3200" dirty="0"/>
          </a:p>
        </p:txBody>
      </p:sp>
      <p:grpSp>
        <p:nvGrpSpPr>
          <p:cNvPr id="21" name="그룹 20"/>
          <p:cNvGrpSpPr/>
          <p:nvPr/>
        </p:nvGrpSpPr>
        <p:grpSpPr>
          <a:xfrm>
            <a:off x="633159" y="4363072"/>
            <a:ext cx="4271410" cy="1944216"/>
            <a:chOff x="633159" y="4363072"/>
            <a:chExt cx="4271410" cy="1944216"/>
          </a:xfrm>
        </p:grpSpPr>
        <p:sp>
          <p:nvSpPr>
            <p:cNvPr id="18" name="모서리가 둥근 사각형 설명선 17"/>
            <p:cNvSpPr/>
            <p:nvPr/>
          </p:nvSpPr>
          <p:spPr>
            <a:xfrm>
              <a:off x="633159" y="4363072"/>
              <a:ext cx="4271410" cy="1944216"/>
            </a:xfrm>
            <a:prstGeom prst="wedgeRoundRectCallout">
              <a:avLst>
                <a:gd name="adj1" fmla="val 67149"/>
                <a:gd name="adj2" fmla="val -25879"/>
                <a:gd name="adj3" fmla="val 16667"/>
              </a:avLst>
            </a:prstGeom>
            <a:solidFill>
              <a:schemeClr val="bg1"/>
            </a:solidFill>
            <a:ln w="381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388983" y="4608432"/>
              <a:ext cx="2759762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600" dirty="0" smtClean="0"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이것도 외설적</a:t>
              </a:r>
              <a:r>
                <a:rPr lang="en-US" altLang="ko-KR" sz="3600" dirty="0" smtClean="0"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.</a:t>
              </a:r>
            </a:p>
            <a:p>
              <a:pPr algn="ctr"/>
              <a:endParaRPr lang="en-US" altLang="ko-KR" sz="800" dirty="0" smtClean="0">
                <a:latin typeface="나눔스퀘어_ac ExtraBold" panose="020B0600000101010101" pitchFamily="50" charset="-127"/>
                <a:ea typeface="나눔스퀘어_ac ExtraBold" panose="020B0600000101010101" pitchFamily="50" charset="-127"/>
              </a:endParaRPr>
            </a:p>
            <a:p>
              <a:pPr algn="ctr"/>
              <a:r>
                <a:rPr lang="ko-KR" altLang="en-US" sz="4800" dirty="0" smtClean="0">
                  <a:solidFill>
                    <a:srgbClr val="C00000"/>
                  </a:solidFill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금지</a:t>
              </a:r>
              <a:r>
                <a:rPr lang="en-US" altLang="ko-KR" sz="4800" dirty="0" smtClean="0">
                  <a:solidFill>
                    <a:srgbClr val="C00000"/>
                  </a:solidFill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!</a:t>
              </a:r>
              <a:endParaRPr lang="ko-KR" altLang="en-US" sz="4800" dirty="0">
                <a:solidFill>
                  <a:srgbClr val="C00000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endParaRPr>
            </a:p>
          </p:txBody>
        </p:sp>
      </p:grpSp>
      <p:grpSp>
        <p:nvGrpSpPr>
          <p:cNvPr id="20" name="그룹 19"/>
          <p:cNvGrpSpPr/>
          <p:nvPr/>
        </p:nvGrpSpPr>
        <p:grpSpPr>
          <a:xfrm>
            <a:off x="5474184" y="3660570"/>
            <a:ext cx="3037402" cy="2924019"/>
            <a:chOff x="5474184" y="3660570"/>
            <a:chExt cx="3037402" cy="2924019"/>
          </a:xfrm>
        </p:grpSpPr>
        <p:pic>
          <p:nvPicPr>
            <p:cNvPr id="13" name="그림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3313" y="3660570"/>
              <a:ext cx="2799145" cy="2799145"/>
            </a:xfrm>
            <a:prstGeom prst="rect">
              <a:avLst/>
            </a:prstGeom>
          </p:spPr>
        </p:pic>
        <p:sp>
          <p:nvSpPr>
            <p:cNvPr id="15" name="모서리가 둥근 직사각형 14"/>
            <p:cNvSpPr/>
            <p:nvPr/>
          </p:nvSpPr>
          <p:spPr>
            <a:xfrm>
              <a:off x="5474184" y="5648485"/>
              <a:ext cx="3037402" cy="936104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105462" y="5793371"/>
              <a:ext cx="177484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600" dirty="0" err="1" smtClean="0">
                  <a:solidFill>
                    <a:schemeClr val="bg1"/>
                  </a:solidFill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에도막부</a:t>
              </a:r>
              <a:endParaRPr lang="ko-KR" altLang="en-US" sz="3600" dirty="0">
                <a:solidFill>
                  <a:schemeClr val="bg1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0183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311" y="990690"/>
            <a:ext cx="2705100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모서리가 둥근 사각형 설명선 16"/>
          <p:cNvSpPr/>
          <p:nvPr/>
        </p:nvSpPr>
        <p:spPr>
          <a:xfrm>
            <a:off x="789879" y="1591923"/>
            <a:ext cx="4271410" cy="1225879"/>
          </a:xfrm>
          <a:prstGeom prst="wedgeRoundRectCallout">
            <a:avLst>
              <a:gd name="adj1" fmla="val 65032"/>
              <a:gd name="adj2" fmla="val 16110"/>
              <a:gd name="adj3" fmla="val 16667"/>
            </a:avLst>
          </a:prstGeom>
          <a:solidFill>
            <a:schemeClr val="bg1"/>
          </a:solidFill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5" name="직사각형 24"/>
          <p:cNvSpPr/>
          <p:nvPr/>
        </p:nvSpPr>
        <p:spPr>
          <a:xfrm>
            <a:off x="-396552" y="332656"/>
            <a:ext cx="10297144" cy="72008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타원 25"/>
          <p:cNvSpPr/>
          <p:nvPr/>
        </p:nvSpPr>
        <p:spPr>
          <a:xfrm>
            <a:off x="318737" y="75484"/>
            <a:ext cx="1296144" cy="1234423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b="1" dirty="0">
              <a:solidFill>
                <a:schemeClr val="tx1"/>
              </a:solidFill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99172" y="400308"/>
            <a:ext cx="5581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smtClean="0"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가부키의 역사 </a:t>
            </a:r>
            <a:r>
              <a:rPr lang="en-US" altLang="ko-KR" sz="3200" dirty="0" smtClean="0"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: </a:t>
            </a:r>
            <a:r>
              <a:rPr lang="ko-KR" altLang="en-US" sz="3200" dirty="0" err="1" smtClean="0"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에도시대</a:t>
            </a:r>
            <a:r>
              <a:rPr lang="ko-KR" altLang="en-US" sz="3200" dirty="0" smtClean="0"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 초기</a:t>
            </a:r>
            <a:endParaRPr lang="ko-KR" altLang="en-US" sz="3200" dirty="0">
              <a:solidFill>
                <a:schemeClr val="bg1"/>
              </a:solidFill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5628" y="184864"/>
            <a:ext cx="6623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2</a:t>
            </a:r>
            <a:endParaRPr lang="ko-KR" altLang="en-US" sz="60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grpSp>
        <p:nvGrpSpPr>
          <p:cNvPr id="20" name="그룹 19"/>
          <p:cNvGrpSpPr/>
          <p:nvPr/>
        </p:nvGrpSpPr>
        <p:grpSpPr>
          <a:xfrm>
            <a:off x="395536" y="3678046"/>
            <a:ext cx="3037402" cy="2924019"/>
            <a:chOff x="5474184" y="3660570"/>
            <a:chExt cx="3037402" cy="2924019"/>
          </a:xfrm>
        </p:grpSpPr>
        <p:pic>
          <p:nvPicPr>
            <p:cNvPr id="13" name="그림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3313" y="3660570"/>
              <a:ext cx="2799145" cy="2799145"/>
            </a:xfrm>
            <a:prstGeom prst="rect">
              <a:avLst/>
            </a:prstGeom>
          </p:spPr>
        </p:pic>
        <p:sp>
          <p:nvSpPr>
            <p:cNvPr id="15" name="모서리가 둥근 직사각형 14"/>
            <p:cNvSpPr/>
            <p:nvPr/>
          </p:nvSpPr>
          <p:spPr>
            <a:xfrm>
              <a:off x="5474184" y="5648485"/>
              <a:ext cx="3037402" cy="936104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105462" y="5793371"/>
              <a:ext cx="177484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600" dirty="0" err="1" smtClean="0">
                  <a:solidFill>
                    <a:schemeClr val="bg1"/>
                  </a:solidFill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에도막부</a:t>
              </a:r>
              <a:endParaRPr lang="ko-KR" altLang="en-US" sz="3600" dirty="0">
                <a:solidFill>
                  <a:schemeClr val="bg1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320017" y="1912476"/>
            <a:ext cx="32111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가부키 하고 싶어요</a:t>
            </a:r>
            <a:endParaRPr lang="ko-KR" altLang="en-US" sz="32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3" name="AutoShape 2" descr="https://image.flaticon.com/icons/svg/33/33308.svg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" name="AutoShape 4" descr="https://image.flaticon.com/icons/svg/33/33308.svg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6" name="그룹 5"/>
          <p:cNvGrpSpPr/>
          <p:nvPr/>
        </p:nvGrpSpPr>
        <p:grpSpPr>
          <a:xfrm>
            <a:off x="3923928" y="3678046"/>
            <a:ext cx="4631450" cy="2875211"/>
            <a:chOff x="3923928" y="3678046"/>
            <a:chExt cx="4631450" cy="2875211"/>
          </a:xfrm>
        </p:grpSpPr>
        <p:sp>
          <p:nvSpPr>
            <p:cNvPr id="18" name="모서리가 둥근 사각형 설명선 17"/>
            <p:cNvSpPr/>
            <p:nvPr/>
          </p:nvSpPr>
          <p:spPr>
            <a:xfrm>
              <a:off x="3923928" y="3678046"/>
              <a:ext cx="4631450" cy="2875211"/>
            </a:xfrm>
            <a:prstGeom prst="wedgeRoundRectCallout">
              <a:avLst>
                <a:gd name="adj1" fmla="val -67072"/>
                <a:gd name="adj2" fmla="val -11399"/>
                <a:gd name="adj3" fmla="val 16667"/>
              </a:avLst>
            </a:prstGeom>
            <a:solidFill>
              <a:schemeClr val="bg1"/>
            </a:solidFill>
            <a:ln w="381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166808" y="3992266"/>
              <a:ext cx="4145687" cy="22467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000" dirty="0" smtClean="0"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조건</a:t>
              </a:r>
              <a:endParaRPr lang="en-US" altLang="ko-KR" sz="4000" dirty="0" smtClean="0">
                <a:latin typeface="나눔스퀘어_ac ExtraBold" panose="020B0600000101010101" pitchFamily="50" charset="-127"/>
                <a:ea typeface="나눔스퀘어_ac ExtraBold" panose="020B0600000101010101" pitchFamily="50" charset="-127"/>
              </a:endParaRPr>
            </a:p>
            <a:p>
              <a:endParaRPr lang="en-US" altLang="ko-KR" sz="1600" dirty="0"/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l"/>
              </a:pPr>
              <a:r>
                <a:rPr lang="ko-KR" altLang="en-US" sz="2800" dirty="0" smtClean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여자와 소녀는 배우 금지</a:t>
              </a:r>
              <a:endParaRPr lang="en-US" altLang="ko-KR" sz="28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endParaRP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l"/>
              </a:pPr>
              <a:r>
                <a:rPr lang="ko-KR" altLang="en-US" sz="2800" dirty="0" smtClean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구체적인 </a:t>
              </a:r>
              <a:r>
                <a:rPr lang="ko-KR" altLang="en-US" sz="2800" dirty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이야기를 </a:t>
              </a:r>
              <a:r>
                <a:rPr lang="ko-KR" altLang="en-US" sz="2800" dirty="0" smtClean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가질 것</a:t>
              </a:r>
              <a:endParaRPr lang="ko-KR" altLang="en-US" sz="2800" dirty="0">
                <a:latin typeface="나눔스퀘어_ac Bold" panose="020B0600000101010101" pitchFamily="50" charset="-127"/>
                <a:ea typeface="나눔스퀘어_ac Bold" panose="020B060000010101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5450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454" y="3634847"/>
            <a:ext cx="3291131" cy="3136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모서리가 둥근 사각형 설명선 16"/>
          <p:cNvSpPr/>
          <p:nvPr/>
        </p:nvSpPr>
        <p:spPr>
          <a:xfrm>
            <a:off x="2616314" y="1628800"/>
            <a:ext cx="4271410" cy="1860563"/>
          </a:xfrm>
          <a:prstGeom prst="wedgeRoundRectCallout">
            <a:avLst>
              <a:gd name="adj1" fmla="val -5306"/>
              <a:gd name="adj2" fmla="val 83929"/>
              <a:gd name="adj3" fmla="val 16667"/>
            </a:avLst>
          </a:prstGeom>
          <a:solidFill>
            <a:schemeClr val="bg1"/>
          </a:solidFill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5" name="직사각형 24"/>
          <p:cNvSpPr/>
          <p:nvPr/>
        </p:nvSpPr>
        <p:spPr>
          <a:xfrm>
            <a:off x="-396552" y="332656"/>
            <a:ext cx="10297144" cy="72008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타원 25"/>
          <p:cNvSpPr/>
          <p:nvPr/>
        </p:nvSpPr>
        <p:spPr>
          <a:xfrm>
            <a:off x="318737" y="75484"/>
            <a:ext cx="1296144" cy="1234423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b="1" dirty="0">
              <a:solidFill>
                <a:schemeClr val="tx1"/>
              </a:solidFill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99172" y="400308"/>
            <a:ext cx="5581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smtClean="0"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가부키의 역사 </a:t>
            </a:r>
            <a:r>
              <a:rPr lang="en-US" altLang="ko-KR" sz="3200" dirty="0" smtClean="0"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: </a:t>
            </a:r>
            <a:r>
              <a:rPr lang="ko-KR" altLang="en-US" sz="3200" dirty="0" err="1" smtClean="0"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에도시대</a:t>
            </a:r>
            <a:r>
              <a:rPr lang="ko-KR" altLang="en-US" sz="3200" dirty="0" smtClean="0"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 초기</a:t>
            </a:r>
            <a:endParaRPr lang="ko-KR" altLang="en-US" sz="3200" dirty="0">
              <a:solidFill>
                <a:schemeClr val="bg1"/>
              </a:solidFill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5628" y="184864"/>
            <a:ext cx="6623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2</a:t>
            </a:r>
            <a:endParaRPr lang="ko-KR" altLang="en-US" sz="60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86450" y="2050671"/>
            <a:ext cx="310854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구체적인 줄거리를</a:t>
            </a:r>
            <a:endParaRPr lang="en-US" altLang="ko-KR" sz="3200" dirty="0" smtClean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algn="ctr"/>
            <a:r>
              <a:rPr lang="ko-KR" altLang="en-US" sz="32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구상하자</a:t>
            </a:r>
            <a:r>
              <a:rPr lang="en-US" altLang="ko-KR" sz="32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!</a:t>
            </a:r>
            <a:endParaRPr lang="ko-KR" altLang="en-US" sz="32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3" name="AutoShape 2" descr="https://image.flaticon.com/icons/svg/33/33308.svg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" name="AutoShape 4" descr="https://image.flaticon.com/icons/svg/33/33308.svg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737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직사각형 24"/>
          <p:cNvSpPr/>
          <p:nvPr/>
        </p:nvSpPr>
        <p:spPr>
          <a:xfrm>
            <a:off x="-396552" y="332656"/>
            <a:ext cx="10297144" cy="72008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타원 25"/>
          <p:cNvSpPr/>
          <p:nvPr/>
        </p:nvSpPr>
        <p:spPr>
          <a:xfrm>
            <a:off x="318737" y="75484"/>
            <a:ext cx="1296144" cy="1234423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b="1" dirty="0">
              <a:solidFill>
                <a:schemeClr val="tx1"/>
              </a:solidFill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99172" y="400308"/>
            <a:ext cx="5581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smtClean="0"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가부키의 역사 </a:t>
            </a:r>
            <a:r>
              <a:rPr lang="en-US" altLang="ko-KR" sz="3200" dirty="0" smtClean="0"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: </a:t>
            </a:r>
            <a:r>
              <a:rPr lang="ko-KR" altLang="en-US" sz="3200" dirty="0" err="1" smtClean="0"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에도시대</a:t>
            </a:r>
            <a:r>
              <a:rPr lang="ko-KR" altLang="en-US" sz="3200" dirty="0" smtClean="0"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 중기</a:t>
            </a:r>
            <a:endParaRPr lang="ko-KR" altLang="en-US" sz="3200" dirty="0">
              <a:solidFill>
                <a:schemeClr val="bg1"/>
              </a:solidFill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5628" y="184864"/>
            <a:ext cx="6623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2</a:t>
            </a:r>
            <a:endParaRPr lang="ko-KR" altLang="en-US" sz="60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572577" y="2215529"/>
            <a:ext cx="3848799" cy="4385415"/>
            <a:chOff x="572577" y="2215529"/>
            <a:chExt cx="3848799" cy="4385415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6450" y="4219889"/>
              <a:ext cx="2381055" cy="2381055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572577" y="2215529"/>
              <a:ext cx="3848799" cy="1661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600" dirty="0" err="1" smtClean="0">
                  <a:solidFill>
                    <a:srgbClr val="C00000"/>
                  </a:solidFill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와고토</a:t>
              </a:r>
              <a:endParaRPr lang="en-US" altLang="ko-KR" sz="3600" dirty="0" smtClean="0">
                <a:solidFill>
                  <a:srgbClr val="C00000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endParaRPr>
            </a:p>
            <a:p>
              <a:pPr marL="171450" indent="-171450" algn="ctr">
                <a:buFont typeface="Wingdings" panose="05000000000000000000" pitchFamily="2" charset="2"/>
                <a:buChar char="l"/>
              </a:pPr>
              <a:endParaRPr lang="en-US" altLang="ko-KR" sz="1000" dirty="0" smtClean="0">
                <a:solidFill>
                  <a:srgbClr val="C00000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endParaRPr>
            </a:p>
            <a:p>
              <a:pPr marL="342900" indent="-342900" algn="ctr">
                <a:buFont typeface="Wingdings" panose="05000000000000000000" pitchFamily="2" charset="2"/>
                <a:buChar char="l"/>
              </a:pPr>
              <a:r>
                <a:rPr lang="ko-KR" altLang="en-US" sz="2400" dirty="0" smtClean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유녀의 사랑 이야기를 다룸</a:t>
              </a:r>
              <a:endParaRPr lang="en-US" altLang="ko-KR" sz="24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endParaRPr>
            </a:p>
            <a:p>
              <a:pPr marL="342900" indent="-342900" algn="ctr">
                <a:buFont typeface="Wingdings" panose="05000000000000000000" pitchFamily="2" charset="2"/>
                <a:buChar char="l"/>
              </a:pPr>
              <a:endParaRPr lang="en-US" altLang="ko-KR" sz="8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endParaRPr>
            </a:p>
            <a:p>
              <a:pPr marL="342900" indent="-342900" algn="ctr">
                <a:buFont typeface="Wingdings" panose="05000000000000000000" pitchFamily="2" charset="2"/>
                <a:buChar char="l"/>
              </a:pPr>
              <a:r>
                <a:rPr lang="ko-KR" altLang="en-US" sz="2400" dirty="0" err="1" smtClean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교토에서</a:t>
              </a:r>
              <a:r>
                <a:rPr lang="ko-KR" altLang="en-US" sz="2400" dirty="0" smtClean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 성행</a:t>
              </a:r>
            </a:p>
          </p:txBody>
        </p:sp>
      </p:grpSp>
      <p:grpSp>
        <p:nvGrpSpPr>
          <p:cNvPr id="14" name="그룹 13"/>
          <p:cNvGrpSpPr/>
          <p:nvPr/>
        </p:nvGrpSpPr>
        <p:grpSpPr>
          <a:xfrm>
            <a:off x="5292079" y="2204864"/>
            <a:ext cx="3348371" cy="4418595"/>
            <a:chOff x="5292079" y="2204864"/>
            <a:chExt cx="3348371" cy="4418595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2149" y="4535227"/>
              <a:ext cx="2088232" cy="2088232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5292079" y="2204864"/>
              <a:ext cx="3348371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600" dirty="0" err="1" smtClean="0">
                  <a:solidFill>
                    <a:srgbClr val="C00000"/>
                  </a:solidFill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아라고토</a:t>
              </a:r>
              <a:endParaRPr lang="en-US" altLang="ko-KR" sz="3600" dirty="0" smtClean="0">
                <a:solidFill>
                  <a:srgbClr val="C00000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endParaRPr>
            </a:p>
            <a:p>
              <a:pPr marL="171450" indent="-171450" algn="ctr">
                <a:buFont typeface="Wingdings" panose="05000000000000000000" pitchFamily="2" charset="2"/>
                <a:buChar char="l"/>
              </a:pPr>
              <a:endParaRPr lang="en-US" altLang="ko-KR" sz="1000" dirty="0" smtClean="0">
                <a:solidFill>
                  <a:srgbClr val="C00000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endParaRPr>
            </a:p>
            <a:p>
              <a:pPr marL="342900" indent="-342900" algn="ctr">
                <a:buFont typeface="Wingdings" panose="05000000000000000000" pitchFamily="2" charset="2"/>
                <a:buChar char="l"/>
              </a:pPr>
              <a:r>
                <a:rPr lang="ko-KR" altLang="en-US" sz="2400" dirty="0" smtClean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초인적인 능력을 가진 주인공이</a:t>
              </a:r>
              <a:r>
                <a:rPr lang="en-US" altLang="ko-KR" sz="2400" dirty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 </a:t>
              </a:r>
              <a:r>
                <a:rPr lang="ko-KR" altLang="en-US" sz="2400" dirty="0" smtClean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악당을 물리침</a:t>
              </a:r>
              <a:endParaRPr lang="en-US" altLang="ko-KR" sz="24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endParaRPr>
            </a:p>
            <a:p>
              <a:pPr marL="342900" indent="-342900" algn="ctr">
                <a:buFont typeface="Wingdings" panose="05000000000000000000" pitchFamily="2" charset="2"/>
                <a:buChar char="l"/>
              </a:pPr>
              <a:endParaRPr lang="en-US" altLang="ko-KR" sz="8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endParaRPr>
            </a:p>
            <a:p>
              <a:pPr marL="342900" indent="-342900" algn="ctr">
                <a:buFont typeface="Wingdings" panose="05000000000000000000" pitchFamily="2" charset="2"/>
                <a:buChar char="l"/>
              </a:pPr>
              <a:r>
                <a:rPr lang="ko-KR" altLang="en-US" sz="2400" dirty="0" smtClean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에도</a:t>
              </a:r>
              <a:r>
                <a:rPr lang="en-US" altLang="ko-KR" sz="2400" dirty="0" smtClean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(</a:t>
              </a:r>
              <a:r>
                <a:rPr lang="ko-KR" altLang="en-US" sz="2400" dirty="0" smtClean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도쿄</a:t>
              </a:r>
              <a:r>
                <a:rPr lang="en-US" altLang="ko-KR" sz="2400" dirty="0" smtClean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)</a:t>
              </a:r>
              <a:r>
                <a:rPr lang="ko-KR" altLang="en-US" sz="2400" dirty="0" smtClean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에서 성행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279226" y="1337679"/>
            <a:ext cx="4945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* </a:t>
            </a:r>
            <a:r>
              <a:rPr lang="ko-KR" altLang="en-US" sz="24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전문적으로 줄거리 작성하는 작가 등장</a:t>
            </a:r>
            <a:endParaRPr lang="ko-KR" altLang="en-US" sz="24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cxnSp>
        <p:nvCxnSpPr>
          <p:cNvPr id="18" name="직선 연결선 17"/>
          <p:cNvCxnSpPr/>
          <p:nvPr/>
        </p:nvCxnSpPr>
        <p:spPr>
          <a:xfrm>
            <a:off x="4752018" y="2348880"/>
            <a:ext cx="0" cy="4176464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1" name="그룹 20"/>
          <p:cNvGrpSpPr/>
          <p:nvPr/>
        </p:nvGrpSpPr>
        <p:grpSpPr>
          <a:xfrm>
            <a:off x="5451700" y="4882213"/>
            <a:ext cx="3029127" cy="1394259"/>
            <a:chOff x="982413" y="5229200"/>
            <a:chExt cx="3029127" cy="1394259"/>
          </a:xfrm>
        </p:grpSpPr>
        <p:sp>
          <p:nvSpPr>
            <p:cNvPr id="19" name="모서리가 둥근 직사각형 18"/>
            <p:cNvSpPr/>
            <p:nvPr/>
          </p:nvSpPr>
          <p:spPr>
            <a:xfrm>
              <a:off x="982413" y="5229200"/>
              <a:ext cx="3029127" cy="1394259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276930" y="5449275"/>
              <a:ext cx="2440092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2800" dirty="0" err="1">
                  <a:solidFill>
                    <a:schemeClr val="bg1"/>
                  </a:solidFill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이치카와</a:t>
              </a:r>
              <a:r>
                <a:rPr lang="ko-KR" altLang="en-US" sz="2800" dirty="0">
                  <a:solidFill>
                    <a:schemeClr val="bg1"/>
                  </a:solidFill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 </a:t>
              </a:r>
              <a:r>
                <a:rPr lang="ko-KR" altLang="en-US" sz="2800" dirty="0" smtClean="0">
                  <a:solidFill>
                    <a:schemeClr val="bg1"/>
                  </a:solidFill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단주로</a:t>
              </a:r>
              <a:endParaRPr lang="en-US" altLang="ko-KR" sz="2800" dirty="0" smtClean="0">
                <a:solidFill>
                  <a:schemeClr val="bg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endParaRPr>
            </a:p>
            <a:p>
              <a:pPr algn="ctr"/>
              <a:r>
                <a:rPr lang="en-US" altLang="ko-KR" sz="2800" dirty="0" smtClean="0">
                  <a:solidFill>
                    <a:schemeClr val="bg1"/>
                  </a:solidFill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(</a:t>
              </a:r>
              <a:r>
                <a:rPr lang="ko-KR" altLang="en-US" sz="2800" dirty="0" err="1">
                  <a:solidFill>
                    <a:schemeClr val="bg1"/>
                  </a:solidFill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市川團十郞</a:t>
              </a:r>
              <a:r>
                <a:rPr lang="en-US" altLang="ko-KR" sz="2800" dirty="0" smtClean="0">
                  <a:solidFill>
                    <a:schemeClr val="bg1"/>
                  </a:solidFill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)</a:t>
              </a:r>
              <a:endParaRPr lang="ko-KR" altLang="en-US" sz="2800" dirty="0">
                <a:solidFill>
                  <a:schemeClr val="bg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endParaRPr>
            </a:p>
          </p:txBody>
        </p:sp>
      </p:grpSp>
      <p:grpSp>
        <p:nvGrpSpPr>
          <p:cNvPr id="29" name="그룹 28"/>
          <p:cNvGrpSpPr/>
          <p:nvPr/>
        </p:nvGrpSpPr>
        <p:grpSpPr>
          <a:xfrm>
            <a:off x="982413" y="4882211"/>
            <a:ext cx="3029127" cy="1394259"/>
            <a:chOff x="982413" y="5229200"/>
            <a:chExt cx="3029127" cy="1394259"/>
          </a:xfrm>
        </p:grpSpPr>
        <p:sp>
          <p:nvSpPr>
            <p:cNvPr id="30" name="모서리가 둥근 직사각형 29"/>
            <p:cNvSpPr/>
            <p:nvPr/>
          </p:nvSpPr>
          <p:spPr>
            <a:xfrm>
              <a:off x="982413" y="5229200"/>
              <a:ext cx="3029127" cy="1394259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377119" y="5449275"/>
              <a:ext cx="2239716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2800" dirty="0" err="1" smtClean="0">
                  <a:solidFill>
                    <a:schemeClr val="bg1"/>
                  </a:solidFill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사카타</a:t>
              </a:r>
              <a:r>
                <a:rPr lang="ko-KR" altLang="en-US" sz="2800" dirty="0" smtClean="0">
                  <a:solidFill>
                    <a:schemeClr val="bg1"/>
                  </a:solidFill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 도주로</a:t>
              </a:r>
              <a:endParaRPr lang="en-US" altLang="ko-KR" sz="2800" dirty="0" smtClean="0">
                <a:solidFill>
                  <a:schemeClr val="bg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endParaRPr>
            </a:p>
            <a:p>
              <a:pPr algn="ctr"/>
              <a:r>
                <a:rPr lang="en-US" altLang="ko-KR" sz="2800" dirty="0" smtClean="0">
                  <a:solidFill>
                    <a:schemeClr val="bg1"/>
                  </a:solidFill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(</a:t>
              </a:r>
              <a:r>
                <a:rPr lang="ko-KR" altLang="en-US" sz="2800" dirty="0" err="1" smtClean="0">
                  <a:solidFill>
                    <a:schemeClr val="bg1"/>
                  </a:solidFill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坂田藤十郎</a:t>
              </a:r>
              <a:r>
                <a:rPr lang="en-US" altLang="ko-KR" sz="2800" dirty="0" smtClean="0">
                  <a:solidFill>
                    <a:schemeClr val="bg1"/>
                  </a:solidFill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)</a:t>
              </a:r>
              <a:endParaRPr lang="ko-KR" altLang="en-US" sz="2800" dirty="0">
                <a:solidFill>
                  <a:schemeClr val="bg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2534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직사각형 24"/>
          <p:cNvSpPr/>
          <p:nvPr/>
        </p:nvSpPr>
        <p:spPr>
          <a:xfrm>
            <a:off x="-396552" y="332656"/>
            <a:ext cx="10297144" cy="72008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타원 25"/>
          <p:cNvSpPr/>
          <p:nvPr/>
        </p:nvSpPr>
        <p:spPr>
          <a:xfrm>
            <a:off x="318737" y="75484"/>
            <a:ext cx="1296144" cy="1234423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b="1" dirty="0">
              <a:solidFill>
                <a:schemeClr val="tx1"/>
              </a:solidFill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99172" y="400308"/>
            <a:ext cx="5581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smtClean="0"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가부키의 역사 </a:t>
            </a:r>
            <a:r>
              <a:rPr lang="en-US" altLang="ko-KR" sz="3200" dirty="0" smtClean="0"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: </a:t>
            </a:r>
            <a:r>
              <a:rPr lang="ko-KR" altLang="en-US" sz="3200" dirty="0" err="1" smtClean="0"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에도시대</a:t>
            </a:r>
            <a:r>
              <a:rPr lang="ko-KR" altLang="en-US" sz="3200" dirty="0" smtClean="0"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 후기</a:t>
            </a:r>
            <a:endParaRPr lang="ko-KR" altLang="en-US" sz="3200" dirty="0">
              <a:solidFill>
                <a:schemeClr val="bg1"/>
              </a:solidFill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5628" y="184864"/>
            <a:ext cx="6623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2</a:t>
            </a:r>
            <a:endParaRPr lang="ko-KR" altLang="en-US" sz="60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4252" y="1787170"/>
            <a:ext cx="82509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ko-KR" sz="28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1840</a:t>
            </a:r>
            <a:r>
              <a:rPr lang="ko-KR" altLang="en-US" sz="28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년대 사회 </a:t>
            </a:r>
            <a:r>
              <a:rPr lang="ko-KR" altLang="en-US" sz="28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전체가 심각한 </a:t>
            </a:r>
            <a:r>
              <a:rPr lang="ko-KR" altLang="en-US" sz="28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재정난과 만연한 불안감</a:t>
            </a:r>
            <a:endParaRPr lang="ko-KR" altLang="en-US" sz="28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338736" y="2795127"/>
            <a:ext cx="3037402" cy="3226161"/>
            <a:chOff x="337107" y="2795127"/>
            <a:chExt cx="3037402" cy="3226161"/>
          </a:xfrm>
        </p:grpSpPr>
        <p:pic>
          <p:nvPicPr>
            <p:cNvPr id="7169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6808" y="2795127"/>
              <a:ext cx="1778000" cy="271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모서리가 둥근 직사각형 7"/>
            <p:cNvSpPr/>
            <p:nvPr/>
          </p:nvSpPr>
          <p:spPr>
            <a:xfrm>
              <a:off x="337107" y="4725862"/>
              <a:ext cx="3037402" cy="1295426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37391" y="4896521"/>
              <a:ext cx="2440092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2800" dirty="0" err="1">
                  <a:solidFill>
                    <a:schemeClr val="bg1"/>
                  </a:solidFill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미즈노</a:t>
              </a:r>
              <a:r>
                <a:rPr lang="ko-KR" altLang="en-US" sz="2800" dirty="0">
                  <a:solidFill>
                    <a:schemeClr val="bg1"/>
                  </a:solidFill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 </a:t>
              </a:r>
              <a:r>
                <a:rPr lang="ko-KR" altLang="en-US" sz="2800" dirty="0" err="1" smtClean="0">
                  <a:solidFill>
                    <a:schemeClr val="bg1"/>
                  </a:solidFill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타다쿠니</a:t>
              </a:r>
              <a:endParaRPr lang="en-US" altLang="ko-KR" sz="2800" dirty="0" smtClean="0">
                <a:solidFill>
                  <a:schemeClr val="bg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endParaRPr>
            </a:p>
            <a:p>
              <a:pPr algn="ctr"/>
              <a:r>
                <a:rPr lang="en-US" altLang="ko-KR" sz="2800" dirty="0" smtClean="0">
                  <a:solidFill>
                    <a:schemeClr val="bg1"/>
                  </a:solidFill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(</a:t>
              </a:r>
              <a:r>
                <a:rPr lang="ko-KR" altLang="en-US" sz="2800" dirty="0" err="1">
                  <a:solidFill>
                    <a:schemeClr val="bg1"/>
                  </a:solidFill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水野忠邦</a:t>
              </a:r>
              <a:r>
                <a:rPr lang="en-US" altLang="ko-KR" sz="2800" dirty="0" smtClean="0">
                  <a:solidFill>
                    <a:schemeClr val="bg1"/>
                  </a:solidFill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)</a:t>
              </a:r>
              <a:endParaRPr lang="ko-KR" altLang="en-US" sz="2800" dirty="0">
                <a:solidFill>
                  <a:schemeClr val="bg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4083779" y="2898299"/>
            <a:ext cx="4631450" cy="2952329"/>
            <a:chOff x="4018636" y="3727365"/>
            <a:chExt cx="4631450" cy="2825892"/>
          </a:xfrm>
        </p:grpSpPr>
        <p:sp>
          <p:nvSpPr>
            <p:cNvPr id="11" name="모서리가 둥근 사각형 설명선 10"/>
            <p:cNvSpPr/>
            <p:nvPr/>
          </p:nvSpPr>
          <p:spPr>
            <a:xfrm>
              <a:off x="4018636" y="3727365"/>
              <a:ext cx="4631450" cy="2825892"/>
            </a:xfrm>
            <a:prstGeom prst="wedgeRoundRectCallout">
              <a:avLst>
                <a:gd name="adj1" fmla="val -66855"/>
                <a:gd name="adj2" fmla="val -21534"/>
                <a:gd name="adj3" fmla="val 16667"/>
              </a:avLst>
            </a:prstGeom>
            <a:solidFill>
              <a:schemeClr val="bg1"/>
            </a:solidFill>
            <a:ln w="381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226054" y="4157254"/>
              <a:ext cx="4027193" cy="2150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000" dirty="0" err="1" smtClean="0"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덴포개혁</a:t>
              </a:r>
              <a:endParaRPr lang="en-US" altLang="ko-KR" sz="4000" dirty="0" smtClean="0">
                <a:latin typeface="나눔스퀘어_ac ExtraBold" panose="020B0600000101010101" pitchFamily="50" charset="-127"/>
                <a:ea typeface="나눔스퀘어_ac ExtraBold" panose="020B0600000101010101" pitchFamily="50" charset="-127"/>
              </a:endParaRPr>
            </a:p>
            <a:p>
              <a:endParaRPr lang="en-US" altLang="ko-KR" sz="1600" dirty="0"/>
            </a:p>
            <a:p>
              <a:pPr algn="ctr">
                <a:lnSpc>
                  <a:spcPct val="150000"/>
                </a:lnSpc>
              </a:pPr>
              <a:r>
                <a:rPr lang="ko-KR" altLang="en-US" sz="2800" dirty="0" smtClean="0"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가부키는 풍속을 어지럽힘</a:t>
              </a:r>
              <a:endParaRPr lang="en-US" altLang="ko-KR" sz="2800" dirty="0" smtClean="0">
                <a:latin typeface="나눔스퀘어_ac ExtraBold" panose="020B0600000101010101" pitchFamily="50" charset="-127"/>
                <a:ea typeface="나눔스퀘어_ac ExtraBold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2800" dirty="0" smtClean="0"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외곽으로 이전</a:t>
              </a:r>
              <a:r>
                <a:rPr lang="en-US" altLang="ko-KR" sz="2800" dirty="0" smtClean="0"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!</a:t>
              </a:r>
              <a:endParaRPr lang="ko-KR" altLang="en-US" sz="28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676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직사각형 24"/>
          <p:cNvSpPr/>
          <p:nvPr/>
        </p:nvSpPr>
        <p:spPr>
          <a:xfrm>
            <a:off x="-396552" y="332656"/>
            <a:ext cx="10297144" cy="72008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타원 25"/>
          <p:cNvSpPr/>
          <p:nvPr/>
        </p:nvSpPr>
        <p:spPr>
          <a:xfrm>
            <a:off x="318737" y="75484"/>
            <a:ext cx="1296144" cy="1234423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b="1" dirty="0">
              <a:solidFill>
                <a:schemeClr val="tx1"/>
              </a:solidFill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99172" y="400308"/>
            <a:ext cx="5581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smtClean="0"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가부키의 역사 </a:t>
            </a:r>
            <a:r>
              <a:rPr lang="en-US" altLang="ko-KR" sz="3200" dirty="0" smtClean="0"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: </a:t>
            </a:r>
            <a:r>
              <a:rPr lang="ko-KR" altLang="en-US" sz="3200" dirty="0" err="1" smtClean="0"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메이지유신</a:t>
            </a:r>
            <a:endParaRPr lang="ko-KR" altLang="en-US" sz="3200" dirty="0">
              <a:solidFill>
                <a:schemeClr val="bg1"/>
              </a:solidFill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5628" y="184864"/>
            <a:ext cx="6623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2</a:t>
            </a:r>
            <a:endParaRPr lang="ko-KR" altLang="en-US" sz="60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2" name="AutoShape 3" descr="Samurai free icon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5" name="그룹 4"/>
          <p:cNvGrpSpPr/>
          <p:nvPr/>
        </p:nvGrpSpPr>
        <p:grpSpPr>
          <a:xfrm>
            <a:off x="2843808" y="2060848"/>
            <a:ext cx="3666877" cy="3918024"/>
            <a:chOff x="566101" y="2173861"/>
            <a:chExt cx="3666877" cy="3918024"/>
          </a:xfrm>
        </p:grpSpPr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2173861"/>
              <a:ext cx="3287928" cy="3411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모서리가 둥근 직사각형 2"/>
            <p:cNvSpPr/>
            <p:nvPr/>
          </p:nvSpPr>
          <p:spPr>
            <a:xfrm>
              <a:off x="566101" y="4867749"/>
              <a:ext cx="3666877" cy="1224136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331162" y="5125874"/>
              <a:ext cx="207620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000" dirty="0" smtClean="0">
                  <a:solidFill>
                    <a:schemeClr val="bg1"/>
                  </a:solidFill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무사 세력</a:t>
              </a:r>
              <a:endParaRPr lang="ko-KR" altLang="en-US" sz="4000" dirty="0">
                <a:solidFill>
                  <a:schemeClr val="bg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endParaRPr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2699792" y="1556792"/>
            <a:ext cx="3816424" cy="4422080"/>
            <a:chOff x="611560" y="1556792"/>
            <a:chExt cx="3816424" cy="4422080"/>
          </a:xfrm>
        </p:grpSpPr>
        <p:pic>
          <p:nvPicPr>
            <p:cNvPr id="6145" name="Picture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1556792"/>
              <a:ext cx="3672408" cy="3609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모서리가 둥근 직사각형 11"/>
            <p:cNvSpPr/>
            <p:nvPr/>
          </p:nvSpPr>
          <p:spPr>
            <a:xfrm>
              <a:off x="761107" y="4754736"/>
              <a:ext cx="3666877" cy="1224136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980698" y="4952290"/>
              <a:ext cx="115608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400" dirty="0" smtClean="0">
                  <a:solidFill>
                    <a:schemeClr val="bg1"/>
                  </a:solidFill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천황</a:t>
              </a:r>
              <a:endParaRPr lang="ko-KR" altLang="en-US" sz="4400" dirty="0">
                <a:solidFill>
                  <a:schemeClr val="bg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endParaRPr>
            </a:p>
          </p:txBody>
        </p:sp>
      </p:grp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055" y="2218815"/>
            <a:ext cx="2326382" cy="2355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그룹 9"/>
          <p:cNvGrpSpPr/>
          <p:nvPr/>
        </p:nvGrpSpPr>
        <p:grpSpPr>
          <a:xfrm>
            <a:off x="5971749" y="1562705"/>
            <a:ext cx="2585962" cy="3366269"/>
            <a:chOff x="5971749" y="1562705"/>
            <a:chExt cx="2585962" cy="3366269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1749" y="1562705"/>
              <a:ext cx="2585962" cy="2585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6510685" y="4221088"/>
              <a:ext cx="150714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000" dirty="0" smtClean="0"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가부키</a:t>
              </a:r>
              <a:endParaRPr lang="ko-KR" altLang="en-US" sz="40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endParaRPr>
            </a:p>
          </p:txBody>
        </p:sp>
      </p:grpSp>
      <p:grpSp>
        <p:nvGrpSpPr>
          <p:cNvPr id="14" name="그룹 13"/>
          <p:cNvGrpSpPr/>
          <p:nvPr/>
        </p:nvGrpSpPr>
        <p:grpSpPr>
          <a:xfrm>
            <a:off x="5191314" y="5108679"/>
            <a:ext cx="3237395" cy="1410568"/>
            <a:chOff x="5191314" y="5108679"/>
            <a:chExt cx="3237395" cy="1410568"/>
          </a:xfrm>
        </p:grpSpPr>
        <p:sp>
          <p:nvSpPr>
            <p:cNvPr id="11" name="모서리가 둥근 사각형 설명선 10"/>
            <p:cNvSpPr/>
            <p:nvPr/>
          </p:nvSpPr>
          <p:spPr>
            <a:xfrm>
              <a:off x="5191314" y="5108679"/>
              <a:ext cx="3237395" cy="1410568"/>
            </a:xfrm>
            <a:prstGeom prst="wedgeRoundRectCallout">
              <a:avLst>
                <a:gd name="adj1" fmla="val -74219"/>
                <a:gd name="adj2" fmla="val -40080"/>
                <a:gd name="adj3" fmla="val 16667"/>
              </a:avLst>
            </a:prstGeom>
            <a:ln w="571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426459" y="5521575"/>
              <a:ext cx="276710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3200" dirty="0" smtClean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저것이</a:t>
              </a:r>
              <a:r>
                <a:rPr lang="en-US" altLang="ko-KR" sz="3200" dirty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 </a:t>
              </a:r>
              <a:r>
                <a:rPr lang="ko-KR" altLang="en-US" sz="3200" dirty="0" smtClean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가부키</a:t>
              </a:r>
              <a:r>
                <a:rPr lang="en-US" altLang="ko-KR" sz="3200" dirty="0" smtClean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..!</a:t>
              </a:r>
              <a:endParaRPr lang="ko-KR" altLang="en-US" sz="3200" dirty="0">
                <a:latin typeface="나눔스퀘어_ac Bold" panose="020B0600000101010101" pitchFamily="50" charset="-127"/>
                <a:ea typeface="나눔스퀘어_ac Bold" panose="020B060000010101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494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44444E-6 L -0.2717 0.0032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94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직사각형 24"/>
          <p:cNvSpPr/>
          <p:nvPr/>
        </p:nvSpPr>
        <p:spPr>
          <a:xfrm>
            <a:off x="-396552" y="332656"/>
            <a:ext cx="10297144" cy="72008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타원 25"/>
          <p:cNvSpPr/>
          <p:nvPr/>
        </p:nvSpPr>
        <p:spPr>
          <a:xfrm>
            <a:off x="318737" y="75484"/>
            <a:ext cx="1296144" cy="1234423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b="1" dirty="0">
              <a:solidFill>
                <a:schemeClr val="tx1"/>
              </a:solidFill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99172" y="400308"/>
            <a:ext cx="5581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smtClean="0"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가부키의 역사 </a:t>
            </a:r>
            <a:r>
              <a:rPr lang="en-US" altLang="ko-KR" sz="3200" dirty="0" smtClean="0"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: </a:t>
            </a:r>
            <a:r>
              <a:rPr lang="ko-KR" altLang="en-US" sz="3200" dirty="0" err="1" smtClean="0"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메이지유신</a:t>
            </a:r>
            <a:endParaRPr lang="ko-KR" altLang="en-US" sz="3200" dirty="0">
              <a:solidFill>
                <a:schemeClr val="bg1"/>
              </a:solidFill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5628" y="184864"/>
            <a:ext cx="6623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2</a:t>
            </a:r>
            <a:endParaRPr lang="ko-KR" altLang="en-US" sz="60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2" name="AutoShape 3" descr="Samurai free icon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22" name="그룹 21"/>
          <p:cNvGrpSpPr/>
          <p:nvPr/>
        </p:nvGrpSpPr>
        <p:grpSpPr>
          <a:xfrm>
            <a:off x="191685" y="1484784"/>
            <a:ext cx="5604451" cy="2317577"/>
            <a:chOff x="141152" y="1608750"/>
            <a:chExt cx="5604451" cy="2317577"/>
          </a:xfrm>
        </p:grpSpPr>
        <p:pic>
          <p:nvPicPr>
            <p:cNvPr id="1638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152" y="1608750"/>
              <a:ext cx="2520280" cy="2317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타원형 설명선 15"/>
            <p:cNvSpPr/>
            <p:nvPr/>
          </p:nvSpPr>
          <p:spPr>
            <a:xfrm>
              <a:off x="2721267" y="1633059"/>
              <a:ext cx="3024336" cy="1800200"/>
            </a:xfrm>
            <a:prstGeom prst="wedgeEllipseCallout">
              <a:avLst>
                <a:gd name="adj1" fmla="val -58377"/>
                <a:gd name="adj2" fmla="val 46313"/>
              </a:avLst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873928" y="2117660"/>
              <a:ext cx="271901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2400" dirty="0" smtClean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서구 사상을 가부키와</a:t>
              </a:r>
              <a:endParaRPr lang="en-US" altLang="ko-KR" sz="24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endParaRPr>
            </a:p>
            <a:p>
              <a:pPr algn="ctr"/>
              <a:r>
                <a:rPr lang="ko-KR" altLang="en-US" sz="2400" dirty="0" smtClean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결합하면 어떨까</a:t>
              </a:r>
              <a:r>
                <a:rPr lang="en-US" altLang="ko-KR" sz="2400" dirty="0" smtClean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?</a:t>
              </a:r>
              <a:endParaRPr lang="ko-KR" altLang="en-US" sz="2400" dirty="0">
                <a:latin typeface="나눔스퀘어_ac Bold" panose="020B0600000101010101" pitchFamily="50" charset="-127"/>
                <a:ea typeface="나눔스퀘어_ac Bold" panose="020B0600000101010101" pitchFamily="50" charset="-127"/>
              </a:endParaRPr>
            </a:p>
          </p:txBody>
        </p:sp>
      </p:grpSp>
      <p:grpSp>
        <p:nvGrpSpPr>
          <p:cNvPr id="23" name="그룹 22"/>
          <p:cNvGrpSpPr/>
          <p:nvPr/>
        </p:nvGrpSpPr>
        <p:grpSpPr>
          <a:xfrm>
            <a:off x="1817047" y="3642485"/>
            <a:ext cx="5995313" cy="3530931"/>
            <a:chOff x="880943" y="3484281"/>
            <a:chExt cx="5995313" cy="3530931"/>
          </a:xfrm>
        </p:grpSpPr>
        <p:pic>
          <p:nvPicPr>
            <p:cNvPr id="2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524" y="4437112"/>
              <a:ext cx="2705100" cy="257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타원형 설명선 17"/>
            <p:cNvSpPr/>
            <p:nvPr/>
          </p:nvSpPr>
          <p:spPr>
            <a:xfrm>
              <a:off x="880943" y="4594324"/>
              <a:ext cx="1905859" cy="1296144"/>
            </a:xfrm>
            <a:prstGeom prst="wedgeEllipseCallout">
              <a:avLst>
                <a:gd name="adj1" fmla="val 60888"/>
                <a:gd name="adj2" fmla="val 50096"/>
              </a:avLst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타원형 설명선 37"/>
            <p:cNvSpPr/>
            <p:nvPr/>
          </p:nvSpPr>
          <p:spPr>
            <a:xfrm>
              <a:off x="2433291" y="3484281"/>
              <a:ext cx="1905859" cy="1296144"/>
            </a:xfrm>
            <a:prstGeom prst="wedgeEllipseCallout">
              <a:avLst>
                <a:gd name="adj1" fmla="val 45071"/>
                <a:gd name="adj2" fmla="val 64051"/>
              </a:avLst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타원형 설명선 38"/>
            <p:cNvSpPr/>
            <p:nvPr/>
          </p:nvSpPr>
          <p:spPr>
            <a:xfrm>
              <a:off x="4970397" y="3717032"/>
              <a:ext cx="1905859" cy="1296144"/>
            </a:xfrm>
            <a:prstGeom prst="wedgeEllipseCallout">
              <a:avLst>
                <a:gd name="adj1" fmla="val -28215"/>
                <a:gd name="adj2" fmla="val 79555"/>
              </a:avLst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287945" y="5037634"/>
              <a:ext cx="11119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800" dirty="0" smtClean="0"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별로야</a:t>
              </a:r>
              <a:r>
                <a:rPr lang="en-US" altLang="ko-KR" sz="2800" dirty="0" smtClean="0"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!</a:t>
              </a:r>
              <a:endParaRPr lang="ko-KR" altLang="en-US" sz="28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387389" y="3870743"/>
              <a:ext cx="19976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800" dirty="0" smtClean="0"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전통 유지</a:t>
              </a:r>
              <a:r>
                <a:rPr lang="en-US" altLang="ko-KR" sz="2800" dirty="0" smtClean="0"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!</a:t>
              </a:r>
              <a:endParaRPr lang="ko-KR" altLang="en-US" sz="28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endParaRPr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5131281" y="3948766"/>
              <a:ext cx="1584087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2400" dirty="0" smtClean="0"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고전 가부키</a:t>
              </a:r>
              <a:endParaRPr lang="en-US" altLang="ko-KR" sz="2400" dirty="0" smtClean="0">
                <a:latin typeface="나눔스퀘어_ac ExtraBold" panose="020B0600000101010101" pitchFamily="50" charset="-127"/>
                <a:ea typeface="나눔스퀘어_ac ExtraBold" panose="020B0600000101010101" pitchFamily="50" charset="-127"/>
              </a:endParaRPr>
            </a:p>
            <a:p>
              <a:pPr algn="ctr"/>
              <a:r>
                <a:rPr lang="ko-KR" altLang="en-US" sz="2400" dirty="0" smtClean="0"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보호</a:t>
              </a:r>
              <a:r>
                <a:rPr lang="en-US" altLang="ko-KR" sz="2400" dirty="0" smtClean="0"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!</a:t>
              </a:r>
              <a:endParaRPr lang="ko-KR" altLang="en-US" sz="2400" dirty="0"/>
            </a:p>
          </p:txBody>
        </p:sp>
      </p:grpSp>
      <p:grpSp>
        <p:nvGrpSpPr>
          <p:cNvPr id="24" name="그룹 23"/>
          <p:cNvGrpSpPr/>
          <p:nvPr/>
        </p:nvGrpSpPr>
        <p:grpSpPr>
          <a:xfrm>
            <a:off x="6267794" y="1268760"/>
            <a:ext cx="2703351" cy="2380496"/>
            <a:chOff x="6267794" y="1277337"/>
            <a:chExt cx="2703351" cy="2099678"/>
          </a:xfrm>
        </p:grpSpPr>
        <p:sp>
          <p:nvSpPr>
            <p:cNvPr id="44" name="모서리가 둥근 직사각형 43"/>
            <p:cNvSpPr/>
            <p:nvPr/>
          </p:nvSpPr>
          <p:spPr>
            <a:xfrm>
              <a:off x="6267794" y="1277337"/>
              <a:ext cx="2703351" cy="2091792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425424" y="1489319"/>
              <a:ext cx="2377574" cy="18876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3500"/>
                </a:lnSpc>
              </a:pPr>
              <a:r>
                <a:rPr lang="en-US" altLang="ko-KR" sz="2400" dirty="0" smtClean="0">
                  <a:solidFill>
                    <a:schemeClr val="bg1"/>
                  </a:solidFill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※ </a:t>
              </a:r>
              <a:r>
                <a:rPr lang="ko-KR" altLang="en-US" sz="2400" dirty="0" smtClean="0">
                  <a:solidFill>
                    <a:schemeClr val="bg1"/>
                  </a:solidFill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서양의 문화를</a:t>
              </a:r>
              <a:endParaRPr lang="en-US" altLang="ko-KR" sz="2400" dirty="0" smtClean="0">
                <a:solidFill>
                  <a:schemeClr val="bg1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endParaRPr>
            </a:p>
            <a:p>
              <a:pPr algn="ctr">
                <a:lnSpc>
                  <a:spcPts val="3500"/>
                </a:lnSpc>
              </a:pPr>
              <a:r>
                <a:rPr lang="ko-KR" altLang="en-US" sz="2400" dirty="0" smtClean="0">
                  <a:solidFill>
                    <a:schemeClr val="bg1"/>
                  </a:solidFill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가미한 가부키는</a:t>
              </a:r>
              <a:endParaRPr lang="en-US" altLang="ko-KR" sz="2400" dirty="0" smtClean="0">
                <a:solidFill>
                  <a:schemeClr val="bg1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endParaRPr>
            </a:p>
            <a:p>
              <a:pPr algn="ctr">
                <a:lnSpc>
                  <a:spcPts val="3500"/>
                </a:lnSpc>
              </a:pPr>
              <a:r>
                <a:rPr lang="ko-KR" altLang="en-US" sz="2400" dirty="0" smtClean="0">
                  <a:solidFill>
                    <a:schemeClr val="bg1"/>
                  </a:solidFill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오늘날에 상영되는</a:t>
              </a:r>
              <a:endParaRPr lang="en-US" altLang="ko-KR" sz="2400" dirty="0" smtClean="0">
                <a:solidFill>
                  <a:schemeClr val="bg1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endParaRPr>
            </a:p>
            <a:p>
              <a:pPr algn="ctr">
                <a:lnSpc>
                  <a:spcPts val="3500"/>
                </a:lnSpc>
              </a:pPr>
              <a:r>
                <a:rPr lang="ko-KR" altLang="en-US" sz="2400" dirty="0" smtClean="0">
                  <a:solidFill>
                    <a:schemeClr val="bg1"/>
                  </a:solidFill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공연 수가</a:t>
              </a:r>
              <a:r>
                <a:rPr lang="en-US" altLang="ko-KR" sz="2400" dirty="0">
                  <a:solidFill>
                    <a:schemeClr val="bg1"/>
                  </a:solidFill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 </a:t>
              </a:r>
              <a:r>
                <a:rPr lang="ko-KR" altLang="en-US" sz="2400" dirty="0" smtClean="0">
                  <a:solidFill>
                    <a:schemeClr val="bg1"/>
                  </a:solidFill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적음</a:t>
              </a:r>
              <a:endParaRPr lang="ko-KR" altLang="en-US" sz="2400" dirty="0">
                <a:solidFill>
                  <a:schemeClr val="bg1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4561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직사각형 24"/>
          <p:cNvSpPr/>
          <p:nvPr/>
        </p:nvSpPr>
        <p:spPr>
          <a:xfrm>
            <a:off x="-396552" y="332656"/>
            <a:ext cx="10297144" cy="72008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타원 25"/>
          <p:cNvSpPr/>
          <p:nvPr/>
        </p:nvSpPr>
        <p:spPr>
          <a:xfrm>
            <a:off x="318737" y="75484"/>
            <a:ext cx="1296144" cy="1234423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b="1" dirty="0">
              <a:solidFill>
                <a:schemeClr val="tx1"/>
              </a:solidFill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99172" y="400308"/>
            <a:ext cx="5581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smtClean="0"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가부키의 역사 </a:t>
            </a:r>
            <a:r>
              <a:rPr lang="en-US" altLang="ko-KR" sz="3200" dirty="0" smtClean="0"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: </a:t>
            </a:r>
            <a:r>
              <a:rPr lang="ko-KR" altLang="en-US" sz="3200" dirty="0" err="1" smtClean="0"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메이지유신</a:t>
            </a:r>
            <a:endParaRPr lang="ko-KR" altLang="en-US" sz="3200" dirty="0">
              <a:solidFill>
                <a:schemeClr val="bg1"/>
              </a:solidFill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5628" y="184864"/>
            <a:ext cx="6623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2</a:t>
            </a:r>
            <a:endParaRPr lang="ko-KR" altLang="en-US" sz="60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2" name="AutoShape 3" descr="Samurai free icon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8" name="그룹 7"/>
          <p:cNvGrpSpPr/>
          <p:nvPr/>
        </p:nvGrpSpPr>
        <p:grpSpPr>
          <a:xfrm>
            <a:off x="253241" y="1463971"/>
            <a:ext cx="8704735" cy="1388965"/>
            <a:chOff x="253241" y="1463971"/>
            <a:chExt cx="8704735" cy="1388965"/>
          </a:xfrm>
        </p:grpSpPr>
        <p:sp>
          <p:nvSpPr>
            <p:cNvPr id="6" name="모서리가 둥근 직사각형 5"/>
            <p:cNvSpPr/>
            <p:nvPr/>
          </p:nvSpPr>
          <p:spPr>
            <a:xfrm>
              <a:off x="253241" y="1463971"/>
              <a:ext cx="8639239" cy="138896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20675" y="1607987"/>
              <a:ext cx="8637301" cy="11233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514350" indent="-514350">
                <a:buFont typeface="Wingdings" panose="05000000000000000000" pitchFamily="2" charset="2"/>
                <a:buChar char="u"/>
              </a:pPr>
              <a:r>
                <a:rPr lang="en-US" altLang="ko-KR" sz="3200" dirty="0" smtClean="0"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1870</a:t>
              </a:r>
              <a:r>
                <a:rPr lang="ko-KR" altLang="en-US" sz="3200" dirty="0" smtClean="0"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년대 연극개량운동</a:t>
              </a:r>
              <a:endParaRPr lang="en-US" altLang="ko-KR" sz="3200" dirty="0" smtClean="0">
                <a:latin typeface="나눔스퀘어_ac ExtraBold" panose="020B0600000101010101" pitchFamily="50" charset="-127"/>
                <a:ea typeface="나눔스퀘어_ac ExtraBold" panose="020B0600000101010101" pitchFamily="50" charset="-127"/>
              </a:endParaRPr>
            </a:p>
            <a:p>
              <a:endParaRPr lang="en-US" altLang="ko-KR" sz="700" dirty="0" smtClean="0">
                <a:latin typeface="나눔스퀘어_ac ExtraBold" panose="020B0600000101010101" pitchFamily="50" charset="-127"/>
                <a:ea typeface="나눔스퀘어_ac ExtraBold" panose="020B0600000101010101" pitchFamily="50" charset="-127"/>
              </a:endParaRPr>
            </a:p>
            <a:p>
              <a:r>
                <a:rPr lang="ko-KR" altLang="en-US" sz="2800" dirty="0" smtClean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가부키를 일본 문화 수준을 외국에 알리기 위한 수단으로 여김</a:t>
              </a:r>
              <a:endParaRPr lang="en-US" altLang="ko-KR" sz="28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endParaRPr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434305" y="3673333"/>
            <a:ext cx="8126040" cy="2924019"/>
            <a:chOff x="434305" y="3673333"/>
            <a:chExt cx="8126040" cy="2924019"/>
          </a:xfrm>
        </p:grpSpPr>
        <p:grpSp>
          <p:nvGrpSpPr>
            <p:cNvPr id="30" name="그룹 29"/>
            <p:cNvGrpSpPr/>
            <p:nvPr/>
          </p:nvGrpSpPr>
          <p:grpSpPr>
            <a:xfrm>
              <a:off x="5522943" y="3673333"/>
              <a:ext cx="3037402" cy="2924019"/>
              <a:chOff x="5474184" y="3660570"/>
              <a:chExt cx="3037402" cy="2924019"/>
            </a:xfrm>
          </p:grpSpPr>
          <p:pic>
            <p:nvPicPr>
              <p:cNvPr id="31" name="그림 30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93313" y="3660570"/>
                <a:ext cx="2799145" cy="2799145"/>
              </a:xfrm>
              <a:prstGeom prst="rect">
                <a:avLst/>
              </a:prstGeom>
            </p:spPr>
          </p:pic>
          <p:sp>
            <p:nvSpPr>
              <p:cNvPr id="32" name="모서리가 둥근 직사각형 31"/>
              <p:cNvSpPr/>
              <p:nvPr/>
            </p:nvSpPr>
            <p:spPr>
              <a:xfrm>
                <a:off x="5474184" y="5648485"/>
                <a:ext cx="3037402" cy="936104"/>
              </a:xfrm>
              <a:prstGeom prst="round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5906690" y="5813384"/>
                <a:ext cx="217239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3600" smtClean="0">
                    <a:solidFill>
                      <a:schemeClr val="bg1"/>
                    </a:solidFill>
                    <a:latin typeface="나눔스퀘어_ac Bold" panose="020B0600000101010101" pitchFamily="50" charset="-127"/>
                    <a:ea typeface="나눔스퀘어_ac Bold" panose="020B0600000101010101" pitchFamily="50" charset="-127"/>
                  </a:rPr>
                  <a:t>메이지정</a:t>
                </a:r>
                <a:r>
                  <a:rPr lang="ko-KR" altLang="en-US" sz="3600">
                    <a:solidFill>
                      <a:schemeClr val="bg1"/>
                    </a:solidFill>
                    <a:latin typeface="나눔스퀘어_ac Bold" panose="020B0600000101010101" pitchFamily="50" charset="-127"/>
                    <a:ea typeface="나눔스퀘어_ac Bold" panose="020B0600000101010101" pitchFamily="50" charset="-127"/>
                  </a:rPr>
                  <a:t>부</a:t>
                </a:r>
                <a:endParaRPr lang="ko-KR" altLang="en-US" sz="3600" dirty="0">
                  <a:solidFill>
                    <a:schemeClr val="bg1"/>
                  </a:solidFill>
                  <a:latin typeface="나눔스퀘어_ac Bold" panose="020B0600000101010101" pitchFamily="50" charset="-127"/>
                  <a:ea typeface="나눔스퀘어_ac Bold" panose="020B0600000101010101" pitchFamily="50" charset="-127"/>
                </a:endParaRPr>
              </a:p>
            </p:txBody>
          </p:sp>
        </p:grpSp>
        <p:sp>
          <p:nvSpPr>
            <p:cNvPr id="4" name="모서리가 둥근 사각형 설명선 3"/>
            <p:cNvSpPr/>
            <p:nvPr/>
          </p:nvSpPr>
          <p:spPr>
            <a:xfrm>
              <a:off x="473075" y="5072905"/>
              <a:ext cx="4602981" cy="1399573"/>
            </a:xfrm>
            <a:prstGeom prst="wedgeRoundRectCallout">
              <a:avLst>
                <a:gd name="adj1" fmla="val 67797"/>
                <a:gd name="adj2" fmla="val -31872"/>
                <a:gd name="adj3" fmla="val 16667"/>
              </a:avLst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34305" y="5357192"/>
              <a:ext cx="46805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 dirty="0" smtClean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품위 있는 내용을 다루되</a:t>
              </a:r>
              <a:endParaRPr lang="en-US" altLang="ko-KR" sz="24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endParaRPr>
            </a:p>
            <a:p>
              <a:pPr algn="ctr"/>
              <a:r>
                <a:rPr lang="ko-KR" altLang="en-US" sz="2400" dirty="0" smtClean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역사적 사실을 그대로 드러내세요</a:t>
              </a:r>
              <a:r>
                <a:rPr lang="en-US" altLang="ko-KR" sz="2400" dirty="0" smtClean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.</a:t>
              </a:r>
              <a:endParaRPr lang="ko-KR" altLang="en-US" sz="2400" dirty="0">
                <a:latin typeface="나눔스퀘어_ac Bold" panose="020B0600000101010101" pitchFamily="50" charset="-127"/>
                <a:ea typeface="나눔스퀘어_ac Bold" panose="020B0600000101010101" pitchFamily="50" charset="-127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12347" y="3068960"/>
            <a:ext cx="5147563" cy="18876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ts val="3500"/>
              </a:lnSpc>
              <a:buFont typeface="Wingdings" panose="05000000000000000000" pitchFamily="2" charset="2"/>
              <a:buChar char="l"/>
            </a:pPr>
            <a:r>
              <a:rPr lang="ko-KR" altLang="en-US" sz="24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인기 극단을 </a:t>
            </a:r>
            <a:r>
              <a:rPr lang="ko-KR" altLang="en-US" sz="2400" dirty="0" err="1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접근성이</a:t>
            </a:r>
            <a:r>
              <a:rPr lang="ko-KR" altLang="en-US" sz="24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높은 장소로 옮김</a:t>
            </a:r>
            <a:endParaRPr lang="en-US" altLang="ko-KR" sz="2400" dirty="0" smtClean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marL="342900" indent="-342900">
              <a:lnSpc>
                <a:spcPts val="3500"/>
              </a:lnSpc>
              <a:buFont typeface="Wingdings" panose="05000000000000000000" pitchFamily="2" charset="2"/>
              <a:buChar char="l"/>
            </a:pPr>
            <a:r>
              <a:rPr lang="ko-KR" altLang="en-US" sz="24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권선징악의 의미 담은 극 성행</a:t>
            </a:r>
            <a:endParaRPr lang="en-US" altLang="ko-KR" sz="24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marL="342900" indent="-342900">
              <a:lnSpc>
                <a:spcPts val="3500"/>
              </a:lnSpc>
              <a:buFont typeface="Wingdings" panose="05000000000000000000" pitchFamily="2" charset="2"/>
              <a:buChar char="l"/>
            </a:pPr>
            <a:r>
              <a:rPr lang="ko-KR" altLang="en-US" sz="24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상영 시간을 저녁으로 지정</a:t>
            </a:r>
            <a:endParaRPr lang="en-US" altLang="ko-KR" sz="2400" dirty="0" smtClean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marL="342900" indent="-342900">
              <a:lnSpc>
                <a:spcPts val="3500"/>
              </a:lnSpc>
              <a:buFont typeface="Wingdings" panose="05000000000000000000" pitchFamily="2" charset="2"/>
              <a:buChar char="l"/>
            </a:pPr>
            <a:r>
              <a:rPr lang="ko-KR" altLang="en-US" sz="24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극장 설비 보수</a:t>
            </a:r>
            <a:endParaRPr lang="en-US" altLang="ko-KR" sz="2400" dirty="0" smtClean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1238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708" y="710398"/>
            <a:ext cx="5616624" cy="5570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직사각형 24"/>
          <p:cNvSpPr/>
          <p:nvPr/>
        </p:nvSpPr>
        <p:spPr>
          <a:xfrm>
            <a:off x="-396552" y="332656"/>
            <a:ext cx="10297144" cy="72008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타원 25"/>
          <p:cNvSpPr/>
          <p:nvPr/>
        </p:nvSpPr>
        <p:spPr>
          <a:xfrm>
            <a:off x="318737" y="75484"/>
            <a:ext cx="1296144" cy="1234423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b="1" dirty="0">
              <a:solidFill>
                <a:schemeClr val="tx1"/>
              </a:solidFill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99172" y="400308"/>
            <a:ext cx="5581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smtClean="0"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가부키 영상</a:t>
            </a:r>
            <a:endParaRPr lang="ko-KR" altLang="en-US" sz="3200" dirty="0">
              <a:solidFill>
                <a:schemeClr val="bg1"/>
              </a:solidFill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5628" y="184864"/>
            <a:ext cx="6623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2</a:t>
            </a:r>
            <a:endParaRPr lang="ko-KR" altLang="en-US" sz="60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91780" y="5973742"/>
            <a:ext cx="432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* </a:t>
            </a:r>
            <a:r>
              <a:rPr lang="ko-KR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이미지를 클릭하면 영상이 재생됩니다</a:t>
            </a:r>
            <a:r>
              <a:rPr lang="en-US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.</a:t>
            </a:r>
            <a:endParaRPr lang="ko-KR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6647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평행 사변형 1"/>
          <p:cNvSpPr/>
          <p:nvPr/>
        </p:nvSpPr>
        <p:spPr>
          <a:xfrm>
            <a:off x="-1919692" y="-30754"/>
            <a:ext cx="4608512" cy="7056784"/>
          </a:xfrm>
          <a:prstGeom prst="parallelogram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384564" y="536249"/>
            <a:ext cx="1538883" cy="363176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ko-KR" altLang="en-US" sz="8800" b="1" dirty="0" smtClean="0">
                <a:solidFill>
                  <a:schemeClr val="bg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목</a:t>
            </a:r>
            <a:r>
              <a:rPr lang="ko-KR" altLang="en-US" sz="8800" b="1" dirty="0">
                <a:solidFill>
                  <a:schemeClr val="bg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차</a:t>
            </a:r>
            <a:endParaRPr lang="ko-KR" altLang="en-US" sz="1400" b="1" dirty="0">
              <a:solidFill>
                <a:schemeClr val="bg1"/>
              </a:solidFill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6199" y="1170032"/>
            <a:ext cx="3392275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1.</a:t>
            </a:r>
            <a:r>
              <a:rPr lang="ko-KR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가부키란</a:t>
            </a:r>
            <a:endParaRPr lang="en-US" altLang="ko-KR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  <a:p>
            <a:pPr lvl="1">
              <a:lnSpc>
                <a:spcPct val="150000"/>
              </a:lnSpc>
            </a:pPr>
            <a:r>
              <a:rPr lang="en-US" altLang="ko-K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1) </a:t>
            </a:r>
            <a:r>
              <a:rPr lang="ko-KR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가부키</a:t>
            </a:r>
            <a:endParaRPr lang="en-US" altLang="ko-KR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lvl="1">
              <a:lnSpc>
                <a:spcPct val="150000"/>
              </a:lnSpc>
            </a:pPr>
            <a:r>
              <a:rPr lang="en-US" altLang="ko-K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2) </a:t>
            </a:r>
            <a:r>
              <a:rPr lang="ko-KR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명칭의 유래</a:t>
            </a:r>
            <a:endParaRPr lang="en-US" altLang="ko-KR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lvl="1">
              <a:lnSpc>
                <a:spcPct val="150000"/>
              </a:lnSpc>
            </a:pPr>
            <a:r>
              <a:rPr lang="en-US" altLang="ko-K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3) </a:t>
            </a:r>
            <a:r>
              <a:rPr lang="ko-KR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명칭의 의미</a:t>
            </a:r>
            <a:endParaRPr lang="en-US" altLang="ko-KR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2.</a:t>
            </a:r>
            <a:r>
              <a:rPr lang="ko-KR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가부키의 역사</a:t>
            </a:r>
            <a:endParaRPr lang="en-US" altLang="ko-KR" sz="2800" dirty="0">
              <a:solidFill>
                <a:schemeClr val="tx1">
                  <a:lumMod val="85000"/>
                  <a:lumOff val="15000"/>
                </a:schemeClr>
              </a:solidFill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  <a:p>
            <a:pPr lvl="1">
              <a:lnSpc>
                <a:spcPct val="150000"/>
              </a:lnSpc>
            </a:pPr>
            <a:r>
              <a:rPr lang="en-US" altLang="ko-K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1) </a:t>
            </a:r>
            <a:r>
              <a:rPr lang="ko-KR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시초</a:t>
            </a:r>
            <a:endParaRPr lang="en-US" altLang="ko-KR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lvl="1">
              <a:lnSpc>
                <a:spcPct val="150000"/>
              </a:lnSpc>
            </a:pPr>
            <a:r>
              <a:rPr lang="en-US" altLang="ko-K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2) </a:t>
            </a:r>
            <a:r>
              <a:rPr lang="ko-KR" alt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에도시대</a:t>
            </a:r>
            <a:r>
              <a:rPr lang="ko-KR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전기</a:t>
            </a:r>
            <a:r>
              <a:rPr lang="en-US" altLang="ko-K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~</a:t>
            </a:r>
            <a:r>
              <a:rPr lang="ko-KR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말기</a:t>
            </a:r>
            <a:endParaRPr lang="en-US" altLang="ko-KR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lvl="1">
              <a:lnSpc>
                <a:spcPct val="150000"/>
              </a:lnSpc>
            </a:pPr>
            <a:r>
              <a:rPr lang="en-US" altLang="ko-K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3) </a:t>
            </a:r>
            <a:r>
              <a:rPr lang="ko-KR" alt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메이지유신</a:t>
            </a:r>
            <a:endParaRPr lang="en-US" altLang="ko-KR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00575" y="1176059"/>
            <a:ext cx="3207929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3</a:t>
            </a:r>
            <a:r>
              <a:rPr lang="en-US" altLang="ko-KR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.</a:t>
            </a:r>
            <a:r>
              <a:rPr lang="ko-KR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가부키의 특징</a:t>
            </a:r>
            <a:endParaRPr lang="en-US" altLang="ko-KR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  <a:p>
            <a:pPr lvl="1">
              <a:lnSpc>
                <a:spcPct val="150000"/>
              </a:lnSpc>
            </a:pPr>
            <a:r>
              <a:rPr lang="en-US" altLang="ko-K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1) </a:t>
            </a:r>
            <a:r>
              <a:rPr lang="ko-KR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내</a:t>
            </a:r>
            <a:r>
              <a:rPr lang="ko-KR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용</a:t>
            </a:r>
            <a:endParaRPr lang="en-US" altLang="ko-KR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lvl="1">
              <a:lnSpc>
                <a:spcPct val="150000"/>
              </a:lnSpc>
            </a:pPr>
            <a:r>
              <a:rPr lang="en-US" altLang="ko-K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2) </a:t>
            </a:r>
            <a:r>
              <a:rPr lang="ko-KR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무</a:t>
            </a:r>
            <a:r>
              <a:rPr lang="ko-KR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대</a:t>
            </a:r>
            <a:endParaRPr lang="en-US" altLang="ko-KR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lvl="1">
              <a:lnSpc>
                <a:spcPct val="150000"/>
              </a:lnSpc>
            </a:pPr>
            <a:r>
              <a:rPr lang="en-US" altLang="ko-K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3) </a:t>
            </a:r>
            <a:r>
              <a:rPr lang="ko-KR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배우</a:t>
            </a:r>
            <a:endParaRPr lang="en-US" altLang="ko-KR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4</a:t>
            </a:r>
            <a:r>
              <a:rPr lang="en-US" altLang="ko-KR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.</a:t>
            </a:r>
            <a:r>
              <a:rPr lang="ko-KR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현대의 가부키</a:t>
            </a:r>
            <a:endParaRPr lang="en-US" altLang="ko-KR" sz="2800" dirty="0">
              <a:solidFill>
                <a:schemeClr val="tx1">
                  <a:lumMod val="85000"/>
                  <a:lumOff val="15000"/>
                </a:schemeClr>
              </a:solidFill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  <a:p>
            <a:pPr lvl="1">
              <a:lnSpc>
                <a:spcPct val="150000"/>
              </a:lnSpc>
            </a:pPr>
            <a:r>
              <a:rPr lang="en-US" altLang="ko-K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1) </a:t>
            </a:r>
            <a:r>
              <a:rPr lang="ko-KR" alt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호리코시</a:t>
            </a:r>
            <a:r>
              <a:rPr lang="ko-KR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</a:t>
            </a:r>
            <a:r>
              <a:rPr lang="ko-KR" alt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타카토시</a:t>
            </a:r>
            <a:endParaRPr lang="en-US" altLang="ko-KR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0056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평행 사변형 1"/>
          <p:cNvSpPr/>
          <p:nvPr/>
        </p:nvSpPr>
        <p:spPr>
          <a:xfrm>
            <a:off x="-2268760" y="-30979"/>
            <a:ext cx="4608512" cy="7056784"/>
          </a:xfrm>
          <a:prstGeom prst="parallelogram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344651" y="536251"/>
            <a:ext cx="201622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500" b="1" dirty="0" smtClean="0">
                <a:solidFill>
                  <a:schemeClr val="bg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3.</a:t>
            </a:r>
            <a:endParaRPr lang="ko-KR" altLang="en-US" b="1" dirty="0">
              <a:solidFill>
                <a:schemeClr val="bg1"/>
              </a:solidFill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4499" y="1005610"/>
            <a:ext cx="39356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dirty="0" smtClean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가부키의 특징</a:t>
            </a:r>
            <a:endParaRPr lang="ko-KR" altLang="en-US" sz="54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7744" y="3861048"/>
            <a:ext cx="185820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극의 내용</a:t>
            </a:r>
            <a:endParaRPr lang="en-US" altLang="ko-KR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무대</a:t>
            </a:r>
            <a:endParaRPr lang="en-US" altLang="ko-KR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배우</a:t>
            </a:r>
            <a:endParaRPr lang="en-US" altLang="ko-KR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9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-396552" y="332656"/>
            <a:ext cx="10297144" cy="72008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타원 2"/>
          <p:cNvSpPr/>
          <p:nvPr/>
        </p:nvSpPr>
        <p:spPr>
          <a:xfrm>
            <a:off x="318737" y="75484"/>
            <a:ext cx="1296144" cy="1234423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b="1" dirty="0">
              <a:solidFill>
                <a:schemeClr val="tx1"/>
              </a:solidFill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9173" y="400308"/>
            <a:ext cx="2947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smtClean="0"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극의 내용</a:t>
            </a:r>
            <a:endParaRPr lang="ko-KR" altLang="en-US" sz="3200" dirty="0">
              <a:solidFill>
                <a:schemeClr val="bg1"/>
              </a:solidFill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5628" y="204960"/>
            <a:ext cx="6623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dirty="0" smtClean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3</a:t>
            </a:r>
            <a:endParaRPr lang="ko-KR" altLang="en-US" sz="60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5628" y="1484784"/>
            <a:ext cx="39725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ko-KR" altLang="en-US" sz="3200" dirty="0" smtClean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공연 형식에 따른 분류</a:t>
            </a:r>
            <a:endParaRPr lang="ko-KR" altLang="en-US" sz="32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grpSp>
        <p:nvGrpSpPr>
          <p:cNvPr id="25" name="그룹 24"/>
          <p:cNvGrpSpPr/>
          <p:nvPr/>
        </p:nvGrpSpPr>
        <p:grpSpPr>
          <a:xfrm>
            <a:off x="336209" y="2348880"/>
            <a:ext cx="2686874" cy="3863693"/>
            <a:chOff x="336209" y="2348880"/>
            <a:chExt cx="2686874" cy="3863693"/>
          </a:xfrm>
        </p:grpSpPr>
        <p:sp>
          <p:nvSpPr>
            <p:cNvPr id="18" name="모서리가 둥근 직사각형 17"/>
            <p:cNvSpPr/>
            <p:nvPr/>
          </p:nvSpPr>
          <p:spPr>
            <a:xfrm>
              <a:off x="336209" y="2719895"/>
              <a:ext cx="2686874" cy="3492678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5" name="그룹 14"/>
            <p:cNvGrpSpPr/>
            <p:nvPr/>
          </p:nvGrpSpPr>
          <p:grpSpPr>
            <a:xfrm>
              <a:off x="611560" y="2348880"/>
              <a:ext cx="2136172" cy="792088"/>
              <a:chOff x="635628" y="2348880"/>
              <a:chExt cx="2136172" cy="792088"/>
            </a:xfrm>
          </p:grpSpPr>
          <p:sp>
            <p:nvSpPr>
              <p:cNvPr id="12" name="모서리가 둥근 직사각형 11"/>
              <p:cNvSpPr/>
              <p:nvPr/>
            </p:nvSpPr>
            <p:spPr>
              <a:xfrm>
                <a:off x="635628" y="2348880"/>
                <a:ext cx="2136172" cy="79208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827584" y="2483024"/>
                <a:ext cx="172819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2800" dirty="0" err="1" smtClean="0">
                    <a:latin typeface="나눔스퀘어_ac ExtraBold" panose="020B0600000101010101" pitchFamily="50" charset="-127"/>
                    <a:ea typeface="나눔스퀘어_ac ExtraBold" panose="020B0600000101010101" pitchFamily="50" charset="-127"/>
                  </a:rPr>
                  <a:t>마루혼모노</a:t>
                </a:r>
                <a:endParaRPr lang="ko-KR" altLang="en-US" sz="2800" dirty="0"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endParaRP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384976" y="3356992"/>
              <a:ext cx="2589339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ko-KR" sz="2000" dirty="0" smtClean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‘</a:t>
              </a:r>
              <a:r>
                <a:rPr lang="ko-KR" altLang="en-US" sz="2000" dirty="0" err="1" smtClean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닌교조루리</a:t>
              </a:r>
              <a:r>
                <a:rPr lang="en-US" altLang="ko-KR" sz="2000" dirty="0" smtClean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’ </a:t>
              </a:r>
              <a:r>
                <a:rPr lang="ko-KR" altLang="en-US" sz="2000" dirty="0" smtClean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작품을 가부키화</a:t>
              </a:r>
              <a:endParaRPr lang="en-US" altLang="ko-KR" sz="20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ko-KR" altLang="en-US" sz="2000" dirty="0" smtClean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잘 짜인 구성</a:t>
              </a:r>
              <a:endParaRPr lang="en-US" altLang="ko-KR" sz="20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ko-KR" altLang="en-US" sz="2000" dirty="0" smtClean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높은 문학성</a:t>
              </a:r>
              <a:endParaRPr lang="en-US" altLang="ko-KR" sz="20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ko-KR" altLang="en-US" sz="2000" dirty="0" smtClean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세밀한 구조</a:t>
              </a:r>
              <a:endParaRPr lang="ko-KR" altLang="en-US" sz="2000" dirty="0">
                <a:latin typeface="나눔스퀘어_ac Bold" panose="020B0600000101010101" pitchFamily="50" charset="-127"/>
                <a:ea typeface="나눔스퀘어_ac Bold" panose="020B0600000101010101" pitchFamily="50" charset="-127"/>
              </a:endParaRPr>
            </a:p>
          </p:txBody>
        </p:sp>
      </p:grpSp>
      <p:grpSp>
        <p:nvGrpSpPr>
          <p:cNvPr id="26" name="그룹 25"/>
          <p:cNvGrpSpPr/>
          <p:nvPr/>
        </p:nvGrpSpPr>
        <p:grpSpPr>
          <a:xfrm>
            <a:off x="3240499" y="2348590"/>
            <a:ext cx="2686874" cy="3863983"/>
            <a:chOff x="3240499" y="2348590"/>
            <a:chExt cx="2686874" cy="3863983"/>
          </a:xfrm>
        </p:grpSpPr>
        <p:sp>
          <p:nvSpPr>
            <p:cNvPr id="20" name="모서리가 둥근 직사각형 19"/>
            <p:cNvSpPr/>
            <p:nvPr/>
          </p:nvSpPr>
          <p:spPr>
            <a:xfrm>
              <a:off x="3240499" y="2719895"/>
              <a:ext cx="2686874" cy="3492678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6" name="그룹 15"/>
            <p:cNvGrpSpPr/>
            <p:nvPr/>
          </p:nvGrpSpPr>
          <p:grpSpPr>
            <a:xfrm>
              <a:off x="3515850" y="2348590"/>
              <a:ext cx="2136172" cy="792088"/>
              <a:chOff x="3540104" y="2348590"/>
              <a:chExt cx="2136172" cy="792088"/>
            </a:xfrm>
          </p:grpSpPr>
          <p:sp>
            <p:nvSpPr>
              <p:cNvPr id="13" name="모서리가 둥근 직사각형 12"/>
              <p:cNvSpPr/>
              <p:nvPr/>
            </p:nvSpPr>
            <p:spPr>
              <a:xfrm>
                <a:off x="3540104" y="2348590"/>
                <a:ext cx="2136172" cy="79208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3897098" y="2483314"/>
                <a:ext cx="142218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2800" dirty="0" err="1" smtClean="0">
                    <a:latin typeface="나눔스퀘어_ac ExtraBold" panose="020B0600000101010101" pitchFamily="50" charset="-127"/>
                    <a:ea typeface="나눔스퀘어_ac ExtraBold" panose="020B0600000101010101" pitchFamily="50" charset="-127"/>
                  </a:rPr>
                  <a:t>순가부키</a:t>
                </a:r>
                <a:endParaRPr lang="ko-KR" altLang="en-US" sz="2800" dirty="0"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endParaRP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3295530" y="3356992"/>
              <a:ext cx="2589339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ko-KR" altLang="en-US" sz="2000" dirty="0" smtClean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가부키 공연 목적으로 작성</a:t>
              </a:r>
              <a:endParaRPr lang="en-US" altLang="ko-KR" sz="20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ko-KR" altLang="en-US" sz="2000" dirty="0" smtClean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공연 전 즉흥적으로 창작</a:t>
              </a:r>
              <a:endParaRPr lang="en-US" altLang="ko-KR" sz="20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ko-KR" altLang="en-US" sz="2000" dirty="0" smtClean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세밀함 떨어짐</a:t>
              </a:r>
              <a:endParaRPr lang="en-US" altLang="ko-KR" sz="20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endParaRPr>
            </a:p>
          </p:txBody>
        </p:sp>
      </p:grpSp>
      <p:grpSp>
        <p:nvGrpSpPr>
          <p:cNvPr id="27" name="그룹 26"/>
          <p:cNvGrpSpPr/>
          <p:nvPr/>
        </p:nvGrpSpPr>
        <p:grpSpPr>
          <a:xfrm>
            <a:off x="6144789" y="2348590"/>
            <a:ext cx="2686874" cy="3863983"/>
            <a:chOff x="6144789" y="2348590"/>
            <a:chExt cx="2686874" cy="3863983"/>
          </a:xfrm>
        </p:grpSpPr>
        <p:sp>
          <p:nvSpPr>
            <p:cNvPr id="21" name="모서리가 둥근 직사각형 20"/>
            <p:cNvSpPr/>
            <p:nvPr/>
          </p:nvSpPr>
          <p:spPr>
            <a:xfrm>
              <a:off x="6144789" y="2719895"/>
              <a:ext cx="2686874" cy="3492678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7" name="그룹 16"/>
            <p:cNvGrpSpPr/>
            <p:nvPr/>
          </p:nvGrpSpPr>
          <p:grpSpPr>
            <a:xfrm>
              <a:off x="6420140" y="2348590"/>
              <a:ext cx="2136172" cy="792088"/>
              <a:chOff x="6444208" y="2348590"/>
              <a:chExt cx="2136172" cy="792088"/>
            </a:xfrm>
          </p:grpSpPr>
          <p:sp>
            <p:nvSpPr>
              <p:cNvPr id="14" name="모서리가 둥근 직사각형 13"/>
              <p:cNvSpPr/>
              <p:nvPr/>
            </p:nvSpPr>
            <p:spPr>
              <a:xfrm>
                <a:off x="6444208" y="2348590"/>
                <a:ext cx="2136172" cy="79208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801202" y="2483024"/>
                <a:ext cx="142218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2800" dirty="0" err="1" smtClean="0">
                    <a:latin typeface="나눔스퀘어_ac ExtraBold" panose="020B0600000101010101" pitchFamily="50" charset="-127"/>
                    <a:ea typeface="나눔스퀘어_ac ExtraBold" panose="020B0600000101010101" pitchFamily="50" charset="-127"/>
                  </a:rPr>
                  <a:t>쇼사고토</a:t>
                </a:r>
                <a:endParaRPr lang="ko-KR" altLang="en-US" sz="2800" dirty="0"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6194005" y="3429000"/>
              <a:ext cx="258933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300000"/>
                </a:lnSpc>
                <a:buFont typeface="Arial" panose="020B0604020202020204" pitchFamily="34" charset="0"/>
                <a:buChar char="•"/>
              </a:pPr>
              <a:r>
                <a:rPr lang="ko-KR" altLang="en-US" sz="2000" dirty="0" smtClean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무용에 중점 둠</a:t>
              </a:r>
              <a:endParaRPr lang="en-US" altLang="ko-KR" sz="20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endParaRPr>
            </a:p>
            <a:p>
              <a:pPr marL="285750" indent="-285750">
                <a:lnSpc>
                  <a:spcPct val="300000"/>
                </a:lnSpc>
                <a:buFont typeface="Arial" panose="020B0604020202020204" pitchFamily="34" charset="0"/>
                <a:buChar char="•"/>
              </a:pPr>
              <a:r>
                <a:rPr lang="ko-KR" altLang="en-US" sz="2000" dirty="0" smtClean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동작의 아름다움 감상</a:t>
              </a:r>
              <a:endParaRPr lang="en-US" altLang="ko-KR" sz="20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3114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-396552" y="332656"/>
            <a:ext cx="10297144" cy="72008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타원 2"/>
          <p:cNvSpPr/>
          <p:nvPr/>
        </p:nvSpPr>
        <p:spPr>
          <a:xfrm>
            <a:off x="318737" y="75484"/>
            <a:ext cx="1296144" cy="1234423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b="1" dirty="0">
              <a:solidFill>
                <a:schemeClr val="tx1"/>
              </a:solidFill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9173" y="400308"/>
            <a:ext cx="2947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smtClean="0"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극의 내용</a:t>
            </a:r>
            <a:endParaRPr lang="ko-KR" altLang="en-US" sz="3200" dirty="0">
              <a:solidFill>
                <a:schemeClr val="bg1"/>
              </a:solidFill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5628" y="204960"/>
            <a:ext cx="6623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dirty="0" smtClean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3</a:t>
            </a:r>
            <a:endParaRPr lang="ko-KR" altLang="en-US" sz="60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5628" y="1484784"/>
            <a:ext cx="31646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ko-KR" altLang="en-US" sz="3200" dirty="0" smtClean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주제에 따른 분류</a:t>
            </a:r>
            <a:endParaRPr lang="ko-KR" altLang="en-US" sz="32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336209" y="2348880"/>
            <a:ext cx="4091775" cy="3863693"/>
            <a:chOff x="336209" y="2348880"/>
            <a:chExt cx="4091775" cy="3863693"/>
          </a:xfrm>
        </p:grpSpPr>
        <p:sp>
          <p:nvSpPr>
            <p:cNvPr id="18" name="모서리가 둥근 직사각형 17"/>
            <p:cNvSpPr/>
            <p:nvPr/>
          </p:nvSpPr>
          <p:spPr>
            <a:xfrm>
              <a:off x="336209" y="2719895"/>
              <a:ext cx="4091775" cy="3492678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5" name="그룹 14"/>
            <p:cNvGrpSpPr/>
            <p:nvPr/>
          </p:nvGrpSpPr>
          <p:grpSpPr>
            <a:xfrm>
              <a:off x="755534" y="2348880"/>
              <a:ext cx="3253124" cy="792088"/>
              <a:chOff x="635628" y="2348880"/>
              <a:chExt cx="2136172" cy="792088"/>
            </a:xfrm>
          </p:grpSpPr>
          <p:sp>
            <p:nvSpPr>
              <p:cNvPr id="12" name="모서리가 둥근 직사각형 11"/>
              <p:cNvSpPr/>
              <p:nvPr/>
            </p:nvSpPr>
            <p:spPr>
              <a:xfrm>
                <a:off x="635628" y="2348880"/>
                <a:ext cx="2136172" cy="79208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827584" y="2483024"/>
                <a:ext cx="172819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2800" dirty="0" smtClean="0">
                    <a:latin typeface="나눔스퀘어_ac ExtraBold" panose="020B0600000101010101" pitchFamily="50" charset="-127"/>
                    <a:ea typeface="나눔스퀘어_ac ExtraBold" panose="020B0600000101010101" pitchFamily="50" charset="-127"/>
                  </a:rPr>
                  <a:t>시대</a:t>
                </a:r>
                <a:r>
                  <a:rPr lang="ko-KR" altLang="en-US" sz="2800" dirty="0">
                    <a:latin typeface="나눔스퀘어_ac ExtraBold" panose="020B0600000101010101" pitchFamily="50" charset="-127"/>
                    <a:ea typeface="나눔스퀘어_ac ExtraBold" panose="020B0600000101010101" pitchFamily="50" charset="-127"/>
                  </a:rPr>
                  <a:t>물</a:t>
                </a: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410475" y="3356992"/>
              <a:ext cx="3873493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ko-KR" altLang="en-US" sz="2400" dirty="0" smtClean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역사적으로 일어난 사건 배경</a:t>
              </a:r>
              <a:endParaRPr lang="en-US" altLang="ko-KR" sz="24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ko-KR" altLang="en-US" sz="2400" dirty="0" err="1" smtClean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에도시대</a:t>
              </a:r>
              <a:r>
                <a:rPr lang="ko-KR" altLang="en-US" sz="2400" dirty="0" smtClean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 무가 관련 직접적 비유 금지</a:t>
              </a:r>
              <a:endParaRPr lang="en-US" altLang="ko-KR" sz="24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z="2400" dirty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 </a:t>
              </a:r>
              <a:r>
                <a:rPr lang="en-US" altLang="ko-KR" sz="2400" dirty="0" smtClean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  </a:t>
              </a:r>
              <a:r>
                <a:rPr lang="ko-KR" altLang="en-US" sz="2400" dirty="0" smtClean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→ 고대</a:t>
              </a:r>
              <a:r>
                <a:rPr lang="en-US" altLang="ko-KR" sz="2400" dirty="0" smtClean="0"/>
                <a:t> · </a:t>
              </a:r>
              <a:r>
                <a:rPr lang="ko-KR" altLang="en-US" sz="2400" dirty="0" smtClean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중세 이야기로 치환</a:t>
              </a:r>
              <a:endParaRPr lang="ko-KR" altLang="en-US" sz="2400" dirty="0">
                <a:latin typeface="나눔스퀘어_ac Bold" panose="020B0600000101010101" pitchFamily="50" charset="-127"/>
                <a:ea typeface="나눔스퀘어_ac Bold" panose="020B0600000101010101" pitchFamily="50" charset="-127"/>
              </a:endParaRPr>
            </a:p>
          </p:txBody>
        </p:sp>
      </p:grpSp>
      <p:grpSp>
        <p:nvGrpSpPr>
          <p:cNvPr id="27" name="그룹 26"/>
          <p:cNvGrpSpPr/>
          <p:nvPr/>
        </p:nvGrpSpPr>
        <p:grpSpPr>
          <a:xfrm>
            <a:off x="4788024" y="2348590"/>
            <a:ext cx="4091775" cy="3863983"/>
            <a:chOff x="6144789" y="2348590"/>
            <a:chExt cx="2686874" cy="3863983"/>
          </a:xfrm>
        </p:grpSpPr>
        <p:sp>
          <p:nvSpPr>
            <p:cNvPr id="21" name="모서리가 둥근 직사각형 20"/>
            <p:cNvSpPr/>
            <p:nvPr/>
          </p:nvSpPr>
          <p:spPr>
            <a:xfrm>
              <a:off x="6144789" y="2719895"/>
              <a:ext cx="2686874" cy="3492678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7" name="그룹 16"/>
            <p:cNvGrpSpPr/>
            <p:nvPr/>
          </p:nvGrpSpPr>
          <p:grpSpPr>
            <a:xfrm>
              <a:off x="6420140" y="2348590"/>
              <a:ext cx="2136172" cy="792088"/>
              <a:chOff x="6444208" y="2348590"/>
              <a:chExt cx="2136172" cy="792088"/>
            </a:xfrm>
          </p:grpSpPr>
          <p:sp>
            <p:nvSpPr>
              <p:cNvPr id="14" name="모서리가 둥근 직사각형 13"/>
              <p:cNvSpPr/>
              <p:nvPr/>
            </p:nvSpPr>
            <p:spPr>
              <a:xfrm>
                <a:off x="6444208" y="2348590"/>
                <a:ext cx="2136172" cy="79208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7145985" y="2483314"/>
                <a:ext cx="7307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2800" smtClean="0">
                    <a:latin typeface="나눔스퀘어_ac ExtraBold" panose="020B0600000101010101" pitchFamily="50" charset="-127"/>
                    <a:ea typeface="나눔스퀘어_ac ExtraBold" panose="020B0600000101010101" pitchFamily="50" charset="-127"/>
                  </a:rPr>
                  <a:t>세화</a:t>
                </a:r>
                <a:r>
                  <a:rPr lang="ko-KR" altLang="en-US" sz="2800">
                    <a:latin typeface="나눔스퀘어_ac ExtraBold" panose="020B0600000101010101" pitchFamily="50" charset="-127"/>
                    <a:ea typeface="나눔스퀘어_ac ExtraBold" panose="020B0600000101010101" pitchFamily="50" charset="-127"/>
                  </a:rPr>
                  <a:t>물</a:t>
                </a:r>
                <a:endParaRPr lang="ko-KR" altLang="en-US" sz="2800" dirty="0"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6194005" y="3429000"/>
              <a:ext cx="2589339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200000"/>
                </a:lnSpc>
                <a:buFont typeface="Arial" panose="020B0604020202020204" pitchFamily="34" charset="0"/>
                <a:buChar char="•"/>
              </a:pPr>
              <a:r>
                <a:rPr lang="ko-KR" altLang="en-US" sz="2400" dirty="0" err="1" smtClean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에도시대</a:t>
              </a:r>
              <a:r>
                <a:rPr lang="ko-KR" altLang="en-US" sz="2400" dirty="0" smtClean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 서민 일상</a:t>
              </a:r>
              <a:endParaRPr lang="en-US" altLang="ko-KR" sz="24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endParaRPr>
            </a:p>
            <a:p>
              <a:pPr marL="285750" indent="-285750">
                <a:lnSpc>
                  <a:spcPct val="200000"/>
                </a:lnSpc>
                <a:buFont typeface="Arial" panose="020B0604020202020204" pitchFamily="34" charset="0"/>
                <a:buChar char="•"/>
              </a:pPr>
              <a:r>
                <a:rPr lang="ko-KR" altLang="en-US" sz="2400" dirty="0" smtClean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사랑</a:t>
              </a:r>
              <a:r>
                <a:rPr lang="en-US" altLang="ko-KR" sz="2400" dirty="0" smtClean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, </a:t>
              </a:r>
              <a:r>
                <a:rPr lang="ko-KR" altLang="en-US" sz="2400" dirty="0" smtClean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질투</a:t>
              </a:r>
              <a:r>
                <a:rPr lang="en-US" altLang="ko-KR" sz="2400" dirty="0" smtClean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, </a:t>
              </a:r>
              <a:r>
                <a:rPr lang="ko-KR" altLang="en-US" sz="2400" dirty="0" smtClean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의리 가치관 담은 내용</a:t>
              </a:r>
              <a:endParaRPr lang="en-US" altLang="ko-KR" sz="24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9823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-396552" y="332656"/>
            <a:ext cx="10297144" cy="72008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타원 2"/>
          <p:cNvSpPr/>
          <p:nvPr/>
        </p:nvSpPr>
        <p:spPr>
          <a:xfrm>
            <a:off x="318737" y="75484"/>
            <a:ext cx="1296144" cy="1234423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b="1" dirty="0">
              <a:solidFill>
                <a:schemeClr val="tx1"/>
              </a:solidFill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9173" y="400308"/>
            <a:ext cx="2947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smtClean="0"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무</a:t>
            </a:r>
            <a:r>
              <a:rPr lang="ko-KR" altLang="en-US" sz="3200" dirty="0"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대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5628" y="204960"/>
            <a:ext cx="6623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dirty="0" smtClean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3</a:t>
            </a:r>
            <a:endParaRPr lang="ko-KR" altLang="en-US" sz="60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2896888" y="3819901"/>
            <a:ext cx="3345048" cy="2664296"/>
            <a:chOff x="2896888" y="3819901"/>
            <a:chExt cx="3345048" cy="2664296"/>
          </a:xfrm>
        </p:grpSpPr>
        <p:sp>
          <p:nvSpPr>
            <p:cNvPr id="8" name="직사각형 7"/>
            <p:cNvSpPr/>
            <p:nvPr/>
          </p:nvSpPr>
          <p:spPr>
            <a:xfrm>
              <a:off x="2896888" y="3819901"/>
              <a:ext cx="3345048" cy="266429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815840" y="4724870"/>
              <a:ext cx="150714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000" dirty="0" smtClean="0"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본무대</a:t>
              </a:r>
              <a:endParaRPr lang="ko-KR" altLang="en-US" sz="40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286849" y="1484784"/>
            <a:ext cx="25651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200" dirty="0" smtClean="0">
                <a:solidFill>
                  <a:schemeClr val="bg1">
                    <a:lumMod val="75000"/>
                  </a:schemeClr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관중석</a:t>
            </a:r>
            <a:endParaRPr lang="ko-KR" altLang="en-US" sz="7200" dirty="0">
              <a:solidFill>
                <a:schemeClr val="bg1">
                  <a:lumMod val="75000"/>
                </a:schemeClr>
              </a:solidFill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grpSp>
        <p:nvGrpSpPr>
          <p:cNvPr id="24" name="그룹 23"/>
          <p:cNvGrpSpPr/>
          <p:nvPr/>
        </p:nvGrpSpPr>
        <p:grpSpPr>
          <a:xfrm>
            <a:off x="6439033" y="3818673"/>
            <a:ext cx="2309431" cy="2664296"/>
            <a:chOff x="6439033" y="3818673"/>
            <a:chExt cx="2309431" cy="2664296"/>
          </a:xfrm>
        </p:grpSpPr>
        <p:sp>
          <p:nvSpPr>
            <p:cNvPr id="10" name="직사각형 9"/>
            <p:cNvSpPr/>
            <p:nvPr/>
          </p:nvSpPr>
          <p:spPr>
            <a:xfrm>
              <a:off x="6439033" y="3818673"/>
              <a:ext cx="2309431" cy="266429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619763" y="4724870"/>
              <a:ext cx="194796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000" dirty="0" err="1" smtClean="0"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야마다</a:t>
              </a:r>
              <a:r>
                <a:rPr lang="ko-KR" altLang="en-US" sz="4000" dirty="0" err="1"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이</a:t>
              </a:r>
              <a:endParaRPr lang="ko-KR" altLang="en-US" sz="40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endParaRPr>
            </a:p>
          </p:txBody>
        </p:sp>
      </p:grpSp>
      <p:grpSp>
        <p:nvGrpSpPr>
          <p:cNvPr id="23" name="그룹 22"/>
          <p:cNvGrpSpPr/>
          <p:nvPr/>
        </p:nvGrpSpPr>
        <p:grpSpPr>
          <a:xfrm>
            <a:off x="390361" y="3819901"/>
            <a:ext cx="2309431" cy="2664296"/>
            <a:chOff x="390361" y="3819901"/>
            <a:chExt cx="2309431" cy="2664296"/>
          </a:xfrm>
        </p:grpSpPr>
        <p:sp>
          <p:nvSpPr>
            <p:cNvPr id="9" name="직사각형 8"/>
            <p:cNvSpPr/>
            <p:nvPr/>
          </p:nvSpPr>
          <p:spPr>
            <a:xfrm>
              <a:off x="390361" y="3819901"/>
              <a:ext cx="2309431" cy="266429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11917" y="4798106"/>
              <a:ext cx="106631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000" dirty="0" smtClean="0"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게자</a:t>
              </a:r>
              <a:endParaRPr lang="ko-KR" altLang="en-US" sz="40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endParaRPr>
            </a:p>
          </p:txBody>
        </p:sp>
      </p:grpSp>
      <p:grpSp>
        <p:nvGrpSpPr>
          <p:cNvPr id="25" name="그룹 24"/>
          <p:cNvGrpSpPr/>
          <p:nvPr/>
        </p:nvGrpSpPr>
        <p:grpSpPr>
          <a:xfrm>
            <a:off x="467544" y="3003049"/>
            <a:ext cx="8027740" cy="707886"/>
            <a:chOff x="467544" y="3003049"/>
            <a:chExt cx="8027740" cy="707886"/>
          </a:xfrm>
        </p:grpSpPr>
        <p:cxnSp>
          <p:nvCxnSpPr>
            <p:cNvPr id="17" name="직선 연결선 16"/>
            <p:cNvCxnSpPr/>
            <p:nvPr/>
          </p:nvCxnSpPr>
          <p:spPr>
            <a:xfrm>
              <a:off x="3053435" y="3356992"/>
              <a:ext cx="5441849" cy="0"/>
            </a:xfrm>
            <a:prstGeom prst="line">
              <a:avLst/>
            </a:prstGeom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467544" y="3003049"/>
              <a:ext cx="238879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000" dirty="0" err="1" smtClean="0"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조시키마</a:t>
              </a:r>
              <a:r>
                <a:rPr lang="ko-KR" altLang="en-US" sz="4000" dirty="0" err="1"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루</a:t>
              </a:r>
              <a:endParaRPr lang="ko-KR" altLang="en-US" sz="40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endParaRPr>
            </a:p>
          </p:txBody>
        </p:sp>
      </p:grpSp>
      <p:grpSp>
        <p:nvGrpSpPr>
          <p:cNvPr id="31" name="그룹 30"/>
          <p:cNvGrpSpPr/>
          <p:nvPr/>
        </p:nvGrpSpPr>
        <p:grpSpPr>
          <a:xfrm>
            <a:off x="2473720" y="4149080"/>
            <a:ext cx="648072" cy="2016224"/>
            <a:chOff x="2473720" y="4149080"/>
            <a:chExt cx="648072" cy="2016224"/>
          </a:xfrm>
        </p:grpSpPr>
        <p:sp>
          <p:nvSpPr>
            <p:cNvPr id="26" name="직사각형 25"/>
            <p:cNvSpPr/>
            <p:nvPr/>
          </p:nvSpPr>
          <p:spPr>
            <a:xfrm>
              <a:off x="2473720" y="4149080"/>
              <a:ext cx="648072" cy="201622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551534" y="4253460"/>
              <a:ext cx="492443" cy="1794722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ko-KR" altLang="en-US" sz="2000" dirty="0" err="1" smtClean="0">
                  <a:solidFill>
                    <a:schemeClr val="bg1"/>
                  </a:solidFill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다이진바시라</a:t>
              </a:r>
              <a:endParaRPr lang="ko-KR" altLang="en-US" sz="2000" dirty="0">
                <a:solidFill>
                  <a:schemeClr val="bg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endParaRPr>
            </a:p>
          </p:txBody>
        </p:sp>
      </p:grpSp>
      <p:grpSp>
        <p:nvGrpSpPr>
          <p:cNvPr id="30" name="그룹 29"/>
          <p:cNvGrpSpPr/>
          <p:nvPr/>
        </p:nvGrpSpPr>
        <p:grpSpPr>
          <a:xfrm>
            <a:off x="5940152" y="4149080"/>
            <a:ext cx="648072" cy="2016224"/>
            <a:chOff x="5940152" y="4149080"/>
            <a:chExt cx="648072" cy="2016224"/>
          </a:xfrm>
        </p:grpSpPr>
        <p:sp>
          <p:nvSpPr>
            <p:cNvPr id="27" name="직사각형 26"/>
            <p:cNvSpPr/>
            <p:nvPr/>
          </p:nvSpPr>
          <p:spPr>
            <a:xfrm>
              <a:off x="5940152" y="4149080"/>
              <a:ext cx="648072" cy="201622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017966" y="4259831"/>
              <a:ext cx="492443" cy="1794722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ko-KR" altLang="en-US" sz="2000" dirty="0" err="1" smtClean="0">
                  <a:solidFill>
                    <a:schemeClr val="bg1"/>
                  </a:solidFill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다이진바시라</a:t>
              </a:r>
              <a:endParaRPr lang="ko-KR" altLang="en-US" sz="2000" dirty="0">
                <a:solidFill>
                  <a:schemeClr val="bg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654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286849" y="1484784"/>
            <a:ext cx="25651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200" dirty="0" smtClean="0">
                <a:solidFill>
                  <a:schemeClr val="bg1">
                    <a:lumMod val="75000"/>
                  </a:schemeClr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관중석</a:t>
            </a:r>
            <a:endParaRPr lang="ko-KR" altLang="en-US" sz="7200" dirty="0">
              <a:solidFill>
                <a:schemeClr val="bg1">
                  <a:lumMod val="75000"/>
                </a:schemeClr>
              </a:solidFill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grpSp>
        <p:nvGrpSpPr>
          <p:cNvPr id="24" name="그룹 23"/>
          <p:cNvGrpSpPr/>
          <p:nvPr/>
        </p:nvGrpSpPr>
        <p:grpSpPr>
          <a:xfrm>
            <a:off x="6439033" y="3818673"/>
            <a:ext cx="2309431" cy="2664296"/>
            <a:chOff x="6439033" y="3818673"/>
            <a:chExt cx="2309431" cy="2664296"/>
          </a:xfrm>
        </p:grpSpPr>
        <p:sp>
          <p:nvSpPr>
            <p:cNvPr id="10" name="직사각형 9"/>
            <p:cNvSpPr/>
            <p:nvPr/>
          </p:nvSpPr>
          <p:spPr>
            <a:xfrm>
              <a:off x="6439033" y="3818673"/>
              <a:ext cx="2309431" cy="266429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619763" y="4724870"/>
              <a:ext cx="194796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000" dirty="0" err="1" smtClean="0"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야마다</a:t>
              </a:r>
              <a:r>
                <a:rPr lang="ko-KR" altLang="en-US" sz="4000" dirty="0" err="1"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이</a:t>
              </a:r>
              <a:endParaRPr lang="ko-KR" altLang="en-US" sz="40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endParaRPr>
            </a:p>
          </p:txBody>
        </p:sp>
      </p:grpSp>
      <p:grpSp>
        <p:nvGrpSpPr>
          <p:cNvPr id="23" name="그룹 22"/>
          <p:cNvGrpSpPr/>
          <p:nvPr/>
        </p:nvGrpSpPr>
        <p:grpSpPr>
          <a:xfrm>
            <a:off x="390361" y="3819901"/>
            <a:ext cx="2309431" cy="2664296"/>
            <a:chOff x="390361" y="3819901"/>
            <a:chExt cx="2309431" cy="2664296"/>
          </a:xfrm>
        </p:grpSpPr>
        <p:sp>
          <p:nvSpPr>
            <p:cNvPr id="9" name="직사각형 8"/>
            <p:cNvSpPr/>
            <p:nvPr/>
          </p:nvSpPr>
          <p:spPr>
            <a:xfrm>
              <a:off x="390361" y="3819901"/>
              <a:ext cx="2309431" cy="266429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11917" y="4798106"/>
              <a:ext cx="106631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000" dirty="0" smtClean="0"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게자</a:t>
              </a:r>
              <a:endParaRPr lang="ko-KR" altLang="en-US" sz="40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endParaRPr>
            </a:p>
          </p:txBody>
        </p:sp>
      </p:grpSp>
      <p:grpSp>
        <p:nvGrpSpPr>
          <p:cNvPr id="25" name="그룹 24"/>
          <p:cNvGrpSpPr/>
          <p:nvPr/>
        </p:nvGrpSpPr>
        <p:grpSpPr>
          <a:xfrm>
            <a:off x="467544" y="3003049"/>
            <a:ext cx="8027740" cy="707886"/>
            <a:chOff x="467544" y="3003049"/>
            <a:chExt cx="8027740" cy="707886"/>
          </a:xfrm>
        </p:grpSpPr>
        <p:cxnSp>
          <p:nvCxnSpPr>
            <p:cNvPr id="17" name="직선 연결선 16"/>
            <p:cNvCxnSpPr/>
            <p:nvPr/>
          </p:nvCxnSpPr>
          <p:spPr>
            <a:xfrm>
              <a:off x="3053435" y="3356992"/>
              <a:ext cx="5441849" cy="0"/>
            </a:xfrm>
            <a:prstGeom prst="line">
              <a:avLst/>
            </a:prstGeom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467544" y="3003049"/>
              <a:ext cx="238879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000" dirty="0" err="1" smtClean="0"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조시키마</a:t>
              </a:r>
              <a:r>
                <a:rPr lang="ko-KR" altLang="en-US" sz="4000" dirty="0" err="1"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루</a:t>
              </a:r>
              <a:endParaRPr lang="ko-KR" altLang="en-US" sz="40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endParaRPr>
            </a:p>
          </p:txBody>
        </p:sp>
      </p:grpSp>
      <p:grpSp>
        <p:nvGrpSpPr>
          <p:cNvPr id="31" name="그룹 30"/>
          <p:cNvGrpSpPr/>
          <p:nvPr/>
        </p:nvGrpSpPr>
        <p:grpSpPr>
          <a:xfrm>
            <a:off x="2473720" y="4149080"/>
            <a:ext cx="648072" cy="2016224"/>
            <a:chOff x="2473720" y="4149080"/>
            <a:chExt cx="648072" cy="2016224"/>
          </a:xfrm>
        </p:grpSpPr>
        <p:sp>
          <p:nvSpPr>
            <p:cNvPr id="26" name="직사각형 25"/>
            <p:cNvSpPr/>
            <p:nvPr/>
          </p:nvSpPr>
          <p:spPr>
            <a:xfrm>
              <a:off x="2473720" y="4149080"/>
              <a:ext cx="648072" cy="201622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551534" y="4253460"/>
              <a:ext cx="492443" cy="1794722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ko-KR" altLang="en-US" sz="2000" dirty="0" err="1" smtClean="0">
                  <a:solidFill>
                    <a:schemeClr val="bg1"/>
                  </a:solidFill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다이진바시라</a:t>
              </a:r>
              <a:endParaRPr lang="ko-KR" altLang="en-US" sz="2000" dirty="0">
                <a:solidFill>
                  <a:schemeClr val="bg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endParaRPr>
            </a:p>
          </p:txBody>
        </p:sp>
      </p:grpSp>
      <p:grpSp>
        <p:nvGrpSpPr>
          <p:cNvPr id="30" name="그룹 29"/>
          <p:cNvGrpSpPr/>
          <p:nvPr/>
        </p:nvGrpSpPr>
        <p:grpSpPr>
          <a:xfrm>
            <a:off x="5940152" y="4149080"/>
            <a:ext cx="648072" cy="2016224"/>
            <a:chOff x="5940152" y="4149080"/>
            <a:chExt cx="648072" cy="2016224"/>
          </a:xfrm>
        </p:grpSpPr>
        <p:sp>
          <p:nvSpPr>
            <p:cNvPr id="27" name="직사각형 26"/>
            <p:cNvSpPr/>
            <p:nvPr/>
          </p:nvSpPr>
          <p:spPr>
            <a:xfrm>
              <a:off x="5940152" y="4149080"/>
              <a:ext cx="648072" cy="201622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017966" y="4259831"/>
              <a:ext cx="492443" cy="1794722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ko-KR" altLang="en-US" sz="2000" dirty="0" err="1" smtClean="0">
                  <a:solidFill>
                    <a:schemeClr val="bg1"/>
                  </a:solidFill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다이진바시라</a:t>
              </a:r>
              <a:endParaRPr lang="ko-KR" altLang="en-US" sz="2000" dirty="0">
                <a:solidFill>
                  <a:schemeClr val="bg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endParaRPr>
            </a:p>
          </p:txBody>
        </p:sp>
      </p:grpSp>
      <p:sp>
        <p:nvSpPr>
          <p:cNvPr id="6" name="한쪽 모서리가 둥근 사각형 5"/>
          <p:cNvSpPr/>
          <p:nvPr/>
        </p:nvSpPr>
        <p:spPr>
          <a:xfrm>
            <a:off x="-972616" y="-315416"/>
            <a:ext cx="12025336" cy="7488832"/>
          </a:xfrm>
          <a:prstGeom prst="round1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-396552" y="332656"/>
            <a:ext cx="10297144" cy="72008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타원 2"/>
          <p:cNvSpPr/>
          <p:nvPr/>
        </p:nvSpPr>
        <p:spPr>
          <a:xfrm>
            <a:off x="318737" y="75484"/>
            <a:ext cx="1296144" cy="1234423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b="1" dirty="0">
              <a:solidFill>
                <a:schemeClr val="tx1"/>
              </a:solidFill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9173" y="400308"/>
            <a:ext cx="2947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smtClean="0"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무</a:t>
            </a:r>
            <a:r>
              <a:rPr lang="ko-KR" altLang="en-US" sz="3200" dirty="0"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대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5628" y="204960"/>
            <a:ext cx="6623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dirty="0" smtClean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3</a:t>
            </a:r>
            <a:endParaRPr lang="ko-KR" altLang="en-US" sz="60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2896888" y="3819901"/>
            <a:ext cx="3345048" cy="2664296"/>
            <a:chOff x="2896888" y="3819901"/>
            <a:chExt cx="3345048" cy="2664296"/>
          </a:xfrm>
        </p:grpSpPr>
        <p:sp>
          <p:nvSpPr>
            <p:cNvPr id="8" name="직사각형 7"/>
            <p:cNvSpPr/>
            <p:nvPr/>
          </p:nvSpPr>
          <p:spPr>
            <a:xfrm>
              <a:off x="2896888" y="3819901"/>
              <a:ext cx="3345048" cy="266429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815840" y="4724870"/>
              <a:ext cx="150714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000" dirty="0" smtClean="0"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본무대</a:t>
              </a:r>
              <a:endParaRPr lang="ko-KR" altLang="en-US" sz="40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2314878" y="1435021"/>
            <a:ext cx="4885414" cy="1921972"/>
            <a:chOff x="2314878" y="1435021"/>
            <a:chExt cx="4885414" cy="1921972"/>
          </a:xfrm>
        </p:grpSpPr>
        <p:sp>
          <p:nvSpPr>
            <p:cNvPr id="7" name="모서리가 둥근 사각형 설명선 6"/>
            <p:cNvSpPr/>
            <p:nvPr/>
          </p:nvSpPr>
          <p:spPr>
            <a:xfrm>
              <a:off x="2314878" y="1435021"/>
              <a:ext cx="4509989" cy="1921972"/>
            </a:xfrm>
            <a:prstGeom prst="wedgeRoundRectCallout">
              <a:avLst>
                <a:gd name="adj1" fmla="val -13921"/>
                <a:gd name="adj2" fmla="val 102993"/>
                <a:gd name="adj3" fmla="val 16667"/>
              </a:avLst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555776" y="1703509"/>
              <a:ext cx="464451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lnSpc>
                  <a:spcPct val="150000"/>
                </a:lnSpc>
                <a:buFont typeface="Wingdings" panose="05000000000000000000" pitchFamily="2" charset="2"/>
                <a:buChar char="l"/>
              </a:pPr>
              <a:r>
                <a:rPr lang="ko-KR" altLang="en-US" sz="2800" dirty="0" smtClean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배우들이 연기하는 곳</a:t>
              </a:r>
              <a:endParaRPr lang="en-US" altLang="ko-KR" sz="28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endParaRPr>
            </a:p>
            <a:p>
              <a:pPr marL="457200" indent="-457200">
                <a:lnSpc>
                  <a:spcPct val="150000"/>
                </a:lnSpc>
                <a:buFont typeface="Wingdings" panose="05000000000000000000" pitchFamily="2" charset="2"/>
                <a:buChar char="l"/>
              </a:pPr>
              <a:r>
                <a:rPr lang="ko-KR" altLang="en-US" sz="2800" dirty="0" smtClean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각종 도구와 장치 설치</a:t>
              </a:r>
              <a:endParaRPr lang="ko-KR" altLang="en-US" sz="2800" dirty="0">
                <a:latin typeface="나눔스퀘어_ac Bold" panose="020B0600000101010101" pitchFamily="50" charset="-127"/>
                <a:ea typeface="나눔스퀘어_ac Bold" panose="020B060000010101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14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그룹 12"/>
          <p:cNvGrpSpPr/>
          <p:nvPr/>
        </p:nvGrpSpPr>
        <p:grpSpPr>
          <a:xfrm>
            <a:off x="2896888" y="3819901"/>
            <a:ext cx="3345048" cy="2664296"/>
            <a:chOff x="2896888" y="3819901"/>
            <a:chExt cx="3345048" cy="2664296"/>
          </a:xfrm>
        </p:grpSpPr>
        <p:sp>
          <p:nvSpPr>
            <p:cNvPr id="8" name="직사각형 7"/>
            <p:cNvSpPr/>
            <p:nvPr/>
          </p:nvSpPr>
          <p:spPr>
            <a:xfrm>
              <a:off x="2896888" y="3819901"/>
              <a:ext cx="3345048" cy="266429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815840" y="4724870"/>
              <a:ext cx="150714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000" dirty="0" smtClean="0"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본무대</a:t>
              </a:r>
              <a:endParaRPr lang="ko-KR" altLang="en-US" sz="40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286849" y="1484784"/>
            <a:ext cx="25651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200" dirty="0" smtClean="0">
                <a:solidFill>
                  <a:schemeClr val="bg1">
                    <a:lumMod val="75000"/>
                  </a:schemeClr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관중석</a:t>
            </a:r>
            <a:endParaRPr lang="ko-KR" altLang="en-US" sz="7200" dirty="0">
              <a:solidFill>
                <a:schemeClr val="bg1">
                  <a:lumMod val="75000"/>
                </a:schemeClr>
              </a:solidFill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grpSp>
        <p:nvGrpSpPr>
          <p:cNvPr id="23" name="그룹 22"/>
          <p:cNvGrpSpPr/>
          <p:nvPr/>
        </p:nvGrpSpPr>
        <p:grpSpPr>
          <a:xfrm>
            <a:off x="390361" y="3819901"/>
            <a:ext cx="2309431" cy="2664296"/>
            <a:chOff x="390361" y="3819901"/>
            <a:chExt cx="2309431" cy="2664296"/>
          </a:xfrm>
        </p:grpSpPr>
        <p:sp>
          <p:nvSpPr>
            <p:cNvPr id="9" name="직사각형 8"/>
            <p:cNvSpPr/>
            <p:nvPr/>
          </p:nvSpPr>
          <p:spPr>
            <a:xfrm>
              <a:off x="390361" y="3819901"/>
              <a:ext cx="2309431" cy="266429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11917" y="4798106"/>
              <a:ext cx="106631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000" dirty="0" smtClean="0"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게자</a:t>
              </a:r>
              <a:endParaRPr lang="ko-KR" altLang="en-US" sz="40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endParaRPr>
            </a:p>
          </p:txBody>
        </p:sp>
      </p:grpSp>
      <p:grpSp>
        <p:nvGrpSpPr>
          <p:cNvPr id="25" name="그룹 24"/>
          <p:cNvGrpSpPr/>
          <p:nvPr/>
        </p:nvGrpSpPr>
        <p:grpSpPr>
          <a:xfrm>
            <a:off x="467544" y="3003049"/>
            <a:ext cx="8027740" cy="707886"/>
            <a:chOff x="467544" y="3003049"/>
            <a:chExt cx="8027740" cy="707886"/>
          </a:xfrm>
        </p:grpSpPr>
        <p:cxnSp>
          <p:nvCxnSpPr>
            <p:cNvPr id="17" name="직선 연결선 16"/>
            <p:cNvCxnSpPr/>
            <p:nvPr/>
          </p:nvCxnSpPr>
          <p:spPr>
            <a:xfrm>
              <a:off x="3053435" y="3356992"/>
              <a:ext cx="5441849" cy="0"/>
            </a:xfrm>
            <a:prstGeom prst="line">
              <a:avLst/>
            </a:prstGeom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467544" y="3003049"/>
              <a:ext cx="238879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000" dirty="0" err="1" smtClean="0"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조시키마</a:t>
              </a:r>
              <a:r>
                <a:rPr lang="ko-KR" altLang="en-US" sz="4000" dirty="0" err="1"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루</a:t>
              </a:r>
              <a:endParaRPr lang="ko-KR" altLang="en-US" sz="40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endParaRPr>
            </a:p>
          </p:txBody>
        </p:sp>
      </p:grpSp>
      <p:grpSp>
        <p:nvGrpSpPr>
          <p:cNvPr id="31" name="그룹 30"/>
          <p:cNvGrpSpPr/>
          <p:nvPr/>
        </p:nvGrpSpPr>
        <p:grpSpPr>
          <a:xfrm>
            <a:off x="2473720" y="4149080"/>
            <a:ext cx="648072" cy="2016224"/>
            <a:chOff x="2473720" y="4149080"/>
            <a:chExt cx="648072" cy="2016224"/>
          </a:xfrm>
        </p:grpSpPr>
        <p:sp>
          <p:nvSpPr>
            <p:cNvPr id="26" name="직사각형 25"/>
            <p:cNvSpPr/>
            <p:nvPr/>
          </p:nvSpPr>
          <p:spPr>
            <a:xfrm>
              <a:off x="2473720" y="4149080"/>
              <a:ext cx="648072" cy="201622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551534" y="4253460"/>
              <a:ext cx="492443" cy="1794722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ko-KR" altLang="en-US" sz="2000" dirty="0" err="1" smtClean="0">
                  <a:solidFill>
                    <a:schemeClr val="bg1"/>
                  </a:solidFill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다이진바시라</a:t>
              </a:r>
              <a:endParaRPr lang="ko-KR" altLang="en-US" sz="2000" dirty="0">
                <a:solidFill>
                  <a:schemeClr val="bg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endParaRPr>
            </a:p>
          </p:txBody>
        </p:sp>
      </p:grpSp>
      <p:grpSp>
        <p:nvGrpSpPr>
          <p:cNvPr id="30" name="그룹 29"/>
          <p:cNvGrpSpPr/>
          <p:nvPr/>
        </p:nvGrpSpPr>
        <p:grpSpPr>
          <a:xfrm>
            <a:off x="5940152" y="4149080"/>
            <a:ext cx="648072" cy="2016224"/>
            <a:chOff x="5940152" y="4149080"/>
            <a:chExt cx="648072" cy="2016224"/>
          </a:xfrm>
        </p:grpSpPr>
        <p:sp>
          <p:nvSpPr>
            <p:cNvPr id="27" name="직사각형 26"/>
            <p:cNvSpPr/>
            <p:nvPr/>
          </p:nvSpPr>
          <p:spPr>
            <a:xfrm>
              <a:off x="5940152" y="4149080"/>
              <a:ext cx="648072" cy="201622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017966" y="4259831"/>
              <a:ext cx="492443" cy="1794722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ko-KR" altLang="en-US" sz="2000" dirty="0" err="1" smtClean="0">
                  <a:solidFill>
                    <a:schemeClr val="bg1"/>
                  </a:solidFill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다이진바시라</a:t>
              </a:r>
              <a:endParaRPr lang="ko-KR" altLang="en-US" sz="2000" dirty="0">
                <a:solidFill>
                  <a:schemeClr val="bg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endParaRPr>
            </a:p>
          </p:txBody>
        </p:sp>
      </p:grpSp>
      <p:sp>
        <p:nvSpPr>
          <p:cNvPr id="6" name="한쪽 모서리가 둥근 사각형 5"/>
          <p:cNvSpPr/>
          <p:nvPr/>
        </p:nvSpPr>
        <p:spPr>
          <a:xfrm>
            <a:off x="-1265937" y="-387424"/>
            <a:ext cx="12025336" cy="7488832"/>
          </a:xfrm>
          <a:prstGeom prst="round1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-396552" y="332656"/>
            <a:ext cx="10297144" cy="72008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타원 2"/>
          <p:cNvSpPr/>
          <p:nvPr/>
        </p:nvSpPr>
        <p:spPr>
          <a:xfrm>
            <a:off x="318737" y="75484"/>
            <a:ext cx="1296144" cy="1234423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b="1" dirty="0">
              <a:solidFill>
                <a:schemeClr val="tx1"/>
              </a:solidFill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9173" y="400308"/>
            <a:ext cx="2947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smtClean="0"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무</a:t>
            </a:r>
            <a:r>
              <a:rPr lang="ko-KR" altLang="en-US" sz="3200" dirty="0"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대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5628" y="204960"/>
            <a:ext cx="6623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dirty="0" smtClean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3</a:t>
            </a:r>
            <a:endParaRPr lang="ko-KR" altLang="en-US" sz="60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grpSp>
        <p:nvGrpSpPr>
          <p:cNvPr id="24" name="그룹 23"/>
          <p:cNvGrpSpPr/>
          <p:nvPr/>
        </p:nvGrpSpPr>
        <p:grpSpPr>
          <a:xfrm>
            <a:off x="6439033" y="3818673"/>
            <a:ext cx="2309431" cy="2664296"/>
            <a:chOff x="6439033" y="3818673"/>
            <a:chExt cx="2309431" cy="2664296"/>
          </a:xfrm>
        </p:grpSpPr>
        <p:sp>
          <p:nvSpPr>
            <p:cNvPr id="10" name="직사각형 9"/>
            <p:cNvSpPr/>
            <p:nvPr/>
          </p:nvSpPr>
          <p:spPr>
            <a:xfrm>
              <a:off x="6439033" y="3818673"/>
              <a:ext cx="2309431" cy="266429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619763" y="4724870"/>
              <a:ext cx="194796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000" dirty="0" err="1" smtClean="0"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야마다</a:t>
              </a:r>
              <a:r>
                <a:rPr lang="ko-KR" altLang="en-US" sz="4000" dirty="0" err="1"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이</a:t>
              </a:r>
              <a:endParaRPr lang="ko-KR" altLang="en-US" sz="40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567280" y="1620072"/>
            <a:ext cx="5109023" cy="4577524"/>
            <a:chOff x="567280" y="1620072"/>
            <a:chExt cx="5109023" cy="4577524"/>
          </a:xfrm>
        </p:grpSpPr>
        <p:sp>
          <p:nvSpPr>
            <p:cNvPr id="7" name="모서리가 둥근 사각형 설명선 6"/>
            <p:cNvSpPr/>
            <p:nvPr/>
          </p:nvSpPr>
          <p:spPr>
            <a:xfrm>
              <a:off x="567280" y="1620072"/>
              <a:ext cx="5109023" cy="4577524"/>
            </a:xfrm>
            <a:prstGeom prst="wedgeRoundRectCallout">
              <a:avLst>
                <a:gd name="adj1" fmla="val 68174"/>
                <a:gd name="adj2" fmla="val 26734"/>
                <a:gd name="adj3" fmla="val 16667"/>
              </a:avLst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99534" y="2408423"/>
              <a:ext cx="4644516" cy="3000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lnSpc>
                  <a:spcPct val="150000"/>
                </a:lnSpc>
                <a:buFont typeface="Wingdings" panose="05000000000000000000" pitchFamily="2" charset="2"/>
                <a:buChar char="l"/>
              </a:pPr>
              <a:r>
                <a:rPr lang="ko-KR" altLang="en-US" sz="2800" dirty="0" err="1" smtClean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기타유부시</a:t>
              </a:r>
              <a:r>
                <a:rPr lang="en-US" altLang="ko-KR" sz="2800" dirty="0" smtClean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(</a:t>
              </a:r>
              <a:r>
                <a:rPr lang="ko-KR" altLang="en-US" sz="2800" dirty="0" smtClean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악사 겸 가수</a:t>
              </a:r>
              <a:r>
                <a:rPr lang="en-US" altLang="ko-KR" sz="2800" dirty="0" smtClean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)</a:t>
              </a:r>
              <a:r>
                <a:rPr lang="ko-KR" altLang="en-US" sz="2800" dirty="0" smtClean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가 등장인물의 심리</a:t>
              </a:r>
              <a:r>
                <a:rPr lang="en-US" altLang="ko-KR" sz="2800" dirty="0" smtClean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, </a:t>
              </a:r>
              <a:r>
                <a:rPr lang="ko-KR" altLang="en-US" sz="2800" dirty="0" smtClean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정경 등을</a:t>
              </a:r>
              <a:r>
                <a:rPr lang="en-US" altLang="ko-KR" sz="2800" dirty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 </a:t>
              </a:r>
              <a:r>
                <a:rPr lang="ko-KR" altLang="en-US" sz="2800" dirty="0" smtClean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노래로 표현하는 곳</a:t>
              </a:r>
              <a:endParaRPr lang="en-US" altLang="ko-KR" sz="28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endParaRPr>
            </a:p>
            <a:p>
              <a:pPr marL="457200" indent="-457200">
                <a:lnSpc>
                  <a:spcPct val="150000"/>
                </a:lnSpc>
                <a:buFont typeface="Wingdings" panose="05000000000000000000" pitchFamily="2" charset="2"/>
                <a:buChar char="l"/>
              </a:pPr>
              <a:endParaRPr lang="en-US" altLang="ko-KR" sz="12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endParaRPr>
            </a:p>
            <a:p>
              <a:pPr marL="457200" indent="-457200">
                <a:lnSpc>
                  <a:spcPct val="150000"/>
                </a:lnSpc>
                <a:buFont typeface="Wingdings" panose="05000000000000000000" pitchFamily="2" charset="2"/>
                <a:buChar char="l"/>
              </a:pPr>
              <a:r>
                <a:rPr lang="ko-KR" altLang="en-US" sz="2800" dirty="0" smtClean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본 무대보다 한 단 높음</a:t>
              </a:r>
              <a:endParaRPr lang="ko-KR" altLang="en-US" sz="2800" dirty="0">
                <a:latin typeface="나눔스퀘어_ac Bold" panose="020B0600000101010101" pitchFamily="50" charset="-127"/>
                <a:ea typeface="나눔스퀘어_ac Bold" panose="020B060000010101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230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그룹 23"/>
          <p:cNvGrpSpPr/>
          <p:nvPr/>
        </p:nvGrpSpPr>
        <p:grpSpPr>
          <a:xfrm>
            <a:off x="6439033" y="3818673"/>
            <a:ext cx="2309431" cy="2664296"/>
            <a:chOff x="6439033" y="3818673"/>
            <a:chExt cx="2309431" cy="2664296"/>
          </a:xfrm>
        </p:grpSpPr>
        <p:sp>
          <p:nvSpPr>
            <p:cNvPr id="10" name="직사각형 9"/>
            <p:cNvSpPr/>
            <p:nvPr/>
          </p:nvSpPr>
          <p:spPr>
            <a:xfrm>
              <a:off x="6439033" y="3818673"/>
              <a:ext cx="2309431" cy="266429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619763" y="4724870"/>
              <a:ext cx="194796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000" dirty="0" err="1" smtClean="0"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야마다</a:t>
              </a:r>
              <a:r>
                <a:rPr lang="ko-KR" altLang="en-US" sz="4000" dirty="0" err="1"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이</a:t>
              </a:r>
              <a:endParaRPr lang="ko-KR" altLang="en-US" sz="40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2896888" y="3819901"/>
            <a:ext cx="3345048" cy="2664296"/>
            <a:chOff x="2896888" y="3819901"/>
            <a:chExt cx="3345048" cy="2664296"/>
          </a:xfrm>
        </p:grpSpPr>
        <p:sp>
          <p:nvSpPr>
            <p:cNvPr id="8" name="직사각형 7"/>
            <p:cNvSpPr/>
            <p:nvPr/>
          </p:nvSpPr>
          <p:spPr>
            <a:xfrm>
              <a:off x="2896888" y="3819901"/>
              <a:ext cx="3345048" cy="266429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815840" y="4724870"/>
              <a:ext cx="150714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000" dirty="0" smtClean="0"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본무대</a:t>
              </a:r>
              <a:endParaRPr lang="ko-KR" altLang="en-US" sz="40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286849" y="1484784"/>
            <a:ext cx="25651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200" dirty="0" smtClean="0">
                <a:solidFill>
                  <a:schemeClr val="bg1">
                    <a:lumMod val="75000"/>
                  </a:schemeClr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관중석</a:t>
            </a:r>
            <a:endParaRPr lang="ko-KR" altLang="en-US" sz="7200" dirty="0">
              <a:solidFill>
                <a:schemeClr val="bg1">
                  <a:lumMod val="75000"/>
                </a:schemeClr>
              </a:solidFill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grpSp>
        <p:nvGrpSpPr>
          <p:cNvPr id="23" name="그룹 22"/>
          <p:cNvGrpSpPr/>
          <p:nvPr/>
        </p:nvGrpSpPr>
        <p:grpSpPr>
          <a:xfrm>
            <a:off x="390361" y="3819901"/>
            <a:ext cx="2309431" cy="2664296"/>
            <a:chOff x="390361" y="3819901"/>
            <a:chExt cx="2309431" cy="2664296"/>
          </a:xfrm>
        </p:grpSpPr>
        <p:sp>
          <p:nvSpPr>
            <p:cNvPr id="9" name="직사각형 8"/>
            <p:cNvSpPr/>
            <p:nvPr/>
          </p:nvSpPr>
          <p:spPr>
            <a:xfrm>
              <a:off x="390361" y="3819901"/>
              <a:ext cx="2309431" cy="266429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11917" y="4798106"/>
              <a:ext cx="106631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000" dirty="0" smtClean="0"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게자</a:t>
              </a:r>
              <a:endParaRPr lang="ko-KR" altLang="en-US" sz="40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endParaRPr>
            </a:p>
          </p:txBody>
        </p:sp>
      </p:grpSp>
      <p:grpSp>
        <p:nvGrpSpPr>
          <p:cNvPr id="25" name="그룹 24"/>
          <p:cNvGrpSpPr/>
          <p:nvPr/>
        </p:nvGrpSpPr>
        <p:grpSpPr>
          <a:xfrm>
            <a:off x="467544" y="3003049"/>
            <a:ext cx="8027740" cy="707886"/>
            <a:chOff x="467544" y="3003049"/>
            <a:chExt cx="8027740" cy="707886"/>
          </a:xfrm>
        </p:grpSpPr>
        <p:cxnSp>
          <p:nvCxnSpPr>
            <p:cNvPr id="17" name="직선 연결선 16"/>
            <p:cNvCxnSpPr/>
            <p:nvPr/>
          </p:nvCxnSpPr>
          <p:spPr>
            <a:xfrm>
              <a:off x="3053435" y="3356992"/>
              <a:ext cx="5441849" cy="0"/>
            </a:xfrm>
            <a:prstGeom prst="line">
              <a:avLst/>
            </a:prstGeom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467544" y="3003049"/>
              <a:ext cx="238879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000" dirty="0" err="1" smtClean="0"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조시키마</a:t>
              </a:r>
              <a:r>
                <a:rPr lang="ko-KR" altLang="en-US" sz="4000" dirty="0" err="1"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루</a:t>
              </a:r>
              <a:endParaRPr lang="ko-KR" altLang="en-US" sz="40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endParaRPr>
            </a:p>
          </p:txBody>
        </p:sp>
      </p:grpSp>
      <p:sp>
        <p:nvSpPr>
          <p:cNvPr id="6" name="한쪽 모서리가 둥근 사각형 5"/>
          <p:cNvSpPr/>
          <p:nvPr/>
        </p:nvSpPr>
        <p:spPr>
          <a:xfrm>
            <a:off x="-1442796" y="-387424"/>
            <a:ext cx="12025336" cy="7488832"/>
          </a:xfrm>
          <a:prstGeom prst="round1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-396552" y="332656"/>
            <a:ext cx="10297144" cy="72008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타원 2"/>
          <p:cNvSpPr/>
          <p:nvPr/>
        </p:nvSpPr>
        <p:spPr>
          <a:xfrm>
            <a:off x="318737" y="75484"/>
            <a:ext cx="1296144" cy="1234423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b="1" dirty="0">
              <a:solidFill>
                <a:schemeClr val="tx1"/>
              </a:solidFill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9173" y="400308"/>
            <a:ext cx="2947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smtClean="0"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무</a:t>
            </a:r>
            <a:r>
              <a:rPr lang="ko-KR" altLang="en-US" sz="3200" dirty="0"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대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5628" y="204960"/>
            <a:ext cx="6623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dirty="0" smtClean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3</a:t>
            </a:r>
            <a:endParaRPr lang="ko-KR" altLang="en-US" sz="60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grpSp>
        <p:nvGrpSpPr>
          <p:cNvPr id="18" name="그룹 17"/>
          <p:cNvGrpSpPr/>
          <p:nvPr/>
        </p:nvGrpSpPr>
        <p:grpSpPr>
          <a:xfrm>
            <a:off x="2302178" y="1435021"/>
            <a:ext cx="4766811" cy="1926163"/>
            <a:chOff x="2302178" y="1435021"/>
            <a:chExt cx="4766811" cy="1926163"/>
          </a:xfrm>
        </p:grpSpPr>
        <p:sp>
          <p:nvSpPr>
            <p:cNvPr id="7" name="모서리가 둥근 사각형 설명선 6"/>
            <p:cNvSpPr/>
            <p:nvPr/>
          </p:nvSpPr>
          <p:spPr>
            <a:xfrm>
              <a:off x="2314878" y="1435021"/>
              <a:ext cx="4509989" cy="1921972"/>
            </a:xfrm>
            <a:prstGeom prst="wedgeRoundRectCallout">
              <a:avLst>
                <a:gd name="adj1" fmla="val -37575"/>
                <a:gd name="adj2" fmla="val 78544"/>
                <a:gd name="adj3" fmla="val 16667"/>
              </a:avLst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모서리가 둥근 사각형 설명선 31"/>
            <p:cNvSpPr/>
            <p:nvPr/>
          </p:nvSpPr>
          <p:spPr>
            <a:xfrm>
              <a:off x="2302178" y="1439212"/>
              <a:ext cx="4509989" cy="1921972"/>
            </a:xfrm>
            <a:prstGeom prst="wedgeRoundRectCallout">
              <a:avLst>
                <a:gd name="adj1" fmla="val 33951"/>
                <a:gd name="adj2" fmla="val 76562"/>
                <a:gd name="adj3" fmla="val 16667"/>
              </a:avLst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424473" y="1703509"/>
              <a:ext cx="464451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lnSpc>
                  <a:spcPct val="150000"/>
                </a:lnSpc>
                <a:buFont typeface="Wingdings" panose="05000000000000000000" pitchFamily="2" charset="2"/>
                <a:buChar char="l"/>
              </a:pPr>
              <a:r>
                <a:rPr lang="ko-KR" altLang="en-US" sz="2800" dirty="0" err="1" smtClean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게자와</a:t>
              </a:r>
              <a:r>
                <a:rPr lang="ko-KR" altLang="en-US" sz="2800" dirty="0" smtClean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 본무대</a:t>
              </a:r>
              <a:r>
                <a:rPr lang="en-US" altLang="ko-KR" sz="2800" dirty="0" smtClean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, </a:t>
              </a:r>
              <a:r>
                <a:rPr lang="ko-KR" altLang="en-US" sz="2800" dirty="0" err="1" smtClean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야마다이를</a:t>
              </a:r>
              <a:r>
                <a:rPr lang="ko-KR" altLang="en-US" sz="2800" dirty="0" smtClean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 구분하는 기둥</a:t>
              </a:r>
              <a:endParaRPr lang="en-US" altLang="ko-KR" sz="28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endParaRPr>
            </a:p>
          </p:txBody>
        </p:sp>
      </p:grpSp>
      <p:grpSp>
        <p:nvGrpSpPr>
          <p:cNvPr id="31" name="그룹 30"/>
          <p:cNvGrpSpPr/>
          <p:nvPr/>
        </p:nvGrpSpPr>
        <p:grpSpPr>
          <a:xfrm>
            <a:off x="2473720" y="4149080"/>
            <a:ext cx="648072" cy="2016224"/>
            <a:chOff x="2473720" y="4149080"/>
            <a:chExt cx="648072" cy="2016224"/>
          </a:xfrm>
        </p:grpSpPr>
        <p:sp>
          <p:nvSpPr>
            <p:cNvPr id="26" name="직사각형 25"/>
            <p:cNvSpPr/>
            <p:nvPr/>
          </p:nvSpPr>
          <p:spPr>
            <a:xfrm>
              <a:off x="2473720" y="4149080"/>
              <a:ext cx="648072" cy="201622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551534" y="4253460"/>
              <a:ext cx="492443" cy="1794722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ko-KR" altLang="en-US" sz="2000" dirty="0" err="1" smtClean="0">
                  <a:solidFill>
                    <a:schemeClr val="bg1"/>
                  </a:solidFill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다이진바시라</a:t>
              </a:r>
              <a:endParaRPr lang="ko-KR" altLang="en-US" sz="2000" dirty="0">
                <a:solidFill>
                  <a:schemeClr val="bg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endParaRPr>
            </a:p>
          </p:txBody>
        </p:sp>
      </p:grpSp>
      <p:grpSp>
        <p:nvGrpSpPr>
          <p:cNvPr id="30" name="그룹 29"/>
          <p:cNvGrpSpPr/>
          <p:nvPr/>
        </p:nvGrpSpPr>
        <p:grpSpPr>
          <a:xfrm>
            <a:off x="5940152" y="4149080"/>
            <a:ext cx="648072" cy="2016224"/>
            <a:chOff x="5940152" y="4149080"/>
            <a:chExt cx="648072" cy="2016224"/>
          </a:xfrm>
        </p:grpSpPr>
        <p:sp>
          <p:nvSpPr>
            <p:cNvPr id="27" name="직사각형 26"/>
            <p:cNvSpPr/>
            <p:nvPr/>
          </p:nvSpPr>
          <p:spPr>
            <a:xfrm>
              <a:off x="5940152" y="4149080"/>
              <a:ext cx="648072" cy="201622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017966" y="4259831"/>
              <a:ext cx="492443" cy="1794722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ko-KR" altLang="en-US" sz="2000" dirty="0" err="1" smtClean="0">
                  <a:solidFill>
                    <a:schemeClr val="bg1"/>
                  </a:solidFill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다이진바시라</a:t>
              </a:r>
              <a:endParaRPr lang="ko-KR" altLang="en-US" sz="2000" dirty="0">
                <a:solidFill>
                  <a:schemeClr val="bg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0167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그룹 30"/>
          <p:cNvGrpSpPr/>
          <p:nvPr/>
        </p:nvGrpSpPr>
        <p:grpSpPr>
          <a:xfrm>
            <a:off x="2473720" y="4149080"/>
            <a:ext cx="648072" cy="2016224"/>
            <a:chOff x="2473720" y="4149080"/>
            <a:chExt cx="648072" cy="2016224"/>
          </a:xfrm>
        </p:grpSpPr>
        <p:sp>
          <p:nvSpPr>
            <p:cNvPr id="26" name="직사각형 25"/>
            <p:cNvSpPr/>
            <p:nvPr/>
          </p:nvSpPr>
          <p:spPr>
            <a:xfrm>
              <a:off x="2473720" y="4149080"/>
              <a:ext cx="648072" cy="201622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551534" y="4253460"/>
              <a:ext cx="492443" cy="1794722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ko-KR" altLang="en-US" sz="2000" dirty="0" err="1" smtClean="0">
                  <a:solidFill>
                    <a:schemeClr val="bg1"/>
                  </a:solidFill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다이진바시라</a:t>
              </a:r>
              <a:endParaRPr lang="ko-KR" altLang="en-US" sz="2000" dirty="0">
                <a:solidFill>
                  <a:schemeClr val="bg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endParaRPr>
            </a:p>
          </p:txBody>
        </p:sp>
      </p:grpSp>
      <p:grpSp>
        <p:nvGrpSpPr>
          <p:cNvPr id="30" name="그룹 29"/>
          <p:cNvGrpSpPr/>
          <p:nvPr/>
        </p:nvGrpSpPr>
        <p:grpSpPr>
          <a:xfrm>
            <a:off x="5940152" y="4149080"/>
            <a:ext cx="648072" cy="2016224"/>
            <a:chOff x="5940152" y="4149080"/>
            <a:chExt cx="648072" cy="2016224"/>
          </a:xfrm>
        </p:grpSpPr>
        <p:sp>
          <p:nvSpPr>
            <p:cNvPr id="27" name="직사각형 26"/>
            <p:cNvSpPr/>
            <p:nvPr/>
          </p:nvSpPr>
          <p:spPr>
            <a:xfrm>
              <a:off x="5940152" y="4149080"/>
              <a:ext cx="648072" cy="201622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017966" y="4259831"/>
              <a:ext cx="492443" cy="1794722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ko-KR" altLang="en-US" sz="2000" dirty="0" err="1" smtClean="0">
                  <a:solidFill>
                    <a:schemeClr val="bg1"/>
                  </a:solidFill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다이진바시라</a:t>
              </a:r>
              <a:endParaRPr lang="ko-KR" altLang="en-US" sz="2000" dirty="0">
                <a:solidFill>
                  <a:schemeClr val="bg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endParaRPr>
            </a:p>
          </p:txBody>
        </p:sp>
      </p:grpSp>
      <p:grpSp>
        <p:nvGrpSpPr>
          <p:cNvPr id="24" name="그룹 23"/>
          <p:cNvGrpSpPr/>
          <p:nvPr/>
        </p:nvGrpSpPr>
        <p:grpSpPr>
          <a:xfrm>
            <a:off x="6439033" y="3818673"/>
            <a:ext cx="2309431" cy="2664296"/>
            <a:chOff x="6439033" y="3818673"/>
            <a:chExt cx="2309431" cy="2664296"/>
          </a:xfrm>
        </p:grpSpPr>
        <p:sp>
          <p:nvSpPr>
            <p:cNvPr id="10" name="직사각형 9"/>
            <p:cNvSpPr/>
            <p:nvPr/>
          </p:nvSpPr>
          <p:spPr>
            <a:xfrm>
              <a:off x="6439033" y="3818673"/>
              <a:ext cx="2309431" cy="266429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619763" y="4724870"/>
              <a:ext cx="194796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000" dirty="0" err="1" smtClean="0"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야마다</a:t>
              </a:r>
              <a:r>
                <a:rPr lang="ko-KR" altLang="en-US" sz="4000" dirty="0" err="1"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이</a:t>
              </a:r>
              <a:endParaRPr lang="ko-KR" altLang="en-US" sz="40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2896888" y="3819901"/>
            <a:ext cx="3345048" cy="2664296"/>
            <a:chOff x="2896888" y="3819901"/>
            <a:chExt cx="3345048" cy="2664296"/>
          </a:xfrm>
        </p:grpSpPr>
        <p:sp>
          <p:nvSpPr>
            <p:cNvPr id="8" name="직사각형 7"/>
            <p:cNvSpPr/>
            <p:nvPr/>
          </p:nvSpPr>
          <p:spPr>
            <a:xfrm>
              <a:off x="2896888" y="3819901"/>
              <a:ext cx="3345048" cy="266429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815840" y="4724870"/>
              <a:ext cx="150714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000" dirty="0" smtClean="0"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본무대</a:t>
              </a:r>
              <a:endParaRPr lang="ko-KR" altLang="en-US" sz="40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286849" y="1484784"/>
            <a:ext cx="25651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200" dirty="0" smtClean="0">
                <a:solidFill>
                  <a:schemeClr val="bg1">
                    <a:lumMod val="75000"/>
                  </a:schemeClr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관중석</a:t>
            </a:r>
            <a:endParaRPr lang="ko-KR" altLang="en-US" sz="7200" dirty="0">
              <a:solidFill>
                <a:schemeClr val="bg1">
                  <a:lumMod val="75000"/>
                </a:schemeClr>
              </a:solidFill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grpSp>
        <p:nvGrpSpPr>
          <p:cNvPr id="23" name="그룹 22"/>
          <p:cNvGrpSpPr/>
          <p:nvPr/>
        </p:nvGrpSpPr>
        <p:grpSpPr>
          <a:xfrm>
            <a:off x="390361" y="3819901"/>
            <a:ext cx="2309431" cy="2664296"/>
            <a:chOff x="390361" y="3819901"/>
            <a:chExt cx="2309431" cy="2664296"/>
          </a:xfrm>
        </p:grpSpPr>
        <p:sp>
          <p:nvSpPr>
            <p:cNvPr id="9" name="직사각형 8"/>
            <p:cNvSpPr/>
            <p:nvPr/>
          </p:nvSpPr>
          <p:spPr>
            <a:xfrm>
              <a:off x="390361" y="3819901"/>
              <a:ext cx="2309431" cy="266429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11917" y="4798106"/>
              <a:ext cx="106631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000" dirty="0" smtClean="0"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게자</a:t>
              </a:r>
              <a:endParaRPr lang="ko-KR" altLang="en-US" sz="40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endParaRPr>
            </a:p>
          </p:txBody>
        </p:sp>
      </p:grpSp>
      <p:sp>
        <p:nvSpPr>
          <p:cNvPr id="6" name="한쪽 모서리가 둥근 사각형 5"/>
          <p:cNvSpPr/>
          <p:nvPr/>
        </p:nvSpPr>
        <p:spPr>
          <a:xfrm>
            <a:off x="-1443256" y="-171400"/>
            <a:ext cx="12025336" cy="7488832"/>
          </a:xfrm>
          <a:prstGeom prst="round1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-396552" y="332656"/>
            <a:ext cx="10297144" cy="72008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타원 2"/>
          <p:cNvSpPr/>
          <p:nvPr/>
        </p:nvSpPr>
        <p:spPr>
          <a:xfrm>
            <a:off x="318737" y="75484"/>
            <a:ext cx="1296144" cy="1234423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b="1" dirty="0">
              <a:solidFill>
                <a:schemeClr val="tx1"/>
              </a:solidFill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9173" y="400308"/>
            <a:ext cx="2947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smtClean="0"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무</a:t>
            </a:r>
            <a:r>
              <a:rPr lang="ko-KR" altLang="en-US" sz="3200" dirty="0"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대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5628" y="204960"/>
            <a:ext cx="6623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dirty="0" smtClean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3</a:t>
            </a:r>
            <a:endParaRPr lang="ko-KR" altLang="en-US" sz="60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grpSp>
        <p:nvGrpSpPr>
          <p:cNvPr id="18" name="그룹 17"/>
          <p:cNvGrpSpPr/>
          <p:nvPr/>
        </p:nvGrpSpPr>
        <p:grpSpPr>
          <a:xfrm>
            <a:off x="1907704" y="4224240"/>
            <a:ext cx="5011902" cy="2383912"/>
            <a:chOff x="1607861" y="4253460"/>
            <a:chExt cx="5641959" cy="2683599"/>
          </a:xfrm>
        </p:grpSpPr>
        <p:sp>
          <p:nvSpPr>
            <p:cNvPr id="7" name="모서리가 둥근 사각형 설명선 6"/>
            <p:cNvSpPr/>
            <p:nvPr/>
          </p:nvSpPr>
          <p:spPr>
            <a:xfrm>
              <a:off x="1607861" y="4253460"/>
              <a:ext cx="5641959" cy="2683599"/>
            </a:xfrm>
            <a:prstGeom prst="wedgeRoundRectCallout">
              <a:avLst>
                <a:gd name="adj1" fmla="val -22764"/>
                <a:gd name="adj2" fmla="val -70587"/>
                <a:gd name="adj3" fmla="val 16667"/>
              </a:avLst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81919" y="4526445"/>
              <a:ext cx="4644516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lnSpc>
                  <a:spcPct val="150000"/>
                </a:lnSpc>
                <a:buFont typeface="Wingdings" panose="05000000000000000000" pitchFamily="2" charset="2"/>
                <a:buChar char="l"/>
              </a:pPr>
              <a:r>
                <a:rPr lang="ko-KR" altLang="en-US" sz="2800" dirty="0" smtClean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본무대 앞에 위치한 막</a:t>
              </a:r>
              <a:endParaRPr lang="en-US" altLang="ko-KR" sz="28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endParaRPr>
            </a:p>
            <a:p>
              <a:pPr marL="457200" indent="-457200">
                <a:lnSpc>
                  <a:spcPct val="150000"/>
                </a:lnSpc>
                <a:buFont typeface="Wingdings" panose="05000000000000000000" pitchFamily="2" charset="2"/>
                <a:buChar char="l"/>
              </a:pPr>
              <a:r>
                <a:rPr lang="ko-KR" altLang="en-US" sz="2800" dirty="0" smtClean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막이 전환될 때 사용</a:t>
              </a:r>
              <a:endParaRPr lang="en-US" altLang="ko-KR" sz="28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endParaRPr>
            </a:p>
            <a:p>
              <a:pPr marL="457200" indent="-457200">
                <a:lnSpc>
                  <a:spcPct val="150000"/>
                </a:lnSpc>
                <a:buFont typeface="Wingdings" panose="05000000000000000000" pitchFamily="2" charset="2"/>
                <a:buChar char="l"/>
              </a:pPr>
              <a:r>
                <a:rPr lang="ko-KR" altLang="en-US" sz="2800" dirty="0" smtClean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극의 완급 조절</a:t>
              </a:r>
              <a:endParaRPr lang="ko-KR" altLang="en-US" sz="2800" dirty="0">
                <a:latin typeface="나눔스퀘어_ac Bold" panose="020B0600000101010101" pitchFamily="50" charset="-127"/>
                <a:ea typeface="나눔스퀘어_ac Bold" panose="020B0600000101010101" pitchFamily="50" charset="-127"/>
              </a:endParaRPr>
            </a:p>
          </p:txBody>
        </p:sp>
      </p:grpSp>
      <p:grpSp>
        <p:nvGrpSpPr>
          <p:cNvPr id="25" name="그룹 24"/>
          <p:cNvGrpSpPr/>
          <p:nvPr/>
        </p:nvGrpSpPr>
        <p:grpSpPr>
          <a:xfrm>
            <a:off x="467544" y="3003049"/>
            <a:ext cx="8027740" cy="707886"/>
            <a:chOff x="467544" y="3003049"/>
            <a:chExt cx="8027740" cy="707886"/>
          </a:xfrm>
        </p:grpSpPr>
        <p:cxnSp>
          <p:nvCxnSpPr>
            <p:cNvPr id="17" name="직선 연결선 16"/>
            <p:cNvCxnSpPr/>
            <p:nvPr/>
          </p:nvCxnSpPr>
          <p:spPr>
            <a:xfrm>
              <a:off x="3053435" y="3356992"/>
              <a:ext cx="5441849" cy="0"/>
            </a:xfrm>
            <a:prstGeom prst="line">
              <a:avLst/>
            </a:prstGeom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467544" y="3003049"/>
              <a:ext cx="238879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000" dirty="0" err="1" smtClean="0"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조시키마</a:t>
              </a:r>
              <a:r>
                <a:rPr lang="ko-KR" altLang="en-US" sz="4000" dirty="0" err="1"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루</a:t>
              </a:r>
              <a:endParaRPr lang="ko-KR" altLang="en-US" sz="40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357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-396552" y="332656"/>
            <a:ext cx="10297144" cy="72008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타원 2"/>
          <p:cNvSpPr/>
          <p:nvPr/>
        </p:nvSpPr>
        <p:spPr>
          <a:xfrm>
            <a:off x="318737" y="75484"/>
            <a:ext cx="1296144" cy="1234423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b="1" dirty="0">
              <a:solidFill>
                <a:schemeClr val="tx1"/>
              </a:solidFill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9173" y="400308"/>
            <a:ext cx="2947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smtClean="0"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배</a:t>
            </a:r>
            <a:r>
              <a:rPr lang="ko-KR" altLang="en-US" sz="3200" dirty="0"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5628" y="204960"/>
            <a:ext cx="6623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dirty="0" smtClean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3</a:t>
            </a:r>
            <a:endParaRPr lang="ko-KR" altLang="en-US" sz="60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840037" y="2742055"/>
            <a:ext cx="7813387" cy="3207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lnSpc>
                <a:spcPts val="3500"/>
              </a:lnSpc>
              <a:buFont typeface="Wingdings" panose="05000000000000000000" pitchFamily="2" charset="2"/>
              <a:buChar char="l"/>
            </a:pPr>
            <a:r>
              <a:rPr lang="ko-KR" altLang="en-US" sz="2400" dirty="0" err="1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에도시대</a:t>
            </a:r>
            <a:r>
              <a:rPr lang="ko-KR" altLang="en-US" sz="24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초기 </a:t>
            </a:r>
            <a:r>
              <a:rPr lang="en-US" altLang="ko-KR" sz="2400" dirty="0" err="1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천민이나</a:t>
            </a:r>
            <a:r>
              <a:rPr lang="en-US" altLang="ko-KR" sz="24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</a:t>
            </a:r>
            <a:r>
              <a:rPr lang="en-US" altLang="ko-KR" sz="2400" dirty="0" err="1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광대로</a:t>
            </a:r>
            <a:r>
              <a:rPr lang="en-US" altLang="ko-KR" sz="24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</a:t>
            </a:r>
            <a:r>
              <a:rPr lang="en-US" altLang="ko-KR" sz="2400" dirty="0" err="1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분류되어</a:t>
            </a:r>
            <a:r>
              <a:rPr lang="en-US" altLang="ko-KR" sz="24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</a:t>
            </a:r>
            <a:r>
              <a:rPr lang="en-US" altLang="ko-KR" sz="2400" dirty="0" err="1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신분</a:t>
            </a:r>
            <a:r>
              <a:rPr lang="en-US" altLang="ko-KR" sz="24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</a:t>
            </a:r>
            <a:r>
              <a:rPr lang="en-US" altLang="ko-KR" sz="2400" dirty="0" err="1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차별을</a:t>
            </a:r>
            <a:r>
              <a:rPr lang="en-US" altLang="ko-KR" sz="24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</a:t>
            </a:r>
            <a:r>
              <a:rPr lang="en-US" altLang="ko-KR" sz="24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받</a:t>
            </a:r>
            <a:r>
              <a:rPr lang="ko-KR" altLang="en-US" sz="24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음</a:t>
            </a:r>
            <a:r>
              <a:rPr lang="en-US" altLang="ko-KR" sz="24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</a:t>
            </a:r>
          </a:p>
          <a:p>
            <a:pPr marL="342900" indent="-342900" fontAlgn="base">
              <a:lnSpc>
                <a:spcPts val="3500"/>
              </a:lnSpc>
              <a:buFont typeface="Wingdings" panose="05000000000000000000" pitchFamily="2" charset="2"/>
              <a:buChar char="l"/>
            </a:pPr>
            <a:endParaRPr lang="en-US" altLang="ko-KR" sz="24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marL="342900" indent="-342900" fontAlgn="base">
              <a:lnSpc>
                <a:spcPts val="3500"/>
              </a:lnSpc>
              <a:buFont typeface="Wingdings" panose="05000000000000000000" pitchFamily="2" charset="2"/>
              <a:buChar char="l"/>
            </a:pPr>
            <a:r>
              <a:rPr lang="ko-KR" altLang="en-US" sz="2400" dirty="0" err="1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메이지유신</a:t>
            </a:r>
            <a:r>
              <a:rPr lang="ko-KR" altLang="en-US" sz="24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</a:t>
            </a:r>
            <a:r>
              <a:rPr lang="en-US" altLang="ko-KR" sz="2400" dirty="0" err="1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권위</a:t>
            </a:r>
            <a:r>
              <a:rPr lang="en-US" altLang="ko-KR" sz="24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</a:t>
            </a:r>
            <a:r>
              <a:rPr lang="en-US" altLang="ko-KR" sz="2400" dirty="0" err="1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있는</a:t>
            </a:r>
            <a:r>
              <a:rPr lang="en-US" altLang="ko-KR" sz="24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</a:t>
            </a:r>
            <a:r>
              <a:rPr lang="en-US" altLang="ko-KR" sz="2400" dirty="0" err="1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직업으로</a:t>
            </a:r>
            <a:r>
              <a:rPr lang="en-US" altLang="ko-KR" sz="24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</a:t>
            </a:r>
            <a:r>
              <a:rPr lang="en-US" altLang="ko-KR" sz="2400" dirty="0" err="1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발전하여</a:t>
            </a:r>
            <a:r>
              <a:rPr lang="en-US" altLang="ko-KR" sz="24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</a:t>
            </a:r>
            <a:r>
              <a:rPr lang="en-US" altLang="ko-KR" sz="2400" dirty="0" err="1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가업으로</a:t>
            </a:r>
            <a:r>
              <a:rPr lang="en-US" altLang="ko-KR" sz="24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</a:t>
            </a:r>
            <a:r>
              <a:rPr lang="en-US" altLang="ko-KR" sz="2400" dirty="0" err="1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이어</a:t>
            </a:r>
            <a:r>
              <a:rPr lang="ko-KR" altLang="en-US" sz="24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짐</a:t>
            </a:r>
            <a:endParaRPr lang="en-US" altLang="ko-KR" sz="24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marL="342900" indent="-342900" fontAlgn="base">
              <a:lnSpc>
                <a:spcPts val="3500"/>
              </a:lnSpc>
              <a:buFont typeface="Wingdings" panose="05000000000000000000" pitchFamily="2" charset="2"/>
              <a:buChar char="l"/>
            </a:pPr>
            <a:endParaRPr lang="en-US" altLang="ko-KR" sz="2400" dirty="0" smtClean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marL="342900" indent="-342900" fontAlgn="base">
              <a:lnSpc>
                <a:spcPts val="3500"/>
              </a:lnSpc>
              <a:buFont typeface="Wingdings" panose="05000000000000000000" pitchFamily="2" charset="2"/>
              <a:buChar char="l"/>
            </a:pPr>
            <a:r>
              <a:rPr lang="en-US" altLang="ko-KR" sz="2400" dirty="0" err="1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이름</a:t>
            </a:r>
            <a:r>
              <a:rPr lang="en-US" altLang="ko-KR" sz="24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</a:t>
            </a:r>
            <a:r>
              <a:rPr lang="en-US" altLang="ko-KR" sz="2400" dirty="0" err="1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앞에</a:t>
            </a:r>
            <a:r>
              <a:rPr lang="en-US" altLang="ko-KR" sz="24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</a:t>
            </a:r>
            <a:r>
              <a:rPr lang="en-US" altLang="ko-KR" sz="2400" dirty="0" err="1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숫자를</a:t>
            </a:r>
            <a:r>
              <a:rPr lang="en-US" altLang="ko-KR" sz="24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</a:t>
            </a:r>
            <a:r>
              <a:rPr lang="en-US" altLang="ko-KR" sz="2400" dirty="0" err="1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통해</a:t>
            </a:r>
            <a:r>
              <a:rPr lang="en-US" altLang="ko-KR" sz="24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</a:t>
            </a:r>
            <a:r>
              <a:rPr lang="en-US" altLang="ko-KR" sz="2400" dirty="0" err="1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자신이</a:t>
            </a:r>
            <a:r>
              <a:rPr lang="en-US" altLang="ko-KR" sz="24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몇 대 째 </a:t>
            </a:r>
            <a:r>
              <a:rPr lang="en-US" altLang="ko-KR" sz="2400" dirty="0" err="1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배우인지</a:t>
            </a:r>
            <a:r>
              <a:rPr lang="en-US" altLang="ko-KR" sz="24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</a:t>
            </a:r>
            <a:r>
              <a:rPr lang="en-US" altLang="ko-KR" sz="2400" dirty="0" err="1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나타</a:t>
            </a:r>
            <a:r>
              <a:rPr lang="ko-KR" altLang="en-US" sz="24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냄</a:t>
            </a:r>
            <a:endParaRPr lang="en-US" altLang="ko-KR" sz="2400" dirty="0" smtClean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marL="342900" indent="-342900" fontAlgn="base">
              <a:lnSpc>
                <a:spcPts val="3500"/>
              </a:lnSpc>
              <a:buFont typeface="Wingdings" panose="05000000000000000000" pitchFamily="2" charset="2"/>
              <a:buChar char="l"/>
            </a:pPr>
            <a:endParaRPr lang="en-US" altLang="ko-KR" sz="24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marL="342900" indent="-342900" fontAlgn="base">
              <a:lnSpc>
                <a:spcPts val="3500"/>
              </a:lnSpc>
              <a:buFont typeface="Wingdings" panose="05000000000000000000" pitchFamily="2" charset="2"/>
              <a:buChar char="l"/>
            </a:pPr>
            <a:r>
              <a:rPr lang="ko-KR" altLang="en-US" sz="24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가문마다 </a:t>
            </a:r>
            <a:r>
              <a:rPr lang="en-US" altLang="ko-KR" sz="2400" dirty="0" err="1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다른</a:t>
            </a:r>
            <a:r>
              <a:rPr lang="en-US" altLang="ko-KR" sz="24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</a:t>
            </a:r>
            <a:r>
              <a:rPr lang="en-US" altLang="ko-KR" sz="2400" dirty="0" err="1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분야에</a:t>
            </a:r>
            <a:r>
              <a:rPr lang="en-US" altLang="ko-KR" sz="24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</a:t>
            </a:r>
            <a:r>
              <a:rPr lang="en-US" altLang="ko-KR" sz="2400" dirty="0" err="1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특성화되었고</a:t>
            </a:r>
            <a:r>
              <a:rPr lang="en-US" altLang="ko-KR" sz="24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</a:t>
            </a:r>
            <a:r>
              <a:rPr lang="en-US" altLang="ko-KR" sz="2400" dirty="0" err="1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연기하는</a:t>
            </a:r>
            <a:r>
              <a:rPr lang="en-US" altLang="ko-KR" sz="24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</a:t>
            </a:r>
            <a:r>
              <a:rPr lang="en-US" altLang="ko-KR" sz="2400" dirty="0" err="1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역할이</a:t>
            </a:r>
            <a:r>
              <a:rPr lang="en-US" altLang="ko-KR" sz="24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</a:t>
            </a:r>
            <a:r>
              <a:rPr lang="en-US" altLang="ko-KR" sz="24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나</a:t>
            </a:r>
            <a:r>
              <a:rPr lang="ko-KR" altLang="en-US" sz="24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뉨</a:t>
            </a:r>
            <a:endParaRPr lang="en-US" altLang="ko-KR" sz="24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3608" y="1628800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u"/>
            </a:pPr>
            <a:r>
              <a:rPr lang="ko-KR" altLang="en-US" sz="3600" dirty="0" smtClean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특징</a:t>
            </a:r>
            <a:endParaRPr lang="ko-KR" altLang="en-US" sz="36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8753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-396552" y="332656"/>
            <a:ext cx="10297144" cy="72008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타원 2"/>
          <p:cNvSpPr/>
          <p:nvPr/>
        </p:nvSpPr>
        <p:spPr>
          <a:xfrm>
            <a:off x="318737" y="75484"/>
            <a:ext cx="1296144" cy="1234423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b="1" dirty="0">
              <a:solidFill>
                <a:schemeClr val="tx1"/>
              </a:solidFill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9173" y="400308"/>
            <a:ext cx="2947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smtClean="0"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배</a:t>
            </a:r>
            <a:r>
              <a:rPr lang="ko-KR" altLang="en-US" sz="3200" dirty="0"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5628" y="204960"/>
            <a:ext cx="6623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dirty="0" smtClean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3</a:t>
            </a:r>
            <a:endParaRPr lang="ko-KR" altLang="en-US" sz="60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3608" y="1412776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u"/>
            </a:pPr>
            <a:r>
              <a:rPr lang="ko-KR" altLang="en-US" sz="3600" dirty="0" err="1" smtClean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구마도</a:t>
            </a:r>
            <a:r>
              <a:rPr lang="ko-KR" altLang="en-US" sz="3600" dirty="0" err="1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리</a:t>
            </a:r>
            <a:endParaRPr lang="ko-KR" altLang="en-US" sz="36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pic>
        <p:nvPicPr>
          <p:cNvPr id="17410" name="Picture 2" descr="File:Japan Kabuki actress makeup 1202.jpg - Wikimedia Comm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335383"/>
            <a:ext cx="2838355" cy="378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4499992" y="2534041"/>
            <a:ext cx="374441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ko-KR" sz="2400" dirty="0" err="1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얼굴</a:t>
            </a:r>
            <a:r>
              <a:rPr lang="ko-KR" altLang="en-US" sz="24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에 하는 분장</a:t>
            </a:r>
            <a:endParaRPr lang="en-US" altLang="ko-KR" sz="2400" dirty="0" smtClean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marL="342900" indent="-342900" fontAlgn="base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ko-KR" sz="1000" dirty="0" smtClean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marL="342900" indent="-342900" fontAlgn="base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24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흰 바탕에 </a:t>
            </a:r>
            <a:r>
              <a:rPr lang="en-US" altLang="ko-KR" sz="2400" dirty="0" err="1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검은색</a:t>
            </a:r>
            <a:r>
              <a:rPr lang="en-US" altLang="ko-KR" sz="24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</a:t>
            </a:r>
            <a:r>
              <a:rPr lang="en-US" altLang="ko-KR" sz="2400" dirty="0" err="1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선과</a:t>
            </a:r>
            <a:r>
              <a:rPr lang="en-US" altLang="ko-KR" sz="24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</a:t>
            </a:r>
            <a:r>
              <a:rPr lang="en-US" altLang="ko-KR" sz="2400" dirty="0" err="1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붉은</a:t>
            </a:r>
            <a:r>
              <a:rPr lang="en-US" altLang="ko-KR" sz="24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</a:t>
            </a:r>
            <a:r>
              <a:rPr lang="en-US" altLang="ko-KR" sz="2400" dirty="0" err="1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색조를</a:t>
            </a:r>
            <a:r>
              <a:rPr lang="en-US" altLang="ko-KR" sz="24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</a:t>
            </a:r>
            <a:r>
              <a:rPr lang="ko-KR" altLang="en-US" sz="24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사용</a:t>
            </a:r>
            <a:endParaRPr lang="en-US" altLang="ko-KR" sz="2400" dirty="0" smtClean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marL="342900" indent="-342900" fontAlgn="base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ko-KR" sz="1000" dirty="0" smtClean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marL="342900" indent="-342900" fontAlgn="base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ko-KR" sz="2400" dirty="0" err="1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얼굴</a:t>
            </a:r>
            <a:r>
              <a:rPr lang="en-US" altLang="ko-KR" sz="24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</a:t>
            </a:r>
            <a:r>
              <a:rPr lang="en-US" altLang="ko-KR" sz="2400" dirty="0" err="1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표정을</a:t>
            </a:r>
            <a:r>
              <a:rPr lang="en-US" altLang="ko-KR" sz="24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</a:t>
            </a:r>
            <a:r>
              <a:rPr lang="en-US" altLang="ko-KR" sz="2400" dirty="0" err="1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강조하여</a:t>
            </a:r>
            <a:r>
              <a:rPr lang="en-US" altLang="ko-KR" sz="24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</a:t>
            </a:r>
            <a:r>
              <a:rPr lang="en-US" altLang="ko-KR" sz="2400" dirty="0" err="1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감정선을</a:t>
            </a:r>
            <a:r>
              <a:rPr lang="en-US" altLang="ko-KR" sz="24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</a:t>
            </a:r>
            <a:r>
              <a:rPr lang="en-US" altLang="ko-KR" sz="2400" dirty="0" err="1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드러</a:t>
            </a:r>
            <a:r>
              <a:rPr lang="ko-KR" altLang="en-US" sz="24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냄</a:t>
            </a:r>
            <a:endParaRPr lang="en-US" altLang="ko-KR" sz="24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58560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평행 사변형 1"/>
          <p:cNvSpPr/>
          <p:nvPr/>
        </p:nvSpPr>
        <p:spPr>
          <a:xfrm>
            <a:off x="-2268760" y="-30979"/>
            <a:ext cx="4608512" cy="7056784"/>
          </a:xfrm>
          <a:prstGeom prst="parallelogram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344651" y="536251"/>
            <a:ext cx="201622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500" b="1" dirty="0" smtClean="0">
                <a:solidFill>
                  <a:schemeClr val="bg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1.</a:t>
            </a:r>
            <a:endParaRPr lang="ko-KR" altLang="en-US" b="1" dirty="0">
              <a:solidFill>
                <a:schemeClr val="bg1"/>
              </a:solidFill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4499" y="1005610"/>
            <a:ext cx="25699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dirty="0" smtClean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가부키란</a:t>
            </a:r>
            <a:endParaRPr lang="ko-KR" altLang="en-US" sz="54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1718" y="4221088"/>
            <a:ext cx="2167581" cy="19691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가부키</a:t>
            </a:r>
            <a:endParaRPr lang="en-US" altLang="ko-KR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명칭의 유래</a:t>
            </a:r>
            <a:endParaRPr lang="en-US" altLang="ko-KR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명칭의 의미</a:t>
            </a:r>
            <a:endParaRPr lang="ko-KR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2234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평행 사변형 1"/>
          <p:cNvSpPr/>
          <p:nvPr/>
        </p:nvSpPr>
        <p:spPr>
          <a:xfrm>
            <a:off x="-2268760" y="-30979"/>
            <a:ext cx="4608512" cy="7056784"/>
          </a:xfrm>
          <a:prstGeom prst="parallelogram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344651" y="536251"/>
            <a:ext cx="201622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500" b="1" dirty="0">
                <a:solidFill>
                  <a:schemeClr val="bg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4</a:t>
            </a:r>
            <a:r>
              <a:rPr lang="en-US" altLang="ko-KR" sz="11500" b="1" dirty="0" smtClean="0">
                <a:solidFill>
                  <a:schemeClr val="bg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.</a:t>
            </a:r>
            <a:endParaRPr lang="ko-KR" altLang="en-US" b="1" dirty="0">
              <a:solidFill>
                <a:schemeClr val="bg1"/>
              </a:solidFill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4499" y="1005610"/>
            <a:ext cx="39356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dirty="0" smtClean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현대의 가부키</a:t>
            </a:r>
            <a:endParaRPr lang="ko-KR" altLang="en-US" sz="54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67744" y="3861048"/>
            <a:ext cx="2786340" cy="676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이치카와</a:t>
            </a:r>
            <a:r>
              <a:rPr lang="ko-KR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 단주로</a:t>
            </a:r>
            <a:endParaRPr lang="en-US" altLang="ko-KR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6831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-396552" y="332656"/>
            <a:ext cx="10297144" cy="72008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타원 2"/>
          <p:cNvSpPr/>
          <p:nvPr/>
        </p:nvSpPr>
        <p:spPr>
          <a:xfrm>
            <a:off x="318737" y="75484"/>
            <a:ext cx="1296144" cy="1234423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b="1" dirty="0">
              <a:solidFill>
                <a:schemeClr val="tx1"/>
              </a:solidFill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9173" y="400308"/>
            <a:ext cx="2947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err="1" smtClean="0"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이치카와</a:t>
            </a:r>
            <a:r>
              <a:rPr lang="ko-KR" altLang="en-US" sz="3200" dirty="0" smtClean="0"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 단주로</a:t>
            </a:r>
            <a:endParaRPr lang="ko-KR" altLang="en-US" sz="3200" dirty="0">
              <a:solidFill>
                <a:schemeClr val="bg1"/>
              </a:solidFill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5628" y="204960"/>
            <a:ext cx="6623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4</a:t>
            </a:r>
            <a:endParaRPr lang="ko-KR" altLang="en-US" sz="60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37" y="1930527"/>
            <a:ext cx="3175000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직사각형 8"/>
          <p:cNvSpPr/>
          <p:nvPr/>
        </p:nvSpPr>
        <p:spPr>
          <a:xfrm>
            <a:off x="3923928" y="1910663"/>
            <a:ext cx="489654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buFont typeface="Wingdings" panose="05000000000000000000" pitchFamily="2" charset="2"/>
              <a:buChar char="l"/>
            </a:pPr>
            <a:r>
              <a:rPr lang="en-US" altLang="ko-KR" sz="2400" dirty="0" err="1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지난</a:t>
            </a:r>
            <a:r>
              <a:rPr lang="en-US" altLang="ko-KR" sz="24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2019년 5</a:t>
            </a:r>
            <a:r>
              <a:rPr lang="en-US" altLang="ko-KR" sz="24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월  </a:t>
            </a:r>
            <a:r>
              <a:rPr lang="en-US" altLang="ko-KR" sz="2400" dirty="0" err="1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이치카와</a:t>
            </a:r>
            <a:r>
              <a:rPr lang="en-US" altLang="ko-KR" sz="24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</a:t>
            </a:r>
            <a:r>
              <a:rPr lang="en-US" altLang="ko-KR" sz="2400" dirty="0" err="1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단주로</a:t>
            </a:r>
            <a:r>
              <a:rPr lang="en-US" altLang="ko-KR" sz="24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</a:t>
            </a:r>
            <a:r>
              <a:rPr lang="en-US" altLang="ko-KR" sz="2400" dirty="0" err="1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습명</a:t>
            </a:r>
            <a:endParaRPr lang="en-US" altLang="ko-KR" dirty="0" smtClean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  <a:p>
            <a:pPr fontAlgn="base"/>
            <a:endParaRPr lang="en-US" altLang="ko-KR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  <a:p>
            <a:pPr fontAlgn="base"/>
            <a:endParaRPr lang="en-US" altLang="ko-KR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  <a:p>
            <a:pPr algn="ctr" fontAlgn="base"/>
            <a:r>
              <a:rPr lang="en-US" altLang="ko-KR" sz="2800" dirty="0" smtClean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※ </a:t>
            </a:r>
            <a:r>
              <a:rPr lang="en-US" altLang="ko-KR" sz="2800" dirty="0" err="1" smtClean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이치카와</a:t>
            </a:r>
            <a:r>
              <a:rPr lang="en-US" altLang="ko-KR" sz="2800" dirty="0" smtClean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 </a:t>
            </a:r>
            <a:r>
              <a:rPr lang="ko-KR" altLang="en-US" sz="2800" dirty="0" smtClean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가문의 </a:t>
            </a:r>
            <a:r>
              <a:rPr lang="ko-KR" altLang="en-US" sz="2800" dirty="0" err="1" smtClean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습명</a:t>
            </a:r>
            <a:r>
              <a:rPr lang="ko-KR" altLang="en-US" sz="2800" dirty="0" smtClean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 순서 </a:t>
            </a:r>
            <a:r>
              <a:rPr lang="en-US" altLang="ko-KR" sz="2800" dirty="0" smtClean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※</a:t>
            </a:r>
          </a:p>
          <a:p>
            <a:pPr algn="ctr" fontAlgn="base"/>
            <a:endParaRPr lang="en-US" altLang="ko-KR" sz="2800" dirty="0" smtClean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  <a:p>
            <a:pPr algn="ctr" fontAlgn="base"/>
            <a:r>
              <a:rPr lang="en-US" altLang="ko-KR" sz="2400" dirty="0" err="1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이치카와</a:t>
            </a:r>
            <a:r>
              <a:rPr lang="en-US" altLang="ko-KR" sz="24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</a:t>
            </a:r>
            <a:r>
              <a:rPr lang="en-US" altLang="ko-KR" sz="2400" dirty="0" err="1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신노스케</a:t>
            </a:r>
            <a:endParaRPr lang="en-US" altLang="ko-KR" sz="2400" dirty="0" smtClean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algn="ctr" fontAlgn="base"/>
            <a:r>
              <a:rPr lang="ko-KR" altLang="en-US" sz="24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↓</a:t>
            </a:r>
            <a:endParaRPr lang="en-US" altLang="ko-KR" sz="2400" dirty="0" smtClean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algn="ctr" fontAlgn="base"/>
            <a:r>
              <a:rPr lang="en-US" altLang="ko-KR" sz="2400" dirty="0" err="1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이치카와</a:t>
            </a:r>
            <a:r>
              <a:rPr lang="en-US" altLang="ko-KR" sz="24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</a:t>
            </a:r>
            <a:r>
              <a:rPr lang="en-US" altLang="ko-KR" sz="2400" dirty="0" err="1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에비조</a:t>
            </a:r>
            <a:endParaRPr lang="en-US" altLang="ko-KR" sz="24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algn="ctr" fontAlgn="base"/>
            <a:r>
              <a:rPr lang="ko-KR" altLang="en-US" sz="24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↓</a:t>
            </a:r>
            <a:endParaRPr lang="en-US" altLang="ko-KR" sz="2400" dirty="0" smtClean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algn="ctr" fontAlgn="base"/>
            <a:r>
              <a:rPr lang="en-US" altLang="ko-KR" sz="2400" dirty="0" err="1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이치카와</a:t>
            </a:r>
            <a:r>
              <a:rPr lang="en-US" altLang="ko-KR" sz="24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</a:t>
            </a:r>
            <a:r>
              <a:rPr lang="en-US" altLang="ko-KR" sz="2400" dirty="0" err="1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단주로</a:t>
            </a:r>
            <a:endParaRPr lang="en-US" altLang="ko-KR" sz="24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8508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평행 사변형 3"/>
          <p:cNvSpPr/>
          <p:nvPr/>
        </p:nvSpPr>
        <p:spPr>
          <a:xfrm>
            <a:off x="-1919692" y="-30754"/>
            <a:ext cx="12612372" cy="4755898"/>
          </a:xfrm>
          <a:prstGeom prst="parallelogram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899592" y="2629361"/>
            <a:ext cx="76145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 latinLnBrk="0"/>
            <a:r>
              <a:rPr lang="ko-KR" altLang="en-US" sz="6000" b="1" dirty="0" smtClean="0">
                <a:solidFill>
                  <a:schemeClr val="bg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감사합니다</a:t>
            </a:r>
            <a:endParaRPr lang="ko-KR" alt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24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ildren kabuki theater in Nagahama (lady Shizuka, 10 y.o.… | Flick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9" r="21546"/>
          <a:stretch/>
        </p:blipFill>
        <p:spPr bwMode="auto">
          <a:xfrm>
            <a:off x="391885" y="1864699"/>
            <a:ext cx="4149969" cy="434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-396552" y="332656"/>
            <a:ext cx="10297144" cy="72008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타원 2"/>
          <p:cNvSpPr/>
          <p:nvPr/>
        </p:nvSpPr>
        <p:spPr>
          <a:xfrm>
            <a:off x="318737" y="75484"/>
            <a:ext cx="1296144" cy="1234423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b="1" dirty="0">
              <a:solidFill>
                <a:schemeClr val="tx1"/>
              </a:solidFill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9173" y="400308"/>
            <a:ext cx="2947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smtClean="0"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가부키</a:t>
            </a:r>
            <a:endParaRPr lang="ko-KR" altLang="en-US" sz="3200" dirty="0">
              <a:solidFill>
                <a:schemeClr val="bg1"/>
              </a:solidFill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7585" y="184863"/>
            <a:ext cx="6623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dirty="0" smtClean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1</a:t>
            </a:r>
            <a:endParaRPr lang="ko-KR" altLang="en-US" sz="60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4048" y="2527550"/>
            <a:ext cx="3626314" cy="3016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600" dirty="0" smtClean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일본 삼대 고전연극</a:t>
            </a:r>
            <a:endParaRPr lang="en-US" altLang="ko-KR" sz="3600" dirty="0" smtClean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  <a:p>
            <a:pPr algn="ctr"/>
            <a:endParaRPr lang="en-US" altLang="ko-KR" sz="28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28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노</a:t>
            </a:r>
            <a:endParaRPr lang="en-US" altLang="ko-KR" sz="2800" dirty="0" smtClean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28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가부키</a:t>
            </a:r>
            <a:endParaRPr lang="en-US" altLang="ko-KR" sz="2800" dirty="0" smtClean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2800" dirty="0" err="1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닌교조루리</a:t>
            </a:r>
            <a:endParaRPr lang="en-US" altLang="ko-KR" sz="2800" dirty="0" smtClean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3383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6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-396552" y="332656"/>
            <a:ext cx="10297144" cy="72008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타원 2"/>
          <p:cNvSpPr/>
          <p:nvPr/>
        </p:nvSpPr>
        <p:spPr>
          <a:xfrm>
            <a:off x="318737" y="75484"/>
            <a:ext cx="1296144" cy="1234423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b="1" dirty="0">
              <a:solidFill>
                <a:schemeClr val="tx1"/>
              </a:solidFill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9173" y="400308"/>
            <a:ext cx="2947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smtClean="0"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명칭의 유래</a:t>
            </a:r>
            <a:endParaRPr lang="ko-KR" altLang="en-US" sz="3200" dirty="0">
              <a:solidFill>
                <a:schemeClr val="bg1"/>
              </a:solidFill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7585" y="184863"/>
            <a:ext cx="6623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dirty="0" smtClean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1</a:t>
            </a:r>
            <a:endParaRPr lang="ko-KR" altLang="en-US" sz="60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1143" y="1988841"/>
            <a:ext cx="4181753" cy="3670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150000"/>
              </a:lnSpc>
            </a:pPr>
            <a:r>
              <a:rPr lang="ja-JP" altLang="en-US" sz="6600" b="1" dirty="0">
                <a:latin typeface="DX모던고딕RoundB" panose="02020600000000000000" pitchFamily="18" charset="-127"/>
                <a:ea typeface="DX모던고딕RoundB" panose="02020600000000000000" pitchFamily="18" charset="-127"/>
              </a:rPr>
              <a:t>かたむく</a:t>
            </a:r>
          </a:p>
          <a:p>
            <a:pPr algn="ctr">
              <a:lnSpc>
                <a:spcPct val="150000"/>
              </a:lnSpc>
            </a:pPr>
            <a:endParaRPr lang="en-US" altLang="ko-KR" sz="900" dirty="0" smtClean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4000" dirty="0" smtClean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기울다</a:t>
            </a:r>
            <a:endParaRPr lang="en-US" altLang="ko-KR" sz="40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4000" dirty="0" smtClean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한쪽으로 쏠리다</a:t>
            </a:r>
            <a:endParaRPr lang="ko-KR" altLang="en-US" sz="40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28144" y="1988841"/>
            <a:ext cx="5447752" cy="3670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150000"/>
              </a:lnSpc>
            </a:pPr>
            <a:r>
              <a:rPr lang="ja-JP" altLang="en-US" sz="6600" b="1" dirty="0">
                <a:latin typeface="DX모던고딕RoundB" panose="02020600000000000000" pitchFamily="18" charset="-127"/>
                <a:ea typeface="DX모던고딕RoundB" panose="02020600000000000000" pitchFamily="18" charset="-127"/>
              </a:rPr>
              <a:t>かぶ</a:t>
            </a:r>
            <a:r>
              <a:rPr lang="ja-JP" altLang="en-US" sz="6600" b="1" dirty="0" smtClean="0">
                <a:latin typeface="DX모던고딕RoundB" panose="02020600000000000000" pitchFamily="18" charset="-127"/>
                <a:ea typeface="DX모던고딕RoundB" panose="02020600000000000000" pitchFamily="18" charset="-127"/>
              </a:rPr>
              <a:t>く</a:t>
            </a:r>
            <a:endParaRPr lang="ja-JP" altLang="en-US" sz="6600" b="1" dirty="0">
              <a:latin typeface="DX모던고딕RoundB" panose="02020600000000000000" pitchFamily="18" charset="-127"/>
              <a:ea typeface="DX모던고딕RoundB" panose="02020600000000000000" pitchFamily="18" charset="-127"/>
            </a:endParaRPr>
          </a:p>
          <a:p>
            <a:pPr algn="ctr">
              <a:lnSpc>
                <a:spcPct val="150000"/>
              </a:lnSpc>
            </a:pPr>
            <a:endParaRPr lang="en-US" altLang="ko-KR" sz="900" dirty="0" smtClean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4000" dirty="0" smtClean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제멋대로 흔들며 춤을 추다</a:t>
            </a:r>
            <a:endParaRPr lang="en-US" altLang="ko-KR" sz="4000" dirty="0" smtClean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4000" dirty="0" smtClean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기발한 옷차림을 하다</a:t>
            </a:r>
            <a:endParaRPr lang="ko-KR" altLang="en-US" sz="40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88725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모서리가 둥근 직사각형 10"/>
          <p:cNvSpPr/>
          <p:nvPr/>
        </p:nvSpPr>
        <p:spPr>
          <a:xfrm>
            <a:off x="4602715" y="4199304"/>
            <a:ext cx="4289765" cy="181109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-396552" y="332656"/>
            <a:ext cx="10297144" cy="72008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타원 2"/>
          <p:cNvSpPr/>
          <p:nvPr/>
        </p:nvSpPr>
        <p:spPr>
          <a:xfrm>
            <a:off x="318737" y="75484"/>
            <a:ext cx="1296144" cy="1234423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b="1" dirty="0">
              <a:solidFill>
                <a:schemeClr val="tx1"/>
              </a:solidFill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9173" y="400308"/>
            <a:ext cx="2947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smtClean="0"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명칭의 의미</a:t>
            </a:r>
            <a:endParaRPr lang="ko-KR" altLang="en-US" sz="3200" dirty="0">
              <a:solidFill>
                <a:schemeClr val="bg1"/>
              </a:solidFill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7585" y="184863"/>
            <a:ext cx="6623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dirty="0" smtClean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1</a:t>
            </a:r>
            <a:endParaRPr lang="ko-KR" altLang="en-US" sz="60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9907" y="4504685"/>
            <a:ext cx="41953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l"/>
            </a:pPr>
            <a:r>
              <a:rPr lang="en-US" altLang="ko-KR" sz="24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1965</a:t>
            </a:r>
            <a:r>
              <a:rPr lang="ko-KR" altLang="en-US" sz="24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년 일본 중요무형문화재</a:t>
            </a:r>
            <a:endParaRPr lang="en-US" altLang="ko-KR" sz="2400" dirty="0" smtClean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marL="457200" indent="-457200" algn="ctr">
              <a:buFont typeface="Wingdings" panose="05000000000000000000" pitchFamily="2" charset="2"/>
              <a:buChar char="l"/>
            </a:pPr>
            <a:endParaRPr lang="en-US" altLang="ko-KR" sz="24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marL="457200" indent="-457200" algn="ctr">
              <a:buFont typeface="Wingdings" panose="05000000000000000000" pitchFamily="2" charset="2"/>
              <a:buChar char="l"/>
            </a:pPr>
            <a:r>
              <a:rPr lang="en-US" altLang="ko-KR" sz="24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2008</a:t>
            </a:r>
            <a:r>
              <a:rPr lang="ko-KR" altLang="en-US" sz="24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년 세계무형유산</a:t>
            </a:r>
            <a:endParaRPr lang="en-US" altLang="ko-KR" sz="2400" dirty="0" smtClean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832669" y="1574497"/>
            <a:ext cx="6087320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150000"/>
              </a:lnSpc>
            </a:pPr>
            <a:r>
              <a:rPr lang="ko-KR" altLang="en-US" sz="6600" b="1" dirty="0" smtClean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歌</a:t>
            </a:r>
            <a:r>
              <a:rPr lang="ko-KR" altLang="en-US" sz="4000" b="1" dirty="0" smtClean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 </a:t>
            </a:r>
            <a:r>
              <a:rPr lang="ko-KR" altLang="en-US" sz="6600" b="1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</a:t>
            </a:r>
            <a:r>
              <a:rPr lang="ko-KR" altLang="en-US" sz="48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노래할</a:t>
            </a:r>
            <a:r>
              <a:rPr lang="ko-KR" altLang="en-US" sz="4800" b="1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</a:t>
            </a:r>
            <a:r>
              <a:rPr lang="ko-KR" altLang="en-US" sz="4800" dirty="0" smtClean="0">
                <a:solidFill>
                  <a:srgbClr val="C00000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가</a:t>
            </a:r>
            <a:endParaRPr lang="en-US" altLang="ko-KR" sz="4800" dirty="0" smtClean="0">
              <a:solidFill>
                <a:srgbClr val="C00000"/>
              </a:solidFill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  <a:p>
            <a:pPr algn="ctr" fontAlgn="base">
              <a:lnSpc>
                <a:spcPct val="150000"/>
              </a:lnSpc>
            </a:pPr>
            <a:r>
              <a:rPr lang="ko-KR" altLang="en-US" sz="6600" b="1" dirty="0" smtClean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舞   </a:t>
            </a:r>
            <a:r>
              <a:rPr lang="ko-KR" altLang="en-US" sz="6600" b="1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</a:t>
            </a:r>
            <a:r>
              <a:rPr lang="ko-KR" altLang="en-US" sz="48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춤출</a:t>
            </a:r>
            <a:r>
              <a:rPr lang="ko-KR" altLang="en-US" sz="4800" b="1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</a:t>
            </a:r>
            <a:r>
              <a:rPr lang="ko-KR" altLang="en-US" sz="4800" b="1" dirty="0" smtClean="0">
                <a:solidFill>
                  <a:srgbClr val="C00000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무</a:t>
            </a:r>
            <a:endParaRPr lang="en-US" altLang="ko-KR" sz="4800" b="1" dirty="0" smtClean="0">
              <a:solidFill>
                <a:srgbClr val="C00000"/>
              </a:solidFill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  <a:p>
            <a:pPr algn="ctr" fontAlgn="base">
              <a:lnSpc>
                <a:spcPct val="150000"/>
              </a:lnSpc>
            </a:pPr>
            <a:r>
              <a:rPr lang="ko-KR" altLang="en-US" sz="6600" b="1" dirty="0" smtClean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伎</a:t>
            </a:r>
            <a:r>
              <a:rPr lang="ko-KR" altLang="en-US" sz="6600" b="1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   </a:t>
            </a:r>
            <a:r>
              <a:rPr lang="ko-KR" altLang="en-US" sz="48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재간</a:t>
            </a:r>
            <a:r>
              <a:rPr lang="ko-KR" altLang="en-US" sz="4800" b="1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</a:t>
            </a:r>
            <a:r>
              <a:rPr lang="ko-KR" altLang="en-US" sz="4800" b="1" dirty="0" smtClean="0">
                <a:solidFill>
                  <a:srgbClr val="C00000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기</a:t>
            </a:r>
            <a:endParaRPr lang="ja-JP" altLang="en-US" sz="4800" b="1" dirty="0">
              <a:solidFill>
                <a:srgbClr val="C00000"/>
              </a:solidFill>
              <a:latin typeface="나눔스퀘어_ac ExtraBold" panose="020B0600000101010101" pitchFamily="50" charset="-127"/>
              <a:ea typeface="DX모던고딕RoundB" panose="02020600000000000000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73923" y="2124038"/>
            <a:ext cx="35473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dirty="0" smtClean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“ </a:t>
            </a:r>
            <a:r>
              <a:rPr lang="ko-KR" altLang="en-US" sz="5400" dirty="0" smtClean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노래하고 </a:t>
            </a:r>
            <a:r>
              <a:rPr lang="en-US" altLang="ko-KR" sz="5400" dirty="0" smtClean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”</a:t>
            </a:r>
          </a:p>
          <a:p>
            <a:pPr algn="ctr"/>
            <a:r>
              <a:rPr lang="ko-KR" altLang="en-US" sz="5400" dirty="0" smtClean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춤추는 예기</a:t>
            </a:r>
            <a:endParaRPr lang="ko-KR" altLang="en-US" sz="54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58049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/>
      <p:bldP spid="1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평행 사변형 1"/>
          <p:cNvSpPr/>
          <p:nvPr/>
        </p:nvSpPr>
        <p:spPr>
          <a:xfrm>
            <a:off x="-2268760" y="-30979"/>
            <a:ext cx="4608512" cy="7056784"/>
          </a:xfrm>
          <a:prstGeom prst="parallelogram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344651" y="536251"/>
            <a:ext cx="201622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500" b="1" dirty="0">
                <a:solidFill>
                  <a:schemeClr val="bg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2</a:t>
            </a:r>
            <a:r>
              <a:rPr lang="en-US" altLang="ko-KR" sz="11500" b="1" dirty="0" smtClean="0">
                <a:solidFill>
                  <a:schemeClr val="bg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.</a:t>
            </a:r>
            <a:endParaRPr lang="ko-KR" altLang="en-US" b="1" dirty="0">
              <a:solidFill>
                <a:schemeClr val="bg1"/>
              </a:solidFill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4499" y="1005610"/>
            <a:ext cx="39356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dirty="0" smtClean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가부키의 역사</a:t>
            </a:r>
            <a:endParaRPr lang="ko-KR" altLang="en-US" sz="54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1900" y="2996952"/>
            <a:ext cx="2476960" cy="32618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시</a:t>
            </a:r>
            <a:r>
              <a:rPr lang="ko-KR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초</a:t>
            </a:r>
            <a:endParaRPr lang="en-US" altLang="ko-KR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에도시대</a:t>
            </a:r>
            <a:r>
              <a:rPr lang="ko-KR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 전기</a:t>
            </a:r>
            <a:endParaRPr lang="en-US" altLang="ko-KR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에도시대</a:t>
            </a:r>
            <a:r>
              <a:rPr lang="ko-KR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 중기</a:t>
            </a:r>
            <a:endParaRPr lang="en-US" altLang="ko-KR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에도시대</a:t>
            </a:r>
            <a:r>
              <a:rPr lang="ko-KR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 후기</a:t>
            </a:r>
            <a:endParaRPr lang="en-US" altLang="ko-KR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메이지유</a:t>
            </a:r>
            <a:r>
              <a:rPr lang="ko-KR" alt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신</a:t>
            </a:r>
            <a:endParaRPr lang="en-US" altLang="ko-KR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9603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406" y="3870336"/>
            <a:ext cx="2765142" cy="2765142"/>
          </a:xfrm>
          <a:prstGeom prst="rect">
            <a:avLst/>
          </a:prstGeom>
        </p:spPr>
      </p:pic>
      <p:grpSp>
        <p:nvGrpSpPr>
          <p:cNvPr id="6" name="그룹 5"/>
          <p:cNvGrpSpPr/>
          <p:nvPr/>
        </p:nvGrpSpPr>
        <p:grpSpPr>
          <a:xfrm>
            <a:off x="1129445" y="4840181"/>
            <a:ext cx="7209103" cy="1901187"/>
            <a:chOff x="1129445" y="3395965"/>
            <a:chExt cx="7209103" cy="2747488"/>
          </a:xfrm>
        </p:grpSpPr>
        <p:sp>
          <p:nvSpPr>
            <p:cNvPr id="2" name="자유형 1"/>
            <p:cNvSpPr/>
            <p:nvPr/>
          </p:nvSpPr>
          <p:spPr>
            <a:xfrm>
              <a:off x="1129445" y="3395965"/>
              <a:ext cx="7209103" cy="2739534"/>
            </a:xfrm>
            <a:custGeom>
              <a:avLst/>
              <a:gdLst>
                <a:gd name="connsiteX0" fmla="*/ 0 w 7209103"/>
                <a:gd name="connsiteY0" fmla="*/ 78174 h 2739534"/>
                <a:gd name="connsiteX1" fmla="*/ 1335641 w 7209103"/>
                <a:gd name="connsiteY1" fmla="*/ 591882 h 2739534"/>
                <a:gd name="connsiteX2" fmla="*/ 2208944 w 7209103"/>
                <a:gd name="connsiteY2" fmla="*/ 2297392 h 2739534"/>
                <a:gd name="connsiteX3" fmla="*/ 3626778 w 7209103"/>
                <a:gd name="connsiteY3" fmla="*/ 2739181 h 2739534"/>
                <a:gd name="connsiteX4" fmla="*/ 4931596 w 7209103"/>
                <a:gd name="connsiteY4" fmla="*/ 2256295 h 2739534"/>
                <a:gd name="connsiteX5" fmla="*/ 5815173 w 7209103"/>
                <a:gd name="connsiteY5" fmla="*/ 581608 h 2739534"/>
                <a:gd name="connsiteX6" fmla="*/ 7027524 w 7209103"/>
                <a:gd name="connsiteY6" fmla="*/ 57626 h 2739534"/>
                <a:gd name="connsiteX7" fmla="*/ 7181636 w 7209103"/>
                <a:gd name="connsiteY7" fmla="*/ 37077 h 2739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09103" h="2739534">
                  <a:moveTo>
                    <a:pt x="0" y="78174"/>
                  </a:moveTo>
                  <a:cubicBezTo>
                    <a:pt x="483742" y="150093"/>
                    <a:pt x="967484" y="222012"/>
                    <a:pt x="1335641" y="591882"/>
                  </a:cubicBezTo>
                  <a:cubicBezTo>
                    <a:pt x="1703798" y="961752"/>
                    <a:pt x="1827088" y="1939509"/>
                    <a:pt x="2208944" y="2297392"/>
                  </a:cubicBezTo>
                  <a:cubicBezTo>
                    <a:pt x="2590800" y="2655275"/>
                    <a:pt x="3173003" y="2746031"/>
                    <a:pt x="3626778" y="2739181"/>
                  </a:cubicBezTo>
                  <a:cubicBezTo>
                    <a:pt x="4080553" y="2732332"/>
                    <a:pt x="4566864" y="2615891"/>
                    <a:pt x="4931596" y="2256295"/>
                  </a:cubicBezTo>
                  <a:cubicBezTo>
                    <a:pt x="5296329" y="1896700"/>
                    <a:pt x="5465852" y="948053"/>
                    <a:pt x="5815173" y="581608"/>
                  </a:cubicBezTo>
                  <a:cubicBezTo>
                    <a:pt x="6164494" y="215163"/>
                    <a:pt x="6799780" y="148381"/>
                    <a:pt x="7027524" y="57626"/>
                  </a:cubicBezTo>
                  <a:cubicBezTo>
                    <a:pt x="7255268" y="-33129"/>
                    <a:pt x="7218452" y="1974"/>
                    <a:pt x="7181636" y="37077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" name="자유형 3"/>
            <p:cNvSpPr/>
            <p:nvPr/>
          </p:nvSpPr>
          <p:spPr>
            <a:xfrm>
              <a:off x="3245064" y="5553733"/>
              <a:ext cx="2857826" cy="589720"/>
            </a:xfrm>
            <a:custGeom>
              <a:avLst/>
              <a:gdLst>
                <a:gd name="connsiteX0" fmla="*/ 1152275 w 2857826"/>
                <a:gd name="connsiteY0" fmla="*/ 148424 h 589720"/>
                <a:gd name="connsiteX1" fmla="*/ 135134 w 2857826"/>
                <a:gd name="connsiteY1" fmla="*/ 127876 h 589720"/>
                <a:gd name="connsiteX2" fmla="*/ 833776 w 2857826"/>
                <a:gd name="connsiteY2" fmla="*/ 528568 h 589720"/>
                <a:gd name="connsiteX3" fmla="*/ 1830370 w 2857826"/>
                <a:gd name="connsiteY3" fmla="*/ 569665 h 589720"/>
                <a:gd name="connsiteX4" fmla="*/ 2539287 w 2857826"/>
                <a:gd name="connsiteY4" fmla="*/ 343633 h 589720"/>
                <a:gd name="connsiteX5" fmla="*/ 2796140 w 2857826"/>
                <a:gd name="connsiteY5" fmla="*/ 97054 h 589720"/>
                <a:gd name="connsiteX6" fmla="*/ 2600932 w 2857826"/>
                <a:gd name="connsiteY6" fmla="*/ 14860 h 589720"/>
                <a:gd name="connsiteX7" fmla="*/ 309794 w 2857826"/>
                <a:gd name="connsiteY7" fmla="*/ 4586 h 589720"/>
                <a:gd name="connsiteX8" fmla="*/ 83763 w 2857826"/>
                <a:gd name="connsiteY8" fmla="*/ 66231 h 589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57826" h="589720">
                  <a:moveTo>
                    <a:pt x="1152275" y="148424"/>
                  </a:moveTo>
                  <a:cubicBezTo>
                    <a:pt x="670246" y="106471"/>
                    <a:pt x="188217" y="64519"/>
                    <a:pt x="135134" y="127876"/>
                  </a:cubicBezTo>
                  <a:cubicBezTo>
                    <a:pt x="82051" y="191233"/>
                    <a:pt x="551237" y="454936"/>
                    <a:pt x="833776" y="528568"/>
                  </a:cubicBezTo>
                  <a:cubicBezTo>
                    <a:pt x="1116315" y="602200"/>
                    <a:pt x="1546118" y="600488"/>
                    <a:pt x="1830370" y="569665"/>
                  </a:cubicBezTo>
                  <a:cubicBezTo>
                    <a:pt x="2114622" y="538843"/>
                    <a:pt x="2378325" y="422401"/>
                    <a:pt x="2539287" y="343633"/>
                  </a:cubicBezTo>
                  <a:cubicBezTo>
                    <a:pt x="2700249" y="264865"/>
                    <a:pt x="2785866" y="151849"/>
                    <a:pt x="2796140" y="97054"/>
                  </a:cubicBezTo>
                  <a:cubicBezTo>
                    <a:pt x="2806414" y="42259"/>
                    <a:pt x="3015323" y="30271"/>
                    <a:pt x="2600932" y="14860"/>
                  </a:cubicBezTo>
                  <a:cubicBezTo>
                    <a:pt x="2186541" y="-551"/>
                    <a:pt x="729322" y="-3976"/>
                    <a:pt x="309794" y="4586"/>
                  </a:cubicBezTo>
                  <a:cubicBezTo>
                    <a:pt x="-109734" y="13148"/>
                    <a:pt x="-12986" y="39689"/>
                    <a:pt x="83763" y="66231"/>
                  </a:cubicBezTo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자유형 4"/>
            <p:cNvSpPr/>
            <p:nvPr/>
          </p:nvSpPr>
          <p:spPr>
            <a:xfrm>
              <a:off x="3267171" y="5563457"/>
              <a:ext cx="493239" cy="251716"/>
            </a:xfrm>
            <a:custGeom>
              <a:avLst/>
              <a:gdLst>
                <a:gd name="connsiteX0" fmla="*/ 277413 w 493239"/>
                <a:gd name="connsiteY0" fmla="*/ 5136 h 251716"/>
                <a:gd name="connsiteX1" fmla="*/ 11 w 493239"/>
                <a:gd name="connsiteY1" fmla="*/ 25685 h 251716"/>
                <a:gd name="connsiteX2" fmla="*/ 287687 w 493239"/>
                <a:gd name="connsiteY2" fmla="*/ 251716 h 251716"/>
                <a:gd name="connsiteX3" fmla="*/ 493171 w 493239"/>
                <a:gd name="connsiteY3" fmla="*/ 25685 h 251716"/>
                <a:gd name="connsiteX4" fmla="*/ 277413 w 493239"/>
                <a:gd name="connsiteY4" fmla="*/ 5136 h 251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3239" h="251716">
                  <a:moveTo>
                    <a:pt x="277413" y="5136"/>
                  </a:moveTo>
                  <a:cubicBezTo>
                    <a:pt x="195220" y="5136"/>
                    <a:pt x="-1701" y="-15412"/>
                    <a:pt x="11" y="25685"/>
                  </a:cubicBezTo>
                  <a:cubicBezTo>
                    <a:pt x="1723" y="66782"/>
                    <a:pt x="205494" y="251716"/>
                    <a:pt x="287687" y="251716"/>
                  </a:cubicBezTo>
                  <a:cubicBezTo>
                    <a:pt x="369880" y="251716"/>
                    <a:pt x="496596" y="65069"/>
                    <a:pt x="493171" y="25685"/>
                  </a:cubicBezTo>
                  <a:cubicBezTo>
                    <a:pt x="489746" y="-13699"/>
                    <a:pt x="359606" y="5136"/>
                    <a:pt x="277413" y="5136"/>
                  </a:cubicBezTo>
                  <a:close/>
                </a:path>
              </a:pathLst>
            </a:cu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122342"/>
            <a:ext cx="2044513" cy="2044513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122341"/>
            <a:ext cx="2044513" cy="2044513"/>
          </a:xfrm>
          <a:prstGeom prst="rect">
            <a:avLst/>
          </a:prstGeom>
        </p:spPr>
      </p:pic>
      <p:grpSp>
        <p:nvGrpSpPr>
          <p:cNvPr id="24" name="그룹 23"/>
          <p:cNvGrpSpPr/>
          <p:nvPr/>
        </p:nvGrpSpPr>
        <p:grpSpPr>
          <a:xfrm>
            <a:off x="2600040" y="1383798"/>
            <a:ext cx="3943713" cy="1872209"/>
            <a:chOff x="2600040" y="1052736"/>
            <a:chExt cx="3943713" cy="1872209"/>
          </a:xfrm>
        </p:grpSpPr>
        <p:grpSp>
          <p:nvGrpSpPr>
            <p:cNvPr id="22" name="그룹 21"/>
            <p:cNvGrpSpPr/>
            <p:nvPr/>
          </p:nvGrpSpPr>
          <p:grpSpPr>
            <a:xfrm>
              <a:off x="2600040" y="1052736"/>
              <a:ext cx="3943713" cy="1872208"/>
              <a:chOff x="2600040" y="1052736"/>
              <a:chExt cx="3943713" cy="1872208"/>
            </a:xfrm>
          </p:grpSpPr>
          <p:sp>
            <p:nvSpPr>
              <p:cNvPr id="17" name="모서리가 둥근 사각형 설명선 16"/>
              <p:cNvSpPr/>
              <p:nvPr/>
            </p:nvSpPr>
            <p:spPr>
              <a:xfrm>
                <a:off x="2600040" y="1052736"/>
                <a:ext cx="3943713" cy="1872208"/>
              </a:xfrm>
              <a:prstGeom prst="wedgeRoundRectCallout">
                <a:avLst>
                  <a:gd name="adj1" fmla="val -39433"/>
                  <a:gd name="adj2" fmla="val 75918"/>
                  <a:gd name="adj3" fmla="val 16667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모서리가 둥근 사각형 설명선 18"/>
              <p:cNvSpPr/>
              <p:nvPr/>
            </p:nvSpPr>
            <p:spPr>
              <a:xfrm>
                <a:off x="2600040" y="1052736"/>
                <a:ext cx="3943713" cy="1872208"/>
              </a:xfrm>
              <a:prstGeom prst="wedgeRoundRectCallout">
                <a:avLst>
                  <a:gd name="adj1" fmla="val 45413"/>
                  <a:gd name="adj2" fmla="val 75381"/>
                  <a:gd name="adj3" fmla="val 16667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4000" dirty="0" smtClean="0">
                    <a:latin typeface="KoPub돋움체 Bold" panose="00000800000000000000" pitchFamily="2" charset="-127"/>
                    <a:ea typeface="KoPub돋움체 Bold" panose="00000800000000000000" pitchFamily="2" charset="-127"/>
                  </a:rPr>
                  <a:t>멋있어</a:t>
                </a:r>
                <a:r>
                  <a:rPr lang="en-US" altLang="ko-KR" sz="4000" dirty="0" smtClean="0">
                    <a:latin typeface="KoPub돋움체 Bold" panose="00000800000000000000" pitchFamily="2" charset="-127"/>
                    <a:ea typeface="KoPub돋움체 Bold" panose="00000800000000000000" pitchFamily="2" charset="-127"/>
                  </a:rPr>
                  <a:t>..!</a:t>
                </a:r>
                <a:endParaRPr lang="ko-KR" altLang="en-US" sz="4000" dirty="0">
                  <a:latin typeface="KoPub돋움체 Bold" panose="00000800000000000000" pitchFamily="2" charset="-127"/>
                  <a:ea typeface="KoPub돋움체 Bold" panose="00000800000000000000" pitchFamily="2" charset="-127"/>
                </a:endParaRPr>
              </a:p>
            </p:txBody>
          </p:sp>
        </p:grpSp>
        <p:sp>
          <p:nvSpPr>
            <p:cNvPr id="23" name="모서리가 둥근 직사각형 22"/>
            <p:cNvSpPr/>
            <p:nvPr/>
          </p:nvSpPr>
          <p:spPr>
            <a:xfrm>
              <a:off x="3296976" y="2780929"/>
              <a:ext cx="894888" cy="14401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5" name="직사각형 24"/>
          <p:cNvSpPr/>
          <p:nvPr/>
        </p:nvSpPr>
        <p:spPr>
          <a:xfrm>
            <a:off x="-396552" y="332656"/>
            <a:ext cx="10297144" cy="72008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타원 25"/>
          <p:cNvSpPr/>
          <p:nvPr/>
        </p:nvSpPr>
        <p:spPr>
          <a:xfrm>
            <a:off x="318737" y="75484"/>
            <a:ext cx="1296144" cy="1234423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b="1" dirty="0">
              <a:solidFill>
                <a:schemeClr val="tx1"/>
              </a:solidFill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99172" y="400308"/>
            <a:ext cx="3780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smtClean="0"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가부키의 역사 </a:t>
            </a:r>
            <a:r>
              <a:rPr lang="en-US" altLang="ko-KR" sz="3200" dirty="0" smtClean="0"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: </a:t>
            </a:r>
            <a:r>
              <a:rPr lang="ko-KR" altLang="en-US" sz="3200" dirty="0" smtClean="0"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시초</a:t>
            </a:r>
            <a:endParaRPr lang="ko-KR" altLang="en-US" sz="3200" dirty="0">
              <a:solidFill>
                <a:schemeClr val="bg1"/>
              </a:solidFill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5628" y="184864"/>
            <a:ext cx="6623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2</a:t>
            </a:r>
            <a:endParaRPr lang="ko-KR" altLang="en-US" sz="60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grpSp>
        <p:nvGrpSpPr>
          <p:cNvPr id="36" name="그룹 35"/>
          <p:cNvGrpSpPr/>
          <p:nvPr/>
        </p:nvGrpSpPr>
        <p:grpSpPr>
          <a:xfrm>
            <a:off x="5436096" y="5589240"/>
            <a:ext cx="3268649" cy="1152128"/>
            <a:chOff x="5436096" y="5589240"/>
            <a:chExt cx="3268649" cy="1152128"/>
          </a:xfrm>
        </p:grpSpPr>
        <p:cxnSp>
          <p:nvCxnSpPr>
            <p:cNvPr id="30" name="구부러진 연결선 29"/>
            <p:cNvCxnSpPr/>
            <p:nvPr/>
          </p:nvCxnSpPr>
          <p:spPr>
            <a:xfrm>
              <a:off x="5436096" y="5589240"/>
              <a:ext cx="1368152" cy="837877"/>
            </a:xfrm>
            <a:prstGeom prst="curvedConnector3">
              <a:avLst/>
            </a:prstGeom>
            <a:ln w="571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직사각형 34"/>
            <p:cNvSpPr/>
            <p:nvPr/>
          </p:nvSpPr>
          <p:spPr>
            <a:xfrm>
              <a:off x="6418745" y="5664150"/>
              <a:ext cx="2286000" cy="107721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 algn="ctr"/>
              <a:r>
                <a:rPr lang="ko-KR" altLang="en-US" sz="3200" dirty="0" err="1">
                  <a:solidFill>
                    <a:srgbClr val="C00000"/>
                  </a:solidFill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이즈모노</a:t>
              </a:r>
              <a:endParaRPr lang="en-US" altLang="ko-KR" sz="3200" dirty="0">
                <a:solidFill>
                  <a:srgbClr val="C00000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endParaRPr>
            </a:p>
            <a:p>
              <a:pPr lvl="0" algn="ctr"/>
              <a:r>
                <a:rPr lang="ko-KR" altLang="en-US" sz="3200" dirty="0" err="1">
                  <a:solidFill>
                    <a:srgbClr val="C00000"/>
                  </a:solidFill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오쿠니</a:t>
              </a:r>
              <a:endParaRPr lang="ko-KR" altLang="en-US" sz="3200" dirty="0">
                <a:solidFill>
                  <a:srgbClr val="C00000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509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그룹 12"/>
          <p:cNvGrpSpPr/>
          <p:nvPr/>
        </p:nvGrpSpPr>
        <p:grpSpPr>
          <a:xfrm>
            <a:off x="4788024" y="2013686"/>
            <a:ext cx="4032448" cy="2207402"/>
            <a:chOff x="5064976" y="2013686"/>
            <a:chExt cx="4032448" cy="2207402"/>
          </a:xfrm>
        </p:grpSpPr>
        <p:sp>
          <p:nvSpPr>
            <p:cNvPr id="12" name="모서리가 둥근 직사각형 11"/>
            <p:cNvSpPr/>
            <p:nvPr/>
          </p:nvSpPr>
          <p:spPr>
            <a:xfrm>
              <a:off x="5064976" y="2276872"/>
              <a:ext cx="4032448" cy="1944216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모서리가 둥근 직사각형 10"/>
            <p:cNvSpPr/>
            <p:nvPr/>
          </p:nvSpPr>
          <p:spPr>
            <a:xfrm>
              <a:off x="6073088" y="2013686"/>
              <a:ext cx="2016224" cy="720080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406" y="3870336"/>
            <a:ext cx="2765142" cy="2765142"/>
          </a:xfrm>
          <a:prstGeom prst="rect">
            <a:avLst/>
          </a:prstGeom>
        </p:spPr>
      </p:pic>
      <p:sp>
        <p:nvSpPr>
          <p:cNvPr id="25" name="직사각형 24"/>
          <p:cNvSpPr/>
          <p:nvPr/>
        </p:nvSpPr>
        <p:spPr>
          <a:xfrm>
            <a:off x="-396552" y="332656"/>
            <a:ext cx="10297144" cy="72008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타원 25"/>
          <p:cNvSpPr/>
          <p:nvPr/>
        </p:nvSpPr>
        <p:spPr>
          <a:xfrm>
            <a:off x="318737" y="75484"/>
            <a:ext cx="1296144" cy="1234423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b="1" dirty="0">
              <a:solidFill>
                <a:schemeClr val="tx1"/>
              </a:solidFill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99172" y="400308"/>
            <a:ext cx="4140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smtClean="0"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가부키의 역사 </a:t>
            </a:r>
            <a:r>
              <a:rPr lang="en-US" altLang="ko-KR" sz="3200" dirty="0" smtClean="0"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: </a:t>
            </a:r>
            <a:r>
              <a:rPr lang="ko-KR" altLang="en-US" sz="3200" dirty="0" smtClean="0"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시초</a:t>
            </a:r>
            <a:endParaRPr lang="ko-KR" altLang="en-US" sz="3200" dirty="0">
              <a:solidFill>
                <a:schemeClr val="bg1"/>
              </a:solidFill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5628" y="184864"/>
            <a:ext cx="6623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2</a:t>
            </a:r>
            <a:endParaRPr lang="ko-KR" altLang="en-US" sz="60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173" y="3418694"/>
            <a:ext cx="1058621" cy="1058621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85" y="1412776"/>
            <a:ext cx="1996759" cy="199675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938466" y="2112116"/>
            <a:ext cx="17315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err="1" smtClean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가부키모노</a:t>
            </a:r>
            <a:endParaRPr lang="ko-KR" altLang="en-US" sz="28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61998" y="2818529"/>
            <a:ext cx="30844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24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남장 혹은 화려한 의상</a:t>
            </a:r>
            <a:endParaRPr lang="en-US" altLang="ko-KR" sz="2400" dirty="0" smtClean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24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소란을 피움</a:t>
            </a:r>
            <a:endParaRPr lang="ko-KR" altLang="en-US" sz="24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grpSp>
        <p:nvGrpSpPr>
          <p:cNvPr id="20" name="그룹 19"/>
          <p:cNvGrpSpPr/>
          <p:nvPr/>
        </p:nvGrpSpPr>
        <p:grpSpPr>
          <a:xfrm>
            <a:off x="5162370" y="4822018"/>
            <a:ext cx="3802118" cy="1323439"/>
            <a:chOff x="5162370" y="4822018"/>
            <a:chExt cx="3802118" cy="1323439"/>
          </a:xfrm>
        </p:grpSpPr>
        <p:sp>
          <p:nvSpPr>
            <p:cNvPr id="16" name="TextBox 15"/>
            <p:cNvSpPr txBox="1"/>
            <p:nvPr/>
          </p:nvSpPr>
          <p:spPr>
            <a:xfrm>
              <a:off x="5796136" y="4822018"/>
              <a:ext cx="316835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600" dirty="0" err="1" smtClean="0"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가부키모노의</a:t>
              </a:r>
              <a:endParaRPr lang="en-US" altLang="ko-KR" sz="3600" dirty="0" smtClean="0">
                <a:latin typeface="나눔스퀘어_ac ExtraBold" panose="020B0600000101010101" pitchFamily="50" charset="-127"/>
                <a:ea typeface="나눔스퀘어_ac ExtraBold" panose="020B0600000101010101" pitchFamily="50" charset="-127"/>
              </a:endParaRPr>
            </a:p>
            <a:p>
              <a:pPr algn="ctr"/>
              <a:endParaRPr lang="en-US" altLang="ko-KR" sz="8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endParaRPr>
            </a:p>
            <a:p>
              <a:pPr algn="ctr"/>
              <a:r>
                <a:rPr lang="ko-KR" altLang="en-US" sz="3600" dirty="0" smtClean="0"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한 양상</a:t>
              </a:r>
              <a:endParaRPr lang="ko-KR" altLang="en-US" sz="36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endParaRPr>
            </a:p>
          </p:txBody>
        </p:sp>
        <p:sp>
          <p:nvSpPr>
            <p:cNvPr id="18" name="오른쪽 화살표 17"/>
            <p:cNvSpPr/>
            <p:nvPr/>
          </p:nvSpPr>
          <p:spPr>
            <a:xfrm>
              <a:off x="5162370" y="5123698"/>
              <a:ext cx="894178" cy="720080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02649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6.66204E-7 L -0.2316 -0.087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80" y="-437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1195</TotalTime>
  <Words>650</Words>
  <Application>Microsoft Office PowerPoint</Application>
  <PresentationFormat>화면 슬라이드 쇼(4:3)</PresentationFormat>
  <Paragraphs>280</Paragraphs>
  <Slides>32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32</vt:i4>
      </vt:variant>
    </vt:vector>
  </HeadingPairs>
  <TitlesOfParts>
    <vt:vector size="41" baseType="lpstr">
      <vt:lpstr>굴림</vt:lpstr>
      <vt:lpstr>Arial</vt:lpstr>
      <vt:lpstr>나눔스퀘어_ac Bold</vt:lpstr>
      <vt:lpstr>Wingdings</vt:lpstr>
      <vt:lpstr>DX모던고딕RoundB</vt:lpstr>
      <vt:lpstr>나눔스퀘어_ac ExtraBold</vt:lpstr>
      <vt:lpstr>KoPub돋움체 Bold</vt:lpstr>
      <vt:lpstr>맑은 고딕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사용자</dc:creator>
  <cp:lastModifiedBy>Windows 사용자</cp:lastModifiedBy>
  <cp:revision>47</cp:revision>
  <dcterms:created xsi:type="dcterms:W3CDTF">2020-05-03T18:55:06Z</dcterms:created>
  <dcterms:modified xsi:type="dcterms:W3CDTF">2020-05-04T15:19:36Z</dcterms:modified>
</cp:coreProperties>
</file>