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1" r:id="rId20"/>
    <p:sldId id="275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대환" initials="김" lastIdx="1" clrIdx="0">
    <p:extLst>
      <p:ext uri="{19B8F6BF-5375-455C-9EA6-DF929625EA0E}">
        <p15:presenceInfo xmlns:p15="http://schemas.microsoft.com/office/powerpoint/2012/main" userId="S::coldplay@daegu.ac.kr::0f6d841c-247d-42c0-8de1-7c07bc673e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04T17:37:29.774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857853-FFCA-4F80-8AA9-95CF9B55E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F580BB6-C5E1-4F34-B1EA-B5E82A073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C44BB9-3BAD-46A9-9901-FE9F7898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302-AE30-41A5-8D78-B9468E9EEE04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E278D0-ABF5-4537-9E1F-0BE341A8E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0798BD-568F-4155-9EFC-9CB70377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4A9-809C-4C47-A9D5-CA3CD51A06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490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46AC28-CE9E-4056-A5E3-32B233C97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40E2780-A3D6-43FB-B988-5E1FE11DE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3699C2-0533-4AE0-B4D1-D63E05F7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302-AE30-41A5-8D78-B9468E9EEE04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80B2D2-AA6F-4994-91CF-A901417D1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FF53F3-F123-437F-97D5-E65947825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4A9-809C-4C47-A9D5-CA3CD51A06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648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DA76562-AFDA-4F49-A1C4-733777DF9A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39F840A-314B-4E91-A067-BFCCD4788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AEBD14-56DC-4DF9-A67B-C4729C1F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302-AE30-41A5-8D78-B9468E9EEE04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B524BF-4C4E-4795-BEAF-D9F3C434A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09CDED-4D14-456A-8B68-2B753BDA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4A9-809C-4C47-A9D5-CA3CD51A06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445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1FDDD5-6DCC-4224-910C-0B737C55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35FDA6-496A-4F69-B008-2DCD05ECB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98EBBE-F36E-468E-8964-1764D001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302-AE30-41A5-8D78-B9468E9EEE04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643681-002E-4C75-83DF-154B7056A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4FA333-FDE0-4D0F-B049-9BA87C06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4A9-809C-4C47-A9D5-CA3CD51A06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42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8619D7-6837-4419-8685-56436DDD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4BF53CE-0817-47D4-BCD2-7CF5A09A2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3AA6A8-275B-4D04-9965-FF971C9C2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302-AE30-41A5-8D78-B9468E9EEE04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1E4736F-1F38-4067-B422-750D80D5B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44E2C2-8CB2-4FDB-948D-EBF08E08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4A9-809C-4C47-A9D5-CA3CD51A06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86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B29574-3D5C-40A9-9D86-C9551BF09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70A183-09AD-4917-A007-551B6E48C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6C84142-1BE6-42FF-9AAA-9399B56F2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955E0B8-CB90-4840-A504-FE08F668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302-AE30-41A5-8D78-B9468E9EEE04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4C6A7FA-16E5-4DED-A731-DCEF08F4A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93F31FA-7DBF-4064-BEA9-0249F3E28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4A9-809C-4C47-A9D5-CA3CD51A06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826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107BEE-F0BD-40ED-92FE-CEAFE5FF8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2FD4443-B90B-4617-866E-70DBF859F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2DF4EC9-CE5E-4E8E-9B83-AEB028F1F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0903F1B-E3AC-43F2-968D-AD91D745BB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D331F9B-D0F7-4355-B135-708CABE95E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68E9E7B-51B5-4936-B830-9C592D8E7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302-AE30-41A5-8D78-B9468E9EEE04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5BCCAA6-5120-466E-8F28-3F572259E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467343B-D24B-4031-B7DD-D87EE56F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4A9-809C-4C47-A9D5-CA3CD51A06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45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5FAB6C-F132-44EF-A286-D542B5DD4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674FA26-4BE4-4D81-904A-3045CFE99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302-AE30-41A5-8D78-B9468E9EEE04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1F4BDEB-1004-42E3-AC7B-CCE747229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99D2EE2-E447-4557-9E88-D41C4524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4A9-809C-4C47-A9D5-CA3CD51A06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661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1CF7627-BE14-427E-A3D2-EAAB80251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302-AE30-41A5-8D78-B9468E9EEE04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B7E082A-0292-46D1-A4C0-48888FA51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50323F2-D225-4A91-A33B-2F5F2CB9B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4A9-809C-4C47-A9D5-CA3CD51A06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4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475076-96C0-4EC8-B3A3-646A69EF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372408-5030-46AC-A121-2D12FC732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928274-DC01-4418-8C12-BB7EF414D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7191C8D-FE4D-4C0C-8C84-91FBFAF2B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302-AE30-41A5-8D78-B9468E9EEE04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DE60ECA-8127-4B01-A6C7-80F835548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ED55CF2-6F6D-461B-A678-5066447D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4A9-809C-4C47-A9D5-CA3CD51A06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604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47C5F2-B6FF-432C-B577-C5EFF5785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10C16D8-108D-4B93-99B4-B00692995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FC05461-A4DF-4637-A9E8-9CA61A7A2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9823491-CD64-4411-954B-37D97005C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302-AE30-41A5-8D78-B9468E9EEE04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EEB8F3A-AA6B-42BB-94F8-B2CE5BD36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547B64A-A9D7-40D6-BBCA-7CEF8ABC2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44A9-809C-4C47-A9D5-CA3CD51A06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283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CC30396-3EAB-46E6-9626-361D056DD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62E897-74E7-4343-99BB-E5C44A9F4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0BAF4C-EF4C-4FD4-B48F-440BDCF10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E6302-AE30-41A5-8D78-B9468E9EEE04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C7D348-39CE-4441-8BCB-67EC68BD1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F6D4A0B-94E4-44E2-84D0-083B67A72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744A9-809C-4C47-A9D5-CA3CD51A06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842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hyosung.com/370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kdo.mofa.go.kr/kor/dokdo/reason.js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외교부 독도 | 대한민국 외교부 독도">
            <a:extLst>
              <a:ext uri="{FF2B5EF4-FFF2-40B4-BE49-F238E27FC236}">
                <a16:creationId xmlns:a16="http://schemas.microsoft.com/office/drawing/2014/main" id="{7E361F42-0FF4-4376-B914-53EF7D121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2EE43BC-89FB-4FF1-998C-F3D13944A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264" y="5154168"/>
            <a:ext cx="6973204" cy="1261872"/>
          </a:xfrm>
        </p:spPr>
        <p:txBody>
          <a:bodyPr anchor="ctr">
            <a:normAutofit fontScale="90000"/>
          </a:bodyPr>
          <a:lstStyle/>
          <a:p>
            <a:pPr algn="l"/>
            <a:r>
              <a:rPr lang="ko-KR" alt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독도가 왜 한국영토인가</a:t>
            </a:r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b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ko-KR" alt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역사적인 근거들</a:t>
            </a:r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ko-KR" alt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6A64089-448E-4566-A117-55F0A278D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8200" y="5154168"/>
            <a:ext cx="2892986" cy="1261872"/>
          </a:xfrm>
        </p:spPr>
        <p:txBody>
          <a:bodyPr anchor="ctr">
            <a:normAutofit/>
          </a:bodyPr>
          <a:lstStyle/>
          <a:p>
            <a:pPr algn="l"/>
            <a:r>
              <a:rPr lang="ko-KR" altLang="en-US" sz="2000">
                <a:solidFill>
                  <a:schemeClr val="tx2"/>
                </a:solidFill>
              </a:rPr>
              <a:t>국제관계학과 </a:t>
            </a:r>
            <a:r>
              <a:rPr lang="en-US" altLang="ko-KR" sz="2000">
                <a:solidFill>
                  <a:schemeClr val="tx2"/>
                </a:solidFill>
              </a:rPr>
              <a:t>21702441 </a:t>
            </a:r>
            <a:r>
              <a:rPr lang="ko-KR" altLang="en-US" sz="2000">
                <a:solidFill>
                  <a:schemeClr val="tx2"/>
                </a:solidFill>
              </a:rPr>
              <a:t>김대환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700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F3F829D-7468-4762-BBDE-DC8617A10EC5}"/>
              </a:ext>
            </a:extLst>
          </p:cNvPr>
          <p:cNvSpPr/>
          <p:nvPr/>
        </p:nvSpPr>
        <p:spPr>
          <a:xfrm>
            <a:off x="512781" y="1675109"/>
            <a:ext cx="4655998" cy="33307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  <a:spcAft>
                <a:spcPts val="600"/>
              </a:spcAft>
            </a:pPr>
            <a:r>
              <a:rPr lang="ko-KR" altLang="en-US" sz="2800" dirty="0"/>
              <a:t>울릉도 도해 금지령</a:t>
            </a:r>
            <a:r>
              <a:rPr lang="en-US" altLang="ko-KR" sz="2800" dirty="0"/>
              <a:t>(1696)</a:t>
            </a:r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endParaRPr lang="en-US" altLang="ko-KR" dirty="0"/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r>
              <a:rPr lang="ko-KR" altLang="en-US" dirty="0"/>
              <a:t>일본 막부는 </a:t>
            </a:r>
            <a:r>
              <a:rPr lang="ko-KR" altLang="en-US" dirty="0" err="1"/>
              <a:t>돗토리번을</a:t>
            </a:r>
            <a:r>
              <a:rPr lang="en-US" altLang="ko-KR" dirty="0"/>
              <a:t> </a:t>
            </a:r>
            <a:r>
              <a:rPr lang="ko-KR" altLang="en-US" dirty="0"/>
              <a:t>통해 울릉도와</a:t>
            </a:r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r>
              <a:rPr lang="ko-KR" altLang="en-US" dirty="0"/>
              <a:t>독도가 일본령이 </a:t>
            </a:r>
            <a:r>
              <a:rPr lang="ko-KR" altLang="en-US" dirty="0" err="1"/>
              <a:t>아닌것을</a:t>
            </a:r>
            <a:r>
              <a:rPr lang="ko-KR" altLang="en-US" dirty="0"/>
              <a:t> 확인하고</a:t>
            </a:r>
            <a:r>
              <a:rPr lang="en-US" altLang="ko-KR" dirty="0"/>
              <a:t>,</a:t>
            </a:r>
            <a:r>
              <a:rPr lang="ko-KR" altLang="en-US" dirty="0"/>
              <a:t> 다케시마</a:t>
            </a:r>
            <a:r>
              <a:rPr lang="en-US" altLang="ko-KR" dirty="0"/>
              <a:t>(</a:t>
            </a:r>
            <a:r>
              <a:rPr lang="ko-KR" altLang="en-US" dirty="0"/>
              <a:t>울릉도</a:t>
            </a:r>
            <a:r>
              <a:rPr lang="en-US" altLang="ko-KR" dirty="0"/>
              <a:t>) </a:t>
            </a:r>
            <a:r>
              <a:rPr lang="ko-KR" altLang="en-US" dirty="0"/>
              <a:t>도해금지령을 내림</a:t>
            </a:r>
            <a:r>
              <a:rPr lang="en-US" altLang="ko-KR" dirty="0"/>
              <a:t>(1696</a:t>
            </a:r>
            <a:r>
              <a:rPr lang="ko-KR" altLang="en-US" dirty="0"/>
              <a:t>년 </a:t>
            </a:r>
            <a:r>
              <a:rPr lang="en-US" altLang="ko-KR" dirty="0"/>
              <a:t>1</a:t>
            </a:r>
            <a:r>
              <a:rPr lang="ko-KR" altLang="en-US" dirty="0"/>
              <a:t>월 </a:t>
            </a:r>
            <a:r>
              <a:rPr lang="en-US" altLang="ko-KR" dirty="0"/>
              <a:t>28</a:t>
            </a:r>
            <a:r>
              <a:rPr lang="ko-KR" altLang="en-US" dirty="0"/>
              <a:t>일</a:t>
            </a:r>
            <a:r>
              <a:rPr lang="en-US" altLang="ko-KR" dirty="0"/>
              <a:t>).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/>
              <a:t>이후 조선과 일본간의 외교문서를 통해 독도와 울릉도가 </a:t>
            </a:r>
            <a:r>
              <a:rPr lang="ko-KR" altLang="en-US" dirty="0" err="1"/>
              <a:t>조선령임을</a:t>
            </a:r>
            <a:r>
              <a:rPr lang="ko-KR" altLang="en-US" dirty="0"/>
              <a:t> 확인함</a:t>
            </a:r>
            <a:r>
              <a:rPr lang="en-US" altLang="ko-KR" dirty="0"/>
              <a:t>.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2ED4DC5-98A2-44CD-B663-B086F4B3C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80" b="-2"/>
          <a:stretch/>
        </p:blipFill>
        <p:spPr>
          <a:xfrm>
            <a:off x="8408885" y="599325"/>
            <a:ext cx="2179504" cy="2741177"/>
          </a:xfrm>
          <a:prstGeom prst="rect">
            <a:avLst/>
          </a:prstGeom>
        </p:spPr>
      </p:pic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4960523D-BC5E-4939-878B-E4B4EB3CF2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4931"/>
          <a:stretch/>
        </p:blipFill>
        <p:spPr>
          <a:xfrm>
            <a:off x="7187612" y="3882927"/>
            <a:ext cx="4622052" cy="225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58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B2BA0691-0AFD-407D-B08F-E5161F38B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19"/>
          <a:stretch/>
        </p:blipFill>
        <p:spPr>
          <a:xfrm>
            <a:off x="734907" y="553820"/>
            <a:ext cx="10905066" cy="5571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2C83AA9-E1E8-404D-B821-68BC03CD6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108" y="914568"/>
            <a:ext cx="4070985" cy="5028864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F88254B7-A829-4CB8-942C-F4CDAF33DA8A}"/>
              </a:ext>
            </a:extLst>
          </p:cNvPr>
          <p:cNvSpPr/>
          <p:nvPr/>
        </p:nvSpPr>
        <p:spPr>
          <a:xfrm>
            <a:off x="1276538" y="1030052"/>
            <a:ext cx="3018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highlight>
                  <a:srgbClr val="FFFF00"/>
                </a:highlight>
              </a:rPr>
              <a:t>연도별로 본 역사적 근거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210EB4-6C3B-4B8E-AD66-CB6E26A3AD97}"/>
              </a:ext>
            </a:extLst>
          </p:cNvPr>
          <p:cNvSpPr txBox="1"/>
          <p:nvPr/>
        </p:nvSpPr>
        <p:spPr>
          <a:xfrm>
            <a:off x="1276538" y="2238641"/>
            <a:ext cx="506506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동국문헌비고</a:t>
            </a:r>
            <a:r>
              <a:rPr lang="en-US" altLang="ko-KR" sz="28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』</a:t>
            </a:r>
            <a:r>
              <a:rPr lang="ko-KR" altLang="en-US" sz="28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「여지고」</a:t>
            </a:r>
            <a:r>
              <a:rPr lang="en-US" altLang="ko-KR" sz="28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(1770)</a:t>
            </a:r>
          </a:p>
          <a:p>
            <a:endParaRPr lang="ko-KR" altLang="en-US" dirty="0">
              <a:solidFill>
                <a:schemeClr val="bg1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국왕 영조의 명에 의해 조선의 </a:t>
            </a:r>
            <a:r>
              <a:rPr lang="ko-KR" altLang="en-US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문물제도를기록한</a:t>
            </a:r>
            <a:r>
              <a:rPr lang="ko-KR" altLang="en-US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관찬서</a:t>
            </a:r>
            <a:endParaRPr lang="en-US" altLang="ko-KR" dirty="0">
              <a:solidFill>
                <a:schemeClr val="bg1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endParaRPr lang="en-US" altLang="ko-KR" dirty="0">
              <a:solidFill>
                <a:schemeClr val="bg1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이 </a:t>
            </a:r>
            <a:r>
              <a:rPr lang="ko-KR" altLang="en-US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관찬서에는</a:t>
            </a:r>
            <a:r>
              <a:rPr lang="ko-KR" altLang="en-US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“우산도</a:t>
            </a:r>
            <a:r>
              <a:rPr lang="en-US" altLang="ko-KR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독도</a:t>
            </a:r>
            <a:r>
              <a:rPr lang="en-US" altLang="ko-KR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와 울릉도</a:t>
            </a:r>
            <a:r>
              <a:rPr lang="en-US" altLang="ko-KR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…</a:t>
            </a:r>
          </a:p>
          <a:p>
            <a:r>
              <a:rPr lang="ko-KR" altLang="en-US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두 섬으로 하나가 바로 우산이다</a:t>
            </a:r>
            <a:r>
              <a:rPr lang="en-US" altLang="ko-KR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...</a:t>
            </a:r>
          </a:p>
          <a:p>
            <a:r>
              <a:rPr lang="ko-KR" altLang="en-US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「</a:t>
            </a:r>
            <a:r>
              <a:rPr lang="ko-KR" altLang="en-US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여지지」에</a:t>
            </a:r>
            <a:r>
              <a:rPr lang="ko-KR" altLang="en-US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이르기를</a:t>
            </a:r>
            <a:r>
              <a:rPr lang="en-US" altLang="ko-KR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울릉과 우산은</a:t>
            </a:r>
          </a:p>
          <a:p>
            <a:r>
              <a:rPr lang="ko-KR" altLang="en-US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모두 우산국의 땅인데</a:t>
            </a:r>
            <a:r>
              <a:rPr lang="en-US" altLang="ko-KR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우산은 일본이</a:t>
            </a:r>
          </a:p>
          <a:p>
            <a:r>
              <a:rPr lang="ko-KR" altLang="en-US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말하는 송도</a:t>
            </a:r>
            <a:r>
              <a:rPr lang="en-US" altLang="ko-KR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松島</a:t>
            </a:r>
            <a:r>
              <a:rPr lang="en-US" altLang="ko-KR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다</a:t>
            </a:r>
            <a:r>
              <a:rPr lang="en-US" altLang="ko-KR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.”</a:t>
            </a:r>
            <a:r>
              <a:rPr lang="ko-KR" altLang="en-US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기록되어있음</a:t>
            </a:r>
            <a:r>
              <a:rPr lang="en-US" altLang="ko-KR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0697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09F5002A-394E-494A-A2B2-93B9B7C0F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19"/>
          <a:stretch/>
        </p:blipFill>
        <p:spPr>
          <a:xfrm>
            <a:off x="732531" y="480060"/>
            <a:ext cx="10905066" cy="5571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29FEA7F-57A5-4C55-9EDB-1F4594EAB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402" y="909959"/>
            <a:ext cx="3969173" cy="490309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C775AB7-1761-4A71-9B1E-A563AC6D913B}"/>
              </a:ext>
            </a:extLst>
          </p:cNvPr>
          <p:cNvSpPr/>
          <p:nvPr/>
        </p:nvSpPr>
        <p:spPr>
          <a:xfrm>
            <a:off x="1042381" y="866987"/>
            <a:ext cx="3018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highlight>
                  <a:srgbClr val="FFFF00"/>
                </a:highlight>
              </a:rPr>
              <a:t>연도별로 본 역사적 근거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DFB207F-8227-4F0F-89E0-66ED9F6B6D22}"/>
              </a:ext>
            </a:extLst>
          </p:cNvPr>
          <p:cNvSpPr/>
          <p:nvPr/>
        </p:nvSpPr>
        <p:spPr>
          <a:xfrm>
            <a:off x="1042381" y="2120597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</a:rPr>
              <a:t>일 외무성</a:t>
            </a:r>
            <a:r>
              <a:rPr lang="en-US" altLang="ko-KR" sz="2800" dirty="0">
                <a:solidFill>
                  <a:schemeClr val="bg1"/>
                </a:solidFill>
              </a:rPr>
              <a:t>『</a:t>
            </a:r>
            <a:r>
              <a:rPr lang="ko-KR" altLang="en-US" sz="2800" dirty="0" err="1">
                <a:solidFill>
                  <a:schemeClr val="bg1"/>
                </a:solidFill>
              </a:rPr>
              <a:t>조선국교제시말내탐서</a:t>
            </a:r>
            <a:r>
              <a:rPr lang="en-US" altLang="ko-KR" sz="2800" dirty="0">
                <a:solidFill>
                  <a:schemeClr val="bg1"/>
                </a:solidFill>
              </a:rPr>
              <a:t>』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(1870)</a:t>
            </a:r>
          </a:p>
          <a:p>
            <a:endParaRPr lang="en-US" altLang="ko-KR" sz="2800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1870</a:t>
            </a:r>
            <a:r>
              <a:rPr lang="ko-KR" altLang="en-US" dirty="0">
                <a:solidFill>
                  <a:schemeClr val="bg1"/>
                </a:solidFill>
              </a:rPr>
              <a:t>년 외무성 관리인 사다 </a:t>
            </a:r>
            <a:r>
              <a:rPr lang="ko-KR" altLang="en-US" dirty="0" err="1">
                <a:solidFill>
                  <a:schemeClr val="bg1"/>
                </a:solidFill>
              </a:rPr>
              <a:t>하쿠보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佐田白茅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등이 조선을 시찰한 후 외무성에 제출한 보고서</a:t>
            </a:r>
            <a:endParaRPr lang="en-US" altLang="ko-KR" dirty="0">
              <a:solidFill>
                <a:schemeClr val="bg1"/>
              </a:solidFill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이 보고서에는 “다케시마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울릉도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  <a:r>
              <a:rPr lang="ko-KR" altLang="en-US" dirty="0">
                <a:solidFill>
                  <a:schemeClr val="bg1"/>
                </a:solidFill>
              </a:rPr>
              <a:t>와</a:t>
            </a:r>
          </a:p>
          <a:p>
            <a:r>
              <a:rPr lang="ko-KR" altLang="en-US" dirty="0" err="1">
                <a:solidFill>
                  <a:schemeClr val="bg1"/>
                </a:solidFill>
              </a:rPr>
              <a:t>마쓰시마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독도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  <a:r>
              <a:rPr lang="ko-KR" altLang="en-US" dirty="0">
                <a:solidFill>
                  <a:schemeClr val="bg1"/>
                </a:solidFill>
              </a:rPr>
              <a:t>가 조선 부속이 된 </a:t>
            </a:r>
            <a:r>
              <a:rPr lang="ko-KR" altLang="en-US" dirty="0" err="1">
                <a:solidFill>
                  <a:schemeClr val="bg1"/>
                </a:solidFill>
              </a:rPr>
              <a:t>사정”이</a:t>
            </a:r>
            <a:endParaRPr lang="ko-KR" altLang="en-US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언급되어 있어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당시 일본 외무성이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두 섬을 조선 영토로 인식했다는 것 </a:t>
            </a:r>
            <a:r>
              <a:rPr lang="ko-KR" altLang="en-US" dirty="0" err="1">
                <a:solidFill>
                  <a:schemeClr val="bg1"/>
                </a:solidFill>
              </a:rPr>
              <a:t>알수있음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57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ACC82CAB-2736-4F1C-A43A-DCE087851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19"/>
          <a:stretch/>
        </p:blipFill>
        <p:spPr>
          <a:xfrm>
            <a:off x="733115" y="715185"/>
            <a:ext cx="10905066" cy="5571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8412BCC-D83E-4F21-AEB5-3AED245B1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614" y="1084001"/>
            <a:ext cx="3796665" cy="4689998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561EA10B-C31D-4A5F-953E-664687C31FB3}"/>
              </a:ext>
            </a:extLst>
          </p:cNvPr>
          <p:cNvSpPr/>
          <p:nvPr/>
        </p:nvSpPr>
        <p:spPr>
          <a:xfrm>
            <a:off x="1239604" y="814898"/>
            <a:ext cx="3018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highlight>
                  <a:srgbClr val="00FF00"/>
                </a:highlight>
              </a:rPr>
              <a:t>연도별로 본 역사적 근거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2615FA3-B270-4D4F-BC44-F62096AEA8FB}"/>
              </a:ext>
            </a:extLst>
          </p:cNvPr>
          <p:cNvSpPr/>
          <p:nvPr/>
        </p:nvSpPr>
        <p:spPr>
          <a:xfrm>
            <a:off x="771447" y="1864721"/>
            <a:ext cx="656111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err="1">
                <a:solidFill>
                  <a:schemeClr val="bg1"/>
                </a:solidFill>
              </a:rPr>
              <a:t>태정관지령</a:t>
            </a:r>
            <a:r>
              <a:rPr lang="ko-KR" altLang="en-US" sz="2800" dirty="0">
                <a:solidFill>
                  <a:schemeClr val="bg1"/>
                </a:solidFill>
              </a:rPr>
              <a:t> 「태정관</a:t>
            </a:r>
            <a:r>
              <a:rPr lang="en-US" altLang="ko-KR" sz="2800" dirty="0">
                <a:solidFill>
                  <a:schemeClr val="bg1"/>
                </a:solidFill>
              </a:rPr>
              <a:t>(</a:t>
            </a:r>
            <a:r>
              <a:rPr lang="ko-KR" altLang="en-US" sz="2800" dirty="0">
                <a:solidFill>
                  <a:schemeClr val="bg1"/>
                </a:solidFill>
              </a:rPr>
              <a:t>太政官</a:t>
            </a:r>
            <a:r>
              <a:rPr lang="en-US" altLang="ko-KR" sz="2800" dirty="0">
                <a:solidFill>
                  <a:schemeClr val="bg1"/>
                </a:solidFill>
              </a:rPr>
              <a:t>)</a:t>
            </a:r>
            <a:r>
              <a:rPr lang="ko-KR" altLang="en-US" sz="2800" dirty="0">
                <a:solidFill>
                  <a:schemeClr val="bg1"/>
                </a:solidFill>
              </a:rPr>
              <a:t>지령」</a:t>
            </a:r>
            <a:endParaRPr lang="en-US" altLang="ko-KR" sz="2800" dirty="0">
              <a:solidFill>
                <a:schemeClr val="bg1"/>
              </a:solidFill>
            </a:endParaRPr>
          </a:p>
          <a:p>
            <a:r>
              <a:rPr lang="en-US" altLang="ko-KR" sz="2800" dirty="0">
                <a:solidFill>
                  <a:schemeClr val="bg1"/>
                </a:solidFill>
              </a:rPr>
              <a:t>(1877)</a:t>
            </a:r>
            <a:endParaRPr lang="ko-KR" altLang="en-US" sz="2800" dirty="0">
              <a:solidFill>
                <a:schemeClr val="bg1"/>
              </a:solidFill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en-US" altLang="ko-KR" dirty="0">
                <a:solidFill>
                  <a:schemeClr val="bg1"/>
                </a:solidFill>
              </a:rPr>
              <a:t>1877</a:t>
            </a:r>
            <a:r>
              <a:rPr lang="ko-KR" altLang="en-US" dirty="0">
                <a:solidFill>
                  <a:schemeClr val="bg1"/>
                </a:solidFill>
              </a:rPr>
              <a:t>년 </a:t>
            </a:r>
            <a:r>
              <a:rPr lang="en-US" altLang="ko-KR" dirty="0">
                <a:solidFill>
                  <a:schemeClr val="bg1"/>
                </a:solidFill>
              </a:rPr>
              <a:t>3</a:t>
            </a:r>
            <a:r>
              <a:rPr lang="ko-KR" altLang="en-US" dirty="0">
                <a:solidFill>
                  <a:schemeClr val="bg1"/>
                </a:solidFill>
              </a:rPr>
              <a:t>월 일본 최고 행정기구인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태정관이 내무성에 울릉도와 독도가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일본령이 아니라고 내린 지령</a:t>
            </a:r>
            <a:endParaRPr lang="en-US" altLang="ko-KR" dirty="0">
              <a:solidFill>
                <a:schemeClr val="bg1"/>
              </a:solidFill>
            </a:endParaRPr>
          </a:p>
          <a:p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태정관은 </a:t>
            </a:r>
            <a:r>
              <a:rPr lang="en-US" altLang="ko-KR" dirty="0">
                <a:solidFill>
                  <a:schemeClr val="bg1"/>
                </a:solidFill>
              </a:rPr>
              <a:t>17</a:t>
            </a:r>
            <a:r>
              <a:rPr lang="ko-KR" altLang="en-US" dirty="0">
                <a:solidFill>
                  <a:schemeClr val="bg1"/>
                </a:solidFill>
              </a:rPr>
              <a:t>세기 에도 막부와 조선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정부 간 교섭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 err="1">
                <a:solidFill>
                  <a:schemeClr val="bg1"/>
                </a:solidFill>
              </a:rPr>
              <a:t>울릉도쟁계</a:t>
            </a:r>
            <a:r>
              <a:rPr lang="en-US" altLang="ko-KR" dirty="0">
                <a:solidFill>
                  <a:schemeClr val="bg1"/>
                </a:solidFill>
              </a:rPr>
              <a:t>) </a:t>
            </a:r>
            <a:r>
              <a:rPr lang="ko-KR" altLang="en-US" dirty="0">
                <a:solidFill>
                  <a:schemeClr val="bg1"/>
                </a:solidFill>
              </a:rPr>
              <a:t>결과 울릉도와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독도가 일본 소속이 아님이 확인되었다고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판단하여</a:t>
            </a:r>
            <a:r>
              <a:rPr lang="en-US" altLang="ko-KR" dirty="0">
                <a:solidFill>
                  <a:schemeClr val="bg1"/>
                </a:solidFill>
              </a:rPr>
              <a:t>, “</a:t>
            </a:r>
            <a:r>
              <a:rPr lang="ko-KR" altLang="en-US" dirty="0">
                <a:solidFill>
                  <a:schemeClr val="bg1"/>
                </a:solidFill>
              </a:rPr>
              <a:t>다케시마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울릉도</a:t>
            </a:r>
            <a:r>
              <a:rPr lang="en-US" altLang="ko-KR" dirty="0">
                <a:solidFill>
                  <a:schemeClr val="bg1"/>
                </a:solidFill>
              </a:rPr>
              <a:t>) </a:t>
            </a:r>
            <a:r>
              <a:rPr lang="ko-KR" altLang="en-US" dirty="0">
                <a:solidFill>
                  <a:schemeClr val="bg1"/>
                </a:solidFill>
              </a:rPr>
              <a:t>외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일도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一嶋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독도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  <a:r>
              <a:rPr lang="ko-KR" altLang="en-US" dirty="0">
                <a:solidFill>
                  <a:schemeClr val="bg1"/>
                </a:solidFill>
              </a:rPr>
              <a:t>의 건에 대해</a:t>
            </a:r>
          </a:p>
          <a:p>
            <a:r>
              <a:rPr lang="ko-KR" altLang="en-US" dirty="0" err="1">
                <a:solidFill>
                  <a:schemeClr val="bg1"/>
                </a:solidFill>
              </a:rPr>
              <a:t>본방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本邦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일본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  <a:r>
              <a:rPr lang="ko-KR" altLang="en-US" dirty="0">
                <a:solidFill>
                  <a:schemeClr val="bg1"/>
                </a:solidFill>
              </a:rPr>
              <a:t>과는 관계가 없음을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명심할 </a:t>
            </a:r>
            <a:r>
              <a:rPr lang="ko-KR" altLang="en-US" dirty="0" err="1">
                <a:solidFill>
                  <a:schemeClr val="bg1"/>
                </a:solidFill>
              </a:rPr>
              <a:t>것”이라는</a:t>
            </a:r>
            <a:r>
              <a:rPr lang="ko-KR" altLang="en-US" dirty="0">
                <a:solidFill>
                  <a:schemeClr val="bg1"/>
                </a:solidFill>
              </a:rPr>
              <a:t> 지시를 내무성에 내림</a:t>
            </a:r>
          </a:p>
        </p:txBody>
      </p:sp>
    </p:spTree>
    <p:extLst>
      <p:ext uri="{BB962C8B-B14F-4D97-AF65-F5344CB8AC3E}">
        <p14:creationId xmlns:p14="http://schemas.microsoft.com/office/powerpoint/2010/main" val="2682942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93775" y="478232"/>
            <a:ext cx="5809306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FD237C3-3885-4615-AFE3-AD2663C23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46" y="1053711"/>
            <a:ext cx="4933490" cy="142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000">
                <a:solidFill>
                  <a:srgbClr val="FFFFFF"/>
                </a:solidFill>
              </a:rPr>
              <a:t>연도별로 본 역사적 근거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9782" y="2639023"/>
            <a:ext cx="480060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4B4CE468-26E7-4DC8-98A7-FEA04D2D138D}"/>
              </a:ext>
            </a:extLst>
          </p:cNvPr>
          <p:cNvSpPr/>
          <p:nvPr/>
        </p:nvSpPr>
        <p:spPr>
          <a:xfrm>
            <a:off x="947447" y="2799889"/>
            <a:ext cx="4933490" cy="2987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rgbClr val="FFFFFF"/>
                </a:solidFill>
              </a:rPr>
              <a:t>칙령</a:t>
            </a:r>
            <a:r>
              <a:rPr lang="en-US" altLang="ko-KR" sz="2400" dirty="0">
                <a:solidFill>
                  <a:srgbClr val="FFFFFF"/>
                </a:solidFill>
              </a:rPr>
              <a:t>(</a:t>
            </a:r>
            <a:r>
              <a:rPr lang="ko-KR" altLang="en-US" sz="2400" dirty="0">
                <a:solidFill>
                  <a:srgbClr val="FFFFFF"/>
                </a:solidFill>
              </a:rPr>
              <a:t>勅令</a:t>
            </a:r>
            <a:r>
              <a:rPr lang="en-US" altLang="ko-KR" sz="2400" dirty="0">
                <a:solidFill>
                  <a:srgbClr val="FFFFFF"/>
                </a:solidFill>
              </a:rPr>
              <a:t>) </a:t>
            </a:r>
            <a:r>
              <a:rPr lang="ko-KR" altLang="en-US" sz="2400" dirty="0">
                <a:solidFill>
                  <a:srgbClr val="FFFFFF"/>
                </a:solidFill>
              </a:rPr>
              <a:t>제</a:t>
            </a:r>
            <a:r>
              <a:rPr lang="en-US" altLang="ko-KR" sz="2400" dirty="0">
                <a:solidFill>
                  <a:srgbClr val="FFFFFF"/>
                </a:solidFill>
              </a:rPr>
              <a:t>41</a:t>
            </a:r>
            <a:r>
              <a:rPr lang="ko-KR" altLang="en-US" sz="2400" dirty="0">
                <a:solidFill>
                  <a:srgbClr val="FFFFFF"/>
                </a:solidFill>
              </a:rPr>
              <a:t>호 반포</a:t>
            </a:r>
            <a:r>
              <a:rPr lang="en-US" altLang="ko-KR" sz="2400" dirty="0">
                <a:solidFill>
                  <a:srgbClr val="FFFFFF"/>
                </a:solidFill>
              </a:rPr>
              <a:t>(1900)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rgbClr val="FFFFFF"/>
              </a:solidFill>
            </a:endParaRPr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r>
              <a:rPr lang="ko-KR" altLang="en-US" dirty="0">
                <a:solidFill>
                  <a:srgbClr val="FFFFFF"/>
                </a:solidFill>
              </a:rPr>
              <a:t>고종 황제는 칙령으로 ‘</a:t>
            </a:r>
            <a:r>
              <a:rPr lang="ko-KR" altLang="en-US" dirty="0" err="1">
                <a:solidFill>
                  <a:srgbClr val="FFFFFF"/>
                </a:solidFill>
              </a:rPr>
              <a:t>울릉도를울도</a:t>
            </a:r>
            <a:r>
              <a:rPr lang="en-US" altLang="ko-KR" dirty="0">
                <a:solidFill>
                  <a:srgbClr val="FFFFFF"/>
                </a:solidFill>
              </a:rPr>
              <a:t>(</a:t>
            </a:r>
            <a:r>
              <a:rPr lang="ko-KR" altLang="en-US" dirty="0">
                <a:solidFill>
                  <a:srgbClr val="FFFFFF"/>
                </a:solidFill>
              </a:rPr>
              <a:t>欝島</a:t>
            </a:r>
            <a:r>
              <a:rPr lang="en-US" altLang="ko-KR" dirty="0">
                <a:solidFill>
                  <a:srgbClr val="FFFFFF"/>
                </a:solidFill>
              </a:rPr>
              <a:t>)</a:t>
            </a:r>
            <a:r>
              <a:rPr lang="ko-KR" altLang="en-US" dirty="0">
                <a:solidFill>
                  <a:srgbClr val="FFFFFF"/>
                </a:solidFill>
              </a:rPr>
              <a:t>로 개칭하고 도감</a:t>
            </a:r>
            <a:r>
              <a:rPr lang="en-US" altLang="ko-KR" dirty="0">
                <a:solidFill>
                  <a:srgbClr val="FFFFFF"/>
                </a:solidFill>
              </a:rPr>
              <a:t> </a:t>
            </a:r>
            <a:r>
              <a:rPr lang="ko-KR" altLang="en-US" dirty="0">
                <a:solidFill>
                  <a:srgbClr val="FFFFFF"/>
                </a:solidFill>
              </a:rPr>
              <a:t>을 군수로 </a:t>
            </a:r>
            <a:r>
              <a:rPr lang="ko-KR" altLang="en-US" dirty="0" err="1">
                <a:solidFill>
                  <a:srgbClr val="FFFFFF"/>
                </a:solidFill>
              </a:rPr>
              <a:t>개정한건</a:t>
            </a:r>
            <a:r>
              <a:rPr lang="en-US" altLang="ko-KR" dirty="0">
                <a:solidFill>
                  <a:srgbClr val="FFFFFF"/>
                </a:solidFill>
              </a:rPr>
              <a:t> ’</a:t>
            </a:r>
            <a:r>
              <a:rPr lang="ko-KR" altLang="en-US" dirty="0">
                <a:solidFill>
                  <a:srgbClr val="FFFFFF"/>
                </a:solidFill>
              </a:rPr>
              <a:t>을 제정 반포함</a:t>
            </a:r>
            <a:endParaRPr lang="en-US" altLang="ko-KR" dirty="0">
              <a:solidFill>
                <a:srgbClr val="FFFFFF"/>
              </a:solidFill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FFFFFF"/>
              </a:solidFill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FFFFFF"/>
                </a:solidFill>
              </a:rPr>
              <a:t>이 칙령 제</a:t>
            </a:r>
            <a:r>
              <a:rPr lang="en-US" altLang="ko-KR" dirty="0">
                <a:solidFill>
                  <a:srgbClr val="FFFFFF"/>
                </a:solidFill>
              </a:rPr>
              <a:t>2</a:t>
            </a:r>
            <a:r>
              <a:rPr lang="ko-KR" altLang="en-US" dirty="0">
                <a:solidFill>
                  <a:srgbClr val="FFFFFF"/>
                </a:solidFill>
              </a:rPr>
              <a:t>조에 </a:t>
            </a:r>
            <a:r>
              <a:rPr lang="ko-KR" altLang="en-US" dirty="0" err="1">
                <a:solidFill>
                  <a:srgbClr val="FFFFFF"/>
                </a:solidFill>
              </a:rPr>
              <a:t>울도군</a:t>
            </a:r>
            <a:r>
              <a:rPr lang="en-US" altLang="ko-KR" dirty="0">
                <a:solidFill>
                  <a:srgbClr val="FFFFFF"/>
                </a:solidFill>
              </a:rPr>
              <a:t>(</a:t>
            </a:r>
            <a:r>
              <a:rPr lang="ko-KR" altLang="en-US" dirty="0">
                <a:solidFill>
                  <a:srgbClr val="FFFFFF"/>
                </a:solidFill>
              </a:rPr>
              <a:t>欝島郡</a:t>
            </a:r>
            <a:r>
              <a:rPr lang="en-US" altLang="ko-KR" dirty="0">
                <a:solidFill>
                  <a:srgbClr val="FFFFFF"/>
                </a:solidFill>
              </a:rPr>
              <a:t>)</a:t>
            </a:r>
            <a:r>
              <a:rPr lang="ko-KR" altLang="en-US" dirty="0">
                <a:solidFill>
                  <a:srgbClr val="FFFFFF"/>
                </a:solidFill>
              </a:rPr>
              <a:t>의 관할</a:t>
            </a:r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r>
              <a:rPr lang="ko-KR" altLang="en-US" dirty="0">
                <a:solidFill>
                  <a:srgbClr val="FFFFFF"/>
                </a:solidFill>
              </a:rPr>
              <a:t>구역으로 울릉전도</a:t>
            </a:r>
            <a:r>
              <a:rPr lang="en-US" altLang="ko-KR" dirty="0">
                <a:solidFill>
                  <a:srgbClr val="FFFFFF"/>
                </a:solidFill>
              </a:rPr>
              <a:t>(</a:t>
            </a:r>
            <a:r>
              <a:rPr lang="ko-KR" altLang="en-US" dirty="0">
                <a:solidFill>
                  <a:srgbClr val="FFFFFF"/>
                </a:solidFill>
              </a:rPr>
              <a:t>欝陵全島</a:t>
            </a:r>
            <a:r>
              <a:rPr lang="en-US" altLang="ko-KR" dirty="0">
                <a:solidFill>
                  <a:srgbClr val="FFFFFF"/>
                </a:solidFill>
              </a:rPr>
              <a:t>),</a:t>
            </a:r>
            <a:r>
              <a:rPr lang="ko-KR" altLang="en-US" dirty="0">
                <a:solidFill>
                  <a:srgbClr val="FFFFFF"/>
                </a:solidFill>
              </a:rPr>
              <a:t>죽도</a:t>
            </a:r>
            <a:r>
              <a:rPr lang="en-US" altLang="ko-KR" dirty="0">
                <a:solidFill>
                  <a:srgbClr val="FFFFFF"/>
                </a:solidFill>
              </a:rPr>
              <a:t>(</a:t>
            </a:r>
            <a:r>
              <a:rPr lang="ko-KR" altLang="en-US" dirty="0">
                <a:solidFill>
                  <a:srgbClr val="FFFFFF"/>
                </a:solidFill>
              </a:rPr>
              <a:t>竹島</a:t>
            </a:r>
            <a:r>
              <a:rPr lang="en-US" altLang="ko-KR" dirty="0">
                <a:solidFill>
                  <a:srgbClr val="FFFFFF"/>
                </a:solidFill>
              </a:rPr>
              <a:t>)</a:t>
            </a:r>
            <a:r>
              <a:rPr lang="ko-KR" altLang="en-US" dirty="0">
                <a:solidFill>
                  <a:srgbClr val="FFFFFF"/>
                </a:solidFill>
              </a:rPr>
              <a:t>와 함께 석도</a:t>
            </a:r>
            <a:r>
              <a:rPr lang="en-US" altLang="ko-KR" dirty="0">
                <a:solidFill>
                  <a:srgbClr val="FFFFFF"/>
                </a:solidFill>
              </a:rPr>
              <a:t>(</a:t>
            </a:r>
            <a:r>
              <a:rPr lang="ko-KR" altLang="en-US" dirty="0">
                <a:solidFill>
                  <a:srgbClr val="FFFFFF"/>
                </a:solidFill>
              </a:rPr>
              <a:t>石島</a:t>
            </a:r>
            <a:r>
              <a:rPr lang="en-US" altLang="ko-KR" dirty="0">
                <a:solidFill>
                  <a:srgbClr val="FFFFFF"/>
                </a:solidFill>
              </a:rPr>
              <a:t>, </a:t>
            </a:r>
            <a:r>
              <a:rPr lang="ko-KR" altLang="en-US" dirty="0">
                <a:solidFill>
                  <a:srgbClr val="FFFFFF"/>
                </a:solidFill>
              </a:rPr>
              <a:t>독도</a:t>
            </a:r>
            <a:r>
              <a:rPr lang="en-US" altLang="ko-KR" dirty="0">
                <a:solidFill>
                  <a:srgbClr val="FFFFFF"/>
                </a:solidFill>
              </a:rPr>
              <a:t>)</a:t>
            </a:r>
            <a:r>
              <a:rPr lang="ko-KR" altLang="en-US" dirty="0">
                <a:solidFill>
                  <a:srgbClr val="FFFFFF"/>
                </a:solidFill>
              </a:rPr>
              <a:t>를 규정하여 독도가 </a:t>
            </a:r>
            <a:r>
              <a:rPr lang="ko-KR" altLang="en-US" dirty="0" err="1">
                <a:solidFill>
                  <a:srgbClr val="FFFFFF"/>
                </a:solidFill>
              </a:rPr>
              <a:t>울도군의</a:t>
            </a:r>
            <a:r>
              <a:rPr lang="en-US" altLang="ko-KR" dirty="0">
                <a:solidFill>
                  <a:srgbClr val="FFFFFF"/>
                </a:solidFill>
              </a:rPr>
              <a:t> </a:t>
            </a:r>
            <a:r>
              <a:rPr lang="ko-KR" altLang="en-US" dirty="0">
                <a:solidFill>
                  <a:srgbClr val="FFFFFF"/>
                </a:solidFill>
              </a:rPr>
              <a:t>관할임을 명확함</a:t>
            </a:r>
            <a:endParaRPr lang="en-US" altLang="ko-KR" dirty="0">
              <a:solidFill>
                <a:srgbClr val="FFFFFF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2B60E14-925C-4BDF-8BAB-80F1DEAD9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541" y="906499"/>
            <a:ext cx="3470677" cy="4287308"/>
          </a:xfrm>
          <a:prstGeom prst="rect">
            <a:avLst/>
          </a:prstGeom>
        </p:spPr>
      </p:pic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7E1A3524-9D57-456F-A331-2AC27F0A0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73" y="3807847"/>
            <a:ext cx="4855464" cy="248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14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D04F41-229C-46C2-9855-7AB2DE914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궁서B" panose="02030600000101010101" pitchFamily="18" charset="-127"/>
                <a:ea typeface="HY궁서B" panose="02030600000101010101" pitchFamily="18" charset="-127"/>
              </a:rPr>
              <a:t>연도별로 본 역사적 근거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5C5D88BB-8A9C-431E-9D54-978C63E8D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0088" y="4894256"/>
            <a:ext cx="4608975" cy="235935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3AF2F84-FBDB-435D-B44B-3E80701C0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014" y="1891852"/>
            <a:ext cx="3888105" cy="4802953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D8444290-3E9A-4012-A221-5E2970CC4924}"/>
              </a:ext>
            </a:extLst>
          </p:cNvPr>
          <p:cNvSpPr/>
          <p:nvPr/>
        </p:nvSpPr>
        <p:spPr>
          <a:xfrm>
            <a:off x="747376" y="1415035"/>
            <a:ext cx="63444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/>
          </a:p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울도군수</a:t>
            </a:r>
            <a:r>
              <a:rPr lang="ko-KR" altLang="en-US" sz="28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심흥택</a:t>
            </a:r>
            <a:r>
              <a:rPr lang="ko-KR" altLang="en-US" sz="2800" dirty="0">
                <a:latin typeface="궁서" panose="02030600000101010101" pitchFamily="18" charset="-127"/>
                <a:ea typeface="궁서" panose="02030600000101010101" pitchFamily="18" charset="-127"/>
              </a:rPr>
              <a:t> 보고서</a:t>
            </a:r>
            <a:r>
              <a:rPr lang="en-US" altLang="ko-KR" sz="2800" dirty="0">
                <a:latin typeface="궁서" panose="02030600000101010101" pitchFamily="18" charset="-127"/>
                <a:ea typeface="궁서" panose="02030600000101010101" pitchFamily="18" charset="-127"/>
              </a:rPr>
              <a:t>(1906)</a:t>
            </a:r>
          </a:p>
          <a:p>
            <a:endParaRPr lang="ko-KR" altLang="en-US" sz="1400" dirty="0"/>
          </a:p>
          <a:p>
            <a:r>
              <a:rPr lang="ko-KR" altLang="en-US" b="1" dirty="0" err="1"/>
              <a:t>울도군수</a:t>
            </a:r>
            <a:r>
              <a:rPr lang="ko-KR" altLang="en-US" b="1" dirty="0"/>
              <a:t> </a:t>
            </a:r>
            <a:r>
              <a:rPr lang="ko-KR" altLang="en-US" b="1" dirty="0" err="1"/>
              <a:t>심흥택이</a:t>
            </a:r>
            <a:r>
              <a:rPr lang="ko-KR" altLang="en-US" b="1" dirty="0"/>
              <a:t> 울릉도를 방문한 일본</a:t>
            </a:r>
          </a:p>
          <a:p>
            <a:r>
              <a:rPr lang="ko-KR" altLang="en-US" b="1" dirty="0" err="1"/>
              <a:t>시마네현</a:t>
            </a:r>
            <a:r>
              <a:rPr lang="ko-KR" altLang="en-US" b="1" dirty="0"/>
              <a:t> 관민 조사단으로부터 일본이 독도를 영토 편입했다는 소식을 듣고</a:t>
            </a:r>
            <a:r>
              <a:rPr lang="en-US" altLang="ko-KR" b="1" dirty="0"/>
              <a:t>,</a:t>
            </a:r>
          </a:p>
          <a:p>
            <a:r>
              <a:rPr lang="ko-KR" altLang="en-US" b="1" dirty="0"/>
              <a:t>다음 날 강원도 관찰사와 내부</a:t>
            </a:r>
            <a:r>
              <a:rPr lang="en-US" altLang="ko-KR" b="1" dirty="0"/>
              <a:t>(</a:t>
            </a:r>
            <a:r>
              <a:rPr lang="ko-KR" altLang="en-US" b="1" dirty="0"/>
              <a:t>內部</a:t>
            </a:r>
            <a:r>
              <a:rPr lang="en-US" altLang="ko-KR" b="1" dirty="0"/>
              <a:t>, </a:t>
            </a:r>
            <a:r>
              <a:rPr lang="ko-KR" altLang="en-US" b="1" dirty="0"/>
              <a:t>현재의 안전행정부에 해당</a:t>
            </a:r>
            <a:r>
              <a:rPr lang="en-US" altLang="ko-KR" b="1" dirty="0"/>
              <a:t>)</a:t>
            </a:r>
            <a:r>
              <a:rPr lang="ko-KR" altLang="en-US" b="1" dirty="0"/>
              <a:t>에</a:t>
            </a:r>
          </a:p>
          <a:p>
            <a:r>
              <a:rPr lang="ko-KR" altLang="en-US" b="1" dirty="0"/>
              <a:t>보고한 문서</a:t>
            </a:r>
            <a:r>
              <a:rPr lang="en-US" altLang="ko-KR" b="1" dirty="0"/>
              <a:t>.</a:t>
            </a:r>
          </a:p>
          <a:p>
            <a:endParaRPr lang="en-US" altLang="ko-KR" b="1" dirty="0"/>
          </a:p>
          <a:p>
            <a:r>
              <a:rPr lang="ko-KR" altLang="en-US" b="1" dirty="0"/>
              <a:t>이 보고서에는 “</a:t>
            </a:r>
            <a:r>
              <a:rPr lang="ko-KR" altLang="en-US" b="1" dirty="0" err="1"/>
              <a:t>본군</a:t>
            </a:r>
            <a:r>
              <a:rPr lang="ko-KR" altLang="en-US" b="1" dirty="0"/>
              <a:t> 소속 </a:t>
            </a:r>
            <a:r>
              <a:rPr lang="ko-KR" altLang="en-US" b="1" dirty="0" err="1"/>
              <a:t>독도”라고</a:t>
            </a:r>
            <a:r>
              <a:rPr lang="ko-KR" altLang="en-US" b="1" dirty="0"/>
              <a:t> 하여</a:t>
            </a:r>
          </a:p>
          <a:p>
            <a:r>
              <a:rPr lang="ko-KR" altLang="en-US" b="1" dirty="0"/>
              <a:t>독도가 </a:t>
            </a:r>
            <a:r>
              <a:rPr lang="ko-KR" altLang="en-US" b="1" dirty="0" err="1"/>
              <a:t>울도군의</a:t>
            </a:r>
            <a:r>
              <a:rPr lang="ko-KR" altLang="en-US" b="1" dirty="0"/>
              <a:t> 관할임을 분명히 밝힘</a:t>
            </a:r>
            <a:r>
              <a:rPr lang="en-US" altLang="ko-KR" b="1" dirty="0"/>
              <a:t>.</a:t>
            </a:r>
          </a:p>
          <a:p>
            <a:endParaRPr lang="en-US" altLang="ko-KR" sz="1400" dirty="0"/>
          </a:p>
          <a:p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2775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DAA282-A831-403F-A7DB-7847D5C9F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궁서B" panose="02030600000101010101" pitchFamily="18" charset="-127"/>
                <a:ea typeface="HY궁서B" panose="02030600000101010101" pitchFamily="18" charset="-127"/>
              </a:rPr>
              <a:t>연도별로 본 역사적 근거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E30C2196-A4CC-4C86-BCD0-66E0FCFF2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0408" y="4812976"/>
            <a:ext cx="4608975" cy="235935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E174AEA-76D9-41E4-B4D3-F55FB01D9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095" y="1981835"/>
            <a:ext cx="3735705" cy="4614694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9607A602-123C-4EBC-A235-8843137AA66F}"/>
              </a:ext>
            </a:extLst>
          </p:cNvPr>
          <p:cNvSpPr/>
          <p:nvPr/>
        </p:nvSpPr>
        <p:spPr>
          <a:xfrm>
            <a:off x="479337" y="1690688"/>
            <a:ext cx="68925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연합국최고사령관 각서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(SCAPIN) 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제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677</a:t>
            </a:r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호</a:t>
            </a:r>
            <a:r>
              <a:rPr lang="en-US" altLang="ko-KR" sz="28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(1946)</a:t>
            </a:r>
          </a:p>
          <a:p>
            <a:endParaRPr lang="ko-KR" altLang="en-US" sz="1600" dirty="0"/>
          </a:p>
          <a:p>
            <a:r>
              <a:rPr lang="ko-KR" altLang="en-US" sz="1600" dirty="0"/>
              <a:t>제</a:t>
            </a:r>
            <a:r>
              <a:rPr lang="en-US" altLang="ko-KR" sz="1600" dirty="0"/>
              <a:t>2</a:t>
            </a:r>
            <a:r>
              <a:rPr lang="ko-KR" altLang="en-US" sz="1600" dirty="0"/>
              <a:t>차 세계대전 종전 후 일본의 통치 행정</a:t>
            </a:r>
          </a:p>
          <a:p>
            <a:r>
              <a:rPr lang="ko-KR" altLang="en-US" sz="1600" dirty="0"/>
              <a:t>범위에서 독도를 제외시킨 각서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dirty="0"/>
              <a:t>연합국 최고사령관은 일본의 영역에서</a:t>
            </a:r>
          </a:p>
          <a:p>
            <a:r>
              <a:rPr lang="ko-KR" altLang="en-US" sz="1600" dirty="0"/>
              <a:t>“울릉도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리앙쿠르암</a:t>
            </a:r>
            <a:r>
              <a:rPr lang="en-US" altLang="ko-KR" sz="1600" dirty="0"/>
              <a:t>(</a:t>
            </a:r>
            <a:r>
              <a:rPr lang="ko-KR" altLang="en-US" sz="1600" dirty="0"/>
              <a:t>독도</a:t>
            </a:r>
            <a:r>
              <a:rPr lang="en-US" altLang="ko-KR" sz="1600" dirty="0"/>
              <a:t>)</a:t>
            </a:r>
            <a:r>
              <a:rPr lang="ko-KR" altLang="en-US" sz="1600" dirty="0"/>
              <a:t>과 제주도는</a:t>
            </a:r>
          </a:p>
          <a:p>
            <a:r>
              <a:rPr lang="ko-KR" altLang="en-US" sz="1600" dirty="0"/>
              <a:t>제외된다</a:t>
            </a:r>
            <a:r>
              <a:rPr lang="en-US" altLang="ko-KR" sz="1600" dirty="0"/>
              <a:t>.”</a:t>
            </a:r>
            <a:r>
              <a:rPr lang="ko-KR" altLang="en-US" sz="1600" dirty="0"/>
              <a:t>라고 규정함</a:t>
            </a:r>
            <a:r>
              <a:rPr lang="en-US" altLang="ko-KR" sz="1600" dirty="0"/>
              <a:t>.</a:t>
            </a:r>
          </a:p>
          <a:p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794121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04C088-785E-4BAA-8AFB-B58EA433B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008" y="-257728"/>
            <a:ext cx="10515600" cy="1325563"/>
          </a:xfrm>
        </p:spPr>
        <p:txBody>
          <a:bodyPr/>
          <a:lstStyle/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</a:rPr>
              <a:t>연도별로 본 역사적 근거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01E8A900-1D2F-4CA9-A1F2-D3C9962D8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78" y="5046606"/>
            <a:ext cx="4331209" cy="221716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CBE3989-EAA7-44E9-9C01-569407B80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008" y="1680132"/>
            <a:ext cx="4111625" cy="507906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BF701AA-EA96-41A2-9CC2-AE4D541E0BCF}"/>
              </a:ext>
            </a:extLst>
          </p:cNvPr>
          <p:cNvSpPr/>
          <p:nvPr/>
        </p:nvSpPr>
        <p:spPr>
          <a:xfrm>
            <a:off x="937367" y="1067835"/>
            <a:ext cx="632361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샌프란시스코 강화조약 체결</a:t>
            </a:r>
            <a:r>
              <a:rPr lang="en-US" altLang="ko-KR" sz="2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(1951)</a:t>
            </a:r>
          </a:p>
          <a:p>
            <a:endParaRPr lang="ko-KR" altLang="en-US" dirty="0"/>
          </a:p>
          <a:p>
            <a:r>
              <a:rPr lang="ko-KR" altLang="en-US" dirty="0"/>
              <a:t>샌프란시스코 강화조약은 제</a:t>
            </a:r>
            <a:r>
              <a:rPr lang="en-US" altLang="ko-KR" dirty="0"/>
              <a:t>2</a:t>
            </a:r>
            <a:r>
              <a:rPr lang="ko-KR" altLang="en-US" dirty="0"/>
              <a:t>차</a:t>
            </a:r>
          </a:p>
          <a:p>
            <a:r>
              <a:rPr lang="ko-KR" altLang="en-US" dirty="0"/>
              <a:t>세계대전을 종결하면서 연합국과 일본이</a:t>
            </a:r>
          </a:p>
          <a:p>
            <a:r>
              <a:rPr lang="ko-KR" altLang="en-US" dirty="0"/>
              <a:t>체결한 조약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 조약 제</a:t>
            </a:r>
            <a:r>
              <a:rPr lang="en-US" altLang="ko-KR" dirty="0"/>
              <a:t>2</a:t>
            </a:r>
            <a:r>
              <a:rPr lang="ko-KR" altLang="en-US" dirty="0"/>
              <a:t>조</a:t>
            </a:r>
            <a:r>
              <a:rPr lang="en-US" altLang="ko-KR" dirty="0"/>
              <a:t>(a)</a:t>
            </a:r>
            <a:r>
              <a:rPr lang="ko-KR" altLang="en-US" dirty="0"/>
              <a:t>에서 “일본은 한국의</a:t>
            </a:r>
          </a:p>
          <a:p>
            <a:r>
              <a:rPr lang="ko-KR" altLang="en-US" dirty="0"/>
              <a:t>독립을 인정하고</a:t>
            </a:r>
            <a:r>
              <a:rPr lang="en-US" altLang="ko-KR" dirty="0"/>
              <a:t>, </a:t>
            </a:r>
            <a:r>
              <a:rPr lang="ko-KR" altLang="en-US" dirty="0"/>
              <a:t>제주도</a:t>
            </a:r>
            <a:r>
              <a:rPr lang="en-US" altLang="ko-KR" dirty="0"/>
              <a:t>, </a:t>
            </a:r>
            <a:r>
              <a:rPr lang="ko-KR" altLang="en-US" dirty="0"/>
              <a:t>거문도 및</a:t>
            </a:r>
          </a:p>
          <a:p>
            <a:r>
              <a:rPr lang="ko-KR" altLang="en-US" dirty="0"/>
              <a:t>울릉도를 포함한 한국에 대한 모든 권리</a:t>
            </a:r>
            <a:r>
              <a:rPr lang="en-US" altLang="ko-KR" dirty="0"/>
              <a:t>,</a:t>
            </a:r>
          </a:p>
          <a:p>
            <a:r>
              <a:rPr lang="ko-KR" altLang="en-US" dirty="0" err="1"/>
              <a:t>권원</a:t>
            </a:r>
            <a:r>
              <a:rPr lang="ko-KR" altLang="en-US" dirty="0"/>
              <a:t> 및 청구권을 포기한다</a:t>
            </a:r>
            <a:r>
              <a:rPr lang="en-US" altLang="ko-KR" dirty="0"/>
              <a:t>.”</a:t>
            </a:r>
            <a:r>
              <a:rPr lang="ko-KR" altLang="en-US" dirty="0"/>
              <a:t>라고</a:t>
            </a:r>
          </a:p>
          <a:p>
            <a:r>
              <a:rPr lang="ko-KR" altLang="en-US" dirty="0"/>
              <a:t>규정함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3564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CEF884-3B23-4CCF-89C9-81F5C52F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59" y="0"/>
            <a:ext cx="10515600" cy="1325563"/>
          </a:xfrm>
        </p:spPr>
        <p:txBody>
          <a:bodyPr/>
          <a:lstStyle/>
          <a:p>
            <a:pPr algn="ctr"/>
            <a:r>
              <a:rPr lang="ko-KR" altLang="en-US" dirty="0">
                <a:latin typeface="HY궁서B" panose="02030600000101010101" pitchFamily="18" charset="-127"/>
                <a:ea typeface="HY궁서B" panose="02030600000101010101" pitchFamily="18" charset="-127"/>
              </a:rPr>
              <a:t>결론</a:t>
            </a:r>
            <a:r>
              <a:rPr lang="ko-KR" altLang="en-US" dirty="0"/>
              <a:t> 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66527C9A-501E-4B22-B226-27153AC6D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934896"/>
            <a:ext cx="4608975" cy="2359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BDE039-DAF7-45E5-9BD7-5B5C375F83F9}"/>
              </a:ext>
            </a:extLst>
          </p:cNvPr>
          <p:cNvSpPr txBox="1"/>
          <p:nvPr/>
        </p:nvSpPr>
        <p:spPr>
          <a:xfrm>
            <a:off x="554065" y="1135034"/>
            <a:ext cx="100988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지리적 근거 </a:t>
            </a:r>
            <a:r>
              <a:rPr lang="en-US" altLang="ko-KR" dirty="0"/>
              <a:t>:</a:t>
            </a:r>
            <a:r>
              <a:rPr lang="ko-KR" altLang="en-US" dirty="0"/>
              <a:t>독도와 가장 가까운 일본 영토</a:t>
            </a:r>
            <a:r>
              <a:rPr lang="en-US" altLang="ko-KR" dirty="0"/>
              <a:t>(</a:t>
            </a:r>
            <a:r>
              <a:rPr lang="ko-KR" altLang="en-US" dirty="0" err="1"/>
              <a:t>오키섬</a:t>
            </a:r>
            <a:r>
              <a:rPr lang="en-US" altLang="ko-KR" dirty="0"/>
              <a:t>) </a:t>
            </a:r>
            <a:r>
              <a:rPr lang="ko-KR" altLang="en-US" dirty="0"/>
              <a:t>사이의 거리는 </a:t>
            </a:r>
            <a:r>
              <a:rPr lang="en-US" altLang="ko-KR" dirty="0"/>
              <a:t>157.5km</a:t>
            </a:r>
            <a:r>
              <a:rPr lang="ko-KR" altLang="en-US" dirty="0"/>
              <a:t>로 일본에서는 독도를 볼 수 없지만</a:t>
            </a:r>
            <a:r>
              <a:rPr lang="en-US" altLang="ko-KR" dirty="0"/>
              <a:t>, </a:t>
            </a:r>
            <a:r>
              <a:rPr lang="ko-KR" altLang="en-US" dirty="0"/>
              <a:t>울릉도와 독도 사이의 거리는 </a:t>
            </a:r>
            <a:r>
              <a:rPr lang="en-US" altLang="ko-KR" dirty="0"/>
              <a:t>87.4km</a:t>
            </a:r>
            <a:r>
              <a:rPr lang="ko-KR" altLang="en-US" dirty="0"/>
              <a:t>로 맑은 날이면 육안으로 독도를 </a:t>
            </a:r>
            <a:r>
              <a:rPr lang="ko-KR" altLang="en-US" dirty="0" err="1"/>
              <a:t>볼수있었고</a:t>
            </a:r>
            <a:r>
              <a:rPr lang="en-US" altLang="ko-KR" dirty="0"/>
              <a:t> </a:t>
            </a:r>
            <a:r>
              <a:rPr lang="ko-KR" altLang="en-US" dirty="0"/>
              <a:t>조선 초기 </a:t>
            </a:r>
            <a:r>
              <a:rPr lang="ko-KR" altLang="en-US" dirty="0" err="1"/>
              <a:t>관찬서인</a:t>
            </a:r>
            <a:r>
              <a:rPr lang="ko-KR" altLang="en-US" dirty="0"/>
              <a:t> </a:t>
            </a:r>
            <a:r>
              <a:rPr lang="en-US" altLang="ko-KR" dirty="0"/>
              <a:t>『</a:t>
            </a:r>
            <a:r>
              <a:rPr lang="ko-KR" altLang="en-US" dirty="0"/>
              <a:t>세종실록지리지</a:t>
            </a:r>
            <a:r>
              <a:rPr lang="en-US" altLang="ko-KR" dirty="0"/>
              <a:t>』(1454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r>
              <a:rPr lang="ko-KR" altLang="en-US" dirty="0"/>
              <a:t>에도 ‘울릉도와 독도 두 섬이 서로 거리가 멀지 않아 날씨가 맑으면 바라볼 수 있다’고 항상 인지 역사지리적 자료들로 </a:t>
            </a:r>
            <a:r>
              <a:rPr lang="ko-KR" altLang="en-US" dirty="0" err="1"/>
              <a:t>봤을때</a:t>
            </a:r>
            <a:r>
              <a:rPr lang="ko-KR" altLang="en-US" dirty="0"/>
              <a:t> 독도를 인식하고 있었다고 </a:t>
            </a:r>
            <a:r>
              <a:rPr lang="ko-KR" altLang="en-US" dirty="0" err="1"/>
              <a:t>볼수있음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역사적 근거</a:t>
            </a:r>
            <a:r>
              <a:rPr lang="en-US" altLang="ko-KR" dirty="0"/>
              <a:t>: </a:t>
            </a:r>
            <a:r>
              <a:rPr lang="ko-KR" altLang="en-US" dirty="0"/>
              <a:t>역사적으로도 신라시대부터 우리땅으로 인식하며 통치되어왔고 </a:t>
            </a:r>
            <a:r>
              <a:rPr lang="en-US" altLang="ko-KR" dirty="0"/>
              <a:t>17</a:t>
            </a:r>
            <a:r>
              <a:rPr lang="ko-KR" altLang="en-US" dirty="0"/>
              <a:t>세기 이후부터 분쟁으로 </a:t>
            </a:r>
            <a:r>
              <a:rPr lang="ko-KR" altLang="en-US" dirty="0" err="1"/>
              <a:t>발생했을때</a:t>
            </a:r>
            <a:r>
              <a:rPr lang="ko-KR" altLang="en-US" dirty="0"/>
              <a:t> 일본의 </a:t>
            </a:r>
            <a:r>
              <a:rPr lang="ko-KR" altLang="en-US" dirty="0" err="1"/>
              <a:t>돗토리번</a:t>
            </a:r>
            <a:r>
              <a:rPr lang="ko-KR" altLang="en-US" dirty="0"/>
              <a:t> 답변서 및 울릉도 도해 금지 </a:t>
            </a:r>
            <a:r>
              <a:rPr lang="ko-KR" altLang="en-US" dirty="0" err="1"/>
              <a:t>조치등</a:t>
            </a:r>
            <a:r>
              <a:rPr lang="ko-KR" altLang="en-US" dirty="0"/>
              <a:t> 일본 여러가지 문서에서도 한국영토임을 </a:t>
            </a:r>
            <a:r>
              <a:rPr lang="ko-KR" altLang="en-US" dirty="0" err="1"/>
              <a:t>밝혀주고있으며</a:t>
            </a:r>
            <a:r>
              <a:rPr lang="ko-KR" altLang="en-US" dirty="0"/>
              <a:t> 세종실록지</a:t>
            </a:r>
            <a:r>
              <a:rPr lang="en-US" altLang="ko-KR" dirty="0"/>
              <a:t>,</a:t>
            </a:r>
            <a:r>
              <a:rPr lang="ko-KR" altLang="en-US" dirty="0" err="1"/>
              <a:t>동국문헌비고등</a:t>
            </a:r>
            <a:r>
              <a:rPr lang="ko-KR" altLang="en-US" dirty="0"/>
              <a:t> 각종 문헌에서도 조선영토임이라고 기록되어 </a:t>
            </a:r>
            <a:r>
              <a:rPr lang="ko-KR" altLang="en-US" dirty="0" err="1"/>
              <a:t>있는점을</a:t>
            </a:r>
            <a:r>
              <a:rPr lang="ko-KR" altLang="en-US" dirty="0"/>
              <a:t> </a:t>
            </a:r>
            <a:r>
              <a:rPr lang="ko-KR" altLang="en-US" dirty="0" err="1"/>
              <a:t>보았을때</a:t>
            </a:r>
            <a:r>
              <a:rPr lang="ko-KR" altLang="en-US" dirty="0"/>
              <a:t> 역사적으로 대한민국 독도를 </a:t>
            </a:r>
            <a:r>
              <a:rPr lang="ko-KR" altLang="en-US" dirty="0" err="1"/>
              <a:t>실효지배하고</a:t>
            </a:r>
            <a:r>
              <a:rPr lang="ko-KR" altLang="en-US" dirty="0"/>
              <a:t> 있었음을 </a:t>
            </a:r>
            <a:r>
              <a:rPr lang="ko-KR" altLang="en-US" dirty="0" err="1"/>
              <a:t>확인할수</a:t>
            </a:r>
            <a:r>
              <a:rPr lang="ko-KR" altLang="en-US" dirty="0"/>
              <a:t> 있음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국제법상근거</a:t>
            </a:r>
            <a:r>
              <a:rPr lang="en-US" altLang="ko-KR" dirty="0"/>
              <a:t>: </a:t>
            </a:r>
            <a:r>
              <a:rPr lang="ko-KR" altLang="en-US" dirty="0" err="1"/>
              <a:t>스카핀</a:t>
            </a:r>
            <a:r>
              <a:rPr lang="ko-KR" altLang="en-US" dirty="0"/>
              <a:t> 제</a:t>
            </a:r>
            <a:r>
              <a:rPr lang="en-US" altLang="ko-KR" dirty="0"/>
              <a:t>667</a:t>
            </a:r>
            <a:r>
              <a:rPr lang="ko-KR" altLang="en-US" dirty="0" err="1"/>
              <a:t>호을</a:t>
            </a:r>
            <a:r>
              <a:rPr lang="ko-KR" altLang="en-US" dirty="0"/>
              <a:t> 통해서 일본의 영토영역에서 제외되었음 확인했음 </a:t>
            </a:r>
            <a:r>
              <a:rPr lang="ko-KR" altLang="en-US" dirty="0" err="1"/>
              <a:t>확인할수있다</a:t>
            </a:r>
            <a:r>
              <a:rPr lang="en-US" altLang="ko-KR" dirty="0"/>
              <a:t>. </a:t>
            </a:r>
            <a:r>
              <a:rPr lang="ko-KR" altLang="en-US" dirty="0"/>
              <a:t>국제적인 영토분쟁지역인 아닌 한국영토임을 </a:t>
            </a:r>
            <a:r>
              <a:rPr lang="ko-KR" altLang="en-US" dirty="0" err="1"/>
              <a:t>확인할수있다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이러한 근거들로 독도가 한국의 실효적인 지배중인 </a:t>
            </a:r>
            <a:r>
              <a:rPr lang="ko-KR" altLang="en-US"/>
              <a:t>한국의영토라고</a:t>
            </a:r>
            <a:r>
              <a:rPr lang="ko-KR" altLang="en-US" dirty="0"/>
              <a:t> </a:t>
            </a:r>
            <a:r>
              <a:rPr lang="ko-KR" altLang="en-US" dirty="0" err="1"/>
              <a:t>결론낼수있다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95738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C08E1B-AE2E-4AE5-93C6-6333130CB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36" y="94635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i="1" dirty="0">
                <a:latin typeface="HY궁서B" panose="02030600000101010101" pitchFamily="18" charset="-127"/>
                <a:ea typeface="HY궁서B" panose="02030600000101010101" pitchFamily="18" charset="-127"/>
              </a:rPr>
              <a:t>독도의 가치 </a:t>
            </a:r>
            <a:r>
              <a:rPr lang="en-US" altLang="ko-KR" i="1" dirty="0">
                <a:latin typeface="HY궁서B" panose="02030600000101010101" pitchFamily="18" charset="-127"/>
                <a:ea typeface="HY궁서B" panose="02030600000101010101" pitchFamily="18" charset="-127"/>
              </a:rPr>
              <a:t>– </a:t>
            </a:r>
            <a:r>
              <a:rPr lang="ko-KR" altLang="en-US" i="1" dirty="0">
                <a:latin typeface="HY궁서B" panose="02030600000101010101" pitchFamily="18" charset="-127"/>
                <a:ea typeface="HY궁서B" panose="02030600000101010101" pitchFamily="18" charset="-127"/>
              </a:rPr>
              <a:t>천연자원 메탄 </a:t>
            </a:r>
            <a:r>
              <a:rPr lang="ko-KR" altLang="en-US" i="1" dirty="0" err="1">
                <a:latin typeface="HY궁서B" panose="02030600000101010101" pitchFamily="18" charset="-127"/>
                <a:ea typeface="HY궁서B" panose="02030600000101010101" pitchFamily="18" charset="-127"/>
              </a:rPr>
              <a:t>하이트레이드</a:t>
            </a:r>
            <a:br>
              <a:rPr lang="en-US" altLang="ko-KR" i="1" dirty="0">
                <a:latin typeface="HY궁서B" panose="02030600000101010101" pitchFamily="18" charset="-127"/>
                <a:ea typeface="HY궁서B" panose="02030600000101010101" pitchFamily="18" charset="-127"/>
              </a:rPr>
            </a:br>
            <a:br>
              <a:rPr lang="en-US" altLang="ko-KR" dirty="0">
                <a:latin typeface="HY궁서B" panose="02030600000101010101" pitchFamily="18" charset="-127"/>
                <a:ea typeface="HY궁서B" panose="02030600000101010101" pitchFamily="18" charset="-127"/>
              </a:rPr>
            </a:br>
            <a:r>
              <a:rPr lang="ko-KR" altLang="en-US" sz="2700" dirty="0">
                <a:latin typeface="HY궁서B" panose="02030600000101010101" pitchFamily="18" charset="-127"/>
                <a:ea typeface="HY궁서B" panose="02030600000101010101" pitchFamily="18" charset="-127"/>
              </a:rPr>
              <a:t>불붙는 얼음천연 자원</a:t>
            </a:r>
            <a:r>
              <a:rPr lang="en-US" altLang="ko-KR" sz="2700" dirty="0">
                <a:latin typeface="HY궁서B" panose="02030600000101010101" pitchFamily="18" charset="-127"/>
                <a:ea typeface="HY궁서B" panose="02030600000101010101" pitchFamily="18" charset="-127"/>
              </a:rPr>
              <a:t> </a:t>
            </a:r>
            <a:br>
              <a:rPr lang="en-US" altLang="ko-KR" sz="2700" dirty="0">
                <a:latin typeface="HY궁서B" panose="02030600000101010101" pitchFamily="18" charset="-127"/>
                <a:ea typeface="HY궁서B" panose="02030600000101010101" pitchFamily="18" charset="-127"/>
              </a:rPr>
            </a:br>
            <a:r>
              <a:rPr lang="en-US" altLang="ko-KR" sz="2700" dirty="0">
                <a:latin typeface="HY궁서B" panose="02030600000101010101" pitchFamily="18" charset="-127"/>
                <a:ea typeface="HY궁서B" panose="02030600000101010101" pitchFamily="18" charset="-127"/>
              </a:rPr>
              <a:t>‘</a:t>
            </a:r>
            <a:r>
              <a:rPr lang="ko-KR" altLang="en-US" sz="2700" dirty="0">
                <a:latin typeface="HY궁서B" panose="02030600000101010101" pitchFamily="18" charset="-127"/>
                <a:ea typeface="HY궁서B" panose="02030600000101010101" pitchFamily="18" charset="-127"/>
              </a:rPr>
              <a:t>메탄 </a:t>
            </a:r>
            <a:r>
              <a:rPr lang="ko-KR" altLang="en-US" sz="2700" dirty="0" err="1">
                <a:latin typeface="HY궁서B" panose="02030600000101010101" pitchFamily="18" charset="-127"/>
                <a:ea typeface="HY궁서B" panose="02030600000101010101" pitchFamily="18" charset="-127"/>
              </a:rPr>
              <a:t>하이드레이트</a:t>
            </a:r>
            <a:r>
              <a:rPr lang="en-US" altLang="ko-KR" dirty="0">
                <a:latin typeface="HY궁서B" panose="02030600000101010101" pitchFamily="18" charset="-127"/>
                <a:ea typeface="HY궁서B" panose="02030600000101010101" pitchFamily="18" charset="-127"/>
              </a:rPr>
              <a:t>’</a:t>
            </a:r>
            <a:endParaRPr lang="ko-KR" altLang="en-US" dirty="0"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BC53D0-F71C-4B7A-B64B-8B1E4F10A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9680" y="3243486"/>
            <a:ext cx="10515600" cy="4351338"/>
          </a:xfrm>
        </p:spPr>
        <p:txBody>
          <a:bodyPr/>
          <a:lstStyle/>
          <a:p>
            <a:r>
              <a:rPr lang="en-US" altLang="ko-KR" dirty="0"/>
              <a:t>https://www.youtube.com/watch?v=FXUbCVPMJLA</a:t>
            </a:r>
            <a:endParaRPr lang="ko-KR" altLang="en-US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FC5EB6A6-4E19-4792-BC3E-361A4030F57D}"/>
              </a:ext>
            </a:extLst>
          </p:cNvPr>
          <p:cNvGrpSpPr/>
          <p:nvPr/>
        </p:nvGrpSpPr>
        <p:grpSpPr>
          <a:xfrm>
            <a:off x="4155322" y="4726066"/>
            <a:ext cx="4544936" cy="1585834"/>
            <a:chOff x="139521" y="243478"/>
            <a:chExt cx="4544936" cy="1585834"/>
          </a:xfrm>
        </p:grpSpPr>
        <p:sp>
          <p:nvSpPr>
            <p:cNvPr id="5" name="구름 4">
              <a:extLst>
                <a:ext uri="{FF2B5EF4-FFF2-40B4-BE49-F238E27FC236}">
                  <a16:creationId xmlns:a16="http://schemas.microsoft.com/office/drawing/2014/main" id="{65175982-D717-4943-ABB1-430C68EFB0DA}"/>
                </a:ext>
              </a:extLst>
            </p:cNvPr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EBC40FCC-FC5B-41B0-B14E-BAA09415957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B448D562-978D-40E8-B61B-7B419ED6C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194DC276-D9F1-4D64-9749-84FD32BC9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84F37BEA-B9CE-4F57-941F-992AD8836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8">
                <a:extLst>
                  <a:ext uri="{FF2B5EF4-FFF2-40B4-BE49-F238E27FC236}">
                    <a16:creationId xmlns:a16="http://schemas.microsoft.com/office/drawing/2014/main" id="{A1443B23-F8D7-4B8A-ACC9-2A470C3C5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EE451CF7-507B-496C-A4CA-6009BC0CA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AB5520F8-F5F6-4DCC-BBFE-0BC3A062D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9DAD64B0-CBD6-48E1-AD88-68C2D1306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2">
                <a:extLst>
                  <a:ext uri="{FF2B5EF4-FFF2-40B4-BE49-F238E27FC236}">
                    <a16:creationId xmlns:a16="http://schemas.microsoft.com/office/drawing/2014/main" id="{BCE9FEBE-1DAC-46DC-B496-62CDB29A6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D9580D3C-41F1-499E-856E-B6AD702CE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0EC48629-86B3-4719-9E79-D741E80D6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C71CBEDA-05CD-4D1C-BCFA-5083D841B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E78CDA4B-ABF5-444A-96EB-A6246F1D1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id="{82B46FA7-62C0-4C95-84F3-A9AE44697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26C813FB-687D-4DE1-8907-24AFAE97C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7522BC8D-9BB2-444F-8DF6-130EE5BC9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3E9A79EA-A236-439A-BDB9-B7765FFE6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2A3CB1B0-575A-48B6-B5DA-A818A55C6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id="{34BB75A3-D023-407E-BF2C-CF59A3900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23">
                <a:extLst>
                  <a:ext uri="{FF2B5EF4-FFF2-40B4-BE49-F238E27FC236}">
                    <a16:creationId xmlns:a16="http://schemas.microsoft.com/office/drawing/2014/main" id="{FEEFDE22-15BF-41F1-B613-8CB4517E2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4">
                <a:extLst>
                  <a:ext uri="{FF2B5EF4-FFF2-40B4-BE49-F238E27FC236}">
                    <a16:creationId xmlns:a16="http://schemas.microsoft.com/office/drawing/2014/main" id="{7065037E-0559-49A2-9BF9-320416D27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id="{3040EB29-24B0-45C2-831B-C211352E94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26">
                <a:extLst>
                  <a:ext uri="{FF2B5EF4-FFF2-40B4-BE49-F238E27FC236}">
                    <a16:creationId xmlns:a16="http://schemas.microsoft.com/office/drawing/2014/main" id="{EEDE7B00-6B55-4810-A900-3B3399AA8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id="{48B0AE90-FACB-4B65-882B-C1523F629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28">
                <a:extLst>
                  <a:ext uri="{FF2B5EF4-FFF2-40B4-BE49-F238E27FC236}">
                    <a16:creationId xmlns:a16="http://schemas.microsoft.com/office/drawing/2014/main" id="{1C0C22FB-4FF3-41C6-9CC3-762B88D26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29">
                <a:extLst>
                  <a:ext uri="{FF2B5EF4-FFF2-40B4-BE49-F238E27FC236}">
                    <a16:creationId xmlns:a16="http://schemas.microsoft.com/office/drawing/2014/main" id="{47A95721-676D-4305-A88E-7D72D895F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30">
                <a:extLst>
                  <a:ext uri="{FF2B5EF4-FFF2-40B4-BE49-F238E27FC236}">
                    <a16:creationId xmlns:a16="http://schemas.microsoft.com/office/drawing/2014/main" id="{AB68666E-900E-4016-9381-E3EFFB4E1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31">
                <a:extLst>
                  <a:ext uri="{FF2B5EF4-FFF2-40B4-BE49-F238E27FC236}">
                    <a16:creationId xmlns:a16="http://schemas.microsoft.com/office/drawing/2014/main" id="{ECE7217E-F9A2-40BF-B60B-4127D3DF1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32">
                <a:extLst>
                  <a:ext uri="{FF2B5EF4-FFF2-40B4-BE49-F238E27FC236}">
                    <a16:creationId xmlns:a16="http://schemas.microsoft.com/office/drawing/2014/main" id="{A3527E08-5624-403E-899D-26B8AB4F2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33">
                <a:extLst>
                  <a:ext uri="{FF2B5EF4-FFF2-40B4-BE49-F238E27FC236}">
                    <a16:creationId xmlns:a16="http://schemas.microsoft.com/office/drawing/2014/main" id="{B13C5A78-17AA-451B-8B75-4F62BE31D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34">
                <a:extLst>
                  <a:ext uri="{FF2B5EF4-FFF2-40B4-BE49-F238E27FC236}">
                    <a16:creationId xmlns:a16="http://schemas.microsoft.com/office/drawing/2014/main" id="{8865A3B0-ADF0-468F-9CC3-2043AFED7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35">
                <a:extLst>
                  <a:ext uri="{FF2B5EF4-FFF2-40B4-BE49-F238E27FC236}">
                    <a16:creationId xmlns:a16="http://schemas.microsoft.com/office/drawing/2014/main" id="{680FAE33-83EF-4E03-B610-69DF22D24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36">
                <a:extLst>
                  <a:ext uri="{FF2B5EF4-FFF2-40B4-BE49-F238E27FC236}">
                    <a16:creationId xmlns:a16="http://schemas.microsoft.com/office/drawing/2014/main" id="{5C39EA68-C77C-4C2E-988C-071811586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37">
                <a:extLst>
                  <a:ext uri="{FF2B5EF4-FFF2-40B4-BE49-F238E27FC236}">
                    <a16:creationId xmlns:a16="http://schemas.microsoft.com/office/drawing/2014/main" id="{44032FE1-A8C2-4390-A248-D33451CD9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38">
                <a:extLst>
                  <a:ext uri="{FF2B5EF4-FFF2-40B4-BE49-F238E27FC236}">
                    <a16:creationId xmlns:a16="http://schemas.microsoft.com/office/drawing/2014/main" id="{DB72CBEC-D912-44DF-A082-4476A394D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39">
                <a:extLst>
                  <a:ext uri="{FF2B5EF4-FFF2-40B4-BE49-F238E27FC236}">
                    <a16:creationId xmlns:a16="http://schemas.microsoft.com/office/drawing/2014/main" id="{7C2483FD-AD8E-4F45-A80C-A28D4608F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40">
                <a:extLst>
                  <a:ext uri="{FF2B5EF4-FFF2-40B4-BE49-F238E27FC236}">
                    <a16:creationId xmlns:a16="http://schemas.microsoft.com/office/drawing/2014/main" id="{6DA4BEDF-F9F9-4B14-AE57-C08206649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41">
                <a:extLst>
                  <a:ext uri="{FF2B5EF4-FFF2-40B4-BE49-F238E27FC236}">
                    <a16:creationId xmlns:a16="http://schemas.microsoft.com/office/drawing/2014/main" id="{0467886F-FA75-48C0-9A33-23A4C2C1D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42">
                <a:extLst>
                  <a:ext uri="{FF2B5EF4-FFF2-40B4-BE49-F238E27FC236}">
                    <a16:creationId xmlns:a16="http://schemas.microsoft.com/office/drawing/2014/main" id="{D9897BBD-280E-44EB-A262-3065A862E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3">
                <a:extLst>
                  <a:ext uri="{FF2B5EF4-FFF2-40B4-BE49-F238E27FC236}">
                    <a16:creationId xmlns:a16="http://schemas.microsoft.com/office/drawing/2014/main" id="{2409E7EC-7D4D-4131-A881-6D9F4D8AF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4">
                <a:extLst>
                  <a:ext uri="{FF2B5EF4-FFF2-40B4-BE49-F238E27FC236}">
                    <a16:creationId xmlns:a16="http://schemas.microsoft.com/office/drawing/2014/main" id="{5B17AFF9-2664-42E4-AE23-DEF40A361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45">
                <a:extLst>
                  <a:ext uri="{FF2B5EF4-FFF2-40B4-BE49-F238E27FC236}">
                    <a16:creationId xmlns:a16="http://schemas.microsoft.com/office/drawing/2014/main" id="{958E33F6-74A1-4DE6-B999-281C078DB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46">
                <a:extLst>
                  <a:ext uri="{FF2B5EF4-FFF2-40B4-BE49-F238E27FC236}">
                    <a16:creationId xmlns:a16="http://schemas.microsoft.com/office/drawing/2014/main" id="{71EED190-FEE3-4183-8291-329B38038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47">
                <a:extLst>
                  <a:ext uri="{FF2B5EF4-FFF2-40B4-BE49-F238E27FC236}">
                    <a16:creationId xmlns:a16="http://schemas.microsoft.com/office/drawing/2014/main" id="{F7136B32-30D2-4BB3-9B3B-C431B2C4A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48">
                <a:extLst>
                  <a:ext uri="{FF2B5EF4-FFF2-40B4-BE49-F238E27FC236}">
                    <a16:creationId xmlns:a16="http://schemas.microsoft.com/office/drawing/2014/main" id="{87D913C2-B149-4D34-B0DC-34A9A372B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49">
                <a:extLst>
                  <a:ext uri="{FF2B5EF4-FFF2-40B4-BE49-F238E27FC236}">
                    <a16:creationId xmlns:a16="http://schemas.microsoft.com/office/drawing/2014/main" id="{E2D54E4D-A51D-4525-B90A-80A92D6AA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50">
                <a:extLst>
                  <a:ext uri="{FF2B5EF4-FFF2-40B4-BE49-F238E27FC236}">
                    <a16:creationId xmlns:a16="http://schemas.microsoft.com/office/drawing/2014/main" id="{28C5463D-D2BA-45E5-956B-F5D0A5FD3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51">
                <a:extLst>
                  <a:ext uri="{FF2B5EF4-FFF2-40B4-BE49-F238E27FC236}">
                    <a16:creationId xmlns:a16="http://schemas.microsoft.com/office/drawing/2014/main" id="{69B7E085-40C2-4738-A012-F827CE2E8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52">
                <a:extLst>
                  <a:ext uri="{FF2B5EF4-FFF2-40B4-BE49-F238E27FC236}">
                    <a16:creationId xmlns:a16="http://schemas.microsoft.com/office/drawing/2014/main" id="{A37A3468-A1C2-4A4F-B6FE-F9A439612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53">
                <a:extLst>
                  <a:ext uri="{FF2B5EF4-FFF2-40B4-BE49-F238E27FC236}">
                    <a16:creationId xmlns:a16="http://schemas.microsoft.com/office/drawing/2014/main" id="{7C7D8B3E-BA73-4A5B-8DAA-FDF263C0B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54">
                <a:extLst>
                  <a:ext uri="{FF2B5EF4-FFF2-40B4-BE49-F238E27FC236}">
                    <a16:creationId xmlns:a16="http://schemas.microsoft.com/office/drawing/2014/main" id="{5AEF2B03-C874-4057-8B05-C87306371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55">
                <a:extLst>
                  <a:ext uri="{FF2B5EF4-FFF2-40B4-BE49-F238E27FC236}">
                    <a16:creationId xmlns:a16="http://schemas.microsoft.com/office/drawing/2014/main" id="{7C762E21-4F23-4476-AC18-32BE8CBBB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56">
                <a:extLst>
                  <a:ext uri="{FF2B5EF4-FFF2-40B4-BE49-F238E27FC236}">
                    <a16:creationId xmlns:a16="http://schemas.microsoft.com/office/drawing/2014/main" id="{42481AE6-5FE4-408C-839D-B494B99BF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57">
                <a:extLst>
                  <a:ext uri="{FF2B5EF4-FFF2-40B4-BE49-F238E27FC236}">
                    <a16:creationId xmlns:a16="http://schemas.microsoft.com/office/drawing/2014/main" id="{5643BB0D-890F-40C1-BD6C-72D2F1906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58">
                <a:extLst>
                  <a:ext uri="{FF2B5EF4-FFF2-40B4-BE49-F238E27FC236}">
                    <a16:creationId xmlns:a16="http://schemas.microsoft.com/office/drawing/2014/main" id="{E207F2D6-5AB6-48E3-B1C8-E16577226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59">
                <a:extLst>
                  <a:ext uri="{FF2B5EF4-FFF2-40B4-BE49-F238E27FC236}">
                    <a16:creationId xmlns:a16="http://schemas.microsoft.com/office/drawing/2014/main" id="{7DFADA1F-FD55-4D54-A6B8-2C1510B88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60">
                <a:extLst>
                  <a:ext uri="{FF2B5EF4-FFF2-40B4-BE49-F238E27FC236}">
                    <a16:creationId xmlns:a16="http://schemas.microsoft.com/office/drawing/2014/main" id="{D6F0566E-061C-4387-A4AA-56EA02EAD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61">
                <a:extLst>
                  <a:ext uri="{FF2B5EF4-FFF2-40B4-BE49-F238E27FC236}">
                    <a16:creationId xmlns:a16="http://schemas.microsoft.com/office/drawing/2014/main" id="{9509B06C-20BA-47E8-85C5-66670484B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62">
                <a:extLst>
                  <a:ext uri="{FF2B5EF4-FFF2-40B4-BE49-F238E27FC236}">
                    <a16:creationId xmlns:a16="http://schemas.microsoft.com/office/drawing/2014/main" id="{7D317A0A-04B9-438B-8C57-4CB06F1C3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63">
                <a:extLst>
                  <a:ext uri="{FF2B5EF4-FFF2-40B4-BE49-F238E27FC236}">
                    <a16:creationId xmlns:a16="http://schemas.microsoft.com/office/drawing/2014/main" id="{1477B934-A763-406B-99A2-7D4F8334D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64">
                <a:extLst>
                  <a:ext uri="{FF2B5EF4-FFF2-40B4-BE49-F238E27FC236}">
                    <a16:creationId xmlns:a16="http://schemas.microsoft.com/office/drawing/2014/main" id="{D510DF07-0EB8-46E5-8FEE-B5F0E90D9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65">
                <a:extLst>
                  <a:ext uri="{FF2B5EF4-FFF2-40B4-BE49-F238E27FC236}">
                    <a16:creationId xmlns:a16="http://schemas.microsoft.com/office/drawing/2014/main" id="{9C6029F8-D28B-43CB-978B-F5FB6C312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66">
                <a:extLst>
                  <a:ext uri="{FF2B5EF4-FFF2-40B4-BE49-F238E27FC236}">
                    <a16:creationId xmlns:a16="http://schemas.microsoft.com/office/drawing/2014/main" id="{5F25C293-647C-488A-A529-EA77FBAD0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67">
                <a:extLst>
                  <a:ext uri="{FF2B5EF4-FFF2-40B4-BE49-F238E27FC236}">
                    <a16:creationId xmlns:a16="http://schemas.microsoft.com/office/drawing/2014/main" id="{15A2D09A-73ED-4DA6-90C7-9E3639A21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68">
                <a:extLst>
                  <a:ext uri="{FF2B5EF4-FFF2-40B4-BE49-F238E27FC236}">
                    <a16:creationId xmlns:a16="http://schemas.microsoft.com/office/drawing/2014/main" id="{35D69153-4AC6-4370-90BB-ACE6383E5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69">
                <a:extLst>
                  <a:ext uri="{FF2B5EF4-FFF2-40B4-BE49-F238E27FC236}">
                    <a16:creationId xmlns:a16="http://schemas.microsoft.com/office/drawing/2014/main" id="{40188266-18F1-485A-B9BE-FD4DFD58E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38">
              <a:extLst>
                <a:ext uri="{FF2B5EF4-FFF2-40B4-BE49-F238E27FC236}">
                  <a16:creationId xmlns:a16="http://schemas.microsoft.com/office/drawing/2014/main" id="{B4E9C308-7C82-49F1-9746-71573F66904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34" name="Freeform 45">
                <a:extLst>
                  <a:ext uri="{FF2B5EF4-FFF2-40B4-BE49-F238E27FC236}">
                    <a16:creationId xmlns:a16="http://schemas.microsoft.com/office/drawing/2014/main" id="{9F1AB652-DFB1-4C11-A17D-821C34E75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46">
                <a:extLst>
                  <a:ext uri="{FF2B5EF4-FFF2-40B4-BE49-F238E27FC236}">
                    <a16:creationId xmlns:a16="http://schemas.microsoft.com/office/drawing/2014/main" id="{8FCB068A-23FC-4DE9-B29E-D1C30D963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47">
                <a:extLst>
                  <a:ext uri="{FF2B5EF4-FFF2-40B4-BE49-F238E27FC236}">
                    <a16:creationId xmlns:a16="http://schemas.microsoft.com/office/drawing/2014/main" id="{99ABDC41-1C3F-4B46-ADAF-8BD43865A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EA2C52B9-3724-4398-92B2-DAFAF43C4EB3}"/>
                </a:ext>
              </a:extLst>
            </p:cNvPr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Group 72">
              <a:extLst>
                <a:ext uri="{FF2B5EF4-FFF2-40B4-BE49-F238E27FC236}">
                  <a16:creationId xmlns:a16="http://schemas.microsoft.com/office/drawing/2014/main" id="{5470063D-24F9-481B-9760-C5695877246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3" name="Freeform 73">
                <a:extLst>
                  <a:ext uri="{FF2B5EF4-FFF2-40B4-BE49-F238E27FC236}">
                    <a16:creationId xmlns:a16="http://schemas.microsoft.com/office/drawing/2014/main" id="{4038E91E-D50E-4DE2-8E83-8B4026152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74">
                <a:extLst>
                  <a:ext uri="{FF2B5EF4-FFF2-40B4-BE49-F238E27FC236}">
                    <a16:creationId xmlns:a16="http://schemas.microsoft.com/office/drawing/2014/main" id="{822F7733-0A8A-46EB-9815-F16C23B29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5">
                <a:extLst>
                  <a:ext uri="{FF2B5EF4-FFF2-40B4-BE49-F238E27FC236}">
                    <a16:creationId xmlns:a16="http://schemas.microsoft.com/office/drawing/2014/main" id="{F83F1EE9-462F-47C8-9A99-48D2FFAC6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76">
                <a:extLst>
                  <a:ext uri="{FF2B5EF4-FFF2-40B4-BE49-F238E27FC236}">
                    <a16:creationId xmlns:a16="http://schemas.microsoft.com/office/drawing/2014/main" id="{6595DFC0-0FA8-41A3-B0E7-2C15FEE6B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77">
                <a:extLst>
                  <a:ext uri="{FF2B5EF4-FFF2-40B4-BE49-F238E27FC236}">
                    <a16:creationId xmlns:a16="http://schemas.microsoft.com/office/drawing/2014/main" id="{78137EC8-9467-41B9-AC36-12E745B39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78">
                <a:extLst>
                  <a:ext uri="{FF2B5EF4-FFF2-40B4-BE49-F238E27FC236}">
                    <a16:creationId xmlns:a16="http://schemas.microsoft.com/office/drawing/2014/main" id="{B10F1D1B-1B56-48ED-83B2-4D15A046D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79">
                <a:extLst>
                  <a:ext uri="{FF2B5EF4-FFF2-40B4-BE49-F238E27FC236}">
                    <a16:creationId xmlns:a16="http://schemas.microsoft.com/office/drawing/2014/main" id="{38CC1C55-7B5B-4052-BF49-6C0BBEE0B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80">
                <a:extLst>
                  <a:ext uri="{FF2B5EF4-FFF2-40B4-BE49-F238E27FC236}">
                    <a16:creationId xmlns:a16="http://schemas.microsoft.com/office/drawing/2014/main" id="{FF9C1D72-EF90-4F62-BD61-B978E5BA2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81">
                <a:extLst>
                  <a:ext uri="{FF2B5EF4-FFF2-40B4-BE49-F238E27FC236}">
                    <a16:creationId xmlns:a16="http://schemas.microsoft.com/office/drawing/2014/main" id="{84E79CF2-84CD-442A-ADE2-CFED7C344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82">
                <a:extLst>
                  <a:ext uri="{FF2B5EF4-FFF2-40B4-BE49-F238E27FC236}">
                    <a16:creationId xmlns:a16="http://schemas.microsoft.com/office/drawing/2014/main" id="{D7DE5107-D170-47DD-ADDF-524915DF1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83">
                <a:extLst>
                  <a:ext uri="{FF2B5EF4-FFF2-40B4-BE49-F238E27FC236}">
                    <a16:creationId xmlns:a16="http://schemas.microsoft.com/office/drawing/2014/main" id="{EA751E1B-02AB-414F-B4C5-A478F43D2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84">
                <a:extLst>
                  <a:ext uri="{FF2B5EF4-FFF2-40B4-BE49-F238E27FC236}">
                    <a16:creationId xmlns:a16="http://schemas.microsoft.com/office/drawing/2014/main" id="{80A653ED-AC47-428E-999B-E41A2B073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85">
                <a:extLst>
                  <a:ext uri="{FF2B5EF4-FFF2-40B4-BE49-F238E27FC236}">
                    <a16:creationId xmlns:a16="http://schemas.microsoft.com/office/drawing/2014/main" id="{A37A3B9A-A023-41BE-93E2-EF9792DA7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86">
                <a:extLst>
                  <a:ext uri="{FF2B5EF4-FFF2-40B4-BE49-F238E27FC236}">
                    <a16:creationId xmlns:a16="http://schemas.microsoft.com/office/drawing/2014/main" id="{ADDCDF2E-A0F0-4391-8A4D-94D2DB310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87">
                <a:extLst>
                  <a:ext uri="{FF2B5EF4-FFF2-40B4-BE49-F238E27FC236}">
                    <a16:creationId xmlns:a16="http://schemas.microsoft.com/office/drawing/2014/main" id="{76D086BF-2218-46A1-AA07-C904FE01E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88">
                <a:extLst>
                  <a:ext uri="{FF2B5EF4-FFF2-40B4-BE49-F238E27FC236}">
                    <a16:creationId xmlns:a16="http://schemas.microsoft.com/office/drawing/2014/main" id="{C6F8339F-8401-4048-9E0F-BE4690CB0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89">
                <a:extLst>
                  <a:ext uri="{FF2B5EF4-FFF2-40B4-BE49-F238E27FC236}">
                    <a16:creationId xmlns:a16="http://schemas.microsoft.com/office/drawing/2014/main" id="{05785849-1FCE-4132-A546-BAC1F7A6C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90">
                <a:extLst>
                  <a:ext uri="{FF2B5EF4-FFF2-40B4-BE49-F238E27FC236}">
                    <a16:creationId xmlns:a16="http://schemas.microsoft.com/office/drawing/2014/main" id="{E6BBA824-2271-40C2-AA37-2283153CD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91">
                <a:extLst>
                  <a:ext uri="{FF2B5EF4-FFF2-40B4-BE49-F238E27FC236}">
                    <a16:creationId xmlns:a16="http://schemas.microsoft.com/office/drawing/2014/main" id="{6D50BD73-42AA-43AD-8473-72C8C80F5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92">
                <a:extLst>
                  <a:ext uri="{FF2B5EF4-FFF2-40B4-BE49-F238E27FC236}">
                    <a16:creationId xmlns:a16="http://schemas.microsoft.com/office/drawing/2014/main" id="{8AF54C2E-AB10-4030-9228-EFC902A3C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93">
                <a:extLst>
                  <a:ext uri="{FF2B5EF4-FFF2-40B4-BE49-F238E27FC236}">
                    <a16:creationId xmlns:a16="http://schemas.microsoft.com/office/drawing/2014/main" id="{B13E777C-02E3-482B-8C57-33F268475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DC337CE7-B2C7-4108-B5AB-684EE48152CD}"/>
                </a:ext>
              </a:extLst>
            </p:cNvPr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달 10">
              <a:extLst>
                <a:ext uri="{FF2B5EF4-FFF2-40B4-BE49-F238E27FC236}">
                  <a16:creationId xmlns:a16="http://schemas.microsoft.com/office/drawing/2014/main" id="{AEC0E7FA-A6B1-47CE-880A-46E43872DD7F}"/>
                </a:ext>
              </a:extLst>
            </p:cNvPr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달 11">
              <a:extLst>
                <a:ext uri="{FF2B5EF4-FFF2-40B4-BE49-F238E27FC236}">
                  <a16:creationId xmlns:a16="http://schemas.microsoft.com/office/drawing/2014/main" id="{81FEC94D-C399-4201-B3BB-B6F9D39887C5}"/>
                </a:ext>
              </a:extLst>
            </p:cNvPr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77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0371A2F-8368-4F6B-A698-DDF1B506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ko-KR" altLang="en-US" sz="4800" dirty="0">
                <a:solidFill>
                  <a:schemeClr val="bg1"/>
                </a:solidFill>
              </a:rPr>
              <a:t>목차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11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138E06-CE80-4ECC-B623-E3F697500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32397" y="3469938"/>
            <a:ext cx="4977361" cy="2793251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en-US" altLang="ko-KR" sz="2000" dirty="0">
                <a:solidFill>
                  <a:schemeClr val="bg1"/>
                </a:solidFill>
              </a:rPr>
              <a:t>1.</a:t>
            </a:r>
            <a:r>
              <a:rPr lang="ko-KR" altLang="en-US" sz="2000" dirty="0" err="1">
                <a:solidFill>
                  <a:schemeClr val="bg1"/>
                </a:solidFill>
              </a:rPr>
              <a:t>독도란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altLang="ko-KR" sz="2000" dirty="0">
                <a:solidFill>
                  <a:schemeClr val="bg1"/>
                </a:solidFill>
              </a:rPr>
              <a:t>2.</a:t>
            </a:r>
            <a:r>
              <a:rPr lang="ko-KR" altLang="en-US" sz="2000" dirty="0">
                <a:solidFill>
                  <a:schemeClr val="bg1"/>
                </a:solidFill>
              </a:rPr>
              <a:t>연도별로 본 역사적 근거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altLang="ko-KR" sz="2000" dirty="0">
                <a:solidFill>
                  <a:schemeClr val="bg1"/>
                </a:solidFill>
              </a:rPr>
              <a:t>3.</a:t>
            </a:r>
            <a:r>
              <a:rPr lang="ko-KR" altLang="en-US" sz="2000" dirty="0">
                <a:solidFill>
                  <a:schemeClr val="bg1"/>
                </a:solidFill>
              </a:rPr>
              <a:t>결론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altLang="ko-KR" sz="2000" dirty="0">
                <a:solidFill>
                  <a:schemeClr val="bg1"/>
                </a:solidFill>
              </a:rPr>
              <a:t>4.</a:t>
            </a:r>
            <a:r>
              <a:rPr lang="ko-KR" altLang="en-US" sz="2000" dirty="0">
                <a:solidFill>
                  <a:schemeClr val="bg1"/>
                </a:solidFill>
              </a:rPr>
              <a:t>독도의 가치</a:t>
            </a:r>
            <a:r>
              <a:rPr lang="en-US" altLang="ko-KR" sz="2000" dirty="0">
                <a:solidFill>
                  <a:schemeClr val="bg1"/>
                </a:solidFill>
              </a:rPr>
              <a:t>- </a:t>
            </a:r>
            <a:r>
              <a:rPr lang="ko-KR" altLang="en-US" sz="2000" dirty="0">
                <a:solidFill>
                  <a:schemeClr val="bg1"/>
                </a:solidFill>
              </a:rPr>
              <a:t>메탄 </a:t>
            </a:r>
            <a:r>
              <a:rPr lang="ko-KR" altLang="en-US" sz="2000" dirty="0" err="1">
                <a:solidFill>
                  <a:schemeClr val="bg1"/>
                </a:solidFill>
              </a:rPr>
              <a:t>하이드레이트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altLang="ko-KR" sz="2000" dirty="0">
                <a:solidFill>
                  <a:schemeClr val="bg1"/>
                </a:solidFill>
              </a:rPr>
              <a:t>5.</a:t>
            </a:r>
            <a:r>
              <a:rPr lang="ko-KR" altLang="en-US" sz="2000" dirty="0">
                <a:solidFill>
                  <a:schemeClr val="bg1"/>
                </a:solidFill>
              </a:rPr>
              <a:t>참고문헌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77FBDCD-D39E-4A1F-B9AE-E6B882CC3178}"/>
              </a:ext>
            </a:extLst>
          </p:cNvPr>
          <p:cNvGrpSpPr/>
          <p:nvPr/>
        </p:nvGrpSpPr>
        <p:grpSpPr>
          <a:xfrm>
            <a:off x="5116651" y="1981015"/>
            <a:ext cx="6642530" cy="2317733"/>
            <a:chOff x="139521" y="243478"/>
            <a:chExt cx="4544938" cy="1585834"/>
          </a:xfrm>
        </p:grpSpPr>
        <p:sp>
          <p:nvSpPr>
            <p:cNvPr id="5" name="구름 4">
              <a:extLst>
                <a:ext uri="{FF2B5EF4-FFF2-40B4-BE49-F238E27FC236}">
                  <a16:creationId xmlns:a16="http://schemas.microsoft.com/office/drawing/2014/main" id="{E2380D2B-773D-456A-B1F5-85445DC0638C}"/>
                </a:ext>
              </a:extLst>
            </p:cNvPr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A2A8160B-A945-470D-8B87-033430C7AEC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3617" y="847090"/>
              <a:ext cx="3724595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FA5BA556-90F1-498C-B9AD-E294CEAD5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266BCD19-21C6-43E7-B218-7C306C053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98E46AE5-C3B0-44DB-9518-C30AA6C25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8">
                <a:extLst>
                  <a:ext uri="{FF2B5EF4-FFF2-40B4-BE49-F238E27FC236}">
                    <a16:creationId xmlns:a16="http://schemas.microsoft.com/office/drawing/2014/main" id="{D057FF54-E7A6-4103-91AB-40989D9AD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BC0EBC54-D614-4737-B909-FACC1142C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E4497114-E9EB-4033-B10C-83819B088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398C3A76-C6C1-42A2-BFFB-E4986EA76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2">
                <a:extLst>
                  <a:ext uri="{FF2B5EF4-FFF2-40B4-BE49-F238E27FC236}">
                    <a16:creationId xmlns:a16="http://schemas.microsoft.com/office/drawing/2014/main" id="{E46A0AB7-CC7E-4B00-9D4F-3B58A9138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CCC3E78A-E491-4E32-BDF2-A7DE838B9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26F6D22B-2906-471B-8FCE-52C0EC305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14555BB7-E617-4C81-A379-6BFEBA97D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65B403F2-65C2-4659-8148-E9C25B3B4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id="{009CAAD3-7B00-4508-AB1B-05AFCE760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CAD6D5E4-D5D4-484C-85F6-557099687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68977C1A-85F9-4C98-9872-24FE6CE1E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A850C7EE-264B-4804-BD2B-35F93089E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C0548458-F6B4-4230-A14E-A273974F2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id="{E05FC4A2-D89E-4AB2-ABA4-B2C97EA13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23">
                <a:extLst>
                  <a:ext uri="{FF2B5EF4-FFF2-40B4-BE49-F238E27FC236}">
                    <a16:creationId xmlns:a16="http://schemas.microsoft.com/office/drawing/2014/main" id="{D3AAE482-8415-48C0-B45F-CAB2A3BAD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4">
                <a:extLst>
                  <a:ext uri="{FF2B5EF4-FFF2-40B4-BE49-F238E27FC236}">
                    <a16:creationId xmlns:a16="http://schemas.microsoft.com/office/drawing/2014/main" id="{54E77E8D-224B-4081-88AB-11BCD2B73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id="{FC737A06-E01A-472B-AD82-92F483F93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26">
                <a:extLst>
                  <a:ext uri="{FF2B5EF4-FFF2-40B4-BE49-F238E27FC236}">
                    <a16:creationId xmlns:a16="http://schemas.microsoft.com/office/drawing/2014/main" id="{8D491A2C-8D62-48A5-90B9-213D5FE71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id="{D81FA6E2-DBEF-4226-A853-7906FCB1C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28">
                <a:extLst>
                  <a:ext uri="{FF2B5EF4-FFF2-40B4-BE49-F238E27FC236}">
                    <a16:creationId xmlns:a16="http://schemas.microsoft.com/office/drawing/2014/main" id="{1AD7C33D-2F67-49D9-82DB-F72C0D139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29">
                <a:extLst>
                  <a:ext uri="{FF2B5EF4-FFF2-40B4-BE49-F238E27FC236}">
                    <a16:creationId xmlns:a16="http://schemas.microsoft.com/office/drawing/2014/main" id="{CE990860-9880-444B-B49E-0005CE5DC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30">
                <a:extLst>
                  <a:ext uri="{FF2B5EF4-FFF2-40B4-BE49-F238E27FC236}">
                    <a16:creationId xmlns:a16="http://schemas.microsoft.com/office/drawing/2014/main" id="{16213867-DE29-4173-A32A-728022371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31">
                <a:extLst>
                  <a:ext uri="{FF2B5EF4-FFF2-40B4-BE49-F238E27FC236}">
                    <a16:creationId xmlns:a16="http://schemas.microsoft.com/office/drawing/2014/main" id="{6436AEF4-7439-4C6A-AC7D-EC143A23A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32">
                <a:extLst>
                  <a:ext uri="{FF2B5EF4-FFF2-40B4-BE49-F238E27FC236}">
                    <a16:creationId xmlns:a16="http://schemas.microsoft.com/office/drawing/2014/main" id="{1EEAEACB-8D7E-4819-B86D-E6EECF1E3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33">
                <a:extLst>
                  <a:ext uri="{FF2B5EF4-FFF2-40B4-BE49-F238E27FC236}">
                    <a16:creationId xmlns:a16="http://schemas.microsoft.com/office/drawing/2014/main" id="{C0D54CD8-5914-415B-81EF-86CBB6D25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34">
                <a:extLst>
                  <a:ext uri="{FF2B5EF4-FFF2-40B4-BE49-F238E27FC236}">
                    <a16:creationId xmlns:a16="http://schemas.microsoft.com/office/drawing/2014/main" id="{FB7326AE-30AD-4955-84FB-B3A06DA82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35">
                <a:extLst>
                  <a:ext uri="{FF2B5EF4-FFF2-40B4-BE49-F238E27FC236}">
                    <a16:creationId xmlns:a16="http://schemas.microsoft.com/office/drawing/2014/main" id="{9064D792-187B-4A77-AF62-59819938F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36">
                <a:extLst>
                  <a:ext uri="{FF2B5EF4-FFF2-40B4-BE49-F238E27FC236}">
                    <a16:creationId xmlns:a16="http://schemas.microsoft.com/office/drawing/2014/main" id="{FB5B7E0A-9105-4BAF-A8A0-1F7A04E8C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37">
                <a:extLst>
                  <a:ext uri="{FF2B5EF4-FFF2-40B4-BE49-F238E27FC236}">
                    <a16:creationId xmlns:a16="http://schemas.microsoft.com/office/drawing/2014/main" id="{78F6CC43-04C0-476A-B16A-1C467F481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38">
                <a:extLst>
                  <a:ext uri="{FF2B5EF4-FFF2-40B4-BE49-F238E27FC236}">
                    <a16:creationId xmlns:a16="http://schemas.microsoft.com/office/drawing/2014/main" id="{408BDB3F-6BB4-4CEF-B5E9-A9F78EA55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39">
                <a:extLst>
                  <a:ext uri="{FF2B5EF4-FFF2-40B4-BE49-F238E27FC236}">
                    <a16:creationId xmlns:a16="http://schemas.microsoft.com/office/drawing/2014/main" id="{6469B6F9-78A7-4795-848B-5F6CAE070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40">
                <a:extLst>
                  <a:ext uri="{FF2B5EF4-FFF2-40B4-BE49-F238E27FC236}">
                    <a16:creationId xmlns:a16="http://schemas.microsoft.com/office/drawing/2014/main" id="{ACE881DC-1BE1-47A0-9E23-1854C6A36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41">
                <a:extLst>
                  <a:ext uri="{FF2B5EF4-FFF2-40B4-BE49-F238E27FC236}">
                    <a16:creationId xmlns:a16="http://schemas.microsoft.com/office/drawing/2014/main" id="{20C9B0D8-0393-430D-AD4D-119E40536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42">
                <a:extLst>
                  <a:ext uri="{FF2B5EF4-FFF2-40B4-BE49-F238E27FC236}">
                    <a16:creationId xmlns:a16="http://schemas.microsoft.com/office/drawing/2014/main" id="{BEAC3F03-999E-44DE-BEC8-DE629A4A1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3">
                <a:extLst>
                  <a:ext uri="{FF2B5EF4-FFF2-40B4-BE49-F238E27FC236}">
                    <a16:creationId xmlns:a16="http://schemas.microsoft.com/office/drawing/2014/main" id="{6D162B43-3365-458E-8D26-729562120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4">
                <a:extLst>
                  <a:ext uri="{FF2B5EF4-FFF2-40B4-BE49-F238E27FC236}">
                    <a16:creationId xmlns:a16="http://schemas.microsoft.com/office/drawing/2014/main" id="{4CD49450-3BFD-48D3-B8CF-8B0BB765C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45">
                <a:extLst>
                  <a:ext uri="{FF2B5EF4-FFF2-40B4-BE49-F238E27FC236}">
                    <a16:creationId xmlns:a16="http://schemas.microsoft.com/office/drawing/2014/main" id="{63F6C827-9A7F-49C0-A61D-3C9579962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46">
                <a:extLst>
                  <a:ext uri="{FF2B5EF4-FFF2-40B4-BE49-F238E27FC236}">
                    <a16:creationId xmlns:a16="http://schemas.microsoft.com/office/drawing/2014/main" id="{D15E4811-C68E-44EF-B489-E0DF33530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47">
                <a:extLst>
                  <a:ext uri="{FF2B5EF4-FFF2-40B4-BE49-F238E27FC236}">
                    <a16:creationId xmlns:a16="http://schemas.microsoft.com/office/drawing/2014/main" id="{E64DE191-6EFE-4C0B-A8C9-3C473E7BF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48">
                <a:extLst>
                  <a:ext uri="{FF2B5EF4-FFF2-40B4-BE49-F238E27FC236}">
                    <a16:creationId xmlns:a16="http://schemas.microsoft.com/office/drawing/2014/main" id="{8393988C-FF31-4029-96AD-9DB944E80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49">
                <a:extLst>
                  <a:ext uri="{FF2B5EF4-FFF2-40B4-BE49-F238E27FC236}">
                    <a16:creationId xmlns:a16="http://schemas.microsoft.com/office/drawing/2014/main" id="{CA0EE004-5E4E-4339-8FEB-ECE5428CD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50">
                <a:extLst>
                  <a:ext uri="{FF2B5EF4-FFF2-40B4-BE49-F238E27FC236}">
                    <a16:creationId xmlns:a16="http://schemas.microsoft.com/office/drawing/2014/main" id="{9EDB147A-DF38-44AE-A01B-F01B944C6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51">
                <a:extLst>
                  <a:ext uri="{FF2B5EF4-FFF2-40B4-BE49-F238E27FC236}">
                    <a16:creationId xmlns:a16="http://schemas.microsoft.com/office/drawing/2014/main" id="{64C2F052-4103-4AF7-8942-201E8E6EC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52">
                <a:extLst>
                  <a:ext uri="{FF2B5EF4-FFF2-40B4-BE49-F238E27FC236}">
                    <a16:creationId xmlns:a16="http://schemas.microsoft.com/office/drawing/2014/main" id="{5FE6DB36-C476-45B3-BF0A-B48D2DB6C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53">
                <a:extLst>
                  <a:ext uri="{FF2B5EF4-FFF2-40B4-BE49-F238E27FC236}">
                    <a16:creationId xmlns:a16="http://schemas.microsoft.com/office/drawing/2014/main" id="{D8C1438C-F2BE-4874-A592-6EA8B7E54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54">
                <a:extLst>
                  <a:ext uri="{FF2B5EF4-FFF2-40B4-BE49-F238E27FC236}">
                    <a16:creationId xmlns:a16="http://schemas.microsoft.com/office/drawing/2014/main" id="{0E2ECF54-A950-4798-A737-2EA850E71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55">
                <a:extLst>
                  <a:ext uri="{FF2B5EF4-FFF2-40B4-BE49-F238E27FC236}">
                    <a16:creationId xmlns:a16="http://schemas.microsoft.com/office/drawing/2014/main" id="{65681EE6-7242-4106-A1B3-A65FA5865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56">
                <a:extLst>
                  <a:ext uri="{FF2B5EF4-FFF2-40B4-BE49-F238E27FC236}">
                    <a16:creationId xmlns:a16="http://schemas.microsoft.com/office/drawing/2014/main" id="{E8BF6C03-8B00-4D17-B171-E75FF41E7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57">
                <a:extLst>
                  <a:ext uri="{FF2B5EF4-FFF2-40B4-BE49-F238E27FC236}">
                    <a16:creationId xmlns:a16="http://schemas.microsoft.com/office/drawing/2014/main" id="{1307C6BE-37A9-4ABB-A387-20D4D8530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58">
                <a:extLst>
                  <a:ext uri="{FF2B5EF4-FFF2-40B4-BE49-F238E27FC236}">
                    <a16:creationId xmlns:a16="http://schemas.microsoft.com/office/drawing/2014/main" id="{C8657BF6-7904-4501-9B3C-9E57AA5C3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59">
                <a:extLst>
                  <a:ext uri="{FF2B5EF4-FFF2-40B4-BE49-F238E27FC236}">
                    <a16:creationId xmlns:a16="http://schemas.microsoft.com/office/drawing/2014/main" id="{229A1406-619F-4005-AE6A-26D42A323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60">
                <a:extLst>
                  <a:ext uri="{FF2B5EF4-FFF2-40B4-BE49-F238E27FC236}">
                    <a16:creationId xmlns:a16="http://schemas.microsoft.com/office/drawing/2014/main" id="{62C394B9-4B72-4CCA-AB33-B942D480D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61">
                <a:extLst>
                  <a:ext uri="{FF2B5EF4-FFF2-40B4-BE49-F238E27FC236}">
                    <a16:creationId xmlns:a16="http://schemas.microsoft.com/office/drawing/2014/main" id="{AFDC70F5-B884-4442-A856-21E87B929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62">
                <a:extLst>
                  <a:ext uri="{FF2B5EF4-FFF2-40B4-BE49-F238E27FC236}">
                    <a16:creationId xmlns:a16="http://schemas.microsoft.com/office/drawing/2014/main" id="{DD681F03-5E74-4F3C-A959-6E08048A7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63">
                <a:extLst>
                  <a:ext uri="{FF2B5EF4-FFF2-40B4-BE49-F238E27FC236}">
                    <a16:creationId xmlns:a16="http://schemas.microsoft.com/office/drawing/2014/main" id="{353B651C-731D-40D6-8C3D-5AF124E15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64">
                <a:extLst>
                  <a:ext uri="{FF2B5EF4-FFF2-40B4-BE49-F238E27FC236}">
                    <a16:creationId xmlns:a16="http://schemas.microsoft.com/office/drawing/2014/main" id="{0D778A8F-EE5B-4581-9E0D-6BE5CFCA0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65">
                <a:extLst>
                  <a:ext uri="{FF2B5EF4-FFF2-40B4-BE49-F238E27FC236}">
                    <a16:creationId xmlns:a16="http://schemas.microsoft.com/office/drawing/2014/main" id="{20D684FE-1F62-497D-8EC3-C6C4CE6F7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66">
                <a:extLst>
                  <a:ext uri="{FF2B5EF4-FFF2-40B4-BE49-F238E27FC236}">
                    <a16:creationId xmlns:a16="http://schemas.microsoft.com/office/drawing/2014/main" id="{6097DEC8-FF20-437B-B823-23FC8CEE6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67">
                <a:extLst>
                  <a:ext uri="{FF2B5EF4-FFF2-40B4-BE49-F238E27FC236}">
                    <a16:creationId xmlns:a16="http://schemas.microsoft.com/office/drawing/2014/main" id="{51A33240-CE46-4C83-A44B-608383672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68">
                <a:extLst>
                  <a:ext uri="{FF2B5EF4-FFF2-40B4-BE49-F238E27FC236}">
                    <a16:creationId xmlns:a16="http://schemas.microsoft.com/office/drawing/2014/main" id="{2527F7B4-B67F-4C6B-8E3D-C71379572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69">
                <a:extLst>
                  <a:ext uri="{FF2B5EF4-FFF2-40B4-BE49-F238E27FC236}">
                    <a16:creationId xmlns:a16="http://schemas.microsoft.com/office/drawing/2014/main" id="{11822248-BB86-4101-869E-CC4786A12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38">
              <a:extLst>
                <a:ext uri="{FF2B5EF4-FFF2-40B4-BE49-F238E27FC236}">
                  <a16:creationId xmlns:a16="http://schemas.microsoft.com/office/drawing/2014/main" id="{EA162E1F-20DC-4208-B074-1AD74B15BC2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15020" y="556277"/>
              <a:ext cx="3969439" cy="574359"/>
              <a:chOff x="-2534" y="-582"/>
              <a:chExt cx="5052" cy="731"/>
            </a:xfrm>
          </p:grpSpPr>
          <p:sp>
            <p:nvSpPr>
              <p:cNvPr id="34" name="Freeform 45">
                <a:extLst>
                  <a:ext uri="{FF2B5EF4-FFF2-40B4-BE49-F238E27FC236}">
                    <a16:creationId xmlns:a16="http://schemas.microsoft.com/office/drawing/2014/main" id="{5986C7E5-C6EF-46A7-8949-84261E8DB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46">
                <a:extLst>
                  <a:ext uri="{FF2B5EF4-FFF2-40B4-BE49-F238E27FC236}">
                    <a16:creationId xmlns:a16="http://schemas.microsoft.com/office/drawing/2014/main" id="{54AEDDF0-F685-4B11-853D-56AB7607D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47">
                <a:extLst>
                  <a:ext uri="{FF2B5EF4-FFF2-40B4-BE49-F238E27FC236}">
                    <a16:creationId xmlns:a16="http://schemas.microsoft.com/office/drawing/2014/main" id="{A9E3F44C-122A-4B14-8173-7271EA829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D587DD67-B7BD-4073-AA28-049C3A249C55}"/>
                </a:ext>
              </a:extLst>
            </p:cNvPr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Group 72">
              <a:extLst>
                <a:ext uri="{FF2B5EF4-FFF2-40B4-BE49-F238E27FC236}">
                  <a16:creationId xmlns:a16="http://schemas.microsoft.com/office/drawing/2014/main" id="{7BC756B1-318A-4F29-BA82-1029B101491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3" name="Freeform 73">
                <a:extLst>
                  <a:ext uri="{FF2B5EF4-FFF2-40B4-BE49-F238E27FC236}">
                    <a16:creationId xmlns:a16="http://schemas.microsoft.com/office/drawing/2014/main" id="{5418D11C-57D7-4FE6-AFE8-9FAF468C3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74">
                <a:extLst>
                  <a:ext uri="{FF2B5EF4-FFF2-40B4-BE49-F238E27FC236}">
                    <a16:creationId xmlns:a16="http://schemas.microsoft.com/office/drawing/2014/main" id="{680EC361-1C8B-43DF-A108-765EDF903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5">
                <a:extLst>
                  <a:ext uri="{FF2B5EF4-FFF2-40B4-BE49-F238E27FC236}">
                    <a16:creationId xmlns:a16="http://schemas.microsoft.com/office/drawing/2014/main" id="{348C097A-CB17-476A-A6A5-A1DF469D9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76">
                <a:extLst>
                  <a:ext uri="{FF2B5EF4-FFF2-40B4-BE49-F238E27FC236}">
                    <a16:creationId xmlns:a16="http://schemas.microsoft.com/office/drawing/2014/main" id="{31F6BD74-6D8C-49CC-88E8-DF41E824D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77">
                <a:extLst>
                  <a:ext uri="{FF2B5EF4-FFF2-40B4-BE49-F238E27FC236}">
                    <a16:creationId xmlns:a16="http://schemas.microsoft.com/office/drawing/2014/main" id="{A7AFB548-7862-485C-85E4-263B90851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78">
                <a:extLst>
                  <a:ext uri="{FF2B5EF4-FFF2-40B4-BE49-F238E27FC236}">
                    <a16:creationId xmlns:a16="http://schemas.microsoft.com/office/drawing/2014/main" id="{5D89F24B-14F7-4796-8950-41CCD5A37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79">
                <a:extLst>
                  <a:ext uri="{FF2B5EF4-FFF2-40B4-BE49-F238E27FC236}">
                    <a16:creationId xmlns:a16="http://schemas.microsoft.com/office/drawing/2014/main" id="{24144547-D0FE-4D28-8C3C-771DF7051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80">
                <a:extLst>
                  <a:ext uri="{FF2B5EF4-FFF2-40B4-BE49-F238E27FC236}">
                    <a16:creationId xmlns:a16="http://schemas.microsoft.com/office/drawing/2014/main" id="{97057691-AA4F-443C-98DB-3203D1E3B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81">
                <a:extLst>
                  <a:ext uri="{FF2B5EF4-FFF2-40B4-BE49-F238E27FC236}">
                    <a16:creationId xmlns:a16="http://schemas.microsoft.com/office/drawing/2014/main" id="{38BC3A17-B318-4BD6-9418-7C8F42757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82">
                <a:extLst>
                  <a:ext uri="{FF2B5EF4-FFF2-40B4-BE49-F238E27FC236}">
                    <a16:creationId xmlns:a16="http://schemas.microsoft.com/office/drawing/2014/main" id="{6FB66C0B-6F77-4B6A-BDFA-54CEA6908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83">
                <a:extLst>
                  <a:ext uri="{FF2B5EF4-FFF2-40B4-BE49-F238E27FC236}">
                    <a16:creationId xmlns:a16="http://schemas.microsoft.com/office/drawing/2014/main" id="{CC264C67-6608-4671-A9C9-85EECABB2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84">
                <a:extLst>
                  <a:ext uri="{FF2B5EF4-FFF2-40B4-BE49-F238E27FC236}">
                    <a16:creationId xmlns:a16="http://schemas.microsoft.com/office/drawing/2014/main" id="{AE3B4923-2008-4632-9B36-9E7932A25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85">
                <a:extLst>
                  <a:ext uri="{FF2B5EF4-FFF2-40B4-BE49-F238E27FC236}">
                    <a16:creationId xmlns:a16="http://schemas.microsoft.com/office/drawing/2014/main" id="{55344419-F822-4101-A931-B511D02D9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86">
                <a:extLst>
                  <a:ext uri="{FF2B5EF4-FFF2-40B4-BE49-F238E27FC236}">
                    <a16:creationId xmlns:a16="http://schemas.microsoft.com/office/drawing/2014/main" id="{38F78401-8BB4-496D-98DF-326A5D028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87">
                <a:extLst>
                  <a:ext uri="{FF2B5EF4-FFF2-40B4-BE49-F238E27FC236}">
                    <a16:creationId xmlns:a16="http://schemas.microsoft.com/office/drawing/2014/main" id="{C68D5395-2F88-452D-973B-0553CF2BD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88">
                <a:extLst>
                  <a:ext uri="{FF2B5EF4-FFF2-40B4-BE49-F238E27FC236}">
                    <a16:creationId xmlns:a16="http://schemas.microsoft.com/office/drawing/2014/main" id="{DFECF14A-9180-4D09-BB6E-36B11D3E3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89">
                <a:extLst>
                  <a:ext uri="{FF2B5EF4-FFF2-40B4-BE49-F238E27FC236}">
                    <a16:creationId xmlns:a16="http://schemas.microsoft.com/office/drawing/2014/main" id="{ECAC2771-37CD-4BFE-A6D3-0A73351BB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90">
                <a:extLst>
                  <a:ext uri="{FF2B5EF4-FFF2-40B4-BE49-F238E27FC236}">
                    <a16:creationId xmlns:a16="http://schemas.microsoft.com/office/drawing/2014/main" id="{52FD2270-8595-40EE-875E-481BC170B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91">
                <a:extLst>
                  <a:ext uri="{FF2B5EF4-FFF2-40B4-BE49-F238E27FC236}">
                    <a16:creationId xmlns:a16="http://schemas.microsoft.com/office/drawing/2014/main" id="{1449A653-B027-4611-AF91-8A0721AAB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92">
                <a:extLst>
                  <a:ext uri="{FF2B5EF4-FFF2-40B4-BE49-F238E27FC236}">
                    <a16:creationId xmlns:a16="http://schemas.microsoft.com/office/drawing/2014/main" id="{0CE5EFC0-6CC6-42E7-9D7A-74FDA0FDC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93">
                <a:extLst>
                  <a:ext uri="{FF2B5EF4-FFF2-40B4-BE49-F238E27FC236}">
                    <a16:creationId xmlns:a16="http://schemas.microsoft.com/office/drawing/2014/main" id="{38D4A9E3-2AFC-4F8C-8A5A-89C576BC6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E24C75D8-7E89-4E75-8BB9-16A4A913A796}"/>
                </a:ext>
              </a:extLst>
            </p:cNvPr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달 10">
              <a:extLst>
                <a:ext uri="{FF2B5EF4-FFF2-40B4-BE49-F238E27FC236}">
                  <a16:creationId xmlns:a16="http://schemas.microsoft.com/office/drawing/2014/main" id="{C5525697-1689-4671-B199-28AB0964643D}"/>
                </a:ext>
              </a:extLst>
            </p:cNvPr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달 11">
              <a:extLst>
                <a:ext uri="{FF2B5EF4-FFF2-40B4-BE49-F238E27FC236}">
                  <a16:creationId xmlns:a16="http://schemas.microsoft.com/office/drawing/2014/main" id="{CA043710-E8B5-4B65-93BB-424137426713}"/>
                </a:ext>
              </a:extLst>
            </p:cNvPr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122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570301-F5A3-40C0-9330-A1BE535C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참고 자료 및 문헌 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C3BA8385-25E2-492B-BA6C-C4AD16BF3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1528" y="4741856"/>
            <a:ext cx="4608975" cy="2359356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C0D07E-FA6F-44E4-AF15-6508EA96BDC7}"/>
              </a:ext>
            </a:extLst>
          </p:cNvPr>
          <p:cNvSpPr/>
          <p:nvPr/>
        </p:nvSpPr>
        <p:spPr>
          <a:xfrm>
            <a:off x="1111624" y="1828751"/>
            <a:ext cx="7467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3"/>
              </a:rPr>
              <a:t>https://blog.hyosung.com/3708</a:t>
            </a:r>
            <a:endParaRPr lang="en-US" altLang="ko-KR" dirty="0"/>
          </a:p>
          <a:p>
            <a:r>
              <a:rPr lang="en-US" altLang="ko-KR" dirty="0">
                <a:hlinkClick r:id="rId4"/>
              </a:rPr>
              <a:t>http://dokdo.mofa.go.kr/kor/dokdo/reason.jsp</a:t>
            </a:r>
            <a:endParaRPr lang="en-US" altLang="ko-KR" dirty="0"/>
          </a:p>
          <a:p>
            <a:r>
              <a:rPr lang="en-US" altLang="ko-KR" dirty="0"/>
              <a:t>https://www.youtube.com/watch?v=FXUbCVPMJLA</a:t>
            </a:r>
          </a:p>
          <a:p>
            <a:r>
              <a:rPr lang="ko-KR" altLang="en-US" dirty="0"/>
              <a:t>한국 외교부 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301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DC3BD0-A82D-47EE-9A23-C350C428B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49" y="141478"/>
            <a:ext cx="10515600" cy="1325563"/>
          </a:xfrm>
        </p:spPr>
        <p:txBody>
          <a:bodyPr/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             독도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Dok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-Do)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23AC85-DA4C-4FEB-A649-18987F428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32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800" dirty="0">
                <a:latin typeface="Agency FB" panose="020B0503020202020204" pitchFamily="34" charset="0"/>
              </a:rPr>
              <a:t>동해 위치한 대한민국이 실효 지배를 하고 있는 총 </a:t>
            </a:r>
            <a:r>
              <a:rPr lang="en-US" altLang="ko-KR" sz="1800" dirty="0">
                <a:latin typeface="Agency FB" panose="020B0503020202020204" pitchFamily="34" charset="0"/>
              </a:rPr>
              <a:t>91</a:t>
            </a:r>
            <a:r>
              <a:rPr lang="ko-KR" altLang="en-US" sz="1800" dirty="0">
                <a:latin typeface="Agency FB" panose="020B0503020202020204" pitchFamily="34" charset="0"/>
              </a:rPr>
              <a:t>개 </a:t>
            </a:r>
            <a:r>
              <a:rPr lang="ko-KR" altLang="en-US" sz="1800" dirty="0" err="1">
                <a:latin typeface="Agency FB" panose="020B0503020202020204" pitchFamily="34" charset="0"/>
              </a:rPr>
              <a:t>크고작은섬으로</a:t>
            </a:r>
            <a:r>
              <a:rPr lang="ko-KR" altLang="en-US" sz="1800" dirty="0">
                <a:latin typeface="Agency FB" panose="020B0503020202020204" pitchFamily="34" charset="0"/>
              </a:rPr>
              <a:t> 이루어진 화산섬</a:t>
            </a:r>
            <a:r>
              <a:rPr lang="en-US" altLang="ko-KR" sz="1800" dirty="0">
                <a:latin typeface="Agency FB" panose="020B0503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ko-KR" altLang="en-US" sz="1800" dirty="0">
                <a:latin typeface="Agency FB" panose="020B0503020202020204" pitchFamily="34" charset="0"/>
              </a:rPr>
              <a:t>한국의 울릉도에서 동남쪽 </a:t>
            </a:r>
            <a:r>
              <a:rPr lang="en-US" altLang="ko-KR" sz="1800" dirty="0">
                <a:latin typeface="Agency FB" panose="020B0503020202020204" pitchFamily="34" charset="0"/>
              </a:rPr>
              <a:t>87.4km </a:t>
            </a:r>
            <a:r>
              <a:rPr lang="ko-KR" altLang="en-US" sz="1800" dirty="0" err="1">
                <a:latin typeface="Agency FB" panose="020B0503020202020204" pitchFamily="34" charset="0"/>
              </a:rPr>
              <a:t>떨어져있고</a:t>
            </a:r>
            <a:r>
              <a:rPr lang="en-US" altLang="ko-KR" sz="1800" dirty="0">
                <a:latin typeface="Agency FB" panose="020B0503020202020204" pitchFamily="34" charset="0"/>
              </a:rPr>
              <a:t>, </a:t>
            </a:r>
            <a:r>
              <a:rPr lang="ko-KR" altLang="en-US" sz="1800" dirty="0">
                <a:latin typeface="Agency FB" panose="020B0503020202020204" pitchFamily="34" charset="0"/>
              </a:rPr>
              <a:t>일본 </a:t>
            </a:r>
            <a:r>
              <a:rPr lang="ko-KR" altLang="en-US" sz="1800" dirty="0" err="1">
                <a:latin typeface="Agency FB" panose="020B0503020202020204" pitchFamily="34" charset="0"/>
              </a:rPr>
              <a:t>오키섬에서</a:t>
            </a:r>
            <a:r>
              <a:rPr lang="ko-KR" altLang="en-US" sz="1800" dirty="0">
                <a:latin typeface="Agency FB" panose="020B0503020202020204" pitchFamily="34" charset="0"/>
              </a:rPr>
              <a:t> </a:t>
            </a:r>
            <a:r>
              <a:rPr lang="en-US" altLang="ko-KR" sz="1800" dirty="0">
                <a:latin typeface="Agency FB" panose="020B0503020202020204" pitchFamily="34" charset="0"/>
              </a:rPr>
              <a:t>157km</a:t>
            </a:r>
            <a:r>
              <a:rPr lang="ko-KR" altLang="en-US" sz="1800" dirty="0">
                <a:latin typeface="Agency FB" panose="020B0503020202020204" pitchFamily="34" charset="0"/>
              </a:rPr>
              <a:t>떨어진 거리에 있다</a:t>
            </a:r>
            <a:r>
              <a:rPr lang="en-US" altLang="ko-KR" sz="1800" dirty="0">
                <a:latin typeface="Agency FB" panose="020B0503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altLang="ko-KR" sz="1800" dirty="0">
                <a:latin typeface="Agency FB" panose="020B0503020202020204" pitchFamily="34" charset="0"/>
              </a:rPr>
              <a:t> </a:t>
            </a:r>
            <a:r>
              <a:rPr lang="ko-KR" altLang="en-US" sz="1800" dirty="0">
                <a:latin typeface="Agency FB" panose="020B0503020202020204" pitchFamily="34" charset="0"/>
              </a:rPr>
              <a:t>천연기념물 제 </a:t>
            </a:r>
            <a:r>
              <a:rPr lang="en-US" altLang="ko-KR" sz="1800" dirty="0">
                <a:latin typeface="Agency FB" panose="020B0503020202020204" pitchFamily="34" charset="0"/>
              </a:rPr>
              <a:t>336</a:t>
            </a:r>
            <a:r>
              <a:rPr lang="ko-KR" altLang="en-US" sz="1800" dirty="0">
                <a:latin typeface="Agency FB" panose="020B0503020202020204" pitchFamily="34" charset="0"/>
              </a:rPr>
              <a:t>호 지정된 천연보호구역</a:t>
            </a:r>
            <a:endParaRPr lang="en-US" altLang="ko-KR" sz="1800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altLang="ko-KR" sz="1800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ko-KR" altLang="en-US" sz="1800" dirty="0">
                <a:latin typeface="Agency FB" panose="020B0503020202020204" pitchFamily="34" charset="0"/>
              </a:rPr>
              <a:t>행정구역</a:t>
            </a:r>
            <a:r>
              <a:rPr lang="en-US" altLang="ko-KR" sz="1800" dirty="0">
                <a:latin typeface="Agency FB" panose="020B0503020202020204" pitchFamily="34" charset="0"/>
              </a:rPr>
              <a:t>: </a:t>
            </a:r>
            <a:r>
              <a:rPr lang="ko-KR" altLang="en-US" sz="1800" dirty="0">
                <a:latin typeface="Agency FB" panose="020B0503020202020204" pitchFamily="34" charset="0"/>
              </a:rPr>
              <a:t>경상북도 울릉군 </a:t>
            </a:r>
            <a:r>
              <a:rPr lang="ko-KR" altLang="en-US" sz="1800" dirty="0" err="1">
                <a:latin typeface="Agency FB" panose="020B0503020202020204" pitchFamily="34" charset="0"/>
              </a:rPr>
              <a:t>울릉군</a:t>
            </a:r>
            <a:r>
              <a:rPr lang="ko-KR" altLang="en-US" sz="1800" dirty="0">
                <a:latin typeface="Agency FB" panose="020B0503020202020204" pitchFamily="34" charset="0"/>
              </a:rPr>
              <a:t> </a:t>
            </a:r>
            <a:r>
              <a:rPr lang="ko-KR" altLang="en-US" sz="1800" dirty="0" err="1">
                <a:latin typeface="Agency FB" panose="020B0503020202020204" pitchFamily="34" charset="0"/>
              </a:rPr>
              <a:t>독도리</a:t>
            </a:r>
            <a:r>
              <a:rPr lang="ko-KR" altLang="en-US" sz="1800" dirty="0">
                <a:latin typeface="Agency FB" panose="020B0503020202020204" pitchFamily="34" charset="0"/>
              </a:rPr>
              <a:t> 산 </a:t>
            </a:r>
            <a:r>
              <a:rPr lang="en-US" altLang="ko-KR" sz="1800" dirty="0">
                <a:latin typeface="Agency FB" panose="020B0503020202020204" pitchFamily="34" charset="0"/>
              </a:rPr>
              <a:t>1~96</a:t>
            </a:r>
            <a:r>
              <a:rPr lang="ko-KR" altLang="en-US" sz="1800" dirty="0">
                <a:latin typeface="Agency FB" panose="020B0503020202020204" pitchFamily="34" charset="0"/>
              </a:rPr>
              <a:t>번지 </a:t>
            </a:r>
            <a:endParaRPr lang="en-US" altLang="ko-KR" sz="1800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ko-KR" altLang="en-US" sz="1800" dirty="0">
                <a:latin typeface="Agency FB" panose="020B0503020202020204" pitchFamily="34" charset="0"/>
              </a:rPr>
              <a:t>명칭</a:t>
            </a:r>
            <a:r>
              <a:rPr lang="en-US" altLang="ko-KR" sz="1800" dirty="0">
                <a:latin typeface="Agency FB" panose="020B0503020202020204" pitchFamily="34" charset="0"/>
              </a:rPr>
              <a:t>: </a:t>
            </a:r>
            <a:r>
              <a:rPr lang="ko-KR" altLang="en-US" sz="1800" dirty="0">
                <a:latin typeface="Agency FB" panose="020B0503020202020204" pitchFamily="34" charset="0"/>
              </a:rPr>
              <a:t>독도</a:t>
            </a:r>
            <a:r>
              <a:rPr lang="en-US" altLang="ko-KR" sz="1800" dirty="0">
                <a:latin typeface="Agency FB" panose="020B0503020202020204" pitchFamily="34" charset="0"/>
              </a:rPr>
              <a:t>(</a:t>
            </a:r>
            <a:r>
              <a:rPr lang="ko-KR" altLang="en-US" sz="1800" dirty="0">
                <a:latin typeface="Agency FB" panose="020B0503020202020204" pitchFamily="34" charset="0"/>
              </a:rPr>
              <a:t>한국</a:t>
            </a:r>
            <a:r>
              <a:rPr lang="en-US" altLang="ko-KR" sz="1800" dirty="0">
                <a:latin typeface="Agency FB" panose="020B0503020202020204" pitchFamily="34" charset="0"/>
              </a:rPr>
              <a:t>), </a:t>
            </a:r>
            <a:r>
              <a:rPr lang="ko-KR" altLang="en-US" sz="1800" dirty="0">
                <a:latin typeface="Agency FB" panose="020B0503020202020204" pitchFamily="34" charset="0"/>
              </a:rPr>
              <a:t>다케시마</a:t>
            </a:r>
            <a:r>
              <a:rPr lang="en-US" altLang="ko-KR" sz="1800" dirty="0">
                <a:latin typeface="Agency FB" panose="020B0503020202020204" pitchFamily="34" charset="0"/>
              </a:rPr>
              <a:t>(</a:t>
            </a:r>
            <a:r>
              <a:rPr lang="ko-KR" altLang="en-US" sz="1800" dirty="0">
                <a:latin typeface="Agency FB" panose="020B0503020202020204" pitchFamily="34" charset="0"/>
              </a:rPr>
              <a:t>일본이 주장하는 명칭</a:t>
            </a:r>
            <a:r>
              <a:rPr lang="en-US" altLang="ko-KR" sz="1800" dirty="0">
                <a:latin typeface="Agency FB" panose="020B0503020202020204" pitchFamily="34" charset="0"/>
              </a:rPr>
              <a:t>), </a:t>
            </a:r>
            <a:r>
              <a:rPr lang="ko-KR" altLang="en-US" sz="1800" dirty="0" err="1">
                <a:latin typeface="Agency FB" panose="020B0503020202020204" pitchFamily="34" charset="0"/>
              </a:rPr>
              <a:t>쿠르츠암초</a:t>
            </a:r>
            <a:r>
              <a:rPr lang="en-US" altLang="ko-KR" sz="1800" dirty="0">
                <a:latin typeface="Agency FB" panose="020B0503020202020204" pitchFamily="34" charset="0"/>
              </a:rPr>
              <a:t>(</a:t>
            </a:r>
            <a:r>
              <a:rPr lang="ko-KR" altLang="en-US" sz="1800" dirty="0">
                <a:latin typeface="Agency FB" panose="020B0503020202020204" pitchFamily="34" charset="0"/>
              </a:rPr>
              <a:t>중립적인 명칭</a:t>
            </a:r>
            <a:r>
              <a:rPr lang="en-US" altLang="ko-KR" sz="1800" dirty="0">
                <a:latin typeface="Agency FB" panose="020B0503020202020204" pitchFamily="34" charset="0"/>
              </a:rPr>
              <a:t>)</a:t>
            </a:r>
          </a:p>
          <a:p>
            <a:pPr marL="0" indent="0">
              <a:buNone/>
            </a:pPr>
            <a:r>
              <a:rPr lang="ko-KR" altLang="en-US" sz="1800" dirty="0">
                <a:latin typeface="Agency FB" panose="020B0503020202020204" pitchFamily="34" charset="0"/>
              </a:rPr>
              <a:t>총면적</a:t>
            </a:r>
            <a:r>
              <a:rPr lang="en-US" altLang="ko-KR" sz="1800" dirty="0">
                <a:latin typeface="Agency FB" panose="020B0503020202020204" pitchFamily="34" charset="0"/>
              </a:rPr>
              <a:t>: 187,554m² </a:t>
            </a:r>
          </a:p>
          <a:p>
            <a:pPr marL="0" indent="0">
              <a:buNone/>
            </a:pPr>
            <a:r>
              <a:rPr lang="ko-KR" altLang="en-US" sz="1800" dirty="0">
                <a:latin typeface="Agency FB" panose="020B0503020202020204" pitchFamily="34" charset="0"/>
              </a:rPr>
              <a:t>기후</a:t>
            </a:r>
            <a:r>
              <a:rPr lang="en-US" altLang="ko-KR" sz="1800" dirty="0">
                <a:latin typeface="Agency FB" panose="020B0503020202020204" pitchFamily="34" charset="0"/>
              </a:rPr>
              <a:t>: </a:t>
            </a:r>
            <a:r>
              <a:rPr lang="ko-KR" altLang="en-US" sz="1800" dirty="0">
                <a:latin typeface="Agency FB" panose="020B0503020202020204" pitchFamily="34" charset="0"/>
              </a:rPr>
              <a:t>연평균 기온 </a:t>
            </a:r>
            <a:r>
              <a:rPr lang="en-US" altLang="ko-KR" sz="1800" dirty="0">
                <a:latin typeface="Agency FB" panose="020B0503020202020204" pitchFamily="34" charset="0"/>
              </a:rPr>
              <a:t>12</a:t>
            </a:r>
            <a:r>
              <a:rPr lang="ko-KR" altLang="en-US" sz="1800" dirty="0">
                <a:latin typeface="Agency FB" panose="020B0503020202020204" pitchFamily="34" charset="0"/>
              </a:rPr>
              <a:t>도 평균가수량 </a:t>
            </a:r>
            <a:r>
              <a:rPr lang="en-US" altLang="ko-KR" sz="1800" dirty="0">
                <a:latin typeface="Agency FB" panose="020B0503020202020204" pitchFamily="34" charset="0"/>
              </a:rPr>
              <a:t>1,240mm </a:t>
            </a:r>
            <a:r>
              <a:rPr lang="ko-KR" altLang="en-US" sz="1800" dirty="0">
                <a:latin typeface="Agency FB" panose="020B0503020202020204" pitchFamily="34" charset="0"/>
              </a:rPr>
              <a:t>계절에 따라 </a:t>
            </a:r>
            <a:r>
              <a:rPr lang="ko-KR" altLang="en-US" sz="1800" dirty="0" err="1">
                <a:latin typeface="Agency FB" panose="020B0503020202020204" pitchFamily="34" charset="0"/>
              </a:rPr>
              <a:t>주풍향</a:t>
            </a:r>
            <a:r>
              <a:rPr lang="ko-KR" altLang="en-US" sz="1800" dirty="0">
                <a:latin typeface="Agency FB" panose="020B0503020202020204" pitchFamily="34" charset="0"/>
              </a:rPr>
              <a:t> 뚜렷한 기후</a:t>
            </a:r>
            <a:r>
              <a:rPr lang="en-US" altLang="ko-KR" sz="1800" dirty="0">
                <a:latin typeface="Agency FB" panose="020B0503020202020204" pitchFamily="34" charset="0"/>
              </a:rPr>
              <a:t>.</a:t>
            </a:r>
            <a:endParaRPr lang="ko-KR" altLang="en-US" sz="1800" dirty="0">
              <a:latin typeface="Agency FB" panose="020B0503020202020204" pitchFamily="34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9EE4462-5DCE-428C-8CA0-439943E9A5CF}"/>
              </a:ext>
            </a:extLst>
          </p:cNvPr>
          <p:cNvGrpSpPr/>
          <p:nvPr/>
        </p:nvGrpSpPr>
        <p:grpSpPr>
          <a:xfrm>
            <a:off x="4155322" y="4726066"/>
            <a:ext cx="4544936" cy="1585834"/>
            <a:chOff x="139521" y="243478"/>
            <a:chExt cx="4544936" cy="1585834"/>
          </a:xfrm>
        </p:grpSpPr>
        <p:sp>
          <p:nvSpPr>
            <p:cNvPr id="5" name="구름 4">
              <a:extLst>
                <a:ext uri="{FF2B5EF4-FFF2-40B4-BE49-F238E27FC236}">
                  <a16:creationId xmlns:a16="http://schemas.microsoft.com/office/drawing/2014/main" id="{26EEA213-814B-4447-BF0C-7E3F565A712B}"/>
                </a:ext>
              </a:extLst>
            </p:cNvPr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2AC87412-981F-4D62-9C96-54ABCC7A4FF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C645DB73-817A-470A-9906-BB7BD24FD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2A5F0619-D872-43E2-8EA5-5D9F53572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C7134314-614B-4DB1-8488-7A3D8DDA7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8">
                <a:extLst>
                  <a:ext uri="{FF2B5EF4-FFF2-40B4-BE49-F238E27FC236}">
                    <a16:creationId xmlns:a16="http://schemas.microsoft.com/office/drawing/2014/main" id="{24604705-8DDA-4220-9B01-BD5C38282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7A95F2C7-451D-4949-B759-7047024FB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17DA790E-28FA-4254-B56E-90BB8D5BD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3C711290-9EAC-4E4F-BFCC-6DD0F4D6F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2">
                <a:extLst>
                  <a:ext uri="{FF2B5EF4-FFF2-40B4-BE49-F238E27FC236}">
                    <a16:creationId xmlns:a16="http://schemas.microsoft.com/office/drawing/2014/main" id="{BC4AF358-8FD9-42C8-A116-F40DFC722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ECC453E8-8DF8-4665-9096-1822341D4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A5883312-A7DC-4D5D-B2C4-8AB8F2903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AE50E9CB-7CFA-446A-9803-77CC08EA2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E4B5C5DF-A18D-4A94-98D9-6B6A48312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id="{110246B2-C8AB-4CDA-B1C2-3C9EBC0CC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9695D4C4-CBF6-4F57-8B91-42849B752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5023FBE9-1398-4DD9-B0C8-BFDCE21E5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2370952F-2832-4F8C-A140-5EB5F5452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AF86AF31-0F70-425C-BE4B-9078977F8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id="{ABE55268-4A1B-4BBA-83A6-56CCD409D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23">
                <a:extLst>
                  <a:ext uri="{FF2B5EF4-FFF2-40B4-BE49-F238E27FC236}">
                    <a16:creationId xmlns:a16="http://schemas.microsoft.com/office/drawing/2014/main" id="{6E2470B2-7216-40C3-972C-F9FA58DE8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4">
                <a:extLst>
                  <a:ext uri="{FF2B5EF4-FFF2-40B4-BE49-F238E27FC236}">
                    <a16:creationId xmlns:a16="http://schemas.microsoft.com/office/drawing/2014/main" id="{E12DC777-0E5E-4BFA-87E0-9AD756583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id="{1A8B45B9-DBBE-44D1-88E0-506F25231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26">
                <a:extLst>
                  <a:ext uri="{FF2B5EF4-FFF2-40B4-BE49-F238E27FC236}">
                    <a16:creationId xmlns:a16="http://schemas.microsoft.com/office/drawing/2014/main" id="{8786BCDC-640B-442C-B857-82852D3F1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id="{7F05ED8B-3044-44D9-826A-39F264626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28">
                <a:extLst>
                  <a:ext uri="{FF2B5EF4-FFF2-40B4-BE49-F238E27FC236}">
                    <a16:creationId xmlns:a16="http://schemas.microsoft.com/office/drawing/2014/main" id="{A5686126-9F08-4287-8206-DE53AC1F6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29">
                <a:extLst>
                  <a:ext uri="{FF2B5EF4-FFF2-40B4-BE49-F238E27FC236}">
                    <a16:creationId xmlns:a16="http://schemas.microsoft.com/office/drawing/2014/main" id="{0C62AD1C-88CD-4AA4-A3D8-0D397A8A0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30">
                <a:extLst>
                  <a:ext uri="{FF2B5EF4-FFF2-40B4-BE49-F238E27FC236}">
                    <a16:creationId xmlns:a16="http://schemas.microsoft.com/office/drawing/2014/main" id="{11183825-53F4-42AC-893D-80F6FA536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31">
                <a:extLst>
                  <a:ext uri="{FF2B5EF4-FFF2-40B4-BE49-F238E27FC236}">
                    <a16:creationId xmlns:a16="http://schemas.microsoft.com/office/drawing/2014/main" id="{38A5EEB0-2766-4C15-A1B0-C573CFF52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32">
                <a:extLst>
                  <a:ext uri="{FF2B5EF4-FFF2-40B4-BE49-F238E27FC236}">
                    <a16:creationId xmlns:a16="http://schemas.microsoft.com/office/drawing/2014/main" id="{8AC85A6C-C791-461C-885E-2D0F04C60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33">
                <a:extLst>
                  <a:ext uri="{FF2B5EF4-FFF2-40B4-BE49-F238E27FC236}">
                    <a16:creationId xmlns:a16="http://schemas.microsoft.com/office/drawing/2014/main" id="{FC6BE695-B912-43D6-9B12-040F26B4B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34">
                <a:extLst>
                  <a:ext uri="{FF2B5EF4-FFF2-40B4-BE49-F238E27FC236}">
                    <a16:creationId xmlns:a16="http://schemas.microsoft.com/office/drawing/2014/main" id="{86C17148-8289-4CC6-BF82-60CAC17F2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35">
                <a:extLst>
                  <a:ext uri="{FF2B5EF4-FFF2-40B4-BE49-F238E27FC236}">
                    <a16:creationId xmlns:a16="http://schemas.microsoft.com/office/drawing/2014/main" id="{CC83E60F-5F61-421A-B496-327E64AE4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36">
                <a:extLst>
                  <a:ext uri="{FF2B5EF4-FFF2-40B4-BE49-F238E27FC236}">
                    <a16:creationId xmlns:a16="http://schemas.microsoft.com/office/drawing/2014/main" id="{B43D4739-41B0-4FC0-868A-09FBAEAEC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37">
                <a:extLst>
                  <a:ext uri="{FF2B5EF4-FFF2-40B4-BE49-F238E27FC236}">
                    <a16:creationId xmlns:a16="http://schemas.microsoft.com/office/drawing/2014/main" id="{78FDA680-A9E2-4D3A-8301-F64EA3599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38">
                <a:extLst>
                  <a:ext uri="{FF2B5EF4-FFF2-40B4-BE49-F238E27FC236}">
                    <a16:creationId xmlns:a16="http://schemas.microsoft.com/office/drawing/2014/main" id="{34753B68-E82B-4629-AF35-6BEF914FD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39">
                <a:extLst>
                  <a:ext uri="{FF2B5EF4-FFF2-40B4-BE49-F238E27FC236}">
                    <a16:creationId xmlns:a16="http://schemas.microsoft.com/office/drawing/2014/main" id="{A7AE14DE-825B-4B6E-AEBE-84D72B247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40">
                <a:extLst>
                  <a:ext uri="{FF2B5EF4-FFF2-40B4-BE49-F238E27FC236}">
                    <a16:creationId xmlns:a16="http://schemas.microsoft.com/office/drawing/2014/main" id="{659C2FEF-6320-4DBF-AE61-3A063E05B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41">
                <a:extLst>
                  <a:ext uri="{FF2B5EF4-FFF2-40B4-BE49-F238E27FC236}">
                    <a16:creationId xmlns:a16="http://schemas.microsoft.com/office/drawing/2014/main" id="{FE95EA07-FCFD-4B29-9739-6A965E6A8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42">
                <a:extLst>
                  <a:ext uri="{FF2B5EF4-FFF2-40B4-BE49-F238E27FC236}">
                    <a16:creationId xmlns:a16="http://schemas.microsoft.com/office/drawing/2014/main" id="{F0E97A4F-F460-42EE-AF87-F6CD1DB57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3">
                <a:extLst>
                  <a:ext uri="{FF2B5EF4-FFF2-40B4-BE49-F238E27FC236}">
                    <a16:creationId xmlns:a16="http://schemas.microsoft.com/office/drawing/2014/main" id="{4AEEA184-5C43-47BE-A730-A3C65B783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4">
                <a:extLst>
                  <a:ext uri="{FF2B5EF4-FFF2-40B4-BE49-F238E27FC236}">
                    <a16:creationId xmlns:a16="http://schemas.microsoft.com/office/drawing/2014/main" id="{4863F5A0-5100-4764-8473-422A4F456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45">
                <a:extLst>
                  <a:ext uri="{FF2B5EF4-FFF2-40B4-BE49-F238E27FC236}">
                    <a16:creationId xmlns:a16="http://schemas.microsoft.com/office/drawing/2014/main" id="{4B40DEC9-F4A4-441D-A4CE-6A4B00BD6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46">
                <a:extLst>
                  <a:ext uri="{FF2B5EF4-FFF2-40B4-BE49-F238E27FC236}">
                    <a16:creationId xmlns:a16="http://schemas.microsoft.com/office/drawing/2014/main" id="{64ABCC0A-9265-4CF7-BD96-9B81E6E70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47">
                <a:extLst>
                  <a:ext uri="{FF2B5EF4-FFF2-40B4-BE49-F238E27FC236}">
                    <a16:creationId xmlns:a16="http://schemas.microsoft.com/office/drawing/2014/main" id="{B1D30539-4FD2-4C2C-8F2F-73007484B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48">
                <a:extLst>
                  <a:ext uri="{FF2B5EF4-FFF2-40B4-BE49-F238E27FC236}">
                    <a16:creationId xmlns:a16="http://schemas.microsoft.com/office/drawing/2014/main" id="{2803F527-9D86-48C7-9C49-A4D8A75AD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49">
                <a:extLst>
                  <a:ext uri="{FF2B5EF4-FFF2-40B4-BE49-F238E27FC236}">
                    <a16:creationId xmlns:a16="http://schemas.microsoft.com/office/drawing/2014/main" id="{A9DF5ACD-6133-49AA-B1F2-8F1717335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50">
                <a:extLst>
                  <a:ext uri="{FF2B5EF4-FFF2-40B4-BE49-F238E27FC236}">
                    <a16:creationId xmlns:a16="http://schemas.microsoft.com/office/drawing/2014/main" id="{DDB787C7-4BC7-4979-895A-682868848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51">
                <a:extLst>
                  <a:ext uri="{FF2B5EF4-FFF2-40B4-BE49-F238E27FC236}">
                    <a16:creationId xmlns:a16="http://schemas.microsoft.com/office/drawing/2014/main" id="{75CD255F-0BD4-4DFE-9D66-811C5377F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52">
                <a:extLst>
                  <a:ext uri="{FF2B5EF4-FFF2-40B4-BE49-F238E27FC236}">
                    <a16:creationId xmlns:a16="http://schemas.microsoft.com/office/drawing/2014/main" id="{A4462CC7-4931-4F97-A230-06DE98695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53">
                <a:extLst>
                  <a:ext uri="{FF2B5EF4-FFF2-40B4-BE49-F238E27FC236}">
                    <a16:creationId xmlns:a16="http://schemas.microsoft.com/office/drawing/2014/main" id="{709BBAC8-94F1-4737-BAF5-354B7BC8E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54">
                <a:extLst>
                  <a:ext uri="{FF2B5EF4-FFF2-40B4-BE49-F238E27FC236}">
                    <a16:creationId xmlns:a16="http://schemas.microsoft.com/office/drawing/2014/main" id="{2BE6F22F-598F-430A-831A-988CE6966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55">
                <a:extLst>
                  <a:ext uri="{FF2B5EF4-FFF2-40B4-BE49-F238E27FC236}">
                    <a16:creationId xmlns:a16="http://schemas.microsoft.com/office/drawing/2014/main" id="{8B9E25AA-AE00-484E-A43E-836AF8FAB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56">
                <a:extLst>
                  <a:ext uri="{FF2B5EF4-FFF2-40B4-BE49-F238E27FC236}">
                    <a16:creationId xmlns:a16="http://schemas.microsoft.com/office/drawing/2014/main" id="{105876E0-EA7A-4338-B7EA-0168F4558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57">
                <a:extLst>
                  <a:ext uri="{FF2B5EF4-FFF2-40B4-BE49-F238E27FC236}">
                    <a16:creationId xmlns:a16="http://schemas.microsoft.com/office/drawing/2014/main" id="{005EED1F-982E-47D9-9AF5-F90C03F36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58">
                <a:extLst>
                  <a:ext uri="{FF2B5EF4-FFF2-40B4-BE49-F238E27FC236}">
                    <a16:creationId xmlns:a16="http://schemas.microsoft.com/office/drawing/2014/main" id="{7EDFCC87-87D0-4653-BE76-575E1794F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59">
                <a:extLst>
                  <a:ext uri="{FF2B5EF4-FFF2-40B4-BE49-F238E27FC236}">
                    <a16:creationId xmlns:a16="http://schemas.microsoft.com/office/drawing/2014/main" id="{947C3DE8-F90F-47EF-85BB-98E9B5808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60">
                <a:extLst>
                  <a:ext uri="{FF2B5EF4-FFF2-40B4-BE49-F238E27FC236}">
                    <a16:creationId xmlns:a16="http://schemas.microsoft.com/office/drawing/2014/main" id="{9D5BF1A6-647C-4FFE-9A7C-806EA0C8E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61">
                <a:extLst>
                  <a:ext uri="{FF2B5EF4-FFF2-40B4-BE49-F238E27FC236}">
                    <a16:creationId xmlns:a16="http://schemas.microsoft.com/office/drawing/2014/main" id="{C8D164E2-6372-4648-A449-A00D6120B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62">
                <a:extLst>
                  <a:ext uri="{FF2B5EF4-FFF2-40B4-BE49-F238E27FC236}">
                    <a16:creationId xmlns:a16="http://schemas.microsoft.com/office/drawing/2014/main" id="{A88E17CE-1217-461B-B0C5-071BD2914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63">
                <a:extLst>
                  <a:ext uri="{FF2B5EF4-FFF2-40B4-BE49-F238E27FC236}">
                    <a16:creationId xmlns:a16="http://schemas.microsoft.com/office/drawing/2014/main" id="{C97D7310-D267-4A67-9E71-33D70DAC6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64">
                <a:extLst>
                  <a:ext uri="{FF2B5EF4-FFF2-40B4-BE49-F238E27FC236}">
                    <a16:creationId xmlns:a16="http://schemas.microsoft.com/office/drawing/2014/main" id="{DA9B9BC9-23D9-4A26-ABEB-070DCC3DE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65">
                <a:extLst>
                  <a:ext uri="{FF2B5EF4-FFF2-40B4-BE49-F238E27FC236}">
                    <a16:creationId xmlns:a16="http://schemas.microsoft.com/office/drawing/2014/main" id="{7F039FDB-0BCE-420F-AA87-AA06656D8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66">
                <a:extLst>
                  <a:ext uri="{FF2B5EF4-FFF2-40B4-BE49-F238E27FC236}">
                    <a16:creationId xmlns:a16="http://schemas.microsoft.com/office/drawing/2014/main" id="{777E0FEC-32AE-4058-9905-6ADDCCE30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67">
                <a:extLst>
                  <a:ext uri="{FF2B5EF4-FFF2-40B4-BE49-F238E27FC236}">
                    <a16:creationId xmlns:a16="http://schemas.microsoft.com/office/drawing/2014/main" id="{C9BBC50F-E737-47EF-9320-B01C9C2B5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68">
                <a:extLst>
                  <a:ext uri="{FF2B5EF4-FFF2-40B4-BE49-F238E27FC236}">
                    <a16:creationId xmlns:a16="http://schemas.microsoft.com/office/drawing/2014/main" id="{3705C668-15DB-4AF6-9647-9FBCE4340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69">
                <a:extLst>
                  <a:ext uri="{FF2B5EF4-FFF2-40B4-BE49-F238E27FC236}">
                    <a16:creationId xmlns:a16="http://schemas.microsoft.com/office/drawing/2014/main" id="{325B5DF8-7278-4277-8812-61F08D756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38">
              <a:extLst>
                <a:ext uri="{FF2B5EF4-FFF2-40B4-BE49-F238E27FC236}">
                  <a16:creationId xmlns:a16="http://schemas.microsoft.com/office/drawing/2014/main" id="{15999E34-2A57-4E9F-9E1B-62B2C26BE66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34" name="Freeform 45">
                <a:extLst>
                  <a:ext uri="{FF2B5EF4-FFF2-40B4-BE49-F238E27FC236}">
                    <a16:creationId xmlns:a16="http://schemas.microsoft.com/office/drawing/2014/main" id="{5A01A3C6-F27B-4552-8776-DBF692A9D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46">
                <a:extLst>
                  <a:ext uri="{FF2B5EF4-FFF2-40B4-BE49-F238E27FC236}">
                    <a16:creationId xmlns:a16="http://schemas.microsoft.com/office/drawing/2014/main" id="{D3C0C27E-E5F4-4440-8B86-EF4C83AE9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47">
                <a:extLst>
                  <a:ext uri="{FF2B5EF4-FFF2-40B4-BE49-F238E27FC236}">
                    <a16:creationId xmlns:a16="http://schemas.microsoft.com/office/drawing/2014/main" id="{F1E7C917-0049-41CE-AA40-10F3F5FA6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C55084E2-DC6F-482F-839D-4883177E659B}"/>
                </a:ext>
              </a:extLst>
            </p:cNvPr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Group 72">
              <a:extLst>
                <a:ext uri="{FF2B5EF4-FFF2-40B4-BE49-F238E27FC236}">
                  <a16:creationId xmlns:a16="http://schemas.microsoft.com/office/drawing/2014/main" id="{C82E9A8B-EC13-417A-8B01-6617FC035C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3" name="Freeform 73">
                <a:extLst>
                  <a:ext uri="{FF2B5EF4-FFF2-40B4-BE49-F238E27FC236}">
                    <a16:creationId xmlns:a16="http://schemas.microsoft.com/office/drawing/2014/main" id="{9A5F120E-C568-4D4B-934E-FF8260473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74">
                <a:extLst>
                  <a:ext uri="{FF2B5EF4-FFF2-40B4-BE49-F238E27FC236}">
                    <a16:creationId xmlns:a16="http://schemas.microsoft.com/office/drawing/2014/main" id="{13AAE7A5-0A02-4529-B916-4269FEA41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5">
                <a:extLst>
                  <a:ext uri="{FF2B5EF4-FFF2-40B4-BE49-F238E27FC236}">
                    <a16:creationId xmlns:a16="http://schemas.microsoft.com/office/drawing/2014/main" id="{7082A550-5679-474A-8D3E-AD78A8FBF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76">
                <a:extLst>
                  <a:ext uri="{FF2B5EF4-FFF2-40B4-BE49-F238E27FC236}">
                    <a16:creationId xmlns:a16="http://schemas.microsoft.com/office/drawing/2014/main" id="{1584CFC2-C5EA-4DBA-BEA9-A4F6FAC06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77">
                <a:extLst>
                  <a:ext uri="{FF2B5EF4-FFF2-40B4-BE49-F238E27FC236}">
                    <a16:creationId xmlns:a16="http://schemas.microsoft.com/office/drawing/2014/main" id="{1DD3E1AC-711B-4EA0-8BC9-CAAED8D11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78">
                <a:extLst>
                  <a:ext uri="{FF2B5EF4-FFF2-40B4-BE49-F238E27FC236}">
                    <a16:creationId xmlns:a16="http://schemas.microsoft.com/office/drawing/2014/main" id="{FADDD429-669A-45C2-87C3-93AD6CC47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79">
                <a:extLst>
                  <a:ext uri="{FF2B5EF4-FFF2-40B4-BE49-F238E27FC236}">
                    <a16:creationId xmlns:a16="http://schemas.microsoft.com/office/drawing/2014/main" id="{7B289289-6F01-421A-82A8-86A573087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80">
                <a:extLst>
                  <a:ext uri="{FF2B5EF4-FFF2-40B4-BE49-F238E27FC236}">
                    <a16:creationId xmlns:a16="http://schemas.microsoft.com/office/drawing/2014/main" id="{A714607F-CC7D-4D09-A6F0-23AF32521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81">
                <a:extLst>
                  <a:ext uri="{FF2B5EF4-FFF2-40B4-BE49-F238E27FC236}">
                    <a16:creationId xmlns:a16="http://schemas.microsoft.com/office/drawing/2014/main" id="{E5B02EDA-AD46-4DEF-A738-E52F9EB00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82">
                <a:extLst>
                  <a:ext uri="{FF2B5EF4-FFF2-40B4-BE49-F238E27FC236}">
                    <a16:creationId xmlns:a16="http://schemas.microsoft.com/office/drawing/2014/main" id="{069BD268-2A31-4811-811D-FAB70EA2F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83">
                <a:extLst>
                  <a:ext uri="{FF2B5EF4-FFF2-40B4-BE49-F238E27FC236}">
                    <a16:creationId xmlns:a16="http://schemas.microsoft.com/office/drawing/2014/main" id="{8C12043D-35BD-4CEB-B87C-D79532C62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84">
                <a:extLst>
                  <a:ext uri="{FF2B5EF4-FFF2-40B4-BE49-F238E27FC236}">
                    <a16:creationId xmlns:a16="http://schemas.microsoft.com/office/drawing/2014/main" id="{E6A6EBEF-0B11-4482-B3B2-5D9FF89C7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85">
                <a:extLst>
                  <a:ext uri="{FF2B5EF4-FFF2-40B4-BE49-F238E27FC236}">
                    <a16:creationId xmlns:a16="http://schemas.microsoft.com/office/drawing/2014/main" id="{8E875199-0A7E-4E63-9506-7E99196F6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86">
                <a:extLst>
                  <a:ext uri="{FF2B5EF4-FFF2-40B4-BE49-F238E27FC236}">
                    <a16:creationId xmlns:a16="http://schemas.microsoft.com/office/drawing/2014/main" id="{BD75B77F-C30D-4DD7-8F27-B38BC5476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87">
                <a:extLst>
                  <a:ext uri="{FF2B5EF4-FFF2-40B4-BE49-F238E27FC236}">
                    <a16:creationId xmlns:a16="http://schemas.microsoft.com/office/drawing/2014/main" id="{05446F13-D6FB-4C79-9B99-7DD26A859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88">
                <a:extLst>
                  <a:ext uri="{FF2B5EF4-FFF2-40B4-BE49-F238E27FC236}">
                    <a16:creationId xmlns:a16="http://schemas.microsoft.com/office/drawing/2014/main" id="{E7BD574C-C63F-4330-B291-81BEBEDCE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89">
                <a:extLst>
                  <a:ext uri="{FF2B5EF4-FFF2-40B4-BE49-F238E27FC236}">
                    <a16:creationId xmlns:a16="http://schemas.microsoft.com/office/drawing/2014/main" id="{0951FFBC-7A21-47B2-AAA9-43E4132E5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90">
                <a:extLst>
                  <a:ext uri="{FF2B5EF4-FFF2-40B4-BE49-F238E27FC236}">
                    <a16:creationId xmlns:a16="http://schemas.microsoft.com/office/drawing/2014/main" id="{1C38CD34-0E8F-42D4-9CBE-0F1A7B81D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91">
                <a:extLst>
                  <a:ext uri="{FF2B5EF4-FFF2-40B4-BE49-F238E27FC236}">
                    <a16:creationId xmlns:a16="http://schemas.microsoft.com/office/drawing/2014/main" id="{47C2D11D-3A09-4DE7-964B-F33770D03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92">
                <a:extLst>
                  <a:ext uri="{FF2B5EF4-FFF2-40B4-BE49-F238E27FC236}">
                    <a16:creationId xmlns:a16="http://schemas.microsoft.com/office/drawing/2014/main" id="{01D06EE7-043D-46F5-85E3-180E27612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93">
                <a:extLst>
                  <a:ext uri="{FF2B5EF4-FFF2-40B4-BE49-F238E27FC236}">
                    <a16:creationId xmlns:a16="http://schemas.microsoft.com/office/drawing/2014/main" id="{E30FEC16-0B1B-4E95-A967-F8E3AEBC8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D8B0811F-8479-4465-AD89-E34CB7A9453C}"/>
                </a:ext>
              </a:extLst>
            </p:cNvPr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달 10">
              <a:extLst>
                <a:ext uri="{FF2B5EF4-FFF2-40B4-BE49-F238E27FC236}">
                  <a16:creationId xmlns:a16="http://schemas.microsoft.com/office/drawing/2014/main" id="{7C63CCDA-D8A2-42DE-8922-94C09852E6EC}"/>
                </a:ext>
              </a:extLst>
            </p:cNvPr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달 11">
              <a:extLst>
                <a:ext uri="{FF2B5EF4-FFF2-40B4-BE49-F238E27FC236}">
                  <a16:creationId xmlns:a16="http://schemas.microsoft.com/office/drawing/2014/main" id="{67C5A993-8CD6-438F-B8EB-DACBAAEF73C4}"/>
                </a:ext>
              </a:extLst>
            </p:cNvPr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258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B6BC2A-18C9-41DD-B9C3-25AA9023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34" y="139517"/>
            <a:ext cx="10515600" cy="1325563"/>
          </a:xfrm>
        </p:spPr>
        <p:txBody>
          <a:bodyPr/>
          <a:lstStyle/>
          <a:p>
            <a:r>
              <a:rPr lang="en-US" altLang="ko-KR" dirty="0">
                <a:latin typeface="HY궁서B" panose="02030600000101010101" pitchFamily="18" charset="-127"/>
                <a:ea typeface="HY궁서B" panose="02030600000101010101" pitchFamily="18" charset="-127"/>
              </a:rPr>
              <a:t>2. </a:t>
            </a:r>
            <a:r>
              <a:rPr lang="ko-KR" altLang="en-US" dirty="0" err="1">
                <a:latin typeface="HY궁서B" panose="02030600000101010101" pitchFamily="18" charset="-127"/>
                <a:ea typeface="HY궁서B" panose="02030600000101010101" pitchFamily="18" charset="-127"/>
              </a:rPr>
              <a:t>연도별로본</a:t>
            </a:r>
            <a:r>
              <a:rPr lang="ko-KR" altLang="en-US" dirty="0">
                <a:latin typeface="HY궁서B" panose="02030600000101010101" pitchFamily="18" charset="-127"/>
                <a:ea typeface="HY궁서B" panose="02030600000101010101" pitchFamily="18" charset="-127"/>
              </a:rPr>
              <a:t> 역사적 근거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271869CB-F627-4F0E-9CDB-E23FC0D0F057}"/>
              </a:ext>
            </a:extLst>
          </p:cNvPr>
          <p:cNvGrpSpPr/>
          <p:nvPr/>
        </p:nvGrpSpPr>
        <p:grpSpPr>
          <a:xfrm>
            <a:off x="4155322" y="4726066"/>
            <a:ext cx="4544936" cy="1585834"/>
            <a:chOff x="139521" y="243478"/>
            <a:chExt cx="4544936" cy="1585834"/>
          </a:xfrm>
        </p:grpSpPr>
        <p:sp>
          <p:nvSpPr>
            <p:cNvPr id="5" name="구름 4">
              <a:extLst>
                <a:ext uri="{FF2B5EF4-FFF2-40B4-BE49-F238E27FC236}">
                  <a16:creationId xmlns:a16="http://schemas.microsoft.com/office/drawing/2014/main" id="{504303DB-769E-4014-9BB4-38EE9B919175}"/>
                </a:ext>
              </a:extLst>
            </p:cNvPr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69E3E899-B5BE-40BF-8EFC-40375904A2F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C1CCD3FC-EFE7-4FD4-BD1F-9EEE4978D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C3DCEC59-812E-44CC-AA12-D39AFABDE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31DC0393-598E-4EC1-8DB9-5343C0304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8">
                <a:extLst>
                  <a:ext uri="{FF2B5EF4-FFF2-40B4-BE49-F238E27FC236}">
                    <a16:creationId xmlns:a16="http://schemas.microsoft.com/office/drawing/2014/main" id="{51BCC1BE-B910-4A12-BE03-DF4EEA00D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037B00B1-4E5D-4B42-B094-24F37AB61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3EEC6D75-3629-4F7C-A285-7A3246DAB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9D8927D2-CBED-4544-B880-372B0B48C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2">
                <a:extLst>
                  <a:ext uri="{FF2B5EF4-FFF2-40B4-BE49-F238E27FC236}">
                    <a16:creationId xmlns:a16="http://schemas.microsoft.com/office/drawing/2014/main" id="{5C8CDCD3-9F8B-47B0-97F1-FCE91C25C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7072A077-6868-4E35-8E33-F227FA393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13163B54-4056-4370-A04A-0B02A5116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97E28FCD-A252-4847-BB88-A640BB2CE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43EB7F48-8F11-4B18-94A9-1B06A4C24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id="{2B1E9B56-8C15-41B8-A940-9BF70A5AB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FEAAF95F-D1E7-4A37-A190-046E138DC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36EC5839-030A-4C3A-96B0-62E5335DC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D1C3AC04-869D-457C-8910-548BEBA24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6AD6DC93-8D85-4152-8E30-EA411C199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id="{374AA5C7-3CC7-4586-B0EE-7AED19D82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23">
                <a:extLst>
                  <a:ext uri="{FF2B5EF4-FFF2-40B4-BE49-F238E27FC236}">
                    <a16:creationId xmlns:a16="http://schemas.microsoft.com/office/drawing/2014/main" id="{7466BDC6-BEEC-4FCB-AAC7-81E719427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4">
                <a:extLst>
                  <a:ext uri="{FF2B5EF4-FFF2-40B4-BE49-F238E27FC236}">
                    <a16:creationId xmlns:a16="http://schemas.microsoft.com/office/drawing/2014/main" id="{06D9FDE8-9EC4-4BE4-94B7-5FE392990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id="{2739DAA0-8958-40A0-90A5-ED49244EE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26">
                <a:extLst>
                  <a:ext uri="{FF2B5EF4-FFF2-40B4-BE49-F238E27FC236}">
                    <a16:creationId xmlns:a16="http://schemas.microsoft.com/office/drawing/2014/main" id="{7FD8FD49-0FC0-49BB-9664-2388DB4DB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id="{B3699FBE-A3DA-4DBF-B8C6-E8B5BBF80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28">
                <a:extLst>
                  <a:ext uri="{FF2B5EF4-FFF2-40B4-BE49-F238E27FC236}">
                    <a16:creationId xmlns:a16="http://schemas.microsoft.com/office/drawing/2014/main" id="{4FE5D68E-BC40-4D87-90B4-A06DE9C53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29">
                <a:extLst>
                  <a:ext uri="{FF2B5EF4-FFF2-40B4-BE49-F238E27FC236}">
                    <a16:creationId xmlns:a16="http://schemas.microsoft.com/office/drawing/2014/main" id="{EC86B2D9-C69A-46C8-8931-AC46DAC1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30">
                <a:extLst>
                  <a:ext uri="{FF2B5EF4-FFF2-40B4-BE49-F238E27FC236}">
                    <a16:creationId xmlns:a16="http://schemas.microsoft.com/office/drawing/2014/main" id="{BB46533D-1828-4E17-91CC-CBB678447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31">
                <a:extLst>
                  <a:ext uri="{FF2B5EF4-FFF2-40B4-BE49-F238E27FC236}">
                    <a16:creationId xmlns:a16="http://schemas.microsoft.com/office/drawing/2014/main" id="{7BB93718-0A7C-41C6-881C-2B6E6BC7C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32">
                <a:extLst>
                  <a:ext uri="{FF2B5EF4-FFF2-40B4-BE49-F238E27FC236}">
                    <a16:creationId xmlns:a16="http://schemas.microsoft.com/office/drawing/2014/main" id="{AE0FFCC0-BE6B-4456-8359-C6B0EABA0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33">
                <a:extLst>
                  <a:ext uri="{FF2B5EF4-FFF2-40B4-BE49-F238E27FC236}">
                    <a16:creationId xmlns:a16="http://schemas.microsoft.com/office/drawing/2014/main" id="{D914D237-1701-4B67-B484-5B2180300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34">
                <a:extLst>
                  <a:ext uri="{FF2B5EF4-FFF2-40B4-BE49-F238E27FC236}">
                    <a16:creationId xmlns:a16="http://schemas.microsoft.com/office/drawing/2014/main" id="{6A572915-8F3B-428D-826A-F675A8E11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35">
                <a:extLst>
                  <a:ext uri="{FF2B5EF4-FFF2-40B4-BE49-F238E27FC236}">
                    <a16:creationId xmlns:a16="http://schemas.microsoft.com/office/drawing/2014/main" id="{D2AA3C0B-69FF-40F4-8DCF-8AEFB5580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36">
                <a:extLst>
                  <a:ext uri="{FF2B5EF4-FFF2-40B4-BE49-F238E27FC236}">
                    <a16:creationId xmlns:a16="http://schemas.microsoft.com/office/drawing/2014/main" id="{A8D9A07E-4FBE-44A4-843C-97502CC21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37">
                <a:extLst>
                  <a:ext uri="{FF2B5EF4-FFF2-40B4-BE49-F238E27FC236}">
                    <a16:creationId xmlns:a16="http://schemas.microsoft.com/office/drawing/2014/main" id="{842FA153-972B-440F-A1EC-A75251A52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38">
                <a:extLst>
                  <a:ext uri="{FF2B5EF4-FFF2-40B4-BE49-F238E27FC236}">
                    <a16:creationId xmlns:a16="http://schemas.microsoft.com/office/drawing/2014/main" id="{8A42F52B-F76C-475E-9EAA-6D6481820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39">
                <a:extLst>
                  <a:ext uri="{FF2B5EF4-FFF2-40B4-BE49-F238E27FC236}">
                    <a16:creationId xmlns:a16="http://schemas.microsoft.com/office/drawing/2014/main" id="{412F6F51-4057-40DF-8043-042D87BA6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40">
                <a:extLst>
                  <a:ext uri="{FF2B5EF4-FFF2-40B4-BE49-F238E27FC236}">
                    <a16:creationId xmlns:a16="http://schemas.microsoft.com/office/drawing/2014/main" id="{D56ED45F-00A5-4CBC-B592-D384CDAD4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41">
                <a:extLst>
                  <a:ext uri="{FF2B5EF4-FFF2-40B4-BE49-F238E27FC236}">
                    <a16:creationId xmlns:a16="http://schemas.microsoft.com/office/drawing/2014/main" id="{1FF47601-3216-4BFF-9691-AB0E48566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42">
                <a:extLst>
                  <a:ext uri="{FF2B5EF4-FFF2-40B4-BE49-F238E27FC236}">
                    <a16:creationId xmlns:a16="http://schemas.microsoft.com/office/drawing/2014/main" id="{94FC8130-E596-441F-A96E-C36C2C38F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3">
                <a:extLst>
                  <a:ext uri="{FF2B5EF4-FFF2-40B4-BE49-F238E27FC236}">
                    <a16:creationId xmlns:a16="http://schemas.microsoft.com/office/drawing/2014/main" id="{70A94965-F08A-48EC-A906-C016749BB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4">
                <a:extLst>
                  <a:ext uri="{FF2B5EF4-FFF2-40B4-BE49-F238E27FC236}">
                    <a16:creationId xmlns:a16="http://schemas.microsoft.com/office/drawing/2014/main" id="{562BF11C-DD61-422E-A04D-2045183F7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45">
                <a:extLst>
                  <a:ext uri="{FF2B5EF4-FFF2-40B4-BE49-F238E27FC236}">
                    <a16:creationId xmlns:a16="http://schemas.microsoft.com/office/drawing/2014/main" id="{F83024BC-4BC1-4B5A-A8E7-F7FC773A3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46">
                <a:extLst>
                  <a:ext uri="{FF2B5EF4-FFF2-40B4-BE49-F238E27FC236}">
                    <a16:creationId xmlns:a16="http://schemas.microsoft.com/office/drawing/2014/main" id="{AAA01F98-09F6-46F3-8AA5-DEC129294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47">
                <a:extLst>
                  <a:ext uri="{FF2B5EF4-FFF2-40B4-BE49-F238E27FC236}">
                    <a16:creationId xmlns:a16="http://schemas.microsoft.com/office/drawing/2014/main" id="{A4380B60-7E83-410C-8492-BE7F0EA7A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48">
                <a:extLst>
                  <a:ext uri="{FF2B5EF4-FFF2-40B4-BE49-F238E27FC236}">
                    <a16:creationId xmlns:a16="http://schemas.microsoft.com/office/drawing/2014/main" id="{03B7149E-25A5-471C-B946-F8B02C73E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49">
                <a:extLst>
                  <a:ext uri="{FF2B5EF4-FFF2-40B4-BE49-F238E27FC236}">
                    <a16:creationId xmlns:a16="http://schemas.microsoft.com/office/drawing/2014/main" id="{D5DD7A1A-DFF4-4A63-84BB-BAAA6DE60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50">
                <a:extLst>
                  <a:ext uri="{FF2B5EF4-FFF2-40B4-BE49-F238E27FC236}">
                    <a16:creationId xmlns:a16="http://schemas.microsoft.com/office/drawing/2014/main" id="{CA9E55E6-D7A6-41E3-8613-370B297E5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51">
                <a:extLst>
                  <a:ext uri="{FF2B5EF4-FFF2-40B4-BE49-F238E27FC236}">
                    <a16:creationId xmlns:a16="http://schemas.microsoft.com/office/drawing/2014/main" id="{DE4989D0-A769-49D5-B2C5-AF87041BC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52">
                <a:extLst>
                  <a:ext uri="{FF2B5EF4-FFF2-40B4-BE49-F238E27FC236}">
                    <a16:creationId xmlns:a16="http://schemas.microsoft.com/office/drawing/2014/main" id="{A93430ED-59A3-4014-9EFE-9FBF03F96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53">
                <a:extLst>
                  <a:ext uri="{FF2B5EF4-FFF2-40B4-BE49-F238E27FC236}">
                    <a16:creationId xmlns:a16="http://schemas.microsoft.com/office/drawing/2014/main" id="{FD165222-597B-4BE6-8FD2-671463557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54">
                <a:extLst>
                  <a:ext uri="{FF2B5EF4-FFF2-40B4-BE49-F238E27FC236}">
                    <a16:creationId xmlns:a16="http://schemas.microsoft.com/office/drawing/2014/main" id="{7F9F3D5E-8612-4B15-AE53-8AB706964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55">
                <a:extLst>
                  <a:ext uri="{FF2B5EF4-FFF2-40B4-BE49-F238E27FC236}">
                    <a16:creationId xmlns:a16="http://schemas.microsoft.com/office/drawing/2014/main" id="{CE94A80D-097D-465D-91A1-D2EF87B1B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56">
                <a:extLst>
                  <a:ext uri="{FF2B5EF4-FFF2-40B4-BE49-F238E27FC236}">
                    <a16:creationId xmlns:a16="http://schemas.microsoft.com/office/drawing/2014/main" id="{0E1D9A46-5C25-433C-AD1A-B9712CD38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57">
                <a:extLst>
                  <a:ext uri="{FF2B5EF4-FFF2-40B4-BE49-F238E27FC236}">
                    <a16:creationId xmlns:a16="http://schemas.microsoft.com/office/drawing/2014/main" id="{D3119D0E-F47A-43DF-80E6-5E25F59D1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58">
                <a:extLst>
                  <a:ext uri="{FF2B5EF4-FFF2-40B4-BE49-F238E27FC236}">
                    <a16:creationId xmlns:a16="http://schemas.microsoft.com/office/drawing/2014/main" id="{00CCD599-2827-4950-905E-CF00937C2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59">
                <a:extLst>
                  <a:ext uri="{FF2B5EF4-FFF2-40B4-BE49-F238E27FC236}">
                    <a16:creationId xmlns:a16="http://schemas.microsoft.com/office/drawing/2014/main" id="{31E7AE8A-A8A0-4741-855C-46B78B0DB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60">
                <a:extLst>
                  <a:ext uri="{FF2B5EF4-FFF2-40B4-BE49-F238E27FC236}">
                    <a16:creationId xmlns:a16="http://schemas.microsoft.com/office/drawing/2014/main" id="{06E8EC09-372A-4B36-BFDD-205D70265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61">
                <a:extLst>
                  <a:ext uri="{FF2B5EF4-FFF2-40B4-BE49-F238E27FC236}">
                    <a16:creationId xmlns:a16="http://schemas.microsoft.com/office/drawing/2014/main" id="{13124494-372A-48D7-8A36-1629F575E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62">
                <a:extLst>
                  <a:ext uri="{FF2B5EF4-FFF2-40B4-BE49-F238E27FC236}">
                    <a16:creationId xmlns:a16="http://schemas.microsoft.com/office/drawing/2014/main" id="{BC6FB2DC-CC19-4FFB-B93D-71C04BE58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63">
                <a:extLst>
                  <a:ext uri="{FF2B5EF4-FFF2-40B4-BE49-F238E27FC236}">
                    <a16:creationId xmlns:a16="http://schemas.microsoft.com/office/drawing/2014/main" id="{2353944F-FD5F-4835-90F0-67399AE9D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64">
                <a:extLst>
                  <a:ext uri="{FF2B5EF4-FFF2-40B4-BE49-F238E27FC236}">
                    <a16:creationId xmlns:a16="http://schemas.microsoft.com/office/drawing/2014/main" id="{D6712A21-C307-4266-99AD-EB4BB4250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65">
                <a:extLst>
                  <a:ext uri="{FF2B5EF4-FFF2-40B4-BE49-F238E27FC236}">
                    <a16:creationId xmlns:a16="http://schemas.microsoft.com/office/drawing/2014/main" id="{2E0F0371-7F89-444D-A6FF-269B66E55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66">
                <a:extLst>
                  <a:ext uri="{FF2B5EF4-FFF2-40B4-BE49-F238E27FC236}">
                    <a16:creationId xmlns:a16="http://schemas.microsoft.com/office/drawing/2014/main" id="{554A9390-23F3-489A-AE6E-18D3847C9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67">
                <a:extLst>
                  <a:ext uri="{FF2B5EF4-FFF2-40B4-BE49-F238E27FC236}">
                    <a16:creationId xmlns:a16="http://schemas.microsoft.com/office/drawing/2014/main" id="{A035417E-E7AA-4843-951F-B5D84DB4F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68">
                <a:extLst>
                  <a:ext uri="{FF2B5EF4-FFF2-40B4-BE49-F238E27FC236}">
                    <a16:creationId xmlns:a16="http://schemas.microsoft.com/office/drawing/2014/main" id="{08C83598-BF7C-442A-BB1C-3F11627C6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69">
                <a:extLst>
                  <a:ext uri="{FF2B5EF4-FFF2-40B4-BE49-F238E27FC236}">
                    <a16:creationId xmlns:a16="http://schemas.microsoft.com/office/drawing/2014/main" id="{ADD38479-4456-4676-9BBA-179752C4B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38">
              <a:extLst>
                <a:ext uri="{FF2B5EF4-FFF2-40B4-BE49-F238E27FC236}">
                  <a16:creationId xmlns:a16="http://schemas.microsoft.com/office/drawing/2014/main" id="{79798184-0C54-4D22-9BB9-3AC40536F53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34" name="Freeform 45">
                <a:extLst>
                  <a:ext uri="{FF2B5EF4-FFF2-40B4-BE49-F238E27FC236}">
                    <a16:creationId xmlns:a16="http://schemas.microsoft.com/office/drawing/2014/main" id="{0CABF014-68B6-4402-B3D5-3378FF2AF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46">
                <a:extLst>
                  <a:ext uri="{FF2B5EF4-FFF2-40B4-BE49-F238E27FC236}">
                    <a16:creationId xmlns:a16="http://schemas.microsoft.com/office/drawing/2014/main" id="{FF758CD3-CCCC-4CDC-8F5D-214AF8CB6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47">
                <a:extLst>
                  <a:ext uri="{FF2B5EF4-FFF2-40B4-BE49-F238E27FC236}">
                    <a16:creationId xmlns:a16="http://schemas.microsoft.com/office/drawing/2014/main" id="{42D8AFEF-F11F-4777-8B31-9B629B60B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C9BB0E77-4CA2-4F24-8208-CDB7D4C1A147}"/>
                </a:ext>
              </a:extLst>
            </p:cNvPr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Group 72">
              <a:extLst>
                <a:ext uri="{FF2B5EF4-FFF2-40B4-BE49-F238E27FC236}">
                  <a16:creationId xmlns:a16="http://schemas.microsoft.com/office/drawing/2014/main" id="{C45F88FC-6A79-4B50-8471-168C9DA83EA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3" name="Freeform 73">
                <a:extLst>
                  <a:ext uri="{FF2B5EF4-FFF2-40B4-BE49-F238E27FC236}">
                    <a16:creationId xmlns:a16="http://schemas.microsoft.com/office/drawing/2014/main" id="{F8B4A6C4-42F7-4F47-925C-45E490BC6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74">
                <a:extLst>
                  <a:ext uri="{FF2B5EF4-FFF2-40B4-BE49-F238E27FC236}">
                    <a16:creationId xmlns:a16="http://schemas.microsoft.com/office/drawing/2014/main" id="{F29AAA7B-D328-4BEB-8B62-0C7A70593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5">
                <a:extLst>
                  <a:ext uri="{FF2B5EF4-FFF2-40B4-BE49-F238E27FC236}">
                    <a16:creationId xmlns:a16="http://schemas.microsoft.com/office/drawing/2014/main" id="{DFA7298E-5A75-4B64-A3A2-05F66DEA7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76">
                <a:extLst>
                  <a:ext uri="{FF2B5EF4-FFF2-40B4-BE49-F238E27FC236}">
                    <a16:creationId xmlns:a16="http://schemas.microsoft.com/office/drawing/2014/main" id="{7353BEE7-6827-4D2B-8C2E-7399D5AB4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77">
                <a:extLst>
                  <a:ext uri="{FF2B5EF4-FFF2-40B4-BE49-F238E27FC236}">
                    <a16:creationId xmlns:a16="http://schemas.microsoft.com/office/drawing/2014/main" id="{24BD4D66-5813-4650-A0C3-991A3C987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78">
                <a:extLst>
                  <a:ext uri="{FF2B5EF4-FFF2-40B4-BE49-F238E27FC236}">
                    <a16:creationId xmlns:a16="http://schemas.microsoft.com/office/drawing/2014/main" id="{587F4CA6-A8F2-492A-950C-CCAF60104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79">
                <a:extLst>
                  <a:ext uri="{FF2B5EF4-FFF2-40B4-BE49-F238E27FC236}">
                    <a16:creationId xmlns:a16="http://schemas.microsoft.com/office/drawing/2014/main" id="{76EB9DC5-75DF-4A84-9071-4F0734B65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80">
                <a:extLst>
                  <a:ext uri="{FF2B5EF4-FFF2-40B4-BE49-F238E27FC236}">
                    <a16:creationId xmlns:a16="http://schemas.microsoft.com/office/drawing/2014/main" id="{5BE25D0A-D889-44B8-BCD0-3933DB55D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81">
                <a:extLst>
                  <a:ext uri="{FF2B5EF4-FFF2-40B4-BE49-F238E27FC236}">
                    <a16:creationId xmlns:a16="http://schemas.microsoft.com/office/drawing/2014/main" id="{BB5C7E09-3881-4C23-9AC9-50EF3DFFD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82">
                <a:extLst>
                  <a:ext uri="{FF2B5EF4-FFF2-40B4-BE49-F238E27FC236}">
                    <a16:creationId xmlns:a16="http://schemas.microsoft.com/office/drawing/2014/main" id="{398CAF45-3C03-48B8-AC4B-1CFBF7EAB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83">
                <a:extLst>
                  <a:ext uri="{FF2B5EF4-FFF2-40B4-BE49-F238E27FC236}">
                    <a16:creationId xmlns:a16="http://schemas.microsoft.com/office/drawing/2014/main" id="{C5721668-E706-42AA-B27F-D0B2C76D8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84">
                <a:extLst>
                  <a:ext uri="{FF2B5EF4-FFF2-40B4-BE49-F238E27FC236}">
                    <a16:creationId xmlns:a16="http://schemas.microsoft.com/office/drawing/2014/main" id="{4CCBC61A-980A-480D-80B7-CBE171A2C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85">
                <a:extLst>
                  <a:ext uri="{FF2B5EF4-FFF2-40B4-BE49-F238E27FC236}">
                    <a16:creationId xmlns:a16="http://schemas.microsoft.com/office/drawing/2014/main" id="{A164C7C1-7EF7-46E8-847F-B499D5331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86">
                <a:extLst>
                  <a:ext uri="{FF2B5EF4-FFF2-40B4-BE49-F238E27FC236}">
                    <a16:creationId xmlns:a16="http://schemas.microsoft.com/office/drawing/2014/main" id="{9637ECB6-CD8E-4CC6-BD86-63480613E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87">
                <a:extLst>
                  <a:ext uri="{FF2B5EF4-FFF2-40B4-BE49-F238E27FC236}">
                    <a16:creationId xmlns:a16="http://schemas.microsoft.com/office/drawing/2014/main" id="{5FD7FF69-17D5-4349-819B-427185EE1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88">
                <a:extLst>
                  <a:ext uri="{FF2B5EF4-FFF2-40B4-BE49-F238E27FC236}">
                    <a16:creationId xmlns:a16="http://schemas.microsoft.com/office/drawing/2014/main" id="{3D5F8511-9058-4AEC-B43D-9FCB661B2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89">
                <a:extLst>
                  <a:ext uri="{FF2B5EF4-FFF2-40B4-BE49-F238E27FC236}">
                    <a16:creationId xmlns:a16="http://schemas.microsoft.com/office/drawing/2014/main" id="{50E7FF7E-A047-453E-89B4-620175430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90">
                <a:extLst>
                  <a:ext uri="{FF2B5EF4-FFF2-40B4-BE49-F238E27FC236}">
                    <a16:creationId xmlns:a16="http://schemas.microsoft.com/office/drawing/2014/main" id="{057911ED-C1E0-41FD-AB64-5E3DAF053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91">
                <a:extLst>
                  <a:ext uri="{FF2B5EF4-FFF2-40B4-BE49-F238E27FC236}">
                    <a16:creationId xmlns:a16="http://schemas.microsoft.com/office/drawing/2014/main" id="{5739C017-5152-4797-8231-F22BA4F1C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92">
                <a:extLst>
                  <a:ext uri="{FF2B5EF4-FFF2-40B4-BE49-F238E27FC236}">
                    <a16:creationId xmlns:a16="http://schemas.microsoft.com/office/drawing/2014/main" id="{912D755C-F2F3-4B63-8114-8C39C5771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93">
                <a:extLst>
                  <a:ext uri="{FF2B5EF4-FFF2-40B4-BE49-F238E27FC236}">
                    <a16:creationId xmlns:a16="http://schemas.microsoft.com/office/drawing/2014/main" id="{292EB683-340C-42A2-A2D2-1DAA60F3D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D2E8746C-F0D4-4115-84FA-7E8E1DEA4637}"/>
                </a:ext>
              </a:extLst>
            </p:cNvPr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달 10">
              <a:extLst>
                <a:ext uri="{FF2B5EF4-FFF2-40B4-BE49-F238E27FC236}">
                  <a16:creationId xmlns:a16="http://schemas.microsoft.com/office/drawing/2014/main" id="{85F43D94-D00C-40F7-A98D-1F00413D3EF2}"/>
                </a:ext>
              </a:extLst>
            </p:cNvPr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달 11">
              <a:extLst>
                <a:ext uri="{FF2B5EF4-FFF2-40B4-BE49-F238E27FC236}">
                  <a16:creationId xmlns:a16="http://schemas.microsoft.com/office/drawing/2014/main" id="{B1CCD205-C901-4AB7-966F-5B17A6B28AD1}"/>
                </a:ext>
              </a:extLst>
            </p:cNvPr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17" name="내용 개체 틀 116" descr="커튼이(가) 표시된 사진&#10;&#10;자동 생성된 설명">
            <a:extLst>
              <a:ext uri="{FF2B5EF4-FFF2-40B4-BE49-F238E27FC236}">
                <a16:creationId xmlns:a16="http://schemas.microsoft.com/office/drawing/2014/main" id="{96BE44CE-CC59-435A-85DC-2FB7312FD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93" y="1916091"/>
            <a:ext cx="3996995" cy="2918879"/>
          </a:xfr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CA512AE1-7617-4714-A555-8E9747BDD5BA}"/>
              </a:ext>
            </a:extLst>
          </p:cNvPr>
          <p:cNvSpPr txBox="1"/>
          <p:nvPr/>
        </p:nvSpPr>
        <p:spPr>
          <a:xfrm>
            <a:off x="674862" y="1878251"/>
            <a:ext cx="60387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우산국 복속</a:t>
            </a:r>
            <a:r>
              <a:rPr lang="en-US" altLang="ko-KR" b="1" dirty="0"/>
              <a:t>(512)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신라 이찬 이사부가 우산국을 정벌해</a:t>
            </a:r>
            <a:endParaRPr lang="en-US" altLang="ko-KR" dirty="0"/>
          </a:p>
          <a:p>
            <a:r>
              <a:rPr lang="ko-KR" altLang="en-US" dirty="0"/>
              <a:t>신라가 우산국을 복속함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『</a:t>
            </a:r>
            <a:r>
              <a:rPr lang="ko-KR" altLang="en-US" dirty="0" err="1"/>
              <a:t>동국문헌비고</a:t>
            </a:r>
            <a:r>
              <a:rPr lang="en-US" altLang="ko-KR" dirty="0"/>
              <a:t>』 (1770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r>
              <a:rPr lang="ko-KR" altLang="en-US" dirty="0"/>
              <a:t>에는</a:t>
            </a:r>
          </a:p>
          <a:p>
            <a:r>
              <a:rPr lang="ko-KR" altLang="en-US" dirty="0"/>
              <a:t>“울릉</a:t>
            </a:r>
            <a:r>
              <a:rPr lang="en-US" altLang="ko-KR" dirty="0"/>
              <a:t>(</a:t>
            </a:r>
            <a:r>
              <a:rPr lang="ko-KR" altLang="en-US" dirty="0"/>
              <a:t>울릉도</a:t>
            </a:r>
            <a:r>
              <a:rPr lang="en-US" altLang="ko-KR" dirty="0"/>
              <a:t>)</a:t>
            </a:r>
            <a:r>
              <a:rPr lang="ko-KR" altLang="en-US" dirty="0"/>
              <a:t>과 우산</a:t>
            </a:r>
            <a:r>
              <a:rPr lang="en-US" altLang="ko-KR" dirty="0"/>
              <a:t>(</a:t>
            </a:r>
            <a:r>
              <a:rPr lang="ko-KR" altLang="en-US" dirty="0"/>
              <a:t>독도</a:t>
            </a:r>
            <a:r>
              <a:rPr lang="en-US" altLang="ko-KR" dirty="0"/>
              <a:t>)</a:t>
            </a:r>
            <a:r>
              <a:rPr lang="ko-KR" altLang="en-US" dirty="0"/>
              <a:t>은 모두 우산국의 </a:t>
            </a:r>
            <a:r>
              <a:rPr lang="ko-KR" altLang="en-US" dirty="0" err="1"/>
              <a:t>땅”이라고</a:t>
            </a:r>
            <a:r>
              <a:rPr lang="ko-KR" altLang="en-US" dirty="0"/>
              <a:t>  기술함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559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5CFD4C-1E6B-4673-99A3-0EC48E70E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Y궁서B" panose="02030600000101010101" pitchFamily="18" charset="-127"/>
                <a:ea typeface="HY궁서B" panose="02030600000101010101" pitchFamily="18" charset="-127"/>
              </a:rPr>
              <a:t>2. </a:t>
            </a:r>
            <a:r>
              <a:rPr lang="ko-KR" altLang="en-US" dirty="0">
                <a:latin typeface="HY궁서B" panose="02030600000101010101" pitchFamily="18" charset="-127"/>
                <a:ea typeface="HY궁서B" panose="02030600000101010101" pitchFamily="18" charset="-127"/>
              </a:rPr>
              <a:t>연도별로 본 역사적 근거</a:t>
            </a:r>
          </a:p>
        </p:txBody>
      </p:sp>
      <p:pic>
        <p:nvPicPr>
          <p:cNvPr id="102" name="내용 개체 틀 101">
            <a:extLst>
              <a:ext uri="{FF2B5EF4-FFF2-40B4-BE49-F238E27FC236}">
                <a16:creationId xmlns:a16="http://schemas.microsoft.com/office/drawing/2014/main" id="{62F0A856-8E62-434B-8F85-A9094CE42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7041" y="1500100"/>
            <a:ext cx="2914848" cy="3600695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794E7AEF-0D07-42C9-A1FE-C9DD6A53A6CC}"/>
              </a:ext>
            </a:extLst>
          </p:cNvPr>
          <p:cNvGrpSpPr/>
          <p:nvPr/>
        </p:nvGrpSpPr>
        <p:grpSpPr>
          <a:xfrm>
            <a:off x="4155322" y="4726066"/>
            <a:ext cx="4544936" cy="1585834"/>
            <a:chOff x="139521" y="243478"/>
            <a:chExt cx="4544936" cy="1585834"/>
          </a:xfrm>
        </p:grpSpPr>
        <p:sp>
          <p:nvSpPr>
            <p:cNvPr id="5" name="구름 4">
              <a:extLst>
                <a:ext uri="{FF2B5EF4-FFF2-40B4-BE49-F238E27FC236}">
                  <a16:creationId xmlns:a16="http://schemas.microsoft.com/office/drawing/2014/main" id="{CECCBE06-7F10-418A-B116-F45681350E4B}"/>
                </a:ext>
              </a:extLst>
            </p:cNvPr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7E4D2D1C-7D43-4065-800D-83746A50538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2B96934B-1DC2-4420-80F9-2B317DA08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E3AABDF9-6324-402A-881A-D190CD4C9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8F7C0FA9-5C17-4DE8-8EFD-6684FC340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8">
                <a:extLst>
                  <a:ext uri="{FF2B5EF4-FFF2-40B4-BE49-F238E27FC236}">
                    <a16:creationId xmlns:a16="http://schemas.microsoft.com/office/drawing/2014/main" id="{BF262A9F-5859-4B16-96E1-2E071EA15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F59B55CB-1EA2-49D9-A890-0D82E3712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43EFBD14-DA22-4046-91E5-460647633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09CB264C-0049-45C6-AEA2-376DD100A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2">
                <a:extLst>
                  <a:ext uri="{FF2B5EF4-FFF2-40B4-BE49-F238E27FC236}">
                    <a16:creationId xmlns:a16="http://schemas.microsoft.com/office/drawing/2014/main" id="{0CA3BCE9-6138-4DEF-A211-CFC07AFDB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7FA8145E-01BA-45CF-8413-698FA5E4D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A91DC333-2F68-438E-B1A6-766AFF115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D4DEF2F2-19AD-4F95-AA9A-ECD4A838E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D1DE37FB-396E-4952-B652-00A686FC0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id="{AC8735C7-7B1A-4CA9-A695-9896CFFB8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A74BD807-6B3E-495F-9D1C-31A857181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0651C665-CA47-4A5F-AA2F-D35E0FEA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54F438DA-8C0F-4C9D-8883-CC9B550A6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351FB43A-1DC9-453F-8846-B632BD00A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id="{089013EF-63E5-4C32-B90F-CAB37224B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23">
                <a:extLst>
                  <a:ext uri="{FF2B5EF4-FFF2-40B4-BE49-F238E27FC236}">
                    <a16:creationId xmlns:a16="http://schemas.microsoft.com/office/drawing/2014/main" id="{7A835786-7FCB-4198-BF40-6A2118CCB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4">
                <a:extLst>
                  <a:ext uri="{FF2B5EF4-FFF2-40B4-BE49-F238E27FC236}">
                    <a16:creationId xmlns:a16="http://schemas.microsoft.com/office/drawing/2014/main" id="{DC12C53A-F167-4F04-BE70-8880065A6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id="{6A294171-F4BC-40C8-B80E-6BC1A1064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26">
                <a:extLst>
                  <a:ext uri="{FF2B5EF4-FFF2-40B4-BE49-F238E27FC236}">
                    <a16:creationId xmlns:a16="http://schemas.microsoft.com/office/drawing/2014/main" id="{B4C16957-8CFE-4054-8C91-632279F2A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id="{F4CFF39F-4908-40FE-8781-CFF536B29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28">
                <a:extLst>
                  <a:ext uri="{FF2B5EF4-FFF2-40B4-BE49-F238E27FC236}">
                    <a16:creationId xmlns:a16="http://schemas.microsoft.com/office/drawing/2014/main" id="{F620F6B8-6D68-4AF2-ADDF-2B70D035C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29">
                <a:extLst>
                  <a:ext uri="{FF2B5EF4-FFF2-40B4-BE49-F238E27FC236}">
                    <a16:creationId xmlns:a16="http://schemas.microsoft.com/office/drawing/2014/main" id="{9BA51C83-717A-47F3-8E48-EBD197AEF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30">
                <a:extLst>
                  <a:ext uri="{FF2B5EF4-FFF2-40B4-BE49-F238E27FC236}">
                    <a16:creationId xmlns:a16="http://schemas.microsoft.com/office/drawing/2014/main" id="{05655AFA-479B-4625-A93B-53F78FE3D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31">
                <a:extLst>
                  <a:ext uri="{FF2B5EF4-FFF2-40B4-BE49-F238E27FC236}">
                    <a16:creationId xmlns:a16="http://schemas.microsoft.com/office/drawing/2014/main" id="{A9D42D9C-DE7F-4003-92F6-3C7380BA0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32">
                <a:extLst>
                  <a:ext uri="{FF2B5EF4-FFF2-40B4-BE49-F238E27FC236}">
                    <a16:creationId xmlns:a16="http://schemas.microsoft.com/office/drawing/2014/main" id="{C9721BD6-0A21-4F60-9906-CD591D29B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33">
                <a:extLst>
                  <a:ext uri="{FF2B5EF4-FFF2-40B4-BE49-F238E27FC236}">
                    <a16:creationId xmlns:a16="http://schemas.microsoft.com/office/drawing/2014/main" id="{D571464D-6CDE-4347-B3FC-092099AE0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34">
                <a:extLst>
                  <a:ext uri="{FF2B5EF4-FFF2-40B4-BE49-F238E27FC236}">
                    <a16:creationId xmlns:a16="http://schemas.microsoft.com/office/drawing/2014/main" id="{6BCE88F5-519B-4738-8030-AECC9DA43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35">
                <a:extLst>
                  <a:ext uri="{FF2B5EF4-FFF2-40B4-BE49-F238E27FC236}">
                    <a16:creationId xmlns:a16="http://schemas.microsoft.com/office/drawing/2014/main" id="{EAB347D6-468B-4301-851E-A0B0FF9AD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36">
                <a:extLst>
                  <a:ext uri="{FF2B5EF4-FFF2-40B4-BE49-F238E27FC236}">
                    <a16:creationId xmlns:a16="http://schemas.microsoft.com/office/drawing/2014/main" id="{D1887F3F-D5C3-4622-99E6-6BA1A3E48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37">
                <a:extLst>
                  <a:ext uri="{FF2B5EF4-FFF2-40B4-BE49-F238E27FC236}">
                    <a16:creationId xmlns:a16="http://schemas.microsoft.com/office/drawing/2014/main" id="{1DE9A4A0-D5C5-4211-BB6F-B36AA6899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38">
                <a:extLst>
                  <a:ext uri="{FF2B5EF4-FFF2-40B4-BE49-F238E27FC236}">
                    <a16:creationId xmlns:a16="http://schemas.microsoft.com/office/drawing/2014/main" id="{C2F2605D-9DE3-41F7-95FD-CAF23B81D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39">
                <a:extLst>
                  <a:ext uri="{FF2B5EF4-FFF2-40B4-BE49-F238E27FC236}">
                    <a16:creationId xmlns:a16="http://schemas.microsoft.com/office/drawing/2014/main" id="{A5408A6C-D4E3-4184-BB16-154A8B27A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40">
                <a:extLst>
                  <a:ext uri="{FF2B5EF4-FFF2-40B4-BE49-F238E27FC236}">
                    <a16:creationId xmlns:a16="http://schemas.microsoft.com/office/drawing/2014/main" id="{80A318A0-9CA4-456C-8FDC-99DD25266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41">
                <a:extLst>
                  <a:ext uri="{FF2B5EF4-FFF2-40B4-BE49-F238E27FC236}">
                    <a16:creationId xmlns:a16="http://schemas.microsoft.com/office/drawing/2014/main" id="{C4AD8E65-B943-429C-A61F-56F43112F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42">
                <a:extLst>
                  <a:ext uri="{FF2B5EF4-FFF2-40B4-BE49-F238E27FC236}">
                    <a16:creationId xmlns:a16="http://schemas.microsoft.com/office/drawing/2014/main" id="{9C90ACCA-6FEB-40A8-9B61-DDC919535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3">
                <a:extLst>
                  <a:ext uri="{FF2B5EF4-FFF2-40B4-BE49-F238E27FC236}">
                    <a16:creationId xmlns:a16="http://schemas.microsoft.com/office/drawing/2014/main" id="{85D4117C-B02E-42A2-BDF0-8377EDBFC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4">
                <a:extLst>
                  <a:ext uri="{FF2B5EF4-FFF2-40B4-BE49-F238E27FC236}">
                    <a16:creationId xmlns:a16="http://schemas.microsoft.com/office/drawing/2014/main" id="{4CB552A6-9581-420C-9467-684834712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45">
                <a:extLst>
                  <a:ext uri="{FF2B5EF4-FFF2-40B4-BE49-F238E27FC236}">
                    <a16:creationId xmlns:a16="http://schemas.microsoft.com/office/drawing/2014/main" id="{BC74737C-CB94-4345-BF4F-3A5CB62F6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46">
                <a:extLst>
                  <a:ext uri="{FF2B5EF4-FFF2-40B4-BE49-F238E27FC236}">
                    <a16:creationId xmlns:a16="http://schemas.microsoft.com/office/drawing/2014/main" id="{BB962FEF-5537-429C-BCAD-9DD36B5BC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47">
                <a:extLst>
                  <a:ext uri="{FF2B5EF4-FFF2-40B4-BE49-F238E27FC236}">
                    <a16:creationId xmlns:a16="http://schemas.microsoft.com/office/drawing/2014/main" id="{00598179-E148-4320-B659-628206680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48">
                <a:extLst>
                  <a:ext uri="{FF2B5EF4-FFF2-40B4-BE49-F238E27FC236}">
                    <a16:creationId xmlns:a16="http://schemas.microsoft.com/office/drawing/2014/main" id="{1500DD8B-618B-4E75-83AB-A621041C2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49">
                <a:extLst>
                  <a:ext uri="{FF2B5EF4-FFF2-40B4-BE49-F238E27FC236}">
                    <a16:creationId xmlns:a16="http://schemas.microsoft.com/office/drawing/2014/main" id="{70281A44-07B0-4E5F-8921-3001FFDAA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50">
                <a:extLst>
                  <a:ext uri="{FF2B5EF4-FFF2-40B4-BE49-F238E27FC236}">
                    <a16:creationId xmlns:a16="http://schemas.microsoft.com/office/drawing/2014/main" id="{1DAC63CC-F725-4B37-90A5-5BCF00F72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51">
                <a:extLst>
                  <a:ext uri="{FF2B5EF4-FFF2-40B4-BE49-F238E27FC236}">
                    <a16:creationId xmlns:a16="http://schemas.microsoft.com/office/drawing/2014/main" id="{F39EDAAB-40D6-4BA1-AE08-1997BD842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52">
                <a:extLst>
                  <a:ext uri="{FF2B5EF4-FFF2-40B4-BE49-F238E27FC236}">
                    <a16:creationId xmlns:a16="http://schemas.microsoft.com/office/drawing/2014/main" id="{EB590A75-ECD1-455F-A29F-743F66A3F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53">
                <a:extLst>
                  <a:ext uri="{FF2B5EF4-FFF2-40B4-BE49-F238E27FC236}">
                    <a16:creationId xmlns:a16="http://schemas.microsoft.com/office/drawing/2014/main" id="{D32C6EE5-35C5-4E60-87CC-E92125F61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54">
                <a:extLst>
                  <a:ext uri="{FF2B5EF4-FFF2-40B4-BE49-F238E27FC236}">
                    <a16:creationId xmlns:a16="http://schemas.microsoft.com/office/drawing/2014/main" id="{B533805A-282D-45C5-9DE7-D6B99F8A4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55">
                <a:extLst>
                  <a:ext uri="{FF2B5EF4-FFF2-40B4-BE49-F238E27FC236}">
                    <a16:creationId xmlns:a16="http://schemas.microsoft.com/office/drawing/2014/main" id="{E9994430-F743-431E-A5CD-0E036B16E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56">
                <a:extLst>
                  <a:ext uri="{FF2B5EF4-FFF2-40B4-BE49-F238E27FC236}">
                    <a16:creationId xmlns:a16="http://schemas.microsoft.com/office/drawing/2014/main" id="{CE4FDD8D-4099-4E76-829F-95C21BA8F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57">
                <a:extLst>
                  <a:ext uri="{FF2B5EF4-FFF2-40B4-BE49-F238E27FC236}">
                    <a16:creationId xmlns:a16="http://schemas.microsoft.com/office/drawing/2014/main" id="{8D167014-09E9-45E1-B1DC-4BD2F1FFA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58">
                <a:extLst>
                  <a:ext uri="{FF2B5EF4-FFF2-40B4-BE49-F238E27FC236}">
                    <a16:creationId xmlns:a16="http://schemas.microsoft.com/office/drawing/2014/main" id="{4B2DD44B-051D-4C8A-84EF-119350427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59">
                <a:extLst>
                  <a:ext uri="{FF2B5EF4-FFF2-40B4-BE49-F238E27FC236}">
                    <a16:creationId xmlns:a16="http://schemas.microsoft.com/office/drawing/2014/main" id="{CAC34757-4C78-40A6-A36A-1AB7C4903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60">
                <a:extLst>
                  <a:ext uri="{FF2B5EF4-FFF2-40B4-BE49-F238E27FC236}">
                    <a16:creationId xmlns:a16="http://schemas.microsoft.com/office/drawing/2014/main" id="{F955DE30-7334-47F6-866B-C990921CB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61">
                <a:extLst>
                  <a:ext uri="{FF2B5EF4-FFF2-40B4-BE49-F238E27FC236}">
                    <a16:creationId xmlns:a16="http://schemas.microsoft.com/office/drawing/2014/main" id="{C0C99D37-5A15-4AE9-8344-B59AE4DE8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62">
                <a:extLst>
                  <a:ext uri="{FF2B5EF4-FFF2-40B4-BE49-F238E27FC236}">
                    <a16:creationId xmlns:a16="http://schemas.microsoft.com/office/drawing/2014/main" id="{C3280ED2-2C54-4105-83BD-01F9B5E7D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63">
                <a:extLst>
                  <a:ext uri="{FF2B5EF4-FFF2-40B4-BE49-F238E27FC236}">
                    <a16:creationId xmlns:a16="http://schemas.microsoft.com/office/drawing/2014/main" id="{04D8064F-B036-45A5-9B36-2592A5443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64">
                <a:extLst>
                  <a:ext uri="{FF2B5EF4-FFF2-40B4-BE49-F238E27FC236}">
                    <a16:creationId xmlns:a16="http://schemas.microsoft.com/office/drawing/2014/main" id="{4B434B65-F8BE-4211-BEE7-7358497CE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65">
                <a:extLst>
                  <a:ext uri="{FF2B5EF4-FFF2-40B4-BE49-F238E27FC236}">
                    <a16:creationId xmlns:a16="http://schemas.microsoft.com/office/drawing/2014/main" id="{58E0853E-0C53-4114-8FB0-F07CA9C45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66">
                <a:extLst>
                  <a:ext uri="{FF2B5EF4-FFF2-40B4-BE49-F238E27FC236}">
                    <a16:creationId xmlns:a16="http://schemas.microsoft.com/office/drawing/2014/main" id="{6755BA79-46CC-4C1D-8BB7-7715A7819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67">
                <a:extLst>
                  <a:ext uri="{FF2B5EF4-FFF2-40B4-BE49-F238E27FC236}">
                    <a16:creationId xmlns:a16="http://schemas.microsoft.com/office/drawing/2014/main" id="{E6DA6A3B-CEEE-48DE-A0A6-2FADE0FFB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68">
                <a:extLst>
                  <a:ext uri="{FF2B5EF4-FFF2-40B4-BE49-F238E27FC236}">
                    <a16:creationId xmlns:a16="http://schemas.microsoft.com/office/drawing/2014/main" id="{5C9ABC58-1494-48F7-835D-35054113A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69">
                <a:extLst>
                  <a:ext uri="{FF2B5EF4-FFF2-40B4-BE49-F238E27FC236}">
                    <a16:creationId xmlns:a16="http://schemas.microsoft.com/office/drawing/2014/main" id="{829ABB12-CCF3-460D-AE31-C8BD02E1E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38">
              <a:extLst>
                <a:ext uri="{FF2B5EF4-FFF2-40B4-BE49-F238E27FC236}">
                  <a16:creationId xmlns:a16="http://schemas.microsoft.com/office/drawing/2014/main" id="{9E82CFB6-645B-457F-861E-BDF5B098490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34" name="Freeform 45">
                <a:extLst>
                  <a:ext uri="{FF2B5EF4-FFF2-40B4-BE49-F238E27FC236}">
                    <a16:creationId xmlns:a16="http://schemas.microsoft.com/office/drawing/2014/main" id="{BEDDA10A-DC6F-4DE1-8889-76E71C124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46">
                <a:extLst>
                  <a:ext uri="{FF2B5EF4-FFF2-40B4-BE49-F238E27FC236}">
                    <a16:creationId xmlns:a16="http://schemas.microsoft.com/office/drawing/2014/main" id="{A282EDF8-3AC0-49F0-BB79-02309C569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47">
                <a:extLst>
                  <a:ext uri="{FF2B5EF4-FFF2-40B4-BE49-F238E27FC236}">
                    <a16:creationId xmlns:a16="http://schemas.microsoft.com/office/drawing/2014/main" id="{3144CEDE-393F-4FC0-98D8-BAD4016C1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41A26379-2373-4AB5-8150-C31D9F0040C3}"/>
                </a:ext>
              </a:extLst>
            </p:cNvPr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Group 72">
              <a:extLst>
                <a:ext uri="{FF2B5EF4-FFF2-40B4-BE49-F238E27FC236}">
                  <a16:creationId xmlns:a16="http://schemas.microsoft.com/office/drawing/2014/main" id="{455F36B9-9CC2-44C5-90C5-654356BDE3B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3" name="Freeform 73">
                <a:extLst>
                  <a:ext uri="{FF2B5EF4-FFF2-40B4-BE49-F238E27FC236}">
                    <a16:creationId xmlns:a16="http://schemas.microsoft.com/office/drawing/2014/main" id="{62864D4C-3A36-4307-A1CD-E7B1B5B87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74">
                <a:extLst>
                  <a:ext uri="{FF2B5EF4-FFF2-40B4-BE49-F238E27FC236}">
                    <a16:creationId xmlns:a16="http://schemas.microsoft.com/office/drawing/2014/main" id="{CDDF43E5-21AD-4CDB-B0F5-4F6CC4636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5">
                <a:extLst>
                  <a:ext uri="{FF2B5EF4-FFF2-40B4-BE49-F238E27FC236}">
                    <a16:creationId xmlns:a16="http://schemas.microsoft.com/office/drawing/2014/main" id="{C1A64FEC-B537-4E0B-A695-EC1BF4E8E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76">
                <a:extLst>
                  <a:ext uri="{FF2B5EF4-FFF2-40B4-BE49-F238E27FC236}">
                    <a16:creationId xmlns:a16="http://schemas.microsoft.com/office/drawing/2014/main" id="{2AA577F8-5EFA-4536-AFE6-A328C178B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77">
                <a:extLst>
                  <a:ext uri="{FF2B5EF4-FFF2-40B4-BE49-F238E27FC236}">
                    <a16:creationId xmlns:a16="http://schemas.microsoft.com/office/drawing/2014/main" id="{A6D9B39D-9672-431F-A989-AFA564B6B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78">
                <a:extLst>
                  <a:ext uri="{FF2B5EF4-FFF2-40B4-BE49-F238E27FC236}">
                    <a16:creationId xmlns:a16="http://schemas.microsoft.com/office/drawing/2014/main" id="{144F75D0-9E24-406C-AC9A-CF9DFA0D7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79">
                <a:extLst>
                  <a:ext uri="{FF2B5EF4-FFF2-40B4-BE49-F238E27FC236}">
                    <a16:creationId xmlns:a16="http://schemas.microsoft.com/office/drawing/2014/main" id="{8C3ADB78-EA2B-4229-821F-2BF0D03DD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80">
                <a:extLst>
                  <a:ext uri="{FF2B5EF4-FFF2-40B4-BE49-F238E27FC236}">
                    <a16:creationId xmlns:a16="http://schemas.microsoft.com/office/drawing/2014/main" id="{9E1501B7-3D86-42C6-8CF5-DF4E0974A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81">
                <a:extLst>
                  <a:ext uri="{FF2B5EF4-FFF2-40B4-BE49-F238E27FC236}">
                    <a16:creationId xmlns:a16="http://schemas.microsoft.com/office/drawing/2014/main" id="{FFED76AC-5CF2-4AF0-9C95-4D2209A6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82">
                <a:extLst>
                  <a:ext uri="{FF2B5EF4-FFF2-40B4-BE49-F238E27FC236}">
                    <a16:creationId xmlns:a16="http://schemas.microsoft.com/office/drawing/2014/main" id="{5141DFA2-4050-4607-A9CE-77D09A444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83">
                <a:extLst>
                  <a:ext uri="{FF2B5EF4-FFF2-40B4-BE49-F238E27FC236}">
                    <a16:creationId xmlns:a16="http://schemas.microsoft.com/office/drawing/2014/main" id="{FDA4E937-CED6-48C7-A63E-03D6108E5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84">
                <a:extLst>
                  <a:ext uri="{FF2B5EF4-FFF2-40B4-BE49-F238E27FC236}">
                    <a16:creationId xmlns:a16="http://schemas.microsoft.com/office/drawing/2014/main" id="{F4CD9BEE-1E94-4061-A4DE-F17B96B72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85">
                <a:extLst>
                  <a:ext uri="{FF2B5EF4-FFF2-40B4-BE49-F238E27FC236}">
                    <a16:creationId xmlns:a16="http://schemas.microsoft.com/office/drawing/2014/main" id="{EA8D2FCF-8ABA-4543-ADBB-E938664D9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86">
                <a:extLst>
                  <a:ext uri="{FF2B5EF4-FFF2-40B4-BE49-F238E27FC236}">
                    <a16:creationId xmlns:a16="http://schemas.microsoft.com/office/drawing/2014/main" id="{BB01456F-DC19-4CAE-9BFE-D7DDF79D0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87">
                <a:extLst>
                  <a:ext uri="{FF2B5EF4-FFF2-40B4-BE49-F238E27FC236}">
                    <a16:creationId xmlns:a16="http://schemas.microsoft.com/office/drawing/2014/main" id="{E60B26C7-8D2E-41A7-8083-32B111C41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88">
                <a:extLst>
                  <a:ext uri="{FF2B5EF4-FFF2-40B4-BE49-F238E27FC236}">
                    <a16:creationId xmlns:a16="http://schemas.microsoft.com/office/drawing/2014/main" id="{B7EA985E-1628-414E-8572-6E89908B5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89">
                <a:extLst>
                  <a:ext uri="{FF2B5EF4-FFF2-40B4-BE49-F238E27FC236}">
                    <a16:creationId xmlns:a16="http://schemas.microsoft.com/office/drawing/2014/main" id="{780C2DB4-E6FE-4746-A050-6F33328B7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90">
                <a:extLst>
                  <a:ext uri="{FF2B5EF4-FFF2-40B4-BE49-F238E27FC236}">
                    <a16:creationId xmlns:a16="http://schemas.microsoft.com/office/drawing/2014/main" id="{CE58DE4B-7C34-4D9E-9608-F32CE0946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91">
                <a:extLst>
                  <a:ext uri="{FF2B5EF4-FFF2-40B4-BE49-F238E27FC236}">
                    <a16:creationId xmlns:a16="http://schemas.microsoft.com/office/drawing/2014/main" id="{7DB06A77-603F-49B7-85B3-C60E07E5A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92">
                <a:extLst>
                  <a:ext uri="{FF2B5EF4-FFF2-40B4-BE49-F238E27FC236}">
                    <a16:creationId xmlns:a16="http://schemas.microsoft.com/office/drawing/2014/main" id="{17DAB0E4-F1FD-45ED-973E-9E50928EC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93">
                <a:extLst>
                  <a:ext uri="{FF2B5EF4-FFF2-40B4-BE49-F238E27FC236}">
                    <a16:creationId xmlns:a16="http://schemas.microsoft.com/office/drawing/2014/main" id="{269A38C5-3AD9-4709-A642-9B3E78A28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B198837B-9669-466A-89BF-B856F2323CD8}"/>
                </a:ext>
              </a:extLst>
            </p:cNvPr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달 10">
              <a:extLst>
                <a:ext uri="{FF2B5EF4-FFF2-40B4-BE49-F238E27FC236}">
                  <a16:creationId xmlns:a16="http://schemas.microsoft.com/office/drawing/2014/main" id="{53B911F5-5024-4DF8-AF33-99C0FA6DCA37}"/>
                </a:ext>
              </a:extLst>
            </p:cNvPr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달 11">
              <a:extLst>
                <a:ext uri="{FF2B5EF4-FFF2-40B4-BE49-F238E27FC236}">
                  <a16:creationId xmlns:a16="http://schemas.microsoft.com/office/drawing/2014/main" id="{B26AEA68-B1F3-44AD-BCC2-103E66FB50F7}"/>
                </a:ext>
              </a:extLst>
            </p:cNvPr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BCA94B73-8EE7-4CDA-8B5C-ED4ADCC8F916}"/>
              </a:ext>
            </a:extLst>
          </p:cNvPr>
          <p:cNvSpPr/>
          <p:nvPr/>
        </p:nvSpPr>
        <p:spPr>
          <a:xfrm>
            <a:off x="1072054" y="2143817"/>
            <a:ext cx="6096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800" dirty="0">
                <a:latin typeface="HY궁서B" panose="02030600000101010101" pitchFamily="18" charset="-127"/>
                <a:ea typeface="HY궁서B" panose="02030600000101010101" pitchFamily="18" charset="-127"/>
              </a:rPr>
              <a:t>세종실록</a:t>
            </a:r>
            <a:r>
              <a:rPr lang="en-US" altLang="ko-KR" sz="2800" dirty="0">
                <a:latin typeface="HY궁서B" panose="02030600000101010101" pitchFamily="18" charset="-127"/>
                <a:ea typeface="HY궁서B" panose="02030600000101010101" pitchFamily="18" charset="-127"/>
              </a:rPr>
              <a:t>』</a:t>
            </a:r>
            <a:r>
              <a:rPr lang="ko-KR" altLang="en-US" sz="2800" dirty="0">
                <a:latin typeface="HY궁서B" panose="02030600000101010101" pitchFamily="18" charset="-127"/>
                <a:ea typeface="HY궁서B" panose="02030600000101010101" pitchFamily="18" charset="-127"/>
              </a:rPr>
              <a:t>「지리지」 </a:t>
            </a:r>
            <a:r>
              <a:rPr lang="en-US" altLang="ko-KR" sz="2800" dirty="0">
                <a:latin typeface="HY궁서B" panose="02030600000101010101" pitchFamily="18" charset="-127"/>
                <a:ea typeface="HY궁서B" panose="02030600000101010101" pitchFamily="18" charset="-127"/>
              </a:rPr>
              <a:t>(1454)</a:t>
            </a:r>
          </a:p>
          <a:p>
            <a:endParaRPr lang="ko-KR" altLang="en-US" dirty="0"/>
          </a:p>
          <a:p>
            <a:r>
              <a:rPr lang="ko-KR" altLang="en-US" dirty="0"/>
              <a:t>조선 초기 </a:t>
            </a:r>
            <a:r>
              <a:rPr lang="ko-KR" altLang="en-US" dirty="0" err="1"/>
              <a:t>관찬서인</a:t>
            </a:r>
            <a:r>
              <a:rPr lang="ko-KR" altLang="en-US" dirty="0"/>
              <a:t> </a:t>
            </a:r>
            <a:r>
              <a:rPr lang="en-US" altLang="ko-KR" dirty="0"/>
              <a:t>『</a:t>
            </a:r>
            <a:r>
              <a:rPr lang="ko-KR" altLang="en-US" dirty="0"/>
              <a:t>세종실록</a:t>
            </a:r>
            <a:r>
              <a:rPr lang="en-US" altLang="ko-KR" dirty="0"/>
              <a:t>』</a:t>
            </a:r>
            <a:r>
              <a:rPr lang="ko-KR" altLang="en-US" dirty="0"/>
              <a:t>「지리지」</a:t>
            </a:r>
          </a:p>
          <a:p>
            <a:r>
              <a:rPr lang="en-US" altLang="ko-KR" dirty="0"/>
              <a:t>(1454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r>
              <a:rPr lang="ko-KR" altLang="en-US" dirty="0"/>
              <a:t>는 울릉도와 독도가 강원도 울진현에</a:t>
            </a:r>
          </a:p>
          <a:p>
            <a:r>
              <a:rPr lang="ko-KR" altLang="en-US" dirty="0"/>
              <a:t>속한 두 섬이라고 기록함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책에는 두 섬이 멀리 떨어질지 않아 울릉도에서 육안으로 </a:t>
            </a:r>
            <a:r>
              <a:rPr lang="ko-KR" altLang="en-US" dirty="0" err="1"/>
              <a:t>볼수있다는</a:t>
            </a:r>
            <a:r>
              <a:rPr lang="ko-KR" altLang="en-US" dirty="0"/>
              <a:t> 내용</a:t>
            </a:r>
            <a:r>
              <a:rPr lang="en-US" altLang="ko-KR" dirty="0"/>
              <a:t>. </a:t>
            </a:r>
            <a:r>
              <a:rPr lang="ko-KR" altLang="en-US" dirty="0"/>
              <a:t>두 섬의 거리가 그만큼 거리가 </a:t>
            </a:r>
            <a:r>
              <a:rPr lang="ko-KR" altLang="en-US" dirty="0" err="1"/>
              <a:t>가깝다라는것을</a:t>
            </a:r>
            <a:r>
              <a:rPr lang="ko-KR" altLang="en-US" dirty="0"/>
              <a:t>  </a:t>
            </a:r>
            <a:r>
              <a:rPr lang="ko-KR" altLang="en-US" dirty="0" err="1"/>
              <a:t>알수있음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9793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CFB14E-C310-4CE0-AF20-EBDF712B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HY궁서B" panose="02030600000101010101" pitchFamily="18" charset="-127"/>
                <a:ea typeface="HY궁서B" panose="02030600000101010101" pitchFamily="18" charset="-127"/>
              </a:rPr>
              <a:t>연도별로 본 역사적 근거</a:t>
            </a:r>
          </a:p>
        </p:txBody>
      </p:sp>
      <p:pic>
        <p:nvPicPr>
          <p:cNvPr id="102" name="내용 개체 틀 101">
            <a:extLst>
              <a:ext uri="{FF2B5EF4-FFF2-40B4-BE49-F238E27FC236}">
                <a16:creationId xmlns:a16="http://schemas.microsoft.com/office/drawing/2014/main" id="{2315F69E-E6E4-4FA1-AA0A-25A396212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3949" y="2100014"/>
            <a:ext cx="3714048" cy="4587942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40C01DDB-0BF5-4AAE-93DD-AD0B8A095AC1}"/>
              </a:ext>
            </a:extLst>
          </p:cNvPr>
          <p:cNvGrpSpPr/>
          <p:nvPr/>
        </p:nvGrpSpPr>
        <p:grpSpPr>
          <a:xfrm>
            <a:off x="69759" y="4900276"/>
            <a:ext cx="4544936" cy="1585834"/>
            <a:chOff x="139521" y="243478"/>
            <a:chExt cx="4544936" cy="1585834"/>
          </a:xfrm>
        </p:grpSpPr>
        <p:sp>
          <p:nvSpPr>
            <p:cNvPr id="5" name="구름 4">
              <a:extLst>
                <a:ext uri="{FF2B5EF4-FFF2-40B4-BE49-F238E27FC236}">
                  <a16:creationId xmlns:a16="http://schemas.microsoft.com/office/drawing/2014/main" id="{1EA75028-BB49-4B65-A9C4-48029F706953}"/>
                </a:ext>
              </a:extLst>
            </p:cNvPr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6D826556-C235-4BFF-9517-970C1FF2083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1F76DA2F-0742-4E48-9A5A-EDD4D3870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433DBEEF-3A42-4C48-BE8C-72DBD874C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0DC75ABD-1258-4216-8B5B-2DABAEBED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8">
                <a:extLst>
                  <a:ext uri="{FF2B5EF4-FFF2-40B4-BE49-F238E27FC236}">
                    <a16:creationId xmlns:a16="http://schemas.microsoft.com/office/drawing/2014/main" id="{7AA2AF97-8525-4047-BEDD-4EB62A2AA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322347AB-8E57-46B6-A1D3-8F2B9A13B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E3D988F8-E568-4CE5-88D4-0D3722CC7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E46B38E0-2D76-451F-8413-4877D5680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2">
                <a:extLst>
                  <a:ext uri="{FF2B5EF4-FFF2-40B4-BE49-F238E27FC236}">
                    <a16:creationId xmlns:a16="http://schemas.microsoft.com/office/drawing/2014/main" id="{FF588381-B7B9-4202-905A-ED5FF702B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509BA442-67BC-49E1-8C04-ACAFA5579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id="{B84DDEDF-458F-453F-865E-92AD03ACD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C8608D4C-03EA-4A7E-BF96-27D2E3BDE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CC141116-6869-4CEC-97FC-2D158EEB1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id="{65007FC7-2C5D-4886-B73A-A99FA9C77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F431773A-B19A-45DF-94B0-224B171FB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A841BC53-37C6-4F5A-95DD-FCBABB4CF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BAC6159E-4825-4EAA-9EA6-5391AB4FB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id="{B844F804-397C-4F1B-BB36-6BDAB7044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id="{08483382-A2A6-4EA7-AF9C-3F1BFA669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23">
                <a:extLst>
                  <a:ext uri="{FF2B5EF4-FFF2-40B4-BE49-F238E27FC236}">
                    <a16:creationId xmlns:a16="http://schemas.microsoft.com/office/drawing/2014/main" id="{4886870C-0F47-4D26-A999-3D8A93EEE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4">
                <a:extLst>
                  <a:ext uri="{FF2B5EF4-FFF2-40B4-BE49-F238E27FC236}">
                    <a16:creationId xmlns:a16="http://schemas.microsoft.com/office/drawing/2014/main" id="{8FB7AAA0-7D01-4406-A111-EC52D498E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id="{E26E52EE-DDB7-46FE-A3B4-E63FE8BDA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26">
                <a:extLst>
                  <a:ext uri="{FF2B5EF4-FFF2-40B4-BE49-F238E27FC236}">
                    <a16:creationId xmlns:a16="http://schemas.microsoft.com/office/drawing/2014/main" id="{E4848765-80C9-40AB-A8A5-7C0189634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id="{E68C60A6-561C-4E03-B2A6-0CDC14EB5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28">
                <a:extLst>
                  <a:ext uri="{FF2B5EF4-FFF2-40B4-BE49-F238E27FC236}">
                    <a16:creationId xmlns:a16="http://schemas.microsoft.com/office/drawing/2014/main" id="{5D44C264-FE5B-4E1E-AB90-C7BC26EE3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29">
                <a:extLst>
                  <a:ext uri="{FF2B5EF4-FFF2-40B4-BE49-F238E27FC236}">
                    <a16:creationId xmlns:a16="http://schemas.microsoft.com/office/drawing/2014/main" id="{28F63698-FCBF-4F47-B5AF-F89B941B3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30">
                <a:extLst>
                  <a:ext uri="{FF2B5EF4-FFF2-40B4-BE49-F238E27FC236}">
                    <a16:creationId xmlns:a16="http://schemas.microsoft.com/office/drawing/2014/main" id="{FA1B217B-B1FD-4D04-BFE9-270108FA9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31">
                <a:extLst>
                  <a:ext uri="{FF2B5EF4-FFF2-40B4-BE49-F238E27FC236}">
                    <a16:creationId xmlns:a16="http://schemas.microsoft.com/office/drawing/2014/main" id="{B5A86C42-DED7-405E-AD26-A58FE69D1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32">
                <a:extLst>
                  <a:ext uri="{FF2B5EF4-FFF2-40B4-BE49-F238E27FC236}">
                    <a16:creationId xmlns:a16="http://schemas.microsoft.com/office/drawing/2014/main" id="{1414CC7A-F04C-47B2-8229-B55727FFB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33">
                <a:extLst>
                  <a:ext uri="{FF2B5EF4-FFF2-40B4-BE49-F238E27FC236}">
                    <a16:creationId xmlns:a16="http://schemas.microsoft.com/office/drawing/2014/main" id="{98449DC4-1074-404A-A4F8-682924FCF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34">
                <a:extLst>
                  <a:ext uri="{FF2B5EF4-FFF2-40B4-BE49-F238E27FC236}">
                    <a16:creationId xmlns:a16="http://schemas.microsoft.com/office/drawing/2014/main" id="{8F4FAD5F-45D6-4B82-B94F-76FF29447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35">
                <a:extLst>
                  <a:ext uri="{FF2B5EF4-FFF2-40B4-BE49-F238E27FC236}">
                    <a16:creationId xmlns:a16="http://schemas.microsoft.com/office/drawing/2014/main" id="{976C0442-6A18-4A7B-94D2-C71F27C2F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36">
                <a:extLst>
                  <a:ext uri="{FF2B5EF4-FFF2-40B4-BE49-F238E27FC236}">
                    <a16:creationId xmlns:a16="http://schemas.microsoft.com/office/drawing/2014/main" id="{F1C2371F-887D-4AC2-BA15-EDEB98CA9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37">
                <a:extLst>
                  <a:ext uri="{FF2B5EF4-FFF2-40B4-BE49-F238E27FC236}">
                    <a16:creationId xmlns:a16="http://schemas.microsoft.com/office/drawing/2014/main" id="{CA7A6CC0-9D34-4B27-8F2A-A23D5DA58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38">
                <a:extLst>
                  <a:ext uri="{FF2B5EF4-FFF2-40B4-BE49-F238E27FC236}">
                    <a16:creationId xmlns:a16="http://schemas.microsoft.com/office/drawing/2014/main" id="{F3CFE6EE-2051-480F-84BC-FD921776F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39">
                <a:extLst>
                  <a:ext uri="{FF2B5EF4-FFF2-40B4-BE49-F238E27FC236}">
                    <a16:creationId xmlns:a16="http://schemas.microsoft.com/office/drawing/2014/main" id="{E41E6717-B125-4303-B69C-B443C29A8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40">
                <a:extLst>
                  <a:ext uri="{FF2B5EF4-FFF2-40B4-BE49-F238E27FC236}">
                    <a16:creationId xmlns:a16="http://schemas.microsoft.com/office/drawing/2014/main" id="{EB2114D8-5C25-4C89-BA87-FB76B4D23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41">
                <a:extLst>
                  <a:ext uri="{FF2B5EF4-FFF2-40B4-BE49-F238E27FC236}">
                    <a16:creationId xmlns:a16="http://schemas.microsoft.com/office/drawing/2014/main" id="{381BEFDC-8588-4AAD-A78D-8BEA59B23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42">
                <a:extLst>
                  <a:ext uri="{FF2B5EF4-FFF2-40B4-BE49-F238E27FC236}">
                    <a16:creationId xmlns:a16="http://schemas.microsoft.com/office/drawing/2014/main" id="{EFBFB8CA-2647-494D-8F7C-0D855F588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43">
                <a:extLst>
                  <a:ext uri="{FF2B5EF4-FFF2-40B4-BE49-F238E27FC236}">
                    <a16:creationId xmlns:a16="http://schemas.microsoft.com/office/drawing/2014/main" id="{C15A2FA4-0903-4B05-A67B-FBA74A4EE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44">
                <a:extLst>
                  <a:ext uri="{FF2B5EF4-FFF2-40B4-BE49-F238E27FC236}">
                    <a16:creationId xmlns:a16="http://schemas.microsoft.com/office/drawing/2014/main" id="{48EDD37E-30AB-4C32-9DC1-AA3A456F8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45">
                <a:extLst>
                  <a:ext uri="{FF2B5EF4-FFF2-40B4-BE49-F238E27FC236}">
                    <a16:creationId xmlns:a16="http://schemas.microsoft.com/office/drawing/2014/main" id="{A97F9705-733D-4CB0-A636-E74D13D79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46">
                <a:extLst>
                  <a:ext uri="{FF2B5EF4-FFF2-40B4-BE49-F238E27FC236}">
                    <a16:creationId xmlns:a16="http://schemas.microsoft.com/office/drawing/2014/main" id="{77B4A4D5-4467-46A5-ABE2-D8E88B795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47">
                <a:extLst>
                  <a:ext uri="{FF2B5EF4-FFF2-40B4-BE49-F238E27FC236}">
                    <a16:creationId xmlns:a16="http://schemas.microsoft.com/office/drawing/2014/main" id="{384A8CAE-EC28-40B0-9521-D0063AFF4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48">
                <a:extLst>
                  <a:ext uri="{FF2B5EF4-FFF2-40B4-BE49-F238E27FC236}">
                    <a16:creationId xmlns:a16="http://schemas.microsoft.com/office/drawing/2014/main" id="{351A36B1-0C83-4FF5-B85F-1C099D4AE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49">
                <a:extLst>
                  <a:ext uri="{FF2B5EF4-FFF2-40B4-BE49-F238E27FC236}">
                    <a16:creationId xmlns:a16="http://schemas.microsoft.com/office/drawing/2014/main" id="{4D9757C8-C3D2-4CA6-BFC9-92A70940A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50">
                <a:extLst>
                  <a:ext uri="{FF2B5EF4-FFF2-40B4-BE49-F238E27FC236}">
                    <a16:creationId xmlns:a16="http://schemas.microsoft.com/office/drawing/2014/main" id="{AB11D0A5-625D-4CF5-B3B8-6E67788F5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51">
                <a:extLst>
                  <a:ext uri="{FF2B5EF4-FFF2-40B4-BE49-F238E27FC236}">
                    <a16:creationId xmlns:a16="http://schemas.microsoft.com/office/drawing/2014/main" id="{EF2BA401-2528-4276-911F-F0F30D49C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52">
                <a:extLst>
                  <a:ext uri="{FF2B5EF4-FFF2-40B4-BE49-F238E27FC236}">
                    <a16:creationId xmlns:a16="http://schemas.microsoft.com/office/drawing/2014/main" id="{9DA567AE-EDD4-4298-A52F-86E0AC9FF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53">
                <a:extLst>
                  <a:ext uri="{FF2B5EF4-FFF2-40B4-BE49-F238E27FC236}">
                    <a16:creationId xmlns:a16="http://schemas.microsoft.com/office/drawing/2014/main" id="{F306F03A-853F-4D80-8B54-5190D6633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54">
                <a:extLst>
                  <a:ext uri="{FF2B5EF4-FFF2-40B4-BE49-F238E27FC236}">
                    <a16:creationId xmlns:a16="http://schemas.microsoft.com/office/drawing/2014/main" id="{C63AECC4-E2A8-4037-BFB3-74858202B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55">
                <a:extLst>
                  <a:ext uri="{FF2B5EF4-FFF2-40B4-BE49-F238E27FC236}">
                    <a16:creationId xmlns:a16="http://schemas.microsoft.com/office/drawing/2014/main" id="{BC11AEB1-ECF0-42D2-96A7-01DDF91C6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56">
                <a:extLst>
                  <a:ext uri="{FF2B5EF4-FFF2-40B4-BE49-F238E27FC236}">
                    <a16:creationId xmlns:a16="http://schemas.microsoft.com/office/drawing/2014/main" id="{615F0DD4-F46C-469F-8369-2B1DD702A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57">
                <a:extLst>
                  <a:ext uri="{FF2B5EF4-FFF2-40B4-BE49-F238E27FC236}">
                    <a16:creationId xmlns:a16="http://schemas.microsoft.com/office/drawing/2014/main" id="{54124864-56F2-4273-9BF6-0DC10BE36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58">
                <a:extLst>
                  <a:ext uri="{FF2B5EF4-FFF2-40B4-BE49-F238E27FC236}">
                    <a16:creationId xmlns:a16="http://schemas.microsoft.com/office/drawing/2014/main" id="{F0C305F5-D46D-460C-810F-9D8911FD2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59">
                <a:extLst>
                  <a:ext uri="{FF2B5EF4-FFF2-40B4-BE49-F238E27FC236}">
                    <a16:creationId xmlns:a16="http://schemas.microsoft.com/office/drawing/2014/main" id="{D76D94EB-2666-4E96-841E-81E7AB425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60">
                <a:extLst>
                  <a:ext uri="{FF2B5EF4-FFF2-40B4-BE49-F238E27FC236}">
                    <a16:creationId xmlns:a16="http://schemas.microsoft.com/office/drawing/2014/main" id="{A3E6765E-ACA5-44CE-A751-53615ED7C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61">
                <a:extLst>
                  <a:ext uri="{FF2B5EF4-FFF2-40B4-BE49-F238E27FC236}">
                    <a16:creationId xmlns:a16="http://schemas.microsoft.com/office/drawing/2014/main" id="{286614E0-6B40-424D-A9CC-49E6D0DA6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62">
                <a:extLst>
                  <a:ext uri="{FF2B5EF4-FFF2-40B4-BE49-F238E27FC236}">
                    <a16:creationId xmlns:a16="http://schemas.microsoft.com/office/drawing/2014/main" id="{FDFE50A4-BEA3-4D79-84F4-BC789E29F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63">
                <a:extLst>
                  <a:ext uri="{FF2B5EF4-FFF2-40B4-BE49-F238E27FC236}">
                    <a16:creationId xmlns:a16="http://schemas.microsoft.com/office/drawing/2014/main" id="{B3BA78FF-D94F-4DF7-8832-30E06AED9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64">
                <a:extLst>
                  <a:ext uri="{FF2B5EF4-FFF2-40B4-BE49-F238E27FC236}">
                    <a16:creationId xmlns:a16="http://schemas.microsoft.com/office/drawing/2014/main" id="{61E8EE30-B4A0-469B-A09F-9CBC212B1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65">
                <a:extLst>
                  <a:ext uri="{FF2B5EF4-FFF2-40B4-BE49-F238E27FC236}">
                    <a16:creationId xmlns:a16="http://schemas.microsoft.com/office/drawing/2014/main" id="{15E60BE9-7B49-4AFF-B8C6-E10D01A6D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66">
                <a:extLst>
                  <a:ext uri="{FF2B5EF4-FFF2-40B4-BE49-F238E27FC236}">
                    <a16:creationId xmlns:a16="http://schemas.microsoft.com/office/drawing/2014/main" id="{A284F991-7637-4749-8FCC-F3113F060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67">
                <a:extLst>
                  <a:ext uri="{FF2B5EF4-FFF2-40B4-BE49-F238E27FC236}">
                    <a16:creationId xmlns:a16="http://schemas.microsoft.com/office/drawing/2014/main" id="{27CB7792-FACA-4D36-B520-DE10CE3DC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68">
                <a:extLst>
                  <a:ext uri="{FF2B5EF4-FFF2-40B4-BE49-F238E27FC236}">
                    <a16:creationId xmlns:a16="http://schemas.microsoft.com/office/drawing/2014/main" id="{1AA5B5E2-23A1-47A1-8F60-8886906BC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69">
                <a:extLst>
                  <a:ext uri="{FF2B5EF4-FFF2-40B4-BE49-F238E27FC236}">
                    <a16:creationId xmlns:a16="http://schemas.microsoft.com/office/drawing/2014/main" id="{DC0A40AA-1C94-4161-81C3-DDA09DA32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38">
              <a:extLst>
                <a:ext uri="{FF2B5EF4-FFF2-40B4-BE49-F238E27FC236}">
                  <a16:creationId xmlns:a16="http://schemas.microsoft.com/office/drawing/2014/main" id="{158ADFD9-510A-41D9-8C39-E962FE2A06D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34" name="Freeform 45">
                <a:extLst>
                  <a:ext uri="{FF2B5EF4-FFF2-40B4-BE49-F238E27FC236}">
                    <a16:creationId xmlns:a16="http://schemas.microsoft.com/office/drawing/2014/main" id="{E00CBA39-3498-4DC8-8B52-461A0FDA9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46">
                <a:extLst>
                  <a:ext uri="{FF2B5EF4-FFF2-40B4-BE49-F238E27FC236}">
                    <a16:creationId xmlns:a16="http://schemas.microsoft.com/office/drawing/2014/main" id="{534C2AED-E94D-458C-8FA0-F2BEC0D7D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47">
                <a:extLst>
                  <a:ext uri="{FF2B5EF4-FFF2-40B4-BE49-F238E27FC236}">
                    <a16:creationId xmlns:a16="http://schemas.microsoft.com/office/drawing/2014/main" id="{9BDFE51B-399E-4B0B-9171-128B7200F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AC880FB3-AD78-41ED-BA5F-AD0B22635B83}"/>
                </a:ext>
              </a:extLst>
            </p:cNvPr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Group 72">
              <a:extLst>
                <a:ext uri="{FF2B5EF4-FFF2-40B4-BE49-F238E27FC236}">
                  <a16:creationId xmlns:a16="http://schemas.microsoft.com/office/drawing/2014/main" id="{FB9792BF-A8EE-4251-AE6E-9881610AC61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3" name="Freeform 73">
                <a:extLst>
                  <a:ext uri="{FF2B5EF4-FFF2-40B4-BE49-F238E27FC236}">
                    <a16:creationId xmlns:a16="http://schemas.microsoft.com/office/drawing/2014/main" id="{2B258321-ABD2-49CA-B053-896301A65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74">
                <a:extLst>
                  <a:ext uri="{FF2B5EF4-FFF2-40B4-BE49-F238E27FC236}">
                    <a16:creationId xmlns:a16="http://schemas.microsoft.com/office/drawing/2014/main" id="{E293CFB8-5EFB-402D-BD47-9A789F376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75">
                <a:extLst>
                  <a:ext uri="{FF2B5EF4-FFF2-40B4-BE49-F238E27FC236}">
                    <a16:creationId xmlns:a16="http://schemas.microsoft.com/office/drawing/2014/main" id="{D1705E16-C318-41D5-AC80-94487BD0F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76">
                <a:extLst>
                  <a:ext uri="{FF2B5EF4-FFF2-40B4-BE49-F238E27FC236}">
                    <a16:creationId xmlns:a16="http://schemas.microsoft.com/office/drawing/2014/main" id="{075FA54A-A7D3-4DA3-9C87-33CBEA3D4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77">
                <a:extLst>
                  <a:ext uri="{FF2B5EF4-FFF2-40B4-BE49-F238E27FC236}">
                    <a16:creationId xmlns:a16="http://schemas.microsoft.com/office/drawing/2014/main" id="{6C27CC9B-763B-4240-9A71-6A95E9BD4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78">
                <a:extLst>
                  <a:ext uri="{FF2B5EF4-FFF2-40B4-BE49-F238E27FC236}">
                    <a16:creationId xmlns:a16="http://schemas.microsoft.com/office/drawing/2014/main" id="{26CE1333-C073-4CED-855C-5B1A23DF6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79">
                <a:extLst>
                  <a:ext uri="{FF2B5EF4-FFF2-40B4-BE49-F238E27FC236}">
                    <a16:creationId xmlns:a16="http://schemas.microsoft.com/office/drawing/2014/main" id="{7FE96FF2-C0CC-4B1D-A146-F3435FE27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80">
                <a:extLst>
                  <a:ext uri="{FF2B5EF4-FFF2-40B4-BE49-F238E27FC236}">
                    <a16:creationId xmlns:a16="http://schemas.microsoft.com/office/drawing/2014/main" id="{34AF6B20-F68D-4720-BFF9-6AF989297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81">
                <a:extLst>
                  <a:ext uri="{FF2B5EF4-FFF2-40B4-BE49-F238E27FC236}">
                    <a16:creationId xmlns:a16="http://schemas.microsoft.com/office/drawing/2014/main" id="{F337E327-64C4-4F98-8192-43F542131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82">
                <a:extLst>
                  <a:ext uri="{FF2B5EF4-FFF2-40B4-BE49-F238E27FC236}">
                    <a16:creationId xmlns:a16="http://schemas.microsoft.com/office/drawing/2014/main" id="{6AA6DC07-896D-4D46-B2F6-CFEEF6588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83">
                <a:extLst>
                  <a:ext uri="{FF2B5EF4-FFF2-40B4-BE49-F238E27FC236}">
                    <a16:creationId xmlns:a16="http://schemas.microsoft.com/office/drawing/2014/main" id="{B270FB81-46AD-4B23-9D8B-E8A18A03C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84">
                <a:extLst>
                  <a:ext uri="{FF2B5EF4-FFF2-40B4-BE49-F238E27FC236}">
                    <a16:creationId xmlns:a16="http://schemas.microsoft.com/office/drawing/2014/main" id="{63AC801D-2C6A-4DBB-BBDE-70C217DBE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85">
                <a:extLst>
                  <a:ext uri="{FF2B5EF4-FFF2-40B4-BE49-F238E27FC236}">
                    <a16:creationId xmlns:a16="http://schemas.microsoft.com/office/drawing/2014/main" id="{73FE5F78-FBE6-44CB-AB57-3259A4387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86">
                <a:extLst>
                  <a:ext uri="{FF2B5EF4-FFF2-40B4-BE49-F238E27FC236}">
                    <a16:creationId xmlns:a16="http://schemas.microsoft.com/office/drawing/2014/main" id="{48F8F4AE-D597-48C7-8C80-5171B022C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87">
                <a:extLst>
                  <a:ext uri="{FF2B5EF4-FFF2-40B4-BE49-F238E27FC236}">
                    <a16:creationId xmlns:a16="http://schemas.microsoft.com/office/drawing/2014/main" id="{7A068B9E-45D1-4692-9999-2B574A9E8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88">
                <a:extLst>
                  <a:ext uri="{FF2B5EF4-FFF2-40B4-BE49-F238E27FC236}">
                    <a16:creationId xmlns:a16="http://schemas.microsoft.com/office/drawing/2014/main" id="{45FFC8B4-A149-4004-B2E7-BA0E30E98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89">
                <a:extLst>
                  <a:ext uri="{FF2B5EF4-FFF2-40B4-BE49-F238E27FC236}">
                    <a16:creationId xmlns:a16="http://schemas.microsoft.com/office/drawing/2014/main" id="{7E5FB754-CB31-4602-A595-E992648F8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90">
                <a:extLst>
                  <a:ext uri="{FF2B5EF4-FFF2-40B4-BE49-F238E27FC236}">
                    <a16:creationId xmlns:a16="http://schemas.microsoft.com/office/drawing/2014/main" id="{3CEFC7FB-6847-45B8-898C-059FEF46A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91">
                <a:extLst>
                  <a:ext uri="{FF2B5EF4-FFF2-40B4-BE49-F238E27FC236}">
                    <a16:creationId xmlns:a16="http://schemas.microsoft.com/office/drawing/2014/main" id="{6229DD84-2DD8-4AB8-BF1C-0AC2C1434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92">
                <a:extLst>
                  <a:ext uri="{FF2B5EF4-FFF2-40B4-BE49-F238E27FC236}">
                    <a16:creationId xmlns:a16="http://schemas.microsoft.com/office/drawing/2014/main" id="{5B4107B0-27D3-4BA1-A074-C0F011D20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93">
                <a:extLst>
                  <a:ext uri="{FF2B5EF4-FFF2-40B4-BE49-F238E27FC236}">
                    <a16:creationId xmlns:a16="http://schemas.microsoft.com/office/drawing/2014/main" id="{073BA565-2994-4B93-8B75-50C4572AD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FB3BECCC-D07C-48C2-8978-15C4F550881F}"/>
                </a:ext>
              </a:extLst>
            </p:cNvPr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달 10">
              <a:extLst>
                <a:ext uri="{FF2B5EF4-FFF2-40B4-BE49-F238E27FC236}">
                  <a16:creationId xmlns:a16="http://schemas.microsoft.com/office/drawing/2014/main" id="{58B76CDF-A813-4E5B-8CE1-B8DC5CF9B113}"/>
                </a:ext>
              </a:extLst>
            </p:cNvPr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달 11">
              <a:extLst>
                <a:ext uri="{FF2B5EF4-FFF2-40B4-BE49-F238E27FC236}">
                  <a16:creationId xmlns:a16="http://schemas.microsoft.com/office/drawing/2014/main" id="{AAB8937A-E670-4645-A493-4926AB220EAE}"/>
                </a:ext>
              </a:extLst>
            </p:cNvPr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05A16497-C35D-491C-A4FF-4FA9CB77AFD1}"/>
              </a:ext>
            </a:extLst>
          </p:cNvPr>
          <p:cNvSpPr/>
          <p:nvPr/>
        </p:nvSpPr>
        <p:spPr>
          <a:xfrm>
            <a:off x="602089" y="1654774"/>
            <a:ext cx="665177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>
                <a:latin typeface="HY궁서B" panose="02030600000101010101" pitchFamily="18" charset="-127"/>
                <a:ea typeface="HY궁서B" panose="02030600000101010101" pitchFamily="18" charset="-127"/>
              </a:rPr>
              <a:t>안용복 납치</a:t>
            </a:r>
            <a:r>
              <a:rPr lang="en-US" altLang="ko-KR" sz="2800" dirty="0">
                <a:latin typeface="HY궁서B" panose="02030600000101010101" pitchFamily="18" charset="-127"/>
                <a:ea typeface="HY궁서B" panose="02030600000101010101" pitchFamily="18" charset="-127"/>
              </a:rPr>
              <a:t>(1693)</a:t>
            </a:r>
          </a:p>
          <a:p>
            <a:endParaRPr lang="en-US" altLang="ko-KR" dirty="0"/>
          </a:p>
          <a:p>
            <a:r>
              <a:rPr lang="ko-KR" altLang="en-US" dirty="0"/>
              <a:t>안용복</a:t>
            </a:r>
            <a:r>
              <a:rPr lang="en-US" altLang="ko-KR" dirty="0"/>
              <a:t>(</a:t>
            </a:r>
            <a:r>
              <a:rPr lang="ko-KR" altLang="en-US" dirty="0"/>
              <a:t>安龍福</a:t>
            </a:r>
            <a:r>
              <a:rPr lang="en-US" altLang="ko-KR" dirty="0"/>
              <a:t>), </a:t>
            </a:r>
            <a:r>
              <a:rPr lang="ko-KR" altLang="en-US" dirty="0" err="1"/>
              <a:t>박어둔</a:t>
            </a:r>
            <a:r>
              <a:rPr lang="en-US" altLang="ko-KR" dirty="0"/>
              <a:t>(</a:t>
            </a:r>
            <a:r>
              <a:rPr lang="ko-KR" altLang="en-US" dirty="0"/>
              <a:t>朴於屯</a:t>
            </a:r>
            <a:r>
              <a:rPr lang="en-US" altLang="ko-KR" dirty="0"/>
              <a:t>) </a:t>
            </a:r>
            <a:r>
              <a:rPr lang="ko-KR" altLang="en-US" dirty="0"/>
              <a:t>두 사람이</a:t>
            </a:r>
          </a:p>
          <a:p>
            <a:r>
              <a:rPr lang="ko-KR" altLang="en-US" dirty="0"/>
              <a:t>울릉도에서 어업을 하다가 울릉도에 온 일본</a:t>
            </a:r>
          </a:p>
          <a:p>
            <a:r>
              <a:rPr lang="ko-KR" altLang="en-US" dirty="0"/>
              <a:t>오야</a:t>
            </a:r>
            <a:r>
              <a:rPr lang="en-US" altLang="ko-KR" dirty="0"/>
              <a:t>·</a:t>
            </a:r>
            <a:r>
              <a:rPr lang="ko-KR" altLang="en-US" dirty="0" err="1"/>
              <a:t>무라카와</a:t>
            </a:r>
            <a:r>
              <a:rPr lang="en-US" altLang="ko-KR" dirty="0"/>
              <a:t>(</a:t>
            </a:r>
            <a:r>
              <a:rPr lang="ko-KR" altLang="en-US" dirty="0"/>
              <a:t>大谷</a:t>
            </a:r>
            <a:r>
              <a:rPr lang="en-US" altLang="ko-KR" dirty="0"/>
              <a:t>·</a:t>
            </a:r>
            <a:r>
              <a:rPr lang="ko-KR" altLang="en-US" dirty="0"/>
              <a:t>村川</a:t>
            </a:r>
            <a:r>
              <a:rPr lang="en-US" altLang="ko-KR" dirty="0"/>
              <a:t>) </a:t>
            </a:r>
            <a:r>
              <a:rPr lang="ko-KR" altLang="en-US" dirty="0"/>
              <a:t>양가의 선원들에게</a:t>
            </a:r>
          </a:p>
          <a:p>
            <a:r>
              <a:rPr lang="ko-KR" altLang="en-US" dirty="0"/>
              <a:t>잡혀서 일본으로 끌려간 사건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 사건으로 인해 조선과 일본 간의 울릉도</a:t>
            </a:r>
          </a:p>
          <a:p>
            <a:r>
              <a:rPr lang="ko-KR" altLang="en-US" dirty="0"/>
              <a:t>영유권에 대한 분쟁</a:t>
            </a:r>
            <a:r>
              <a:rPr lang="en-US" altLang="ko-KR" dirty="0"/>
              <a:t>(</a:t>
            </a:r>
            <a:r>
              <a:rPr lang="ko-KR" altLang="en-US" dirty="0"/>
              <a:t>울릉도 </a:t>
            </a:r>
            <a:r>
              <a:rPr lang="ko-KR" altLang="en-US" dirty="0" err="1"/>
              <a:t>쟁계</a:t>
            </a:r>
            <a:r>
              <a:rPr lang="en-US" altLang="ko-KR" dirty="0"/>
              <a:t>)</a:t>
            </a:r>
            <a:r>
              <a:rPr lang="ko-KR" altLang="en-US" dirty="0"/>
              <a:t>이 발생함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7599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E9B856-EFFE-419F-A57A-21D61CEE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196496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HY궁서B" panose="02030600000101010101" pitchFamily="18" charset="-127"/>
                <a:ea typeface="HY궁서B" panose="02030600000101010101" pitchFamily="18" charset="-127"/>
              </a:rPr>
              <a:t>연도별로 본 역사적 근거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335D7B5C-C216-4305-9025-1B884340E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1335" y="1943595"/>
            <a:ext cx="2648586" cy="327178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97E41A3-AF65-4B49-9523-115BD1610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408" y="4850282"/>
            <a:ext cx="4608975" cy="235935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3B889604-46D3-4D89-AAD4-E452916ACEEE}"/>
              </a:ext>
            </a:extLst>
          </p:cNvPr>
          <p:cNvSpPr/>
          <p:nvPr/>
        </p:nvSpPr>
        <p:spPr>
          <a:xfrm>
            <a:off x="274321" y="1187894"/>
            <a:ext cx="945776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>
                <a:latin typeface="HY궁서B" panose="02030600000101010101" pitchFamily="18" charset="-127"/>
                <a:ea typeface="HY궁서B" panose="02030600000101010101" pitchFamily="18" charset="-127"/>
              </a:rPr>
              <a:t>울릉도 </a:t>
            </a:r>
            <a:r>
              <a:rPr lang="ko-KR" altLang="en-US" sz="2800" dirty="0" err="1">
                <a:latin typeface="HY궁서B" panose="02030600000101010101" pitchFamily="18" charset="-127"/>
                <a:ea typeface="HY궁서B" panose="02030600000101010101" pitchFamily="18" charset="-127"/>
              </a:rPr>
              <a:t>수토제도</a:t>
            </a:r>
            <a:r>
              <a:rPr lang="ko-KR" altLang="en-US" sz="2800" dirty="0">
                <a:latin typeface="HY궁서B" panose="02030600000101010101" pitchFamily="18" charset="-127"/>
                <a:ea typeface="HY궁서B" panose="02030600000101010101" pitchFamily="18" charset="-127"/>
              </a:rPr>
              <a:t> 시행결정</a:t>
            </a:r>
            <a:r>
              <a:rPr lang="en-US" altLang="ko-KR" sz="2800" dirty="0">
                <a:latin typeface="HY궁서B" panose="02030600000101010101" pitchFamily="18" charset="-127"/>
                <a:ea typeface="HY궁서B" panose="02030600000101010101" pitchFamily="18" charset="-127"/>
              </a:rPr>
              <a:t>(1694)</a:t>
            </a:r>
          </a:p>
          <a:p>
            <a:endParaRPr lang="ko-KR" altLang="en-US" dirty="0"/>
          </a:p>
          <a:p>
            <a:r>
              <a:rPr lang="ko-KR" altLang="en-US" dirty="0"/>
              <a:t>안용복 사건으로 인해 일본과 울릉도</a:t>
            </a:r>
          </a:p>
          <a:p>
            <a:r>
              <a:rPr lang="ko-KR" altLang="en-US" dirty="0"/>
              <a:t>영유권에 대한 분쟁</a:t>
            </a:r>
            <a:r>
              <a:rPr lang="en-US" altLang="ko-KR" dirty="0"/>
              <a:t>(</a:t>
            </a:r>
            <a:r>
              <a:rPr lang="ko-KR" altLang="en-US" dirty="0"/>
              <a:t>울릉도 </a:t>
            </a:r>
            <a:r>
              <a:rPr lang="ko-KR" altLang="en-US" dirty="0" err="1"/>
              <a:t>쟁계</a:t>
            </a:r>
            <a:r>
              <a:rPr lang="en-US" altLang="ko-KR" dirty="0"/>
              <a:t>)</a:t>
            </a:r>
            <a:r>
              <a:rPr lang="ko-KR" altLang="en-US" dirty="0"/>
              <a:t>이</a:t>
            </a:r>
          </a:p>
          <a:p>
            <a:r>
              <a:rPr lang="ko-KR" altLang="en-US" dirty="0"/>
              <a:t>발생하자</a:t>
            </a:r>
            <a:r>
              <a:rPr lang="en-US" altLang="ko-KR" dirty="0"/>
              <a:t>, </a:t>
            </a:r>
            <a:r>
              <a:rPr lang="ko-KR" altLang="en-US" dirty="0"/>
              <a:t>조선 정부는 </a:t>
            </a:r>
            <a:r>
              <a:rPr lang="ko-KR" altLang="en-US" dirty="0" err="1"/>
              <a:t>삼척첨사</a:t>
            </a:r>
            <a:endParaRPr lang="ko-KR" altLang="en-US" dirty="0"/>
          </a:p>
          <a:p>
            <a:r>
              <a:rPr lang="ko-KR" altLang="en-US" dirty="0"/>
              <a:t>장한상</a:t>
            </a:r>
            <a:r>
              <a:rPr lang="en-US" altLang="ko-KR" dirty="0"/>
              <a:t>(</a:t>
            </a:r>
            <a:r>
              <a:rPr lang="ko-KR" altLang="en-US" dirty="0"/>
              <a:t>張漢相</a:t>
            </a:r>
            <a:r>
              <a:rPr lang="en-US" altLang="ko-KR" dirty="0"/>
              <a:t>)</a:t>
            </a:r>
            <a:r>
              <a:rPr lang="ko-KR" altLang="en-US" dirty="0"/>
              <a:t>을 울릉도에 파견하여</a:t>
            </a:r>
          </a:p>
          <a:p>
            <a:r>
              <a:rPr lang="ko-KR" altLang="en-US" dirty="0"/>
              <a:t>울릉도의 현황을 조사함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그 이후 영의정 남구만의 건의에 따라 </a:t>
            </a:r>
            <a:r>
              <a:rPr lang="en-US" altLang="ko-KR" dirty="0"/>
              <a:t>2</a:t>
            </a:r>
            <a:r>
              <a:rPr lang="ko-KR" altLang="en-US" dirty="0"/>
              <a:t>년</a:t>
            </a:r>
          </a:p>
          <a:p>
            <a:r>
              <a:rPr lang="ko-KR" altLang="en-US" dirty="0"/>
              <a:t>걸러 한 번씩 관원을 울릉도에 파견하여</a:t>
            </a:r>
          </a:p>
          <a:p>
            <a:r>
              <a:rPr lang="ko-KR" altLang="en-US" dirty="0"/>
              <a:t>수토*</a:t>
            </a:r>
            <a:r>
              <a:rPr lang="ko-KR" altLang="en-US" dirty="0" err="1"/>
              <a:t>를</a:t>
            </a:r>
            <a:r>
              <a:rPr lang="ko-KR" altLang="en-US" dirty="0"/>
              <a:t> 하기로 결정함</a:t>
            </a:r>
            <a:endParaRPr lang="en-US" altLang="ko-KR" dirty="0"/>
          </a:p>
          <a:p>
            <a:r>
              <a:rPr lang="en-US" altLang="ko-KR" dirty="0"/>
              <a:t>* </a:t>
            </a:r>
            <a:r>
              <a:rPr lang="ko-KR" altLang="en-US" dirty="0"/>
              <a:t>수토 </a:t>
            </a:r>
            <a:r>
              <a:rPr lang="en-US" altLang="ko-KR" dirty="0"/>
              <a:t>: </a:t>
            </a:r>
            <a:r>
              <a:rPr lang="ko-KR" altLang="en-US" dirty="0"/>
              <a:t>무엇을 알아내거나 찾기 위해서 조사하거나 살핌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9912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39622734-1524-4081-B697-9B782B947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19"/>
          <a:stretch/>
        </p:blipFill>
        <p:spPr>
          <a:xfrm>
            <a:off x="1221081" y="806874"/>
            <a:ext cx="10905066" cy="5571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8BC1C99-233A-41AB-B9CA-4A30ADB59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908" y="1350918"/>
            <a:ext cx="4209625" cy="41561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CDD2F9-5EC6-49DA-9B6C-83591A28C4EE}"/>
              </a:ext>
            </a:extLst>
          </p:cNvPr>
          <p:cNvSpPr txBox="1"/>
          <p:nvPr/>
        </p:nvSpPr>
        <p:spPr>
          <a:xfrm>
            <a:off x="555812" y="806874"/>
            <a:ext cx="4921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역도별로 본 역사적 근거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8704475-F9D4-4A62-A307-7B6C103E0687}"/>
              </a:ext>
            </a:extLst>
          </p:cNvPr>
          <p:cNvSpPr/>
          <p:nvPr/>
        </p:nvSpPr>
        <p:spPr>
          <a:xfrm>
            <a:off x="1004402" y="273250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</a:rPr>
              <a:t>일본 막부는 울릉도 영유권에 대해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알아보기 위해 </a:t>
            </a:r>
            <a:r>
              <a:rPr lang="ko-KR" altLang="en-US" dirty="0" err="1">
                <a:solidFill>
                  <a:schemeClr val="bg1"/>
                </a:solidFill>
              </a:rPr>
              <a:t>돗토리번에</a:t>
            </a:r>
            <a:r>
              <a:rPr lang="ko-KR" altLang="en-US" dirty="0">
                <a:solidFill>
                  <a:schemeClr val="bg1"/>
                </a:solidFill>
              </a:rPr>
              <a:t> 울릉도의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소속을 질문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하였고 이에 대해 </a:t>
            </a:r>
            <a:r>
              <a:rPr lang="ko-KR" altLang="en-US" dirty="0" err="1">
                <a:solidFill>
                  <a:schemeClr val="bg1"/>
                </a:solidFill>
              </a:rPr>
              <a:t>돗토리번이</a:t>
            </a:r>
            <a:r>
              <a:rPr lang="ko-KR" altLang="en-US" dirty="0">
                <a:solidFill>
                  <a:schemeClr val="bg1"/>
                </a:solidFill>
              </a:rPr>
              <a:t> 막부에</a:t>
            </a:r>
          </a:p>
          <a:p>
            <a:r>
              <a:rPr lang="ko-KR" altLang="en-US" dirty="0">
                <a:solidFill>
                  <a:schemeClr val="bg1"/>
                </a:solidFill>
              </a:rPr>
              <a:t>다케시마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울릉도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  <a:r>
              <a:rPr lang="ko-KR" altLang="en-US" dirty="0">
                <a:solidFill>
                  <a:schemeClr val="bg1"/>
                </a:solidFill>
              </a:rPr>
              <a:t>와 </a:t>
            </a:r>
            <a:r>
              <a:rPr lang="ko-KR" altLang="en-US" dirty="0" err="1">
                <a:solidFill>
                  <a:schemeClr val="bg1"/>
                </a:solidFill>
              </a:rPr>
              <a:t>마쓰시마</a:t>
            </a:r>
            <a:r>
              <a:rPr lang="en-US" altLang="ko-KR" dirty="0">
                <a:solidFill>
                  <a:schemeClr val="bg1"/>
                </a:solidFill>
              </a:rPr>
              <a:t>(</a:t>
            </a:r>
            <a:r>
              <a:rPr lang="ko-KR" altLang="en-US" dirty="0">
                <a:solidFill>
                  <a:schemeClr val="bg1"/>
                </a:solidFill>
              </a:rPr>
              <a:t>독도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  <a:r>
              <a:rPr lang="ko-KR" altLang="en-US" dirty="0" err="1">
                <a:solidFill>
                  <a:schemeClr val="bg1"/>
                </a:solidFill>
              </a:rPr>
              <a:t>가돗토리번의</a:t>
            </a:r>
            <a:r>
              <a:rPr lang="ko-KR" altLang="en-US" dirty="0">
                <a:solidFill>
                  <a:schemeClr val="bg1"/>
                </a:solidFill>
              </a:rPr>
              <a:t> 소속이 </a:t>
            </a:r>
            <a:r>
              <a:rPr lang="ko-KR" altLang="en-US" dirty="0" err="1">
                <a:solidFill>
                  <a:schemeClr val="bg1"/>
                </a:solidFill>
              </a:rPr>
              <a:t>아니라고답변함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이에 따라서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 막부는 </a:t>
            </a:r>
            <a:r>
              <a:rPr lang="ko-KR" altLang="en-US" dirty="0" err="1">
                <a:solidFill>
                  <a:schemeClr val="bg1"/>
                </a:solidFill>
              </a:rPr>
              <a:t>울릉도와독도가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endParaRPr lang="en-US" altLang="ko-KR" dirty="0">
              <a:solidFill>
                <a:schemeClr val="bg1"/>
              </a:solidFill>
            </a:endParaRPr>
          </a:p>
          <a:p>
            <a:r>
              <a:rPr lang="ko-KR" altLang="en-US" dirty="0">
                <a:solidFill>
                  <a:schemeClr val="bg1"/>
                </a:solidFill>
              </a:rPr>
              <a:t>일본령이 아님을 공식적으로 확인함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9489D-4F99-49E9-8097-550F39FD9445}"/>
              </a:ext>
            </a:extLst>
          </p:cNvPr>
          <p:cNvSpPr txBox="1"/>
          <p:nvPr/>
        </p:nvSpPr>
        <p:spPr>
          <a:xfrm>
            <a:off x="964293" y="1675303"/>
            <a:ext cx="388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돗토리번</a:t>
            </a:r>
            <a:r>
              <a:rPr lang="ko-KR" altLang="en-US" sz="28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 답변서</a:t>
            </a:r>
            <a:r>
              <a:rPr lang="en-US" altLang="ko-KR" sz="2800" dirty="0">
                <a:solidFill>
                  <a:schemeClr val="bg1"/>
                </a:solidFill>
                <a:latin typeface="HY궁서B" panose="02030600000101010101" pitchFamily="18" charset="-127"/>
                <a:ea typeface="HY궁서B" panose="02030600000101010101" pitchFamily="18" charset="-127"/>
              </a:rPr>
              <a:t>(1695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54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23988EEC-6653-4A12-AADC-19B5F2EFA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19"/>
          <a:stretch/>
        </p:blipFill>
        <p:spPr>
          <a:xfrm>
            <a:off x="643467" y="971962"/>
            <a:ext cx="10905066" cy="5571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C5296BA-BFA8-43BB-8DB3-AACD574A2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535" y="971962"/>
            <a:ext cx="3786506" cy="4677448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4E6D99C-038D-4823-AAC4-2BAAC53FD02B}"/>
              </a:ext>
            </a:extLst>
          </p:cNvPr>
          <p:cNvSpPr/>
          <p:nvPr/>
        </p:nvSpPr>
        <p:spPr>
          <a:xfrm>
            <a:off x="1051961" y="887506"/>
            <a:ext cx="3786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>
                <a:highlight>
                  <a:srgbClr val="00FFFF"/>
                </a:highlight>
              </a:rPr>
              <a:t>연도별로 본 역사적 근거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83943E-23D1-48DB-A84E-A7EEBA2EE3BC}"/>
              </a:ext>
            </a:extLst>
          </p:cNvPr>
          <p:cNvSpPr txBox="1"/>
          <p:nvPr/>
        </p:nvSpPr>
        <p:spPr>
          <a:xfrm>
            <a:off x="822959" y="2495611"/>
            <a:ext cx="55903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highlight>
                  <a:srgbClr val="FFFF00"/>
                </a:highlight>
              </a:rPr>
              <a:t>안용복의 일본 도해 </a:t>
            </a:r>
            <a:r>
              <a:rPr lang="en-US" altLang="ko-KR" sz="3200" dirty="0">
                <a:highlight>
                  <a:srgbClr val="FFFF00"/>
                </a:highlight>
              </a:rPr>
              <a:t>(1696)</a:t>
            </a:r>
          </a:p>
          <a:p>
            <a:endParaRPr lang="en-US" altLang="ko-KR" dirty="0">
              <a:highlight>
                <a:srgbClr val="FFFF00"/>
              </a:highlight>
            </a:endParaRPr>
          </a:p>
          <a:p>
            <a:r>
              <a:rPr lang="ko-KR" altLang="en-US" dirty="0">
                <a:highlight>
                  <a:srgbClr val="FFFF00"/>
                </a:highlight>
              </a:rPr>
              <a:t>안용복이 울릉도에 어업을 온 일본의 어선을 추격하여 독도</a:t>
            </a:r>
            <a:r>
              <a:rPr lang="en-US" altLang="ko-KR" dirty="0">
                <a:highlight>
                  <a:srgbClr val="FFFF00"/>
                </a:highlight>
              </a:rPr>
              <a:t>(</a:t>
            </a:r>
            <a:r>
              <a:rPr lang="ko-KR" altLang="en-US" dirty="0">
                <a:highlight>
                  <a:srgbClr val="FFFF00"/>
                </a:highlight>
              </a:rPr>
              <a:t>자산도</a:t>
            </a:r>
            <a:r>
              <a:rPr lang="en-US" altLang="ko-KR" dirty="0">
                <a:highlight>
                  <a:srgbClr val="FFFF00"/>
                </a:highlight>
              </a:rPr>
              <a:t>)</a:t>
            </a:r>
            <a:r>
              <a:rPr lang="ko-KR" altLang="en-US" dirty="0">
                <a:highlight>
                  <a:srgbClr val="FFFF00"/>
                </a:highlight>
              </a:rPr>
              <a:t>에서 </a:t>
            </a:r>
            <a:r>
              <a:rPr lang="ko-KR" altLang="en-US" dirty="0" err="1">
                <a:highlight>
                  <a:srgbClr val="FFFF00"/>
                </a:highlight>
              </a:rPr>
              <a:t>쫒아내고</a:t>
            </a:r>
            <a:r>
              <a:rPr lang="en-US" altLang="ko-KR" dirty="0">
                <a:highlight>
                  <a:srgbClr val="FFFF00"/>
                </a:highlight>
              </a:rPr>
              <a:t>, </a:t>
            </a:r>
            <a:r>
              <a:rPr lang="ko-KR" altLang="en-US" dirty="0">
                <a:highlight>
                  <a:srgbClr val="FFFF00"/>
                </a:highlight>
              </a:rPr>
              <a:t>일본까지 다녀온 사건</a:t>
            </a:r>
            <a:endParaRPr lang="en-US" altLang="ko-KR" dirty="0">
              <a:highlight>
                <a:srgbClr val="FFFF00"/>
              </a:highlight>
            </a:endParaRPr>
          </a:p>
          <a:p>
            <a:endParaRPr lang="en-US" altLang="ko-KR" dirty="0">
              <a:highlight>
                <a:srgbClr val="FFFF00"/>
              </a:highlight>
            </a:endParaRPr>
          </a:p>
          <a:p>
            <a:r>
              <a:rPr lang="ko-KR" altLang="en-US" dirty="0">
                <a:highlight>
                  <a:srgbClr val="FFFF00"/>
                </a:highlight>
              </a:rPr>
              <a:t>안용복은 </a:t>
            </a:r>
            <a:r>
              <a:rPr lang="ko-KR" altLang="en-US" dirty="0" err="1">
                <a:highlight>
                  <a:srgbClr val="FFFF00"/>
                </a:highlight>
              </a:rPr>
              <a:t>오키섬</a:t>
            </a:r>
            <a:r>
              <a:rPr lang="ko-KR" altLang="en-US" dirty="0">
                <a:highlight>
                  <a:srgbClr val="FFFF00"/>
                </a:highlight>
              </a:rPr>
              <a:t> 관리에게 울릉도와 독도가 조선의 영토 </a:t>
            </a:r>
            <a:r>
              <a:rPr lang="ko-KR" altLang="en-US" dirty="0" err="1">
                <a:highlight>
                  <a:srgbClr val="FFFF00"/>
                </a:highlight>
              </a:rPr>
              <a:t>라는것</a:t>
            </a:r>
            <a:r>
              <a:rPr lang="ko-KR" altLang="en-US" dirty="0">
                <a:highlight>
                  <a:srgbClr val="FFFF00"/>
                </a:highlight>
              </a:rPr>
              <a:t> </a:t>
            </a:r>
            <a:r>
              <a:rPr lang="ko-KR" altLang="en-US" dirty="0" err="1">
                <a:highlight>
                  <a:srgbClr val="FFFF00"/>
                </a:highlight>
              </a:rPr>
              <a:t>진술한것이</a:t>
            </a:r>
            <a:r>
              <a:rPr lang="ko-KR" altLang="en-US" dirty="0">
                <a:highlight>
                  <a:srgbClr val="FFFF00"/>
                </a:highlight>
              </a:rPr>
              <a:t> </a:t>
            </a:r>
            <a:endParaRPr lang="en-US" altLang="ko-KR" dirty="0">
              <a:highlight>
                <a:srgbClr val="FFFF00"/>
              </a:highlight>
            </a:endParaRPr>
          </a:p>
          <a:p>
            <a:r>
              <a:rPr lang="en-US" altLang="ko-KR" dirty="0">
                <a:highlight>
                  <a:srgbClr val="FFFF00"/>
                </a:highlight>
              </a:rPr>
              <a:t>[</a:t>
            </a:r>
            <a:r>
              <a:rPr lang="ko-KR" altLang="en-US" dirty="0" err="1">
                <a:highlight>
                  <a:srgbClr val="FFFF00"/>
                </a:highlight>
              </a:rPr>
              <a:t>원론구병자년조석주차안일권지각서</a:t>
            </a:r>
            <a:r>
              <a:rPr lang="en-US" altLang="ko-KR" dirty="0">
                <a:highlight>
                  <a:srgbClr val="FFFF00"/>
                </a:highlight>
              </a:rPr>
              <a:t>] </a:t>
            </a:r>
            <a:r>
              <a:rPr lang="ko-KR" altLang="en-US" dirty="0" err="1">
                <a:highlight>
                  <a:srgbClr val="FFFF00"/>
                </a:highlight>
              </a:rPr>
              <a:t>실려있음</a:t>
            </a:r>
            <a:endParaRPr lang="ko-KR" alt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97730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1105</Words>
  <Application>Microsoft Office PowerPoint</Application>
  <PresentationFormat>와이드스크린</PresentationFormat>
  <Paragraphs>167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HY궁서B</vt:lpstr>
      <vt:lpstr>HY헤드라인M</vt:lpstr>
      <vt:lpstr>궁서</vt:lpstr>
      <vt:lpstr>맑은 고딕</vt:lpstr>
      <vt:lpstr>Agency FB</vt:lpstr>
      <vt:lpstr>Arial</vt:lpstr>
      <vt:lpstr>Calibri</vt:lpstr>
      <vt:lpstr>Office 테마</vt:lpstr>
      <vt:lpstr>독도가 왜 한국영토인가? (역사적인 근거들)</vt:lpstr>
      <vt:lpstr>목차</vt:lpstr>
      <vt:lpstr>                    독도(Dok-Do)</vt:lpstr>
      <vt:lpstr>2. 연도별로본 역사적 근거</vt:lpstr>
      <vt:lpstr>2. 연도별로 본 역사적 근거</vt:lpstr>
      <vt:lpstr>연도별로 본 역사적 근거</vt:lpstr>
      <vt:lpstr>연도별로 본 역사적 근거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연도별로 본 역사적 근거</vt:lpstr>
      <vt:lpstr>연도별로 본 역사적 근거</vt:lpstr>
      <vt:lpstr>연도별로 본 역사적 근거</vt:lpstr>
      <vt:lpstr>연도별로 본 역사적 근거</vt:lpstr>
      <vt:lpstr>결론 </vt:lpstr>
      <vt:lpstr>독도의 가치 – 천연자원 메탄 하이트레이드  불붙는 얼음천연 자원  ‘메탄 하이드레이트’</vt:lpstr>
      <vt:lpstr>참고 자료 및 문헌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독도가 왜 한국영토인가?</dc:title>
  <dc:creator>김대환</dc:creator>
  <cp:lastModifiedBy>김대환</cp:lastModifiedBy>
  <cp:revision>17</cp:revision>
  <dcterms:created xsi:type="dcterms:W3CDTF">2020-05-04T08:37:08Z</dcterms:created>
  <dcterms:modified xsi:type="dcterms:W3CDTF">2020-05-04T11:01:35Z</dcterms:modified>
</cp:coreProperties>
</file>