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v97WiRJfM" TargetMode="External"/><Relationship Id="rId2" Type="http://schemas.openxmlformats.org/officeDocument/2006/relationships/hyperlink" Target="https://www.youtube.com/watch?v=x78-xiV0Rj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관광 발전과정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 사회와 관광 중간고사 </a:t>
            </a:r>
            <a:r>
              <a:rPr lang="en-US" altLang="ko-KR" sz="180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ppt</a:t>
            </a:r>
            <a:endParaRPr lang="en-US" altLang="ko-KR" sz="1800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32" y="6424654"/>
            <a:ext cx="25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21881579_</a:t>
            </a:r>
            <a:r>
              <a:rPr lang="ko-KR" altLang="en-US" dirty="0"/>
              <a:t>김가연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일본이 관광지로 점차 발전할 수 있었던  이유는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전통문화를 잘 보존하고 있다</a:t>
            </a:r>
            <a:r>
              <a:rPr lang="en-US" altLang="ko-KR" b="1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일본 어디를 가나 일본의 전통이 잘 보존되어 있고 그걸 지키고자 하는</a:t>
            </a:r>
          </a:p>
          <a:p>
            <a:pPr fontAlgn="base"/>
            <a:r>
              <a:rPr lang="ko-KR" altLang="en-US" dirty="0"/>
              <a:t>노력이 대단하다는 것을 느낄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97" y="3282214"/>
            <a:ext cx="3625503" cy="258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39" y="3093057"/>
            <a:ext cx="3731902" cy="277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747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일본이 관광지로 점차 발전할 수 있었던  이유는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78664" y="1925248"/>
            <a:ext cx="4746929" cy="4023360"/>
          </a:xfrm>
        </p:spPr>
        <p:txBody>
          <a:bodyPr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지역 특색을 잘 살리고 있다</a:t>
            </a:r>
            <a:r>
              <a:rPr lang="en-US" altLang="ko-KR" b="1" dirty="0"/>
              <a:t>.</a:t>
            </a:r>
            <a:endParaRPr lang="ko-KR" altLang="en-US" dirty="0"/>
          </a:p>
          <a:p>
            <a:r>
              <a:rPr lang="ko-KR" altLang="en-US" dirty="0"/>
              <a:t>이야깃거리에 기반을 둔 지역 특색을 잘 살리고 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지역만의 </a:t>
            </a:r>
            <a:r>
              <a:rPr lang="ko-KR" altLang="en-US" dirty="0" err="1"/>
              <a:t>특색있는</a:t>
            </a:r>
            <a:r>
              <a:rPr lang="ko-KR" altLang="en-US" dirty="0"/>
              <a:t> 먹거리들도 풍부하고 가격대가 합리적이며 </a:t>
            </a:r>
            <a:r>
              <a:rPr lang="ko-KR" altLang="en-US" dirty="0" err="1"/>
              <a:t>특색있는</a:t>
            </a:r>
            <a:r>
              <a:rPr lang="ko-KR" altLang="en-US" dirty="0"/>
              <a:t> 상품들도 많다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전통문화 또한</a:t>
            </a:r>
            <a:r>
              <a:rPr lang="en-US" altLang="ko-KR" dirty="0"/>
              <a:t>, </a:t>
            </a:r>
            <a:r>
              <a:rPr lang="ko-KR" altLang="en-US" dirty="0"/>
              <a:t>체험할 수 있어 아름다운 자연을 감상할 수 있고 온천을 즐길 수도</a:t>
            </a:r>
          </a:p>
          <a:p>
            <a:pPr fontAlgn="base"/>
            <a:r>
              <a:rPr lang="ko-KR" altLang="en-US" dirty="0"/>
              <a:t>있으며 지역특산물 쇼핑도 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37683"/>
            <a:ext cx="3582502" cy="264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오른쪽 화살표 6"/>
          <p:cNvSpPr/>
          <p:nvPr/>
        </p:nvSpPr>
        <p:spPr>
          <a:xfrm rot="10800000">
            <a:off x="5020806" y="3464780"/>
            <a:ext cx="516834" cy="3896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54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일본이 관광지로 점차 발전할 수 있었던  이유는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00647" y="1949102"/>
            <a:ext cx="9416995" cy="4023360"/>
          </a:xfrm>
        </p:spPr>
        <p:txBody>
          <a:bodyPr/>
          <a:lstStyle/>
          <a:p>
            <a:r>
              <a:rPr lang="en-US" altLang="ko-KR" b="1" dirty="0"/>
              <a:t>3. </a:t>
            </a:r>
            <a:r>
              <a:rPr lang="ko-KR" altLang="en-US" b="1" dirty="0" err="1"/>
              <a:t>난개발</a:t>
            </a:r>
            <a:r>
              <a:rPr lang="ko-KR" altLang="en-US" b="1" dirty="0"/>
              <a:t> 없이 자연경관을 대체로 잘 보존하고 있다</a:t>
            </a:r>
            <a:r>
              <a:rPr lang="en-US" altLang="ko-KR" b="1" dirty="0"/>
              <a:t>.</a:t>
            </a:r>
            <a:endParaRPr lang="ko-KR" altLang="en-US" dirty="0"/>
          </a:p>
          <a:p>
            <a:r>
              <a:rPr lang="ko-KR" altLang="en-US" dirty="0"/>
              <a:t>일본의 미야자키나 이부스키</a:t>
            </a:r>
            <a:r>
              <a:rPr lang="en-US" altLang="ko-KR" dirty="0"/>
              <a:t>, </a:t>
            </a:r>
            <a:r>
              <a:rPr lang="ko-KR" altLang="en-US" dirty="0"/>
              <a:t>오키나와</a:t>
            </a:r>
            <a:r>
              <a:rPr lang="en-US" altLang="ko-KR" dirty="0"/>
              <a:t>, </a:t>
            </a:r>
            <a:r>
              <a:rPr lang="ko-KR" altLang="en-US" dirty="0"/>
              <a:t>북해도 후라도</a:t>
            </a:r>
            <a:r>
              <a:rPr lang="en-US" altLang="ko-KR" dirty="0"/>
              <a:t>, </a:t>
            </a:r>
            <a:r>
              <a:rPr lang="ko-KR" altLang="en-US" dirty="0"/>
              <a:t>구시로 </a:t>
            </a:r>
            <a:r>
              <a:rPr lang="ko-KR" altLang="en-US" dirty="0" err="1"/>
              <a:t>습원</a:t>
            </a:r>
            <a:r>
              <a:rPr lang="ko-KR" altLang="en-US" dirty="0"/>
              <a:t> 등 </a:t>
            </a:r>
            <a:r>
              <a:rPr lang="ko-KR" altLang="en-US" dirty="0" err="1"/>
              <a:t>난개발</a:t>
            </a:r>
            <a:r>
              <a:rPr lang="ko-KR" altLang="en-US" dirty="0"/>
              <a:t> 없이 자연경관을 나름 잘 보전하고 있다는 것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32" y="3175514"/>
            <a:ext cx="2128573" cy="290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69" y="3175514"/>
            <a:ext cx="3559803" cy="264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954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일본이 관광지로 점차 발전할 수 있었던  이유는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58711" y="1939340"/>
            <a:ext cx="6765833" cy="4023360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대도시가 아닌 지방이라도 관광이 어렵지는 않다</a:t>
            </a:r>
            <a:r>
              <a:rPr lang="en-US" altLang="ko-KR" b="1" dirty="0"/>
              <a:t>.</a:t>
            </a:r>
            <a:endParaRPr lang="ko-KR" altLang="en-US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철도만 </a:t>
            </a:r>
            <a:r>
              <a:rPr lang="ko-KR" altLang="en-US" dirty="0"/>
              <a:t>타도 어디든지 쉽게 갈 수 있는 인프라가 갖춰져 있는 것이 바로 일본이다</a:t>
            </a:r>
            <a:r>
              <a:rPr lang="en-US" altLang="ko-KR" dirty="0"/>
              <a:t>. </a:t>
            </a:r>
            <a:r>
              <a:rPr lang="ko-KR" altLang="en-US" dirty="0"/>
              <a:t>도쿄</a:t>
            </a:r>
            <a:r>
              <a:rPr lang="en-US" altLang="ko-KR" dirty="0"/>
              <a:t>, </a:t>
            </a:r>
            <a:r>
              <a:rPr lang="ko-KR" altLang="en-US" dirty="0"/>
              <a:t>오사카</a:t>
            </a:r>
            <a:r>
              <a:rPr lang="en-US" altLang="ko-KR" dirty="0"/>
              <a:t>, </a:t>
            </a:r>
            <a:r>
              <a:rPr lang="ko-KR" altLang="en-US" dirty="0"/>
              <a:t>후쿠오카 같은 대도시는 물론 </a:t>
            </a:r>
            <a:r>
              <a:rPr lang="ko-KR" altLang="en-US" dirty="0" err="1"/>
              <a:t>가고시마</a:t>
            </a:r>
            <a:r>
              <a:rPr lang="en-US" altLang="ko-KR" dirty="0"/>
              <a:t>, </a:t>
            </a:r>
            <a:r>
              <a:rPr lang="ko-KR" altLang="en-US" dirty="0"/>
              <a:t>이부스키</a:t>
            </a:r>
            <a:r>
              <a:rPr lang="en-US" altLang="ko-KR" dirty="0"/>
              <a:t>, </a:t>
            </a:r>
            <a:r>
              <a:rPr lang="ko-KR" altLang="en-US" dirty="0"/>
              <a:t>삿포로 같은 소도시도</a:t>
            </a:r>
          </a:p>
          <a:p>
            <a:pPr fontAlgn="base"/>
            <a:r>
              <a:rPr lang="ko-KR" altLang="en-US" dirty="0"/>
              <a:t>쉽게 이동할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116" y="-4360566"/>
            <a:ext cx="11187132" cy="4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65260824" descr="EMB000037dc33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9" y="2102412"/>
            <a:ext cx="2577702" cy="266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 rot="10800000">
            <a:off x="3722864" y="3070351"/>
            <a:ext cx="516834" cy="3896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97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일본을 관광하기에 가장 편리함을 주었던 </a:t>
            </a:r>
            <a:r>
              <a:rPr lang="ko-KR" altLang="en-US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신칸센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8490" y="1837783"/>
            <a:ext cx="6178163" cy="4023360"/>
          </a:xfrm>
        </p:spPr>
        <p:txBody>
          <a:bodyPr/>
          <a:lstStyle/>
          <a:p>
            <a:r>
              <a:rPr lang="ko-KR" altLang="en-US" b="1" dirty="0"/>
              <a:t>건설의 </a:t>
            </a:r>
            <a:r>
              <a:rPr lang="ko-KR" altLang="en-US" b="1" dirty="0" err="1"/>
              <a:t>처음시작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일본 </a:t>
            </a:r>
            <a:r>
              <a:rPr lang="ko-KR" altLang="en-US" dirty="0"/>
              <a:t>국유 철도 </a:t>
            </a:r>
            <a:r>
              <a:rPr lang="en-US" altLang="ko-KR" dirty="0"/>
              <a:t>(</a:t>
            </a:r>
            <a:r>
              <a:rPr lang="ko-KR" altLang="en-US" dirty="0"/>
              <a:t>국철</a:t>
            </a:r>
            <a:r>
              <a:rPr lang="en-US" altLang="ko-KR" dirty="0"/>
              <a:t>) </a:t>
            </a:r>
            <a:r>
              <a:rPr lang="ko-KR" altLang="en-US" dirty="0"/>
              <a:t>시대의 </a:t>
            </a:r>
            <a:r>
              <a:rPr lang="en-US" altLang="ko-KR" dirty="0"/>
              <a:t>1964</a:t>
            </a:r>
            <a:r>
              <a:rPr lang="ko-KR" altLang="en-US" dirty="0"/>
              <a:t>년 </a:t>
            </a:r>
            <a:r>
              <a:rPr lang="en-US" altLang="ko-KR" dirty="0"/>
              <a:t>( </a:t>
            </a:r>
            <a:r>
              <a:rPr lang="ko-KR" altLang="en-US" dirty="0"/>
              <a:t>쇼와 </a:t>
            </a:r>
            <a:r>
              <a:rPr lang="en-US" altLang="ko-KR" dirty="0"/>
              <a:t>39</a:t>
            </a:r>
            <a:r>
              <a:rPr lang="ko-KR" altLang="en-US" dirty="0"/>
              <a:t>년</a:t>
            </a:r>
            <a:r>
              <a:rPr lang="en-US" altLang="ko-KR" dirty="0"/>
              <a:t>) 10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일에 개업한 도카이도 </a:t>
            </a:r>
            <a:r>
              <a:rPr lang="ko-KR" altLang="en-US" dirty="0" err="1"/>
              <a:t>신칸센</a:t>
            </a:r>
            <a:r>
              <a:rPr lang="ko-KR" altLang="en-US" dirty="0"/>
              <a:t> 이 첫 노선이다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 err="1"/>
              <a:t>신칸센은</a:t>
            </a:r>
            <a:r>
              <a:rPr lang="ko-KR" altLang="en-US" dirty="0"/>
              <a:t> 日本鉄道建設公団</a:t>
            </a:r>
            <a:r>
              <a:rPr lang="en-US" altLang="ko-KR" dirty="0"/>
              <a:t>(</a:t>
            </a:r>
            <a:r>
              <a:rPr lang="ko-KR" altLang="en-US" dirty="0"/>
              <a:t>일본철도건설공단</a:t>
            </a:r>
            <a:r>
              <a:rPr lang="en-US" altLang="ko-KR" dirty="0"/>
              <a:t>)</a:t>
            </a:r>
            <a:r>
              <a:rPr lang="ko-KR" altLang="en-US" dirty="0"/>
              <a:t>이 건설을 담당했다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 err="1"/>
              <a:t>신칸센</a:t>
            </a:r>
            <a:r>
              <a:rPr lang="ko-KR" altLang="en-US" dirty="0"/>
              <a:t> 건설 계획은 국토 교통 대신</a:t>
            </a:r>
            <a:r>
              <a:rPr lang="en-US" altLang="ko-KR" dirty="0"/>
              <a:t>, </a:t>
            </a:r>
            <a:r>
              <a:rPr lang="ko-KR" altLang="en-US" dirty="0"/>
              <a:t>즉 국가가 결정하는 것으로 정해져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1" y="2242268"/>
            <a:ext cx="4069565" cy="318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600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일본을 관광하기에 가장 편리함을 주었던 </a:t>
            </a:r>
            <a:r>
              <a:rPr lang="ko-KR" altLang="en-US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신칸센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신칸센의</a:t>
            </a:r>
            <a:r>
              <a:rPr lang="ko-KR" altLang="en-US" b="1" dirty="0"/>
              <a:t> 호칭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err="1"/>
              <a:t>신칸센은</a:t>
            </a:r>
            <a:r>
              <a:rPr lang="ko-KR" altLang="en-US" dirty="0"/>
              <a:t> 원래 「신간선 철도 </a:t>
            </a:r>
            <a:r>
              <a:rPr lang="en-US" altLang="ko-KR" dirty="0"/>
              <a:t>"(</a:t>
            </a:r>
            <a:r>
              <a:rPr lang="ko-KR" altLang="en-US" dirty="0"/>
              <a:t>기존의 간선 철도에 대한 </a:t>
            </a:r>
            <a:r>
              <a:rPr lang="en-US" altLang="ko-KR" dirty="0"/>
              <a:t>'</a:t>
            </a:r>
            <a:r>
              <a:rPr lang="ko-KR" altLang="en-US" dirty="0"/>
              <a:t>새로운 간선 철도</a:t>
            </a:r>
            <a:r>
              <a:rPr lang="en-US" altLang="ko-KR" dirty="0"/>
              <a:t>'</a:t>
            </a:r>
            <a:r>
              <a:rPr lang="ko-KR" altLang="en-US" dirty="0"/>
              <a:t>의 뜻</a:t>
            </a:r>
            <a:r>
              <a:rPr lang="en-US" altLang="ko-KR" dirty="0"/>
              <a:t>)</a:t>
            </a:r>
            <a:r>
              <a:rPr lang="ko-KR" altLang="en-US" dirty="0"/>
              <a:t>라는 단어의 약어로 간주하지만 약칭이 보급 </a:t>
            </a:r>
            <a:r>
              <a:rPr lang="en-US" altLang="ko-KR" dirty="0"/>
              <a:t>· </a:t>
            </a:r>
            <a:r>
              <a:rPr lang="ko-KR" altLang="en-US" dirty="0"/>
              <a:t>정착 일반적으로 고유 명사로 사용 </a:t>
            </a:r>
            <a:r>
              <a:rPr lang="ko-KR" altLang="en-US" dirty="0" err="1"/>
              <a:t>수있다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en-US" altLang="ko-KR" dirty="0"/>
              <a:t>"</a:t>
            </a:r>
            <a:r>
              <a:rPr lang="ko-KR" altLang="en-US" dirty="0" err="1"/>
              <a:t>신칸센</a:t>
            </a:r>
            <a:r>
              <a:rPr lang="ko-KR" altLang="en-US" dirty="0"/>
              <a:t> </a:t>
            </a:r>
            <a:r>
              <a:rPr lang="ko-KR" altLang="en-US" dirty="0" err="1"/>
              <a:t>철도」의</a:t>
            </a:r>
            <a:r>
              <a:rPr lang="ko-KR" altLang="en-US" dirty="0"/>
              <a:t> 단어가 나타나는 것은 </a:t>
            </a:r>
            <a:r>
              <a:rPr lang="en-US" altLang="ko-KR" dirty="0"/>
              <a:t>1964 </a:t>
            </a:r>
            <a:r>
              <a:rPr lang="ko-KR" altLang="en-US" dirty="0"/>
              <a:t>년 </a:t>
            </a:r>
            <a:r>
              <a:rPr lang="en-US" altLang="ko-KR" dirty="0"/>
              <a:t>6 </a:t>
            </a:r>
            <a:r>
              <a:rPr lang="ko-KR" altLang="en-US" dirty="0"/>
              <a:t>월 </a:t>
            </a:r>
            <a:r>
              <a:rPr lang="en-US" altLang="ko-KR" dirty="0"/>
              <a:t>22 </a:t>
            </a:r>
            <a:r>
              <a:rPr lang="ko-KR" altLang="en-US" dirty="0"/>
              <a:t>일 법률 제 </a:t>
            </a:r>
            <a:r>
              <a:rPr lang="en-US" altLang="ko-KR" dirty="0"/>
              <a:t>111 </a:t>
            </a:r>
            <a:r>
              <a:rPr lang="ko-KR" altLang="en-US" dirty="0"/>
              <a:t>호 「도카이도 </a:t>
            </a:r>
            <a:r>
              <a:rPr lang="ko-KR" altLang="en-US" dirty="0" err="1"/>
              <a:t>신칸센</a:t>
            </a:r>
            <a:r>
              <a:rPr lang="ko-KR" altLang="en-US" dirty="0"/>
              <a:t> 철도의 열차 운행의 안전을 방해하는 행위의 처벌에 관한 특례법」</a:t>
            </a:r>
            <a:r>
              <a:rPr lang="en-US" altLang="ko-KR" dirty="0"/>
              <a:t>(</a:t>
            </a:r>
            <a:r>
              <a:rPr lang="ko-KR" altLang="en-US" dirty="0"/>
              <a:t>현 「신간선 철도 에서 열차 운행의 안전을 방해하는 행위의 처벌에 관한 특례법」</a:t>
            </a:r>
            <a:r>
              <a:rPr lang="en-US" altLang="ko-KR" dirty="0"/>
              <a:t>)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0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일본을 관광하기에 가장 편리함을 주었던 </a:t>
            </a:r>
            <a:r>
              <a:rPr lang="ko-KR" altLang="en-US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신칸센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주요기술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신칸센</a:t>
            </a:r>
            <a:r>
              <a:rPr lang="ko-KR" altLang="en-US" dirty="0" smtClean="0"/>
              <a:t> </a:t>
            </a:r>
            <a:r>
              <a:rPr lang="ko-KR" altLang="en-US" dirty="0"/>
              <a:t>철도는 대부분의 구간에서 </a:t>
            </a:r>
            <a:r>
              <a:rPr lang="en-US" altLang="ko-KR" dirty="0"/>
              <a:t>200 km / h </a:t>
            </a:r>
            <a:r>
              <a:rPr lang="ko-KR" altLang="en-US" dirty="0"/>
              <a:t>이상의 속도로 운행하기 때문에 재래선 철도와는 다른 다양한 기술이 이용되고있다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b="1" dirty="0" err="1"/>
              <a:t>신칸센의</a:t>
            </a:r>
            <a:r>
              <a:rPr lang="ko-KR" altLang="en-US" b="1" dirty="0"/>
              <a:t> 노선</a:t>
            </a:r>
            <a:endParaRPr lang="ko-KR" altLang="en-US" dirty="0"/>
          </a:p>
          <a:p>
            <a:r>
              <a:rPr lang="ko-KR" altLang="en-US" dirty="0"/>
              <a:t>동북 </a:t>
            </a:r>
            <a:r>
              <a:rPr lang="en-US" altLang="ko-KR" dirty="0"/>
              <a:t>· </a:t>
            </a:r>
            <a:r>
              <a:rPr lang="ko-KR" altLang="en-US" dirty="0"/>
              <a:t>죠 </a:t>
            </a:r>
            <a:r>
              <a:rPr lang="ko-KR" altLang="en-US" dirty="0" err="1"/>
              <a:t>에츠</a:t>
            </a:r>
            <a:r>
              <a:rPr lang="ko-KR" altLang="en-US" dirty="0"/>
              <a:t> </a:t>
            </a:r>
            <a:r>
              <a:rPr lang="en-US" altLang="ko-KR" dirty="0"/>
              <a:t>· </a:t>
            </a:r>
            <a:r>
              <a:rPr lang="ko-KR" altLang="en-US" dirty="0"/>
              <a:t>나리타 각 </a:t>
            </a:r>
            <a:r>
              <a:rPr lang="ko-KR" altLang="en-US" dirty="0" err="1"/>
              <a:t>신칸센의</a:t>
            </a:r>
            <a:r>
              <a:rPr lang="ko-KR" altLang="en-US" dirty="0"/>
              <a:t> 정비 계획을 결정하고 이어 홋카이도 </a:t>
            </a:r>
            <a:r>
              <a:rPr lang="ko-KR" altLang="en-US" dirty="0" err="1"/>
              <a:t>신칸센</a:t>
            </a:r>
            <a:r>
              <a:rPr lang="ko-KR" altLang="en-US" dirty="0"/>
              <a:t> </a:t>
            </a:r>
            <a:r>
              <a:rPr lang="ko-KR" altLang="en-US" dirty="0" err="1"/>
              <a:t>도호쿠</a:t>
            </a:r>
            <a:r>
              <a:rPr lang="ko-KR" altLang="en-US" dirty="0"/>
              <a:t> </a:t>
            </a:r>
            <a:r>
              <a:rPr lang="ko-KR" altLang="en-US" dirty="0" err="1"/>
              <a:t>신칸센</a:t>
            </a:r>
            <a:r>
              <a:rPr lang="ko-KR" altLang="en-US" dirty="0"/>
              <a:t> </a:t>
            </a:r>
            <a:r>
              <a:rPr lang="en-US" altLang="ko-KR" dirty="0"/>
              <a:t>( </a:t>
            </a:r>
            <a:r>
              <a:rPr lang="ko-KR" altLang="en-US" dirty="0" err="1"/>
              <a:t>모리오카시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 err="1"/>
              <a:t>아오모리시</a:t>
            </a:r>
            <a:r>
              <a:rPr lang="ko-KR" altLang="en-US" dirty="0"/>
              <a:t> 사이</a:t>
            </a:r>
            <a:r>
              <a:rPr lang="en-US" altLang="ko-KR" dirty="0"/>
              <a:t>), </a:t>
            </a:r>
            <a:r>
              <a:rPr lang="ko-KR" altLang="en-US" dirty="0" err="1"/>
              <a:t>호쿠리쿠</a:t>
            </a:r>
            <a:r>
              <a:rPr lang="ko-KR" altLang="en-US" dirty="0"/>
              <a:t> </a:t>
            </a:r>
            <a:r>
              <a:rPr lang="ko-KR" altLang="en-US" dirty="0" err="1"/>
              <a:t>신칸센</a:t>
            </a:r>
            <a:r>
              <a:rPr lang="ko-KR" altLang="en-US" dirty="0"/>
              <a:t> </a:t>
            </a:r>
            <a:r>
              <a:rPr lang="en-US" altLang="ko-KR" dirty="0"/>
              <a:t>, </a:t>
            </a:r>
            <a:r>
              <a:rPr lang="ko-KR" altLang="en-US" dirty="0"/>
              <a:t>규슈 </a:t>
            </a:r>
            <a:r>
              <a:rPr lang="ko-KR" altLang="en-US" dirty="0" err="1"/>
              <a:t>신칸센</a:t>
            </a:r>
            <a:r>
              <a:rPr lang="ko-KR" altLang="en-US" dirty="0"/>
              <a:t> </a:t>
            </a:r>
            <a:r>
              <a:rPr lang="ko-KR" altLang="en-US" dirty="0" err="1"/>
              <a:t>가고시마</a:t>
            </a:r>
            <a:r>
              <a:rPr lang="ko-KR" altLang="en-US" dirty="0"/>
              <a:t> 루트 </a:t>
            </a:r>
            <a:r>
              <a:rPr lang="en-US" altLang="ko-KR" dirty="0"/>
              <a:t>, </a:t>
            </a:r>
            <a:r>
              <a:rPr lang="ko-KR" altLang="en-US" dirty="0"/>
              <a:t>동 나가사키 루트 </a:t>
            </a:r>
            <a:r>
              <a:rPr lang="en-US" altLang="ko-KR" dirty="0"/>
              <a:t>(</a:t>
            </a:r>
            <a:r>
              <a:rPr lang="ko-KR" altLang="en-US" dirty="0" err="1"/>
              <a:t>니시</a:t>
            </a:r>
            <a:r>
              <a:rPr lang="ko-KR" altLang="en-US" dirty="0"/>
              <a:t> 큐슈 루트</a:t>
            </a:r>
            <a:r>
              <a:rPr lang="en-US" altLang="ko-KR" dirty="0"/>
              <a:t>) 5 </a:t>
            </a:r>
            <a:r>
              <a:rPr lang="ko-KR" altLang="en-US" dirty="0"/>
              <a:t>선의 정비 계획도 </a:t>
            </a:r>
            <a:r>
              <a:rPr lang="ko-KR" altLang="en-US" dirty="0" smtClean="0"/>
              <a:t>결정되었다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3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일본을 관광하기에 가장 편리함을 주었던 </a:t>
            </a:r>
            <a:r>
              <a:rPr lang="ko-KR" altLang="en-US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신칸센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b="1" dirty="0"/>
              <a:t>현재 영업중인 </a:t>
            </a:r>
            <a:r>
              <a:rPr lang="ko-KR" altLang="en-US" sz="2400" b="1" dirty="0" err="1"/>
              <a:t>신칸센</a:t>
            </a:r>
            <a:endParaRPr lang="ko-KR" altLang="en-US" sz="2400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65262120" descr="EMB000037dc3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29" y="2340472"/>
            <a:ext cx="6778031" cy="34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7.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일본이 관광지 세계 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위를 할 수 있었던 영향을 미친 도쿄 디즈니 랜드는 </a:t>
            </a:r>
            <a:r>
              <a:rPr lang="ko-KR" altLang="en-US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어떤곳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일까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도쿄 디즈니 랜드 </a:t>
            </a:r>
            <a:r>
              <a:rPr lang="en-US" altLang="ko-KR" dirty="0"/>
              <a:t>(</a:t>
            </a:r>
            <a:r>
              <a:rPr lang="ko-KR" altLang="en-US" dirty="0"/>
              <a:t>도쿄 디즈니 랜드</a:t>
            </a:r>
            <a:r>
              <a:rPr lang="en-US" altLang="ko-KR" dirty="0"/>
              <a:t>, </a:t>
            </a:r>
            <a:r>
              <a:rPr lang="ko-KR" altLang="en-US" dirty="0"/>
              <a:t>영국 칭 </a:t>
            </a:r>
            <a:r>
              <a:rPr lang="en-US" altLang="ko-KR" dirty="0"/>
              <a:t>: Tokyo Disneyland, </a:t>
            </a:r>
            <a:r>
              <a:rPr lang="ko-KR" altLang="en-US" dirty="0"/>
              <a:t>약칭 </a:t>
            </a:r>
            <a:r>
              <a:rPr lang="en-US" altLang="ko-KR" dirty="0"/>
              <a:t>: TDL )</a:t>
            </a:r>
            <a:r>
              <a:rPr lang="ko-KR" altLang="en-US" dirty="0"/>
              <a:t>는 </a:t>
            </a:r>
            <a:r>
              <a:rPr lang="ko-KR" altLang="en-US" dirty="0" err="1"/>
              <a:t>치바현</a:t>
            </a:r>
            <a:r>
              <a:rPr lang="ko-KR" altLang="en-US" dirty="0"/>
              <a:t> 우라 </a:t>
            </a:r>
            <a:r>
              <a:rPr lang="ko-KR" altLang="en-US" dirty="0" err="1"/>
              <a:t>야스시</a:t>
            </a:r>
            <a:r>
              <a:rPr lang="ko-KR" altLang="en-US" dirty="0"/>
              <a:t> 마이 하마 에있는 디즈니 리조트 를 형성하는 일본 의 디즈니 파크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48" y="3022941"/>
            <a:ext cx="2241365" cy="295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오른쪽 화살표 4"/>
          <p:cNvSpPr/>
          <p:nvPr/>
        </p:nvSpPr>
        <p:spPr>
          <a:xfrm rot="10800000">
            <a:off x="7627952" y="4269526"/>
            <a:ext cx="516834" cy="3896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44786" y="4289808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 디즈니 랜드의 신데렐라 성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7" y="3155304"/>
            <a:ext cx="3665280" cy="2618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12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관광발전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신칸센</a:t>
            </a:r>
            <a:r>
              <a:rPr lang="ko-KR" altLang="en-US" dirty="0" smtClean="0"/>
              <a:t> 관련 영상 링크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hlinkClick r:id="rId2"/>
            </a:endParaRPr>
          </a:p>
          <a:p>
            <a:r>
              <a:rPr lang="ko-KR" altLang="en-US" dirty="0" err="1" smtClean="0"/>
              <a:t>관광발전</a:t>
            </a:r>
            <a:endParaRPr lang="en-US" altLang="ko-KR" dirty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www.youtube.com/watch?v=x78-xiV0Rjk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신칸센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https://www.youtube.com/watch?v=mYv97WiRJfM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4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1.</a:t>
            </a:r>
            <a:r>
              <a:rPr lang="ko-KR" altLang="en-US" dirty="0" smtClean="0"/>
              <a:t>일본의 관광의 처음 시작은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일본의 관광이 활발해진 시점은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일본의 해외</a:t>
            </a:r>
            <a:r>
              <a:rPr lang="en-US" altLang="ko-KR" dirty="0" smtClean="0"/>
              <a:t>,</a:t>
            </a:r>
            <a:r>
              <a:rPr lang="ko-KR" altLang="en-US" dirty="0" smtClean="0"/>
              <a:t>국내 관광의 발전의 시작은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일본에 대한 관광 평가는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5.</a:t>
            </a:r>
            <a:r>
              <a:rPr lang="ko-KR" altLang="en-US" dirty="0" smtClean="0"/>
              <a:t>일본이 관광지로 점차 발전할 수 있었던  이유는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6.</a:t>
            </a:r>
            <a:r>
              <a:rPr lang="ko-KR" altLang="en-US" dirty="0" smtClean="0"/>
              <a:t>일본을 관광하기에 가장 편리함을 주었던 </a:t>
            </a:r>
            <a:r>
              <a:rPr lang="ko-KR" altLang="en-US" dirty="0" err="1" smtClean="0"/>
              <a:t>신칸센</a:t>
            </a:r>
            <a:r>
              <a:rPr lang="ko-KR" altLang="en-US" dirty="0" smtClean="0"/>
              <a:t> 이란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7.</a:t>
            </a:r>
            <a:r>
              <a:rPr lang="ko-KR" altLang="en-US" dirty="0" smtClean="0"/>
              <a:t>일본이 관광지 세계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위를 할 수 있었던 영향을 미친 도쿄 디즈니 랜드는 </a:t>
            </a:r>
            <a:r>
              <a:rPr lang="ko-KR" altLang="en-US" dirty="0" err="1" smtClean="0"/>
              <a:t>어떤곳</a:t>
            </a:r>
            <a:r>
              <a:rPr lang="ko-KR" altLang="en-US" dirty="0" smtClean="0"/>
              <a:t> 일까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57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1073426"/>
            <a:ext cx="10058400" cy="2552369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732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관광의 처음 시작은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04890" cy="4023360"/>
          </a:xfrm>
        </p:spPr>
        <p:txBody>
          <a:bodyPr/>
          <a:lstStyle/>
          <a:p>
            <a:endParaRPr lang="ko-KR" altLang="en-US" dirty="0"/>
          </a:p>
          <a:p>
            <a:endParaRPr lang="en-US" altLang="ko-KR" b="1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26" y="1845734"/>
            <a:ext cx="3029446" cy="413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0110" y="3672748"/>
            <a:ext cx="484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시대를 알기 쉬운 표이다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97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관광의 처음 시작은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04890" cy="4023360"/>
          </a:xfrm>
        </p:spPr>
        <p:txBody>
          <a:bodyPr/>
          <a:lstStyle/>
          <a:p>
            <a:endParaRPr lang="en-US" altLang="ko-KR" b="1" dirty="0" smtClean="0"/>
          </a:p>
          <a:p>
            <a:r>
              <a:rPr lang="en-US" altLang="ko-KR" b="1" dirty="0" smtClean="0"/>
              <a:t>Q. </a:t>
            </a:r>
            <a:r>
              <a:rPr lang="en-US" altLang="ko-KR" b="1" dirty="0" err="1" smtClean="0"/>
              <a:t>일본의</a:t>
            </a:r>
            <a:r>
              <a:rPr lang="en-US" altLang="ko-KR" b="1" dirty="0" smtClean="0"/>
              <a:t> </a:t>
            </a:r>
            <a:r>
              <a:rPr lang="en-US" altLang="ko-KR" b="1" dirty="0" err="1"/>
              <a:t>관광의</a:t>
            </a:r>
            <a:r>
              <a:rPr lang="en-US" altLang="ko-KR" b="1" dirty="0"/>
              <a:t> </a:t>
            </a:r>
            <a:r>
              <a:rPr lang="en-US" altLang="ko-KR" b="1" dirty="0" err="1"/>
              <a:t>처음</a:t>
            </a:r>
            <a:r>
              <a:rPr lang="en-US" altLang="ko-KR" b="1" dirty="0"/>
              <a:t> </a:t>
            </a:r>
            <a:r>
              <a:rPr lang="en-US" altLang="ko-KR" b="1" dirty="0" err="1"/>
              <a:t>시작은</a:t>
            </a:r>
            <a:r>
              <a:rPr lang="en-US" altLang="ko-KR" b="1" dirty="0"/>
              <a:t> </a:t>
            </a:r>
            <a:r>
              <a:rPr lang="en-US" altLang="ko-KR" b="1" dirty="0" err="1"/>
              <a:t>언제이며</a:t>
            </a:r>
            <a:r>
              <a:rPr lang="en-US" altLang="ko-KR" b="1" dirty="0"/>
              <a:t> </a:t>
            </a:r>
            <a:r>
              <a:rPr lang="en-US" altLang="ko-KR" b="1" dirty="0" err="1"/>
              <a:t>활발해진</a:t>
            </a:r>
            <a:r>
              <a:rPr lang="en-US" altLang="ko-KR" b="1" dirty="0"/>
              <a:t> </a:t>
            </a:r>
            <a:r>
              <a:rPr lang="en-US" altLang="ko-KR" b="1" dirty="0" err="1"/>
              <a:t>시기는</a:t>
            </a:r>
            <a:r>
              <a:rPr lang="en-US" altLang="ko-KR" b="1" dirty="0"/>
              <a:t> </a:t>
            </a:r>
            <a:r>
              <a:rPr lang="en-US" altLang="ko-KR" b="1" dirty="0" err="1"/>
              <a:t>언제부터일까</a:t>
            </a:r>
            <a:r>
              <a:rPr lang="en-US" altLang="ko-KR" b="1" dirty="0" smtClean="0"/>
              <a:t>?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A.</a:t>
            </a:r>
            <a:r>
              <a:rPr lang="ko-KR" altLang="en-US" dirty="0"/>
              <a:t> </a:t>
            </a:r>
            <a:r>
              <a:rPr lang="ko-KR" altLang="en-US" dirty="0" smtClean="0"/>
              <a:t>중세기에서 </a:t>
            </a:r>
            <a:r>
              <a:rPr lang="ko-KR" altLang="en-US" dirty="0"/>
              <a:t>귀족과 승려 등의 문인은 다이묘들에게 방문 등을 통해 각지의 명소를 방문 기록 자료를 남기고 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근세 </a:t>
            </a:r>
            <a:r>
              <a:rPr lang="en-US" altLang="ko-KR" dirty="0"/>
              <a:t>·</a:t>
            </a:r>
            <a:r>
              <a:rPr lang="ko-KR" altLang="en-US" dirty="0"/>
              <a:t>에도 시대의 막번 체제에서는 계속 관문이나 입 유학 초소가 존재하고 사람의 이동은 제한되어 있었지만</a:t>
            </a:r>
            <a:r>
              <a:rPr lang="en-US" altLang="ko-KR" dirty="0"/>
              <a:t>, </a:t>
            </a:r>
            <a:r>
              <a:rPr lang="ko-KR" altLang="en-US" dirty="0"/>
              <a:t>다른 한편으로 에도 시대에는 전국의 여러 왕래</a:t>
            </a:r>
            <a:r>
              <a:rPr lang="en-US" altLang="ko-KR" dirty="0"/>
              <a:t>, </a:t>
            </a:r>
            <a:r>
              <a:rPr lang="ko-KR" altLang="en-US" dirty="0"/>
              <a:t>수운과 해운이 발달 여행자를 위한 국가 </a:t>
            </a:r>
            <a:r>
              <a:rPr lang="ko-KR" altLang="en-US" dirty="0" smtClean="0"/>
              <a:t>그림 지도와 </a:t>
            </a:r>
            <a:r>
              <a:rPr lang="ko-KR" altLang="en-US" dirty="0" err="1" smtClean="0"/>
              <a:t>길안내기</a:t>
            </a:r>
            <a:r>
              <a:rPr lang="ko-KR" altLang="en-US" dirty="0" smtClean="0"/>
              <a:t> </a:t>
            </a:r>
            <a:r>
              <a:rPr lang="ko-KR" altLang="en-US" dirty="0"/>
              <a:t>등의 압박이 태어난 이들을 배경으로 여행이 </a:t>
            </a:r>
            <a:r>
              <a:rPr lang="ko-KR" altLang="en-US" dirty="0" err="1"/>
              <a:t>대중화한다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44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관광이 활발해진 시점은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A.</a:t>
            </a:r>
            <a:r>
              <a:rPr lang="ko-KR" altLang="en-US" dirty="0" smtClean="0"/>
              <a:t>메이지 </a:t>
            </a:r>
            <a:r>
              <a:rPr lang="ko-KR" altLang="en-US" dirty="0"/>
              <a:t>시대 이후이다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막번 </a:t>
            </a:r>
            <a:r>
              <a:rPr lang="ko-KR" altLang="en-US" dirty="0"/>
              <a:t>체제의 해체</a:t>
            </a:r>
            <a:r>
              <a:rPr lang="en-US" altLang="ko-KR" dirty="0"/>
              <a:t>, </a:t>
            </a:r>
            <a:r>
              <a:rPr lang="ko-KR" altLang="en-US" dirty="0"/>
              <a:t>철도 </a:t>
            </a:r>
            <a:r>
              <a:rPr lang="en-US" altLang="ko-KR" dirty="0"/>
              <a:t>· </a:t>
            </a:r>
            <a:r>
              <a:rPr lang="ko-KR" altLang="en-US" dirty="0"/>
              <a:t>기선 등의 교통 </a:t>
            </a:r>
            <a:r>
              <a:rPr lang="en-US" altLang="ko-KR" dirty="0"/>
              <a:t>· </a:t>
            </a:r>
            <a:r>
              <a:rPr lang="ko-KR" altLang="en-US" dirty="0" err="1"/>
              <a:t>물류망</a:t>
            </a:r>
            <a:r>
              <a:rPr lang="en-US" altLang="ko-KR" dirty="0"/>
              <a:t>, </a:t>
            </a:r>
            <a:r>
              <a:rPr lang="ko-KR" altLang="en-US" dirty="0"/>
              <a:t>정보의 발달로 국내의 이동이 </a:t>
            </a:r>
            <a:r>
              <a:rPr lang="ko-KR" altLang="en-US" dirty="0" smtClean="0"/>
              <a:t>쉬워져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ko-KR" altLang="en-US" dirty="0"/>
              <a:t>여행 정보도 대중 관광을 목적으로 한 여행은 </a:t>
            </a:r>
            <a:r>
              <a:rPr lang="ko-KR" altLang="en-US" dirty="0" smtClean="0"/>
              <a:t>활발해지고</a:t>
            </a:r>
            <a:r>
              <a:rPr lang="en-US" altLang="ko-KR" dirty="0"/>
              <a:t>,</a:t>
            </a:r>
            <a:r>
              <a:rPr lang="ko-KR" altLang="en-US" dirty="0" smtClean="0"/>
              <a:t> 일본 각지에서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ko-KR" altLang="en-US" dirty="0"/>
              <a:t>관광과 휴양을 목적으로 한 지역 만들기가 태어나 관광 </a:t>
            </a:r>
            <a:r>
              <a:rPr lang="ko-KR" altLang="en-US" dirty="0" smtClean="0"/>
              <a:t>산업화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683812" y="2783989"/>
            <a:ext cx="413468" cy="3249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96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관광이 활발해진 시점은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pPr fontAlgn="base"/>
            <a:r>
              <a:rPr lang="en-US" altLang="ko-KR" dirty="0" smtClean="0"/>
              <a:t>A.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1899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메이지 </a:t>
            </a:r>
            <a:r>
              <a:rPr lang="en-US" altLang="ko-KR" dirty="0"/>
              <a:t>32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b="1" u="sng" dirty="0"/>
              <a:t>내지 잡거 </a:t>
            </a:r>
            <a:r>
              <a:rPr lang="ko-KR" altLang="en-US" dirty="0"/>
              <a:t>가 시행되면 외국인도 일본 내에서 자유롭게 여행할 수 있게 되어 </a:t>
            </a:r>
            <a:r>
              <a:rPr lang="en-US" altLang="ko-KR" dirty="0"/>
              <a:t>1912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월요일로 시작하는 윤년</a:t>
            </a:r>
            <a:r>
              <a:rPr lang="en-US" altLang="ko-KR" dirty="0"/>
              <a:t>)</a:t>
            </a:r>
            <a:r>
              <a:rPr lang="ko-KR" altLang="en-US" dirty="0"/>
              <a:t>에는 日本交通公社</a:t>
            </a:r>
            <a:r>
              <a:rPr lang="en-US" altLang="ko-KR" dirty="0"/>
              <a:t>(</a:t>
            </a:r>
            <a:r>
              <a:rPr lang="ko-KR" altLang="en-US" dirty="0"/>
              <a:t>일본공익재단법인</a:t>
            </a:r>
            <a:r>
              <a:rPr lang="en-US" altLang="ko-KR" dirty="0"/>
              <a:t>)</a:t>
            </a:r>
            <a:r>
              <a:rPr lang="ko-KR" altLang="en-US" dirty="0"/>
              <a:t>이 설립되었다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전후 </a:t>
            </a:r>
            <a:r>
              <a:rPr lang="ko-KR" altLang="en-US" dirty="0"/>
              <a:t>관광 산업은 일시적 침체가 전후 복구와 함께 소득이 증가하고 철도 </a:t>
            </a:r>
            <a:r>
              <a:rPr lang="en-US" altLang="ko-KR" dirty="0"/>
              <a:t>· </a:t>
            </a:r>
            <a:r>
              <a:rPr lang="ko-KR" altLang="en-US" dirty="0"/>
              <a:t>도로 등 교통 기관의 새로운 진보</a:t>
            </a:r>
            <a:r>
              <a:rPr lang="en-US" altLang="ko-KR" dirty="0"/>
              <a:t>, </a:t>
            </a:r>
            <a:r>
              <a:rPr lang="ko-KR" altLang="en-US" dirty="0"/>
              <a:t>출판물과 대중 매체에 의한 여행 정보의 새로운 보급을 통해 관광 산업이 발전했다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683812" y="2783989"/>
            <a:ext cx="413468" cy="3249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47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01523" cy="145075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해외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국내 관광의 발전의 시작은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일본의 해외관광</a:t>
            </a:r>
            <a:endParaRPr lang="en-US" altLang="ko-KR" sz="2400" dirty="0" smtClean="0"/>
          </a:p>
          <a:p>
            <a:r>
              <a:rPr lang="ko-KR" altLang="en-US" b="1" u="sng" dirty="0"/>
              <a:t>고도 경제 성장</a:t>
            </a:r>
            <a:r>
              <a:rPr lang="ko-KR" altLang="en-US" dirty="0"/>
              <a:t>에 따라 일본인 관광은 크게 변화했다</a:t>
            </a:r>
            <a:r>
              <a:rPr lang="en-US" altLang="ko-KR" dirty="0"/>
              <a:t>. </a:t>
            </a:r>
            <a:r>
              <a:rPr lang="ko-KR" altLang="en-US" dirty="0"/>
              <a:t>국민 소득은 증가하고 </a:t>
            </a:r>
            <a:r>
              <a:rPr lang="en-US" altLang="ko-KR" dirty="0"/>
              <a:t>1964</a:t>
            </a:r>
            <a:r>
              <a:rPr lang="ko-KR" altLang="en-US" dirty="0"/>
              <a:t>년 해외여행이 </a:t>
            </a:r>
            <a:r>
              <a:rPr lang="ko-KR" altLang="en-US" dirty="0" err="1"/>
              <a:t>자유화됨에</a:t>
            </a:r>
            <a:r>
              <a:rPr lang="ko-KR" altLang="en-US" dirty="0"/>
              <a:t> 따라 일본인이 해외로 출국하는 것은 쉽게 되었다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55" y="3425127"/>
            <a:ext cx="3100261" cy="207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오른쪽 화살표 4"/>
          <p:cNvSpPr/>
          <p:nvPr/>
        </p:nvSpPr>
        <p:spPr>
          <a:xfrm rot="10800000">
            <a:off x="4603805" y="3713259"/>
            <a:ext cx="365760" cy="2862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32387" y="3671716"/>
            <a:ext cx="440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고도 경제 성장 시기 이후 세워진 건물들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01523" cy="145075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일본의 해외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국내 관광의 발전의 시작은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일본의 국내관광</a:t>
            </a:r>
            <a:endParaRPr lang="en-US" altLang="ko-KR" sz="2400" dirty="0" smtClean="0"/>
          </a:p>
          <a:p>
            <a:r>
              <a:rPr lang="ko-KR" altLang="en-US" b="1" u="sng" dirty="0" err="1" smtClean="0"/>
              <a:t>신칸센</a:t>
            </a:r>
            <a:r>
              <a:rPr lang="ko-KR" altLang="en-US" dirty="0" smtClean="0"/>
              <a:t> </a:t>
            </a:r>
            <a:r>
              <a:rPr lang="ko-KR" altLang="en-US" dirty="0"/>
              <a:t>이나 고속도로망의 정비하여 국민의 이동이 쉽고 시즌마다 각 교통이나 관광지는 여가를 보내는 국민 혼잡하다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온천 지역 등의 관광지에는 사람들이 북적거렸다</a:t>
            </a:r>
            <a:r>
              <a:rPr lang="en-US" altLang="ko-KR" dirty="0"/>
              <a:t>. </a:t>
            </a:r>
            <a:r>
              <a:rPr lang="ko-KR" altLang="en-US" dirty="0" err="1"/>
              <a:t>아타미</a:t>
            </a:r>
            <a:r>
              <a:rPr lang="ko-KR" altLang="en-US" dirty="0"/>
              <a:t> 온천 기 누가와 온천</a:t>
            </a:r>
            <a:r>
              <a:rPr lang="en-US" altLang="ko-KR" dirty="0"/>
              <a:t>, </a:t>
            </a:r>
            <a:r>
              <a:rPr lang="ko-KR" altLang="en-US" dirty="0" err="1"/>
              <a:t>벳푸</a:t>
            </a:r>
            <a:r>
              <a:rPr lang="ko-KR" altLang="en-US" dirty="0"/>
              <a:t> 온천 등의 놀이 공원 형 온천 여관 호텔의 </a:t>
            </a:r>
            <a:r>
              <a:rPr lang="ko-KR" altLang="en-US" dirty="0" err="1"/>
              <a:t>거대화가</a:t>
            </a:r>
            <a:r>
              <a:rPr lang="ko-KR" altLang="en-US" dirty="0"/>
              <a:t> 이어졌다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88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4.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일본에 대한 관광 평가는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13906" y="1845734"/>
            <a:ext cx="6146358" cy="402336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정부는</a:t>
            </a:r>
            <a:r>
              <a:rPr lang="en-US" altLang="ko-KR" dirty="0" smtClean="0"/>
              <a:t> </a:t>
            </a:r>
            <a:r>
              <a:rPr lang="en-US" altLang="ko-KR" dirty="0"/>
              <a:t>2000년대부터 </a:t>
            </a:r>
            <a:r>
              <a:rPr lang="en-US" altLang="ko-KR" dirty="0" err="1"/>
              <a:t>꾸준히</a:t>
            </a:r>
            <a:r>
              <a:rPr lang="en-US" altLang="ko-KR" dirty="0"/>
              <a:t> </a:t>
            </a:r>
            <a:r>
              <a:rPr lang="en-US" altLang="ko-KR" dirty="0" err="1"/>
              <a:t>관광</a:t>
            </a:r>
            <a:r>
              <a:rPr lang="en-US" altLang="ko-KR" dirty="0"/>
              <a:t> </a:t>
            </a:r>
            <a:r>
              <a:rPr lang="en-US" altLang="ko-KR" dirty="0" err="1"/>
              <a:t>산업에</a:t>
            </a:r>
            <a:r>
              <a:rPr lang="en-US" altLang="ko-KR" dirty="0"/>
              <a:t> </a:t>
            </a:r>
            <a:r>
              <a:rPr lang="en-US" altLang="ko-KR" dirty="0" err="1"/>
              <a:t>대한</a:t>
            </a:r>
            <a:r>
              <a:rPr lang="en-US" altLang="ko-KR" dirty="0"/>
              <a:t> </a:t>
            </a:r>
            <a:r>
              <a:rPr lang="en-US" altLang="ko-KR" dirty="0" err="1"/>
              <a:t>의지를</a:t>
            </a:r>
            <a:r>
              <a:rPr lang="en-US" altLang="ko-KR" dirty="0"/>
              <a:t> </a:t>
            </a:r>
            <a:r>
              <a:rPr lang="en-US" altLang="ko-KR" dirty="0" err="1"/>
              <a:t>강하게</a:t>
            </a:r>
            <a:r>
              <a:rPr lang="en-US" altLang="ko-KR" dirty="0"/>
              <a:t> </a:t>
            </a:r>
            <a:r>
              <a:rPr lang="en-US" altLang="ko-KR" dirty="0" err="1"/>
              <a:t>피력해</a:t>
            </a:r>
            <a:r>
              <a:rPr lang="en-US" altLang="ko-KR" dirty="0"/>
              <a:t> </a:t>
            </a:r>
            <a:r>
              <a:rPr lang="en-US" altLang="ko-KR" dirty="0" err="1"/>
              <a:t>왔다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세계 경제 포럼에 따르면 </a:t>
            </a:r>
            <a:r>
              <a:rPr lang="en-US" altLang="ko-KR" dirty="0"/>
              <a:t>2017</a:t>
            </a:r>
            <a:r>
              <a:rPr lang="ko-KR" altLang="en-US" dirty="0"/>
              <a:t>년 여행 </a:t>
            </a:r>
            <a:r>
              <a:rPr lang="en-US" altLang="ko-KR" dirty="0"/>
              <a:t>· </a:t>
            </a:r>
            <a:r>
              <a:rPr lang="ko-KR" altLang="en-US" dirty="0"/>
              <a:t>관광 경쟁력 순위에서 </a:t>
            </a:r>
            <a:r>
              <a:rPr lang="en-US" altLang="ko-KR" dirty="0"/>
              <a:t>136</a:t>
            </a:r>
            <a:r>
              <a:rPr lang="ko-KR" altLang="en-US" dirty="0"/>
              <a:t>개국 중 스페인</a:t>
            </a:r>
            <a:r>
              <a:rPr lang="en-US" altLang="ko-KR" dirty="0"/>
              <a:t>, </a:t>
            </a:r>
            <a:r>
              <a:rPr lang="ko-KR" altLang="en-US" dirty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독일에 이어 </a:t>
            </a:r>
            <a:r>
              <a:rPr lang="en-US" altLang="ko-KR" dirty="0"/>
              <a:t>4</a:t>
            </a:r>
            <a:r>
              <a:rPr lang="ko-KR" altLang="en-US" dirty="0"/>
              <a:t>위의 관광 대국으로 성장하였다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12" y="1941150"/>
            <a:ext cx="1838325" cy="3581400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4039263" y="3267986"/>
            <a:ext cx="516834" cy="3896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70136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946</Words>
  <Application>Microsoft Office PowerPoint</Application>
  <PresentationFormat>와이드스크린</PresentationFormat>
  <Paragraphs>100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KoPub돋움체 Bold</vt:lpstr>
      <vt:lpstr>맑은 고딕</vt:lpstr>
      <vt:lpstr>Calibri</vt:lpstr>
      <vt:lpstr>Calibri Light</vt:lpstr>
      <vt:lpstr>추억</vt:lpstr>
      <vt:lpstr>일본의 관광 발전과정</vt:lpstr>
      <vt:lpstr>목차</vt:lpstr>
      <vt:lpstr>1.일본의 관광의 처음 시작은?</vt:lpstr>
      <vt:lpstr>1.일본의 관광의 처음 시작은?</vt:lpstr>
      <vt:lpstr>2.일본의 관광이 활발해진 시점은?</vt:lpstr>
      <vt:lpstr>2.일본의 관광이 활발해진 시점은?</vt:lpstr>
      <vt:lpstr>3.일본의 해외,국내 관광의 발전의 시작은?</vt:lpstr>
      <vt:lpstr>3.일본의 해외,국내 관광의 발전의 시작은?</vt:lpstr>
      <vt:lpstr>4.일본에 대한 관광 평가는?</vt:lpstr>
      <vt:lpstr>5.일본이 관광지로 점차 발전할 수 있었던  이유는?</vt:lpstr>
      <vt:lpstr>5.일본이 관광지로 점차 발전할 수 있었던  이유는?</vt:lpstr>
      <vt:lpstr>5.일본이 관광지로 점차 발전할 수 있었던  이유는?</vt:lpstr>
      <vt:lpstr>5.일본이 관광지로 점차 발전할 수 있었던  이유는?</vt:lpstr>
      <vt:lpstr>6.일본을 관광하기에 가장 편리함을 주었던 신칸센 이란?</vt:lpstr>
      <vt:lpstr>6.일본을 관광하기에 가장 편리함을 주었던 신칸센 이란?</vt:lpstr>
      <vt:lpstr>6.일본을 관광하기에 가장 편리함을 주었던 신칸센 이란?</vt:lpstr>
      <vt:lpstr>6.일본을 관광하기에 가장 편리함을 주었던 신칸센 이란?</vt:lpstr>
      <vt:lpstr>7.일본이 관광지 세계 4위를 할 수 있었던 영향을 미친 도쿄 디즈니 랜드는 어떤곳 일까?</vt:lpstr>
      <vt:lpstr>일본 관광발전, 신칸센 관련 영상 링크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 발전과정</dc:title>
  <dc:creator>Owner</dc:creator>
  <cp:lastModifiedBy>Owner</cp:lastModifiedBy>
  <cp:revision>9</cp:revision>
  <dcterms:created xsi:type="dcterms:W3CDTF">2020-05-04T06:26:23Z</dcterms:created>
  <dcterms:modified xsi:type="dcterms:W3CDTF">2020-05-04T07:48:50Z</dcterms:modified>
</cp:coreProperties>
</file>