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9" r:id="rId2"/>
    <p:sldId id="276" r:id="rId3"/>
    <p:sldId id="275" r:id="rId4"/>
    <p:sldId id="270" r:id="rId5"/>
    <p:sldId id="264" r:id="rId6"/>
    <p:sldId id="262" r:id="rId7"/>
    <p:sldId id="266" r:id="rId8"/>
    <p:sldId id="263" r:id="rId9"/>
    <p:sldId id="267" r:id="rId10"/>
    <p:sldId id="290" r:id="rId11"/>
    <p:sldId id="273" r:id="rId12"/>
    <p:sldId id="269" r:id="rId13"/>
    <p:sldId id="278" r:id="rId14"/>
    <p:sldId id="282" r:id="rId15"/>
    <p:sldId id="281" r:id="rId16"/>
    <p:sldId id="284" r:id="rId17"/>
    <p:sldId id="283" r:id="rId18"/>
    <p:sldId id="292" r:id="rId19"/>
    <p:sldId id="287" r:id="rId20"/>
    <p:sldId id="271" r:id="rId21"/>
    <p:sldId id="294" r:id="rId22"/>
    <p:sldId id="280" r:id="rId23"/>
    <p:sldId id="289" r:id="rId24"/>
    <p:sldId id="291" r:id="rId25"/>
    <p:sldId id="293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BBF9692-D079-47DC-8C8A-4F07F1F26607}">
          <p14:sldIdLst>
            <p14:sldId id="259"/>
            <p14:sldId id="276"/>
            <p14:sldId id="275"/>
            <p14:sldId id="270"/>
            <p14:sldId id="264"/>
            <p14:sldId id="262"/>
            <p14:sldId id="266"/>
            <p14:sldId id="263"/>
            <p14:sldId id="267"/>
            <p14:sldId id="290"/>
            <p14:sldId id="273"/>
            <p14:sldId id="269"/>
            <p14:sldId id="278"/>
            <p14:sldId id="282"/>
            <p14:sldId id="281"/>
            <p14:sldId id="284"/>
            <p14:sldId id="283"/>
            <p14:sldId id="292"/>
            <p14:sldId id="287"/>
            <p14:sldId id="271"/>
            <p14:sldId id="294"/>
            <p14:sldId id="280"/>
            <p14:sldId id="289"/>
            <p14:sldId id="291"/>
            <p14:sldId id="293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7E901-D7D6-4F5C-B610-B66F7BD3932C}" type="doc">
      <dgm:prSet loTypeId="urn:microsoft.com/office/officeart/2005/8/layout/hierarchy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BEC378B-66CB-4931-BB14-04FE43E2D194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주요 연혁</a:t>
          </a:r>
          <a:endParaRPr lang="en-US" altLang="ko-KR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F1ED302-3410-4545-922F-EBE49455ACF1}" type="parTrans" cxnId="{6ED7B523-0D52-4415-9182-DF7CCFA1FDEB}">
      <dgm:prSet/>
      <dgm:spPr/>
      <dgm:t>
        <a:bodyPr/>
        <a:lstStyle/>
        <a:p>
          <a:pPr algn="ctr" latinLnBrk="1"/>
          <a:endParaRPr lang="ko-KR" altLang="en-US"/>
        </a:p>
      </dgm:t>
    </dgm:pt>
    <dgm:pt modelId="{E2ECD5E7-B5C1-45DC-8319-9E0500539A5E}" type="sibTrans" cxnId="{6ED7B523-0D52-4415-9182-DF7CCFA1FDEB}">
      <dgm:prSet/>
      <dgm:spPr/>
      <dgm:t>
        <a:bodyPr/>
        <a:lstStyle/>
        <a:p>
          <a:pPr algn="ctr" latinLnBrk="1"/>
          <a:endParaRPr lang="ko-KR" altLang="en-US"/>
        </a:p>
      </dgm:t>
    </dgm:pt>
    <dgm:pt modelId="{60F9CE31-8782-4A84-83F6-2EC13675222A}">
      <dgm:prSet custT="1"/>
      <dgm:spPr/>
      <dgm:t>
        <a:bodyPr/>
        <a:lstStyle/>
        <a:p>
          <a:pPr algn="ctr" latinLnBrk="1"/>
          <a:r>
            <a:rPr lang="ko-KR" sz="16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일본국</a:t>
          </a:r>
          <a:r>
            <a: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헌법</a:t>
          </a:r>
          <a:endParaRPr lang="ko-KR" sz="16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6C7A00B2-1F6E-4AE2-9B0F-EEE7BF5E8ADF}" type="parTrans" cxnId="{A8546C89-0983-4588-85F9-137328DFE255}">
      <dgm:prSet/>
      <dgm:spPr/>
      <dgm:t>
        <a:bodyPr/>
        <a:lstStyle/>
        <a:p>
          <a:pPr algn="ctr" latinLnBrk="1"/>
          <a:endParaRPr lang="ko-KR" altLang="en-US"/>
        </a:p>
      </dgm:t>
    </dgm:pt>
    <dgm:pt modelId="{B12538A8-9A3C-47B3-BEA6-BEC1963E89CF}" type="sibTrans" cxnId="{A8546C89-0983-4588-85F9-137328DFE255}">
      <dgm:prSet/>
      <dgm:spPr/>
      <dgm:t>
        <a:bodyPr/>
        <a:lstStyle/>
        <a:p>
          <a:pPr algn="ctr" latinLnBrk="1"/>
          <a:endParaRPr lang="ko-KR" altLang="en-US"/>
        </a:p>
      </dgm:t>
    </dgm:pt>
    <dgm:pt modelId="{F9550EA2-24FC-424F-BC41-E8005CC997FD}">
      <dgm:prSet custT="1"/>
      <dgm:spPr/>
      <dgm:t>
        <a:bodyPr/>
        <a:lstStyle/>
        <a:p>
          <a:pPr algn="ctr" latinLnBrk="1"/>
          <a:r>
            <a:rPr lang="ko-KR" altLang="en-US" sz="16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일본국</a:t>
          </a:r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ko-KR" altLang="en-US" sz="16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헌법외</a:t>
          </a:r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주요 변화</a:t>
          </a:r>
        </a:p>
      </dgm:t>
    </dgm:pt>
    <dgm:pt modelId="{ED9D22E2-EC33-4EEA-82D0-45D0D9DF8F66}" type="parTrans" cxnId="{26D1D91D-F707-4FA9-B58D-6C004DD2C98E}">
      <dgm:prSet/>
      <dgm:spPr/>
      <dgm:t>
        <a:bodyPr/>
        <a:lstStyle/>
        <a:p>
          <a:pPr algn="ctr" latinLnBrk="1"/>
          <a:endParaRPr lang="ko-KR" altLang="en-US"/>
        </a:p>
      </dgm:t>
    </dgm:pt>
    <dgm:pt modelId="{EB637B45-A91E-4D32-AC79-D44468758D9E}" type="sibTrans" cxnId="{26D1D91D-F707-4FA9-B58D-6C004DD2C98E}">
      <dgm:prSet/>
      <dgm:spPr/>
      <dgm:t>
        <a:bodyPr/>
        <a:lstStyle/>
        <a:p>
          <a:pPr algn="ctr" latinLnBrk="1"/>
          <a:endParaRPr lang="ko-KR" altLang="en-US"/>
        </a:p>
      </dgm:t>
    </dgm:pt>
    <dgm:pt modelId="{3CBC8772-B27D-42BB-9BA2-0B22F97B7CC5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</a:t>
          </a:r>
          <a:endParaRPr lang="en-US" altLang="ko-KR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위기</a:t>
          </a:r>
        </a:p>
      </dgm:t>
    </dgm:pt>
    <dgm:pt modelId="{E659E35A-1DD4-4D45-97B0-840B9893DFF2}" type="parTrans" cxnId="{B2AA9FE4-895D-459B-9014-B8F288C26A57}">
      <dgm:prSet/>
      <dgm:spPr/>
      <dgm:t>
        <a:bodyPr/>
        <a:lstStyle/>
        <a:p>
          <a:pPr algn="ctr" latinLnBrk="1"/>
          <a:endParaRPr lang="ko-KR" altLang="en-US"/>
        </a:p>
      </dgm:t>
    </dgm:pt>
    <dgm:pt modelId="{02E46580-03EE-412A-A977-A01DE3F42D21}" type="sibTrans" cxnId="{B2AA9FE4-895D-459B-9014-B8F288C26A57}">
      <dgm:prSet/>
      <dgm:spPr/>
      <dgm:t>
        <a:bodyPr/>
        <a:lstStyle/>
        <a:p>
          <a:pPr algn="ctr" latinLnBrk="1"/>
          <a:endParaRPr lang="ko-KR" altLang="en-US"/>
        </a:p>
      </dgm:t>
    </dgm:pt>
    <dgm:pt modelId="{D680CFFB-7BF6-4D0F-B06F-2C78F5B90A9F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보수세력의 집권</a:t>
          </a:r>
        </a:p>
      </dgm:t>
    </dgm:pt>
    <dgm:pt modelId="{32C83F81-BD57-49B1-9227-D3B03D41BB7D}" type="parTrans" cxnId="{21B69863-4131-41C6-B77B-49AE6E751E4F}">
      <dgm:prSet/>
      <dgm:spPr/>
      <dgm:t>
        <a:bodyPr/>
        <a:lstStyle/>
        <a:p>
          <a:pPr algn="ctr" latinLnBrk="1"/>
          <a:endParaRPr lang="ko-KR" altLang="en-US"/>
        </a:p>
      </dgm:t>
    </dgm:pt>
    <dgm:pt modelId="{CCAD54F2-FA5C-4C9A-B95A-A4E452C151F6}" type="sibTrans" cxnId="{21B69863-4131-41C6-B77B-49AE6E751E4F}">
      <dgm:prSet/>
      <dgm:spPr/>
      <dgm:t>
        <a:bodyPr/>
        <a:lstStyle/>
        <a:p>
          <a:pPr algn="ctr" latinLnBrk="1"/>
          <a:endParaRPr lang="ko-KR" altLang="en-US"/>
        </a:p>
      </dgm:t>
    </dgm:pt>
    <dgm:pt modelId="{893AC058-A0A8-429C-BC7A-F61654B6072A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국회</a:t>
          </a:r>
          <a:endParaRPr lang="en-US" altLang="ko-KR" sz="16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E742D8AB-837B-431D-AED7-9EA23CA440FB}" type="parTrans" cxnId="{C555857A-0671-4755-AAC4-B53371A98A67}">
      <dgm:prSet/>
      <dgm:spPr/>
      <dgm:t>
        <a:bodyPr/>
        <a:lstStyle/>
        <a:p>
          <a:pPr algn="ctr" latinLnBrk="1"/>
          <a:endParaRPr lang="ko-KR" altLang="en-US"/>
        </a:p>
      </dgm:t>
    </dgm:pt>
    <dgm:pt modelId="{EE092AF2-C69C-4374-912D-314AA0237194}" type="sibTrans" cxnId="{C555857A-0671-4755-AAC4-B53371A98A67}">
      <dgm:prSet/>
      <dgm:spPr/>
      <dgm:t>
        <a:bodyPr/>
        <a:lstStyle/>
        <a:p>
          <a:pPr algn="ctr" latinLnBrk="1"/>
          <a:endParaRPr lang="ko-KR" altLang="en-US"/>
        </a:p>
      </dgm:t>
    </dgm:pt>
    <dgm:pt modelId="{FE85A812-46FE-4972-842A-BD41FF7CFDE7}">
      <dgm:prSet custT="1"/>
      <dgm:spPr/>
      <dgm:t>
        <a:bodyPr/>
        <a:lstStyle/>
        <a:p>
          <a:pPr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양원제</a:t>
          </a:r>
        </a:p>
      </dgm:t>
    </dgm:pt>
    <dgm:pt modelId="{64D8B597-7AB0-4EFA-B3AC-D3BA802B2F26}" type="parTrans" cxnId="{3EABA1AF-FE66-4937-AD60-8C275108124E}">
      <dgm:prSet/>
      <dgm:spPr/>
      <dgm:t>
        <a:bodyPr/>
        <a:lstStyle/>
        <a:p>
          <a:pPr latinLnBrk="1"/>
          <a:endParaRPr lang="ko-KR" altLang="en-US"/>
        </a:p>
      </dgm:t>
    </dgm:pt>
    <dgm:pt modelId="{A5D408D1-ECCE-4C1E-80FC-9581C657E1D0}" type="sibTrans" cxnId="{3EABA1AF-FE66-4937-AD60-8C275108124E}">
      <dgm:prSet/>
      <dgm:spPr/>
      <dgm:t>
        <a:bodyPr/>
        <a:lstStyle/>
        <a:p>
          <a:pPr latinLnBrk="1"/>
          <a:endParaRPr lang="ko-KR" altLang="en-US"/>
        </a:p>
      </dgm:t>
    </dgm:pt>
    <dgm:pt modelId="{9ACDF60D-F9EE-4108-9FC4-845F4830BA8A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패전 직후 일본 정치</a:t>
          </a:r>
          <a:endParaRPr lang="ko-KR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31BFDA63-6100-4D2E-9968-1967249232F8}" type="sibTrans" cxnId="{2E0574C5-0639-4B34-9190-F905B65462A8}">
      <dgm:prSet/>
      <dgm:spPr/>
      <dgm:t>
        <a:bodyPr/>
        <a:lstStyle/>
        <a:p>
          <a:pPr algn="ctr" latinLnBrk="1"/>
          <a:endParaRPr lang="ko-KR" altLang="en-US"/>
        </a:p>
      </dgm:t>
    </dgm:pt>
    <dgm:pt modelId="{AD5C103D-1EDA-4AAA-8C00-5B8E5D210137}" type="parTrans" cxnId="{2E0574C5-0639-4B34-9190-F905B65462A8}">
      <dgm:prSet/>
      <dgm:spPr/>
      <dgm:t>
        <a:bodyPr/>
        <a:lstStyle/>
        <a:p>
          <a:pPr algn="ctr" latinLnBrk="1"/>
          <a:endParaRPr lang="ko-KR" altLang="en-US"/>
        </a:p>
      </dgm:t>
    </dgm:pt>
    <dgm:pt modelId="{D7A03298-96C7-4A90-814A-F5EBE22A7CEF}">
      <dgm:prSet custT="1"/>
      <dgm:spPr/>
      <dgm:t>
        <a:bodyPr/>
        <a:lstStyle/>
        <a:p>
          <a:pPr algn="ctr" latinLnBrk="1"/>
          <a:r>
            <a:rPr lang="ko-KR" altLang="en-US" sz="16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안보무임승차론</a:t>
          </a:r>
          <a:endParaRPr lang="ko-KR" altLang="en-US" sz="16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E724D0BE-099D-469A-9CEB-B5277C87B525}" type="parTrans" cxnId="{FA1B7AE0-3CD7-4CE8-B8DC-E127DBDE29B6}">
      <dgm:prSet/>
      <dgm:spPr/>
      <dgm:t>
        <a:bodyPr/>
        <a:lstStyle/>
        <a:p>
          <a:pPr latinLnBrk="1"/>
          <a:endParaRPr lang="ko-KR" altLang="en-US"/>
        </a:p>
      </dgm:t>
    </dgm:pt>
    <dgm:pt modelId="{8C4BEB8D-B68C-4DE7-B1F3-805DC9E9FB93}" type="sibTrans" cxnId="{FA1B7AE0-3CD7-4CE8-B8DC-E127DBDE29B6}">
      <dgm:prSet/>
      <dgm:spPr/>
      <dgm:t>
        <a:bodyPr/>
        <a:lstStyle/>
        <a:p>
          <a:pPr latinLnBrk="1"/>
          <a:endParaRPr lang="ko-KR" altLang="en-US"/>
        </a:p>
      </dgm:t>
    </dgm:pt>
    <dgm:pt modelId="{C781284F-0AD0-480A-8376-19A7651C4F3F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 분쟁</a:t>
          </a:r>
        </a:p>
      </dgm:t>
    </dgm:pt>
    <dgm:pt modelId="{7B127A66-535F-468C-9371-33C072194E31}" type="parTrans" cxnId="{0638D6B0-8B01-4162-8A4D-0A26EDA51B44}">
      <dgm:prSet/>
      <dgm:spPr/>
      <dgm:t>
        <a:bodyPr/>
        <a:lstStyle/>
        <a:p>
          <a:pPr latinLnBrk="1"/>
          <a:endParaRPr lang="ko-KR" altLang="en-US"/>
        </a:p>
      </dgm:t>
    </dgm:pt>
    <dgm:pt modelId="{2AE9F70D-87E6-4442-BF2B-2254F446DBFE}" type="sibTrans" cxnId="{0638D6B0-8B01-4162-8A4D-0A26EDA51B44}">
      <dgm:prSet/>
      <dgm:spPr/>
      <dgm:t>
        <a:bodyPr/>
        <a:lstStyle/>
        <a:p>
          <a:pPr latinLnBrk="1"/>
          <a:endParaRPr lang="ko-KR" altLang="en-US"/>
        </a:p>
      </dgm:t>
    </dgm:pt>
    <dgm:pt modelId="{DE20BAA4-48E1-4D1D-80D6-6E65F453627A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</a:t>
          </a:r>
          <a:endParaRPr lang="en-US" altLang="ko-KR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보통국가화</a:t>
          </a:r>
        </a:p>
      </dgm:t>
    </dgm:pt>
    <dgm:pt modelId="{33616D7E-E242-4F0B-8EBB-3344E6E76BBF}" type="parTrans" cxnId="{81ACE946-A2FB-4B51-9532-AF80B214C9C6}">
      <dgm:prSet/>
      <dgm:spPr/>
      <dgm:t>
        <a:bodyPr/>
        <a:lstStyle/>
        <a:p>
          <a:pPr latinLnBrk="1"/>
          <a:endParaRPr lang="ko-KR" altLang="en-US"/>
        </a:p>
      </dgm:t>
    </dgm:pt>
    <dgm:pt modelId="{F012A00E-EB5B-499E-BD29-07F16D741367}" type="sibTrans" cxnId="{81ACE946-A2FB-4B51-9532-AF80B214C9C6}">
      <dgm:prSet/>
      <dgm:spPr/>
      <dgm:t>
        <a:bodyPr/>
        <a:lstStyle/>
        <a:p>
          <a:pPr latinLnBrk="1"/>
          <a:endParaRPr lang="ko-KR" altLang="en-US"/>
        </a:p>
      </dgm:t>
    </dgm:pt>
    <dgm:pt modelId="{951D8001-3DAA-4DF7-9221-59DEC5C6CDB8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보수의 중심 아베 신조</a:t>
          </a:r>
        </a:p>
      </dgm:t>
    </dgm:pt>
    <dgm:pt modelId="{1CC8B6CD-7B9B-45FA-A85D-13488E1B7838}" type="parTrans" cxnId="{6001FAD6-EF98-46DB-BBB0-2F1786567DA2}">
      <dgm:prSet/>
      <dgm:spPr/>
      <dgm:t>
        <a:bodyPr/>
        <a:lstStyle/>
        <a:p>
          <a:pPr latinLnBrk="1"/>
          <a:endParaRPr lang="ko-KR" altLang="en-US"/>
        </a:p>
      </dgm:t>
    </dgm:pt>
    <dgm:pt modelId="{53569375-C9EA-43CA-BDA7-EE33D5B16082}" type="sibTrans" cxnId="{6001FAD6-EF98-46DB-BBB0-2F1786567DA2}">
      <dgm:prSet/>
      <dgm:spPr/>
      <dgm:t>
        <a:bodyPr/>
        <a:lstStyle/>
        <a:p>
          <a:pPr latinLnBrk="1"/>
          <a:endParaRPr lang="ko-KR" altLang="en-US"/>
        </a:p>
      </dgm:t>
    </dgm:pt>
    <dgm:pt modelId="{57E9D5E2-7BF2-4D8A-AC8C-94418F96C1ED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보통국가화의 주요내용</a:t>
          </a:r>
        </a:p>
      </dgm:t>
    </dgm:pt>
    <dgm:pt modelId="{1483DA7E-D884-4738-A252-ECD6F8E2ABA0}" type="parTrans" cxnId="{78FD15FA-1C39-4930-B0CD-43A26DA031E9}">
      <dgm:prSet/>
      <dgm:spPr/>
      <dgm:t>
        <a:bodyPr/>
        <a:lstStyle/>
        <a:p>
          <a:pPr latinLnBrk="1"/>
          <a:endParaRPr lang="ko-KR" altLang="en-US"/>
        </a:p>
      </dgm:t>
    </dgm:pt>
    <dgm:pt modelId="{C12D61EC-66AB-4A50-AE4E-CC4B99C8FE5D}" type="sibTrans" cxnId="{78FD15FA-1C39-4930-B0CD-43A26DA031E9}">
      <dgm:prSet/>
      <dgm:spPr/>
      <dgm:t>
        <a:bodyPr/>
        <a:lstStyle/>
        <a:p>
          <a:pPr latinLnBrk="1"/>
          <a:endParaRPr lang="ko-KR" altLang="en-US"/>
        </a:p>
      </dgm:t>
    </dgm:pt>
    <dgm:pt modelId="{F8BCEF9C-BA83-4A8C-9ACA-41656A09D6F4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보통국가화의 최종목표</a:t>
          </a:r>
        </a:p>
      </dgm:t>
    </dgm:pt>
    <dgm:pt modelId="{C94D5576-7E75-434C-8922-A66E062DF287}" type="parTrans" cxnId="{B4DEE672-DD92-41F9-8586-EA7728BA3882}">
      <dgm:prSet/>
      <dgm:spPr/>
      <dgm:t>
        <a:bodyPr/>
        <a:lstStyle/>
        <a:p>
          <a:pPr latinLnBrk="1"/>
          <a:endParaRPr lang="ko-KR" altLang="en-US"/>
        </a:p>
      </dgm:t>
    </dgm:pt>
    <dgm:pt modelId="{1DA47B23-6CF1-420F-B2FD-F20907788573}" type="sibTrans" cxnId="{B4DEE672-DD92-41F9-8586-EA7728BA3882}">
      <dgm:prSet/>
      <dgm:spPr/>
      <dgm:t>
        <a:bodyPr/>
        <a:lstStyle/>
        <a:p>
          <a:pPr latinLnBrk="1"/>
          <a:endParaRPr lang="ko-KR" altLang="en-US"/>
        </a:p>
      </dgm:t>
    </dgm:pt>
    <dgm:pt modelId="{246A6755-31E0-4F64-B9AE-8E19B74618EE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 보통국가화 로 인한 한국의 우려</a:t>
          </a:r>
        </a:p>
      </dgm:t>
    </dgm:pt>
    <dgm:pt modelId="{235FCB2A-5633-4B48-95D0-FA09B59E9A02}" type="parTrans" cxnId="{3A0E1FB2-0752-44F9-9592-3099B351D474}">
      <dgm:prSet/>
      <dgm:spPr/>
      <dgm:t>
        <a:bodyPr/>
        <a:lstStyle/>
        <a:p>
          <a:pPr latinLnBrk="1"/>
          <a:endParaRPr lang="ko-KR" altLang="en-US"/>
        </a:p>
      </dgm:t>
    </dgm:pt>
    <dgm:pt modelId="{FC622AD7-BF81-49E4-B60A-C6DDF97E7528}" type="sibTrans" cxnId="{3A0E1FB2-0752-44F9-9592-3099B351D474}">
      <dgm:prSet/>
      <dgm:spPr/>
      <dgm:t>
        <a:bodyPr/>
        <a:lstStyle/>
        <a:p>
          <a:pPr latinLnBrk="1"/>
          <a:endParaRPr lang="ko-KR" altLang="en-US"/>
        </a:p>
      </dgm:t>
    </dgm:pt>
    <dgm:pt modelId="{554D2239-2449-4276-9848-1CB748975112}">
      <dgm:prSet custT="1"/>
      <dgm:spPr/>
      <dgm:t>
        <a:bodyPr/>
        <a:lstStyle/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</a:t>
          </a:r>
          <a:endParaRPr lang="en-US" altLang="ko-KR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algn="ctr" latinLnBrk="1"/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정치조직도</a:t>
          </a:r>
        </a:p>
      </dgm:t>
    </dgm:pt>
    <dgm:pt modelId="{8E05F1B2-E9D3-419B-845A-D62E401099F6}" type="parTrans" cxnId="{F9DAB25A-C542-4DD3-B0CF-231321F01BBC}">
      <dgm:prSet/>
      <dgm:spPr/>
      <dgm:t>
        <a:bodyPr/>
        <a:lstStyle/>
        <a:p>
          <a:pPr latinLnBrk="1"/>
          <a:endParaRPr lang="ko-KR" altLang="en-US"/>
        </a:p>
      </dgm:t>
    </dgm:pt>
    <dgm:pt modelId="{70076C2E-AA9A-4D63-B71C-22252592E053}" type="sibTrans" cxnId="{F9DAB25A-C542-4DD3-B0CF-231321F01BBC}">
      <dgm:prSet/>
      <dgm:spPr/>
      <dgm:t>
        <a:bodyPr/>
        <a:lstStyle/>
        <a:p>
          <a:pPr latinLnBrk="1"/>
          <a:endParaRPr lang="ko-KR" altLang="en-US"/>
        </a:p>
      </dgm:t>
    </dgm:pt>
    <dgm:pt modelId="{64303503-9F00-4951-8073-5D5C6D019EA6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내각조직도</a:t>
          </a:r>
          <a:endParaRPr lang="en-US" altLang="ko-KR" sz="16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F8EA27EE-CF0E-4006-9E51-E46A4524AEBF}" type="parTrans" cxnId="{FEB373A2-A904-4EC8-8C02-88BEDADB9B8D}">
      <dgm:prSet/>
      <dgm:spPr/>
      <dgm:t>
        <a:bodyPr/>
        <a:lstStyle/>
        <a:p>
          <a:pPr latinLnBrk="1"/>
          <a:endParaRPr lang="ko-KR" altLang="en-US"/>
        </a:p>
      </dgm:t>
    </dgm:pt>
    <dgm:pt modelId="{AF2235A5-6925-4A1B-B5A1-7D3F7F24C3AB}" type="sibTrans" cxnId="{FEB373A2-A904-4EC8-8C02-88BEDADB9B8D}">
      <dgm:prSet/>
      <dgm:spPr/>
      <dgm:t>
        <a:bodyPr/>
        <a:lstStyle/>
        <a:p>
          <a:pPr latinLnBrk="1"/>
          <a:endParaRPr lang="ko-KR" altLang="en-US"/>
        </a:p>
      </dgm:t>
    </dgm:pt>
    <dgm:pt modelId="{18A620F3-9A8F-4142-9B38-8F04EF774A32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보수세력의 지향점</a:t>
          </a:r>
        </a:p>
      </dgm:t>
    </dgm:pt>
    <dgm:pt modelId="{D91392F5-621D-419B-9BE1-1912036DD391}" type="parTrans" cxnId="{02CF8B7B-7EE2-41D6-84A2-BE98C564FD92}">
      <dgm:prSet/>
      <dgm:spPr/>
      <dgm:t>
        <a:bodyPr/>
        <a:lstStyle/>
        <a:p>
          <a:pPr latinLnBrk="1"/>
          <a:endParaRPr lang="ko-KR" altLang="en-US"/>
        </a:p>
      </dgm:t>
    </dgm:pt>
    <dgm:pt modelId="{EAB96AAF-FA3B-4972-884A-089E31EB628F}" type="sibTrans" cxnId="{02CF8B7B-7EE2-41D6-84A2-BE98C564FD92}">
      <dgm:prSet/>
      <dgm:spPr/>
      <dgm:t>
        <a:bodyPr/>
        <a:lstStyle/>
        <a:p>
          <a:pPr latinLnBrk="1"/>
          <a:endParaRPr lang="ko-KR" altLang="en-US"/>
        </a:p>
      </dgm:t>
    </dgm:pt>
    <dgm:pt modelId="{3F6AEC4F-7B12-4A6D-999E-3FAF710AB524}">
      <dgm:prSet custT="1"/>
      <dgm:spPr/>
      <dgm:t>
        <a:bodyPr/>
        <a:lstStyle/>
        <a:p>
          <a:pPr algn="ctr" latinLnBrk="1"/>
          <a:r>
            <a: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rPr>
            <a:t>중국의 부상에  대한 한일 인식 분화</a:t>
          </a:r>
        </a:p>
      </dgm:t>
    </dgm:pt>
    <dgm:pt modelId="{7FB7F376-C41E-4925-90DA-A2461B81EA6F}" type="parTrans" cxnId="{7C7B981B-553C-4E51-ABC0-597B96625FE6}">
      <dgm:prSet/>
      <dgm:spPr/>
      <dgm:t>
        <a:bodyPr/>
        <a:lstStyle/>
        <a:p>
          <a:pPr latinLnBrk="1"/>
          <a:endParaRPr lang="ko-KR" altLang="en-US"/>
        </a:p>
      </dgm:t>
    </dgm:pt>
    <dgm:pt modelId="{E5297D4C-9CDE-44A7-961D-E912CC219C81}" type="sibTrans" cxnId="{7C7B981B-553C-4E51-ABC0-597B96625FE6}">
      <dgm:prSet/>
      <dgm:spPr/>
      <dgm:t>
        <a:bodyPr/>
        <a:lstStyle/>
        <a:p>
          <a:pPr latinLnBrk="1"/>
          <a:endParaRPr lang="ko-KR" altLang="en-US"/>
        </a:p>
      </dgm:t>
    </dgm:pt>
    <dgm:pt modelId="{E9B442B5-A799-46BA-B5FF-F79EAEA85F81}" type="pres">
      <dgm:prSet presAssocID="{9537E901-D7D6-4F5C-B610-B66F7BD393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19CF96-B71D-41FD-AAC3-228CB3AA60A3}" type="pres">
      <dgm:prSet presAssocID="{DBEC378B-66CB-4931-BB14-04FE43E2D194}" presName="root" presStyleCnt="0"/>
      <dgm:spPr/>
    </dgm:pt>
    <dgm:pt modelId="{7B70AD23-21DC-4AFE-A4AB-8E42EFA7DE9B}" type="pres">
      <dgm:prSet presAssocID="{DBEC378B-66CB-4931-BB14-04FE43E2D194}" presName="rootComposite" presStyleCnt="0"/>
      <dgm:spPr/>
    </dgm:pt>
    <dgm:pt modelId="{BD4F270A-C92A-4337-AC68-8CF719E2456B}" type="pres">
      <dgm:prSet presAssocID="{DBEC378B-66CB-4931-BB14-04FE43E2D194}" presName="rootText" presStyleLbl="node1" presStyleIdx="0" presStyleCnt="7" custScaleX="155092" custScaleY="246441"/>
      <dgm:spPr/>
    </dgm:pt>
    <dgm:pt modelId="{2CF62E55-4DBF-4417-B42E-6521A746D72F}" type="pres">
      <dgm:prSet presAssocID="{DBEC378B-66CB-4931-BB14-04FE43E2D194}" presName="rootConnector" presStyleLbl="node1" presStyleIdx="0" presStyleCnt="7"/>
      <dgm:spPr/>
    </dgm:pt>
    <dgm:pt modelId="{83E431C3-7C42-4CAE-A28B-255EA37B014C}" type="pres">
      <dgm:prSet presAssocID="{DBEC378B-66CB-4931-BB14-04FE43E2D194}" presName="childShape" presStyleCnt="0"/>
      <dgm:spPr/>
    </dgm:pt>
    <dgm:pt modelId="{29F01212-E263-412C-8BC9-3617E0892263}" type="pres">
      <dgm:prSet presAssocID="{9ACDF60D-F9EE-4108-9FC4-845F4830BA8A}" presName="root" presStyleCnt="0"/>
      <dgm:spPr/>
    </dgm:pt>
    <dgm:pt modelId="{35BCE115-9480-4A87-BAA0-188ED68E45BE}" type="pres">
      <dgm:prSet presAssocID="{9ACDF60D-F9EE-4108-9FC4-845F4830BA8A}" presName="rootComposite" presStyleCnt="0"/>
      <dgm:spPr/>
    </dgm:pt>
    <dgm:pt modelId="{47857CE4-BC03-4BB3-8063-3A03163FF31C}" type="pres">
      <dgm:prSet presAssocID="{9ACDF60D-F9EE-4108-9FC4-845F4830BA8A}" presName="rootText" presStyleLbl="node1" presStyleIdx="1" presStyleCnt="7" custScaleX="155092" custScaleY="246441"/>
      <dgm:spPr/>
    </dgm:pt>
    <dgm:pt modelId="{101566C5-4C00-47A3-A31A-1B2FD84B3097}" type="pres">
      <dgm:prSet presAssocID="{9ACDF60D-F9EE-4108-9FC4-845F4830BA8A}" presName="rootConnector" presStyleLbl="node1" presStyleIdx="1" presStyleCnt="7"/>
      <dgm:spPr/>
    </dgm:pt>
    <dgm:pt modelId="{DDD6494D-69C8-434E-9285-E0584D000033}" type="pres">
      <dgm:prSet presAssocID="{9ACDF60D-F9EE-4108-9FC4-845F4830BA8A}" presName="childShape" presStyleCnt="0"/>
      <dgm:spPr/>
    </dgm:pt>
    <dgm:pt modelId="{3B6FB59C-537C-489F-9D23-AAF5E2825CD9}" type="pres">
      <dgm:prSet presAssocID="{6C7A00B2-1F6E-4AE2-9B0F-EEE7BF5E8ADF}" presName="Name13" presStyleLbl="parChTrans1D2" presStyleIdx="0" presStyleCnt="12"/>
      <dgm:spPr/>
    </dgm:pt>
    <dgm:pt modelId="{B49B41D0-D3BE-4408-B552-78AE363C3421}" type="pres">
      <dgm:prSet presAssocID="{60F9CE31-8782-4A84-83F6-2EC13675222A}" presName="childText" presStyleLbl="bgAcc1" presStyleIdx="0" presStyleCnt="12" custScaleX="179774" custScaleY="189613">
        <dgm:presLayoutVars>
          <dgm:bulletEnabled val="1"/>
        </dgm:presLayoutVars>
      </dgm:prSet>
      <dgm:spPr/>
    </dgm:pt>
    <dgm:pt modelId="{851AAD8E-E0BC-4B8C-B68C-FE70294FD075}" type="pres">
      <dgm:prSet presAssocID="{ED9D22E2-EC33-4EEA-82D0-45D0D9DF8F66}" presName="Name13" presStyleLbl="parChTrans1D2" presStyleIdx="1" presStyleCnt="12"/>
      <dgm:spPr/>
    </dgm:pt>
    <dgm:pt modelId="{6A9C6F7F-FCF1-48AA-92A6-9403B95B1361}" type="pres">
      <dgm:prSet presAssocID="{F9550EA2-24FC-424F-BC41-E8005CC997FD}" presName="childText" presStyleLbl="bgAcc1" presStyleIdx="1" presStyleCnt="12" custScaleX="179774" custScaleY="189613">
        <dgm:presLayoutVars>
          <dgm:bulletEnabled val="1"/>
        </dgm:presLayoutVars>
      </dgm:prSet>
      <dgm:spPr/>
    </dgm:pt>
    <dgm:pt modelId="{FA47244A-2E73-499D-A969-9E93419CF8F3}" type="pres">
      <dgm:prSet presAssocID="{554D2239-2449-4276-9848-1CB748975112}" presName="root" presStyleCnt="0"/>
      <dgm:spPr/>
    </dgm:pt>
    <dgm:pt modelId="{023E1936-B9F8-47F7-8966-3EE59EC4E283}" type="pres">
      <dgm:prSet presAssocID="{554D2239-2449-4276-9848-1CB748975112}" presName="rootComposite" presStyleCnt="0"/>
      <dgm:spPr/>
    </dgm:pt>
    <dgm:pt modelId="{ED7FBD10-85B8-4D57-9785-0CAE5DB4AD4C}" type="pres">
      <dgm:prSet presAssocID="{554D2239-2449-4276-9848-1CB748975112}" presName="rootText" presStyleLbl="node1" presStyleIdx="2" presStyleCnt="7" custScaleX="155092" custScaleY="246441"/>
      <dgm:spPr/>
    </dgm:pt>
    <dgm:pt modelId="{9F42177B-662D-4526-99F3-23F6CA70EC94}" type="pres">
      <dgm:prSet presAssocID="{554D2239-2449-4276-9848-1CB748975112}" presName="rootConnector" presStyleLbl="node1" presStyleIdx="2" presStyleCnt="7"/>
      <dgm:spPr/>
    </dgm:pt>
    <dgm:pt modelId="{AA66733B-ACCA-4214-AB06-4F1DDE48875F}" type="pres">
      <dgm:prSet presAssocID="{554D2239-2449-4276-9848-1CB748975112}" presName="childShape" presStyleCnt="0"/>
      <dgm:spPr/>
    </dgm:pt>
    <dgm:pt modelId="{C1638E4E-5A6C-4932-9AAB-95351501A913}" type="pres">
      <dgm:prSet presAssocID="{E742D8AB-837B-431D-AED7-9EA23CA440FB}" presName="Name13" presStyleLbl="parChTrans1D2" presStyleIdx="2" presStyleCnt="12"/>
      <dgm:spPr/>
    </dgm:pt>
    <dgm:pt modelId="{C285A31F-E152-4516-A63F-D2B06267E659}" type="pres">
      <dgm:prSet presAssocID="{893AC058-A0A8-429C-BC7A-F61654B6072A}" presName="childText" presStyleLbl="bgAcc1" presStyleIdx="2" presStyleCnt="12" custScaleX="179774" custScaleY="189613">
        <dgm:presLayoutVars>
          <dgm:bulletEnabled val="1"/>
        </dgm:presLayoutVars>
      </dgm:prSet>
      <dgm:spPr/>
    </dgm:pt>
    <dgm:pt modelId="{1BBB0EC2-1FD6-4DBE-83C0-694FFA81669F}" type="pres">
      <dgm:prSet presAssocID="{F8EA27EE-CF0E-4006-9E51-E46A4524AEBF}" presName="Name13" presStyleLbl="parChTrans1D2" presStyleIdx="3" presStyleCnt="12"/>
      <dgm:spPr/>
    </dgm:pt>
    <dgm:pt modelId="{8C1E3E7C-9430-4849-B3AB-627BD54F7E19}" type="pres">
      <dgm:prSet presAssocID="{64303503-9F00-4951-8073-5D5C6D019EA6}" presName="childText" presStyleLbl="bgAcc1" presStyleIdx="3" presStyleCnt="12" custScaleX="179774" custScaleY="189613">
        <dgm:presLayoutVars>
          <dgm:bulletEnabled val="1"/>
        </dgm:presLayoutVars>
      </dgm:prSet>
      <dgm:spPr/>
    </dgm:pt>
    <dgm:pt modelId="{EA38341A-89A0-4479-86A7-6419EB1D853E}" type="pres">
      <dgm:prSet presAssocID="{64D8B597-7AB0-4EFA-B3AC-D3BA802B2F26}" presName="Name13" presStyleLbl="parChTrans1D2" presStyleIdx="4" presStyleCnt="12"/>
      <dgm:spPr/>
    </dgm:pt>
    <dgm:pt modelId="{07128D5D-C0D7-4FC0-9771-69917BD52674}" type="pres">
      <dgm:prSet presAssocID="{FE85A812-46FE-4972-842A-BD41FF7CFDE7}" presName="childText" presStyleLbl="bgAcc1" presStyleIdx="4" presStyleCnt="12" custScaleX="179774" custScaleY="189613">
        <dgm:presLayoutVars>
          <dgm:bulletEnabled val="1"/>
        </dgm:presLayoutVars>
      </dgm:prSet>
      <dgm:spPr/>
    </dgm:pt>
    <dgm:pt modelId="{965A2615-24FF-46EA-AB64-D547D79B81AC}" type="pres">
      <dgm:prSet presAssocID="{3CBC8772-B27D-42BB-9BA2-0B22F97B7CC5}" presName="root" presStyleCnt="0"/>
      <dgm:spPr/>
    </dgm:pt>
    <dgm:pt modelId="{F9FEA3D6-0DC1-485D-AEED-DA99BD1CD74F}" type="pres">
      <dgm:prSet presAssocID="{3CBC8772-B27D-42BB-9BA2-0B22F97B7CC5}" presName="rootComposite" presStyleCnt="0"/>
      <dgm:spPr/>
    </dgm:pt>
    <dgm:pt modelId="{39D360EF-3FA0-4DB1-B647-B665B1CD6222}" type="pres">
      <dgm:prSet presAssocID="{3CBC8772-B27D-42BB-9BA2-0B22F97B7CC5}" presName="rootText" presStyleLbl="node1" presStyleIdx="3" presStyleCnt="7" custScaleX="155092" custScaleY="246441"/>
      <dgm:spPr/>
    </dgm:pt>
    <dgm:pt modelId="{034ADE3C-667F-4BDD-9736-94BE2210FFF2}" type="pres">
      <dgm:prSet presAssocID="{3CBC8772-B27D-42BB-9BA2-0B22F97B7CC5}" presName="rootConnector" presStyleLbl="node1" presStyleIdx="3" presStyleCnt="7"/>
      <dgm:spPr/>
    </dgm:pt>
    <dgm:pt modelId="{C05C250B-CF07-4925-87DF-EDF48B19A09B}" type="pres">
      <dgm:prSet presAssocID="{3CBC8772-B27D-42BB-9BA2-0B22F97B7CC5}" presName="childShape" presStyleCnt="0"/>
      <dgm:spPr/>
    </dgm:pt>
    <dgm:pt modelId="{709001B7-CCDD-4A47-AF43-43092767F874}" type="pres">
      <dgm:prSet presAssocID="{E724D0BE-099D-469A-9CEB-B5277C87B525}" presName="Name13" presStyleLbl="parChTrans1D2" presStyleIdx="5" presStyleCnt="12"/>
      <dgm:spPr/>
    </dgm:pt>
    <dgm:pt modelId="{ABD61AA7-D300-476F-B47F-06F47A9252D1}" type="pres">
      <dgm:prSet presAssocID="{D7A03298-96C7-4A90-814A-F5EBE22A7CEF}" presName="childText" presStyleLbl="bgAcc1" presStyleIdx="5" presStyleCnt="12" custScaleX="179774" custScaleY="189613">
        <dgm:presLayoutVars>
          <dgm:bulletEnabled val="1"/>
        </dgm:presLayoutVars>
      </dgm:prSet>
      <dgm:spPr/>
    </dgm:pt>
    <dgm:pt modelId="{C361EA66-A1D4-4DED-8207-49024A33CBBC}" type="pres">
      <dgm:prSet presAssocID="{7B127A66-535F-468C-9371-33C072194E31}" presName="Name13" presStyleLbl="parChTrans1D2" presStyleIdx="6" presStyleCnt="12"/>
      <dgm:spPr/>
    </dgm:pt>
    <dgm:pt modelId="{05606DE3-6493-41E3-819C-02CC49E016AA}" type="pres">
      <dgm:prSet presAssocID="{C781284F-0AD0-480A-8376-19A7651C4F3F}" presName="childText" presStyleLbl="bgAcc1" presStyleIdx="6" presStyleCnt="12" custScaleX="179774" custScaleY="189613">
        <dgm:presLayoutVars>
          <dgm:bulletEnabled val="1"/>
        </dgm:presLayoutVars>
      </dgm:prSet>
      <dgm:spPr/>
    </dgm:pt>
    <dgm:pt modelId="{3C6DD502-1ECD-485D-B5EF-2415910FAC85}" type="pres">
      <dgm:prSet presAssocID="{D680CFFB-7BF6-4D0F-B06F-2C78F5B90A9F}" presName="root" presStyleCnt="0"/>
      <dgm:spPr/>
    </dgm:pt>
    <dgm:pt modelId="{385584DD-1D8D-4479-AD04-F1D7D2AAE5C5}" type="pres">
      <dgm:prSet presAssocID="{D680CFFB-7BF6-4D0F-B06F-2C78F5B90A9F}" presName="rootComposite" presStyleCnt="0"/>
      <dgm:spPr/>
    </dgm:pt>
    <dgm:pt modelId="{12AB6035-C8D6-475D-89ED-ACB423872FAD}" type="pres">
      <dgm:prSet presAssocID="{D680CFFB-7BF6-4D0F-B06F-2C78F5B90A9F}" presName="rootText" presStyleLbl="node1" presStyleIdx="4" presStyleCnt="7" custScaleX="155092" custScaleY="246441"/>
      <dgm:spPr/>
    </dgm:pt>
    <dgm:pt modelId="{855A5943-64CD-47D3-A0A7-0F5E98438BEA}" type="pres">
      <dgm:prSet presAssocID="{D680CFFB-7BF6-4D0F-B06F-2C78F5B90A9F}" presName="rootConnector" presStyleLbl="node1" presStyleIdx="4" presStyleCnt="7"/>
      <dgm:spPr/>
    </dgm:pt>
    <dgm:pt modelId="{109EE635-9352-4CCA-9BB5-53D09DBFF6A8}" type="pres">
      <dgm:prSet presAssocID="{D680CFFB-7BF6-4D0F-B06F-2C78F5B90A9F}" presName="childShape" presStyleCnt="0"/>
      <dgm:spPr/>
    </dgm:pt>
    <dgm:pt modelId="{5FA9A986-5856-4AD7-8A5D-4B0877F08DBD}" type="pres">
      <dgm:prSet presAssocID="{1CC8B6CD-7B9B-45FA-A85D-13488E1B7838}" presName="Name13" presStyleLbl="parChTrans1D2" presStyleIdx="7" presStyleCnt="12"/>
      <dgm:spPr/>
    </dgm:pt>
    <dgm:pt modelId="{06E6065C-89BF-4B1E-A777-E053AED14654}" type="pres">
      <dgm:prSet presAssocID="{951D8001-3DAA-4DF7-9221-59DEC5C6CDB8}" presName="childText" presStyleLbl="bgAcc1" presStyleIdx="7" presStyleCnt="12" custScaleX="179774" custScaleY="189613">
        <dgm:presLayoutVars>
          <dgm:bulletEnabled val="1"/>
        </dgm:presLayoutVars>
      </dgm:prSet>
      <dgm:spPr/>
    </dgm:pt>
    <dgm:pt modelId="{BC9A2BD6-DDF3-42FF-A7F7-A23982052A44}" type="pres">
      <dgm:prSet presAssocID="{D91392F5-621D-419B-9BE1-1912036DD391}" presName="Name13" presStyleLbl="parChTrans1D2" presStyleIdx="8" presStyleCnt="12"/>
      <dgm:spPr/>
    </dgm:pt>
    <dgm:pt modelId="{0B8CAC87-8730-4CE0-A2A1-C3A4A7A3CE50}" type="pres">
      <dgm:prSet presAssocID="{18A620F3-9A8F-4142-9B38-8F04EF774A32}" presName="childText" presStyleLbl="bgAcc1" presStyleIdx="8" presStyleCnt="12" custScaleX="179774" custScaleY="189613">
        <dgm:presLayoutVars>
          <dgm:bulletEnabled val="1"/>
        </dgm:presLayoutVars>
      </dgm:prSet>
      <dgm:spPr/>
    </dgm:pt>
    <dgm:pt modelId="{D3B98080-17A9-4CDD-B558-5F1C0AA7F148}" type="pres">
      <dgm:prSet presAssocID="{DE20BAA4-48E1-4D1D-80D6-6E65F453627A}" presName="root" presStyleCnt="0"/>
      <dgm:spPr/>
    </dgm:pt>
    <dgm:pt modelId="{85099233-A0C6-42CE-975D-175607C299F9}" type="pres">
      <dgm:prSet presAssocID="{DE20BAA4-48E1-4D1D-80D6-6E65F453627A}" presName="rootComposite" presStyleCnt="0"/>
      <dgm:spPr/>
    </dgm:pt>
    <dgm:pt modelId="{73F359E9-F082-449E-8FE2-57F1F2184BC1}" type="pres">
      <dgm:prSet presAssocID="{DE20BAA4-48E1-4D1D-80D6-6E65F453627A}" presName="rootText" presStyleLbl="node1" presStyleIdx="5" presStyleCnt="7" custScaleX="155092" custScaleY="246441"/>
      <dgm:spPr/>
    </dgm:pt>
    <dgm:pt modelId="{E9854872-2680-4DC7-B2C7-0482D1AAE968}" type="pres">
      <dgm:prSet presAssocID="{DE20BAA4-48E1-4D1D-80D6-6E65F453627A}" presName="rootConnector" presStyleLbl="node1" presStyleIdx="5" presStyleCnt="7"/>
      <dgm:spPr/>
    </dgm:pt>
    <dgm:pt modelId="{1DF0FFD9-1BBD-4D98-A3F9-D0CB905D802C}" type="pres">
      <dgm:prSet presAssocID="{DE20BAA4-48E1-4D1D-80D6-6E65F453627A}" presName="childShape" presStyleCnt="0"/>
      <dgm:spPr/>
    </dgm:pt>
    <dgm:pt modelId="{EEE78EAB-1C75-4039-99FA-F3B95D5BD595}" type="pres">
      <dgm:prSet presAssocID="{1483DA7E-D884-4738-A252-ECD6F8E2ABA0}" presName="Name13" presStyleLbl="parChTrans1D2" presStyleIdx="9" presStyleCnt="12"/>
      <dgm:spPr/>
    </dgm:pt>
    <dgm:pt modelId="{9CC84CB2-E251-4CD2-81CC-6A0F9CF44E17}" type="pres">
      <dgm:prSet presAssocID="{57E9D5E2-7BF2-4D8A-AC8C-94418F96C1ED}" presName="childText" presStyleLbl="bgAcc1" presStyleIdx="9" presStyleCnt="12" custScaleX="179774" custScaleY="189613">
        <dgm:presLayoutVars>
          <dgm:bulletEnabled val="1"/>
        </dgm:presLayoutVars>
      </dgm:prSet>
      <dgm:spPr/>
    </dgm:pt>
    <dgm:pt modelId="{AA04C6F7-8CAA-4D0A-8B9F-C362552107B9}" type="pres">
      <dgm:prSet presAssocID="{C94D5576-7E75-434C-8922-A66E062DF287}" presName="Name13" presStyleLbl="parChTrans1D2" presStyleIdx="10" presStyleCnt="12"/>
      <dgm:spPr/>
    </dgm:pt>
    <dgm:pt modelId="{E2CE760E-C88B-4C8E-8E24-65848BD2911F}" type="pres">
      <dgm:prSet presAssocID="{F8BCEF9C-BA83-4A8C-9ACA-41656A09D6F4}" presName="childText" presStyleLbl="bgAcc1" presStyleIdx="10" presStyleCnt="12" custScaleX="179774" custScaleY="189613">
        <dgm:presLayoutVars>
          <dgm:bulletEnabled val="1"/>
        </dgm:presLayoutVars>
      </dgm:prSet>
      <dgm:spPr/>
    </dgm:pt>
    <dgm:pt modelId="{B16AD26F-AB0B-42FF-BE08-56E90D5782A8}" type="pres">
      <dgm:prSet presAssocID="{246A6755-31E0-4F64-B9AE-8E19B74618EE}" presName="root" presStyleCnt="0"/>
      <dgm:spPr/>
    </dgm:pt>
    <dgm:pt modelId="{EA658EBD-6FAE-4E17-80C1-778C8CD9094B}" type="pres">
      <dgm:prSet presAssocID="{246A6755-31E0-4F64-B9AE-8E19B74618EE}" presName="rootComposite" presStyleCnt="0"/>
      <dgm:spPr/>
    </dgm:pt>
    <dgm:pt modelId="{CFCB5B41-1809-4504-9B87-344307760AA0}" type="pres">
      <dgm:prSet presAssocID="{246A6755-31E0-4F64-B9AE-8E19B74618EE}" presName="rootText" presStyleLbl="node1" presStyleIdx="6" presStyleCnt="7" custScaleX="155092" custScaleY="246441"/>
      <dgm:spPr/>
    </dgm:pt>
    <dgm:pt modelId="{C7F88185-493B-4E2A-8859-82B53C37D13A}" type="pres">
      <dgm:prSet presAssocID="{246A6755-31E0-4F64-B9AE-8E19B74618EE}" presName="rootConnector" presStyleLbl="node1" presStyleIdx="6" presStyleCnt="7"/>
      <dgm:spPr/>
    </dgm:pt>
    <dgm:pt modelId="{AA14C8F9-9643-4021-8B36-A26DF8EF7240}" type="pres">
      <dgm:prSet presAssocID="{246A6755-31E0-4F64-B9AE-8E19B74618EE}" presName="childShape" presStyleCnt="0"/>
      <dgm:spPr/>
    </dgm:pt>
    <dgm:pt modelId="{FD6A4969-D236-41E5-ACBF-1AF8EA95B3C3}" type="pres">
      <dgm:prSet presAssocID="{7FB7F376-C41E-4925-90DA-A2461B81EA6F}" presName="Name13" presStyleLbl="parChTrans1D2" presStyleIdx="11" presStyleCnt="12"/>
      <dgm:spPr/>
    </dgm:pt>
    <dgm:pt modelId="{89029A13-F28C-4325-9D4E-85AEB09F4CC2}" type="pres">
      <dgm:prSet presAssocID="{3F6AEC4F-7B12-4A6D-999E-3FAF710AB524}" presName="childText" presStyleLbl="bgAcc1" presStyleIdx="11" presStyleCnt="12" custScaleX="179774" custScaleY="402255">
        <dgm:presLayoutVars>
          <dgm:bulletEnabled val="1"/>
        </dgm:presLayoutVars>
      </dgm:prSet>
      <dgm:spPr/>
    </dgm:pt>
  </dgm:ptLst>
  <dgm:cxnLst>
    <dgm:cxn modelId="{A28D4C0F-8651-445E-A7CD-C62D04E6DC60}" type="presOf" srcId="{6C7A00B2-1F6E-4AE2-9B0F-EEE7BF5E8ADF}" destId="{3B6FB59C-537C-489F-9D23-AAF5E2825CD9}" srcOrd="0" destOrd="0" presId="urn:microsoft.com/office/officeart/2005/8/layout/hierarchy3"/>
    <dgm:cxn modelId="{00FF0011-2094-4E4E-A279-B7514BC583C1}" type="presOf" srcId="{E742D8AB-837B-431D-AED7-9EA23CA440FB}" destId="{C1638E4E-5A6C-4932-9AAB-95351501A913}" srcOrd="0" destOrd="0" presId="urn:microsoft.com/office/officeart/2005/8/layout/hierarchy3"/>
    <dgm:cxn modelId="{3BB2C416-D22A-4396-A334-6F1F81AAE532}" type="presOf" srcId="{554D2239-2449-4276-9848-1CB748975112}" destId="{9F42177B-662D-4526-99F3-23F6CA70EC94}" srcOrd="1" destOrd="0" presId="urn:microsoft.com/office/officeart/2005/8/layout/hierarchy3"/>
    <dgm:cxn modelId="{7C7B981B-553C-4E51-ABC0-597B96625FE6}" srcId="{246A6755-31E0-4F64-B9AE-8E19B74618EE}" destId="{3F6AEC4F-7B12-4A6D-999E-3FAF710AB524}" srcOrd="0" destOrd="0" parTransId="{7FB7F376-C41E-4925-90DA-A2461B81EA6F}" sibTransId="{E5297D4C-9CDE-44A7-961D-E912CC219C81}"/>
    <dgm:cxn modelId="{26D1D91D-F707-4FA9-B58D-6C004DD2C98E}" srcId="{9ACDF60D-F9EE-4108-9FC4-845F4830BA8A}" destId="{F9550EA2-24FC-424F-BC41-E8005CC997FD}" srcOrd="1" destOrd="0" parTransId="{ED9D22E2-EC33-4EEA-82D0-45D0D9DF8F66}" sibTransId="{EB637B45-A91E-4D32-AC79-D44468758D9E}"/>
    <dgm:cxn modelId="{618D5D22-0255-43A6-86FE-B98A039B0EE4}" type="presOf" srcId="{951D8001-3DAA-4DF7-9221-59DEC5C6CDB8}" destId="{06E6065C-89BF-4B1E-A777-E053AED14654}" srcOrd="0" destOrd="0" presId="urn:microsoft.com/office/officeart/2005/8/layout/hierarchy3"/>
    <dgm:cxn modelId="{DBF67A23-D258-4CA2-9526-0D98D43BD39B}" type="presOf" srcId="{9537E901-D7D6-4F5C-B610-B66F7BD3932C}" destId="{E9B442B5-A799-46BA-B5FF-F79EAEA85F81}" srcOrd="0" destOrd="0" presId="urn:microsoft.com/office/officeart/2005/8/layout/hierarchy3"/>
    <dgm:cxn modelId="{6ED7B523-0D52-4415-9182-DF7CCFA1FDEB}" srcId="{9537E901-D7D6-4F5C-B610-B66F7BD3932C}" destId="{DBEC378B-66CB-4931-BB14-04FE43E2D194}" srcOrd="0" destOrd="0" parTransId="{4F1ED302-3410-4545-922F-EBE49455ACF1}" sibTransId="{E2ECD5E7-B5C1-45DC-8319-9E0500539A5E}"/>
    <dgm:cxn modelId="{4E98BA27-D8D4-4138-ABCF-FE821B201C5D}" type="presOf" srcId="{DBEC378B-66CB-4931-BB14-04FE43E2D194}" destId="{2CF62E55-4DBF-4417-B42E-6521A746D72F}" srcOrd="1" destOrd="0" presId="urn:microsoft.com/office/officeart/2005/8/layout/hierarchy3"/>
    <dgm:cxn modelId="{10041D2F-A06F-453F-AC88-F3C5328BA1E4}" type="presOf" srcId="{7B127A66-535F-468C-9371-33C072194E31}" destId="{C361EA66-A1D4-4DED-8207-49024A33CBBC}" srcOrd="0" destOrd="0" presId="urn:microsoft.com/office/officeart/2005/8/layout/hierarchy3"/>
    <dgm:cxn modelId="{7C73E13C-5604-4CCF-BDFA-78F64915355F}" type="presOf" srcId="{D91392F5-621D-419B-9BE1-1912036DD391}" destId="{BC9A2BD6-DDF3-42FF-A7F7-A23982052A44}" srcOrd="0" destOrd="0" presId="urn:microsoft.com/office/officeart/2005/8/layout/hierarchy3"/>
    <dgm:cxn modelId="{EE93225D-8771-4A04-B902-34AC20DCE6E8}" type="presOf" srcId="{1483DA7E-D884-4738-A252-ECD6F8E2ABA0}" destId="{EEE78EAB-1C75-4039-99FA-F3B95D5BD595}" srcOrd="0" destOrd="0" presId="urn:microsoft.com/office/officeart/2005/8/layout/hierarchy3"/>
    <dgm:cxn modelId="{42541760-BDFA-4923-9B8F-2570BB00EFA8}" type="presOf" srcId="{554D2239-2449-4276-9848-1CB748975112}" destId="{ED7FBD10-85B8-4D57-9785-0CAE5DB4AD4C}" srcOrd="0" destOrd="0" presId="urn:microsoft.com/office/officeart/2005/8/layout/hierarchy3"/>
    <dgm:cxn modelId="{13BB7D60-34EC-46AC-8168-344E0C345E74}" type="presOf" srcId="{246A6755-31E0-4F64-B9AE-8E19B74618EE}" destId="{CFCB5B41-1809-4504-9B87-344307760AA0}" srcOrd="0" destOrd="0" presId="urn:microsoft.com/office/officeart/2005/8/layout/hierarchy3"/>
    <dgm:cxn modelId="{21B69863-4131-41C6-B77B-49AE6E751E4F}" srcId="{9537E901-D7D6-4F5C-B610-B66F7BD3932C}" destId="{D680CFFB-7BF6-4D0F-B06F-2C78F5B90A9F}" srcOrd="4" destOrd="0" parTransId="{32C83F81-BD57-49B1-9227-D3B03D41BB7D}" sibTransId="{CCAD54F2-FA5C-4C9A-B95A-A4E452C151F6}"/>
    <dgm:cxn modelId="{A358C746-A64B-493B-941C-D06686C6377A}" type="presOf" srcId="{DE20BAA4-48E1-4D1D-80D6-6E65F453627A}" destId="{73F359E9-F082-449E-8FE2-57F1F2184BC1}" srcOrd="0" destOrd="0" presId="urn:microsoft.com/office/officeart/2005/8/layout/hierarchy3"/>
    <dgm:cxn modelId="{81ACE946-A2FB-4B51-9532-AF80B214C9C6}" srcId="{9537E901-D7D6-4F5C-B610-B66F7BD3932C}" destId="{DE20BAA4-48E1-4D1D-80D6-6E65F453627A}" srcOrd="5" destOrd="0" parTransId="{33616D7E-E242-4F0B-8EBB-3344E6E76BBF}" sibTransId="{F012A00E-EB5B-499E-BD29-07F16D741367}"/>
    <dgm:cxn modelId="{975C8649-47BE-4A76-A2D8-591BF7BA4CC8}" type="presOf" srcId="{3CBC8772-B27D-42BB-9BA2-0B22F97B7CC5}" destId="{034ADE3C-667F-4BDD-9736-94BE2210FFF2}" srcOrd="1" destOrd="0" presId="urn:microsoft.com/office/officeart/2005/8/layout/hierarchy3"/>
    <dgm:cxn modelId="{7BE0BC6A-92F3-4D05-BF78-1F2B45156DC4}" type="presOf" srcId="{18A620F3-9A8F-4142-9B38-8F04EF774A32}" destId="{0B8CAC87-8730-4CE0-A2A1-C3A4A7A3CE50}" srcOrd="0" destOrd="0" presId="urn:microsoft.com/office/officeart/2005/8/layout/hierarchy3"/>
    <dgm:cxn modelId="{D8EA5B6E-BA1B-4224-918B-51584C8DCCE6}" type="presOf" srcId="{D680CFFB-7BF6-4D0F-B06F-2C78F5B90A9F}" destId="{12AB6035-C8D6-475D-89ED-ACB423872FAD}" srcOrd="0" destOrd="0" presId="urn:microsoft.com/office/officeart/2005/8/layout/hierarchy3"/>
    <dgm:cxn modelId="{B4DEE672-DD92-41F9-8586-EA7728BA3882}" srcId="{DE20BAA4-48E1-4D1D-80D6-6E65F453627A}" destId="{F8BCEF9C-BA83-4A8C-9ACA-41656A09D6F4}" srcOrd="1" destOrd="0" parTransId="{C94D5576-7E75-434C-8922-A66E062DF287}" sibTransId="{1DA47B23-6CF1-420F-B2FD-F20907788573}"/>
    <dgm:cxn modelId="{20BA4074-B726-4AEC-BA1D-DA784BA47624}" type="presOf" srcId="{3CBC8772-B27D-42BB-9BA2-0B22F97B7CC5}" destId="{39D360EF-3FA0-4DB1-B647-B665B1CD6222}" srcOrd="0" destOrd="0" presId="urn:microsoft.com/office/officeart/2005/8/layout/hierarchy3"/>
    <dgm:cxn modelId="{69FBE978-05A1-459E-B433-36FBCB88C605}" type="presOf" srcId="{F8BCEF9C-BA83-4A8C-9ACA-41656A09D6F4}" destId="{E2CE760E-C88B-4C8E-8E24-65848BD2911F}" srcOrd="0" destOrd="0" presId="urn:microsoft.com/office/officeart/2005/8/layout/hierarchy3"/>
    <dgm:cxn modelId="{EF863F7A-3768-4884-BBBC-57DBC1C6C3FA}" type="presOf" srcId="{893AC058-A0A8-429C-BC7A-F61654B6072A}" destId="{C285A31F-E152-4516-A63F-D2B06267E659}" srcOrd="0" destOrd="0" presId="urn:microsoft.com/office/officeart/2005/8/layout/hierarchy3"/>
    <dgm:cxn modelId="{C555857A-0671-4755-AAC4-B53371A98A67}" srcId="{554D2239-2449-4276-9848-1CB748975112}" destId="{893AC058-A0A8-429C-BC7A-F61654B6072A}" srcOrd="0" destOrd="0" parTransId="{E742D8AB-837B-431D-AED7-9EA23CA440FB}" sibTransId="{EE092AF2-C69C-4374-912D-314AA0237194}"/>
    <dgm:cxn modelId="{F9DAB25A-C542-4DD3-B0CF-231321F01BBC}" srcId="{9537E901-D7D6-4F5C-B610-B66F7BD3932C}" destId="{554D2239-2449-4276-9848-1CB748975112}" srcOrd="2" destOrd="0" parTransId="{8E05F1B2-E9D3-419B-845A-D62E401099F6}" sibTransId="{70076C2E-AA9A-4D63-B71C-22252592E053}"/>
    <dgm:cxn modelId="{236E627B-2C96-4ECE-AB79-1CDA1F95B72D}" type="presOf" srcId="{9ACDF60D-F9EE-4108-9FC4-845F4830BA8A}" destId="{47857CE4-BC03-4BB3-8063-3A03163FF31C}" srcOrd="0" destOrd="0" presId="urn:microsoft.com/office/officeart/2005/8/layout/hierarchy3"/>
    <dgm:cxn modelId="{02CF8B7B-7EE2-41D6-84A2-BE98C564FD92}" srcId="{D680CFFB-7BF6-4D0F-B06F-2C78F5B90A9F}" destId="{18A620F3-9A8F-4142-9B38-8F04EF774A32}" srcOrd="1" destOrd="0" parTransId="{D91392F5-621D-419B-9BE1-1912036DD391}" sibTransId="{EAB96AAF-FA3B-4972-884A-089E31EB628F}"/>
    <dgm:cxn modelId="{6E8BF97B-E76E-46B8-8EDD-F2ABEF0EF0AD}" type="presOf" srcId="{ED9D22E2-EC33-4EEA-82D0-45D0D9DF8F66}" destId="{851AAD8E-E0BC-4B8C-B68C-FE70294FD075}" srcOrd="0" destOrd="0" presId="urn:microsoft.com/office/officeart/2005/8/layout/hierarchy3"/>
    <dgm:cxn modelId="{4F26D483-DBF2-4556-9AB9-70B9B8DD4CC0}" type="presOf" srcId="{C94D5576-7E75-434C-8922-A66E062DF287}" destId="{AA04C6F7-8CAA-4D0A-8B9F-C362552107B9}" srcOrd="0" destOrd="0" presId="urn:microsoft.com/office/officeart/2005/8/layout/hierarchy3"/>
    <dgm:cxn modelId="{A8546C89-0983-4588-85F9-137328DFE255}" srcId="{9ACDF60D-F9EE-4108-9FC4-845F4830BA8A}" destId="{60F9CE31-8782-4A84-83F6-2EC13675222A}" srcOrd="0" destOrd="0" parTransId="{6C7A00B2-1F6E-4AE2-9B0F-EEE7BF5E8ADF}" sibTransId="{B12538A8-9A3C-47B3-BEA6-BEC1963E89CF}"/>
    <dgm:cxn modelId="{0221378C-AF1E-426B-9EA0-5EF155E5D9F2}" type="presOf" srcId="{246A6755-31E0-4F64-B9AE-8E19B74618EE}" destId="{C7F88185-493B-4E2A-8859-82B53C37D13A}" srcOrd="1" destOrd="0" presId="urn:microsoft.com/office/officeart/2005/8/layout/hierarchy3"/>
    <dgm:cxn modelId="{9CCC7F99-0AF7-4567-8172-A10668640735}" type="presOf" srcId="{57E9D5E2-7BF2-4D8A-AC8C-94418F96C1ED}" destId="{9CC84CB2-E251-4CD2-81CC-6A0F9CF44E17}" srcOrd="0" destOrd="0" presId="urn:microsoft.com/office/officeart/2005/8/layout/hierarchy3"/>
    <dgm:cxn modelId="{B3F3D499-11CD-47B4-A80E-223638B13ABF}" type="presOf" srcId="{1CC8B6CD-7B9B-45FA-A85D-13488E1B7838}" destId="{5FA9A986-5856-4AD7-8A5D-4B0877F08DBD}" srcOrd="0" destOrd="0" presId="urn:microsoft.com/office/officeart/2005/8/layout/hierarchy3"/>
    <dgm:cxn modelId="{FEB373A2-A904-4EC8-8C02-88BEDADB9B8D}" srcId="{554D2239-2449-4276-9848-1CB748975112}" destId="{64303503-9F00-4951-8073-5D5C6D019EA6}" srcOrd="1" destOrd="0" parTransId="{F8EA27EE-CF0E-4006-9E51-E46A4524AEBF}" sibTransId="{AF2235A5-6925-4A1B-B5A1-7D3F7F24C3AB}"/>
    <dgm:cxn modelId="{249AF6AA-0804-4B76-9C6C-2619FC5AE8B5}" type="presOf" srcId="{D7A03298-96C7-4A90-814A-F5EBE22A7CEF}" destId="{ABD61AA7-D300-476F-B47F-06F47A9252D1}" srcOrd="0" destOrd="0" presId="urn:microsoft.com/office/officeart/2005/8/layout/hierarchy3"/>
    <dgm:cxn modelId="{C55A48AD-45CA-4543-8E90-3D37B1B70E1C}" type="presOf" srcId="{FE85A812-46FE-4972-842A-BD41FF7CFDE7}" destId="{07128D5D-C0D7-4FC0-9771-69917BD52674}" srcOrd="0" destOrd="0" presId="urn:microsoft.com/office/officeart/2005/8/layout/hierarchy3"/>
    <dgm:cxn modelId="{CD2339AE-1159-47B9-9232-E01DD78C7BA7}" type="presOf" srcId="{64303503-9F00-4951-8073-5D5C6D019EA6}" destId="{8C1E3E7C-9430-4849-B3AB-627BD54F7E19}" srcOrd="0" destOrd="0" presId="urn:microsoft.com/office/officeart/2005/8/layout/hierarchy3"/>
    <dgm:cxn modelId="{3EABA1AF-FE66-4937-AD60-8C275108124E}" srcId="{554D2239-2449-4276-9848-1CB748975112}" destId="{FE85A812-46FE-4972-842A-BD41FF7CFDE7}" srcOrd="2" destOrd="0" parTransId="{64D8B597-7AB0-4EFA-B3AC-D3BA802B2F26}" sibTransId="{A5D408D1-ECCE-4C1E-80FC-9581C657E1D0}"/>
    <dgm:cxn modelId="{0638D6B0-8B01-4162-8A4D-0A26EDA51B44}" srcId="{3CBC8772-B27D-42BB-9BA2-0B22F97B7CC5}" destId="{C781284F-0AD0-480A-8376-19A7651C4F3F}" srcOrd="1" destOrd="0" parTransId="{7B127A66-535F-468C-9371-33C072194E31}" sibTransId="{2AE9F70D-87E6-4442-BF2B-2254F446DBFE}"/>
    <dgm:cxn modelId="{3A0E1FB2-0752-44F9-9592-3099B351D474}" srcId="{9537E901-D7D6-4F5C-B610-B66F7BD3932C}" destId="{246A6755-31E0-4F64-B9AE-8E19B74618EE}" srcOrd="6" destOrd="0" parTransId="{235FCB2A-5633-4B48-95D0-FA09B59E9A02}" sibTransId="{FC622AD7-BF81-49E4-B60A-C6DDF97E7528}"/>
    <dgm:cxn modelId="{BC7AD8B3-D2DB-4C9A-AE1F-78BDF1C9B655}" type="presOf" srcId="{F9550EA2-24FC-424F-BC41-E8005CC997FD}" destId="{6A9C6F7F-FCF1-48AA-92A6-9403B95B1361}" srcOrd="0" destOrd="0" presId="urn:microsoft.com/office/officeart/2005/8/layout/hierarchy3"/>
    <dgm:cxn modelId="{E60E40B7-3722-4CE1-ADE0-CABA3E31128F}" type="presOf" srcId="{D680CFFB-7BF6-4D0F-B06F-2C78F5B90A9F}" destId="{855A5943-64CD-47D3-A0A7-0F5E98438BEA}" srcOrd="1" destOrd="0" presId="urn:microsoft.com/office/officeart/2005/8/layout/hierarchy3"/>
    <dgm:cxn modelId="{0DBCE1BB-5653-43F2-AB2C-BD50F7647382}" type="presOf" srcId="{9ACDF60D-F9EE-4108-9FC4-845F4830BA8A}" destId="{101566C5-4C00-47A3-A31A-1B2FD84B3097}" srcOrd="1" destOrd="0" presId="urn:microsoft.com/office/officeart/2005/8/layout/hierarchy3"/>
    <dgm:cxn modelId="{82944FBC-D953-486D-A976-E95989442648}" type="presOf" srcId="{E724D0BE-099D-469A-9CEB-B5277C87B525}" destId="{709001B7-CCDD-4A47-AF43-43092767F874}" srcOrd="0" destOrd="0" presId="urn:microsoft.com/office/officeart/2005/8/layout/hierarchy3"/>
    <dgm:cxn modelId="{907029C5-4CDB-4684-AF34-7C8C4089C465}" type="presOf" srcId="{DE20BAA4-48E1-4D1D-80D6-6E65F453627A}" destId="{E9854872-2680-4DC7-B2C7-0482D1AAE968}" srcOrd="1" destOrd="0" presId="urn:microsoft.com/office/officeart/2005/8/layout/hierarchy3"/>
    <dgm:cxn modelId="{2E0574C5-0639-4B34-9190-F905B65462A8}" srcId="{9537E901-D7D6-4F5C-B610-B66F7BD3932C}" destId="{9ACDF60D-F9EE-4108-9FC4-845F4830BA8A}" srcOrd="1" destOrd="0" parTransId="{AD5C103D-1EDA-4AAA-8C00-5B8E5D210137}" sibTransId="{31BFDA63-6100-4D2E-9968-1967249232F8}"/>
    <dgm:cxn modelId="{6001FAD6-EF98-46DB-BBB0-2F1786567DA2}" srcId="{D680CFFB-7BF6-4D0F-B06F-2C78F5B90A9F}" destId="{951D8001-3DAA-4DF7-9221-59DEC5C6CDB8}" srcOrd="0" destOrd="0" parTransId="{1CC8B6CD-7B9B-45FA-A85D-13488E1B7838}" sibTransId="{53569375-C9EA-43CA-BDA7-EE33D5B16082}"/>
    <dgm:cxn modelId="{FA1B7AE0-3CD7-4CE8-B8DC-E127DBDE29B6}" srcId="{3CBC8772-B27D-42BB-9BA2-0B22F97B7CC5}" destId="{D7A03298-96C7-4A90-814A-F5EBE22A7CEF}" srcOrd="0" destOrd="0" parTransId="{E724D0BE-099D-469A-9CEB-B5277C87B525}" sibTransId="{8C4BEB8D-B68C-4DE7-B1F3-805DC9E9FB93}"/>
    <dgm:cxn modelId="{02CACCE0-08A2-4EA4-80F5-2D7B19FF874D}" type="presOf" srcId="{C781284F-0AD0-480A-8376-19A7651C4F3F}" destId="{05606DE3-6493-41E3-819C-02CC49E016AA}" srcOrd="0" destOrd="0" presId="urn:microsoft.com/office/officeart/2005/8/layout/hierarchy3"/>
    <dgm:cxn modelId="{B2AA9FE4-895D-459B-9014-B8F288C26A57}" srcId="{9537E901-D7D6-4F5C-B610-B66F7BD3932C}" destId="{3CBC8772-B27D-42BB-9BA2-0B22F97B7CC5}" srcOrd="3" destOrd="0" parTransId="{E659E35A-1DD4-4D45-97B0-840B9893DFF2}" sibTransId="{02E46580-03EE-412A-A977-A01DE3F42D21}"/>
    <dgm:cxn modelId="{0944CAE7-4A78-4BE3-82E1-403BEC990C67}" type="presOf" srcId="{DBEC378B-66CB-4931-BB14-04FE43E2D194}" destId="{BD4F270A-C92A-4337-AC68-8CF719E2456B}" srcOrd="0" destOrd="0" presId="urn:microsoft.com/office/officeart/2005/8/layout/hierarchy3"/>
    <dgm:cxn modelId="{12412DE8-C7A8-4C9E-B034-6C0E3DB83881}" type="presOf" srcId="{F8EA27EE-CF0E-4006-9E51-E46A4524AEBF}" destId="{1BBB0EC2-1FD6-4DBE-83C0-694FFA81669F}" srcOrd="0" destOrd="0" presId="urn:microsoft.com/office/officeart/2005/8/layout/hierarchy3"/>
    <dgm:cxn modelId="{65E7CBE9-D37E-46D8-B458-96E9E95EBE9A}" type="presOf" srcId="{64D8B597-7AB0-4EFA-B3AC-D3BA802B2F26}" destId="{EA38341A-89A0-4479-86A7-6419EB1D853E}" srcOrd="0" destOrd="0" presId="urn:microsoft.com/office/officeart/2005/8/layout/hierarchy3"/>
    <dgm:cxn modelId="{734BF8F3-8C94-4F1D-9640-B8CC5C1C6DDB}" type="presOf" srcId="{60F9CE31-8782-4A84-83F6-2EC13675222A}" destId="{B49B41D0-D3BE-4408-B552-78AE363C3421}" srcOrd="0" destOrd="0" presId="urn:microsoft.com/office/officeart/2005/8/layout/hierarchy3"/>
    <dgm:cxn modelId="{54F3EBF9-B075-4E51-B087-1ECE12D6F9CD}" type="presOf" srcId="{3F6AEC4F-7B12-4A6D-999E-3FAF710AB524}" destId="{89029A13-F28C-4325-9D4E-85AEB09F4CC2}" srcOrd="0" destOrd="0" presId="urn:microsoft.com/office/officeart/2005/8/layout/hierarchy3"/>
    <dgm:cxn modelId="{78FD15FA-1C39-4930-B0CD-43A26DA031E9}" srcId="{DE20BAA4-48E1-4D1D-80D6-6E65F453627A}" destId="{57E9D5E2-7BF2-4D8A-AC8C-94418F96C1ED}" srcOrd="0" destOrd="0" parTransId="{1483DA7E-D884-4738-A252-ECD6F8E2ABA0}" sibTransId="{C12D61EC-66AB-4A50-AE4E-CC4B99C8FE5D}"/>
    <dgm:cxn modelId="{3C4594FC-E1F2-47D2-B7AF-947116EF6D31}" type="presOf" srcId="{7FB7F376-C41E-4925-90DA-A2461B81EA6F}" destId="{FD6A4969-D236-41E5-ACBF-1AF8EA95B3C3}" srcOrd="0" destOrd="0" presId="urn:microsoft.com/office/officeart/2005/8/layout/hierarchy3"/>
    <dgm:cxn modelId="{E7FA5F0A-9F2A-43DA-B0E7-F1FB3456D8CE}" type="presParOf" srcId="{E9B442B5-A799-46BA-B5FF-F79EAEA85F81}" destId="{9A19CF96-B71D-41FD-AAC3-228CB3AA60A3}" srcOrd="0" destOrd="0" presId="urn:microsoft.com/office/officeart/2005/8/layout/hierarchy3"/>
    <dgm:cxn modelId="{1C35C6CE-3688-46EC-ABDA-7E1CAF02E3C7}" type="presParOf" srcId="{9A19CF96-B71D-41FD-AAC3-228CB3AA60A3}" destId="{7B70AD23-21DC-4AFE-A4AB-8E42EFA7DE9B}" srcOrd="0" destOrd="0" presId="urn:microsoft.com/office/officeart/2005/8/layout/hierarchy3"/>
    <dgm:cxn modelId="{EECA04C6-1AE6-4C9F-B36E-FCD6EC2D7606}" type="presParOf" srcId="{7B70AD23-21DC-4AFE-A4AB-8E42EFA7DE9B}" destId="{BD4F270A-C92A-4337-AC68-8CF719E2456B}" srcOrd="0" destOrd="0" presId="urn:microsoft.com/office/officeart/2005/8/layout/hierarchy3"/>
    <dgm:cxn modelId="{8102ECF2-5586-484F-91F8-17D6EE45DC95}" type="presParOf" srcId="{7B70AD23-21DC-4AFE-A4AB-8E42EFA7DE9B}" destId="{2CF62E55-4DBF-4417-B42E-6521A746D72F}" srcOrd="1" destOrd="0" presId="urn:microsoft.com/office/officeart/2005/8/layout/hierarchy3"/>
    <dgm:cxn modelId="{4D1B0B34-CD0A-4F5A-BC7B-3C695BE1C2B6}" type="presParOf" srcId="{9A19CF96-B71D-41FD-AAC3-228CB3AA60A3}" destId="{83E431C3-7C42-4CAE-A28B-255EA37B014C}" srcOrd="1" destOrd="0" presId="urn:microsoft.com/office/officeart/2005/8/layout/hierarchy3"/>
    <dgm:cxn modelId="{55E6FC56-A09D-42E0-A498-BC5CC8FC8E08}" type="presParOf" srcId="{E9B442B5-A799-46BA-B5FF-F79EAEA85F81}" destId="{29F01212-E263-412C-8BC9-3617E0892263}" srcOrd="1" destOrd="0" presId="urn:microsoft.com/office/officeart/2005/8/layout/hierarchy3"/>
    <dgm:cxn modelId="{3681D835-6CE8-42A2-A40E-689A77B8B8BA}" type="presParOf" srcId="{29F01212-E263-412C-8BC9-3617E0892263}" destId="{35BCE115-9480-4A87-BAA0-188ED68E45BE}" srcOrd="0" destOrd="0" presId="urn:microsoft.com/office/officeart/2005/8/layout/hierarchy3"/>
    <dgm:cxn modelId="{5ED29EB9-2495-4A4A-80E1-22302F67FE41}" type="presParOf" srcId="{35BCE115-9480-4A87-BAA0-188ED68E45BE}" destId="{47857CE4-BC03-4BB3-8063-3A03163FF31C}" srcOrd="0" destOrd="0" presId="urn:microsoft.com/office/officeart/2005/8/layout/hierarchy3"/>
    <dgm:cxn modelId="{2A97488E-BEEA-4AC5-8902-9C991B315F9D}" type="presParOf" srcId="{35BCE115-9480-4A87-BAA0-188ED68E45BE}" destId="{101566C5-4C00-47A3-A31A-1B2FD84B3097}" srcOrd="1" destOrd="0" presId="urn:microsoft.com/office/officeart/2005/8/layout/hierarchy3"/>
    <dgm:cxn modelId="{CCF8096C-B814-43AF-9116-82312CD1D12D}" type="presParOf" srcId="{29F01212-E263-412C-8BC9-3617E0892263}" destId="{DDD6494D-69C8-434E-9285-E0584D000033}" srcOrd="1" destOrd="0" presId="urn:microsoft.com/office/officeart/2005/8/layout/hierarchy3"/>
    <dgm:cxn modelId="{C92BA85E-BF70-497D-8258-639D1FD8EDE9}" type="presParOf" srcId="{DDD6494D-69C8-434E-9285-E0584D000033}" destId="{3B6FB59C-537C-489F-9D23-AAF5E2825CD9}" srcOrd="0" destOrd="0" presId="urn:microsoft.com/office/officeart/2005/8/layout/hierarchy3"/>
    <dgm:cxn modelId="{87056158-226C-402E-9BCA-8CD09DDFDA75}" type="presParOf" srcId="{DDD6494D-69C8-434E-9285-E0584D000033}" destId="{B49B41D0-D3BE-4408-B552-78AE363C3421}" srcOrd="1" destOrd="0" presId="urn:microsoft.com/office/officeart/2005/8/layout/hierarchy3"/>
    <dgm:cxn modelId="{76E44703-D2AB-4798-8F35-7A6E63981880}" type="presParOf" srcId="{DDD6494D-69C8-434E-9285-E0584D000033}" destId="{851AAD8E-E0BC-4B8C-B68C-FE70294FD075}" srcOrd="2" destOrd="0" presId="urn:microsoft.com/office/officeart/2005/8/layout/hierarchy3"/>
    <dgm:cxn modelId="{A6D8AAE9-E4C3-4ADB-BAAC-050070F9DC25}" type="presParOf" srcId="{DDD6494D-69C8-434E-9285-E0584D000033}" destId="{6A9C6F7F-FCF1-48AA-92A6-9403B95B1361}" srcOrd="3" destOrd="0" presId="urn:microsoft.com/office/officeart/2005/8/layout/hierarchy3"/>
    <dgm:cxn modelId="{37779E32-EBBF-4D94-9769-F705B4FA176E}" type="presParOf" srcId="{E9B442B5-A799-46BA-B5FF-F79EAEA85F81}" destId="{FA47244A-2E73-499D-A969-9E93419CF8F3}" srcOrd="2" destOrd="0" presId="urn:microsoft.com/office/officeart/2005/8/layout/hierarchy3"/>
    <dgm:cxn modelId="{89EEAC6E-FA80-4EA2-B0CC-CB9B44A65ABA}" type="presParOf" srcId="{FA47244A-2E73-499D-A969-9E93419CF8F3}" destId="{023E1936-B9F8-47F7-8966-3EE59EC4E283}" srcOrd="0" destOrd="0" presId="urn:microsoft.com/office/officeart/2005/8/layout/hierarchy3"/>
    <dgm:cxn modelId="{B241644A-43A9-4965-B83D-659A54F119B4}" type="presParOf" srcId="{023E1936-B9F8-47F7-8966-3EE59EC4E283}" destId="{ED7FBD10-85B8-4D57-9785-0CAE5DB4AD4C}" srcOrd="0" destOrd="0" presId="urn:microsoft.com/office/officeart/2005/8/layout/hierarchy3"/>
    <dgm:cxn modelId="{8C2041C2-A507-4DAF-B388-E50A274308DB}" type="presParOf" srcId="{023E1936-B9F8-47F7-8966-3EE59EC4E283}" destId="{9F42177B-662D-4526-99F3-23F6CA70EC94}" srcOrd="1" destOrd="0" presId="urn:microsoft.com/office/officeart/2005/8/layout/hierarchy3"/>
    <dgm:cxn modelId="{D05BC4BA-570A-42A5-91A6-05E3A9CB2967}" type="presParOf" srcId="{FA47244A-2E73-499D-A969-9E93419CF8F3}" destId="{AA66733B-ACCA-4214-AB06-4F1DDE48875F}" srcOrd="1" destOrd="0" presId="urn:microsoft.com/office/officeart/2005/8/layout/hierarchy3"/>
    <dgm:cxn modelId="{64D46422-83E9-4BE0-AF14-C903DACEB266}" type="presParOf" srcId="{AA66733B-ACCA-4214-AB06-4F1DDE48875F}" destId="{C1638E4E-5A6C-4932-9AAB-95351501A913}" srcOrd="0" destOrd="0" presId="urn:microsoft.com/office/officeart/2005/8/layout/hierarchy3"/>
    <dgm:cxn modelId="{DE1C8234-8339-4714-BD54-8D87D06FC098}" type="presParOf" srcId="{AA66733B-ACCA-4214-AB06-4F1DDE48875F}" destId="{C285A31F-E152-4516-A63F-D2B06267E659}" srcOrd="1" destOrd="0" presId="urn:microsoft.com/office/officeart/2005/8/layout/hierarchy3"/>
    <dgm:cxn modelId="{6D89AFD2-7112-418D-9B68-DC4A5B52123C}" type="presParOf" srcId="{AA66733B-ACCA-4214-AB06-4F1DDE48875F}" destId="{1BBB0EC2-1FD6-4DBE-83C0-694FFA81669F}" srcOrd="2" destOrd="0" presId="urn:microsoft.com/office/officeart/2005/8/layout/hierarchy3"/>
    <dgm:cxn modelId="{1C5F752A-A2D3-4DFB-9D12-CAD1DC5BAFCB}" type="presParOf" srcId="{AA66733B-ACCA-4214-AB06-4F1DDE48875F}" destId="{8C1E3E7C-9430-4849-B3AB-627BD54F7E19}" srcOrd="3" destOrd="0" presId="urn:microsoft.com/office/officeart/2005/8/layout/hierarchy3"/>
    <dgm:cxn modelId="{782C0BDF-FBC4-4886-9B5F-BCE20B29E2C6}" type="presParOf" srcId="{AA66733B-ACCA-4214-AB06-4F1DDE48875F}" destId="{EA38341A-89A0-4479-86A7-6419EB1D853E}" srcOrd="4" destOrd="0" presId="urn:microsoft.com/office/officeart/2005/8/layout/hierarchy3"/>
    <dgm:cxn modelId="{F20323DA-1F06-4D75-9441-FD8A1385C07D}" type="presParOf" srcId="{AA66733B-ACCA-4214-AB06-4F1DDE48875F}" destId="{07128D5D-C0D7-4FC0-9771-69917BD52674}" srcOrd="5" destOrd="0" presId="urn:microsoft.com/office/officeart/2005/8/layout/hierarchy3"/>
    <dgm:cxn modelId="{B4624BBB-A6FC-42E8-B37A-A5AA3E773888}" type="presParOf" srcId="{E9B442B5-A799-46BA-B5FF-F79EAEA85F81}" destId="{965A2615-24FF-46EA-AB64-D547D79B81AC}" srcOrd="3" destOrd="0" presId="urn:microsoft.com/office/officeart/2005/8/layout/hierarchy3"/>
    <dgm:cxn modelId="{5E699257-B242-4B51-8182-AB45691B3E13}" type="presParOf" srcId="{965A2615-24FF-46EA-AB64-D547D79B81AC}" destId="{F9FEA3D6-0DC1-485D-AEED-DA99BD1CD74F}" srcOrd="0" destOrd="0" presId="urn:microsoft.com/office/officeart/2005/8/layout/hierarchy3"/>
    <dgm:cxn modelId="{0E3106D1-0890-4CCF-8D5B-CE50A3076FC2}" type="presParOf" srcId="{F9FEA3D6-0DC1-485D-AEED-DA99BD1CD74F}" destId="{39D360EF-3FA0-4DB1-B647-B665B1CD6222}" srcOrd="0" destOrd="0" presId="urn:microsoft.com/office/officeart/2005/8/layout/hierarchy3"/>
    <dgm:cxn modelId="{C80AA4E8-01A6-40E8-AC44-B8DE0F935105}" type="presParOf" srcId="{F9FEA3D6-0DC1-485D-AEED-DA99BD1CD74F}" destId="{034ADE3C-667F-4BDD-9736-94BE2210FFF2}" srcOrd="1" destOrd="0" presId="urn:microsoft.com/office/officeart/2005/8/layout/hierarchy3"/>
    <dgm:cxn modelId="{6DDA169F-779D-4875-B2B0-22E61E8F6D31}" type="presParOf" srcId="{965A2615-24FF-46EA-AB64-D547D79B81AC}" destId="{C05C250B-CF07-4925-87DF-EDF48B19A09B}" srcOrd="1" destOrd="0" presId="urn:microsoft.com/office/officeart/2005/8/layout/hierarchy3"/>
    <dgm:cxn modelId="{CAF05506-F63C-4370-881F-1B8DBC958B09}" type="presParOf" srcId="{C05C250B-CF07-4925-87DF-EDF48B19A09B}" destId="{709001B7-CCDD-4A47-AF43-43092767F874}" srcOrd="0" destOrd="0" presId="urn:microsoft.com/office/officeart/2005/8/layout/hierarchy3"/>
    <dgm:cxn modelId="{A12CDD12-5021-42C1-9FD9-8FF2DC7EBF13}" type="presParOf" srcId="{C05C250B-CF07-4925-87DF-EDF48B19A09B}" destId="{ABD61AA7-D300-476F-B47F-06F47A9252D1}" srcOrd="1" destOrd="0" presId="urn:microsoft.com/office/officeart/2005/8/layout/hierarchy3"/>
    <dgm:cxn modelId="{BF941DDF-EFF8-4F48-B380-3CB45B346036}" type="presParOf" srcId="{C05C250B-CF07-4925-87DF-EDF48B19A09B}" destId="{C361EA66-A1D4-4DED-8207-49024A33CBBC}" srcOrd="2" destOrd="0" presId="urn:microsoft.com/office/officeart/2005/8/layout/hierarchy3"/>
    <dgm:cxn modelId="{734BB06E-16BF-4CF2-9D11-84ED2D45355A}" type="presParOf" srcId="{C05C250B-CF07-4925-87DF-EDF48B19A09B}" destId="{05606DE3-6493-41E3-819C-02CC49E016AA}" srcOrd="3" destOrd="0" presId="urn:microsoft.com/office/officeart/2005/8/layout/hierarchy3"/>
    <dgm:cxn modelId="{7BE16688-B2AD-469F-A402-79B09916C3D6}" type="presParOf" srcId="{E9B442B5-A799-46BA-B5FF-F79EAEA85F81}" destId="{3C6DD502-1ECD-485D-B5EF-2415910FAC85}" srcOrd="4" destOrd="0" presId="urn:microsoft.com/office/officeart/2005/8/layout/hierarchy3"/>
    <dgm:cxn modelId="{14CB619E-79BB-4D2C-AC6A-69082C7D2032}" type="presParOf" srcId="{3C6DD502-1ECD-485D-B5EF-2415910FAC85}" destId="{385584DD-1D8D-4479-AD04-F1D7D2AAE5C5}" srcOrd="0" destOrd="0" presId="urn:microsoft.com/office/officeart/2005/8/layout/hierarchy3"/>
    <dgm:cxn modelId="{7A843DAD-277C-41D9-AF27-45820E0F8603}" type="presParOf" srcId="{385584DD-1D8D-4479-AD04-F1D7D2AAE5C5}" destId="{12AB6035-C8D6-475D-89ED-ACB423872FAD}" srcOrd="0" destOrd="0" presId="urn:microsoft.com/office/officeart/2005/8/layout/hierarchy3"/>
    <dgm:cxn modelId="{07E33BBD-7A74-44E0-BF7F-3AAF24A29142}" type="presParOf" srcId="{385584DD-1D8D-4479-AD04-F1D7D2AAE5C5}" destId="{855A5943-64CD-47D3-A0A7-0F5E98438BEA}" srcOrd="1" destOrd="0" presId="urn:microsoft.com/office/officeart/2005/8/layout/hierarchy3"/>
    <dgm:cxn modelId="{0418AF3F-61F8-49AF-86C9-639E91C08037}" type="presParOf" srcId="{3C6DD502-1ECD-485D-B5EF-2415910FAC85}" destId="{109EE635-9352-4CCA-9BB5-53D09DBFF6A8}" srcOrd="1" destOrd="0" presId="urn:microsoft.com/office/officeart/2005/8/layout/hierarchy3"/>
    <dgm:cxn modelId="{9D4A7FE8-028B-4343-973B-2EB332AE0AD4}" type="presParOf" srcId="{109EE635-9352-4CCA-9BB5-53D09DBFF6A8}" destId="{5FA9A986-5856-4AD7-8A5D-4B0877F08DBD}" srcOrd="0" destOrd="0" presId="urn:microsoft.com/office/officeart/2005/8/layout/hierarchy3"/>
    <dgm:cxn modelId="{ABFDA7BE-AD99-49C7-89E2-ADD5B411E784}" type="presParOf" srcId="{109EE635-9352-4CCA-9BB5-53D09DBFF6A8}" destId="{06E6065C-89BF-4B1E-A777-E053AED14654}" srcOrd="1" destOrd="0" presId="urn:microsoft.com/office/officeart/2005/8/layout/hierarchy3"/>
    <dgm:cxn modelId="{229C61C7-FCD0-4FB4-9C68-A5A7FB6FF67B}" type="presParOf" srcId="{109EE635-9352-4CCA-9BB5-53D09DBFF6A8}" destId="{BC9A2BD6-DDF3-42FF-A7F7-A23982052A44}" srcOrd="2" destOrd="0" presId="urn:microsoft.com/office/officeart/2005/8/layout/hierarchy3"/>
    <dgm:cxn modelId="{467200D9-4AF5-41F4-88A4-45A626FF2ED6}" type="presParOf" srcId="{109EE635-9352-4CCA-9BB5-53D09DBFF6A8}" destId="{0B8CAC87-8730-4CE0-A2A1-C3A4A7A3CE50}" srcOrd="3" destOrd="0" presId="urn:microsoft.com/office/officeart/2005/8/layout/hierarchy3"/>
    <dgm:cxn modelId="{1D10EC87-6955-4C70-A3C1-75FFB6E2C6CE}" type="presParOf" srcId="{E9B442B5-A799-46BA-B5FF-F79EAEA85F81}" destId="{D3B98080-17A9-4CDD-B558-5F1C0AA7F148}" srcOrd="5" destOrd="0" presId="urn:microsoft.com/office/officeart/2005/8/layout/hierarchy3"/>
    <dgm:cxn modelId="{DD1C1EEF-BC72-4027-9456-F6ECDD84474A}" type="presParOf" srcId="{D3B98080-17A9-4CDD-B558-5F1C0AA7F148}" destId="{85099233-A0C6-42CE-975D-175607C299F9}" srcOrd="0" destOrd="0" presId="urn:microsoft.com/office/officeart/2005/8/layout/hierarchy3"/>
    <dgm:cxn modelId="{1CEE89E9-EE66-4367-BFE4-456084AA818A}" type="presParOf" srcId="{85099233-A0C6-42CE-975D-175607C299F9}" destId="{73F359E9-F082-449E-8FE2-57F1F2184BC1}" srcOrd="0" destOrd="0" presId="urn:microsoft.com/office/officeart/2005/8/layout/hierarchy3"/>
    <dgm:cxn modelId="{11E4104C-58D9-46CB-9243-72F58B285352}" type="presParOf" srcId="{85099233-A0C6-42CE-975D-175607C299F9}" destId="{E9854872-2680-4DC7-B2C7-0482D1AAE968}" srcOrd="1" destOrd="0" presId="urn:microsoft.com/office/officeart/2005/8/layout/hierarchy3"/>
    <dgm:cxn modelId="{5DE1F71F-FE9E-45F3-8B5E-8BDA2C6B4CAD}" type="presParOf" srcId="{D3B98080-17A9-4CDD-B558-5F1C0AA7F148}" destId="{1DF0FFD9-1BBD-4D98-A3F9-D0CB905D802C}" srcOrd="1" destOrd="0" presId="urn:microsoft.com/office/officeart/2005/8/layout/hierarchy3"/>
    <dgm:cxn modelId="{69F5D20C-6974-4B5E-8E15-919F010557E7}" type="presParOf" srcId="{1DF0FFD9-1BBD-4D98-A3F9-D0CB905D802C}" destId="{EEE78EAB-1C75-4039-99FA-F3B95D5BD595}" srcOrd="0" destOrd="0" presId="urn:microsoft.com/office/officeart/2005/8/layout/hierarchy3"/>
    <dgm:cxn modelId="{415FEAE6-5AAF-4D41-B448-9C46675D482B}" type="presParOf" srcId="{1DF0FFD9-1BBD-4D98-A3F9-D0CB905D802C}" destId="{9CC84CB2-E251-4CD2-81CC-6A0F9CF44E17}" srcOrd="1" destOrd="0" presId="urn:microsoft.com/office/officeart/2005/8/layout/hierarchy3"/>
    <dgm:cxn modelId="{04BA6873-5D9C-4D38-A12C-2689F5D59E0F}" type="presParOf" srcId="{1DF0FFD9-1BBD-4D98-A3F9-D0CB905D802C}" destId="{AA04C6F7-8CAA-4D0A-8B9F-C362552107B9}" srcOrd="2" destOrd="0" presId="urn:microsoft.com/office/officeart/2005/8/layout/hierarchy3"/>
    <dgm:cxn modelId="{DE52F061-EA46-402D-B81B-4BFF5AFDB684}" type="presParOf" srcId="{1DF0FFD9-1BBD-4D98-A3F9-D0CB905D802C}" destId="{E2CE760E-C88B-4C8E-8E24-65848BD2911F}" srcOrd="3" destOrd="0" presId="urn:microsoft.com/office/officeart/2005/8/layout/hierarchy3"/>
    <dgm:cxn modelId="{EC261D8C-E3D5-470E-91AB-2DCB30D456F2}" type="presParOf" srcId="{E9B442B5-A799-46BA-B5FF-F79EAEA85F81}" destId="{B16AD26F-AB0B-42FF-BE08-56E90D5782A8}" srcOrd="6" destOrd="0" presId="urn:microsoft.com/office/officeart/2005/8/layout/hierarchy3"/>
    <dgm:cxn modelId="{53DAF626-2B69-4A6A-A8B6-7BE5AE0C7671}" type="presParOf" srcId="{B16AD26F-AB0B-42FF-BE08-56E90D5782A8}" destId="{EA658EBD-6FAE-4E17-80C1-778C8CD9094B}" srcOrd="0" destOrd="0" presId="urn:microsoft.com/office/officeart/2005/8/layout/hierarchy3"/>
    <dgm:cxn modelId="{662CED00-53C2-4C2B-89BA-CB0D63F8C2D1}" type="presParOf" srcId="{EA658EBD-6FAE-4E17-80C1-778C8CD9094B}" destId="{CFCB5B41-1809-4504-9B87-344307760AA0}" srcOrd="0" destOrd="0" presId="urn:microsoft.com/office/officeart/2005/8/layout/hierarchy3"/>
    <dgm:cxn modelId="{4F710444-E4FE-43FB-8B8C-DF1BC34C8316}" type="presParOf" srcId="{EA658EBD-6FAE-4E17-80C1-778C8CD9094B}" destId="{C7F88185-493B-4E2A-8859-82B53C37D13A}" srcOrd="1" destOrd="0" presId="urn:microsoft.com/office/officeart/2005/8/layout/hierarchy3"/>
    <dgm:cxn modelId="{1B051D66-7C81-48D0-B4B0-58D38CE470F6}" type="presParOf" srcId="{B16AD26F-AB0B-42FF-BE08-56E90D5782A8}" destId="{AA14C8F9-9643-4021-8B36-A26DF8EF7240}" srcOrd="1" destOrd="0" presId="urn:microsoft.com/office/officeart/2005/8/layout/hierarchy3"/>
    <dgm:cxn modelId="{58059296-CB77-48F8-87AE-D7044D92CEE9}" type="presParOf" srcId="{AA14C8F9-9643-4021-8B36-A26DF8EF7240}" destId="{FD6A4969-D236-41E5-ACBF-1AF8EA95B3C3}" srcOrd="0" destOrd="0" presId="urn:microsoft.com/office/officeart/2005/8/layout/hierarchy3"/>
    <dgm:cxn modelId="{BDDBD309-38F2-4D18-8A49-59884EA31749}" type="presParOf" srcId="{AA14C8F9-9643-4021-8B36-A26DF8EF7240}" destId="{89029A13-F28C-4325-9D4E-85AEB09F4CC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D701F2-248A-49DF-A28F-B3EFF923F28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913A19FB-5FFE-4ED7-AA13-1205F8C072EB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일본과 중국 동중국해 영토분쟁 발생</a:t>
          </a:r>
        </a:p>
      </dgm:t>
    </dgm:pt>
    <dgm:pt modelId="{222BFF62-1BE7-475D-8385-DFDEB8CBC6DF}" type="parTrans" cxnId="{E81B7574-1C8E-436C-9A3F-14DDAD1DBFF1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84281E13-A390-4682-B50F-6351A7C4DED2}" type="sibTrans" cxnId="{E81B7574-1C8E-436C-9A3F-14DDAD1DBFF1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8D0C91AE-EB3C-4207-9A2D-88F97DF014B4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양 국간의 합의를 어기고 일본 국내법으로 처리함</a:t>
          </a:r>
        </a:p>
      </dgm:t>
    </dgm:pt>
    <dgm:pt modelId="{B9C181C7-AA1B-47EB-9F5B-A6A58F45E560}" type="parTrans" cxnId="{149918EA-64A8-4C6E-86CF-701410D9EF48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ADF75DDE-8C49-4163-8A8B-CE4F3155FAFF}" type="sibTrans" cxnId="{149918EA-64A8-4C6E-86CF-701410D9EF48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222E7935-0870-4272-BF0C-3E3E31C5D637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동중국해에 대하여 중국과 일본의 중일어업협정 체결</a:t>
          </a:r>
        </a:p>
      </dgm:t>
    </dgm:pt>
    <dgm:pt modelId="{9215AC53-4A9C-4479-9923-5B0F5076F0BE}" type="parTrans" cxnId="{349BBFF7-84D5-4005-84C2-A50CD776705D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C9EE0375-61CA-40F5-8A97-11FD2F8C2B0B}" type="sibTrans" cxnId="{349BBFF7-84D5-4005-84C2-A50CD776705D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232F8414-FCCA-4C23-82E6-61060C912B1A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중일어업협정에 의하면 위반한 국가가 처리 후 상대국에 통지 </a:t>
          </a:r>
        </a:p>
      </dgm:t>
    </dgm:pt>
    <dgm:pt modelId="{89B427CB-C180-4954-B24C-B7C83C800E6D}" type="parTrans" cxnId="{268914AC-7C15-47C9-BAC1-9E1BE609F1B4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ACBFCF81-3334-48C3-9604-CE6C4F1E8474}" type="sibTrans" cxnId="{268914AC-7C15-47C9-BAC1-9E1BE609F1B4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A5FAA6F1-AB1A-41E1-990D-E97E3CF38242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 일본 해상 경비대가 불법 중국어선의 선원들을 체포 </a:t>
          </a:r>
        </a:p>
      </dgm:t>
    </dgm:pt>
    <dgm:pt modelId="{816C72D1-92A9-4DCB-95E5-A0306CFBDF2E}" type="parTrans" cxnId="{07F35F67-D90C-40EC-AB02-9C17C9FFD60C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956A533C-FBBA-4374-9464-44ED4AEC8F32}" type="sibTrans" cxnId="{07F35F67-D90C-40EC-AB02-9C17C9FFD60C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0041C21B-3A5D-4FD8-9D6E-94879C9FC1D0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여기에 일본 정부는 분쟁지역 인근 섬을 국비로 사들여 국유화</a:t>
          </a:r>
        </a:p>
      </dgm:t>
    </dgm:pt>
    <dgm:pt modelId="{45823DB3-4EDE-4666-86A9-16D2BE39CBB1}" type="parTrans" cxnId="{D2FEFDA1-87EC-44E7-B1F2-E67E41521676}">
      <dgm:prSet/>
      <dgm:spPr/>
      <dgm:t>
        <a:bodyPr/>
        <a:lstStyle/>
        <a:p>
          <a:pPr latinLnBrk="1"/>
          <a:endParaRPr lang="ko-KR" altLang="en-US"/>
        </a:p>
      </dgm:t>
    </dgm:pt>
    <dgm:pt modelId="{1D5E01D3-BC07-495D-8E70-35763A36059D}" type="sibTrans" cxnId="{D2FEFDA1-87EC-44E7-B1F2-E67E41521676}">
      <dgm:prSet/>
      <dgm:spPr/>
      <dgm:t>
        <a:bodyPr/>
        <a:lstStyle/>
        <a:p>
          <a:pPr latinLnBrk="1"/>
          <a:endParaRPr lang="ko-KR" altLang="en-US"/>
        </a:p>
      </dgm:t>
    </dgm:pt>
    <dgm:pt modelId="{914C5239-BF6C-4B5F-8351-063932642243}" type="pres">
      <dgm:prSet presAssocID="{BDD701F2-248A-49DF-A28F-B3EFF923F28C}" presName="Name0" presStyleCnt="0">
        <dgm:presLayoutVars>
          <dgm:chMax val="7"/>
          <dgm:chPref val="7"/>
          <dgm:dir/>
        </dgm:presLayoutVars>
      </dgm:prSet>
      <dgm:spPr/>
    </dgm:pt>
    <dgm:pt modelId="{B80131C3-07FC-4557-B471-EDE16D813CF3}" type="pres">
      <dgm:prSet presAssocID="{BDD701F2-248A-49DF-A28F-B3EFF923F28C}" presName="Name1" presStyleCnt="0"/>
      <dgm:spPr/>
    </dgm:pt>
    <dgm:pt modelId="{F38C8684-7E7A-4D56-A9A1-758A2B9535E0}" type="pres">
      <dgm:prSet presAssocID="{BDD701F2-248A-49DF-A28F-B3EFF923F28C}" presName="cycle" presStyleCnt="0"/>
      <dgm:spPr/>
    </dgm:pt>
    <dgm:pt modelId="{F4364483-B561-4BBD-A1CC-3E42435CCE65}" type="pres">
      <dgm:prSet presAssocID="{BDD701F2-248A-49DF-A28F-B3EFF923F28C}" presName="srcNode" presStyleLbl="node1" presStyleIdx="0" presStyleCnt="6"/>
      <dgm:spPr/>
    </dgm:pt>
    <dgm:pt modelId="{DED595CE-B74B-451D-BD25-FCE7FDDC7E59}" type="pres">
      <dgm:prSet presAssocID="{BDD701F2-248A-49DF-A28F-B3EFF923F28C}" presName="conn" presStyleLbl="parChTrans1D2" presStyleIdx="0" presStyleCnt="1"/>
      <dgm:spPr/>
    </dgm:pt>
    <dgm:pt modelId="{561875DA-5DDC-4325-9171-5BA327F53D68}" type="pres">
      <dgm:prSet presAssocID="{BDD701F2-248A-49DF-A28F-B3EFF923F28C}" presName="extraNode" presStyleLbl="node1" presStyleIdx="0" presStyleCnt="6"/>
      <dgm:spPr/>
    </dgm:pt>
    <dgm:pt modelId="{70138ABD-F6E4-46F1-8A68-67084D7E9866}" type="pres">
      <dgm:prSet presAssocID="{BDD701F2-248A-49DF-A28F-B3EFF923F28C}" presName="dstNode" presStyleLbl="node1" presStyleIdx="0" presStyleCnt="6"/>
      <dgm:spPr/>
    </dgm:pt>
    <dgm:pt modelId="{7D2D972E-A927-415D-8640-E05143353EA3}" type="pres">
      <dgm:prSet presAssocID="{913A19FB-5FFE-4ED7-AA13-1205F8C072EB}" presName="text_1" presStyleLbl="node1" presStyleIdx="0" presStyleCnt="6">
        <dgm:presLayoutVars>
          <dgm:bulletEnabled val="1"/>
        </dgm:presLayoutVars>
      </dgm:prSet>
      <dgm:spPr/>
    </dgm:pt>
    <dgm:pt modelId="{41859912-965F-44D9-B9BA-9EB6C14B87C8}" type="pres">
      <dgm:prSet presAssocID="{913A19FB-5FFE-4ED7-AA13-1205F8C072EB}" presName="accent_1" presStyleCnt="0"/>
      <dgm:spPr/>
    </dgm:pt>
    <dgm:pt modelId="{114D0BC1-22D2-4A13-8BC4-25DA25593E2D}" type="pres">
      <dgm:prSet presAssocID="{913A19FB-5FFE-4ED7-AA13-1205F8C072EB}" presName="accentRepeatNode" presStyleLbl="solidFgAcc1" presStyleIdx="0" presStyleCnt="6"/>
      <dgm:spPr/>
    </dgm:pt>
    <dgm:pt modelId="{1B24FAAC-49F5-490E-89A7-8DF183E061E1}" type="pres">
      <dgm:prSet presAssocID="{222E7935-0870-4272-BF0C-3E3E31C5D637}" presName="text_2" presStyleLbl="node1" presStyleIdx="1" presStyleCnt="6">
        <dgm:presLayoutVars>
          <dgm:bulletEnabled val="1"/>
        </dgm:presLayoutVars>
      </dgm:prSet>
      <dgm:spPr/>
    </dgm:pt>
    <dgm:pt modelId="{AE62C345-1E89-4D0F-805A-54247A2DF900}" type="pres">
      <dgm:prSet presAssocID="{222E7935-0870-4272-BF0C-3E3E31C5D637}" presName="accent_2" presStyleCnt="0"/>
      <dgm:spPr/>
    </dgm:pt>
    <dgm:pt modelId="{79F93F59-5BF7-47FF-9A3A-8069A5D4F2F4}" type="pres">
      <dgm:prSet presAssocID="{222E7935-0870-4272-BF0C-3E3E31C5D637}" presName="accentRepeatNode" presStyleLbl="solidFgAcc1" presStyleIdx="1" presStyleCnt="6"/>
      <dgm:spPr/>
    </dgm:pt>
    <dgm:pt modelId="{B7B0861B-9599-49DF-886C-838048B67F66}" type="pres">
      <dgm:prSet presAssocID="{A5FAA6F1-AB1A-41E1-990D-E97E3CF38242}" presName="text_3" presStyleLbl="node1" presStyleIdx="2" presStyleCnt="6">
        <dgm:presLayoutVars>
          <dgm:bulletEnabled val="1"/>
        </dgm:presLayoutVars>
      </dgm:prSet>
      <dgm:spPr/>
    </dgm:pt>
    <dgm:pt modelId="{16D23B76-CA86-45EF-93B6-1238579BD1EA}" type="pres">
      <dgm:prSet presAssocID="{A5FAA6F1-AB1A-41E1-990D-E97E3CF38242}" presName="accent_3" presStyleCnt="0"/>
      <dgm:spPr/>
    </dgm:pt>
    <dgm:pt modelId="{A5355458-7137-4A51-89A0-B05A08F44334}" type="pres">
      <dgm:prSet presAssocID="{A5FAA6F1-AB1A-41E1-990D-E97E3CF38242}" presName="accentRepeatNode" presStyleLbl="solidFgAcc1" presStyleIdx="2" presStyleCnt="6"/>
      <dgm:spPr/>
    </dgm:pt>
    <dgm:pt modelId="{DC6DFEF7-EAA1-4247-9E12-BEAF24AE03C6}" type="pres">
      <dgm:prSet presAssocID="{232F8414-FCCA-4C23-82E6-61060C912B1A}" presName="text_4" presStyleLbl="node1" presStyleIdx="3" presStyleCnt="6">
        <dgm:presLayoutVars>
          <dgm:bulletEnabled val="1"/>
        </dgm:presLayoutVars>
      </dgm:prSet>
      <dgm:spPr/>
    </dgm:pt>
    <dgm:pt modelId="{18E28B4B-D061-4897-A2BC-FE0151A6CF21}" type="pres">
      <dgm:prSet presAssocID="{232F8414-FCCA-4C23-82E6-61060C912B1A}" presName="accent_4" presStyleCnt="0"/>
      <dgm:spPr/>
    </dgm:pt>
    <dgm:pt modelId="{5328CB1A-50A8-444D-B2E9-E698EA3D2000}" type="pres">
      <dgm:prSet presAssocID="{232F8414-FCCA-4C23-82E6-61060C912B1A}" presName="accentRepeatNode" presStyleLbl="solidFgAcc1" presStyleIdx="3" presStyleCnt="6"/>
      <dgm:spPr/>
    </dgm:pt>
    <dgm:pt modelId="{412461B2-D473-4894-B760-604333C4F3AC}" type="pres">
      <dgm:prSet presAssocID="{8D0C91AE-EB3C-4207-9A2D-88F97DF014B4}" presName="text_5" presStyleLbl="node1" presStyleIdx="4" presStyleCnt="6">
        <dgm:presLayoutVars>
          <dgm:bulletEnabled val="1"/>
        </dgm:presLayoutVars>
      </dgm:prSet>
      <dgm:spPr/>
    </dgm:pt>
    <dgm:pt modelId="{424B20F5-37A1-4D66-B94E-C3150594FF5C}" type="pres">
      <dgm:prSet presAssocID="{8D0C91AE-EB3C-4207-9A2D-88F97DF014B4}" presName="accent_5" presStyleCnt="0"/>
      <dgm:spPr/>
    </dgm:pt>
    <dgm:pt modelId="{93FDEA66-2E89-4425-AF66-9BC8F627EFCB}" type="pres">
      <dgm:prSet presAssocID="{8D0C91AE-EB3C-4207-9A2D-88F97DF014B4}" presName="accentRepeatNode" presStyleLbl="solidFgAcc1" presStyleIdx="4" presStyleCnt="6"/>
      <dgm:spPr/>
    </dgm:pt>
    <dgm:pt modelId="{8CC3F9B4-AE85-432C-A0B8-CB31D804CBFF}" type="pres">
      <dgm:prSet presAssocID="{0041C21B-3A5D-4FD8-9D6E-94879C9FC1D0}" presName="text_6" presStyleLbl="node1" presStyleIdx="5" presStyleCnt="6">
        <dgm:presLayoutVars>
          <dgm:bulletEnabled val="1"/>
        </dgm:presLayoutVars>
      </dgm:prSet>
      <dgm:spPr/>
    </dgm:pt>
    <dgm:pt modelId="{639D5377-9397-4F5C-949C-BB3CB532D63B}" type="pres">
      <dgm:prSet presAssocID="{0041C21B-3A5D-4FD8-9D6E-94879C9FC1D0}" presName="accent_6" presStyleCnt="0"/>
      <dgm:spPr/>
    </dgm:pt>
    <dgm:pt modelId="{52BC3724-7DF9-4B4F-BE70-C714DBB232D0}" type="pres">
      <dgm:prSet presAssocID="{0041C21B-3A5D-4FD8-9D6E-94879C9FC1D0}" presName="accentRepeatNode" presStyleLbl="solidFgAcc1" presStyleIdx="5" presStyleCnt="6"/>
      <dgm:spPr/>
    </dgm:pt>
  </dgm:ptLst>
  <dgm:cxnLst>
    <dgm:cxn modelId="{9D252113-5EF5-410E-B938-963D5C8DB720}" type="presOf" srcId="{232F8414-FCCA-4C23-82E6-61060C912B1A}" destId="{DC6DFEF7-EAA1-4247-9E12-BEAF24AE03C6}" srcOrd="0" destOrd="0" presId="urn:microsoft.com/office/officeart/2008/layout/VerticalCurvedList"/>
    <dgm:cxn modelId="{139AA131-F53E-4B52-9589-5218CB12CB3A}" type="presOf" srcId="{222E7935-0870-4272-BF0C-3E3E31C5D637}" destId="{1B24FAAC-49F5-490E-89A7-8DF183E061E1}" srcOrd="0" destOrd="0" presId="urn:microsoft.com/office/officeart/2008/layout/VerticalCurvedList"/>
    <dgm:cxn modelId="{C9CD2E43-871C-4D34-8CB9-C67FBF4D59BB}" type="presOf" srcId="{A5FAA6F1-AB1A-41E1-990D-E97E3CF38242}" destId="{B7B0861B-9599-49DF-886C-838048B67F66}" srcOrd="0" destOrd="0" presId="urn:microsoft.com/office/officeart/2008/layout/VerticalCurvedList"/>
    <dgm:cxn modelId="{07F35F67-D90C-40EC-AB02-9C17C9FFD60C}" srcId="{BDD701F2-248A-49DF-A28F-B3EFF923F28C}" destId="{A5FAA6F1-AB1A-41E1-990D-E97E3CF38242}" srcOrd="2" destOrd="0" parTransId="{816C72D1-92A9-4DCB-95E5-A0306CFBDF2E}" sibTransId="{956A533C-FBBA-4374-9464-44ED4AEC8F32}"/>
    <dgm:cxn modelId="{DCE62B73-2E88-4492-85D3-1D28D44A87F0}" type="presOf" srcId="{0041C21B-3A5D-4FD8-9D6E-94879C9FC1D0}" destId="{8CC3F9B4-AE85-432C-A0B8-CB31D804CBFF}" srcOrd="0" destOrd="0" presId="urn:microsoft.com/office/officeart/2008/layout/VerticalCurvedList"/>
    <dgm:cxn modelId="{E81B7574-1C8E-436C-9A3F-14DDAD1DBFF1}" srcId="{BDD701F2-248A-49DF-A28F-B3EFF923F28C}" destId="{913A19FB-5FFE-4ED7-AA13-1205F8C072EB}" srcOrd="0" destOrd="0" parTransId="{222BFF62-1BE7-475D-8385-DFDEB8CBC6DF}" sibTransId="{84281E13-A390-4682-B50F-6351A7C4DED2}"/>
    <dgm:cxn modelId="{A64A5098-4E3F-4210-AF35-9F1822956494}" type="presOf" srcId="{BDD701F2-248A-49DF-A28F-B3EFF923F28C}" destId="{914C5239-BF6C-4B5F-8351-063932642243}" srcOrd="0" destOrd="0" presId="urn:microsoft.com/office/officeart/2008/layout/VerticalCurvedList"/>
    <dgm:cxn modelId="{50C2F699-73B8-47FF-802D-60B7FB1B8A45}" type="presOf" srcId="{8D0C91AE-EB3C-4207-9A2D-88F97DF014B4}" destId="{412461B2-D473-4894-B760-604333C4F3AC}" srcOrd="0" destOrd="0" presId="urn:microsoft.com/office/officeart/2008/layout/VerticalCurvedList"/>
    <dgm:cxn modelId="{D2FEFDA1-87EC-44E7-B1F2-E67E41521676}" srcId="{BDD701F2-248A-49DF-A28F-B3EFF923F28C}" destId="{0041C21B-3A5D-4FD8-9D6E-94879C9FC1D0}" srcOrd="5" destOrd="0" parTransId="{45823DB3-4EDE-4666-86A9-16D2BE39CBB1}" sibTransId="{1D5E01D3-BC07-495D-8E70-35763A36059D}"/>
    <dgm:cxn modelId="{268914AC-7C15-47C9-BAC1-9E1BE609F1B4}" srcId="{BDD701F2-248A-49DF-A28F-B3EFF923F28C}" destId="{232F8414-FCCA-4C23-82E6-61060C912B1A}" srcOrd="3" destOrd="0" parTransId="{89B427CB-C180-4954-B24C-B7C83C800E6D}" sibTransId="{ACBFCF81-3334-48C3-9604-CE6C4F1E8474}"/>
    <dgm:cxn modelId="{58272CBA-C1BE-4A2E-A713-9EF006BC0DFD}" type="presOf" srcId="{913A19FB-5FFE-4ED7-AA13-1205F8C072EB}" destId="{7D2D972E-A927-415D-8640-E05143353EA3}" srcOrd="0" destOrd="0" presId="urn:microsoft.com/office/officeart/2008/layout/VerticalCurvedList"/>
    <dgm:cxn modelId="{DD56EDD6-0474-422C-8795-D6798AF578D3}" type="presOf" srcId="{84281E13-A390-4682-B50F-6351A7C4DED2}" destId="{DED595CE-B74B-451D-BD25-FCE7FDDC7E59}" srcOrd="0" destOrd="0" presId="urn:microsoft.com/office/officeart/2008/layout/VerticalCurvedList"/>
    <dgm:cxn modelId="{149918EA-64A8-4C6E-86CF-701410D9EF48}" srcId="{BDD701F2-248A-49DF-A28F-B3EFF923F28C}" destId="{8D0C91AE-EB3C-4207-9A2D-88F97DF014B4}" srcOrd="4" destOrd="0" parTransId="{B9C181C7-AA1B-47EB-9F5B-A6A58F45E560}" sibTransId="{ADF75DDE-8C49-4163-8A8B-CE4F3155FAFF}"/>
    <dgm:cxn modelId="{349BBFF7-84D5-4005-84C2-A50CD776705D}" srcId="{BDD701F2-248A-49DF-A28F-B3EFF923F28C}" destId="{222E7935-0870-4272-BF0C-3E3E31C5D637}" srcOrd="1" destOrd="0" parTransId="{9215AC53-4A9C-4479-9923-5B0F5076F0BE}" sibTransId="{C9EE0375-61CA-40F5-8A97-11FD2F8C2B0B}"/>
    <dgm:cxn modelId="{5D42CF64-C5A1-4A43-A9DF-956E7F68E5B5}" type="presParOf" srcId="{914C5239-BF6C-4B5F-8351-063932642243}" destId="{B80131C3-07FC-4557-B471-EDE16D813CF3}" srcOrd="0" destOrd="0" presId="urn:microsoft.com/office/officeart/2008/layout/VerticalCurvedList"/>
    <dgm:cxn modelId="{4680CA3D-EB98-43C0-9972-5D08018A0C17}" type="presParOf" srcId="{B80131C3-07FC-4557-B471-EDE16D813CF3}" destId="{F38C8684-7E7A-4D56-A9A1-758A2B9535E0}" srcOrd="0" destOrd="0" presId="urn:microsoft.com/office/officeart/2008/layout/VerticalCurvedList"/>
    <dgm:cxn modelId="{192DE967-2319-4EFB-A716-E0B9D3108B5E}" type="presParOf" srcId="{F38C8684-7E7A-4D56-A9A1-758A2B9535E0}" destId="{F4364483-B561-4BBD-A1CC-3E42435CCE65}" srcOrd="0" destOrd="0" presId="urn:microsoft.com/office/officeart/2008/layout/VerticalCurvedList"/>
    <dgm:cxn modelId="{E441B15D-9913-42A3-82B2-38CF2DF0646B}" type="presParOf" srcId="{F38C8684-7E7A-4D56-A9A1-758A2B9535E0}" destId="{DED595CE-B74B-451D-BD25-FCE7FDDC7E59}" srcOrd="1" destOrd="0" presId="urn:microsoft.com/office/officeart/2008/layout/VerticalCurvedList"/>
    <dgm:cxn modelId="{2327CD27-8861-4AB5-AD5F-8F7FD7179A93}" type="presParOf" srcId="{F38C8684-7E7A-4D56-A9A1-758A2B9535E0}" destId="{561875DA-5DDC-4325-9171-5BA327F53D68}" srcOrd="2" destOrd="0" presId="urn:microsoft.com/office/officeart/2008/layout/VerticalCurvedList"/>
    <dgm:cxn modelId="{B642ACBA-F06D-483A-A0B8-9B275F368529}" type="presParOf" srcId="{F38C8684-7E7A-4D56-A9A1-758A2B9535E0}" destId="{70138ABD-F6E4-46F1-8A68-67084D7E9866}" srcOrd="3" destOrd="0" presId="urn:microsoft.com/office/officeart/2008/layout/VerticalCurvedList"/>
    <dgm:cxn modelId="{B33749FD-6316-44F7-8060-ADA14C03FBEA}" type="presParOf" srcId="{B80131C3-07FC-4557-B471-EDE16D813CF3}" destId="{7D2D972E-A927-415D-8640-E05143353EA3}" srcOrd="1" destOrd="0" presId="urn:microsoft.com/office/officeart/2008/layout/VerticalCurvedList"/>
    <dgm:cxn modelId="{E0878BED-DE5A-436B-833A-01D6EFAA1E46}" type="presParOf" srcId="{B80131C3-07FC-4557-B471-EDE16D813CF3}" destId="{41859912-965F-44D9-B9BA-9EB6C14B87C8}" srcOrd="2" destOrd="0" presId="urn:microsoft.com/office/officeart/2008/layout/VerticalCurvedList"/>
    <dgm:cxn modelId="{A8DB12EA-465F-4456-9E7E-ACF9C54F145C}" type="presParOf" srcId="{41859912-965F-44D9-B9BA-9EB6C14B87C8}" destId="{114D0BC1-22D2-4A13-8BC4-25DA25593E2D}" srcOrd="0" destOrd="0" presId="urn:microsoft.com/office/officeart/2008/layout/VerticalCurvedList"/>
    <dgm:cxn modelId="{76884A01-273D-46FA-A036-765BF2907F56}" type="presParOf" srcId="{B80131C3-07FC-4557-B471-EDE16D813CF3}" destId="{1B24FAAC-49F5-490E-89A7-8DF183E061E1}" srcOrd="3" destOrd="0" presId="urn:microsoft.com/office/officeart/2008/layout/VerticalCurvedList"/>
    <dgm:cxn modelId="{09C4654F-B989-4F82-A42B-2AAFA2ACDD0E}" type="presParOf" srcId="{B80131C3-07FC-4557-B471-EDE16D813CF3}" destId="{AE62C345-1E89-4D0F-805A-54247A2DF900}" srcOrd="4" destOrd="0" presId="urn:microsoft.com/office/officeart/2008/layout/VerticalCurvedList"/>
    <dgm:cxn modelId="{ED340F2D-5FA5-4B56-9AE0-8AEBCAFD7EAE}" type="presParOf" srcId="{AE62C345-1E89-4D0F-805A-54247A2DF900}" destId="{79F93F59-5BF7-47FF-9A3A-8069A5D4F2F4}" srcOrd="0" destOrd="0" presId="urn:microsoft.com/office/officeart/2008/layout/VerticalCurvedList"/>
    <dgm:cxn modelId="{FA09BE6D-5AA5-4CCA-A644-C1895A7D50F9}" type="presParOf" srcId="{B80131C3-07FC-4557-B471-EDE16D813CF3}" destId="{B7B0861B-9599-49DF-886C-838048B67F66}" srcOrd="5" destOrd="0" presId="urn:microsoft.com/office/officeart/2008/layout/VerticalCurvedList"/>
    <dgm:cxn modelId="{62DDAAEF-9CB7-419D-AB91-24705C19CFD3}" type="presParOf" srcId="{B80131C3-07FC-4557-B471-EDE16D813CF3}" destId="{16D23B76-CA86-45EF-93B6-1238579BD1EA}" srcOrd="6" destOrd="0" presId="urn:microsoft.com/office/officeart/2008/layout/VerticalCurvedList"/>
    <dgm:cxn modelId="{FBC5B804-92E4-4812-9B87-C54C0FD8FA67}" type="presParOf" srcId="{16D23B76-CA86-45EF-93B6-1238579BD1EA}" destId="{A5355458-7137-4A51-89A0-B05A08F44334}" srcOrd="0" destOrd="0" presId="urn:microsoft.com/office/officeart/2008/layout/VerticalCurvedList"/>
    <dgm:cxn modelId="{C6CFD7CD-2547-4F08-B217-78A69165ABBE}" type="presParOf" srcId="{B80131C3-07FC-4557-B471-EDE16D813CF3}" destId="{DC6DFEF7-EAA1-4247-9E12-BEAF24AE03C6}" srcOrd="7" destOrd="0" presId="urn:microsoft.com/office/officeart/2008/layout/VerticalCurvedList"/>
    <dgm:cxn modelId="{5481AC6F-AD2E-44FC-8B5E-5D3A3C82AF4B}" type="presParOf" srcId="{B80131C3-07FC-4557-B471-EDE16D813CF3}" destId="{18E28B4B-D061-4897-A2BC-FE0151A6CF21}" srcOrd="8" destOrd="0" presId="urn:microsoft.com/office/officeart/2008/layout/VerticalCurvedList"/>
    <dgm:cxn modelId="{8B9411DC-A59C-40F9-A02E-E0A71A24314D}" type="presParOf" srcId="{18E28B4B-D061-4897-A2BC-FE0151A6CF21}" destId="{5328CB1A-50A8-444D-B2E9-E698EA3D2000}" srcOrd="0" destOrd="0" presId="urn:microsoft.com/office/officeart/2008/layout/VerticalCurvedList"/>
    <dgm:cxn modelId="{6DFCC769-9C08-4101-A35D-A991140B8C05}" type="presParOf" srcId="{B80131C3-07FC-4557-B471-EDE16D813CF3}" destId="{412461B2-D473-4894-B760-604333C4F3AC}" srcOrd="9" destOrd="0" presId="urn:microsoft.com/office/officeart/2008/layout/VerticalCurvedList"/>
    <dgm:cxn modelId="{85277FED-A29E-4F79-8D92-B7298B5744EF}" type="presParOf" srcId="{B80131C3-07FC-4557-B471-EDE16D813CF3}" destId="{424B20F5-37A1-4D66-B94E-C3150594FF5C}" srcOrd="10" destOrd="0" presId="urn:microsoft.com/office/officeart/2008/layout/VerticalCurvedList"/>
    <dgm:cxn modelId="{A0B908AB-E947-4F65-BB6E-CFCF4C838234}" type="presParOf" srcId="{424B20F5-37A1-4D66-B94E-C3150594FF5C}" destId="{93FDEA66-2E89-4425-AF66-9BC8F627EFCB}" srcOrd="0" destOrd="0" presId="urn:microsoft.com/office/officeart/2008/layout/VerticalCurvedList"/>
    <dgm:cxn modelId="{BC686E42-80FF-490C-A28C-5F0BDC1E922C}" type="presParOf" srcId="{B80131C3-07FC-4557-B471-EDE16D813CF3}" destId="{8CC3F9B4-AE85-432C-A0B8-CB31D804CBFF}" srcOrd="11" destOrd="0" presId="urn:microsoft.com/office/officeart/2008/layout/VerticalCurvedList"/>
    <dgm:cxn modelId="{132C567D-2D08-4F5E-BD50-9EEAFFAF3829}" type="presParOf" srcId="{B80131C3-07FC-4557-B471-EDE16D813CF3}" destId="{639D5377-9397-4F5C-949C-BB3CB532D63B}" srcOrd="12" destOrd="0" presId="urn:microsoft.com/office/officeart/2008/layout/VerticalCurvedList"/>
    <dgm:cxn modelId="{23DDC30F-50A4-4D2C-A80F-35344CC881BD}" type="presParOf" srcId="{639D5377-9397-4F5C-949C-BB3CB532D63B}" destId="{52BC3724-7DF9-4B4F-BE70-C714DBB23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F7368A-0267-4D90-9A8E-8A1CB4D03FA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315E1532-9FDE-4D83-BB7E-174AE4E52300}">
      <dgm:prSet phldrT="[텍스트]" custT="1"/>
      <dgm:spPr/>
      <dgm:t>
        <a:bodyPr/>
        <a:lstStyle/>
        <a:p>
          <a:pPr latinLnBrk="1"/>
          <a:r>
            <a:rPr lang="ko-KR" altLang="en-US" sz="36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전방위적인</a:t>
          </a:r>
          <a:r>
            <a: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압박에 중국 선원 석방</a:t>
          </a:r>
        </a:p>
      </dgm:t>
    </dgm:pt>
    <dgm:pt modelId="{7C5DDEFB-8877-4BFD-92FC-712BB21A0CFF}" type="parTrans" cxnId="{1EF3EC64-AAAB-40BD-AFBA-8F54EE0D104A}">
      <dgm:prSet/>
      <dgm:spPr/>
      <dgm:t>
        <a:bodyPr/>
        <a:lstStyle/>
        <a:p>
          <a:pPr latinLnBrk="1"/>
          <a:endParaRPr lang="ko-KR" altLang="en-US"/>
        </a:p>
      </dgm:t>
    </dgm:pt>
    <dgm:pt modelId="{89851A29-C6E5-4D18-9CBC-50D35EE24CAC}" type="sibTrans" cxnId="{1EF3EC64-AAAB-40BD-AFBA-8F54EE0D104A}">
      <dgm:prSet/>
      <dgm:spPr/>
      <dgm:t>
        <a:bodyPr/>
        <a:lstStyle/>
        <a:p>
          <a:pPr latinLnBrk="1"/>
          <a:endParaRPr lang="ko-KR" altLang="en-US"/>
        </a:p>
      </dgm:t>
    </dgm:pt>
    <dgm:pt modelId="{B6D41985-7826-4AC4-981A-DBCB2494ABC3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중국의 </a:t>
          </a:r>
          <a:r>
            <a: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rPr>
            <a:t>GDP </a:t>
          </a:r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아시아 </a:t>
          </a:r>
          <a:r>
            <a: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rPr>
            <a:t>1</a:t>
          </a:r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위 탈환</a:t>
          </a:r>
        </a:p>
      </dgm:t>
    </dgm:pt>
    <dgm:pt modelId="{051B8A82-EB03-45C5-81E0-B76C37EC6D15}" type="parTrans" cxnId="{40F84814-66C1-451A-9E53-EF09CEE7FD93}">
      <dgm:prSet/>
      <dgm:spPr/>
      <dgm:t>
        <a:bodyPr/>
        <a:lstStyle/>
        <a:p>
          <a:pPr latinLnBrk="1"/>
          <a:endParaRPr lang="ko-KR" altLang="en-US"/>
        </a:p>
      </dgm:t>
    </dgm:pt>
    <dgm:pt modelId="{593CE1A8-967E-4C40-9236-6712CE0372A8}" type="sibTrans" cxnId="{40F84814-66C1-451A-9E53-EF09CEE7FD93}">
      <dgm:prSet/>
      <dgm:spPr/>
      <dgm:t>
        <a:bodyPr/>
        <a:lstStyle/>
        <a:p>
          <a:pPr latinLnBrk="1"/>
          <a:endParaRPr lang="ko-KR" altLang="en-US"/>
        </a:p>
      </dgm:t>
    </dgm:pt>
    <dgm:pt modelId="{28A9A4E5-DBF6-4E9E-8437-8B294F67789B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일본관광</a:t>
          </a:r>
          <a:r>
            <a: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rPr>
            <a:t>·</a:t>
          </a:r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물품 불매운동</a:t>
          </a:r>
        </a:p>
      </dgm:t>
    </dgm:pt>
    <dgm:pt modelId="{30161AAA-D352-41BF-8D8C-026438B5A699}" type="parTrans" cxnId="{7E0D68C7-32AB-40D7-9255-6535C6C7C0C6}">
      <dgm:prSet/>
      <dgm:spPr/>
      <dgm:t>
        <a:bodyPr/>
        <a:lstStyle/>
        <a:p>
          <a:pPr latinLnBrk="1"/>
          <a:endParaRPr lang="ko-KR" altLang="en-US"/>
        </a:p>
      </dgm:t>
    </dgm:pt>
    <dgm:pt modelId="{8499793F-ADCB-49E7-9D60-C93859AAECA2}" type="sibTrans" cxnId="{7E0D68C7-32AB-40D7-9255-6535C6C7C0C6}">
      <dgm:prSet/>
      <dgm:spPr/>
      <dgm:t>
        <a:bodyPr/>
        <a:lstStyle/>
        <a:p>
          <a:pPr latinLnBrk="1"/>
          <a:endParaRPr lang="ko-KR" altLang="en-US"/>
        </a:p>
      </dgm:t>
    </dgm:pt>
    <dgm:pt modelId="{D0AF858A-EC4D-45AF-8D17-706252241B53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동중국해를 둘러싼 군사적 도발</a:t>
          </a:r>
        </a:p>
      </dgm:t>
    </dgm:pt>
    <dgm:pt modelId="{459C1B64-51D6-4BC4-A5B4-310C203EE8A8}" type="parTrans" cxnId="{5F8D6443-B543-4795-B255-E57F13A753B3}">
      <dgm:prSet/>
      <dgm:spPr/>
      <dgm:t>
        <a:bodyPr/>
        <a:lstStyle/>
        <a:p>
          <a:pPr latinLnBrk="1"/>
          <a:endParaRPr lang="ko-KR" altLang="en-US"/>
        </a:p>
      </dgm:t>
    </dgm:pt>
    <dgm:pt modelId="{1B1F5364-F5E0-4070-A25E-CDA551B93241}" type="sibTrans" cxnId="{5F8D6443-B543-4795-B255-E57F13A753B3}">
      <dgm:prSet/>
      <dgm:spPr/>
      <dgm:t>
        <a:bodyPr/>
        <a:lstStyle/>
        <a:p>
          <a:pPr latinLnBrk="1"/>
          <a:endParaRPr lang="ko-KR" altLang="en-US"/>
        </a:p>
      </dgm:t>
    </dgm:pt>
    <dgm:pt modelId="{0773EA8E-FAA0-43D2-94C6-0A09A7B42643}" type="pres">
      <dgm:prSet presAssocID="{69F7368A-0267-4D90-9A8E-8A1CB4D03F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E9F600-90BC-4A47-915B-0F62755B9FEA}" type="pres">
      <dgm:prSet presAssocID="{315E1532-9FDE-4D83-BB7E-174AE4E52300}" presName="centerShape" presStyleLbl="node0" presStyleIdx="0" presStyleCnt="1" custScaleX="456064" custScaleY="56364"/>
      <dgm:spPr/>
    </dgm:pt>
    <dgm:pt modelId="{1C3D9FEF-73FF-44DC-87E9-E46766B8A5A4}" type="pres">
      <dgm:prSet presAssocID="{051B8A82-EB03-45C5-81E0-B76C37EC6D15}" presName="parTrans" presStyleLbl="bgSibTrans2D1" presStyleIdx="0" presStyleCnt="3"/>
      <dgm:spPr/>
    </dgm:pt>
    <dgm:pt modelId="{2CADE390-0A11-48FC-B125-3635E059EDE3}" type="pres">
      <dgm:prSet presAssocID="{B6D41985-7826-4AC4-981A-DBCB2494ABC3}" presName="node" presStyleLbl="node1" presStyleIdx="0" presStyleCnt="3" custScaleX="201469" custScaleY="61925">
        <dgm:presLayoutVars>
          <dgm:bulletEnabled val="1"/>
        </dgm:presLayoutVars>
      </dgm:prSet>
      <dgm:spPr/>
    </dgm:pt>
    <dgm:pt modelId="{0ACABE08-06BD-4101-ABFA-8CEF03FAB4C7}" type="pres">
      <dgm:prSet presAssocID="{30161AAA-D352-41BF-8D8C-026438B5A699}" presName="parTrans" presStyleLbl="bgSibTrans2D1" presStyleIdx="1" presStyleCnt="3"/>
      <dgm:spPr/>
    </dgm:pt>
    <dgm:pt modelId="{7E52D621-69A1-43BE-9C26-F296F4769374}" type="pres">
      <dgm:prSet presAssocID="{28A9A4E5-DBF6-4E9E-8437-8B294F67789B}" presName="node" presStyleLbl="node1" presStyleIdx="1" presStyleCnt="3" custScaleX="201469" custScaleY="61925">
        <dgm:presLayoutVars>
          <dgm:bulletEnabled val="1"/>
        </dgm:presLayoutVars>
      </dgm:prSet>
      <dgm:spPr/>
    </dgm:pt>
    <dgm:pt modelId="{8B5E5210-6A2B-45A8-9B78-5182B8F57F6F}" type="pres">
      <dgm:prSet presAssocID="{459C1B64-51D6-4BC4-A5B4-310C203EE8A8}" presName="parTrans" presStyleLbl="bgSibTrans2D1" presStyleIdx="2" presStyleCnt="3"/>
      <dgm:spPr/>
    </dgm:pt>
    <dgm:pt modelId="{7EF183CD-23EC-4D89-A975-9D56B4D47001}" type="pres">
      <dgm:prSet presAssocID="{D0AF858A-EC4D-45AF-8D17-706252241B53}" presName="node" presStyleLbl="node1" presStyleIdx="2" presStyleCnt="3" custScaleX="201469" custScaleY="61925">
        <dgm:presLayoutVars>
          <dgm:bulletEnabled val="1"/>
        </dgm:presLayoutVars>
      </dgm:prSet>
      <dgm:spPr/>
    </dgm:pt>
  </dgm:ptLst>
  <dgm:cxnLst>
    <dgm:cxn modelId="{40F84814-66C1-451A-9E53-EF09CEE7FD93}" srcId="{315E1532-9FDE-4D83-BB7E-174AE4E52300}" destId="{B6D41985-7826-4AC4-981A-DBCB2494ABC3}" srcOrd="0" destOrd="0" parTransId="{051B8A82-EB03-45C5-81E0-B76C37EC6D15}" sibTransId="{593CE1A8-967E-4C40-9236-6712CE0372A8}"/>
    <dgm:cxn modelId="{F589B115-E421-471C-9B51-0EACC5DA2E25}" type="presOf" srcId="{D0AF858A-EC4D-45AF-8D17-706252241B53}" destId="{7EF183CD-23EC-4D89-A975-9D56B4D47001}" srcOrd="0" destOrd="0" presId="urn:microsoft.com/office/officeart/2005/8/layout/radial4"/>
    <dgm:cxn modelId="{A602D115-3204-41BD-AC4D-E6B6AFBCB299}" type="presOf" srcId="{69F7368A-0267-4D90-9A8E-8A1CB4D03FA9}" destId="{0773EA8E-FAA0-43D2-94C6-0A09A7B42643}" srcOrd="0" destOrd="0" presId="urn:microsoft.com/office/officeart/2005/8/layout/radial4"/>
    <dgm:cxn modelId="{5F8D6443-B543-4795-B255-E57F13A753B3}" srcId="{315E1532-9FDE-4D83-BB7E-174AE4E52300}" destId="{D0AF858A-EC4D-45AF-8D17-706252241B53}" srcOrd="2" destOrd="0" parTransId="{459C1B64-51D6-4BC4-A5B4-310C203EE8A8}" sibTransId="{1B1F5364-F5E0-4070-A25E-CDA551B93241}"/>
    <dgm:cxn modelId="{1EF3EC64-AAAB-40BD-AFBA-8F54EE0D104A}" srcId="{69F7368A-0267-4D90-9A8E-8A1CB4D03FA9}" destId="{315E1532-9FDE-4D83-BB7E-174AE4E52300}" srcOrd="0" destOrd="0" parTransId="{7C5DDEFB-8877-4BFD-92FC-712BB21A0CFF}" sibTransId="{89851A29-C6E5-4D18-9CBC-50D35EE24CAC}"/>
    <dgm:cxn modelId="{E4ACA593-C5FB-4241-A566-B840F69A509E}" type="presOf" srcId="{315E1532-9FDE-4D83-BB7E-174AE4E52300}" destId="{95E9F600-90BC-4A47-915B-0F62755B9FEA}" srcOrd="0" destOrd="0" presId="urn:microsoft.com/office/officeart/2005/8/layout/radial4"/>
    <dgm:cxn modelId="{1FDF4098-03CA-42FD-8F22-22D17934E1E7}" type="presOf" srcId="{B6D41985-7826-4AC4-981A-DBCB2494ABC3}" destId="{2CADE390-0A11-48FC-B125-3635E059EDE3}" srcOrd="0" destOrd="0" presId="urn:microsoft.com/office/officeart/2005/8/layout/radial4"/>
    <dgm:cxn modelId="{8DE59AA5-333E-4129-B5AE-DE0726A33CD1}" type="presOf" srcId="{30161AAA-D352-41BF-8D8C-026438B5A699}" destId="{0ACABE08-06BD-4101-ABFA-8CEF03FAB4C7}" srcOrd="0" destOrd="0" presId="urn:microsoft.com/office/officeart/2005/8/layout/radial4"/>
    <dgm:cxn modelId="{7FE832C0-862D-4C4E-A331-6AFF3FF58095}" type="presOf" srcId="{28A9A4E5-DBF6-4E9E-8437-8B294F67789B}" destId="{7E52D621-69A1-43BE-9C26-F296F4769374}" srcOrd="0" destOrd="0" presId="urn:microsoft.com/office/officeart/2005/8/layout/radial4"/>
    <dgm:cxn modelId="{7E0D68C7-32AB-40D7-9255-6535C6C7C0C6}" srcId="{315E1532-9FDE-4D83-BB7E-174AE4E52300}" destId="{28A9A4E5-DBF6-4E9E-8437-8B294F67789B}" srcOrd="1" destOrd="0" parTransId="{30161AAA-D352-41BF-8D8C-026438B5A699}" sibTransId="{8499793F-ADCB-49E7-9D60-C93859AAECA2}"/>
    <dgm:cxn modelId="{40029FD6-5EBF-4241-A4E0-2C20019E9E26}" type="presOf" srcId="{051B8A82-EB03-45C5-81E0-B76C37EC6D15}" destId="{1C3D9FEF-73FF-44DC-87E9-E46766B8A5A4}" srcOrd="0" destOrd="0" presId="urn:microsoft.com/office/officeart/2005/8/layout/radial4"/>
    <dgm:cxn modelId="{9C5AD0E9-6DB9-450B-AF89-04EB3A7AD3CC}" type="presOf" srcId="{459C1B64-51D6-4BC4-A5B4-310C203EE8A8}" destId="{8B5E5210-6A2B-45A8-9B78-5182B8F57F6F}" srcOrd="0" destOrd="0" presId="urn:microsoft.com/office/officeart/2005/8/layout/radial4"/>
    <dgm:cxn modelId="{821F6F05-3E40-405F-8902-55AB6BC2E98B}" type="presParOf" srcId="{0773EA8E-FAA0-43D2-94C6-0A09A7B42643}" destId="{95E9F600-90BC-4A47-915B-0F62755B9FEA}" srcOrd="0" destOrd="0" presId="urn:microsoft.com/office/officeart/2005/8/layout/radial4"/>
    <dgm:cxn modelId="{0161395B-7F8F-4F42-B743-7962E4E54373}" type="presParOf" srcId="{0773EA8E-FAA0-43D2-94C6-0A09A7B42643}" destId="{1C3D9FEF-73FF-44DC-87E9-E46766B8A5A4}" srcOrd="1" destOrd="0" presId="urn:microsoft.com/office/officeart/2005/8/layout/radial4"/>
    <dgm:cxn modelId="{93FFEEB9-2B49-440D-83F6-8654EB033EAB}" type="presParOf" srcId="{0773EA8E-FAA0-43D2-94C6-0A09A7B42643}" destId="{2CADE390-0A11-48FC-B125-3635E059EDE3}" srcOrd="2" destOrd="0" presId="urn:microsoft.com/office/officeart/2005/8/layout/radial4"/>
    <dgm:cxn modelId="{2EEAB9C9-F5AC-4379-8C7F-9ADC27F59785}" type="presParOf" srcId="{0773EA8E-FAA0-43D2-94C6-0A09A7B42643}" destId="{0ACABE08-06BD-4101-ABFA-8CEF03FAB4C7}" srcOrd="3" destOrd="0" presId="urn:microsoft.com/office/officeart/2005/8/layout/radial4"/>
    <dgm:cxn modelId="{FD5C4C3D-AA40-4BC0-9812-039A79BAE70E}" type="presParOf" srcId="{0773EA8E-FAA0-43D2-94C6-0A09A7B42643}" destId="{7E52D621-69A1-43BE-9C26-F296F4769374}" srcOrd="4" destOrd="0" presId="urn:microsoft.com/office/officeart/2005/8/layout/radial4"/>
    <dgm:cxn modelId="{8F0A96EC-AACD-4038-9B0F-368B273D62B4}" type="presParOf" srcId="{0773EA8E-FAA0-43D2-94C6-0A09A7B42643}" destId="{8B5E5210-6A2B-45A8-9B78-5182B8F57F6F}" srcOrd="5" destOrd="0" presId="urn:microsoft.com/office/officeart/2005/8/layout/radial4"/>
    <dgm:cxn modelId="{61B14144-13A3-4681-9BD1-C5748B8212C2}" type="presParOf" srcId="{0773EA8E-FAA0-43D2-94C6-0A09A7B42643}" destId="{7EF183CD-23EC-4D89-A975-9D56B4D4700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6FE63A-13A4-4719-BD83-0F31B4F4FF85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107DB2BD-C26A-44A7-9E02-17D6BF4E3C0E}">
      <dgm:prSet phldrT="[텍스트]"/>
      <dgm:spPr/>
      <dgm:t>
        <a:bodyPr/>
        <a:lstStyle/>
        <a:p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무임안보승차론으로 인한 국제사회의 비난</a:t>
          </a:r>
        </a:p>
      </dgm:t>
    </dgm:pt>
    <dgm:pt modelId="{93B31DAE-EDB8-4AEA-B9A5-4A228B5EFC8B}" type="parTrans" cxnId="{2C940820-A6E2-4128-93EF-BE73E8C1CD6F}">
      <dgm:prSet/>
      <dgm:spPr/>
      <dgm:t>
        <a:bodyPr/>
        <a:lstStyle/>
        <a:p>
          <a:pPr latinLnBrk="1"/>
          <a:endParaRPr lang="ko-KR" altLang="en-US" sz="2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227F4E7-DBBF-4833-90B3-C6D4550E4EC4}" type="sibTrans" cxnId="{2C940820-A6E2-4128-93EF-BE73E8C1CD6F}">
      <dgm:prSet/>
      <dgm:spPr/>
      <dgm:t>
        <a:bodyPr/>
        <a:lstStyle/>
        <a:p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553B027-FF6B-4921-B9D3-5D30F3B59F66}">
      <dgm:prSet phldrT="[텍스트]"/>
      <dgm:spPr/>
      <dgm:t>
        <a:bodyPr/>
        <a:lstStyle/>
        <a:p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영토 분쟁 세력의 </a:t>
          </a:r>
          <a:r>
            <a:rPr lang="ko-KR" altLang="en-US" dirty="0" err="1">
              <a:latin typeface="HY견고딕" panose="02030600000101010101" pitchFamily="18" charset="-127"/>
              <a:ea typeface="HY견고딕" panose="02030600000101010101" pitchFamily="18" charset="-127"/>
            </a:rPr>
            <a:t>전방위적인</a:t>
          </a:r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 안보위협</a:t>
          </a:r>
        </a:p>
      </dgm:t>
    </dgm:pt>
    <dgm:pt modelId="{2B4FCF90-71A8-456E-B098-16F8F63F3796}" type="parTrans" cxnId="{33646D85-9C3E-4C0B-B36A-741AC8A4000A}">
      <dgm:prSet/>
      <dgm:spPr/>
      <dgm:t>
        <a:bodyPr/>
        <a:lstStyle/>
        <a:p>
          <a:pPr latinLnBrk="1"/>
          <a:endParaRPr lang="ko-KR" altLang="en-US" sz="2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ED851B16-4D52-4953-BCAF-D7F6EA223F3E}" type="sibTrans" cxnId="{33646D85-9C3E-4C0B-B36A-741AC8A4000A}">
      <dgm:prSet/>
      <dgm:spPr/>
      <dgm:t>
        <a:bodyPr/>
        <a:lstStyle/>
        <a:p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1F30F7D-299E-4A7E-BA3A-0DADB70623C0}">
      <dgm:prSet phldrT="[텍스트]"/>
      <dgm:spPr/>
      <dgm:t>
        <a:bodyPr/>
        <a:lstStyle/>
        <a:p>
          <a:r>
            <a:rPr lang="en-US" altLang="ko-KR" dirty="0">
              <a:latin typeface="HY견고딕" panose="02030600000101010101" pitchFamily="18" charset="-127"/>
              <a:ea typeface="HY견고딕" panose="02030600000101010101" pitchFamily="18" charset="-127"/>
            </a:rPr>
            <a:t>‘</a:t>
          </a:r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강한 일본</a:t>
          </a:r>
          <a:r>
            <a:rPr lang="en-US" altLang="ko-KR" dirty="0">
              <a:latin typeface="HY견고딕" panose="02030600000101010101" pitchFamily="18" charset="-127"/>
              <a:ea typeface="HY견고딕" panose="02030600000101010101" pitchFamily="18" charset="-127"/>
            </a:rPr>
            <a:t>’</a:t>
          </a:r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을 추구하는 보수 세력의 급부상</a:t>
          </a:r>
        </a:p>
      </dgm:t>
    </dgm:pt>
    <dgm:pt modelId="{E050ACCE-A82D-427E-BD80-F225D7AC6FA2}" type="parTrans" cxnId="{EC74DB15-2678-4C0E-8778-B01B4BADDC79}">
      <dgm:prSet/>
      <dgm:spPr/>
      <dgm:t>
        <a:bodyPr/>
        <a:lstStyle/>
        <a:p>
          <a:pPr latinLnBrk="1"/>
          <a:endParaRPr lang="ko-KR" altLang="en-US" sz="2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7376A96-B698-426B-A866-92C228B8DDE3}" type="sibTrans" cxnId="{EC74DB15-2678-4C0E-8778-B01B4BADDC79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1415BEC-8350-480C-9D24-EF03897C9C2D}">
      <dgm:prSet phldrT="[텍스트]"/>
      <dgm:spPr/>
      <dgm:t>
        <a:bodyPr/>
        <a:lstStyle/>
        <a:p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중국이 새로운 아시아 패권국으로 부상</a:t>
          </a:r>
        </a:p>
      </dgm:t>
    </dgm:pt>
    <dgm:pt modelId="{AF0F746C-7C31-4E00-97BD-C999E61F4844}" type="parTrans" cxnId="{3D985B6D-BAA7-4B94-8A3B-6295C7FEC4B1}">
      <dgm:prSet/>
      <dgm:spPr/>
      <dgm:t>
        <a:bodyPr/>
        <a:lstStyle/>
        <a:p>
          <a:pPr latinLnBrk="1"/>
          <a:endParaRPr lang="ko-KR" altLang="en-US" sz="20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9F4A803-6148-44B2-8657-E10DFEDF55F1}" type="sibTrans" cxnId="{3D985B6D-BAA7-4B94-8A3B-6295C7FEC4B1}">
      <dgm:prSet/>
      <dgm:spPr/>
      <dgm:t>
        <a:bodyPr/>
        <a:lstStyle/>
        <a:p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11FC577-080C-4C10-91ED-6789906F8F8B}">
      <dgm:prSet phldrT="[텍스트]"/>
      <dgm:spPr/>
      <dgm:t>
        <a:bodyPr/>
        <a:lstStyle/>
        <a:p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보수 세력의 핵심인 아베 신조 중심의 내각구성 </a:t>
          </a:r>
        </a:p>
      </dgm:t>
    </dgm:pt>
    <dgm:pt modelId="{FF020807-67CC-4F60-8CAE-718D60EB3CCA}" type="parTrans" cxnId="{3ACDCB9A-24E5-43A1-BF7B-2B7CD8D22220}">
      <dgm:prSet/>
      <dgm:spPr/>
      <dgm:t>
        <a:bodyPr/>
        <a:lstStyle/>
        <a:p>
          <a:pPr latinLnBrk="1"/>
          <a:endParaRPr lang="ko-KR" altLang="en-US"/>
        </a:p>
      </dgm:t>
    </dgm:pt>
    <dgm:pt modelId="{3F73D858-19D0-43E7-BE29-7DB57FB0CCA6}" type="sibTrans" cxnId="{3ACDCB9A-24E5-43A1-BF7B-2B7CD8D22220}">
      <dgm:prSet/>
      <dgm:spPr/>
      <dgm:t>
        <a:bodyPr/>
        <a:lstStyle/>
        <a:p>
          <a:pPr latinLnBrk="1"/>
          <a:endParaRPr lang="ko-KR" altLang="en-US"/>
        </a:p>
      </dgm:t>
    </dgm:pt>
    <dgm:pt modelId="{C1644468-90FF-4AA6-BA3A-7C488B2E3DA2}" type="pres">
      <dgm:prSet presAssocID="{606FE63A-13A4-4719-BD83-0F31B4F4FF85}" presName="Name0" presStyleCnt="0">
        <dgm:presLayoutVars>
          <dgm:chMax val="7"/>
          <dgm:chPref val="7"/>
          <dgm:dir/>
        </dgm:presLayoutVars>
      </dgm:prSet>
      <dgm:spPr/>
    </dgm:pt>
    <dgm:pt modelId="{4A3C5D5E-9125-40A3-90E4-B67E575BECC3}" type="pres">
      <dgm:prSet presAssocID="{606FE63A-13A4-4719-BD83-0F31B4F4FF85}" presName="Name1" presStyleCnt="0"/>
      <dgm:spPr/>
    </dgm:pt>
    <dgm:pt modelId="{83AE1538-A03D-4AA7-9EFC-19905187B231}" type="pres">
      <dgm:prSet presAssocID="{606FE63A-13A4-4719-BD83-0F31B4F4FF85}" presName="cycle" presStyleCnt="0"/>
      <dgm:spPr/>
    </dgm:pt>
    <dgm:pt modelId="{A2BFF74F-BB86-4AE3-8B3F-E9648C7AECC4}" type="pres">
      <dgm:prSet presAssocID="{606FE63A-13A4-4719-BD83-0F31B4F4FF85}" presName="srcNode" presStyleLbl="node1" presStyleIdx="0" presStyleCnt="5"/>
      <dgm:spPr/>
    </dgm:pt>
    <dgm:pt modelId="{DC255C61-6736-4CB2-97F6-A2914321B0E8}" type="pres">
      <dgm:prSet presAssocID="{606FE63A-13A4-4719-BD83-0F31B4F4FF85}" presName="conn" presStyleLbl="parChTrans1D2" presStyleIdx="0" presStyleCnt="1"/>
      <dgm:spPr/>
    </dgm:pt>
    <dgm:pt modelId="{67EE3F0F-D7C5-4908-B5DF-6E66BD3D46B0}" type="pres">
      <dgm:prSet presAssocID="{606FE63A-13A4-4719-BD83-0F31B4F4FF85}" presName="extraNode" presStyleLbl="node1" presStyleIdx="0" presStyleCnt="5"/>
      <dgm:spPr/>
    </dgm:pt>
    <dgm:pt modelId="{485EB1AF-5E51-44D2-B397-4E945E5AEFE9}" type="pres">
      <dgm:prSet presAssocID="{606FE63A-13A4-4719-BD83-0F31B4F4FF85}" presName="dstNode" presStyleLbl="node1" presStyleIdx="0" presStyleCnt="5"/>
      <dgm:spPr/>
    </dgm:pt>
    <dgm:pt modelId="{23133543-CECD-4766-834A-C86318F13CE9}" type="pres">
      <dgm:prSet presAssocID="{107DB2BD-C26A-44A7-9E02-17D6BF4E3C0E}" presName="text_1" presStyleLbl="node1" presStyleIdx="0" presStyleCnt="5">
        <dgm:presLayoutVars>
          <dgm:bulletEnabled val="1"/>
        </dgm:presLayoutVars>
      </dgm:prSet>
      <dgm:spPr/>
    </dgm:pt>
    <dgm:pt modelId="{52E6B535-086C-437F-B3FB-95B133483282}" type="pres">
      <dgm:prSet presAssocID="{107DB2BD-C26A-44A7-9E02-17D6BF4E3C0E}" presName="accent_1" presStyleCnt="0"/>
      <dgm:spPr/>
    </dgm:pt>
    <dgm:pt modelId="{52396972-18BA-4CEE-8554-2C4D01C1A73B}" type="pres">
      <dgm:prSet presAssocID="{107DB2BD-C26A-44A7-9E02-17D6BF4E3C0E}" presName="accentRepeatNode" presStyleLbl="solidFgAcc1" presStyleIdx="0" presStyleCnt="5"/>
      <dgm:spPr/>
    </dgm:pt>
    <dgm:pt modelId="{E4814BB0-9474-4FF9-B980-E433CD9F86C1}" type="pres">
      <dgm:prSet presAssocID="{A553B027-FF6B-4921-B9D3-5D30F3B59F66}" presName="text_2" presStyleLbl="node1" presStyleIdx="1" presStyleCnt="5">
        <dgm:presLayoutVars>
          <dgm:bulletEnabled val="1"/>
        </dgm:presLayoutVars>
      </dgm:prSet>
      <dgm:spPr/>
    </dgm:pt>
    <dgm:pt modelId="{D4F12206-1941-4963-81B3-0D62B423D41E}" type="pres">
      <dgm:prSet presAssocID="{A553B027-FF6B-4921-B9D3-5D30F3B59F66}" presName="accent_2" presStyleCnt="0"/>
      <dgm:spPr/>
    </dgm:pt>
    <dgm:pt modelId="{B87D1400-B6E4-43AC-8974-113816BE341F}" type="pres">
      <dgm:prSet presAssocID="{A553B027-FF6B-4921-B9D3-5D30F3B59F66}" presName="accentRepeatNode" presStyleLbl="solidFgAcc1" presStyleIdx="1" presStyleCnt="5"/>
      <dgm:spPr/>
    </dgm:pt>
    <dgm:pt modelId="{972D985F-112D-4205-885B-6BEE9E8FBD5F}" type="pres">
      <dgm:prSet presAssocID="{B1415BEC-8350-480C-9D24-EF03897C9C2D}" presName="text_3" presStyleLbl="node1" presStyleIdx="2" presStyleCnt="5">
        <dgm:presLayoutVars>
          <dgm:bulletEnabled val="1"/>
        </dgm:presLayoutVars>
      </dgm:prSet>
      <dgm:spPr/>
    </dgm:pt>
    <dgm:pt modelId="{06B13CAB-729D-4887-A319-46C712A926F0}" type="pres">
      <dgm:prSet presAssocID="{B1415BEC-8350-480C-9D24-EF03897C9C2D}" presName="accent_3" presStyleCnt="0"/>
      <dgm:spPr/>
    </dgm:pt>
    <dgm:pt modelId="{1FF3C8AA-5146-4D39-AA51-0D00E5C8573C}" type="pres">
      <dgm:prSet presAssocID="{B1415BEC-8350-480C-9D24-EF03897C9C2D}" presName="accentRepeatNode" presStyleLbl="solidFgAcc1" presStyleIdx="2" presStyleCnt="5"/>
      <dgm:spPr/>
    </dgm:pt>
    <dgm:pt modelId="{62443AA0-BB40-4066-B0CD-AE21DBF52F86}" type="pres">
      <dgm:prSet presAssocID="{11F30F7D-299E-4A7E-BA3A-0DADB70623C0}" presName="text_4" presStyleLbl="node1" presStyleIdx="3" presStyleCnt="5">
        <dgm:presLayoutVars>
          <dgm:bulletEnabled val="1"/>
        </dgm:presLayoutVars>
      </dgm:prSet>
      <dgm:spPr/>
    </dgm:pt>
    <dgm:pt modelId="{29761550-B1F6-4625-98DE-DEB6810A020E}" type="pres">
      <dgm:prSet presAssocID="{11F30F7D-299E-4A7E-BA3A-0DADB70623C0}" presName="accent_4" presStyleCnt="0"/>
      <dgm:spPr/>
    </dgm:pt>
    <dgm:pt modelId="{C16B4C65-B17F-4957-AF9A-6D0BC89D647B}" type="pres">
      <dgm:prSet presAssocID="{11F30F7D-299E-4A7E-BA3A-0DADB70623C0}" presName="accentRepeatNode" presStyleLbl="solidFgAcc1" presStyleIdx="3" presStyleCnt="5"/>
      <dgm:spPr/>
    </dgm:pt>
    <dgm:pt modelId="{E3C92059-1D4C-41C6-A2C1-7CFB6141AED9}" type="pres">
      <dgm:prSet presAssocID="{B11FC577-080C-4C10-91ED-6789906F8F8B}" presName="text_5" presStyleLbl="node1" presStyleIdx="4" presStyleCnt="5">
        <dgm:presLayoutVars>
          <dgm:bulletEnabled val="1"/>
        </dgm:presLayoutVars>
      </dgm:prSet>
      <dgm:spPr/>
    </dgm:pt>
    <dgm:pt modelId="{B7A02CE5-9A3C-4510-B403-4FD653E0CCD9}" type="pres">
      <dgm:prSet presAssocID="{B11FC577-080C-4C10-91ED-6789906F8F8B}" presName="accent_5" presStyleCnt="0"/>
      <dgm:spPr/>
    </dgm:pt>
    <dgm:pt modelId="{D720825B-310B-4006-B70D-7CF262F439C6}" type="pres">
      <dgm:prSet presAssocID="{B11FC577-080C-4C10-91ED-6789906F8F8B}" presName="accentRepeatNode" presStyleLbl="solidFgAcc1" presStyleIdx="4" presStyleCnt="5"/>
      <dgm:spPr/>
    </dgm:pt>
  </dgm:ptLst>
  <dgm:cxnLst>
    <dgm:cxn modelId="{EC74DB15-2678-4C0E-8778-B01B4BADDC79}" srcId="{606FE63A-13A4-4719-BD83-0F31B4F4FF85}" destId="{11F30F7D-299E-4A7E-BA3A-0DADB70623C0}" srcOrd="3" destOrd="0" parTransId="{E050ACCE-A82D-427E-BD80-F225D7AC6FA2}" sibTransId="{F7376A96-B698-426B-A866-92C228B8DDE3}"/>
    <dgm:cxn modelId="{53E86819-BFE4-4098-8F09-C96039D4CD46}" type="presOf" srcId="{B227F4E7-DBBF-4833-90B3-C6D4550E4EC4}" destId="{DC255C61-6736-4CB2-97F6-A2914321B0E8}" srcOrd="0" destOrd="0" presId="urn:microsoft.com/office/officeart/2008/layout/VerticalCurvedList"/>
    <dgm:cxn modelId="{2C940820-A6E2-4128-93EF-BE73E8C1CD6F}" srcId="{606FE63A-13A4-4719-BD83-0F31B4F4FF85}" destId="{107DB2BD-C26A-44A7-9E02-17D6BF4E3C0E}" srcOrd="0" destOrd="0" parTransId="{93B31DAE-EDB8-4AEA-B9A5-4A228B5EFC8B}" sibTransId="{B227F4E7-DBBF-4833-90B3-C6D4550E4EC4}"/>
    <dgm:cxn modelId="{3D985B6D-BAA7-4B94-8A3B-6295C7FEC4B1}" srcId="{606FE63A-13A4-4719-BD83-0F31B4F4FF85}" destId="{B1415BEC-8350-480C-9D24-EF03897C9C2D}" srcOrd="2" destOrd="0" parTransId="{AF0F746C-7C31-4E00-97BD-C999E61F4844}" sibTransId="{19F4A803-6148-44B2-8657-E10DFEDF55F1}"/>
    <dgm:cxn modelId="{1946F67A-B72D-426B-A7C9-6A6E27CC4104}" type="presOf" srcId="{B11FC577-080C-4C10-91ED-6789906F8F8B}" destId="{E3C92059-1D4C-41C6-A2C1-7CFB6141AED9}" srcOrd="0" destOrd="0" presId="urn:microsoft.com/office/officeart/2008/layout/VerticalCurvedList"/>
    <dgm:cxn modelId="{FE53B582-1433-414B-84B4-6EF567615DE9}" type="presOf" srcId="{11F30F7D-299E-4A7E-BA3A-0DADB70623C0}" destId="{62443AA0-BB40-4066-B0CD-AE21DBF52F86}" srcOrd="0" destOrd="0" presId="urn:microsoft.com/office/officeart/2008/layout/VerticalCurvedList"/>
    <dgm:cxn modelId="{33646D85-9C3E-4C0B-B36A-741AC8A4000A}" srcId="{606FE63A-13A4-4719-BD83-0F31B4F4FF85}" destId="{A553B027-FF6B-4921-B9D3-5D30F3B59F66}" srcOrd="1" destOrd="0" parTransId="{2B4FCF90-71A8-456E-B098-16F8F63F3796}" sibTransId="{ED851B16-4D52-4953-BCAF-D7F6EA223F3E}"/>
    <dgm:cxn modelId="{3ACDCB9A-24E5-43A1-BF7B-2B7CD8D22220}" srcId="{606FE63A-13A4-4719-BD83-0F31B4F4FF85}" destId="{B11FC577-080C-4C10-91ED-6789906F8F8B}" srcOrd="4" destOrd="0" parTransId="{FF020807-67CC-4F60-8CAE-718D60EB3CCA}" sibTransId="{3F73D858-19D0-43E7-BE29-7DB57FB0CCA6}"/>
    <dgm:cxn modelId="{9AE84BA7-A098-4CD9-AC6C-5DB6DA6B1788}" type="presOf" srcId="{B1415BEC-8350-480C-9D24-EF03897C9C2D}" destId="{972D985F-112D-4205-885B-6BEE9E8FBD5F}" srcOrd="0" destOrd="0" presId="urn:microsoft.com/office/officeart/2008/layout/VerticalCurvedList"/>
    <dgm:cxn modelId="{A19328B4-118A-41A1-AA9C-0BF51D41C6F0}" type="presOf" srcId="{A553B027-FF6B-4921-B9D3-5D30F3B59F66}" destId="{E4814BB0-9474-4FF9-B980-E433CD9F86C1}" srcOrd="0" destOrd="0" presId="urn:microsoft.com/office/officeart/2008/layout/VerticalCurvedList"/>
    <dgm:cxn modelId="{BEE63ABE-B253-4501-BCFB-9B34A7C2DA38}" type="presOf" srcId="{606FE63A-13A4-4719-BD83-0F31B4F4FF85}" destId="{C1644468-90FF-4AA6-BA3A-7C488B2E3DA2}" srcOrd="0" destOrd="0" presId="urn:microsoft.com/office/officeart/2008/layout/VerticalCurvedList"/>
    <dgm:cxn modelId="{59E659E4-54FF-40C7-BB5E-2A62864830F4}" type="presOf" srcId="{107DB2BD-C26A-44A7-9E02-17D6BF4E3C0E}" destId="{23133543-CECD-4766-834A-C86318F13CE9}" srcOrd="0" destOrd="0" presId="urn:microsoft.com/office/officeart/2008/layout/VerticalCurvedList"/>
    <dgm:cxn modelId="{D767C161-1192-478E-BE79-2D3364937000}" type="presParOf" srcId="{C1644468-90FF-4AA6-BA3A-7C488B2E3DA2}" destId="{4A3C5D5E-9125-40A3-90E4-B67E575BECC3}" srcOrd="0" destOrd="0" presId="urn:microsoft.com/office/officeart/2008/layout/VerticalCurvedList"/>
    <dgm:cxn modelId="{73647B3C-2821-4DCB-BCBF-AE81A62AA9E8}" type="presParOf" srcId="{4A3C5D5E-9125-40A3-90E4-B67E575BECC3}" destId="{83AE1538-A03D-4AA7-9EFC-19905187B231}" srcOrd="0" destOrd="0" presId="urn:microsoft.com/office/officeart/2008/layout/VerticalCurvedList"/>
    <dgm:cxn modelId="{F7EA72B1-AAA7-472E-967C-25C17E9E7F1D}" type="presParOf" srcId="{83AE1538-A03D-4AA7-9EFC-19905187B231}" destId="{A2BFF74F-BB86-4AE3-8B3F-E9648C7AECC4}" srcOrd="0" destOrd="0" presId="urn:microsoft.com/office/officeart/2008/layout/VerticalCurvedList"/>
    <dgm:cxn modelId="{A99F62AF-317D-4CCC-8936-913AAF5F77DD}" type="presParOf" srcId="{83AE1538-A03D-4AA7-9EFC-19905187B231}" destId="{DC255C61-6736-4CB2-97F6-A2914321B0E8}" srcOrd="1" destOrd="0" presId="urn:microsoft.com/office/officeart/2008/layout/VerticalCurvedList"/>
    <dgm:cxn modelId="{E7852790-F544-4561-934C-9BF27AB3C59D}" type="presParOf" srcId="{83AE1538-A03D-4AA7-9EFC-19905187B231}" destId="{67EE3F0F-D7C5-4908-B5DF-6E66BD3D46B0}" srcOrd="2" destOrd="0" presId="urn:microsoft.com/office/officeart/2008/layout/VerticalCurvedList"/>
    <dgm:cxn modelId="{08ADA46F-3695-4438-8006-465E22FD5023}" type="presParOf" srcId="{83AE1538-A03D-4AA7-9EFC-19905187B231}" destId="{485EB1AF-5E51-44D2-B397-4E945E5AEFE9}" srcOrd="3" destOrd="0" presId="urn:microsoft.com/office/officeart/2008/layout/VerticalCurvedList"/>
    <dgm:cxn modelId="{4A3C15C7-41C6-4943-AB14-259128CEA92B}" type="presParOf" srcId="{4A3C5D5E-9125-40A3-90E4-B67E575BECC3}" destId="{23133543-CECD-4766-834A-C86318F13CE9}" srcOrd="1" destOrd="0" presId="urn:microsoft.com/office/officeart/2008/layout/VerticalCurvedList"/>
    <dgm:cxn modelId="{9E1FF25C-A84D-4ED8-8B94-60895D149128}" type="presParOf" srcId="{4A3C5D5E-9125-40A3-90E4-B67E575BECC3}" destId="{52E6B535-086C-437F-B3FB-95B133483282}" srcOrd="2" destOrd="0" presId="urn:microsoft.com/office/officeart/2008/layout/VerticalCurvedList"/>
    <dgm:cxn modelId="{CC3792F5-9F1F-4EFB-B7CA-31C891B3742F}" type="presParOf" srcId="{52E6B535-086C-437F-B3FB-95B133483282}" destId="{52396972-18BA-4CEE-8554-2C4D01C1A73B}" srcOrd="0" destOrd="0" presId="urn:microsoft.com/office/officeart/2008/layout/VerticalCurvedList"/>
    <dgm:cxn modelId="{9462D697-CA6E-4920-B503-DB0DF73C7CA2}" type="presParOf" srcId="{4A3C5D5E-9125-40A3-90E4-B67E575BECC3}" destId="{E4814BB0-9474-4FF9-B980-E433CD9F86C1}" srcOrd="3" destOrd="0" presId="urn:microsoft.com/office/officeart/2008/layout/VerticalCurvedList"/>
    <dgm:cxn modelId="{A3FC5259-5236-43E5-80FC-8474EDED0619}" type="presParOf" srcId="{4A3C5D5E-9125-40A3-90E4-B67E575BECC3}" destId="{D4F12206-1941-4963-81B3-0D62B423D41E}" srcOrd="4" destOrd="0" presId="urn:microsoft.com/office/officeart/2008/layout/VerticalCurvedList"/>
    <dgm:cxn modelId="{543425F3-4370-4941-85F7-835EC5F72714}" type="presParOf" srcId="{D4F12206-1941-4963-81B3-0D62B423D41E}" destId="{B87D1400-B6E4-43AC-8974-113816BE341F}" srcOrd="0" destOrd="0" presId="urn:microsoft.com/office/officeart/2008/layout/VerticalCurvedList"/>
    <dgm:cxn modelId="{351E4ACF-08EC-4C2A-B362-9B4117156E9A}" type="presParOf" srcId="{4A3C5D5E-9125-40A3-90E4-B67E575BECC3}" destId="{972D985F-112D-4205-885B-6BEE9E8FBD5F}" srcOrd="5" destOrd="0" presId="urn:microsoft.com/office/officeart/2008/layout/VerticalCurvedList"/>
    <dgm:cxn modelId="{65B7E500-795D-4F5B-BF2A-207475EB1391}" type="presParOf" srcId="{4A3C5D5E-9125-40A3-90E4-B67E575BECC3}" destId="{06B13CAB-729D-4887-A319-46C712A926F0}" srcOrd="6" destOrd="0" presId="urn:microsoft.com/office/officeart/2008/layout/VerticalCurvedList"/>
    <dgm:cxn modelId="{966F957C-C120-4C81-BEB5-CED04E184637}" type="presParOf" srcId="{06B13CAB-729D-4887-A319-46C712A926F0}" destId="{1FF3C8AA-5146-4D39-AA51-0D00E5C8573C}" srcOrd="0" destOrd="0" presId="urn:microsoft.com/office/officeart/2008/layout/VerticalCurvedList"/>
    <dgm:cxn modelId="{F0C4B13D-4FCA-4A97-989B-707E5E905434}" type="presParOf" srcId="{4A3C5D5E-9125-40A3-90E4-B67E575BECC3}" destId="{62443AA0-BB40-4066-B0CD-AE21DBF52F86}" srcOrd="7" destOrd="0" presId="urn:microsoft.com/office/officeart/2008/layout/VerticalCurvedList"/>
    <dgm:cxn modelId="{C47DC1BE-ACB8-4538-BFFA-52A061C740BC}" type="presParOf" srcId="{4A3C5D5E-9125-40A3-90E4-B67E575BECC3}" destId="{29761550-B1F6-4625-98DE-DEB6810A020E}" srcOrd="8" destOrd="0" presId="urn:microsoft.com/office/officeart/2008/layout/VerticalCurvedList"/>
    <dgm:cxn modelId="{E2395DA1-1A2D-4FB2-A909-8172642B9DBF}" type="presParOf" srcId="{29761550-B1F6-4625-98DE-DEB6810A020E}" destId="{C16B4C65-B17F-4957-AF9A-6D0BC89D647B}" srcOrd="0" destOrd="0" presId="urn:microsoft.com/office/officeart/2008/layout/VerticalCurvedList"/>
    <dgm:cxn modelId="{94FB26EC-7570-42E0-ABF6-937D6C0E5D95}" type="presParOf" srcId="{4A3C5D5E-9125-40A3-90E4-B67E575BECC3}" destId="{E3C92059-1D4C-41C6-A2C1-7CFB6141AED9}" srcOrd="9" destOrd="0" presId="urn:microsoft.com/office/officeart/2008/layout/VerticalCurvedList"/>
    <dgm:cxn modelId="{DF378AF1-DDDA-4CBB-ADE8-86E3F67A81C6}" type="presParOf" srcId="{4A3C5D5E-9125-40A3-90E4-B67E575BECC3}" destId="{B7A02CE5-9A3C-4510-B403-4FD653E0CCD9}" srcOrd="10" destOrd="0" presId="urn:microsoft.com/office/officeart/2008/layout/VerticalCurvedList"/>
    <dgm:cxn modelId="{39FE4928-996D-4CA0-B211-B286769CA4E5}" type="presParOf" srcId="{B7A02CE5-9A3C-4510-B403-4FD653E0CCD9}" destId="{D720825B-310B-4006-B70D-7CF262F439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E377EC-A38A-40DF-B20C-12B1E4E2A79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D009A6-B7D0-41BB-B03A-5E7BA09626CE}">
      <dgm:prSet phldrT="[텍스트]" custT="1"/>
      <dgm:spPr/>
      <dgm:t>
        <a:bodyPr/>
        <a:lstStyle/>
        <a:p>
          <a:pPr algn="ctr" latinLnBrk="1">
            <a:buNone/>
          </a:pPr>
          <a:r>
            <a: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rPr>
            <a:t>군대 보유 금지</a:t>
          </a:r>
          <a:endParaRPr lang="en-US" altLang="ko-KR" sz="3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0C80B2C4-BD85-457C-8E86-C8254843E74A}" type="parTrans" cxnId="{771B0DEA-C014-45A0-8CE6-4E208E9EB047}">
      <dgm:prSet/>
      <dgm:spPr/>
      <dgm:t>
        <a:bodyPr/>
        <a:lstStyle/>
        <a:p>
          <a:pPr latinLnBrk="1"/>
          <a:endParaRPr lang="ko-KR" altLang="en-US"/>
        </a:p>
      </dgm:t>
    </dgm:pt>
    <dgm:pt modelId="{CB3A3096-F150-4F2F-9B1B-2A4F0CBA5097}" type="sibTrans" cxnId="{771B0DEA-C014-45A0-8CE6-4E208E9EB047}">
      <dgm:prSet/>
      <dgm:spPr/>
      <dgm:t>
        <a:bodyPr/>
        <a:lstStyle/>
        <a:p>
          <a:pPr latinLnBrk="1"/>
          <a:endParaRPr lang="ko-KR" altLang="en-US"/>
        </a:p>
      </dgm:t>
    </dgm:pt>
    <dgm:pt modelId="{B64D1BA8-E988-4754-BF31-CF1B2FD916B2}">
      <dgm:prSet phldrT="[텍스트]" custT="1"/>
      <dgm:spPr/>
      <dgm:t>
        <a:bodyPr/>
        <a:lstStyle/>
        <a:p>
          <a:pPr algn="ctr" latinLnBrk="1">
            <a:buNone/>
          </a:pPr>
          <a:r>
            <a: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헌법의</a:t>
          </a:r>
          <a:r>
            <a: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재해석</a:t>
          </a:r>
          <a:endParaRPr lang="en-US" altLang="ko-KR" sz="3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510A6B46-2FA2-47FD-AC90-F76AA46CC288}" type="parTrans" cxnId="{774541FB-1716-4400-9B09-4D21EC1081D7}">
      <dgm:prSet/>
      <dgm:spPr/>
      <dgm:t>
        <a:bodyPr/>
        <a:lstStyle/>
        <a:p>
          <a:pPr latinLnBrk="1"/>
          <a:endParaRPr lang="ko-KR" altLang="en-US"/>
        </a:p>
      </dgm:t>
    </dgm:pt>
    <dgm:pt modelId="{3450FD8F-850B-4214-BC83-287E2E526A36}" type="sibTrans" cxnId="{774541FB-1716-4400-9B09-4D21EC1081D7}">
      <dgm:prSet/>
      <dgm:spPr/>
      <dgm:t>
        <a:bodyPr/>
        <a:lstStyle/>
        <a:p>
          <a:pPr latinLnBrk="1"/>
          <a:endParaRPr lang="ko-KR" altLang="en-US"/>
        </a:p>
      </dgm:t>
    </dgm:pt>
    <dgm:pt modelId="{B73DC528-2E2F-482D-8451-2C8AB8863F43}">
      <dgm:prSet phldrT="[텍스트]" custT="1"/>
      <dgm:spPr/>
      <dgm:t>
        <a:bodyPr/>
        <a:lstStyle/>
        <a:p>
          <a:pPr algn="ctr" latinLnBrk="1">
            <a:buNone/>
          </a:pPr>
          <a:r>
            <a: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헌법의 개헌</a:t>
          </a:r>
        </a:p>
      </dgm:t>
    </dgm:pt>
    <dgm:pt modelId="{BEE51FE0-DEE4-4543-B8B2-819785D0BBB9}" type="parTrans" cxnId="{7810791A-8066-42B4-9448-DE40367EB47F}">
      <dgm:prSet/>
      <dgm:spPr/>
      <dgm:t>
        <a:bodyPr/>
        <a:lstStyle/>
        <a:p>
          <a:pPr latinLnBrk="1"/>
          <a:endParaRPr lang="ko-KR" altLang="en-US"/>
        </a:p>
      </dgm:t>
    </dgm:pt>
    <dgm:pt modelId="{A5D81567-A7E4-49B7-A0F9-8EAF4AAC7F22}" type="sibTrans" cxnId="{7810791A-8066-42B4-9448-DE40367EB47F}">
      <dgm:prSet/>
      <dgm:spPr/>
      <dgm:t>
        <a:bodyPr/>
        <a:lstStyle/>
        <a:p>
          <a:pPr latinLnBrk="1"/>
          <a:endParaRPr lang="ko-KR" altLang="en-US"/>
        </a:p>
      </dgm:t>
    </dgm:pt>
    <dgm:pt modelId="{CE639555-AB91-4700-84C6-2BD308BF7250}">
      <dgm:prSet phldrT="[텍스트]" custT="1"/>
      <dgm:spPr/>
      <dgm:t>
        <a:bodyPr anchor="ctr"/>
        <a:lstStyle/>
        <a:p>
          <a:pPr algn="ctr" latinLnBrk="1">
            <a:buNone/>
          </a:pP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헌법을 재해석하여 매년 자위대 인력과 예산 확대</a:t>
          </a:r>
        </a:p>
      </dgm:t>
    </dgm:pt>
    <dgm:pt modelId="{C590B1A5-A16D-451E-8CA1-731D9AB20DF5}" type="parTrans" cxnId="{902A2DE8-BD3F-4980-9AA7-8EF0D15FCC66}">
      <dgm:prSet/>
      <dgm:spPr/>
      <dgm:t>
        <a:bodyPr/>
        <a:lstStyle/>
        <a:p>
          <a:pPr latinLnBrk="1"/>
          <a:endParaRPr lang="ko-KR" altLang="en-US"/>
        </a:p>
      </dgm:t>
    </dgm:pt>
    <dgm:pt modelId="{5336BB8F-43BD-416E-9B74-746F367C5BB0}" type="sibTrans" cxnId="{902A2DE8-BD3F-4980-9AA7-8EF0D15FCC66}">
      <dgm:prSet/>
      <dgm:spPr/>
      <dgm:t>
        <a:bodyPr/>
        <a:lstStyle/>
        <a:p>
          <a:pPr latinLnBrk="1"/>
          <a:endParaRPr lang="ko-KR" altLang="en-US"/>
        </a:p>
      </dgm:t>
    </dgm:pt>
    <dgm:pt modelId="{C0633AE5-952C-4331-A3E4-1C4CACE287C5}">
      <dgm:prSet phldrT="[텍스트]" custT="1"/>
      <dgm:spPr/>
      <dgm:t>
        <a:bodyPr anchor="ctr"/>
        <a:lstStyle/>
        <a:p>
          <a:pPr algn="ctr" latinLnBrk="1">
            <a:buNone/>
          </a:pPr>
          <a:r>
            <a:rPr lang="ko-KR" altLang="en-US" sz="2400" dirty="0" err="1">
              <a:latin typeface="HY견고딕" panose="02030600000101010101" pitchFamily="18" charset="-127"/>
              <a:ea typeface="HY견고딕" panose="02030600000101010101" pitchFamily="18" charset="-127"/>
            </a:rPr>
            <a:t>일본국</a:t>
          </a: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 헌법에</a:t>
          </a:r>
        </a:p>
      </dgm:t>
    </dgm:pt>
    <dgm:pt modelId="{142CF339-EC8F-4685-AAD4-B514862ED147}" type="parTrans" cxnId="{7D85E284-D944-4AC7-9406-0336132B5FB1}">
      <dgm:prSet/>
      <dgm:spPr/>
      <dgm:t>
        <a:bodyPr/>
        <a:lstStyle/>
        <a:p>
          <a:pPr latinLnBrk="1"/>
          <a:endParaRPr lang="ko-KR" altLang="en-US"/>
        </a:p>
      </dgm:t>
    </dgm:pt>
    <dgm:pt modelId="{DD8A1652-4212-4DB6-B21E-49256169F99C}" type="sibTrans" cxnId="{7D85E284-D944-4AC7-9406-0336132B5FB1}">
      <dgm:prSet/>
      <dgm:spPr/>
      <dgm:t>
        <a:bodyPr/>
        <a:lstStyle/>
        <a:p>
          <a:pPr latinLnBrk="1"/>
          <a:endParaRPr lang="ko-KR" altLang="en-US"/>
        </a:p>
      </dgm:t>
    </dgm:pt>
    <dgm:pt modelId="{E6F14BCE-8A07-4418-B7CB-8ABE7C76BD65}">
      <dgm:prSet phldrT="[텍스트]" custT="1"/>
      <dgm:spPr/>
      <dgm:t>
        <a:bodyPr anchor="ctr"/>
        <a:lstStyle/>
        <a:p>
          <a:pPr algn="ctr" latinLnBrk="1">
            <a:buNone/>
          </a:pP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헌법을 개정으로 군대를 보유하여 보통국가화 실현 </a:t>
          </a:r>
          <a:endParaRPr lang="en-US" altLang="ko-KR" sz="24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624C422-D294-4C57-A8E4-3B49286A2DE6}" type="parTrans" cxnId="{6C691B05-616B-47D6-B345-29CEE7B2B44C}">
      <dgm:prSet/>
      <dgm:spPr/>
      <dgm:t>
        <a:bodyPr/>
        <a:lstStyle/>
        <a:p>
          <a:pPr latinLnBrk="1"/>
          <a:endParaRPr lang="ko-KR" altLang="en-US"/>
        </a:p>
      </dgm:t>
    </dgm:pt>
    <dgm:pt modelId="{4539FED0-D5AA-45E2-ADB4-BAA01C786BEC}" type="sibTrans" cxnId="{6C691B05-616B-47D6-B345-29CEE7B2B44C}">
      <dgm:prSet/>
      <dgm:spPr/>
      <dgm:t>
        <a:bodyPr/>
        <a:lstStyle/>
        <a:p>
          <a:pPr latinLnBrk="1"/>
          <a:endParaRPr lang="ko-KR" altLang="en-US"/>
        </a:p>
      </dgm:t>
    </dgm:pt>
    <dgm:pt modelId="{3879BF20-811F-4CE1-BD0E-DA1FE71D3582}">
      <dgm:prSet phldrT="[텍스트]" custT="1"/>
      <dgm:spPr/>
      <dgm:t>
        <a:bodyPr anchor="ctr"/>
        <a:lstStyle/>
        <a:p>
          <a:pPr algn="ctr" latinLnBrk="1">
            <a:buNone/>
          </a:pP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의거하여 군대보유 금지</a:t>
          </a:r>
        </a:p>
      </dgm:t>
    </dgm:pt>
    <dgm:pt modelId="{BA9DFC10-21E4-46B8-89BE-F91AB8E1A557}" type="parTrans" cxnId="{3DE2B1FD-7F9F-40E7-B474-E19D8780E8D9}">
      <dgm:prSet/>
      <dgm:spPr/>
      <dgm:t>
        <a:bodyPr/>
        <a:lstStyle/>
        <a:p>
          <a:pPr latinLnBrk="1"/>
          <a:endParaRPr lang="ko-KR" altLang="en-US"/>
        </a:p>
      </dgm:t>
    </dgm:pt>
    <dgm:pt modelId="{E18FA5E6-1B42-4C61-B3B4-8596CCD9E470}" type="sibTrans" cxnId="{3DE2B1FD-7F9F-40E7-B474-E19D8780E8D9}">
      <dgm:prSet/>
      <dgm:spPr/>
      <dgm:t>
        <a:bodyPr/>
        <a:lstStyle/>
        <a:p>
          <a:pPr latinLnBrk="1"/>
          <a:endParaRPr lang="ko-KR" altLang="en-US"/>
        </a:p>
      </dgm:t>
    </dgm:pt>
    <dgm:pt modelId="{2708112A-0B56-4054-AAF7-215D826CD095}" type="pres">
      <dgm:prSet presAssocID="{10E377EC-A38A-40DF-B20C-12B1E4E2A79E}" presName="Name0" presStyleCnt="0">
        <dgm:presLayoutVars>
          <dgm:dir/>
          <dgm:animOne val="branch"/>
          <dgm:animLvl val="lvl"/>
        </dgm:presLayoutVars>
      </dgm:prSet>
      <dgm:spPr/>
    </dgm:pt>
    <dgm:pt modelId="{A1C521F4-D773-4127-81BB-095BDD48F98B}" type="pres">
      <dgm:prSet presAssocID="{C1D009A6-B7D0-41BB-B03A-5E7BA09626CE}" presName="chaos" presStyleCnt="0"/>
      <dgm:spPr/>
    </dgm:pt>
    <dgm:pt modelId="{E55AD221-FA30-4F30-8E42-77EAE201128F}" type="pres">
      <dgm:prSet presAssocID="{C1D009A6-B7D0-41BB-B03A-5E7BA09626CE}" presName="parTx1" presStyleLbl="revTx" presStyleIdx="0" presStyleCnt="5" custScaleX="126465" custLinFactNeighborX="-1859" custLinFactNeighborY="-22454"/>
      <dgm:spPr/>
    </dgm:pt>
    <dgm:pt modelId="{7CA3C1EA-3B69-4096-8FB9-93D7F99A46FA}" type="pres">
      <dgm:prSet presAssocID="{C1D009A6-B7D0-41BB-B03A-5E7BA09626CE}" presName="desTx1" presStyleLbl="revTx" presStyleIdx="1" presStyleCnt="5">
        <dgm:presLayoutVars>
          <dgm:bulletEnabled val="1"/>
        </dgm:presLayoutVars>
      </dgm:prSet>
      <dgm:spPr/>
    </dgm:pt>
    <dgm:pt modelId="{5DDDAEC2-602C-4EB6-B04C-DB7EC977F749}" type="pres">
      <dgm:prSet presAssocID="{C1D009A6-B7D0-41BB-B03A-5E7BA09626CE}" presName="c1" presStyleLbl="node1" presStyleIdx="0" presStyleCnt="19" custLinFactX="-54270" custLinFactNeighborX="-100000" custLinFactNeighborY="-70123"/>
      <dgm:spPr/>
    </dgm:pt>
    <dgm:pt modelId="{CA6F2704-1A26-41C7-9AE5-8FD29B196439}" type="pres">
      <dgm:prSet presAssocID="{C1D009A6-B7D0-41BB-B03A-5E7BA09626CE}" presName="c2" presStyleLbl="node1" presStyleIdx="1" presStyleCnt="19"/>
      <dgm:spPr/>
    </dgm:pt>
    <dgm:pt modelId="{CAD83482-0358-408D-B98A-67A984DAB177}" type="pres">
      <dgm:prSet presAssocID="{C1D009A6-B7D0-41BB-B03A-5E7BA09626CE}" presName="c3" presStyleLbl="node1" presStyleIdx="2" presStyleCnt="19" custLinFactY="-24947" custLinFactNeighborX="-32724" custLinFactNeighborY="-100000"/>
      <dgm:spPr/>
    </dgm:pt>
    <dgm:pt modelId="{1EF7D766-82BA-4D47-AA98-E1FD9DA7886A}" type="pres">
      <dgm:prSet presAssocID="{C1D009A6-B7D0-41BB-B03A-5E7BA09626CE}" presName="c4" presStyleLbl="node1" presStyleIdx="3" presStyleCnt="19"/>
      <dgm:spPr/>
    </dgm:pt>
    <dgm:pt modelId="{A9430461-3A59-4994-83D6-9ECF66D400B5}" type="pres">
      <dgm:prSet presAssocID="{C1D009A6-B7D0-41BB-B03A-5E7BA09626CE}" presName="c5" presStyleLbl="node1" presStyleIdx="4" presStyleCnt="19"/>
      <dgm:spPr/>
    </dgm:pt>
    <dgm:pt modelId="{A963A786-9422-4DCF-8F8D-FA4AEB66C3EA}" type="pres">
      <dgm:prSet presAssocID="{C1D009A6-B7D0-41BB-B03A-5E7BA09626CE}" presName="c6" presStyleLbl="node1" presStyleIdx="5" presStyleCnt="19"/>
      <dgm:spPr/>
    </dgm:pt>
    <dgm:pt modelId="{D350CBFE-6251-4543-AB29-8E82C38539ED}" type="pres">
      <dgm:prSet presAssocID="{C1D009A6-B7D0-41BB-B03A-5E7BA09626CE}" presName="c7" presStyleLbl="node1" presStyleIdx="6" presStyleCnt="19"/>
      <dgm:spPr/>
    </dgm:pt>
    <dgm:pt modelId="{4C0CBA09-09AE-41BB-8950-A5F12B905692}" type="pres">
      <dgm:prSet presAssocID="{C1D009A6-B7D0-41BB-B03A-5E7BA09626CE}" presName="c8" presStyleLbl="node1" presStyleIdx="7" presStyleCnt="19" custLinFactNeighborX="74799" custLinFactNeighborY="-51424"/>
      <dgm:spPr/>
    </dgm:pt>
    <dgm:pt modelId="{06CD86EF-1D25-4DA7-8B36-DEDDFA3DDFD0}" type="pres">
      <dgm:prSet presAssocID="{C1D009A6-B7D0-41BB-B03A-5E7BA09626CE}" presName="c9" presStyleLbl="node1" presStyleIdx="8" presStyleCnt="19" custLinFactX="35571" custLinFactNeighborX="100000" custLinFactNeighborY="-9350"/>
      <dgm:spPr/>
    </dgm:pt>
    <dgm:pt modelId="{48519AFF-8193-4E63-87B5-1F51A58B7620}" type="pres">
      <dgm:prSet presAssocID="{C1D009A6-B7D0-41BB-B03A-5E7BA09626CE}" presName="c10" presStyleLbl="node1" presStyleIdx="9" presStyleCnt="19" custLinFactX="-3627" custLinFactY="103733" custLinFactNeighborX="-100000" custLinFactNeighborY="200000"/>
      <dgm:spPr/>
    </dgm:pt>
    <dgm:pt modelId="{536A4C41-42C3-44C8-878A-94C712AF74BE}" type="pres">
      <dgm:prSet presAssocID="{C1D009A6-B7D0-41BB-B03A-5E7BA09626CE}" presName="c11" presStyleLbl="node1" presStyleIdx="10" presStyleCnt="19"/>
      <dgm:spPr/>
    </dgm:pt>
    <dgm:pt modelId="{7E3A11BD-CF1A-450B-A7B3-18061E0C6431}" type="pres">
      <dgm:prSet presAssocID="{C1D009A6-B7D0-41BB-B03A-5E7BA09626CE}" presName="c12" presStyleLbl="node1" presStyleIdx="11" presStyleCnt="19"/>
      <dgm:spPr/>
    </dgm:pt>
    <dgm:pt modelId="{DD880558-2BC0-4197-BFF1-215467E88292}" type="pres">
      <dgm:prSet presAssocID="{C1D009A6-B7D0-41BB-B03A-5E7BA09626CE}" presName="c13" presStyleLbl="node1" presStyleIdx="12" presStyleCnt="19" custLinFactX="-24760" custLinFactNeighborX="-100000" custLinFactNeighborY="40905"/>
      <dgm:spPr/>
    </dgm:pt>
    <dgm:pt modelId="{201B1F39-8FCB-4BEF-9490-3A8CDE4FFAAE}" type="pres">
      <dgm:prSet presAssocID="{C1D009A6-B7D0-41BB-B03A-5E7BA09626CE}" presName="c14" presStyleLbl="node1" presStyleIdx="13" presStyleCnt="19"/>
      <dgm:spPr/>
    </dgm:pt>
    <dgm:pt modelId="{0E6EB5C0-20AC-4188-BB58-646282599F76}" type="pres">
      <dgm:prSet presAssocID="{C1D009A6-B7D0-41BB-B03A-5E7BA09626CE}" presName="c15" presStyleLbl="node1" presStyleIdx="14" presStyleCnt="19"/>
      <dgm:spPr/>
    </dgm:pt>
    <dgm:pt modelId="{86FC280F-03EE-4341-BC79-5A9BC4F32273}" type="pres">
      <dgm:prSet presAssocID="{C1D009A6-B7D0-41BB-B03A-5E7BA09626CE}" presName="c16" presStyleLbl="node1" presStyleIdx="15" presStyleCnt="19"/>
      <dgm:spPr/>
    </dgm:pt>
    <dgm:pt modelId="{4B2A746E-A1BE-4EEF-AE28-F3355659C116}" type="pres">
      <dgm:prSet presAssocID="{C1D009A6-B7D0-41BB-B03A-5E7BA09626CE}" presName="c17" presStyleLbl="node1" presStyleIdx="16" presStyleCnt="19"/>
      <dgm:spPr/>
    </dgm:pt>
    <dgm:pt modelId="{F048B7FB-38A0-4620-9270-3D54BE7ADC53}" type="pres">
      <dgm:prSet presAssocID="{C1D009A6-B7D0-41BB-B03A-5E7BA09626CE}" presName="c18" presStyleLbl="node1" presStyleIdx="17" presStyleCnt="19"/>
      <dgm:spPr/>
    </dgm:pt>
    <dgm:pt modelId="{F5C7532F-9A7A-43E8-A527-F0E4B4B94204}" type="pres">
      <dgm:prSet presAssocID="{CB3A3096-F150-4F2F-9B1B-2A4F0CBA5097}" presName="chevronComposite1" presStyleCnt="0"/>
      <dgm:spPr/>
    </dgm:pt>
    <dgm:pt modelId="{5AFB4588-99C0-4928-89CF-BA3BE01A6A6C}" type="pres">
      <dgm:prSet presAssocID="{CB3A3096-F150-4F2F-9B1B-2A4F0CBA5097}" presName="chevron1" presStyleLbl="sibTrans2D1" presStyleIdx="0" presStyleCnt="2"/>
      <dgm:spPr/>
    </dgm:pt>
    <dgm:pt modelId="{AC476B25-F961-40D7-8974-3078881C8A23}" type="pres">
      <dgm:prSet presAssocID="{CB3A3096-F150-4F2F-9B1B-2A4F0CBA5097}" presName="spChevron1" presStyleCnt="0"/>
      <dgm:spPr/>
    </dgm:pt>
    <dgm:pt modelId="{6B12F152-A198-4ED5-9315-751BFA6320C1}" type="pres">
      <dgm:prSet presAssocID="{B64D1BA8-E988-4754-BF31-CF1B2FD916B2}" presName="middle" presStyleCnt="0"/>
      <dgm:spPr/>
    </dgm:pt>
    <dgm:pt modelId="{0B6A42BE-5979-4814-B1B9-52F786C6C05D}" type="pres">
      <dgm:prSet presAssocID="{B64D1BA8-E988-4754-BF31-CF1B2FD916B2}" presName="parTxMid" presStyleLbl="revTx" presStyleIdx="2" presStyleCnt="5"/>
      <dgm:spPr/>
    </dgm:pt>
    <dgm:pt modelId="{C7D3A033-5555-4B6C-B691-14C181883010}" type="pres">
      <dgm:prSet presAssocID="{B64D1BA8-E988-4754-BF31-CF1B2FD916B2}" presName="desTxMid" presStyleLbl="revTx" presStyleIdx="3" presStyleCnt="5">
        <dgm:presLayoutVars>
          <dgm:bulletEnabled val="1"/>
        </dgm:presLayoutVars>
      </dgm:prSet>
      <dgm:spPr/>
    </dgm:pt>
    <dgm:pt modelId="{4A816E3C-C7C8-4561-9BD0-CC32D975C8E4}" type="pres">
      <dgm:prSet presAssocID="{B64D1BA8-E988-4754-BF31-CF1B2FD916B2}" presName="spMid" presStyleCnt="0"/>
      <dgm:spPr/>
    </dgm:pt>
    <dgm:pt modelId="{39D0EFE4-B644-4FFD-9C2A-BB2728BDE946}" type="pres">
      <dgm:prSet presAssocID="{3450FD8F-850B-4214-BC83-287E2E526A36}" presName="chevronComposite1" presStyleCnt="0"/>
      <dgm:spPr/>
    </dgm:pt>
    <dgm:pt modelId="{72E6DB50-A30A-4DDF-9DD0-EE1A217A4EA1}" type="pres">
      <dgm:prSet presAssocID="{3450FD8F-850B-4214-BC83-287E2E526A36}" presName="chevron1" presStyleLbl="sibTrans2D1" presStyleIdx="1" presStyleCnt="2"/>
      <dgm:spPr/>
    </dgm:pt>
    <dgm:pt modelId="{DA88E568-ED5E-4179-84CB-29C29382F09D}" type="pres">
      <dgm:prSet presAssocID="{3450FD8F-850B-4214-BC83-287E2E526A36}" presName="spChevron1" presStyleCnt="0"/>
      <dgm:spPr/>
    </dgm:pt>
    <dgm:pt modelId="{4505D105-9E50-490D-9868-CAA5D2D464F5}" type="pres">
      <dgm:prSet presAssocID="{B73DC528-2E2F-482D-8451-2C8AB8863F43}" presName="last" presStyleCnt="0"/>
      <dgm:spPr/>
    </dgm:pt>
    <dgm:pt modelId="{08E66AB6-BDDF-4E44-8C06-05BC6C803DD7}" type="pres">
      <dgm:prSet presAssocID="{B73DC528-2E2F-482D-8451-2C8AB8863F43}" presName="circleTx" presStyleLbl="node1" presStyleIdx="18" presStyleCnt="19"/>
      <dgm:spPr/>
    </dgm:pt>
    <dgm:pt modelId="{327707BE-80B7-4C62-9DF5-7D59EF77AC20}" type="pres">
      <dgm:prSet presAssocID="{B73DC528-2E2F-482D-8451-2C8AB8863F43}" presName="desTxN" presStyleLbl="revTx" presStyleIdx="4" presStyleCnt="5">
        <dgm:presLayoutVars>
          <dgm:bulletEnabled val="1"/>
        </dgm:presLayoutVars>
      </dgm:prSet>
      <dgm:spPr/>
    </dgm:pt>
    <dgm:pt modelId="{CACE1785-9C8F-4FF8-9D8B-7F1A4FC35877}" type="pres">
      <dgm:prSet presAssocID="{B73DC528-2E2F-482D-8451-2C8AB8863F43}" presName="spN" presStyleCnt="0"/>
      <dgm:spPr/>
    </dgm:pt>
  </dgm:ptLst>
  <dgm:cxnLst>
    <dgm:cxn modelId="{F2667502-BCEA-4857-9BAA-11207E4CF8D1}" type="presOf" srcId="{C1D009A6-B7D0-41BB-B03A-5E7BA09626CE}" destId="{E55AD221-FA30-4F30-8E42-77EAE201128F}" srcOrd="0" destOrd="0" presId="urn:microsoft.com/office/officeart/2009/3/layout/RandomtoResultProcess"/>
    <dgm:cxn modelId="{6C691B05-616B-47D6-B345-29CEE7B2B44C}" srcId="{B73DC528-2E2F-482D-8451-2C8AB8863F43}" destId="{E6F14BCE-8A07-4418-B7CB-8ABE7C76BD65}" srcOrd="0" destOrd="0" parTransId="{3624C422-D294-4C57-A8E4-3B49286A2DE6}" sibTransId="{4539FED0-D5AA-45E2-ADB4-BAA01C786BEC}"/>
    <dgm:cxn modelId="{7810791A-8066-42B4-9448-DE40367EB47F}" srcId="{10E377EC-A38A-40DF-B20C-12B1E4E2A79E}" destId="{B73DC528-2E2F-482D-8451-2C8AB8863F43}" srcOrd="2" destOrd="0" parTransId="{BEE51FE0-DEE4-4543-B8B2-819785D0BBB9}" sibTransId="{A5D81567-A7E4-49B7-A0F9-8EAF4AAC7F22}"/>
    <dgm:cxn modelId="{3DCDBA2C-15B5-4E3F-9EC7-4B187801B051}" type="presOf" srcId="{B73DC528-2E2F-482D-8451-2C8AB8863F43}" destId="{08E66AB6-BDDF-4E44-8C06-05BC6C803DD7}" srcOrd="0" destOrd="0" presId="urn:microsoft.com/office/officeart/2009/3/layout/RandomtoResultProcess"/>
    <dgm:cxn modelId="{5662D12E-B23D-4086-AC44-0AB8F915C593}" type="presOf" srcId="{CE639555-AB91-4700-84C6-2BD308BF7250}" destId="{C7D3A033-5555-4B6C-B691-14C181883010}" srcOrd="0" destOrd="0" presId="urn:microsoft.com/office/officeart/2009/3/layout/RandomtoResultProcess"/>
    <dgm:cxn modelId="{7DFA3349-EC47-44E6-ACE3-D3C1042D937F}" type="presOf" srcId="{E6F14BCE-8A07-4418-B7CB-8ABE7C76BD65}" destId="{327707BE-80B7-4C62-9DF5-7D59EF77AC20}" srcOrd="0" destOrd="0" presId="urn:microsoft.com/office/officeart/2009/3/layout/RandomtoResultProcess"/>
    <dgm:cxn modelId="{C5518B69-9393-4E93-BD0E-275A8C6DA900}" type="presOf" srcId="{B64D1BA8-E988-4754-BF31-CF1B2FD916B2}" destId="{0B6A42BE-5979-4814-B1B9-52F786C6C05D}" srcOrd="0" destOrd="0" presId="urn:microsoft.com/office/officeart/2009/3/layout/RandomtoResultProcess"/>
    <dgm:cxn modelId="{7D85E284-D944-4AC7-9406-0336132B5FB1}" srcId="{C1D009A6-B7D0-41BB-B03A-5E7BA09626CE}" destId="{C0633AE5-952C-4331-A3E4-1C4CACE287C5}" srcOrd="0" destOrd="0" parTransId="{142CF339-EC8F-4685-AAD4-B514862ED147}" sibTransId="{DD8A1652-4212-4DB6-B21E-49256169F99C}"/>
    <dgm:cxn modelId="{2CA69587-7F6D-4422-96F8-8EF5CBB22BEA}" type="presOf" srcId="{C0633AE5-952C-4331-A3E4-1C4CACE287C5}" destId="{7CA3C1EA-3B69-4096-8FB9-93D7F99A46FA}" srcOrd="0" destOrd="0" presId="urn:microsoft.com/office/officeart/2009/3/layout/RandomtoResultProcess"/>
    <dgm:cxn modelId="{B375AEAF-F140-46E5-A862-C3F999BAAE16}" type="presOf" srcId="{3879BF20-811F-4CE1-BD0E-DA1FE71D3582}" destId="{7CA3C1EA-3B69-4096-8FB9-93D7F99A46FA}" srcOrd="0" destOrd="1" presId="urn:microsoft.com/office/officeart/2009/3/layout/RandomtoResultProcess"/>
    <dgm:cxn modelId="{8EA88FB9-0962-4D29-B6B3-2C7F4CBBF2BB}" type="presOf" srcId="{10E377EC-A38A-40DF-B20C-12B1E4E2A79E}" destId="{2708112A-0B56-4054-AAF7-215D826CD095}" srcOrd="0" destOrd="0" presId="urn:microsoft.com/office/officeart/2009/3/layout/RandomtoResultProcess"/>
    <dgm:cxn modelId="{902A2DE8-BD3F-4980-9AA7-8EF0D15FCC66}" srcId="{B64D1BA8-E988-4754-BF31-CF1B2FD916B2}" destId="{CE639555-AB91-4700-84C6-2BD308BF7250}" srcOrd="0" destOrd="0" parTransId="{C590B1A5-A16D-451E-8CA1-731D9AB20DF5}" sibTransId="{5336BB8F-43BD-416E-9B74-746F367C5BB0}"/>
    <dgm:cxn modelId="{771B0DEA-C014-45A0-8CE6-4E208E9EB047}" srcId="{10E377EC-A38A-40DF-B20C-12B1E4E2A79E}" destId="{C1D009A6-B7D0-41BB-B03A-5E7BA09626CE}" srcOrd="0" destOrd="0" parTransId="{0C80B2C4-BD85-457C-8E86-C8254843E74A}" sibTransId="{CB3A3096-F150-4F2F-9B1B-2A4F0CBA5097}"/>
    <dgm:cxn modelId="{774541FB-1716-4400-9B09-4D21EC1081D7}" srcId="{10E377EC-A38A-40DF-B20C-12B1E4E2A79E}" destId="{B64D1BA8-E988-4754-BF31-CF1B2FD916B2}" srcOrd="1" destOrd="0" parTransId="{510A6B46-2FA2-47FD-AC90-F76AA46CC288}" sibTransId="{3450FD8F-850B-4214-BC83-287E2E526A36}"/>
    <dgm:cxn modelId="{3DE2B1FD-7F9F-40E7-B474-E19D8780E8D9}" srcId="{C1D009A6-B7D0-41BB-B03A-5E7BA09626CE}" destId="{3879BF20-811F-4CE1-BD0E-DA1FE71D3582}" srcOrd="1" destOrd="0" parTransId="{BA9DFC10-21E4-46B8-89BE-F91AB8E1A557}" sibTransId="{E18FA5E6-1B42-4C61-B3B4-8596CCD9E470}"/>
    <dgm:cxn modelId="{6B1E460F-6778-4093-AE49-6AB4F1A3C76E}" type="presParOf" srcId="{2708112A-0B56-4054-AAF7-215D826CD095}" destId="{A1C521F4-D773-4127-81BB-095BDD48F98B}" srcOrd="0" destOrd="0" presId="urn:microsoft.com/office/officeart/2009/3/layout/RandomtoResultProcess"/>
    <dgm:cxn modelId="{A474A724-17BE-42B1-B7D7-0D0B097F184B}" type="presParOf" srcId="{A1C521F4-D773-4127-81BB-095BDD48F98B}" destId="{E55AD221-FA30-4F30-8E42-77EAE201128F}" srcOrd="0" destOrd="0" presId="urn:microsoft.com/office/officeart/2009/3/layout/RandomtoResultProcess"/>
    <dgm:cxn modelId="{816A1C9A-A3BC-4C11-932E-267A5A04FDEC}" type="presParOf" srcId="{A1C521F4-D773-4127-81BB-095BDD48F98B}" destId="{7CA3C1EA-3B69-4096-8FB9-93D7F99A46FA}" srcOrd="1" destOrd="0" presId="urn:microsoft.com/office/officeart/2009/3/layout/RandomtoResultProcess"/>
    <dgm:cxn modelId="{9742409F-3C2C-4644-A55D-6A3BFAF0FD8C}" type="presParOf" srcId="{A1C521F4-D773-4127-81BB-095BDD48F98B}" destId="{5DDDAEC2-602C-4EB6-B04C-DB7EC977F749}" srcOrd="2" destOrd="0" presId="urn:microsoft.com/office/officeart/2009/3/layout/RandomtoResultProcess"/>
    <dgm:cxn modelId="{F64BBDA2-6F65-4F27-96AF-61FD6E9BE4F5}" type="presParOf" srcId="{A1C521F4-D773-4127-81BB-095BDD48F98B}" destId="{CA6F2704-1A26-41C7-9AE5-8FD29B196439}" srcOrd="3" destOrd="0" presId="urn:microsoft.com/office/officeart/2009/3/layout/RandomtoResultProcess"/>
    <dgm:cxn modelId="{616EBB95-54E1-4299-B11D-03885F7B7109}" type="presParOf" srcId="{A1C521F4-D773-4127-81BB-095BDD48F98B}" destId="{CAD83482-0358-408D-B98A-67A984DAB177}" srcOrd="4" destOrd="0" presId="urn:microsoft.com/office/officeart/2009/3/layout/RandomtoResultProcess"/>
    <dgm:cxn modelId="{15F0DBE3-B216-4E26-ABA4-EEA2035B968F}" type="presParOf" srcId="{A1C521F4-D773-4127-81BB-095BDD48F98B}" destId="{1EF7D766-82BA-4D47-AA98-E1FD9DA7886A}" srcOrd="5" destOrd="0" presId="urn:microsoft.com/office/officeart/2009/3/layout/RandomtoResultProcess"/>
    <dgm:cxn modelId="{71D44080-5F46-4274-B43F-515AE5F0E065}" type="presParOf" srcId="{A1C521F4-D773-4127-81BB-095BDD48F98B}" destId="{A9430461-3A59-4994-83D6-9ECF66D400B5}" srcOrd="6" destOrd="0" presId="urn:microsoft.com/office/officeart/2009/3/layout/RandomtoResultProcess"/>
    <dgm:cxn modelId="{357E18F1-7EE7-43F7-A29A-B5F425CAD088}" type="presParOf" srcId="{A1C521F4-D773-4127-81BB-095BDD48F98B}" destId="{A963A786-9422-4DCF-8F8D-FA4AEB66C3EA}" srcOrd="7" destOrd="0" presId="urn:microsoft.com/office/officeart/2009/3/layout/RandomtoResultProcess"/>
    <dgm:cxn modelId="{F5E84F56-1750-4187-BCAD-90CAE7A01B1B}" type="presParOf" srcId="{A1C521F4-D773-4127-81BB-095BDD48F98B}" destId="{D350CBFE-6251-4543-AB29-8E82C38539ED}" srcOrd="8" destOrd="0" presId="urn:microsoft.com/office/officeart/2009/3/layout/RandomtoResultProcess"/>
    <dgm:cxn modelId="{DCD44E3E-888B-4B1C-9361-B3B2823E23B3}" type="presParOf" srcId="{A1C521F4-D773-4127-81BB-095BDD48F98B}" destId="{4C0CBA09-09AE-41BB-8950-A5F12B905692}" srcOrd="9" destOrd="0" presId="urn:microsoft.com/office/officeart/2009/3/layout/RandomtoResultProcess"/>
    <dgm:cxn modelId="{2FF2C8C4-FA48-4650-925F-129A162BB51E}" type="presParOf" srcId="{A1C521F4-D773-4127-81BB-095BDD48F98B}" destId="{06CD86EF-1D25-4DA7-8B36-DEDDFA3DDFD0}" srcOrd="10" destOrd="0" presId="urn:microsoft.com/office/officeart/2009/3/layout/RandomtoResultProcess"/>
    <dgm:cxn modelId="{E437A632-D871-4506-A724-E7426E91606A}" type="presParOf" srcId="{A1C521F4-D773-4127-81BB-095BDD48F98B}" destId="{48519AFF-8193-4E63-87B5-1F51A58B7620}" srcOrd="11" destOrd="0" presId="urn:microsoft.com/office/officeart/2009/3/layout/RandomtoResultProcess"/>
    <dgm:cxn modelId="{D5543535-3D20-40AD-981E-7F6EB81AD591}" type="presParOf" srcId="{A1C521F4-D773-4127-81BB-095BDD48F98B}" destId="{536A4C41-42C3-44C8-878A-94C712AF74BE}" srcOrd="12" destOrd="0" presId="urn:microsoft.com/office/officeart/2009/3/layout/RandomtoResultProcess"/>
    <dgm:cxn modelId="{19E45BFC-A36C-4D6D-83C9-7F06F07E85C4}" type="presParOf" srcId="{A1C521F4-D773-4127-81BB-095BDD48F98B}" destId="{7E3A11BD-CF1A-450B-A7B3-18061E0C6431}" srcOrd="13" destOrd="0" presId="urn:microsoft.com/office/officeart/2009/3/layout/RandomtoResultProcess"/>
    <dgm:cxn modelId="{EB67F982-E69F-4465-811A-F976AAE216CE}" type="presParOf" srcId="{A1C521F4-D773-4127-81BB-095BDD48F98B}" destId="{DD880558-2BC0-4197-BFF1-215467E88292}" srcOrd="14" destOrd="0" presId="urn:microsoft.com/office/officeart/2009/3/layout/RandomtoResultProcess"/>
    <dgm:cxn modelId="{5B9ADAD2-D348-48D9-9B2C-9FC344CA1527}" type="presParOf" srcId="{A1C521F4-D773-4127-81BB-095BDD48F98B}" destId="{201B1F39-8FCB-4BEF-9490-3A8CDE4FFAAE}" srcOrd="15" destOrd="0" presId="urn:microsoft.com/office/officeart/2009/3/layout/RandomtoResultProcess"/>
    <dgm:cxn modelId="{13DA2C45-CC54-4CC8-A16B-30A7A3090F07}" type="presParOf" srcId="{A1C521F4-D773-4127-81BB-095BDD48F98B}" destId="{0E6EB5C0-20AC-4188-BB58-646282599F76}" srcOrd="16" destOrd="0" presId="urn:microsoft.com/office/officeart/2009/3/layout/RandomtoResultProcess"/>
    <dgm:cxn modelId="{A68B4A34-24E5-4CEB-A86A-367478C416D7}" type="presParOf" srcId="{A1C521F4-D773-4127-81BB-095BDD48F98B}" destId="{86FC280F-03EE-4341-BC79-5A9BC4F32273}" srcOrd="17" destOrd="0" presId="urn:microsoft.com/office/officeart/2009/3/layout/RandomtoResultProcess"/>
    <dgm:cxn modelId="{9595650A-C88D-4964-B709-DA8C3329A9CE}" type="presParOf" srcId="{A1C521F4-D773-4127-81BB-095BDD48F98B}" destId="{4B2A746E-A1BE-4EEF-AE28-F3355659C116}" srcOrd="18" destOrd="0" presId="urn:microsoft.com/office/officeart/2009/3/layout/RandomtoResultProcess"/>
    <dgm:cxn modelId="{BCBD25AF-69E8-4DAF-8E56-809E94F8BE4B}" type="presParOf" srcId="{A1C521F4-D773-4127-81BB-095BDD48F98B}" destId="{F048B7FB-38A0-4620-9270-3D54BE7ADC53}" srcOrd="19" destOrd="0" presId="urn:microsoft.com/office/officeart/2009/3/layout/RandomtoResultProcess"/>
    <dgm:cxn modelId="{701EBD06-939D-4394-8905-ACFDF01D0326}" type="presParOf" srcId="{2708112A-0B56-4054-AAF7-215D826CD095}" destId="{F5C7532F-9A7A-43E8-A527-F0E4B4B94204}" srcOrd="1" destOrd="0" presId="urn:microsoft.com/office/officeart/2009/3/layout/RandomtoResultProcess"/>
    <dgm:cxn modelId="{C5394E26-DAAF-4A1D-AD97-CD87ABA5FBB5}" type="presParOf" srcId="{F5C7532F-9A7A-43E8-A527-F0E4B4B94204}" destId="{5AFB4588-99C0-4928-89CF-BA3BE01A6A6C}" srcOrd="0" destOrd="0" presId="urn:microsoft.com/office/officeart/2009/3/layout/RandomtoResultProcess"/>
    <dgm:cxn modelId="{398A4AB6-BB41-4386-9698-1B62B5CCDAEB}" type="presParOf" srcId="{F5C7532F-9A7A-43E8-A527-F0E4B4B94204}" destId="{AC476B25-F961-40D7-8974-3078881C8A23}" srcOrd="1" destOrd="0" presId="urn:microsoft.com/office/officeart/2009/3/layout/RandomtoResultProcess"/>
    <dgm:cxn modelId="{DEF6C970-A519-472D-858E-20C5B3E7F416}" type="presParOf" srcId="{2708112A-0B56-4054-AAF7-215D826CD095}" destId="{6B12F152-A198-4ED5-9315-751BFA6320C1}" srcOrd="2" destOrd="0" presId="urn:microsoft.com/office/officeart/2009/3/layout/RandomtoResultProcess"/>
    <dgm:cxn modelId="{6D0C2975-AD83-4256-B25D-C76077C5DDF8}" type="presParOf" srcId="{6B12F152-A198-4ED5-9315-751BFA6320C1}" destId="{0B6A42BE-5979-4814-B1B9-52F786C6C05D}" srcOrd="0" destOrd="0" presId="urn:microsoft.com/office/officeart/2009/3/layout/RandomtoResultProcess"/>
    <dgm:cxn modelId="{E2159246-7275-417D-A1A7-E91691FD3D46}" type="presParOf" srcId="{6B12F152-A198-4ED5-9315-751BFA6320C1}" destId="{C7D3A033-5555-4B6C-B691-14C181883010}" srcOrd="1" destOrd="0" presId="urn:microsoft.com/office/officeart/2009/3/layout/RandomtoResultProcess"/>
    <dgm:cxn modelId="{E79EBFD8-AF03-4D5B-8269-A63A8E7B5CF2}" type="presParOf" srcId="{6B12F152-A198-4ED5-9315-751BFA6320C1}" destId="{4A816E3C-C7C8-4561-9BD0-CC32D975C8E4}" srcOrd="2" destOrd="0" presId="urn:microsoft.com/office/officeart/2009/3/layout/RandomtoResultProcess"/>
    <dgm:cxn modelId="{94EF2610-72A9-4E1C-8CD0-F0C5E292FE0E}" type="presParOf" srcId="{2708112A-0B56-4054-AAF7-215D826CD095}" destId="{39D0EFE4-B644-4FFD-9C2A-BB2728BDE946}" srcOrd="3" destOrd="0" presId="urn:microsoft.com/office/officeart/2009/3/layout/RandomtoResultProcess"/>
    <dgm:cxn modelId="{0D0DDF94-BBF7-4702-99BF-3CE7B88678BC}" type="presParOf" srcId="{39D0EFE4-B644-4FFD-9C2A-BB2728BDE946}" destId="{72E6DB50-A30A-4DDF-9DD0-EE1A217A4EA1}" srcOrd="0" destOrd="0" presId="urn:microsoft.com/office/officeart/2009/3/layout/RandomtoResultProcess"/>
    <dgm:cxn modelId="{D11702FC-ECB2-4BD9-A5BD-198558FF1D90}" type="presParOf" srcId="{39D0EFE4-B644-4FFD-9C2A-BB2728BDE946}" destId="{DA88E568-ED5E-4179-84CB-29C29382F09D}" srcOrd="1" destOrd="0" presId="urn:microsoft.com/office/officeart/2009/3/layout/RandomtoResultProcess"/>
    <dgm:cxn modelId="{2E30C4BF-2620-4059-9F8D-5203FCA4FCE2}" type="presParOf" srcId="{2708112A-0B56-4054-AAF7-215D826CD095}" destId="{4505D105-9E50-490D-9868-CAA5D2D464F5}" srcOrd="4" destOrd="0" presId="urn:microsoft.com/office/officeart/2009/3/layout/RandomtoResultProcess"/>
    <dgm:cxn modelId="{766C2102-A5EA-4A6D-A8AC-5630A677CF5E}" type="presParOf" srcId="{4505D105-9E50-490D-9868-CAA5D2D464F5}" destId="{08E66AB6-BDDF-4E44-8C06-05BC6C803DD7}" srcOrd="0" destOrd="0" presId="urn:microsoft.com/office/officeart/2009/3/layout/RandomtoResultProcess"/>
    <dgm:cxn modelId="{5B3726A5-9FCF-45C7-A479-E515B355BA0F}" type="presParOf" srcId="{4505D105-9E50-490D-9868-CAA5D2D464F5}" destId="{327707BE-80B7-4C62-9DF5-7D59EF77AC20}" srcOrd="1" destOrd="0" presId="urn:microsoft.com/office/officeart/2009/3/layout/RandomtoResultProcess"/>
    <dgm:cxn modelId="{4093E729-35E2-472A-8BA7-03B2AEACD62E}" type="presParOf" srcId="{4505D105-9E50-490D-9868-CAA5D2D464F5}" destId="{CACE1785-9C8F-4FF8-9D8B-7F1A4FC3587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BC9959-ABBC-4780-A3FA-5E899890E4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1CFFD59A-712C-4818-B376-CD767F3A982E}">
      <dgm:prSet phldrT="[텍스트]" custT="1"/>
      <dgm:spPr/>
      <dgm:t>
        <a:bodyPr/>
        <a:lstStyle/>
        <a:p>
          <a:pPr latinLnBrk="1"/>
          <a:r>
            <a: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rPr>
            <a:t>집단적 자위권 행사</a:t>
          </a:r>
        </a:p>
      </dgm:t>
    </dgm:pt>
    <dgm:pt modelId="{859BED81-BFE9-4BFE-BAC6-AEADF420B299}" type="parTrans" cxnId="{E456D05A-89C3-4DE6-A0EE-C8AC30F00CB8}">
      <dgm:prSet/>
      <dgm:spPr/>
      <dgm:t>
        <a:bodyPr/>
        <a:lstStyle/>
        <a:p>
          <a:pPr latinLnBrk="1"/>
          <a:endParaRPr lang="ko-KR" altLang="en-US" sz="36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AFFCFF4-E134-40B1-A87F-986B4B7120C4}" type="sibTrans" cxnId="{E456D05A-89C3-4DE6-A0EE-C8AC30F00CB8}">
      <dgm:prSet/>
      <dgm:spPr/>
      <dgm:t>
        <a:bodyPr/>
        <a:lstStyle/>
        <a:p>
          <a:pPr latinLnBrk="1"/>
          <a:endParaRPr lang="ko-KR" altLang="en-US" sz="36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7129C25-FEEC-448F-80E2-B062DCB3BEEA}">
      <dgm:prSet phldrT="[텍스트]" custT="1"/>
      <dgm:spPr/>
      <dgm:t>
        <a:bodyPr/>
        <a:lstStyle/>
        <a:p>
          <a:pPr latinLnBrk="1"/>
          <a:r>
            <a: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rPr>
            <a:t>집단적 안전보장 행사</a:t>
          </a:r>
        </a:p>
      </dgm:t>
    </dgm:pt>
    <dgm:pt modelId="{0BDADF81-C026-4513-BA11-1F5E36D636C0}" type="parTrans" cxnId="{59D8749F-D7E1-40F3-BAC3-037B52DAE120}">
      <dgm:prSet/>
      <dgm:spPr/>
      <dgm:t>
        <a:bodyPr/>
        <a:lstStyle/>
        <a:p>
          <a:pPr latinLnBrk="1"/>
          <a:endParaRPr lang="ko-KR" altLang="en-US" sz="36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F0815C6-BACA-4B64-9C18-A5010F7454EC}" type="sibTrans" cxnId="{59D8749F-D7E1-40F3-BAC3-037B52DAE120}">
      <dgm:prSet/>
      <dgm:spPr/>
      <dgm:t>
        <a:bodyPr/>
        <a:lstStyle/>
        <a:p>
          <a:pPr latinLnBrk="1"/>
          <a:endParaRPr lang="ko-KR" altLang="en-US" sz="36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2BC44A7-89D5-4471-9891-119A8EB67D08}">
      <dgm:prSet phldrT="[텍스트]" custT="1"/>
      <dgm:spPr/>
      <dgm:t>
        <a:bodyPr/>
        <a:lstStyle/>
        <a:p>
          <a:pPr latinLnBrk="1"/>
          <a:r>
            <a:rPr lang="ko-KR" altLang="en-US" sz="3600" dirty="0" err="1">
              <a:latin typeface="HY견고딕" panose="02030600000101010101" pitchFamily="18" charset="-127"/>
              <a:ea typeface="HY견고딕" panose="02030600000101010101" pitchFamily="18" charset="-127"/>
            </a:rPr>
            <a:t>그레이존</a:t>
          </a:r>
          <a:r>
            <a: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rPr>
            <a:t> 사태 대응</a:t>
          </a:r>
        </a:p>
      </dgm:t>
    </dgm:pt>
    <dgm:pt modelId="{BA877913-348E-4D5D-94D7-68D45445CF9E}" type="parTrans" cxnId="{318831CA-F760-4694-A6C1-8A05A322A480}">
      <dgm:prSet/>
      <dgm:spPr/>
      <dgm:t>
        <a:bodyPr/>
        <a:lstStyle/>
        <a:p>
          <a:pPr latinLnBrk="1"/>
          <a:endParaRPr lang="ko-KR" altLang="en-US" sz="36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1108663-28B8-4F30-B932-5C62FB7A7D8C}" type="sibTrans" cxnId="{318831CA-F760-4694-A6C1-8A05A322A480}">
      <dgm:prSet/>
      <dgm:spPr/>
      <dgm:t>
        <a:bodyPr/>
        <a:lstStyle/>
        <a:p>
          <a:pPr latinLnBrk="1"/>
          <a:endParaRPr lang="ko-KR" altLang="en-US" sz="36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6B77822-B5F1-47C5-8CCB-BA3332759230}" type="pres">
      <dgm:prSet presAssocID="{0DBC9959-ABBC-4780-A3FA-5E899890E4BD}" presName="Name0" presStyleCnt="0">
        <dgm:presLayoutVars>
          <dgm:chMax val="7"/>
          <dgm:chPref val="7"/>
          <dgm:dir/>
        </dgm:presLayoutVars>
      </dgm:prSet>
      <dgm:spPr/>
    </dgm:pt>
    <dgm:pt modelId="{C60F58FA-CE04-421E-85CE-24D731CE4072}" type="pres">
      <dgm:prSet presAssocID="{0DBC9959-ABBC-4780-A3FA-5E899890E4BD}" presName="Name1" presStyleCnt="0"/>
      <dgm:spPr/>
    </dgm:pt>
    <dgm:pt modelId="{50576F39-300A-4FDB-806B-D75F2A4A61BC}" type="pres">
      <dgm:prSet presAssocID="{0DBC9959-ABBC-4780-A3FA-5E899890E4BD}" presName="cycle" presStyleCnt="0"/>
      <dgm:spPr/>
    </dgm:pt>
    <dgm:pt modelId="{AA53D0F7-CD04-41CB-A4AE-7A15125FE210}" type="pres">
      <dgm:prSet presAssocID="{0DBC9959-ABBC-4780-A3FA-5E899890E4BD}" presName="srcNode" presStyleLbl="node1" presStyleIdx="0" presStyleCnt="3"/>
      <dgm:spPr/>
    </dgm:pt>
    <dgm:pt modelId="{E7716810-7B72-444B-B4FD-EA3CEB0E4FC4}" type="pres">
      <dgm:prSet presAssocID="{0DBC9959-ABBC-4780-A3FA-5E899890E4BD}" presName="conn" presStyleLbl="parChTrans1D2" presStyleIdx="0" presStyleCnt="1"/>
      <dgm:spPr/>
    </dgm:pt>
    <dgm:pt modelId="{CD80B2F3-CE5C-4E7A-A610-D050146929F3}" type="pres">
      <dgm:prSet presAssocID="{0DBC9959-ABBC-4780-A3FA-5E899890E4BD}" presName="extraNode" presStyleLbl="node1" presStyleIdx="0" presStyleCnt="3"/>
      <dgm:spPr/>
    </dgm:pt>
    <dgm:pt modelId="{1F43272A-D24D-4949-9C63-682F09C60309}" type="pres">
      <dgm:prSet presAssocID="{0DBC9959-ABBC-4780-A3FA-5E899890E4BD}" presName="dstNode" presStyleLbl="node1" presStyleIdx="0" presStyleCnt="3"/>
      <dgm:spPr/>
    </dgm:pt>
    <dgm:pt modelId="{36A349A6-F3F8-4A7D-B2F1-BC71DFFF95C2}" type="pres">
      <dgm:prSet presAssocID="{1CFFD59A-712C-4818-B376-CD767F3A982E}" presName="text_1" presStyleLbl="node1" presStyleIdx="0" presStyleCnt="3">
        <dgm:presLayoutVars>
          <dgm:bulletEnabled val="1"/>
        </dgm:presLayoutVars>
      </dgm:prSet>
      <dgm:spPr/>
    </dgm:pt>
    <dgm:pt modelId="{E790D0AA-D942-493E-B91E-956FB8DE3BC2}" type="pres">
      <dgm:prSet presAssocID="{1CFFD59A-712C-4818-B376-CD767F3A982E}" presName="accent_1" presStyleCnt="0"/>
      <dgm:spPr/>
    </dgm:pt>
    <dgm:pt modelId="{2F2CDE46-4796-44FC-B692-EE9050052CF0}" type="pres">
      <dgm:prSet presAssocID="{1CFFD59A-712C-4818-B376-CD767F3A982E}" presName="accentRepeatNode" presStyleLbl="solidFgAcc1" presStyleIdx="0" presStyleCnt="3"/>
      <dgm:spPr/>
    </dgm:pt>
    <dgm:pt modelId="{50F0CC6E-7BF1-4093-AE40-4E6DC8035374}" type="pres">
      <dgm:prSet presAssocID="{37129C25-FEEC-448F-80E2-B062DCB3BEEA}" presName="text_2" presStyleLbl="node1" presStyleIdx="1" presStyleCnt="3">
        <dgm:presLayoutVars>
          <dgm:bulletEnabled val="1"/>
        </dgm:presLayoutVars>
      </dgm:prSet>
      <dgm:spPr/>
    </dgm:pt>
    <dgm:pt modelId="{87B4B17D-2565-43C9-B746-C534D7FF4378}" type="pres">
      <dgm:prSet presAssocID="{37129C25-FEEC-448F-80E2-B062DCB3BEEA}" presName="accent_2" presStyleCnt="0"/>
      <dgm:spPr/>
    </dgm:pt>
    <dgm:pt modelId="{0A24CA90-56AE-4D3A-82A6-8F0BD42D0C18}" type="pres">
      <dgm:prSet presAssocID="{37129C25-FEEC-448F-80E2-B062DCB3BEEA}" presName="accentRepeatNode" presStyleLbl="solidFgAcc1" presStyleIdx="1" presStyleCnt="3"/>
      <dgm:spPr/>
    </dgm:pt>
    <dgm:pt modelId="{944BCF88-7F42-4114-BF98-705848AA3EAB}" type="pres">
      <dgm:prSet presAssocID="{82BC44A7-89D5-4471-9891-119A8EB67D08}" presName="text_3" presStyleLbl="node1" presStyleIdx="2" presStyleCnt="3">
        <dgm:presLayoutVars>
          <dgm:bulletEnabled val="1"/>
        </dgm:presLayoutVars>
      </dgm:prSet>
      <dgm:spPr/>
    </dgm:pt>
    <dgm:pt modelId="{579A7C84-7038-478D-8F92-972CF78698D4}" type="pres">
      <dgm:prSet presAssocID="{82BC44A7-89D5-4471-9891-119A8EB67D08}" presName="accent_3" presStyleCnt="0"/>
      <dgm:spPr/>
    </dgm:pt>
    <dgm:pt modelId="{09D6EE7F-44AD-46A5-A28B-AFCBF5756005}" type="pres">
      <dgm:prSet presAssocID="{82BC44A7-89D5-4471-9891-119A8EB67D08}" presName="accentRepeatNode" presStyleLbl="solidFgAcc1" presStyleIdx="2" presStyleCnt="3"/>
      <dgm:spPr/>
    </dgm:pt>
  </dgm:ptLst>
  <dgm:cxnLst>
    <dgm:cxn modelId="{FDAA4921-392E-4C9C-8167-8B9EB4FC6A44}" type="presOf" srcId="{6AFFCFF4-E134-40B1-A87F-986B4B7120C4}" destId="{E7716810-7B72-444B-B4FD-EA3CEB0E4FC4}" srcOrd="0" destOrd="0" presId="urn:microsoft.com/office/officeart/2008/layout/VerticalCurvedList"/>
    <dgm:cxn modelId="{0F988626-3836-40DD-94E4-C995502C2EFE}" type="presOf" srcId="{1CFFD59A-712C-4818-B376-CD767F3A982E}" destId="{36A349A6-F3F8-4A7D-B2F1-BC71DFFF95C2}" srcOrd="0" destOrd="0" presId="urn:microsoft.com/office/officeart/2008/layout/VerticalCurvedList"/>
    <dgm:cxn modelId="{E456D05A-89C3-4DE6-A0EE-C8AC30F00CB8}" srcId="{0DBC9959-ABBC-4780-A3FA-5E899890E4BD}" destId="{1CFFD59A-712C-4818-B376-CD767F3A982E}" srcOrd="0" destOrd="0" parTransId="{859BED81-BFE9-4BFE-BAC6-AEADF420B299}" sibTransId="{6AFFCFF4-E134-40B1-A87F-986B4B7120C4}"/>
    <dgm:cxn modelId="{BD2A5D84-F059-41FE-B233-CDCB73B333F1}" type="presOf" srcId="{82BC44A7-89D5-4471-9891-119A8EB67D08}" destId="{944BCF88-7F42-4114-BF98-705848AA3EAB}" srcOrd="0" destOrd="0" presId="urn:microsoft.com/office/officeart/2008/layout/VerticalCurvedList"/>
    <dgm:cxn modelId="{61013590-C381-4D05-AB95-4EC9C98775DA}" type="presOf" srcId="{37129C25-FEEC-448F-80E2-B062DCB3BEEA}" destId="{50F0CC6E-7BF1-4093-AE40-4E6DC8035374}" srcOrd="0" destOrd="0" presId="urn:microsoft.com/office/officeart/2008/layout/VerticalCurvedList"/>
    <dgm:cxn modelId="{59D8749F-D7E1-40F3-BAC3-037B52DAE120}" srcId="{0DBC9959-ABBC-4780-A3FA-5E899890E4BD}" destId="{37129C25-FEEC-448F-80E2-B062DCB3BEEA}" srcOrd="1" destOrd="0" parTransId="{0BDADF81-C026-4513-BA11-1F5E36D636C0}" sibTransId="{1F0815C6-BACA-4B64-9C18-A5010F7454EC}"/>
    <dgm:cxn modelId="{318831CA-F760-4694-A6C1-8A05A322A480}" srcId="{0DBC9959-ABBC-4780-A3FA-5E899890E4BD}" destId="{82BC44A7-89D5-4471-9891-119A8EB67D08}" srcOrd="2" destOrd="0" parTransId="{BA877913-348E-4D5D-94D7-68D45445CF9E}" sibTransId="{11108663-28B8-4F30-B932-5C62FB7A7D8C}"/>
    <dgm:cxn modelId="{607870CD-56D2-43A0-BBA3-F595D79AF1AD}" type="presOf" srcId="{0DBC9959-ABBC-4780-A3FA-5E899890E4BD}" destId="{D6B77822-B5F1-47C5-8CCB-BA3332759230}" srcOrd="0" destOrd="0" presId="urn:microsoft.com/office/officeart/2008/layout/VerticalCurvedList"/>
    <dgm:cxn modelId="{0F0B7188-C20A-44E6-B0FC-098CD85B26F2}" type="presParOf" srcId="{D6B77822-B5F1-47C5-8CCB-BA3332759230}" destId="{C60F58FA-CE04-421E-85CE-24D731CE4072}" srcOrd="0" destOrd="0" presId="urn:microsoft.com/office/officeart/2008/layout/VerticalCurvedList"/>
    <dgm:cxn modelId="{EFB053BA-6C46-4B5D-BB6B-767DE19424FE}" type="presParOf" srcId="{C60F58FA-CE04-421E-85CE-24D731CE4072}" destId="{50576F39-300A-4FDB-806B-D75F2A4A61BC}" srcOrd="0" destOrd="0" presId="urn:microsoft.com/office/officeart/2008/layout/VerticalCurvedList"/>
    <dgm:cxn modelId="{DD0963C6-69F6-4609-9C06-A10C951783EB}" type="presParOf" srcId="{50576F39-300A-4FDB-806B-D75F2A4A61BC}" destId="{AA53D0F7-CD04-41CB-A4AE-7A15125FE210}" srcOrd="0" destOrd="0" presId="urn:microsoft.com/office/officeart/2008/layout/VerticalCurvedList"/>
    <dgm:cxn modelId="{8B3D56AE-6126-413C-83EA-5B3E0F19E1E6}" type="presParOf" srcId="{50576F39-300A-4FDB-806B-D75F2A4A61BC}" destId="{E7716810-7B72-444B-B4FD-EA3CEB0E4FC4}" srcOrd="1" destOrd="0" presId="urn:microsoft.com/office/officeart/2008/layout/VerticalCurvedList"/>
    <dgm:cxn modelId="{E53E3CD7-4D33-491F-9C28-368464894C17}" type="presParOf" srcId="{50576F39-300A-4FDB-806B-D75F2A4A61BC}" destId="{CD80B2F3-CE5C-4E7A-A610-D050146929F3}" srcOrd="2" destOrd="0" presId="urn:microsoft.com/office/officeart/2008/layout/VerticalCurvedList"/>
    <dgm:cxn modelId="{0DFA3AC2-98CA-4CBF-B2E2-E0B0BFAF29C8}" type="presParOf" srcId="{50576F39-300A-4FDB-806B-D75F2A4A61BC}" destId="{1F43272A-D24D-4949-9C63-682F09C60309}" srcOrd="3" destOrd="0" presId="urn:microsoft.com/office/officeart/2008/layout/VerticalCurvedList"/>
    <dgm:cxn modelId="{A5867C12-898F-40BD-95CB-A626405A5425}" type="presParOf" srcId="{C60F58FA-CE04-421E-85CE-24D731CE4072}" destId="{36A349A6-F3F8-4A7D-B2F1-BC71DFFF95C2}" srcOrd="1" destOrd="0" presId="urn:microsoft.com/office/officeart/2008/layout/VerticalCurvedList"/>
    <dgm:cxn modelId="{08347F1C-B5D4-4649-AE02-B77DA765EF1C}" type="presParOf" srcId="{C60F58FA-CE04-421E-85CE-24D731CE4072}" destId="{E790D0AA-D942-493E-B91E-956FB8DE3BC2}" srcOrd="2" destOrd="0" presId="urn:microsoft.com/office/officeart/2008/layout/VerticalCurvedList"/>
    <dgm:cxn modelId="{207D5D67-2A3B-4AFC-922A-B093DEB8EC48}" type="presParOf" srcId="{E790D0AA-D942-493E-B91E-956FB8DE3BC2}" destId="{2F2CDE46-4796-44FC-B692-EE9050052CF0}" srcOrd="0" destOrd="0" presId="urn:microsoft.com/office/officeart/2008/layout/VerticalCurvedList"/>
    <dgm:cxn modelId="{7373FBAB-DC2B-4BBE-AA2F-51672971B475}" type="presParOf" srcId="{C60F58FA-CE04-421E-85CE-24D731CE4072}" destId="{50F0CC6E-7BF1-4093-AE40-4E6DC8035374}" srcOrd="3" destOrd="0" presId="urn:microsoft.com/office/officeart/2008/layout/VerticalCurvedList"/>
    <dgm:cxn modelId="{AFF9A5B7-F607-48EE-A398-652A17CFFA02}" type="presParOf" srcId="{C60F58FA-CE04-421E-85CE-24D731CE4072}" destId="{87B4B17D-2565-43C9-B746-C534D7FF4378}" srcOrd="4" destOrd="0" presId="urn:microsoft.com/office/officeart/2008/layout/VerticalCurvedList"/>
    <dgm:cxn modelId="{BBB95F3D-CFFA-40C5-B14D-CF489818F226}" type="presParOf" srcId="{87B4B17D-2565-43C9-B746-C534D7FF4378}" destId="{0A24CA90-56AE-4D3A-82A6-8F0BD42D0C18}" srcOrd="0" destOrd="0" presId="urn:microsoft.com/office/officeart/2008/layout/VerticalCurvedList"/>
    <dgm:cxn modelId="{0D911E8D-1131-4E1B-A750-753C5E5B66F5}" type="presParOf" srcId="{C60F58FA-CE04-421E-85CE-24D731CE4072}" destId="{944BCF88-7F42-4114-BF98-705848AA3EAB}" srcOrd="5" destOrd="0" presId="urn:microsoft.com/office/officeart/2008/layout/VerticalCurvedList"/>
    <dgm:cxn modelId="{16FE6982-E573-4AD6-9153-F529C1807BA7}" type="presParOf" srcId="{C60F58FA-CE04-421E-85CE-24D731CE4072}" destId="{579A7C84-7038-478D-8F92-972CF78698D4}" srcOrd="6" destOrd="0" presId="urn:microsoft.com/office/officeart/2008/layout/VerticalCurvedList"/>
    <dgm:cxn modelId="{32961F28-4866-46EB-B42D-41288D4E29B6}" type="presParOf" srcId="{579A7C84-7038-478D-8F92-972CF78698D4}" destId="{09D6EE7F-44AD-46A5-A28B-AFCBF57560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1A2366-8AAC-4925-9A31-7AEEC73FE98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FF59D68-6B4E-4372-BF84-78D9B3F0A5D8}">
      <dgm:prSet phldrT="[텍스트]" custT="1"/>
      <dgm:spPr/>
      <dgm:t>
        <a:bodyPr/>
        <a:lstStyle/>
        <a:p>
          <a:pPr latinLnBrk="1"/>
          <a:r>
            <a:rPr lang="ko-KR" altLang="en-US" sz="26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자위권</a:t>
          </a:r>
        </a:p>
      </dgm:t>
    </dgm:pt>
    <dgm:pt modelId="{54595926-CD23-443B-8954-6937FF05E293}" type="parTrans" cxnId="{CA38DE5D-4F4D-4CC0-A299-873A00083194}">
      <dgm:prSet/>
      <dgm:spPr/>
      <dgm:t>
        <a:bodyPr/>
        <a:lstStyle/>
        <a:p>
          <a:pPr latinLnBrk="1"/>
          <a:endParaRPr lang="ko-KR" altLang="en-US"/>
        </a:p>
      </dgm:t>
    </dgm:pt>
    <dgm:pt modelId="{7F2B15D0-BF57-417C-94C0-A4ACF782B121}" type="sibTrans" cxnId="{CA38DE5D-4F4D-4CC0-A299-873A00083194}">
      <dgm:prSet/>
      <dgm:spPr/>
      <dgm:t>
        <a:bodyPr/>
        <a:lstStyle/>
        <a:p>
          <a:pPr latinLnBrk="1"/>
          <a:endParaRPr lang="ko-KR" altLang="en-US"/>
        </a:p>
      </dgm:t>
    </dgm:pt>
    <dgm:pt modelId="{F016234A-6BD6-4D95-B11D-1003624DFD63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공해상 미국 함정 공격에 응전</a:t>
          </a:r>
        </a:p>
      </dgm:t>
    </dgm:pt>
    <dgm:pt modelId="{B6F74A2C-1FED-4719-9A06-1BE8646417ED}" type="parTrans" cxnId="{AD27C727-F46F-440D-8F9E-162548A76945}">
      <dgm:prSet/>
      <dgm:spPr/>
      <dgm:t>
        <a:bodyPr/>
        <a:lstStyle/>
        <a:p>
          <a:pPr latinLnBrk="1"/>
          <a:endParaRPr lang="ko-KR" altLang="en-US"/>
        </a:p>
      </dgm:t>
    </dgm:pt>
    <dgm:pt modelId="{437C6824-D525-446E-98C4-79EAB47B79D2}" type="sibTrans" cxnId="{AD27C727-F46F-440D-8F9E-162548A76945}">
      <dgm:prSet/>
      <dgm:spPr/>
      <dgm:t>
        <a:bodyPr/>
        <a:lstStyle/>
        <a:p>
          <a:pPr latinLnBrk="1"/>
          <a:endParaRPr lang="ko-KR" altLang="en-US"/>
        </a:p>
      </dgm:t>
    </dgm:pt>
    <dgm:pt modelId="{DDCC21DD-4380-4B28-B523-49CBC6F2A67D}">
      <dgm:prSet phldrT="[텍스트]" custT="1"/>
      <dgm:spPr/>
      <dgm:t>
        <a:bodyPr/>
        <a:lstStyle/>
        <a:p>
          <a:pPr latinLnBrk="1"/>
          <a:r>
            <a:rPr lang="ko-KR" altLang="en-US" sz="26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안전보장행사</a:t>
          </a:r>
        </a:p>
      </dgm:t>
    </dgm:pt>
    <dgm:pt modelId="{F6AF9575-392C-43A3-87C4-0528FF9B55E3}" type="parTrans" cxnId="{5DB5332B-3D53-4792-8072-2F27D7D91A74}">
      <dgm:prSet/>
      <dgm:spPr/>
      <dgm:t>
        <a:bodyPr/>
        <a:lstStyle/>
        <a:p>
          <a:pPr latinLnBrk="1"/>
          <a:endParaRPr lang="ko-KR" altLang="en-US"/>
        </a:p>
      </dgm:t>
    </dgm:pt>
    <dgm:pt modelId="{E52F3A01-5499-4224-A668-AF06A2465EB5}" type="sibTrans" cxnId="{5DB5332B-3D53-4792-8072-2F27D7D91A74}">
      <dgm:prSet/>
      <dgm:spPr/>
      <dgm:t>
        <a:bodyPr/>
        <a:lstStyle/>
        <a:p>
          <a:pPr latinLnBrk="1"/>
          <a:endParaRPr lang="ko-KR" altLang="en-US"/>
        </a:p>
      </dgm:t>
    </dgm:pt>
    <dgm:pt modelId="{DFD0975F-9B86-4B3F-B3C0-C3F90FABF8AD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국제평화활동에 참가하는 타국부대 보호 위한 자위대 무기 사용</a:t>
          </a:r>
        </a:p>
      </dgm:t>
    </dgm:pt>
    <dgm:pt modelId="{87906E50-DDC9-43A9-A6E4-48F6B8A7AFB6}" type="parTrans" cxnId="{D80ACB32-4DFF-480E-A4A3-24D8EB21D68B}">
      <dgm:prSet/>
      <dgm:spPr/>
      <dgm:t>
        <a:bodyPr/>
        <a:lstStyle/>
        <a:p>
          <a:pPr latinLnBrk="1"/>
          <a:endParaRPr lang="ko-KR" altLang="en-US"/>
        </a:p>
      </dgm:t>
    </dgm:pt>
    <dgm:pt modelId="{4BEDA2D2-5F87-4EE4-839F-53C8A1874AB4}" type="sibTrans" cxnId="{D80ACB32-4DFF-480E-A4A3-24D8EB21D68B}">
      <dgm:prSet/>
      <dgm:spPr/>
      <dgm:t>
        <a:bodyPr/>
        <a:lstStyle/>
        <a:p>
          <a:pPr latinLnBrk="1"/>
          <a:endParaRPr lang="ko-KR" altLang="en-US"/>
        </a:p>
      </dgm:t>
    </dgm:pt>
    <dgm:pt modelId="{5DC900A2-F07C-4A16-819F-DBCB6EE1E48C}">
      <dgm:prSet phldrT="[텍스트]" custT="1"/>
      <dgm:spPr/>
      <dgm:t>
        <a:bodyPr/>
        <a:lstStyle/>
        <a:p>
          <a:pPr latinLnBrk="1"/>
          <a:r>
            <a:rPr lang="ko-KR" altLang="en-US" sz="26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그레이존사태</a:t>
          </a:r>
          <a:r>
            <a:rPr lang="ko-KR" altLang="en-US" sz="2600" dirty="0">
              <a:latin typeface="HY헤드라인M" panose="02030600000101010101" pitchFamily="18" charset="-127"/>
              <a:ea typeface="HY헤드라인M" panose="02030600000101010101" pitchFamily="18" charset="-127"/>
            </a:rPr>
            <a:t> 대응</a:t>
          </a:r>
        </a:p>
      </dgm:t>
    </dgm:pt>
    <dgm:pt modelId="{8BDFA4C5-60FB-43FF-ABF1-05B4EE93C5AD}" type="parTrans" cxnId="{62C00EE2-F7C3-4145-98B7-EC913A2E179B}">
      <dgm:prSet/>
      <dgm:spPr/>
      <dgm:t>
        <a:bodyPr/>
        <a:lstStyle/>
        <a:p>
          <a:pPr latinLnBrk="1"/>
          <a:endParaRPr lang="ko-KR" altLang="en-US"/>
        </a:p>
      </dgm:t>
    </dgm:pt>
    <dgm:pt modelId="{730B7E75-0B17-48F0-9512-026191707172}" type="sibTrans" cxnId="{62C00EE2-F7C3-4145-98B7-EC913A2E179B}">
      <dgm:prSet/>
      <dgm:spPr/>
      <dgm:t>
        <a:bodyPr/>
        <a:lstStyle/>
        <a:p>
          <a:pPr latinLnBrk="1"/>
          <a:endParaRPr lang="ko-KR" altLang="en-US"/>
        </a:p>
      </dgm:t>
    </dgm:pt>
    <dgm:pt modelId="{89973129-2B12-4A72-A95C-6B9F1FD37612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미국으로 향하는 탄도 미사일 요격</a:t>
          </a:r>
        </a:p>
      </dgm:t>
    </dgm:pt>
    <dgm:pt modelId="{D266BFBD-2D5E-4068-940E-23852F823C1E}" type="parTrans" cxnId="{F65BAD1E-6A27-4E4D-9BC4-85AE59CF37D1}">
      <dgm:prSet/>
      <dgm:spPr/>
      <dgm:t>
        <a:bodyPr/>
        <a:lstStyle/>
        <a:p>
          <a:pPr latinLnBrk="1"/>
          <a:endParaRPr lang="ko-KR" altLang="en-US"/>
        </a:p>
      </dgm:t>
    </dgm:pt>
    <dgm:pt modelId="{3FCA1D02-459E-450A-9DDA-AE2B731CAAC1}" type="sibTrans" cxnId="{F65BAD1E-6A27-4E4D-9BC4-85AE59CF37D1}">
      <dgm:prSet/>
      <dgm:spPr/>
      <dgm:t>
        <a:bodyPr/>
        <a:lstStyle/>
        <a:p>
          <a:pPr latinLnBrk="1"/>
          <a:endParaRPr lang="ko-KR" altLang="en-US"/>
        </a:p>
      </dgm:t>
    </dgm:pt>
    <dgm:pt modelId="{E1C1D1CE-1DD1-41FA-9B0D-1D6A1741C3B3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국제평화활동에 참가하는 타국 후방 지원</a:t>
          </a:r>
        </a:p>
      </dgm:t>
    </dgm:pt>
    <dgm:pt modelId="{DCD11AC0-CBCC-42EB-B8AF-881E160F068C}" type="parTrans" cxnId="{BFCD8424-F739-4B4B-A815-40BAD51F32DE}">
      <dgm:prSet/>
      <dgm:spPr/>
      <dgm:t>
        <a:bodyPr/>
        <a:lstStyle/>
        <a:p>
          <a:pPr latinLnBrk="1"/>
          <a:endParaRPr lang="ko-KR" altLang="en-US"/>
        </a:p>
      </dgm:t>
    </dgm:pt>
    <dgm:pt modelId="{A3A98654-CFAC-4B52-B729-40941B70517C}" type="sibTrans" cxnId="{BFCD8424-F739-4B4B-A815-40BAD51F32DE}">
      <dgm:prSet/>
      <dgm:spPr/>
      <dgm:t>
        <a:bodyPr/>
        <a:lstStyle/>
        <a:p>
          <a:pPr latinLnBrk="1"/>
          <a:endParaRPr lang="ko-KR" altLang="en-US"/>
        </a:p>
      </dgm:t>
    </dgm:pt>
    <dgm:pt modelId="{28C9945C-BCC2-4BCC-BB37-BC4A8AE47C45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낙도 상륙한 무장집단 대응</a:t>
          </a:r>
        </a:p>
      </dgm:t>
    </dgm:pt>
    <dgm:pt modelId="{426015EE-671A-4496-A477-0835994C64E1}" type="parTrans" cxnId="{F9934933-9D19-4ADF-96E1-F4A39EFB0E6F}">
      <dgm:prSet/>
      <dgm:spPr/>
      <dgm:t>
        <a:bodyPr/>
        <a:lstStyle/>
        <a:p>
          <a:pPr latinLnBrk="1"/>
          <a:endParaRPr lang="ko-KR" altLang="en-US"/>
        </a:p>
      </dgm:t>
    </dgm:pt>
    <dgm:pt modelId="{5ADBADA9-322F-4B82-A52F-CFB97DFC9505}" type="sibTrans" cxnId="{F9934933-9D19-4ADF-96E1-F4A39EFB0E6F}">
      <dgm:prSet/>
      <dgm:spPr/>
      <dgm:t>
        <a:bodyPr/>
        <a:lstStyle/>
        <a:p>
          <a:pPr latinLnBrk="1"/>
          <a:endParaRPr lang="ko-KR" altLang="en-US"/>
        </a:p>
      </dgm:t>
    </dgm:pt>
    <dgm:pt modelId="{B9181ECA-4564-44B1-931A-80C7DC4220DB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일본 영해 </a:t>
          </a:r>
          <a:r>
            <a:rPr lang="ko-KR" altLang="en-US" dirty="0" err="1">
              <a:latin typeface="HY견고딕" panose="02030600000101010101" pitchFamily="18" charset="-127"/>
              <a:ea typeface="HY견고딕" panose="02030600000101010101" pitchFamily="18" charset="-127"/>
            </a:rPr>
            <a:t>칩입</a:t>
          </a:r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 잠수함 퇴거 불응에 대응  </a:t>
          </a:r>
        </a:p>
      </dgm:t>
    </dgm:pt>
    <dgm:pt modelId="{8B382AA9-1E25-4125-B5D6-C3B3E122F009}" type="parTrans" cxnId="{9891A0C8-5B06-40FB-851E-BB5C57213E0D}">
      <dgm:prSet/>
      <dgm:spPr/>
      <dgm:t>
        <a:bodyPr/>
        <a:lstStyle/>
        <a:p>
          <a:pPr latinLnBrk="1"/>
          <a:endParaRPr lang="ko-KR" altLang="en-US"/>
        </a:p>
      </dgm:t>
    </dgm:pt>
    <dgm:pt modelId="{AB3100DF-9BDA-4F7F-8818-8E7A3092404A}" type="sibTrans" cxnId="{9891A0C8-5B06-40FB-851E-BB5C57213E0D}">
      <dgm:prSet/>
      <dgm:spPr/>
      <dgm:t>
        <a:bodyPr/>
        <a:lstStyle/>
        <a:p>
          <a:pPr latinLnBrk="1"/>
          <a:endParaRPr lang="ko-KR" altLang="en-US"/>
        </a:p>
      </dgm:t>
    </dgm:pt>
    <dgm:pt modelId="{99DBDB79-C8FF-44A8-9011-0CB1233C70CA}" type="pres">
      <dgm:prSet presAssocID="{B31A2366-8AAC-4925-9A31-7AEEC73FE9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A82103-E9C9-4B0F-95FF-BF0119543B93}" type="pres">
      <dgm:prSet presAssocID="{2FF59D68-6B4E-4372-BF84-78D9B3F0A5D8}" presName="root" presStyleCnt="0"/>
      <dgm:spPr/>
    </dgm:pt>
    <dgm:pt modelId="{E103F3B6-28DA-4249-B435-683C3FFD4428}" type="pres">
      <dgm:prSet presAssocID="{2FF59D68-6B4E-4372-BF84-78D9B3F0A5D8}" presName="rootComposite" presStyleCnt="0"/>
      <dgm:spPr/>
    </dgm:pt>
    <dgm:pt modelId="{47A67242-1BBE-4F3B-9D79-C2CCA6EA747C}" type="pres">
      <dgm:prSet presAssocID="{2FF59D68-6B4E-4372-BF84-78D9B3F0A5D8}" presName="rootText" presStyleLbl="node1" presStyleIdx="0" presStyleCnt="3" custScaleX="132378"/>
      <dgm:spPr/>
    </dgm:pt>
    <dgm:pt modelId="{F9C8387B-863E-47A7-B5C8-1B9CAF62F7DF}" type="pres">
      <dgm:prSet presAssocID="{2FF59D68-6B4E-4372-BF84-78D9B3F0A5D8}" presName="rootConnector" presStyleLbl="node1" presStyleIdx="0" presStyleCnt="3"/>
      <dgm:spPr/>
    </dgm:pt>
    <dgm:pt modelId="{62DFB5B1-BD2C-4605-ADB7-61898B40DEFA}" type="pres">
      <dgm:prSet presAssocID="{2FF59D68-6B4E-4372-BF84-78D9B3F0A5D8}" presName="childShape" presStyleCnt="0"/>
      <dgm:spPr/>
    </dgm:pt>
    <dgm:pt modelId="{3A56B1C5-CEAC-4D59-A0F5-61F9A2476B65}" type="pres">
      <dgm:prSet presAssocID="{B6F74A2C-1FED-4719-9A06-1BE8646417ED}" presName="Name13" presStyleLbl="parChTrans1D2" presStyleIdx="0" presStyleCnt="6"/>
      <dgm:spPr/>
    </dgm:pt>
    <dgm:pt modelId="{13F9064F-17C8-4E19-922B-707385912B54}" type="pres">
      <dgm:prSet presAssocID="{F016234A-6BD6-4D95-B11D-1003624DFD63}" presName="childText" presStyleLbl="bgAcc1" presStyleIdx="0" presStyleCnt="6" custScaleX="146009">
        <dgm:presLayoutVars>
          <dgm:bulletEnabled val="1"/>
        </dgm:presLayoutVars>
      </dgm:prSet>
      <dgm:spPr/>
    </dgm:pt>
    <dgm:pt modelId="{3B6037F1-421A-4A84-AB97-91F37E3664E9}" type="pres">
      <dgm:prSet presAssocID="{D266BFBD-2D5E-4068-940E-23852F823C1E}" presName="Name13" presStyleLbl="parChTrans1D2" presStyleIdx="1" presStyleCnt="6"/>
      <dgm:spPr/>
    </dgm:pt>
    <dgm:pt modelId="{428323F7-175F-4F06-84AD-85E8EB1CD0F8}" type="pres">
      <dgm:prSet presAssocID="{89973129-2B12-4A72-A95C-6B9F1FD37612}" presName="childText" presStyleLbl="bgAcc1" presStyleIdx="1" presStyleCnt="6" custScaleX="146009">
        <dgm:presLayoutVars>
          <dgm:bulletEnabled val="1"/>
        </dgm:presLayoutVars>
      </dgm:prSet>
      <dgm:spPr/>
    </dgm:pt>
    <dgm:pt modelId="{2E8BA087-EF24-422B-BF16-22054606D5B2}" type="pres">
      <dgm:prSet presAssocID="{DDCC21DD-4380-4B28-B523-49CBC6F2A67D}" presName="root" presStyleCnt="0"/>
      <dgm:spPr/>
    </dgm:pt>
    <dgm:pt modelId="{C42A9E2B-3B36-41A5-BE34-5C057650124C}" type="pres">
      <dgm:prSet presAssocID="{DDCC21DD-4380-4B28-B523-49CBC6F2A67D}" presName="rootComposite" presStyleCnt="0"/>
      <dgm:spPr/>
    </dgm:pt>
    <dgm:pt modelId="{016F689A-B027-48FD-9FEB-139C6E9295F7}" type="pres">
      <dgm:prSet presAssocID="{DDCC21DD-4380-4B28-B523-49CBC6F2A67D}" presName="rootText" presStyleLbl="node1" presStyleIdx="1" presStyleCnt="3" custScaleX="132378"/>
      <dgm:spPr/>
    </dgm:pt>
    <dgm:pt modelId="{35877568-80F3-40D3-B0EB-E80EEB2777D8}" type="pres">
      <dgm:prSet presAssocID="{DDCC21DD-4380-4B28-B523-49CBC6F2A67D}" presName="rootConnector" presStyleLbl="node1" presStyleIdx="1" presStyleCnt="3"/>
      <dgm:spPr/>
    </dgm:pt>
    <dgm:pt modelId="{50AA17E9-B3D3-4725-A017-12C6ED372304}" type="pres">
      <dgm:prSet presAssocID="{DDCC21DD-4380-4B28-B523-49CBC6F2A67D}" presName="childShape" presStyleCnt="0"/>
      <dgm:spPr/>
    </dgm:pt>
    <dgm:pt modelId="{7620EE7B-CA61-4395-83BC-4461CB1D7D8F}" type="pres">
      <dgm:prSet presAssocID="{87906E50-DDC9-43A9-A6E4-48F6B8A7AFB6}" presName="Name13" presStyleLbl="parChTrans1D2" presStyleIdx="2" presStyleCnt="6"/>
      <dgm:spPr/>
    </dgm:pt>
    <dgm:pt modelId="{C3B9F704-C4E6-4C4A-A4FB-CFC85D2B035C}" type="pres">
      <dgm:prSet presAssocID="{DFD0975F-9B86-4B3F-B3C0-C3F90FABF8AD}" presName="childText" presStyleLbl="bgAcc1" presStyleIdx="2" presStyleCnt="6" custScaleX="146009">
        <dgm:presLayoutVars>
          <dgm:bulletEnabled val="1"/>
        </dgm:presLayoutVars>
      </dgm:prSet>
      <dgm:spPr/>
    </dgm:pt>
    <dgm:pt modelId="{5342C98A-C991-48C6-B53E-B8E4E19AAB1D}" type="pres">
      <dgm:prSet presAssocID="{DCD11AC0-CBCC-42EB-B8AF-881E160F068C}" presName="Name13" presStyleLbl="parChTrans1D2" presStyleIdx="3" presStyleCnt="6"/>
      <dgm:spPr/>
    </dgm:pt>
    <dgm:pt modelId="{294A699C-94C5-4F99-B979-0F5065BE8B84}" type="pres">
      <dgm:prSet presAssocID="{E1C1D1CE-1DD1-41FA-9B0D-1D6A1741C3B3}" presName="childText" presStyleLbl="bgAcc1" presStyleIdx="3" presStyleCnt="6" custScaleX="146009">
        <dgm:presLayoutVars>
          <dgm:bulletEnabled val="1"/>
        </dgm:presLayoutVars>
      </dgm:prSet>
      <dgm:spPr/>
    </dgm:pt>
    <dgm:pt modelId="{5B971974-B544-46CD-B992-39EBA814437F}" type="pres">
      <dgm:prSet presAssocID="{5DC900A2-F07C-4A16-819F-DBCB6EE1E48C}" presName="root" presStyleCnt="0"/>
      <dgm:spPr/>
    </dgm:pt>
    <dgm:pt modelId="{E5C4273F-AEBB-4F5C-B9F6-AE7734085CC9}" type="pres">
      <dgm:prSet presAssocID="{5DC900A2-F07C-4A16-819F-DBCB6EE1E48C}" presName="rootComposite" presStyleCnt="0"/>
      <dgm:spPr/>
    </dgm:pt>
    <dgm:pt modelId="{380C1CDD-767C-4BF1-A15C-FE956F3612A1}" type="pres">
      <dgm:prSet presAssocID="{5DC900A2-F07C-4A16-819F-DBCB6EE1E48C}" presName="rootText" presStyleLbl="node1" presStyleIdx="2" presStyleCnt="3" custScaleX="132378"/>
      <dgm:spPr/>
    </dgm:pt>
    <dgm:pt modelId="{4843C4DA-D906-4AC2-9202-14E7FAA47841}" type="pres">
      <dgm:prSet presAssocID="{5DC900A2-F07C-4A16-819F-DBCB6EE1E48C}" presName="rootConnector" presStyleLbl="node1" presStyleIdx="2" presStyleCnt="3"/>
      <dgm:spPr/>
    </dgm:pt>
    <dgm:pt modelId="{A8C00E51-BB11-4211-A0D5-20E11E2AA1E3}" type="pres">
      <dgm:prSet presAssocID="{5DC900A2-F07C-4A16-819F-DBCB6EE1E48C}" presName="childShape" presStyleCnt="0"/>
      <dgm:spPr/>
    </dgm:pt>
    <dgm:pt modelId="{EF57249C-6E2B-4D8F-B81F-4C139C94A53E}" type="pres">
      <dgm:prSet presAssocID="{426015EE-671A-4496-A477-0835994C64E1}" presName="Name13" presStyleLbl="parChTrans1D2" presStyleIdx="4" presStyleCnt="6"/>
      <dgm:spPr/>
    </dgm:pt>
    <dgm:pt modelId="{BBC5E866-4D4E-4884-845B-1E9F1182A4CC}" type="pres">
      <dgm:prSet presAssocID="{28C9945C-BCC2-4BCC-BB37-BC4A8AE47C45}" presName="childText" presStyleLbl="bgAcc1" presStyleIdx="4" presStyleCnt="6" custScaleX="146009">
        <dgm:presLayoutVars>
          <dgm:bulletEnabled val="1"/>
        </dgm:presLayoutVars>
      </dgm:prSet>
      <dgm:spPr/>
    </dgm:pt>
    <dgm:pt modelId="{BF0618C6-AB08-4192-9B3E-0735597007D4}" type="pres">
      <dgm:prSet presAssocID="{8B382AA9-1E25-4125-B5D6-C3B3E122F009}" presName="Name13" presStyleLbl="parChTrans1D2" presStyleIdx="5" presStyleCnt="6"/>
      <dgm:spPr/>
    </dgm:pt>
    <dgm:pt modelId="{32C6412B-EC08-4BE9-A7CA-004B8C8791BB}" type="pres">
      <dgm:prSet presAssocID="{B9181ECA-4564-44B1-931A-80C7DC4220DB}" presName="childText" presStyleLbl="bgAcc1" presStyleIdx="5" presStyleCnt="6" custScaleX="146009">
        <dgm:presLayoutVars>
          <dgm:bulletEnabled val="1"/>
        </dgm:presLayoutVars>
      </dgm:prSet>
      <dgm:spPr/>
    </dgm:pt>
  </dgm:ptLst>
  <dgm:cxnLst>
    <dgm:cxn modelId="{CAA6B502-9ACE-4282-8562-A1D326E4D529}" type="presOf" srcId="{D266BFBD-2D5E-4068-940E-23852F823C1E}" destId="{3B6037F1-421A-4A84-AB97-91F37E3664E9}" srcOrd="0" destOrd="0" presId="urn:microsoft.com/office/officeart/2005/8/layout/hierarchy3"/>
    <dgm:cxn modelId="{24C20603-434F-4021-9C5D-29F8D5F94B90}" type="presOf" srcId="{5DC900A2-F07C-4A16-819F-DBCB6EE1E48C}" destId="{380C1CDD-767C-4BF1-A15C-FE956F3612A1}" srcOrd="0" destOrd="0" presId="urn:microsoft.com/office/officeart/2005/8/layout/hierarchy3"/>
    <dgm:cxn modelId="{F3B92A04-249E-4EA1-BF79-F474293276D8}" type="presOf" srcId="{B31A2366-8AAC-4925-9A31-7AEEC73FE98B}" destId="{99DBDB79-C8FF-44A8-9011-0CB1233C70CA}" srcOrd="0" destOrd="0" presId="urn:microsoft.com/office/officeart/2005/8/layout/hierarchy3"/>
    <dgm:cxn modelId="{76FDD60A-3F8E-4CB4-A553-FD85E29D2EB5}" type="presOf" srcId="{DDCC21DD-4380-4B28-B523-49CBC6F2A67D}" destId="{35877568-80F3-40D3-B0EB-E80EEB2777D8}" srcOrd="1" destOrd="0" presId="urn:microsoft.com/office/officeart/2005/8/layout/hierarchy3"/>
    <dgm:cxn modelId="{A021F91A-D424-4B26-AD24-EC6F13DD1D77}" type="presOf" srcId="{426015EE-671A-4496-A477-0835994C64E1}" destId="{EF57249C-6E2B-4D8F-B81F-4C139C94A53E}" srcOrd="0" destOrd="0" presId="urn:microsoft.com/office/officeart/2005/8/layout/hierarchy3"/>
    <dgm:cxn modelId="{F65BAD1E-6A27-4E4D-9BC4-85AE59CF37D1}" srcId="{2FF59D68-6B4E-4372-BF84-78D9B3F0A5D8}" destId="{89973129-2B12-4A72-A95C-6B9F1FD37612}" srcOrd="1" destOrd="0" parTransId="{D266BFBD-2D5E-4068-940E-23852F823C1E}" sibTransId="{3FCA1D02-459E-450A-9DDA-AE2B731CAAC1}"/>
    <dgm:cxn modelId="{BFCD8424-F739-4B4B-A815-40BAD51F32DE}" srcId="{DDCC21DD-4380-4B28-B523-49CBC6F2A67D}" destId="{E1C1D1CE-1DD1-41FA-9B0D-1D6A1741C3B3}" srcOrd="1" destOrd="0" parTransId="{DCD11AC0-CBCC-42EB-B8AF-881E160F068C}" sibTransId="{A3A98654-CFAC-4B52-B729-40941B70517C}"/>
    <dgm:cxn modelId="{5EFF5325-33D7-42CF-9E66-B880346C3537}" type="presOf" srcId="{2FF59D68-6B4E-4372-BF84-78D9B3F0A5D8}" destId="{F9C8387B-863E-47A7-B5C8-1B9CAF62F7DF}" srcOrd="1" destOrd="0" presId="urn:microsoft.com/office/officeart/2005/8/layout/hierarchy3"/>
    <dgm:cxn modelId="{AD27C727-F46F-440D-8F9E-162548A76945}" srcId="{2FF59D68-6B4E-4372-BF84-78D9B3F0A5D8}" destId="{F016234A-6BD6-4D95-B11D-1003624DFD63}" srcOrd="0" destOrd="0" parTransId="{B6F74A2C-1FED-4719-9A06-1BE8646417ED}" sibTransId="{437C6824-D525-446E-98C4-79EAB47B79D2}"/>
    <dgm:cxn modelId="{5DB5332B-3D53-4792-8072-2F27D7D91A74}" srcId="{B31A2366-8AAC-4925-9A31-7AEEC73FE98B}" destId="{DDCC21DD-4380-4B28-B523-49CBC6F2A67D}" srcOrd="1" destOrd="0" parTransId="{F6AF9575-392C-43A3-87C4-0528FF9B55E3}" sibTransId="{E52F3A01-5499-4224-A668-AF06A2465EB5}"/>
    <dgm:cxn modelId="{D24F912B-6148-44C7-9809-8145EA38C39B}" type="presOf" srcId="{5DC900A2-F07C-4A16-819F-DBCB6EE1E48C}" destId="{4843C4DA-D906-4AC2-9202-14E7FAA47841}" srcOrd="1" destOrd="0" presId="urn:microsoft.com/office/officeart/2005/8/layout/hierarchy3"/>
    <dgm:cxn modelId="{4DEE9632-86B2-4B8B-B61E-676E3C56AEF4}" type="presOf" srcId="{8B382AA9-1E25-4125-B5D6-C3B3E122F009}" destId="{BF0618C6-AB08-4192-9B3E-0735597007D4}" srcOrd="0" destOrd="0" presId="urn:microsoft.com/office/officeart/2005/8/layout/hierarchy3"/>
    <dgm:cxn modelId="{D80ACB32-4DFF-480E-A4A3-24D8EB21D68B}" srcId="{DDCC21DD-4380-4B28-B523-49CBC6F2A67D}" destId="{DFD0975F-9B86-4B3F-B3C0-C3F90FABF8AD}" srcOrd="0" destOrd="0" parTransId="{87906E50-DDC9-43A9-A6E4-48F6B8A7AFB6}" sibTransId="{4BEDA2D2-5F87-4EE4-839F-53C8A1874AB4}"/>
    <dgm:cxn modelId="{F9934933-9D19-4ADF-96E1-F4A39EFB0E6F}" srcId="{5DC900A2-F07C-4A16-819F-DBCB6EE1E48C}" destId="{28C9945C-BCC2-4BCC-BB37-BC4A8AE47C45}" srcOrd="0" destOrd="0" parTransId="{426015EE-671A-4496-A477-0835994C64E1}" sibTransId="{5ADBADA9-322F-4B82-A52F-CFB97DFC9505}"/>
    <dgm:cxn modelId="{CA38DE5D-4F4D-4CC0-A299-873A00083194}" srcId="{B31A2366-8AAC-4925-9A31-7AEEC73FE98B}" destId="{2FF59D68-6B4E-4372-BF84-78D9B3F0A5D8}" srcOrd="0" destOrd="0" parTransId="{54595926-CD23-443B-8954-6937FF05E293}" sibTransId="{7F2B15D0-BF57-417C-94C0-A4ACF782B121}"/>
    <dgm:cxn modelId="{15D2F261-CD4E-4B7F-8664-245B7E6DD8C9}" type="presOf" srcId="{B6F74A2C-1FED-4719-9A06-1BE8646417ED}" destId="{3A56B1C5-CEAC-4D59-A0F5-61F9A2476B65}" srcOrd="0" destOrd="0" presId="urn:microsoft.com/office/officeart/2005/8/layout/hierarchy3"/>
    <dgm:cxn modelId="{5B1A3645-26E4-44DF-974E-6FDE75173079}" type="presOf" srcId="{28C9945C-BCC2-4BCC-BB37-BC4A8AE47C45}" destId="{BBC5E866-4D4E-4884-845B-1E9F1182A4CC}" srcOrd="0" destOrd="0" presId="urn:microsoft.com/office/officeart/2005/8/layout/hierarchy3"/>
    <dgm:cxn modelId="{174D5346-2283-491E-93C3-94C2BDA56683}" type="presOf" srcId="{87906E50-DDC9-43A9-A6E4-48F6B8A7AFB6}" destId="{7620EE7B-CA61-4395-83BC-4461CB1D7D8F}" srcOrd="0" destOrd="0" presId="urn:microsoft.com/office/officeart/2005/8/layout/hierarchy3"/>
    <dgm:cxn modelId="{D27B3A78-9C1B-494D-A904-635CC7E7755C}" type="presOf" srcId="{E1C1D1CE-1DD1-41FA-9B0D-1D6A1741C3B3}" destId="{294A699C-94C5-4F99-B979-0F5065BE8B84}" srcOrd="0" destOrd="0" presId="urn:microsoft.com/office/officeart/2005/8/layout/hierarchy3"/>
    <dgm:cxn modelId="{29BE6494-33A5-4BB3-9FE5-CD73AF9C2832}" type="presOf" srcId="{DDCC21DD-4380-4B28-B523-49CBC6F2A67D}" destId="{016F689A-B027-48FD-9FEB-139C6E9295F7}" srcOrd="0" destOrd="0" presId="urn:microsoft.com/office/officeart/2005/8/layout/hierarchy3"/>
    <dgm:cxn modelId="{2156B995-0E71-41B3-B3AA-95D557C79F11}" type="presOf" srcId="{DCD11AC0-CBCC-42EB-B8AF-881E160F068C}" destId="{5342C98A-C991-48C6-B53E-B8E4E19AAB1D}" srcOrd="0" destOrd="0" presId="urn:microsoft.com/office/officeart/2005/8/layout/hierarchy3"/>
    <dgm:cxn modelId="{3AE0BEA5-E24B-441E-850F-47BD40F3FA6B}" type="presOf" srcId="{B9181ECA-4564-44B1-931A-80C7DC4220DB}" destId="{32C6412B-EC08-4BE9-A7CA-004B8C8791BB}" srcOrd="0" destOrd="0" presId="urn:microsoft.com/office/officeart/2005/8/layout/hierarchy3"/>
    <dgm:cxn modelId="{9891A0C8-5B06-40FB-851E-BB5C57213E0D}" srcId="{5DC900A2-F07C-4A16-819F-DBCB6EE1E48C}" destId="{B9181ECA-4564-44B1-931A-80C7DC4220DB}" srcOrd="1" destOrd="0" parTransId="{8B382AA9-1E25-4125-B5D6-C3B3E122F009}" sibTransId="{AB3100DF-9BDA-4F7F-8818-8E7A3092404A}"/>
    <dgm:cxn modelId="{31CF1CDA-E46B-44BA-BFF3-752E3CFEB52B}" type="presOf" srcId="{DFD0975F-9B86-4B3F-B3C0-C3F90FABF8AD}" destId="{C3B9F704-C4E6-4C4A-A4FB-CFC85D2B035C}" srcOrd="0" destOrd="0" presId="urn:microsoft.com/office/officeart/2005/8/layout/hierarchy3"/>
    <dgm:cxn modelId="{8279DADD-C8F6-48B0-A055-D5D835BEF77A}" type="presOf" srcId="{F016234A-6BD6-4D95-B11D-1003624DFD63}" destId="{13F9064F-17C8-4E19-922B-707385912B54}" srcOrd="0" destOrd="0" presId="urn:microsoft.com/office/officeart/2005/8/layout/hierarchy3"/>
    <dgm:cxn modelId="{62C00EE2-F7C3-4145-98B7-EC913A2E179B}" srcId="{B31A2366-8AAC-4925-9A31-7AEEC73FE98B}" destId="{5DC900A2-F07C-4A16-819F-DBCB6EE1E48C}" srcOrd="2" destOrd="0" parTransId="{8BDFA4C5-60FB-43FF-ABF1-05B4EE93C5AD}" sibTransId="{730B7E75-0B17-48F0-9512-026191707172}"/>
    <dgm:cxn modelId="{FFE889EB-AE5F-4B18-B2BB-CA567B391C4C}" type="presOf" srcId="{89973129-2B12-4A72-A95C-6B9F1FD37612}" destId="{428323F7-175F-4F06-84AD-85E8EB1CD0F8}" srcOrd="0" destOrd="0" presId="urn:microsoft.com/office/officeart/2005/8/layout/hierarchy3"/>
    <dgm:cxn modelId="{40995DFA-B262-4DCC-ADE5-EBFCA82EE58E}" type="presOf" srcId="{2FF59D68-6B4E-4372-BF84-78D9B3F0A5D8}" destId="{47A67242-1BBE-4F3B-9D79-C2CCA6EA747C}" srcOrd="0" destOrd="0" presId="urn:microsoft.com/office/officeart/2005/8/layout/hierarchy3"/>
    <dgm:cxn modelId="{BDDE775E-66A7-4C34-99D3-4D42F760D9E8}" type="presParOf" srcId="{99DBDB79-C8FF-44A8-9011-0CB1233C70CA}" destId="{8DA82103-E9C9-4B0F-95FF-BF0119543B93}" srcOrd="0" destOrd="0" presId="urn:microsoft.com/office/officeart/2005/8/layout/hierarchy3"/>
    <dgm:cxn modelId="{3F5001CC-650B-4286-983F-8F7989863DC2}" type="presParOf" srcId="{8DA82103-E9C9-4B0F-95FF-BF0119543B93}" destId="{E103F3B6-28DA-4249-B435-683C3FFD4428}" srcOrd="0" destOrd="0" presId="urn:microsoft.com/office/officeart/2005/8/layout/hierarchy3"/>
    <dgm:cxn modelId="{0D56352F-DE5D-453D-BCC7-BD34071B7861}" type="presParOf" srcId="{E103F3B6-28DA-4249-B435-683C3FFD4428}" destId="{47A67242-1BBE-4F3B-9D79-C2CCA6EA747C}" srcOrd="0" destOrd="0" presId="urn:microsoft.com/office/officeart/2005/8/layout/hierarchy3"/>
    <dgm:cxn modelId="{EAA809E7-6A33-448A-8F7C-D635D8207D52}" type="presParOf" srcId="{E103F3B6-28DA-4249-B435-683C3FFD4428}" destId="{F9C8387B-863E-47A7-B5C8-1B9CAF62F7DF}" srcOrd="1" destOrd="0" presId="urn:microsoft.com/office/officeart/2005/8/layout/hierarchy3"/>
    <dgm:cxn modelId="{C063C7FB-D5DD-42FB-9CEC-31A948CF230F}" type="presParOf" srcId="{8DA82103-E9C9-4B0F-95FF-BF0119543B93}" destId="{62DFB5B1-BD2C-4605-ADB7-61898B40DEFA}" srcOrd="1" destOrd="0" presId="urn:microsoft.com/office/officeart/2005/8/layout/hierarchy3"/>
    <dgm:cxn modelId="{1A987D91-073B-473B-BE0A-E35AEF46294A}" type="presParOf" srcId="{62DFB5B1-BD2C-4605-ADB7-61898B40DEFA}" destId="{3A56B1C5-CEAC-4D59-A0F5-61F9A2476B65}" srcOrd="0" destOrd="0" presId="urn:microsoft.com/office/officeart/2005/8/layout/hierarchy3"/>
    <dgm:cxn modelId="{12B8818B-FC5C-4E13-98A9-83B790670058}" type="presParOf" srcId="{62DFB5B1-BD2C-4605-ADB7-61898B40DEFA}" destId="{13F9064F-17C8-4E19-922B-707385912B54}" srcOrd="1" destOrd="0" presId="urn:microsoft.com/office/officeart/2005/8/layout/hierarchy3"/>
    <dgm:cxn modelId="{E3D1DEFE-E33C-49FC-8EAC-003E20F78C6C}" type="presParOf" srcId="{62DFB5B1-BD2C-4605-ADB7-61898B40DEFA}" destId="{3B6037F1-421A-4A84-AB97-91F37E3664E9}" srcOrd="2" destOrd="0" presId="urn:microsoft.com/office/officeart/2005/8/layout/hierarchy3"/>
    <dgm:cxn modelId="{5D617F88-47AE-44FE-AA62-E4CDD56F301E}" type="presParOf" srcId="{62DFB5B1-BD2C-4605-ADB7-61898B40DEFA}" destId="{428323F7-175F-4F06-84AD-85E8EB1CD0F8}" srcOrd="3" destOrd="0" presId="urn:microsoft.com/office/officeart/2005/8/layout/hierarchy3"/>
    <dgm:cxn modelId="{19226BF0-04DD-45CC-BA6A-F011A76E97EF}" type="presParOf" srcId="{99DBDB79-C8FF-44A8-9011-0CB1233C70CA}" destId="{2E8BA087-EF24-422B-BF16-22054606D5B2}" srcOrd="1" destOrd="0" presId="urn:microsoft.com/office/officeart/2005/8/layout/hierarchy3"/>
    <dgm:cxn modelId="{351C7AB5-4F15-4B79-8853-2260A93351BB}" type="presParOf" srcId="{2E8BA087-EF24-422B-BF16-22054606D5B2}" destId="{C42A9E2B-3B36-41A5-BE34-5C057650124C}" srcOrd="0" destOrd="0" presId="urn:microsoft.com/office/officeart/2005/8/layout/hierarchy3"/>
    <dgm:cxn modelId="{8BAA972B-2B26-4778-8EBE-278225576DD3}" type="presParOf" srcId="{C42A9E2B-3B36-41A5-BE34-5C057650124C}" destId="{016F689A-B027-48FD-9FEB-139C6E9295F7}" srcOrd="0" destOrd="0" presId="urn:microsoft.com/office/officeart/2005/8/layout/hierarchy3"/>
    <dgm:cxn modelId="{5A5D7814-FCCC-46D8-AEA8-A7837F602332}" type="presParOf" srcId="{C42A9E2B-3B36-41A5-BE34-5C057650124C}" destId="{35877568-80F3-40D3-B0EB-E80EEB2777D8}" srcOrd="1" destOrd="0" presId="urn:microsoft.com/office/officeart/2005/8/layout/hierarchy3"/>
    <dgm:cxn modelId="{39E7F31A-8268-4F73-9E72-26178FDF0381}" type="presParOf" srcId="{2E8BA087-EF24-422B-BF16-22054606D5B2}" destId="{50AA17E9-B3D3-4725-A017-12C6ED372304}" srcOrd="1" destOrd="0" presId="urn:microsoft.com/office/officeart/2005/8/layout/hierarchy3"/>
    <dgm:cxn modelId="{184954C6-8FE7-4EC2-BB3D-B70DBBE8DA6A}" type="presParOf" srcId="{50AA17E9-B3D3-4725-A017-12C6ED372304}" destId="{7620EE7B-CA61-4395-83BC-4461CB1D7D8F}" srcOrd="0" destOrd="0" presId="urn:microsoft.com/office/officeart/2005/8/layout/hierarchy3"/>
    <dgm:cxn modelId="{7466163E-C58E-4563-9281-E8A06E177567}" type="presParOf" srcId="{50AA17E9-B3D3-4725-A017-12C6ED372304}" destId="{C3B9F704-C4E6-4C4A-A4FB-CFC85D2B035C}" srcOrd="1" destOrd="0" presId="urn:microsoft.com/office/officeart/2005/8/layout/hierarchy3"/>
    <dgm:cxn modelId="{B510A349-350E-4B6A-9913-2E1AAF965632}" type="presParOf" srcId="{50AA17E9-B3D3-4725-A017-12C6ED372304}" destId="{5342C98A-C991-48C6-B53E-B8E4E19AAB1D}" srcOrd="2" destOrd="0" presId="urn:microsoft.com/office/officeart/2005/8/layout/hierarchy3"/>
    <dgm:cxn modelId="{C6FAD28B-403C-40F4-83C4-C82A9425C16A}" type="presParOf" srcId="{50AA17E9-B3D3-4725-A017-12C6ED372304}" destId="{294A699C-94C5-4F99-B979-0F5065BE8B84}" srcOrd="3" destOrd="0" presId="urn:microsoft.com/office/officeart/2005/8/layout/hierarchy3"/>
    <dgm:cxn modelId="{58678080-E9CF-409F-9D7F-E5A57C149889}" type="presParOf" srcId="{99DBDB79-C8FF-44A8-9011-0CB1233C70CA}" destId="{5B971974-B544-46CD-B992-39EBA814437F}" srcOrd="2" destOrd="0" presId="urn:microsoft.com/office/officeart/2005/8/layout/hierarchy3"/>
    <dgm:cxn modelId="{AEDAE5FC-40C9-43E5-A6CE-E5DC0705C870}" type="presParOf" srcId="{5B971974-B544-46CD-B992-39EBA814437F}" destId="{E5C4273F-AEBB-4F5C-B9F6-AE7734085CC9}" srcOrd="0" destOrd="0" presId="urn:microsoft.com/office/officeart/2005/8/layout/hierarchy3"/>
    <dgm:cxn modelId="{441842E7-7DA1-404B-A464-E109330B4CEE}" type="presParOf" srcId="{E5C4273F-AEBB-4F5C-B9F6-AE7734085CC9}" destId="{380C1CDD-767C-4BF1-A15C-FE956F3612A1}" srcOrd="0" destOrd="0" presId="urn:microsoft.com/office/officeart/2005/8/layout/hierarchy3"/>
    <dgm:cxn modelId="{D274BF46-32B3-4555-B723-6F690A268945}" type="presParOf" srcId="{E5C4273F-AEBB-4F5C-B9F6-AE7734085CC9}" destId="{4843C4DA-D906-4AC2-9202-14E7FAA47841}" srcOrd="1" destOrd="0" presId="urn:microsoft.com/office/officeart/2005/8/layout/hierarchy3"/>
    <dgm:cxn modelId="{15876803-43A6-45DF-816B-92299FFA5144}" type="presParOf" srcId="{5B971974-B544-46CD-B992-39EBA814437F}" destId="{A8C00E51-BB11-4211-A0D5-20E11E2AA1E3}" srcOrd="1" destOrd="0" presId="urn:microsoft.com/office/officeart/2005/8/layout/hierarchy3"/>
    <dgm:cxn modelId="{A51304AD-FB13-4233-A2B5-304076CD998A}" type="presParOf" srcId="{A8C00E51-BB11-4211-A0D5-20E11E2AA1E3}" destId="{EF57249C-6E2B-4D8F-B81F-4C139C94A53E}" srcOrd="0" destOrd="0" presId="urn:microsoft.com/office/officeart/2005/8/layout/hierarchy3"/>
    <dgm:cxn modelId="{5A653933-D8A1-4356-91F3-37C73172D3E0}" type="presParOf" srcId="{A8C00E51-BB11-4211-A0D5-20E11E2AA1E3}" destId="{BBC5E866-4D4E-4884-845B-1E9F1182A4CC}" srcOrd="1" destOrd="0" presId="urn:microsoft.com/office/officeart/2005/8/layout/hierarchy3"/>
    <dgm:cxn modelId="{CF66EE94-4CF0-4D08-A42A-24CC6578834B}" type="presParOf" srcId="{A8C00E51-BB11-4211-A0D5-20E11E2AA1E3}" destId="{BF0618C6-AB08-4192-9B3E-0735597007D4}" srcOrd="2" destOrd="0" presId="urn:microsoft.com/office/officeart/2005/8/layout/hierarchy3"/>
    <dgm:cxn modelId="{F90D0894-EBFA-48F1-B7F9-9BA383A3000D}" type="presParOf" srcId="{A8C00E51-BB11-4211-A0D5-20E11E2AA1E3}" destId="{32C6412B-EC08-4BE9-A7CA-004B8C8791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C640F7-FF4D-4A65-816B-601F479F74A0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7D58855-2AAA-46B0-A64C-C6D80A855C22}">
      <dgm:prSet phldrT="[텍스트]" custT="1"/>
      <dgm:spPr/>
      <dgm:t>
        <a:bodyPr/>
        <a:lstStyle/>
        <a:p>
          <a:pPr latinLnBrk="1"/>
          <a:r>
            <a: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자위권</a:t>
          </a:r>
        </a:p>
      </dgm:t>
    </dgm:pt>
    <dgm:pt modelId="{043D0855-D589-4844-ADE7-9E1265284BDD}" type="parTrans" cxnId="{AA13FD13-5A2E-4083-B997-C800D8061BE6}">
      <dgm:prSet/>
      <dgm:spPr/>
      <dgm:t>
        <a:bodyPr/>
        <a:lstStyle/>
        <a:p>
          <a:pPr latinLnBrk="1"/>
          <a:endParaRPr lang="ko-KR" altLang="en-US"/>
        </a:p>
      </dgm:t>
    </dgm:pt>
    <dgm:pt modelId="{0053E126-1651-4599-9B89-1B660B007FB9}" type="sibTrans" cxnId="{AA13FD13-5A2E-4083-B997-C800D8061BE6}">
      <dgm:prSet/>
      <dgm:spPr/>
      <dgm:t>
        <a:bodyPr/>
        <a:lstStyle/>
        <a:p>
          <a:pPr latinLnBrk="1"/>
          <a:endParaRPr lang="ko-KR" altLang="en-US"/>
        </a:p>
      </dgm:t>
    </dgm:pt>
    <dgm:pt modelId="{698AC796-0E08-4E1C-B844-D5930EE2E0F8}">
      <dgm:prSet phldrT="[텍스트]" custT="1"/>
      <dgm:spPr/>
      <dgm:t>
        <a:bodyPr/>
        <a:lstStyle/>
        <a:p>
          <a:pPr latinLnBrk="1"/>
          <a:r>
            <a: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안전보장행사</a:t>
          </a:r>
        </a:p>
      </dgm:t>
    </dgm:pt>
    <dgm:pt modelId="{F876FA89-2C7D-48A0-9077-0EA08E41C6C6}" type="parTrans" cxnId="{481A074F-F45C-4347-A859-EC7961D8A5C6}">
      <dgm:prSet/>
      <dgm:spPr/>
      <dgm:t>
        <a:bodyPr/>
        <a:lstStyle/>
        <a:p>
          <a:pPr latinLnBrk="1"/>
          <a:endParaRPr lang="ko-KR" altLang="en-US"/>
        </a:p>
      </dgm:t>
    </dgm:pt>
    <dgm:pt modelId="{E4A06171-D84C-480B-BDDD-8EB5D5A66BAF}" type="sibTrans" cxnId="{481A074F-F45C-4347-A859-EC7961D8A5C6}">
      <dgm:prSet/>
      <dgm:spPr/>
      <dgm:t>
        <a:bodyPr/>
        <a:lstStyle/>
        <a:p>
          <a:pPr latinLnBrk="1"/>
          <a:endParaRPr lang="ko-KR" altLang="en-US"/>
        </a:p>
      </dgm:t>
    </dgm:pt>
    <dgm:pt modelId="{A2BA1BA7-72C9-4B1C-A025-915C2F88E488}">
      <dgm:prSet phldrT="[텍스트]" custT="1"/>
      <dgm:spPr/>
      <dgm:t>
        <a:bodyPr anchor="ctr"/>
        <a:lstStyle/>
        <a:p>
          <a:pPr algn="l" latinLnBrk="1">
            <a:buNone/>
          </a:pPr>
          <a:r>
            <a: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rPr>
            <a:t> UN</a:t>
          </a:r>
          <a:r>
            <a: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rPr>
            <a:t>군 파견으로 국제위상 상승</a:t>
          </a:r>
        </a:p>
      </dgm:t>
    </dgm:pt>
    <dgm:pt modelId="{2222CB5F-372D-4C5A-8057-528133C140A6}" type="parTrans" cxnId="{F390C862-68C1-4BFE-A2AB-473A7E72D23E}">
      <dgm:prSet/>
      <dgm:spPr/>
      <dgm:t>
        <a:bodyPr/>
        <a:lstStyle/>
        <a:p>
          <a:pPr latinLnBrk="1"/>
          <a:endParaRPr lang="ko-KR" altLang="en-US"/>
        </a:p>
      </dgm:t>
    </dgm:pt>
    <dgm:pt modelId="{06324D58-52B5-4305-9D93-027BCCF408D6}" type="sibTrans" cxnId="{F390C862-68C1-4BFE-A2AB-473A7E72D23E}">
      <dgm:prSet/>
      <dgm:spPr/>
      <dgm:t>
        <a:bodyPr/>
        <a:lstStyle/>
        <a:p>
          <a:pPr latinLnBrk="1"/>
          <a:endParaRPr lang="ko-KR" altLang="en-US"/>
        </a:p>
      </dgm:t>
    </dgm:pt>
    <dgm:pt modelId="{075AABF7-AF90-4D55-AF50-E15F87699D76}">
      <dgm:prSet phldrT="[텍스트]" custT="1"/>
      <dgm:spPr/>
      <dgm:t>
        <a:bodyPr/>
        <a:lstStyle/>
        <a:p>
          <a:pPr latinLnBrk="1"/>
          <a:r>
            <a:rPr lang="ko-KR" altLang="en-US" sz="28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그레이존</a:t>
          </a:r>
          <a:r>
            <a: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사태 대응</a:t>
          </a:r>
        </a:p>
      </dgm:t>
    </dgm:pt>
    <dgm:pt modelId="{6420B62E-071E-4CDE-9EA3-E1578753BB47}" type="parTrans" cxnId="{BB9416DE-9F3D-4593-B155-0630B8FBA92D}">
      <dgm:prSet/>
      <dgm:spPr/>
      <dgm:t>
        <a:bodyPr/>
        <a:lstStyle/>
        <a:p>
          <a:pPr latinLnBrk="1"/>
          <a:endParaRPr lang="ko-KR" altLang="en-US"/>
        </a:p>
      </dgm:t>
    </dgm:pt>
    <dgm:pt modelId="{2B8A59D7-782D-4025-BCAA-E40A7C26E352}" type="sibTrans" cxnId="{BB9416DE-9F3D-4593-B155-0630B8FBA92D}">
      <dgm:prSet/>
      <dgm:spPr/>
      <dgm:t>
        <a:bodyPr/>
        <a:lstStyle/>
        <a:p>
          <a:pPr latinLnBrk="1"/>
          <a:endParaRPr lang="ko-KR" altLang="en-US"/>
        </a:p>
      </dgm:t>
    </dgm:pt>
    <dgm:pt modelId="{9391D1E2-9C3E-42F3-BFE9-C45A8831ADC8}">
      <dgm:prSet custT="1"/>
      <dgm:spPr/>
      <dgm:t>
        <a:bodyPr anchor="ctr"/>
        <a:lstStyle/>
        <a:p>
          <a:pPr algn="l" latinLnBrk="1">
            <a:buNone/>
          </a:pPr>
          <a:r>
            <a: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rPr>
            <a:t> 지속적인 안보위협 대응</a:t>
          </a:r>
        </a:p>
      </dgm:t>
    </dgm:pt>
    <dgm:pt modelId="{26EEDCAA-047B-4559-89EA-9DE2917CAE33}" type="parTrans" cxnId="{F270ACDF-AF5C-4518-965B-56FBDC550555}">
      <dgm:prSet/>
      <dgm:spPr/>
      <dgm:t>
        <a:bodyPr/>
        <a:lstStyle/>
        <a:p>
          <a:pPr latinLnBrk="1"/>
          <a:endParaRPr lang="ko-KR" altLang="en-US"/>
        </a:p>
      </dgm:t>
    </dgm:pt>
    <dgm:pt modelId="{E7E1CF59-D8AF-421D-ADD5-1D3FC8EC53F9}" type="sibTrans" cxnId="{F270ACDF-AF5C-4518-965B-56FBDC550555}">
      <dgm:prSet/>
      <dgm:spPr/>
      <dgm:t>
        <a:bodyPr/>
        <a:lstStyle/>
        <a:p>
          <a:pPr latinLnBrk="1"/>
          <a:endParaRPr lang="ko-KR" altLang="en-US"/>
        </a:p>
      </dgm:t>
    </dgm:pt>
    <dgm:pt modelId="{C8D2A7C9-B891-461C-95A7-432EF9C28537}">
      <dgm:prSet phldrT="[텍스트]" custT="1"/>
      <dgm:spPr/>
      <dgm:t>
        <a:bodyPr anchor="ctr"/>
        <a:lstStyle/>
        <a:p>
          <a:pPr algn="l" latinLnBrk="1">
            <a:buNone/>
          </a:pPr>
          <a:r>
            <a: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rPr>
            <a:t> 미국과 동맹강화</a:t>
          </a:r>
        </a:p>
      </dgm:t>
    </dgm:pt>
    <dgm:pt modelId="{F38F9E28-E64A-434D-BC4E-1582FB0E1C28}" type="parTrans" cxnId="{F6C641B2-2E1B-496E-AEAA-4D057FABBC13}">
      <dgm:prSet/>
      <dgm:spPr/>
      <dgm:t>
        <a:bodyPr/>
        <a:lstStyle/>
        <a:p>
          <a:pPr latinLnBrk="1"/>
          <a:endParaRPr lang="ko-KR" altLang="en-US"/>
        </a:p>
      </dgm:t>
    </dgm:pt>
    <dgm:pt modelId="{3A4F3878-7F22-446D-9D40-6560A0346DD1}" type="sibTrans" cxnId="{F6C641B2-2E1B-496E-AEAA-4D057FABBC13}">
      <dgm:prSet/>
      <dgm:spPr/>
      <dgm:t>
        <a:bodyPr/>
        <a:lstStyle/>
        <a:p>
          <a:pPr latinLnBrk="1"/>
          <a:endParaRPr lang="ko-KR" altLang="en-US"/>
        </a:p>
      </dgm:t>
    </dgm:pt>
    <dgm:pt modelId="{A8A7FEDC-BD18-4677-9177-F88BDACF7C73}" type="pres">
      <dgm:prSet presAssocID="{BFC640F7-FF4D-4A65-816B-601F479F74A0}" presName="Name0" presStyleCnt="0">
        <dgm:presLayoutVars>
          <dgm:dir/>
          <dgm:animLvl val="lvl"/>
          <dgm:resizeHandles/>
        </dgm:presLayoutVars>
      </dgm:prSet>
      <dgm:spPr/>
    </dgm:pt>
    <dgm:pt modelId="{6A78F0E2-B0D0-49BE-91DB-EC4A30FDB077}" type="pres">
      <dgm:prSet presAssocID="{77D58855-2AAA-46B0-A64C-C6D80A855C22}" presName="linNode" presStyleCnt="0"/>
      <dgm:spPr/>
    </dgm:pt>
    <dgm:pt modelId="{15D7F797-5E06-4A20-A439-87B78F20E5E8}" type="pres">
      <dgm:prSet presAssocID="{77D58855-2AAA-46B0-A64C-C6D80A855C22}" presName="parentShp" presStyleLbl="node1" presStyleIdx="0" presStyleCnt="3">
        <dgm:presLayoutVars>
          <dgm:bulletEnabled val="1"/>
        </dgm:presLayoutVars>
      </dgm:prSet>
      <dgm:spPr/>
    </dgm:pt>
    <dgm:pt modelId="{423A6532-3A3A-4C83-A6AB-8C11FAD2A973}" type="pres">
      <dgm:prSet presAssocID="{77D58855-2AAA-46B0-A64C-C6D80A855C22}" presName="childShp" presStyleLbl="bgAccFollowNode1" presStyleIdx="0" presStyleCnt="3" custScaleY="64900">
        <dgm:presLayoutVars>
          <dgm:bulletEnabled val="1"/>
        </dgm:presLayoutVars>
      </dgm:prSet>
      <dgm:spPr/>
    </dgm:pt>
    <dgm:pt modelId="{1729123F-9567-438E-AD5E-3A4CF3C56CDE}" type="pres">
      <dgm:prSet presAssocID="{0053E126-1651-4599-9B89-1B660B007FB9}" presName="spacing" presStyleCnt="0"/>
      <dgm:spPr/>
    </dgm:pt>
    <dgm:pt modelId="{1CEAD0E6-36AC-4DA6-A03C-2DB975B3161B}" type="pres">
      <dgm:prSet presAssocID="{698AC796-0E08-4E1C-B844-D5930EE2E0F8}" presName="linNode" presStyleCnt="0"/>
      <dgm:spPr/>
    </dgm:pt>
    <dgm:pt modelId="{EEAB7CF9-FEB4-4F48-B580-C1ED2E16B9FF}" type="pres">
      <dgm:prSet presAssocID="{698AC796-0E08-4E1C-B844-D5930EE2E0F8}" presName="parentShp" presStyleLbl="node1" presStyleIdx="1" presStyleCnt="3">
        <dgm:presLayoutVars>
          <dgm:bulletEnabled val="1"/>
        </dgm:presLayoutVars>
      </dgm:prSet>
      <dgm:spPr/>
    </dgm:pt>
    <dgm:pt modelId="{F32E43C2-9446-41B3-B6DB-981C90B282DD}" type="pres">
      <dgm:prSet presAssocID="{698AC796-0E08-4E1C-B844-D5930EE2E0F8}" presName="childShp" presStyleLbl="bgAccFollowNode1" presStyleIdx="1" presStyleCnt="3" custScaleY="64900">
        <dgm:presLayoutVars>
          <dgm:bulletEnabled val="1"/>
        </dgm:presLayoutVars>
      </dgm:prSet>
      <dgm:spPr/>
    </dgm:pt>
    <dgm:pt modelId="{2AD04BC0-23BF-4D3F-93CB-EFF48E68539C}" type="pres">
      <dgm:prSet presAssocID="{E4A06171-D84C-480B-BDDD-8EB5D5A66BAF}" presName="spacing" presStyleCnt="0"/>
      <dgm:spPr/>
    </dgm:pt>
    <dgm:pt modelId="{42491370-1F64-4D52-9D02-141840CC86E0}" type="pres">
      <dgm:prSet presAssocID="{075AABF7-AF90-4D55-AF50-E15F87699D76}" presName="linNode" presStyleCnt="0"/>
      <dgm:spPr/>
    </dgm:pt>
    <dgm:pt modelId="{6CB5E94B-20E0-4094-B488-848A63C92010}" type="pres">
      <dgm:prSet presAssocID="{075AABF7-AF90-4D55-AF50-E15F87699D76}" presName="parentShp" presStyleLbl="node1" presStyleIdx="2" presStyleCnt="3">
        <dgm:presLayoutVars>
          <dgm:bulletEnabled val="1"/>
        </dgm:presLayoutVars>
      </dgm:prSet>
      <dgm:spPr/>
    </dgm:pt>
    <dgm:pt modelId="{81E68C46-CFDD-44BA-8DB2-912213D3D43C}" type="pres">
      <dgm:prSet presAssocID="{075AABF7-AF90-4D55-AF50-E15F87699D76}" presName="childShp" presStyleLbl="bgAccFollowNode1" presStyleIdx="2" presStyleCnt="3" custScaleY="64900">
        <dgm:presLayoutVars>
          <dgm:bulletEnabled val="1"/>
        </dgm:presLayoutVars>
      </dgm:prSet>
      <dgm:spPr/>
    </dgm:pt>
  </dgm:ptLst>
  <dgm:cxnLst>
    <dgm:cxn modelId="{A1119C08-D87C-43BE-B6BD-FC28244F7B06}" type="presOf" srcId="{77D58855-2AAA-46B0-A64C-C6D80A855C22}" destId="{15D7F797-5E06-4A20-A439-87B78F20E5E8}" srcOrd="0" destOrd="0" presId="urn:microsoft.com/office/officeart/2005/8/layout/vList6"/>
    <dgm:cxn modelId="{AA13FD13-5A2E-4083-B997-C800D8061BE6}" srcId="{BFC640F7-FF4D-4A65-816B-601F479F74A0}" destId="{77D58855-2AAA-46B0-A64C-C6D80A855C22}" srcOrd="0" destOrd="0" parTransId="{043D0855-D589-4844-ADE7-9E1265284BDD}" sibTransId="{0053E126-1651-4599-9B89-1B660B007FB9}"/>
    <dgm:cxn modelId="{24C2643F-2107-4739-A808-8663725D8338}" type="presOf" srcId="{C8D2A7C9-B891-461C-95A7-432EF9C28537}" destId="{423A6532-3A3A-4C83-A6AB-8C11FAD2A973}" srcOrd="0" destOrd="0" presId="urn:microsoft.com/office/officeart/2005/8/layout/vList6"/>
    <dgm:cxn modelId="{F390C862-68C1-4BFE-A2AB-473A7E72D23E}" srcId="{698AC796-0E08-4E1C-B844-D5930EE2E0F8}" destId="{A2BA1BA7-72C9-4B1C-A025-915C2F88E488}" srcOrd="0" destOrd="0" parTransId="{2222CB5F-372D-4C5A-8057-528133C140A6}" sibTransId="{06324D58-52B5-4305-9D93-027BCCF408D6}"/>
    <dgm:cxn modelId="{20B10F47-8205-4C76-B4FF-AE2B48D814AE}" type="presOf" srcId="{075AABF7-AF90-4D55-AF50-E15F87699D76}" destId="{6CB5E94B-20E0-4094-B488-848A63C92010}" srcOrd="0" destOrd="0" presId="urn:microsoft.com/office/officeart/2005/8/layout/vList6"/>
    <dgm:cxn modelId="{F6EACD4D-10B3-4815-9B6C-935F70E3623A}" type="presOf" srcId="{9391D1E2-9C3E-42F3-BFE9-C45A8831ADC8}" destId="{81E68C46-CFDD-44BA-8DB2-912213D3D43C}" srcOrd="0" destOrd="0" presId="urn:microsoft.com/office/officeart/2005/8/layout/vList6"/>
    <dgm:cxn modelId="{7424176E-F53E-4326-B658-AC4D79DD48D3}" type="presOf" srcId="{698AC796-0E08-4E1C-B844-D5930EE2E0F8}" destId="{EEAB7CF9-FEB4-4F48-B580-C1ED2E16B9FF}" srcOrd="0" destOrd="0" presId="urn:microsoft.com/office/officeart/2005/8/layout/vList6"/>
    <dgm:cxn modelId="{481A074F-F45C-4347-A859-EC7961D8A5C6}" srcId="{BFC640F7-FF4D-4A65-816B-601F479F74A0}" destId="{698AC796-0E08-4E1C-B844-D5930EE2E0F8}" srcOrd="1" destOrd="0" parTransId="{F876FA89-2C7D-48A0-9077-0EA08E41C6C6}" sibTransId="{E4A06171-D84C-480B-BDDD-8EB5D5A66BAF}"/>
    <dgm:cxn modelId="{95076498-6F10-4BD6-9E74-C3B8F369DF99}" type="presOf" srcId="{A2BA1BA7-72C9-4B1C-A025-915C2F88E488}" destId="{F32E43C2-9446-41B3-B6DB-981C90B282DD}" srcOrd="0" destOrd="0" presId="urn:microsoft.com/office/officeart/2005/8/layout/vList6"/>
    <dgm:cxn modelId="{8644939E-420A-4563-8B0A-38D28C09BC8B}" type="presOf" srcId="{BFC640F7-FF4D-4A65-816B-601F479F74A0}" destId="{A8A7FEDC-BD18-4677-9177-F88BDACF7C73}" srcOrd="0" destOrd="0" presId="urn:microsoft.com/office/officeart/2005/8/layout/vList6"/>
    <dgm:cxn modelId="{F6C641B2-2E1B-496E-AEAA-4D057FABBC13}" srcId="{77D58855-2AAA-46B0-A64C-C6D80A855C22}" destId="{C8D2A7C9-B891-461C-95A7-432EF9C28537}" srcOrd="0" destOrd="0" parTransId="{F38F9E28-E64A-434D-BC4E-1582FB0E1C28}" sibTransId="{3A4F3878-7F22-446D-9D40-6560A0346DD1}"/>
    <dgm:cxn modelId="{BB9416DE-9F3D-4593-B155-0630B8FBA92D}" srcId="{BFC640F7-FF4D-4A65-816B-601F479F74A0}" destId="{075AABF7-AF90-4D55-AF50-E15F87699D76}" srcOrd="2" destOrd="0" parTransId="{6420B62E-071E-4CDE-9EA3-E1578753BB47}" sibTransId="{2B8A59D7-782D-4025-BCAA-E40A7C26E352}"/>
    <dgm:cxn modelId="{F270ACDF-AF5C-4518-965B-56FBDC550555}" srcId="{075AABF7-AF90-4D55-AF50-E15F87699D76}" destId="{9391D1E2-9C3E-42F3-BFE9-C45A8831ADC8}" srcOrd="0" destOrd="0" parTransId="{26EEDCAA-047B-4559-89EA-9DE2917CAE33}" sibTransId="{E7E1CF59-D8AF-421D-ADD5-1D3FC8EC53F9}"/>
    <dgm:cxn modelId="{1A00C2CD-A827-45B4-B88E-ACF52F8DA789}" type="presParOf" srcId="{A8A7FEDC-BD18-4677-9177-F88BDACF7C73}" destId="{6A78F0E2-B0D0-49BE-91DB-EC4A30FDB077}" srcOrd="0" destOrd="0" presId="urn:microsoft.com/office/officeart/2005/8/layout/vList6"/>
    <dgm:cxn modelId="{97E3EDAF-95D2-471F-9EA1-20D7CD6C055C}" type="presParOf" srcId="{6A78F0E2-B0D0-49BE-91DB-EC4A30FDB077}" destId="{15D7F797-5E06-4A20-A439-87B78F20E5E8}" srcOrd="0" destOrd="0" presId="urn:microsoft.com/office/officeart/2005/8/layout/vList6"/>
    <dgm:cxn modelId="{B0CA2FEE-7EAE-4ABA-9F12-2889E1A973EB}" type="presParOf" srcId="{6A78F0E2-B0D0-49BE-91DB-EC4A30FDB077}" destId="{423A6532-3A3A-4C83-A6AB-8C11FAD2A973}" srcOrd="1" destOrd="0" presId="urn:microsoft.com/office/officeart/2005/8/layout/vList6"/>
    <dgm:cxn modelId="{5F6C3251-0F2D-4AD8-AE07-53BB5C441E7F}" type="presParOf" srcId="{A8A7FEDC-BD18-4677-9177-F88BDACF7C73}" destId="{1729123F-9567-438E-AD5E-3A4CF3C56CDE}" srcOrd="1" destOrd="0" presId="urn:microsoft.com/office/officeart/2005/8/layout/vList6"/>
    <dgm:cxn modelId="{D96D488C-8939-40CA-A7CA-C97AEF49A89E}" type="presParOf" srcId="{A8A7FEDC-BD18-4677-9177-F88BDACF7C73}" destId="{1CEAD0E6-36AC-4DA6-A03C-2DB975B3161B}" srcOrd="2" destOrd="0" presId="urn:microsoft.com/office/officeart/2005/8/layout/vList6"/>
    <dgm:cxn modelId="{C380DBDB-F576-4115-A871-F7DF31DF0213}" type="presParOf" srcId="{1CEAD0E6-36AC-4DA6-A03C-2DB975B3161B}" destId="{EEAB7CF9-FEB4-4F48-B580-C1ED2E16B9FF}" srcOrd="0" destOrd="0" presId="urn:microsoft.com/office/officeart/2005/8/layout/vList6"/>
    <dgm:cxn modelId="{FC72D9D7-CFE4-4C1A-8F64-FED455499F66}" type="presParOf" srcId="{1CEAD0E6-36AC-4DA6-A03C-2DB975B3161B}" destId="{F32E43C2-9446-41B3-B6DB-981C90B282DD}" srcOrd="1" destOrd="0" presId="urn:microsoft.com/office/officeart/2005/8/layout/vList6"/>
    <dgm:cxn modelId="{EC037E06-2C40-4BB0-A145-D0C48AC7C0E8}" type="presParOf" srcId="{A8A7FEDC-BD18-4677-9177-F88BDACF7C73}" destId="{2AD04BC0-23BF-4D3F-93CB-EFF48E68539C}" srcOrd="3" destOrd="0" presId="urn:microsoft.com/office/officeart/2005/8/layout/vList6"/>
    <dgm:cxn modelId="{1AFB2386-927C-4232-9360-8AF3CF81422D}" type="presParOf" srcId="{A8A7FEDC-BD18-4677-9177-F88BDACF7C73}" destId="{42491370-1F64-4D52-9D02-141840CC86E0}" srcOrd="4" destOrd="0" presId="urn:microsoft.com/office/officeart/2005/8/layout/vList6"/>
    <dgm:cxn modelId="{3C095318-7AEC-48BB-BD73-8F30613F977D}" type="presParOf" srcId="{42491370-1F64-4D52-9D02-141840CC86E0}" destId="{6CB5E94B-20E0-4094-B488-848A63C92010}" srcOrd="0" destOrd="0" presId="urn:microsoft.com/office/officeart/2005/8/layout/vList6"/>
    <dgm:cxn modelId="{B008FFA5-8F1C-4F4C-8C3C-8E1EF6451DE3}" type="presParOf" srcId="{42491370-1F64-4D52-9D02-141840CC86E0}" destId="{81E68C46-CFDD-44BA-8DB2-912213D3D4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F72F4E-DA3F-44A7-B545-53E6F75213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6CE1220-1BB3-4B3F-A3F7-2CF7ECD8E78F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과거 전쟁 범죄국가의 군대보유로 인한 평화 위협 </a:t>
          </a:r>
        </a:p>
      </dgm:t>
    </dgm:pt>
    <dgm:pt modelId="{D1ADED4E-FFCD-4572-B16F-008B466A839C}" type="parTrans" cxnId="{5344CD17-8762-4EDC-8E9B-A7604B6783D6}">
      <dgm:prSet/>
      <dgm:spPr/>
      <dgm:t>
        <a:bodyPr/>
        <a:lstStyle/>
        <a:p>
          <a:pPr latinLnBrk="1"/>
          <a:endParaRPr lang="ko-KR" altLang="en-US"/>
        </a:p>
      </dgm:t>
    </dgm:pt>
    <dgm:pt modelId="{EE150876-87E6-437F-87CC-AA42F9BED99B}" type="sibTrans" cxnId="{5344CD17-8762-4EDC-8E9B-A7604B6783D6}">
      <dgm:prSet/>
      <dgm:spPr/>
      <dgm:t>
        <a:bodyPr/>
        <a:lstStyle/>
        <a:p>
          <a:pPr latinLnBrk="1"/>
          <a:endParaRPr lang="ko-KR" altLang="en-US"/>
        </a:p>
      </dgm:t>
    </dgm:pt>
    <dgm:pt modelId="{37D1E3E8-FF54-4189-A41A-14651D70BDC3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크고 작은 군사적 도발로 인한 영토 문제 악화</a:t>
          </a:r>
        </a:p>
      </dgm:t>
    </dgm:pt>
    <dgm:pt modelId="{5C94864E-263C-46E2-B907-F29087478A23}" type="parTrans" cxnId="{7CC335AE-580E-483D-B5E6-C0C35E4C2AB8}">
      <dgm:prSet/>
      <dgm:spPr/>
      <dgm:t>
        <a:bodyPr/>
        <a:lstStyle/>
        <a:p>
          <a:pPr latinLnBrk="1"/>
          <a:endParaRPr lang="ko-KR" altLang="en-US"/>
        </a:p>
      </dgm:t>
    </dgm:pt>
    <dgm:pt modelId="{B630DC82-4239-4E5C-A32E-C8829A7C0494}" type="sibTrans" cxnId="{7CC335AE-580E-483D-B5E6-C0C35E4C2AB8}">
      <dgm:prSet/>
      <dgm:spPr/>
      <dgm:t>
        <a:bodyPr/>
        <a:lstStyle/>
        <a:p>
          <a:pPr latinLnBrk="1"/>
          <a:endParaRPr lang="ko-KR" altLang="en-US"/>
        </a:p>
      </dgm:t>
    </dgm:pt>
    <dgm:pt modelId="{55E42070-2000-4CB4-89B3-86BFA1BF00E9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일본의 국가위상회복으로 인한 한국의 경쟁력 약화 </a:t>
          </a:r>
        </a:p>
      </dgm:t>
    </dgm:pt>
    <dgm:pt modelId="{28248582-D082-44DE-A55A-E1B911CFECCD}" type="parTrans" cxnId="{6C2D1BE4-3B54-4F13-BF59-E3BFC3AB52AD}">
      <dgm:prSet/>
      <dgm:spPr/>
      <dgm:t>
        <a:bodyPr/>
        <a:lstStyle/>
        <a:p>
          <a:pPr latinLnBrk="1"/>
          <a:endParaRPr lang="ko-KR" altLang="en-US"/>
        </a:p>
      </dgm:t>
    </dgm:pt>
    <dgm:pt modelId="{54180468-9B90-4B0B-B64B-0AAF9C72A426}" type="sibTrans" cxnId="{6C2D1BE4-3B54-4F13-BF59-E3BFC3AB52AD}">
      <dgm:prSet/>
      <dgm:spPr/>
      <dgm:t>
        <a:bodyPr/>
        <a:lstStyle/>
        <a:p>
          <a:pPr latinLnBrk="1"/>
          <a:endParaRPr lang="ko-KR" altLang="en-US"/>
        </a:p>
      </dgm:t>
    </dgm:pt>
    <dgm:pt modelId="{20E66638-92F5-4008-BC43-CCEDED724562}" type="pres">
      <dgm:prSet presAssocID="{36F72F4E-DA3F-44A7-B545-53E6F7521393}" presName="Name0" presStyleCnt="0">
        <dgm:presLayoutVars>
          <dgm:chMax val="7"/>
          <dgm:chPref val="7"/>
          <dgm:dir/>
        </dgm:presLayoutVars>
      </dgm:prSet>
      <dgm:spPr/>
    </dgm:pt>
    <dgm:pt modelId="{2026C777-ECB1-4540-BBDC-652BD3433C4E}" type="pres">
      <dgm:prSet presAssocID="{36F72F4E-DA3F-44A7-B545-53E6F7521393}" presName="Name1" presStyleCnt="0"/>
      <dgm:spPr/>
    </dgm:pt>
    <dgm:pt modelId="{25DD4D86-FEE1-4CFE-B0DF-E84301933D3A}" type="pres">
      <dgm:prSet presAssocID="{36F72F4E-DA3F-44A7-B545-53E6F7521393}" presName="cycle" presStyleCnt="0"/>
      <dgm:spPr/>
    </dgm:pt>
    <dgm:pt modelId="{0DF7DAD7-8A97-4506-86AD-099DAD6FD644}" type="pres">
      <dgm:prSet presAssocID="{36F72F4E-DA3F-44A7-B545-53E6F7521393}" presName="srcNode" presStyleLbl="node1" presStyleIdx="0" presStyleCnt="3"/>
      <dgm:spPr/>
    </dgm:pt>
    <dgm:pt modelId="{9E6D6A2A-EDA5-4D65-8FBC-B80D8EE4FDD6}" type="pres">
      <dgm:prSet presAssocID="{36F72F4E-DA3F-44A7-B545-53E6F7521393}" presName="conn" presStyleLbl="parChTrans1D2" presStyleIdx="0" presStyleCnt="1"/>
      <dgm:spPr/>
    </dgm:pt>
    <dgm:pt modelId="{AEBA9BD4-0B9B-4347-A695-CCB7AE069BD8}" type="pres">
      <dgm:prSet presAssocID="{36F72F4E-DA3F-44A7-B545-53E6F7521393}" presName="extraNode" presStyleLbl="node1" presStyleIdx="0" presStyleCnt="3"/>
      <dgm:spPr/>
    </dgm:pt>
    <dgm:pt modelId="{500761D0-DB95-4571-BDEC-5C7E3DBDC763}" type="pres">
      <dgm:prSet presAssocID="{36F72F4E-DA3F-44A7-B545-53E6F7521393}" presName="dstNode" presStyleLbl="node1" presStyleIdx="0" presStyleCnt="3"/>
      <dgm:spPr/>
    </dgm:pt>
    <dgm:pt modelId="{697BDF64-4D51-4FE3-B59E-36C1479C840F}" type="pres">
      <dgm:prSet presAssocID="{26CE1220-1BB3-4B3F-A3F7-2CF7ECD8E78F}" presName="text_1" presStyleLbl="node1" presStyleIdx="0" presStyleCnt="3">
        <dgm:presLayoutVars>
          <dgm:bulletEnabled val="1"/>
        </dgm:presLayoutVars>
      </dgm:prSet>
      <dgm:spPr/>
    </dgm:pt>
    <dgm:pt modelId="{0A7A7224-190B-40F9-AE52-26332E2C1A0D}" type="pres">
      <dgm:prSet presAssocID="{26CE1220-1BB3-4B3F-A3F7-2CF7ECD8E78F}" presName="accent_1" presStyleCnt="0"/>
      <dgm:spPr/>
    </dgm:pt>
    <dgm:pt modelId="{10DD0BF2-F363-44DD-BF19-ED385236B337}" type="pres">
      <dgm:prSet presAssocID="{26CE1220-1BB3-4B3F-A3F7-2CF7ECD8E78F}" presName="accentRepeatNode" presStyleLbl="solidFgAcc1" presStyleIdx="0" presStyleCnt="3"/>
      <dgm:spPr/>
    </dgm:pt>
    <dgm:pt modelId="{BCC2A934-DF02-4EEE-A231-3780DBAF6A24}" type="pres">
      <dgm:prSet presAssocID="{37D1E3E8-FF54-4189-A41A-14651D70BDC3}" presName="text_2" presStyleLbl="node1" presStyleIdx="1" presStyleCnt="3">
        <dgm:presLayoutVars>
          <dgm:bulletEnabled val="1"/>
        </dgm:presLayoutVars>
      </dgm:prSet>
      <dgm:spPr/>
    </dgm:pt>
    <dgm:pt modelId="{1839E28C-1443-47FD-8EB6-DDA7391C987B}" type="pres">
      <dgm:prSet presAssocID="{37D1E3E8-FF54-4189-A41A-14651D70BDC3}" presName="accent_2" presStyleCnt="0"/>
      <dgm:spPr/>
    </dgm:pt>
    <dgm:pt modelId="{FD270BDD-E8CD-4BB7-ACB8-C30EC7FE47CD}" type="pres">
      <dgm:prSet presAssocID="{37D1E3E8-FF54-4189-A41A-14651D70BDC3}" presName="accentRepeatNode" presStyleLbl="solidFgAcc1" presStyleIdx="1" presStyleCnt="3"/>
      <dgm:spPr/>
    </dgm:pt>
    <dgm:pt modelId="{57BAF9A7-7644-4D47-8B40-1A32551E4273}" type="pres">
      <dgm:prSet presAssocID="{55E42070-2000-4CB4-89B3-86BFA1BF00E9}" presName="text_3" presStyleLbl="node1" presStyleIdx="2" presStyleCnt="3">
        <dgm:presLayoutVars>
          <dgm:bulletEnabled val="1"/>
        </dgm:presLayoutVars>
      </dgm:prSet>
      <dgm:spPr/>
    </dgm:pt>
    <dgm:pt modelId="{9AC95C04-2680-4B55-B320-D6599A145969}" type="pres">
      <dgm:prSet presAssocID="{55E42070-2000-4CB4-89B3-86BFA1BF00E9}" presName="accent_3" presStyleCnt="0"/>
      <dgm:spPr/>
    </dgm:pt>
    <dgm:pt modelId="{9320EBA2-E646-4954-A655-1F6896BE9D8D}" type="pres">
      <dgm:prSet presAssocID="{55E42070-2000-4CB4-89B3-86BFA1BF00E9}" presName="accentRepeatNode" presStyleLbl="solidFgAcc1" presStyleIdx="2" presStyleCnt="3"/>
      <dgm:spPr/>
    </dgm:pt>
  </dgm:ptLst>
  <dgm:cxnLst>
    <dgm:cxn modelId="{5344CD17-8762-4EDC-8E9B-A7604B6783D6}" srcId="{36F72F4E-DA3F-44A7-B545-53E6F7521393}" destId="{26CE1220-1BB3-4B3F-A3F7-2CF7ECD8E78F}" srcOrd="0" destOrd="0" parTransId="{D1ADED4E-FFCD-4572-B16F-008B466A839C}" sibTransId="{EE150876-87E6-437F-87CC-AA42F9BED99B}"/>
    <dgm:cxn modelId="{63301518-9F7D-455B-A21E-B164ECA57A97}" type="presOf" srcId="{EE150876-87E6-437F-87CC-AA42F9BED99B}" destId="{9E6D6A2A-EDA5-4D65-8FBC-B80D8EE4FDD6}" srcOrd="0" destOrd="0" presId="urn:microsoft.com/office/officeart/2008/layout/VerticalCurvedList"/>
    <dgm:cxn modelId="{FD4CCC34-A9D9-4376-86D9-56177655ED2C}" type="presOf" srcId="{55E42070-2000-4CB4-89B3-86BFA1BF00E9}" destId="{57BAF9A7-7644-4D47-8B40-1A32551E4273}" srcOrd="0" destOrd="0" presId="urn:microsoft.com/office/officeart/2008/layout/VerticalCurvedList"/>
    <dgm:cxn modelId="{73C2D396-AAB0-426F-8AA3-910CA842BA87}" type="presOf" srcId="{26CE1220-1BB3-4B3F-A3F7-2CF7ECD8E78F}" destId="{697BDF64-4D51-4FE3-B59E-36C1479C840F}" srcOrd="0" destOrd="0" presId="urn:microsoft.com/office/officeart/2008/layout/VerticalCurvedList"/>
    <dgm:cxn modelId="{7CC335AE-580E-483D-B5E6-C0C35E4C2AB8}" srcId="{36F72F4E-DA3F-44A7-B545-53E6F7521393}" destId="{37D1E3E8-FF54-4189-A41A-14651D70BDC3}" srcOrd="1" destOrd="0" parTransId="{5C94864E-263C-46E2-B907-F29087478A23}" sibTransId="{B630DC82-4239-4E5C-A32E-C8829A7C0494}"/>
    <dgm:cxn modelId="{4DDF08D6-6F9F-4F73-A866-0789989E3890}" type="presOf" srcId="{36F72F4E-DA3F-44A7-B545-53E6F7521393}" destId="{20E66638-92F5-4008-BC43-CCEDED724562}" srcOrd="0" destOrd="0" presId="urn:microsoft.com/office/officeart/2008/layout/VerticalCurvedList"/>
    <dgm:cxn modelId="{6C2D1BE4-3B54-4F13-BF59-E3BFC3AB52AD}" srcId="{36F72F4E-DA3F-44A7-B545-53E6F7521393}" destId="{55E42070-2000-4CB4-89B3-86BFA1BF00E9}" srcOrd="2" destOrd="0" parTransId="{28248582-D082-44DE-A55A-E1B911CFECCD}" sibTransId="{54180468-9B90-4B0B-B64B-0AAF9C72A426}"/>
    <dgm:cxn modelId="{56CC02EE-1903-45B9-8EA0-C1F55ADB9807}" type="presOf" srcId="{37D1E3E8-FF54-4189-A41A-14651D70BDC3}" destId="{BCC2A934-DF02-4EEE-A231-3780DBAF6A24}" srcOrd="0" destOrd="0" presId="urn:microsoft.com/office/officeart/2008/layout/VerticalCurvedList"/>
    <dgm:cxn modelId="{39FA5F81-EEC0-44FD-8312-3A49EE25DA3B}" type="presParOf" srcId="{20E66638-92F5-4008-BC43-CCEDED724562}" destId="{2026C777-ECB1-4540-BBDC-652BD3433C4E}" srcOrd="0" destOrd="0" presId="urn:microsoft.com/office/officeart/2008/layout/VerticalCurvedList"/>
    <dgm:cxn modelId="{3D971829-B2C4-4E1E-A641-BF508F870F9E}" type="presParOf" srcId="{2026C777-ECB1-4540-BBDC-652BD3433C4E}" destId="{25DD4D86-FEE1-4CFE-B0DF-E84301933D3A}" srcOrd="0" destOrd="0" presId="urn:microsoft.com/office/officeart/2008/layout/VerticalCurvedList"/>
    <dgm:cxn modelId="{C77974AC-4886-4139-B18B-0832D99BAB82}" type="presParOf" srcId="{25DD4D86-FEE1-4CFE-B0DF-E84301933D3A}" destId="{0DF7DAD7-8A97-4506-86AD-099DAD6FD644}" srcOrd="0" destOrd="0" presId="urn:microsoft.com/office/officeart/2008/layout/VerticalCurvedList"/>
    <dgm:cxn modelId="{DB40BD6A-0A9B-4D3F-91C6-70C743FC434B}" type="presParOf" srcId="{25DD4D86-FEE1-4CFE-B0DF-E84301933D3A}" destId="{9E6D6A2A-EDA5-4D65-8FBC-B80D8EE4FDD6}" srcOrd="1" destOrd="0" presId="urn:microsoft.com/office/officeart/2008/layout/VerticalCurvedList"/>
    <dgm:cxn modelId="{74A480BA-31B7-4004-93DE-FCE8BE7CFC0F}" type="presParOf" srcId="{25DD4D86-FEE1-4CFE-B0DF-E84301933D3A}" destId="{AEBA9BD4-0B9B-4347-A695-CCB7AE069BD8}" srcOrd="2" destOrd="0" presId="urn:microsoft.com/office/officeart/2008/layout/VerticalCurvedList"/>
    <dgm:cxn modelId="{0AA5098A-EA19-49F6-A24C-4A0DFE8AA56D}" type="presParOf" srcId="{25DD4D86-FEE1-4CFE-B0DF-E84301933D3A}" destId="{500761D0-DB95-4571-BDEC-5C7E3DBDC763}" srcOrd="3" destOrd="0" presId="urn:microsoft.com/office/officeart/2008/layout/VerticalCurvedList"/>
    <dgm:cxn modelId="{38E41C77-359E-4211-8B7E-8C7C2DB69D80}" type="presParOf" srcId="{2026C777-ECB1-4540-BBDC-652BD3433C4E}" destId="{697BDF64-4D51-4FE3-B59E-36C1479C840F}" srcOrd="1" destOrd="0" presId="urn:microsoft.com/office/officeart/2008/layout/VerticalCurvedList"/>
    <dgm:cxn modelId="{0982DEC0-70E7-4641-9A18-07AC355759F8}" type="presParOf" srcId="{2026C777-ECB1-4540-BBDC-652BD3433C4E}" destId="{0A7A7224-190B-40F9-AE52-26332E2C1A0D}" srcOrd="2" destOrd="0" presId="urn:microsoft.com/office/officeart/2008/layout/VerticalCurvedList"/>
    <dgm:cxn modelId="{58B774E9-68D0-47FD-AE1C-C3C158DFE08F}" type="presParOf" srcId="{0A7A7224-190B-40F9-AE52-26332E2C1A0D}" destId="{10DD0BF2-F363-44DD-BF19-ED385236B337}" srcOrd="0" destOrd="0" presId="urn:microsoft.com/office/officeart/2008/layout/VerticalCurvedList"/>
    <dgm:cxn modelId="{8F7F7E7A-4723-458E-8FEF-83769A3ED631}" type="presParOf" srcId="{2026C777-ECB1-4540-BBDC-652BD3433C4E}" destId="{BCC2A934-DF02-4EEE-A231-3780DBAF6A24}" srcOrd="3" destOrd="0" presId="urn:microsoft.com/office/officeart/2008/layout/VerticalCurvedList"/>
    <dgm:cxn modelId="{C86426C7-B7F9-4569-BB45-FDBEF02AE936}" type="presParOf" srcId="{2026C777-ECB1-4540-BBDC-652BD3433C4E}" destId="{1839E28C-1443-47FD-8EB6-DDA7391C987B}" srcOrd="4" destOrd="0" presId="urn:microsoft.com/office/officeart/2008/layout/VerticalCurvedList"/>
    <dgm:cxn modelId="{7C187AEB-94D6-4218-9BC8-10EDD5740AB4}" type="presParOf" srcId="{1839E28C-1443-47FD-8EB6-DDA7391C987B}" destId="{FD270BDD-E8CD-4BB7-ACB8-C30EC7FE47CD}" srcOrd="0" destOrd="0" presId="urn:microsoft.com/office/officeart/2008/layout/VerticalCurvedList"/>
    <dgm:cxn modelId="{60D32714-99DD-461D-99AD-E93BD2A8920B}" type="presParOf" srcId="{2026C777-ECB1-4540-BBDC-652BD3433C4E}" destId="{57BAF9A7-7644-4D47-8B40-1A32551E4273}" srcOrd="5" destOrd="0" presId="urn:microsoft.com/office/officeart/2008/layout/VerticalCurvedList"/>
    <dgm:cxn modelId="{CCE0DA51-36A4-44E8-B0B3-42161B8610A0}" type="presParOf" srcId="{2026C777-ECB1-4540-BBDC-652BD3433C4E}" destId="{9AC95C04-2680-4B55-B320-D6599A145969}" srcOrd="6" destOrd="0" presId="urn:microsoft.com/office/officeart/2008/layout/VerticalCurvedList"/>
    <dgm:cxn modelId="{265BF0B4-E6F0-4108-A164-21D8341D1D55}" type="presParOf" srcId="{9AC95C04-2680-4B55-B320-D6599A145969}" destId="{9320EBA2-E646-4954-A655-1F6896BE9D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1EBDA-A5A5-4A4B-9F81-A04A41422CD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525A4E36-7994-4607-AABD-09B60D1BBBB9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1945</a:t>
          </a:r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gm:t>
    </dgm:pt>
    <dgm:pt modelId="{3E0B98F8-9E80-47C3-B9D2-0BC094820CC1}" type="parTrans" cxnId="{33622F32-586B-4D44-A482-C674A4CFC332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C3D0A0CF-8F4D-41B7-8734-5CCCF3FA0275}" type="sibTrans" cxnId="{33622F32-586B-4D44-A482-C674A4CFC332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FA59BD45-288A-4D6B-AEF4-F6EF9030B494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1951</a:t>
          </a:r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gm:t>
    </dgm:pt>
    <dgm:pt modelId="{E59B0CE5-71B1-4B92-B07B-DC03212095DB}" type="parTrans" cxnId="{F4066FBC-B076-4961-8617-4CAEF8314FDC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5E23ABF2-D11B-4043-9B3A-1ED9E857E7B9}" type="sibTrans" cxnId="{F4066FBC-B076-4961-8617-4CAEF8314FDC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71B5F4B4-2966-4B1A-9064-88D0DE76003C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2400" dirty="0" err="1">
              <a:latin typeface="HY견고딕" panose="02030600000101010101" pitchFamily="18" charset="-127"/>
              <a:ea typeface="HY견고딕" panose="02030600000101010101" pitchFamily="18" charset="-127"/>
            </a:rPr>
            <a:t>샌프란</a:t>
          </a: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 시스코 평화조약 체결 </a:t>
          </a:r>
          <a:r>
            <a: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rPr>
            <a:t>&amp; </a:t>
          </a: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독립국 지위 회복</a:t>
          </a:r>
        </a:p>
      </dgm:t>
    </dgm:pt>
    <dgm:pt modelId="{BDB31424-8204-4403-ACF0-CD0F53D0D3B1}" type="parTrans" cxnId="{58F1CD42-ECB4-4022-9BB1-9D8D2B0980DA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70FB80C6-8264-4357-8B40-48BD72586E85}" type="sibTrans" cxnId="{58F1CD42-ECB4-4022-9BB1-9D8D2B0980DA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D3B1B648-92B5-4B57-A611-6889D321A79E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1956</a:t>
          </a:r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gm:t>
    </dgm:pt>
    <dgm:pt modelId="{3B61FF42-02C1-4822-9CEE-4CBE6F8CC014}" type="parTrans" cxnId="{EBB38D7C-3D47-4274-AEEA-66147F5E6B70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C42E1E9D-E931-48B6-B148-E86FD12AC167}" type="sibTrans" cxnId="{EBB38D7C-3D47-4274-AEEA-66147F5E6B70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3036E4A5-0193-400C-8639-961C57C71659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국제연맹 가입</a:t>
          </a:r>
        </a:p>
      </dgm:t>
    </dgm:pt>
    <dgm:pt modelId="{4AE725DA-E200-4A67-8011-BDF82E597ADC}" type="parTrans" cxnId="{CDF651B2-2FE4-4B4E-8444-B28DAF896DA1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28DE1901-E8A2-45CF-8266-8F276D2DB594}" type="sibTrans" cxnId="{CDF651B2-2FE4-4B4E-8444-B28DAF896DA1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14D87D08-37AB-4360-AC95-5869A1F3FD9B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2019</a:t>
          </a:r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gm:t>
    </dgm:pt>
    <dgm:pt modelId="{E3C00B0D-0825-4AD9-9B63-4ABBA1EFF80A}" type="parTrans" cxnId="{923A6E28-2C61-4909-AC95-F2F0E36B9E78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96F7C859-7816-4AC3-82E4-5AEEF1DF4843}" type="sibTrans" cxnId="{923A6E28-2C61-4909-AC95-F2F0E36B9E78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D8B12864-6026-433D-A79E-E70DFB52852A}">
      <dgm:prSet phldrT="[텍스트]" custT="1"/>
      <dgm:spPr/>
      <dgm:t>
        <a:bodyPr/>
        <a:lstStyle/>
        <a:p>
          <a:pPr latinLnBrk="1"/>
          <a:r>
            <a:rPr lang="en-US" altLang="ko-KR" sz="1800">
              <a:latin typeface="HY헤드라인M" panose="02030600000101010101" pitchFamily="18" charset="-127"/>
              <a:ea typeface="HY헤드라인M" panose="02030600000101010101" pitchFamily="18" charset="-127"/>
            </a:rPr>
            <a:t>1964</a:t>
          </a:r>
          <a:r>
            <a:rPr lang="ko-KR" altLang="en-US" sz="180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  <a:endParaRPr lang="ko-KR" altLang="en-US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1F685F4D-F845-42D9-B3E1-4AC1E87EDA1B}" type="parTrans" cxnId="{58FB316C-15A9-4ECE-83FD-B19C2F161127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02E5DAB2-4978-4439-BAE1-288DADD97192}" type="sibTrans" cxnId="{58FB316C-15A9-4ECE-83FD-B19C2F161127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F019C09A-9C17-4F92-8A9A-D414A7E20BB3}">
      <dgm:prSet phldrT="[텍스트]" custT="1"/>
      <dgm:spPr/>
      <dgm:t>
        <a:bodyPr/>
        <a:lstStyle/>
        <a:p>
          <a:pPr latinLnBrk="1"/>
          <a:r>
            <a:rPr lang="en-US" altLang="ko-KR" sz="1800">
              <a:latin typeface="HY헤드라인M" panose="02030600000101010101" pitchFamily="18" charset="-127"/>
              <a:ea typeface="HY헤드라인M" panose="02030600000101010101" pitchFamily="18" charset="-127"/>
            </a:rPr>
            <a:t>1972</a:t>
          </a:r>
          <a:r>
            <a:rPr lang="ko-KR" altLang="en-US" sz="180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  <a:endParaRPr lang="ko-KR" altLang="en-US" sz="18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1B6B4AE6-4188-4E40-9F21-6CED28C3D84D}" type="parTrans" cxnId="{67E0ECEC-B9C5-4AFF-B5AE-FF07FD843EEF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DEC7DB5D-63F5-4410-8C7A-C5E0A9BF43DE}" type="sibTrans" cxnId="{67E0ECEC-B9C5-4AFF-B5AE-FF07FD843EEF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CB490D27-FB25-4115-AD33-CDD3E3E3F610}">
      <dgm:prSet custT="1"/>
      <dgm:spPr/>
      <dgm:t>
        <a:bodyPr/>
        <a:lstStyle/>
        <a:p>
          <a:pPr latinLnBrk="1">
            <a:buNone/>
          </a:pP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도쿄올림픽 개최</a:t>
          </a:r>
        </a:p>
      </dgm:t>
    </dgm:pt>
    <dgm:pt modelId="{9F3370EB-1307-4EC7-A5C2-C42412CF7E26}" type="parTrans" cxnId="{87AFE604-0FC1-49CF-AC17-4BE1CF6FEE3C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7E161E6D-EF57-46E1-A197-A36CDB4C93CC}" type="sibTrans" cxnId="{87AFE604-0FC1-49CF-AC17-4BE1CF6FEE3C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E257A923-EF7F-4B2C-912A-492F4310F70D}">
      <dgm:prSet custT="1"/>
      <dgm:spPr/>
      <dgm:t>
        <a:bodyPr/>
        <a:lstStyle/>
        <a:p>
          <a:pPr latinLnBrk="1"/>
          <a:r>
            <a: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1989</a:t>
          </a:r>
          <a:r>
            <a: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gm:t>
    </dgm:pt>
    <dgm:pt modelId="{892C5753-FBE5-4859-BEA4-FE982C95D986}" type="parTrans" cxnId="{8C5AB8EA-C1E7-448B-9714-00E3C96A8677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A43CABF5-7238-4032-A6AF-4818DED7FF2F}" type="sibTrans" cxnId="{8C5AB8EA-C1E7-448B-9714-00E3C96A8677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927BD903-A132-45AC-B5F5-464388FB954F}">
      <dgm:prSet custT="1"/>
      <dgm:spPr/>
      <dgm:t>
        <a:bodyPr/>
        <a:lstStyle/>
        <a:p>
          <a:pPr latinLnBrk="1">
            <a:buNone/>
          </a:pPr>
          <a:r>
            <a:rPr lang="ko-KR" altLang="en-US" sz="2400">
              <a:latin typeface="HY견고딕" panose="02030600000101010101" pitchFamily="18" charset="-127"/>
              <a:ea typeface="HY견고딕" panose="02030600000101010101" pitchFamily="18" charset="-127"/>
            </a:rPr>
            <a:t>오키나와 반환</a:t>
          </a:r>
          <a:endParaRPr lang="ko-KR" altLang="en-US" sz="24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4019010-6050-4EFA-9B4A-7CDABFCB7E7B}" type="parTrans" cxnId="{F9208993-64BE-498E-9E22-4E33A5A1B5AE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E7270C27-70A2-488B-9870-A75AE1092BBF}" type="sibTrans" cxnId="{F9208993-64BE-498E-9E22-4E33A5A1B5AE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10DD722E-6DF1-4B18-9D86-BED2340F7FB0}">
      <dgm:prSet custT="1"/>
      <dgm:spPr/>
      <dgm:t>
        <a:bodyPr/>
        <a:lstStyle/>
        <a:p>
          <a:pPr latinLnBrk="1">
            <a:buNone/>
          </a:pPr>
          <a:r>
            <a:rPr lang="ko-KR" altLang="en-US" sz="2400" dirty="0" err="1">
              <a:latin typeface="HY견고딕" panose="02030600000101010101" pitchFamily="18" charset="-127"/>
              <a:ea typeface="HY견고딕" panose="02030600000101010101" pitchFamily="18" charset="-127"/>
            </a:rPr>
            <a:t>헤이세이시대</a:t>
          </a:r>
          <a:endParaRPr lang="ko-KR" altLang="en-US" sz="24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1C33C17-E889-4A59-A7A2-9AC239E94AB4}" type="parTrans" cxnId="{2B07E6A2-60D8-417F-B0E0-3F9E06393CFE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9E0B47D8-5C38-474F-9A15-D3419FAF7824}" type="sibTrans" cxnId="{2B07E6A2-60D8-417F-B0E0-3F9E06393CFE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617BE770-896C-4C5C-ABB8-489C3B0B9023}">
      <dgm:prSet custT="1"/>
      <dgm:spPr/>
      <dgm:t>
        <a:bodyPr/>
        <a:lstStyle/>
        <a:p>
          <a:pPr latinLnBrk="1">
            <a:buNone/>
          </a:pPr>
          <a:r>
            <a:rPr lang="ko-KR" altLang="en-US" sz="2400" dirty="0" err="1">
              <a:latin typeface="HY견고딕" panose="02030600000101010101" pitchFamily="18" charset="-127"/>
              <a:ea typeface="HY견고딕" panose="02030600000101010101" pitchFamily="18" charset="-127"/>
            </a:rPr>
            <a:t>레이와시대</a:t>
          </a:r>
          <a:endParaRPr lang="ko-KR" altLang="en-US" sz="240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BD07687-0B4A-496A-9441-129787D6EED8}" type="parTrans" cxnId="{CF719AB8-077D-4D30-99AF-03D0D87497D2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0069C3C3-07D7-41B2-A548-647C7519EF1E}" type="sibTrans" cxnId="{CF719AB8-077D-4D30-99AF-03D0D87497D2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57818E8E-0E50-445D-8840-5804E1C0FE66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일본의 </a:t>
          </a:r>
          <a:r>
            <a:rPr lang="ko-KR" altLang="en-US" sz="2400" dirty="0" err="1">
              <a:latin typeface="HY견고딕" panose="02030600000101010101" pitchFamily="18" charset="-127"/>
              <a:ea typeface="HY견고딕" panose="02030600000101010101" pitchFamily="18" charset="-127"/>
            </a:rPr>
            <a:t>패전후</a:t>
          </a: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 독립국 지위 박탈 </a:t>
          </a:r>
          <a:r>
            <a: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rPr>
            <a:t>&amp;</a:t>
          </a:r>
          <a:r>
            <a: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rPr>
            <a:t> 연합군이 오키나와를 기지로 점령</a:t>
          </a:r>
        </a:p>
      </dgm:t>
    </dgm:pt>
    <dgm:pt modelId="{F0595FD6-8C8A-4D41-A9E5-807260ECD55A}" type="sibTrans" cxnId="{3A9D2C23-31FC-40AD-B488-2EED1F94968D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A8B73A73-951E-4D7C-BD01-D83D1A299C32}" type="parTrans" cxnId="{3A9D2C23-31FC-40AD-B488-2EED1F94968D}">
      <dgm:prSet/>
      <dgm:spPr/>
      <dgm:t>
        <a:bodyPr/>
        <a:lstStyle/>
        <a:p>
          <a:pPr latinLnBrk="1"/>
          <a:endParaRPr lang="ko-KR" altLang="en-US" sz="1600">
            <a:solidFill>
              <a:schemeClr val="bg1"/>
            </a:solidFill>
          </a:endParaRPr>
        </a:p>
      </dgm:t>
    </dgm:pt>
    <dgm:pt modelId="{97C9396A-F415-42CE-900F-B14AD579DDEC}" type="pres">
      <dgm:prSet presAssocID="{20B1EBDA-A5A5-4A4B-9F81-A04A41422CDA}" presName="linear" presStyleCnt="0">
        <dgm:presLayoutVars>
          <dgm:animLvl val="lvl"/>
          <dgm:resizeHandles val="exact"/>
        </dgm:presLayoutVars>
      </dgm:prSet>
      <dgm:spPr/>
    </dgm:pt>
    <dgm:pt modelId="{2442E162-5578-4DF4-80E5-5B8274455C74}" type="pres">
      <dgm:prSet presAssocID="{525A4E36-7994-4607-AABD-09B60D1BBBB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3D2AE31-8E7F-4279-9FE8-0518E25B6624}" type="pres">
      <dgm:prSet presAssocID="{525A4E36-7994-4607-AABD-09B60D1BBBB9}" presName="childText" presStyleLbl="revTx" presStyleIdx="0" presStyleCnt="7">
        <dgm:presLayoutVars>
          <dgm:bulletEnabled val="1"/>
        </dgm:presLayoutVars>
      </dgm:prSet>
      <dgm:spPr/>
    </dgm:pt>
    <dgm:pt modelId="{E2EDB63C-E913-44DD-B6FE-552D5EFF70DE}" type="pres">
      <dgm:prSet presAssocID="{FA59BD45-288A-4D6B-AEF4-F6EF9030B4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08308D6-73BD-486E-8618-89E761170D26}" type="pres">
      <dgm:prSet presAssocID="{FA59BD45-288A-4D6B-AEF4-F6EF9030B494}" presName="childText" presStyleLbl="revTx" presStyleIdx="1" presStyleCnt="7">
        <dgm:presLayoutVars>
          <dgm:bulletEnabled val="1"/>
        </dgm:presLayoutVars>
      </dgm:prSet>
      <dgm:spPr/>
    </dgm:pt>
    <dgm:pt modelId="{96ACBCA1-A545-43D0-8F4A-254E49676586}" type="pres">
      <dgm:prSet presAssocID="{D3B1B648-92B5-4B57-A611-6889D321A79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896E014-0C7C-47FC-B1EE-F3897F40FEEB}" type="pres">
      <dgm:prSet presAssocID="{D3B1B648-92B5-4B57-A611-6889D321A79E}" presName="childText" presStyleLbl="revTx" presStyleIdx="2" presStyleCnt="7">
        <dgm:presLayoutVars>
          <dgm:bulletEnabled val="1"/>
        </dgm:presLayoutVars>
      </dgm:prSet>
      <dgm:spPr/>
    </dgm:pt>
    <dgm:pt modelId="{D4FC2554-9880-40E4-B609-58930B1B4D4C}" type="pres">
      <dgm:prSet presAssocID="{D8B12864-6026-433D-A79E-E70DFB52852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1DBA74A-2F1F-40EA-B656-A3347A96DC21}" type="pres">
      <dgm:prSet presAssocID="{D8B12864-6026-433D-A79E-E70DFB52852A}" presName="childText" presStyleLbl="revTx" presStyleIdx="3" presStyleCnt="7">
        <dgm:presLayoutVars>
          <dgm:bulletEnabled val="1"/>
        </dgm:presLayoutVars>
      </dgm:prSet>
      <dgm:spPr/>
    </dgm:pt>
    <dgm:pt modelId="{E417383E-4616-4654-8E8F-609AA62A6FEC}" type="pres">
      <dgm:prSet presAssocID="{F019C09A-9C17-4F92-8A9A-D414A7E20BB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C7C3B07-86C1-45ED-A9D2-67ADDFCF0D8E}" type="pres">
      <dgm:prSet presAssocID="{F019C09A-9C17-4F92-8A9A-D414A7E20BB3}" presName="childText" presStyleLbl="revTx" presStyleIdx="4" presStyleCnt="7">
        <dgm:presLayoutVars>
          <dgm:bulletEnabled val="1"/>
        </dgm:presLayoutVars>
      </dgm:prSet>
      <dgm:spPr/>
    </dgm:pt>
    <dgm:pt modelId="{B5C70AC8-EE81-4007-9FDE-663239AACA3D}" type="pres">
      <dgm:prSet presAssocID="{E257A923-EF7F-4B2C-912A-492F4310F70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E7F38EA-89B4-4B1E-BA9C-F37129D3686C}" type="pres">
      <dgm:prSet presAssocID="{E257A923-EF7F-4B2C-912A-492F4310F70D}" presName="childText" presStyleLbl="revTx" presStyleIdx="5" presStyleCnt="7">
        <dgm:presLayoutVars>
          <dgm:bulletEnabled val="1"/>
        </dgm:presLayoutVars>
      </dgm:prSet>
      <dgm:spPr/>
    </dgm:pt>
    <dgm:pt modelId="{A14F60C8-1AD3-4E48-8C9E-CD1B9D86A7E7}" type="pres">
      <dgm:prSet presAssocID="{14D87D08-37AB-4360-AC95-5869A1F3FD9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C6B7E6C6-744B-4207-A423-9FCAA00CF2E0}" type="pres">
      <dgm:prSet presAssocID="{14D87D08-37AB-4360-AC95-5869A1F3FD9B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87AFE604-0FC1-49CF-AC17-4BE1CF6FEE3C}" srcId="{D8B12864-6026-433D-A79E-E70DFB52852A}" destId="{CB490D27-FB25-4115-AD33-CDD3E3E3F610}" srcOrd="0" destOrd="0" parTransId="{9F3370EB-1307-4EC7-A5C2-C42412CF7E26}" sibTransId="{7E161E6D-EF57-46E1-A197-A36CDB4C93CC}"/>
    <dgm:cxn modelId="{A2E87918-07EF-492A-B513-8161EA492924}" type="presOf" srcId="{F019C09A-9C17-4F92-8A9A-D414A7E20BB3}" destId="{E417383E-4616-4654-8E8F-609AA62A6FEC}" srcOrd="0" destOrd="0" presId="urn:microsoft.com/office/officeart/2005/8/layout/vList2"/>
    <dgm:cxn modelId="{3A9D2C23-31FC-40AD-B488-2EED1F94968D}" srcId="{525A4E36-7994-4607-AABD-09B60D1BBBB9}" destId="{57818E8E-0E50-445D-8840-5804E1C0FE66}" srcOrd="0" destOrd="0" parTransId="{A8B73A73-951E-4D7C-BD01-D83D1A299C32}" sibTransId="{F0595FD6-8C8A-4D41-A9E5-807260ECD55A}"/>
    <dgm:cxn modelId="{923A6E28-2C61-4909-AC95-F2F0E36B9E78}" srcId="{20B1EBDA-A5A5-4A4B-9F81-A04A41422CDA}" destId="{14D87D08-37AB-4360-AC95-5869A1F3FD9B}" srcOrd="6" destOrd="0" parTransId="{E3C00B0D-0825-4AD9-9B63-4ABBA1EFF80A}" sibTransId="{96F7C859-7816-4AC3-82E4-5AEEF1DF4843}"/>
    <dgm:cxn modelId="{142D9E2A-0B98-4DA0-BFD5-E363E3EBE9F8}" type="presOf" srcId="{FA59BD45-288A-4D6B-AEF4-F6EF9030B494}" destId="{E2EDB63C-E913-44DD-B6FE-552D5EFF70DE}" srcOrd="0" destOrd="0" presId="urn:microsoft.com/office/officeart/2005/8/layout/vList2"/>
    <dgm:cxn modelId="{33622F32-586B-4D44-A482-C674A4CFC332}" srcId="{20B1EBDA-A5A5-4A4B-9F81-A04A41422CDA}" destId="{525A4E36-7994-4607-AABD-09B60D1BBBB9}" srcOrd="0" destOrd="0" parTransId="{3E0B98F8-9E80-47C3-B9D2-0BC094820CC1}" sibTransId="{C3D0A0CF-8F4D-41B7-8734-5CCCF3FA0275}"/>
    <dgm:cxn modelId="{ABC9783D-ECD8-43B8-96DF-5FB67A1548C1}" type="presOf" srcId="{D8B12864-6026-433D-A79E-E70DFB52852A}" destId="{D4FC2554-9880-40E4-B609-58930B1B4D4C}" srcOrd="0" destOrd="0" presId="urn:microsoft.com/office/officeart/2005/8/layout/vList2"/>
    <dgm:cxn modelId="{58F1CD42-ECB4-4022-9BB1-9D8D2B0980DA}" srcId="{FA59BD45-288A-4D6B-AEF4-F6EF9030B494}" destId="{71B5F4B4-2966-4B1A-9064-88D0DE76003C}" srcOrd="0" destOrd="0" parTransId="{BDB31424-8204-4403-ACF0-CD0F53D0D3B1}" sibTransId="{70FB80C6-8264-4357-8B40-48BD72586E85}"/>
    <dgm:cxn modelId="{4B351345-4994-4466-8E6C-385258B3B4AA}" type="presOf" srcId="{CB490D27-FB25-4115-AD33-CDD3E3E3F610}" destId="{81DBA74A-2F1F-40EA-B656-A3347A96DC21}" srcOrd="0" destOrd="0" presId="urn:microsoft.com/office/officeart/2005/8/layout/vList2"/>
    <dgm:cxn modelId="{C3310067-1CA9-48AB-868C-5578E4A5C3EC}" type="presOf" srcId="{525A4E36-7994-4607-AABD-09B60D1BBBB9}" destId="{2442E162-5578-4DF4-80E5-5B8274455C74}" srcOrd="0" destOrd="0" presId="urn:microsoft.com/office/officeart/2005/8/layout/vList2"/>
    <dgm:cxn modelId="{58FB316C-15A9-4ECE-83FD-B19C2F161127}" srcId="{20B1EBDA-A5A5-4A4B-9F81-A04A41422CDA}" destId="{D8B12864-6026-433D-A79E-E70DFB52852A}" srcOrd="3" destOrd="0" parTransId="{1F685F4D-F845-42D9-B3E1-4AC1E87EDA1B}" sibTransId="{02E5DAB2-4978-4439-BAE1-288DADD97192}"/>
    <dgm:cxn modelId="{A624D16E-B7DD-41E2-86F1-00CB9F311281}" type="presOf" srcId="{20B1EBDA-A5A5-4A4B-9F81-A04A41422CDA}" destId="{97C9396A-F415-42CE-900F-B14AD579DDEC}" srcOrd="0" destOrd="0" presId="urn:microsoft.com/office/officeart/2005/8/layout/vList2"/>
    <dgm:cxn modelId="{D4D58E73-5DFF-4FCD-9DC0-43121F157B96}" type="presOf" srcId="{927BD903-A132-45AC-B5F5-464388FB954F}" destId="{FC7C3B07-86C1-45ED-A9D2-67ADDFCF0D8E}" srcOrd="0" destOrd="0" presId="urn:microsoft.com/office/officeart/2005/8/layout/vList2"/>
    <dgm:cxn modelId="{B44B7C76-FD32-4DB0-BF39-BAD955A47A4D}" type="presOf" srcId="{71B5F4B4-2966-4B1A-9064-88D0DE76003C}" destId="{E08308D6-73BD-486E-8618-89E761170D26}" srcOrd="0" destOrd="0" presId="urn:microsoft.com/office/officeart/2005/8/layout/vList2"/>
    <dgm:cxn modelId="{EBB38D7C-3D47-4274-AEEA-66147F5E6B70}" srcId="{20B1EBDA-A5A5-4A4B-9F81-A04A41422CDA}" destId="{D3B1B648-92B5-4B57-A611-6889D321A79E}" srcOrd="2" destOrd="0" parTransId="{3B61FF42-02C1-4822-9CEE-4CBE6F8CC014}" sibTransId="{C42E1E9D-E931-48B6-B148-E86FD12AC167}"/>
    <dgm:cxn modelId="{FE96E185-E194-4148-89F2-310B1C09A28F}" type="presOf" srcId="{14D87D08-37AB-4360-AC95-5869A1F3FD9B}" destId="{A14F60C8-1AD3-4E48-8C9E-CD1B9D86A7E7}" srcOrd="0" destOrd="0" presId="urn:microsoft.com/office/officeart/2005/8/layout/vList2"/>
    <dgm:cxn modelId="{F9208993-64BE-498E-9E22-4E33A5A1B5AE}" srcId="{F019C09A-9C17-4F92-8A9A-D414A7E20BB3}" destId="{927BD903-A132-45AC-B5F5-464388FB954F}" srcOrd="0" destOrd="0" parTransId="{94019010-6050-4EFA-9B4A-7CDABFCB7E7B}" sibTransId="{E7270C27-70A2-488B-9870-A75AE1092BBF}"/>
    <dgm:cxn modelId="{9FAFE69E-5C73-4429-9F74-8A1FCF2E3F95}" type="presOf" srcId="{3036E4A5-0193-400C-8639-961C57C71659}" destId="{A896E014-0C7C-47FC-B1EE-F3897F40FEEB}" srcOrd="0" destOrd="0" presId="urn:microsoft.com/office/officeart/2005/8/layout/vList2"/>
    <dgm:cxn modelId="{2B07E6A2-60D8-417F-B0E0-3F9E06393CFE}" srcId="{E257A923-EF7F-4B2C-912A-492F4310F70D}" destId="{10DD722E-6DF1-4B18-9D86-BED2340F7FB0}" srcOrd="0" destOrd="0" parTransId="{B1C33C17-E889-4A59-A7A2-9AC239E94AB4}" sibTransId="{9E0B47D8-5C38-474F-9A15-D3419FAF7824}"/>
    <dgm:cxn modelId="{CDF651B2-2FE4-4B4E-8444-B28DAF896DA1}" srcId="{D3B1B648-92B5-4B57-A611-6889D321A79E}" destId="{3036E4A5-0193-400C-8639-961C57C71659}" srcOrd="0" destOrd="0" parTransId="{4AE725DA-E200-4A67-8011-BDF82E597ADC}" sibTransId="{28DE1901-E8A2-45CF-8266-8F276D2DB594}"/>
    <dgm:cxn modelId="{CF719AB8-077D-4D30-99AF-03D0D87497D2}" srcId="{14D87D08-37AB-4360-AC95-5869A1F3FD9B}" destId="{617BE770-896C-4C5C-ABB8-489C3B0B9023}" srcOrd="0" destOrd="0" parTransId="{ABD07687-0B4A-496A-9441-129787D6EED8}" sibTransId="{0069C3C3-07D7-41B2-A548-647C7519EF1E}"/>
    <dgm:cxn modelId="{F4066FBC-B076-4961-8617-4CAEF8314FDC}" srcId="{20B1EBDA-A5A5-4A4B-9F81-A04A41422CDA}" destId="{FA59BD45-288A-4D6B-AEF4-F6EF9030B494}" srcOrd="1" destOrd="0" parTransId="{E59B0CE5-71B1-4B92-B07B-DC03212095DB}" sibTransId="{5E23ABF2-D11B-4043-9B3A-1ED9E857E7B9}"/>
    <dgm:cxn modelId="{0E1AD0CE-0169-4467-8752-DA75B9B8980A}" type="presOf" srcId="{E257A923-EF7F-4B2C-912A-492F4310F70D}" destId="{B5C70AC8-EE81-4007-9FDE-663239AACA3D}" srcOrd="0" destOrd="0" presId="urn:microsoft.com/office/officeart/2005/8/layout/vList2"/>
    <dgm:cxn modelId="{351E08D9-91DE-4901-B3F7-7B05E339696C}" type="presOf" srcId="{10DD722E-6DF1-4B18-9D86-BED2340F7FB0}" destId="{0E7F38EA-89B4-4B1E-BA9C-F37129D3686C}" srcOrd="0" destOrd="0" presId="urn:microsoft.com/office/officeart/2005/8/layout/vList2"/>
    <dgm:cxn modelId="{B405FCE5-8591-411E-BEB1-03FEEBA5A419}" type="presOf" srcId="{617BE770-896C-4C5C-ABB8-489C3B0B9023}" destId="{C6B7E6C6-744B-4207-A423-9FCAA00CF2E0}" srcOrd="0" destOrd="0" presId="urn:microsoft.com/office/officeart/2005/8/layout/vList2"/>
    <dgm:cxn modelId="{8C5AB8EA-C1E7-448B-9714-00E3C96A8677}" srcId="{20B1EBDA-A5A5-4A4B-9F81-A04A41422CDA}" destId="{E257A923-EF7F-4B2C-912A-492F4310F70D}" srcOrd="5" destOrd="0" parTransId="{892C5753-FBE5-4859-BEA4-FE982C95D986}" sibTransId="{A43CABF5-7238-4032-A6AF-4818DED7FF2F}"/>
    <dgm:cxn modelId="{1A9CF3EA-A788-46A2-BE02-EF209A25F1E3}" type="presOf" srcId="{D3B1B648-92B5-4B57-A611-6889D321A79E}" destId="{96ACBCA1-A545-43D0-8F4A-254E49676586}" srcOrd="0" destOrd="0" presId="urn:microsoft.com/office/officeart/2005/8/layout/vList2"/>
    <dgm:cxn modelId="{67E0ECEC-B9C5-4AFF-B5AE-FF07FD843EEF}" srcId="{20B1EBDA-A5A5-4A4B-9F81-A04A41422CDA}" destId="{F019C09A-9C17-4F92-8A9A-D414A7E20BB3}" srcOrd="4" destOrd="0" parTransId="{1B6B4AE6-4188-4E40-9F21-6CED28C3D84D}" sibTransId="{DEC7DB5D-63F5-4410-8C7A-C5E0A9BF43DE}"/>
    <dgm:cxn modelId="{89A181FD-DB7F-43EB-B5D8-1C7CCE031743}" type="presOf" srcId="{57818E8E-0E50-445D-8840-5804E1C0FE66}" destId="{83D2AE31-8E7F-4279-9FE8-0518E25B6624}" srcOrd="0" destOrd="0" presId="urn:microsoft.com/office/officeart/2005/8/layout/vList2"/>
    <dgm:cxn modelId="{5916DC09-EF01-4C72-98E6-66597A39B30C}" type="presParOf" srcId="{97C9396A-F415-42CE-900F-B14AD579DDEC}" destId="{2442E162-5578-4DF4-80E5-5B8274455C74}" srcOrd="0" destOrd="0" presId="urn:microsoft.com/office/officeart/2005/8/layout/vList2"/>
    <dgm:cxn modelId="{D3515AD6-DF0B-4756-9F6B-2FBEA5C949C0}" type="presParOf" srcId="{97C9396A-F415-42CE-900F-B14AD579DDEC}" destId="{83D2AE31-8E7F-4279-9FE8-0518E25B6624}" srcOrd="1" destOrd="0" presId="urn:microsoft.com/office/officeart/2005/8/layout/vList2"/>
    <dgm:cxn modelId="{1455CF35-52D3-40E9-B31A-9D1D5D830540}" type="presParOf" srcId="{97C9396A-F415-42CE-900F-B14AD579DDEC}" destId="{E2EDB63C-E913-44DD-B6FE-552D5EFF70DE}" srcOrd="2" destOrd="0" presId="urn:microsoft.com/office/officeart/2005/8/layout/vList2"/>
    <dgm:cxn modelId="{8291A7D2-5D01-4285-930A-F13B0553EDC1}" type="presParOf" srcId="{97C9396A-F415-42CE-900F-B14AD579DDEC}" destId="{E08308D6-73BD-486E-8618-89E761170D26}" srcOrd="3" destOrd="0" presId="urn:microsoft.com/office/officeart/2005/8/layout/vList2"/>
    <dgm:cxn modelId="{98BFCB20-EBDC-4DAC-A3F7-BCE6D4003646}" type="presParOf" srcId="{97C9396A-F415-42CE-900F-B14AD579DDEC}" destId="{96ACBCA1-A545-43D0-8F4A-254E49676586}" srcOrd="4" destOrd="0" presId="urn:microsoft.com/office/officeart/2005/8/layout/vList2"/>
    <dgm:cxn modelId="{407B93CA-1582-4C19-B783-2C01B695FB40}" type="presParOf" srcId="{97C9396A-F415-42CE-900F-B14AD579DDEC}" destId="{A896E014-0C7C-47FC-B1EE-F3897F40FEEB}" srcOrd="5" destOrd="0" presId="urn:microsoft.com/office/officeart/2005/8/layout/vList2"/>
    <dgm:cxn modelId="{6309B991-C639-403A-B091-B12331D1CA8E}" type="presParOf" srcId="{97C9396A-F415-42CE-900F-B14AD579DDEC}" destId="{D4FC2554-9880-40E4-B609-58930B1B4D4C}" srcOrd="6" destOrd="0" presId="urn:microsoft.com/office/officeart/2005/8/layout/vList2"/>
    <dgm:cxn modelId="{679E6F81-449B-47A1-91B0-D9EDB8328663}" type="presParOf" srcId="{97C9396A-F415-42CE-900F-B14AD579DDEC}" destId="{81DBA74A-2F1F-40EA-B656-A3347A96DC21}" srcOrd="7" destOrd="0" presId="urn:microsoft.com/office/officeart/2005/8/layout/vList2"/>
    <dgm:cxn modelId="{3EB75B82-CF67-4C45-96FF-9D86ECD75775}" type="presParOf" srcId="{97C9396A-F415-42CE-900F-B14AD579DDEC}" destId="{E417383E-4616-4654-8E8F-609AA62A6FEC}" srcOrd="8" destOrd="0" presId="urn:microsoft.com/office/officeart/2005/8/layout/vList2"/>
    <dgm:cxn modelId="{E3E725AC-1850-4342-9D33-0FA99BDC5A3D}" type="presParOf" srcId="{97C9396A-F415-42CE-900F-B14AD579DDEC}" destId="{FC7C3B07-86C1-45ED-A9D2-67ADDFCF0D8E}" srcOrd="9" destOrd="0" presId="urn:microsoft.com/office/officeart/2005/8/layout/vList2"/>
    <dgm:cxn modelId="{A6571A76-6A04-4488-BD90-0928175CA675}" type="presParOf" srcId="{97C9396A-F415-42CE-900F-B14AD579DDEC}" destId="{B5C70AC8-EE81-4007-9FDE-663239AACA3D}" srcOrd="10" destOrd="0" presId="urn:microsoft.com/office/officeart/2005/8/layout/vList2"/>
    <dgm:cxn modelId="{C1FE2AEC-8C2C-4D33-A855-7595A81CA1BC}" type="presParOf" srcId="{97C9396A-F415-42CE-900F-B14AD579DDEC}" destId="{0E7F38EA-89B4-4B1E-BA9C-F37129D3686C}" srcOrd="11" destOrd="0" presId="urn:microsoft.com/office/officeart/2005/8/layout/vList2"/>
    <dgm:cxn modelId="{9399A229-AD04-4598-BD3D-3454F3BB6428}" type="presParOf" srcId="{97C9396A-F415-42CE-900F-B14AD579DDEC}" destId="{A14F60C8-1AD3-4E48-8C9E-CD1B9D86A7E7}" srcOrd="12" destOrd="0" presId="urn:microsoft.com/office/officeart/2005/8/layout/vList2"/>
    <dgm:cxn modelId="{47A29C0C-47F1-447C-ACC4-B8CB6F3D4DA6}" type="presParOf" srcId="{97C9396A-F415-42CE-900F-B14AD579DDEC}" destId="{C6B7E6C6-744B-4207-A423-9FCAA00CF2E0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1AD94-3AAF-42F8-91D2-46DFF3F9243D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E5AA5C5-0EFF-4B4B-AD99-B9FAE3C40A14}">
      <dgm:prSet custT="1"/>
      <dgm:spPr/>
      <dgm:t>
        <a:bodyPr/>
        <a:lstStyle/>
        <a:p>
          <a:pPr latinLnBrk="1"/>
          <a:r>
            <a:rPr 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1945</a:t>
          </a:r>
          <a:r>
            <a:rPr lang="ko-KR" sz="2000" dirty="0">
              <a:latin typeface="HY견고딕" panose="02030600000101010101" pitchFamily="18" charset="-127"/>
              <a:ea typeface="HY견고딕" panose="02030600000101010101" pitchFamily="18" charset="-127"/>
            </a:rPr>
            <a:t>년 패전이후 연합군사령부 총사령관</a:t>
          </a:r>
          <a:endParaRPr lang="en-US" altLang="ko-KR" sz="20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(GHQ)</a:t>
          </a:r>
          <a:r>
            <a:rPr lang="ko-KR" sz="2000" dirty="0">
              <a:latin typeface="HY견고딕" panose="02030600000101010101" pitchFamily="18" charset="-127"/>
              <a:ea typeface="HY견고딕" panose="02030600000101010101" pitchFamily="18" charset="-127"/>
            </a:rPr>
            <a:t>에</a:t>
          </a:r>
          <a:r>
            <a:rPr 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2000" dirty="0">
              <a:latin typeface="HY견고딕" panose="02030600000101010101" pitchFamily="18" charset="-127"/>
              <a:ea typeface="HY견고딕" panose="02030600000101010101" pitchFamily="18" charset="-127"/>
            </a:rPr>
            <a:t>의해 점령통치</a:t>
          </a:r>
          <a:r>
            <a: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를</a:t>
          </a:r>
          <a:r>
            <a: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2000" dirty="0">
              <a:latin typeface="HY견고딕" panose="02030600000101010101" pitchFamily="18" charset="-127"/>
              <a:ea typeface="HY견고딕" panose="02030600000101010101" pitchFamily="18" charset="-127"/>
            </a:rPr>
            <a:t>당함</a:t>
          </a:r>
        </a:p>
      </dgm:t>
    </dgm:pt>
    <dgm:pt modelId="{C5C1796C-652C-43E6-88C7-4B45E2CE55B3}" type="parTrans" cxnId="{F560CE22-9DCC-4A1A-8213-BA19A64704DC}">
      <dgm:prSet/>
      <dgm:spPr/>
      <dgm:t>
        <a:bodyPr/>
        <a:lstStyle/>
        <a:p>
          <a:pPr latinLnBrk="1"/>
          <a:endParaRPr lang="ko-KR" altLang="en-US"/>
        </a:p>
      </dgm:t>
    </dgm:pt>
    <dgm:pt modelId="{F29B840D-4F0F-45F6-BD54-0891AB408476}" type="sibTrans" cxnId="{F560CE22-9DCC-4A1A-8213-BA19A64704DC}">
      <dgm:prSet/>
      <dgm:spPr/>
      <dgm:t>
        <a:bodyPr/>
        <a:lstStyle/>
        <a:p>
          <a:pPr latinLnBrk="1"/>
          <a:endParaRPr lang="ko-KR" altLang="en-US"/>
        </a:p>
      </dgm:t>
    </dgm:pt>
    <dgm:pt modelId="{EDF50865-1D12-480F-AF67-EF980A878A04}">
      <dgm:prSet custT="1"/>
      <dgm:spPr/>
      <dgm:t>
        <a:bodyPr/>
        <a:lstStyle/>
        <a:p>
          <a:pPr latinLnBrk="1"/>
          <a:r>
            <a: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일본의 독립국 지위 박탈</a:t>
          </a:r>
        </a:p>
      </dgm:t>
    </dgm:pt>
    <dgm:pt modelId="{3486D356-3716-4BF9-AE69-A98803D2D37B}" type="parTrans" cxnId="{3B1C850E-297B-4471-B495-7C4149875864}">
      <dgm:prSet/>
      <dgm:spPr/>
      <dgm:t>
        <a:bodyPr/>
        <a:lstStyle/>
        <a:p>
          <a:pPr latinLnBrk="1"/>
          <a:endParaRPr lang="ko-KR" altLang="en-US"/>
        </a:p>
      </dgm:t>
    </dgm:pt>
    <dgm:pt modelId="{769ED15B-A759-4184-A81F-E399186EB0C8}" type="sibTrans" cxnId="{3B1C850E-297B-4471-B495-7C4149875864}">
      <dgm:prSet/>
      <dgm:spPr/>
      <dgm:t>
        <a:bodyPr/>
        <a:lstStyle/>
        <a:p>
          <a:pPr latinLnBrk="1"/>
          <a:endParaRPr lang="ko-KR" altLang="en-US"/>
        </a:p>
      </dgm:t>
    </dgm:pt>
    <dgm:pt modelId="{89EFEFAD-6A1B-4A96-B1C9-2E38ED547FD7}">
      <dgm:prSet custT="1"/>
      <dgm:spPr/>
      <dgm:t>
        <a:bodyPr/>
        <a:lstStyle/>
        <a:p>
          <a:pPr latinLnBrk="1"/>
          <a:r>
            <a: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패전 후 기존의 제국헌법에서 현재의 </a:t>
          </a:r>
          <a:r>
            <a:rPr lang="ko-KR" altLang="en-US" sz="2000" dirty="0" err="1">
              <a:latin typeface="HY견고딕" panose="02030600000101010101" pitchFamily="18" charset="-127"/>
              <a:ea typeface="HY견고딕" panose="02030600000101010101" pitchFamily="18" charset="-127"/>
            </a:rPr>
            <a:t>일본국</a:t>
          </a:r>
          <a:r>
            <a: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rPr>
            <a:t> 헌법으로 변경</a:t>
          </a:r>
        </a:p>
      </dgm:t>
    </dgm:pt>
    <dgm:pt modelId="{84B9085D-1C8A-4E6A-A7D8-18FBA226EA1B}" type="parTrans" cxnId="{3D52E7E2-9B3E-4167-B276-9CB4DF722FE7}">
      <dgm:prSet/>
      <dgm:spPr/>
      <dgm:t>
        <a:bodyPr/>
        <a:lstStyle/>
        <a:p>
          <a:pPr latinLnBrk="1"/>
          <a:endParaRPr lang="ko-KR" altLang="en-US"/>
        </a:p>
      </dgm:t>
    </dgm:pt>
    <dgm:pt modelId="{0B61F23C-0CA2-44BD-8C95-CA6DE58E1569}" type="sibTrans" cxnId="{3D52E7E2-9B3E-4167-B276-9CB4DF722FE7}">
      <dgm:prSet/>
      <dgm:spPr/>
      <dgm:t>
        <a:bodyPr/>
        <a:lstStyle/>
        <a:p>
          <a:pPr latinLnBrk="1"/>
          <a:endParaRPr lang="ko-KR" altLang="en-US"/>
        </a:p>
      </dgm:t>
    </dgm:pt>
    <dgm:pt modelId="{32A674DA-5DFB-4997-A2A5-E0BF9C1443F2}" type="pres">
      <dgm:prSet presAssocID="{3881AD94-3AAF-42F8-91D2-46DFF3F9243D}" presName="linear" presStyleCnt="0">
        <dgm:presLayoutVars>
          <dgm:animLvl val="lvl"/>
          <dgm:resizeHandles val="exact"/>
        </dgm:presLayoutVars>
      </dgm:prSet>
      <dgm:spPr/>
    </dgm:pt>
    <dgm:pt modelId="{3711F178-2618-4433-86BC-7D4C9CEE260F}" type="pres">
      <dgm:prSet presAssocID="{AE5AA5C5-0EFF-4B4B-AD99-B9FAE3C40A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8D18D9-076C-48BC-99AC-EF61FD056FC3}" type="pres">
      <dgm:prSet presAssocID="{F29B840D-4F0F-45F6-BD54-0891AB408476}" presName="spacer" presStyleCnt="0"/>
      <dgm:spPr/>
    </dgm:pt>
    <dgm:pt modelId="{345FE990-998F-4CFC-B6E1-57411796E2F9}" type="pres">
      <dgm:prSet presAssocID="{EDF50865-1D12-480F-AF67-EF980A878A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CE95FA-9BA4-40BC-A2C9-9C351EB662EA}" type="pres">
      <dgm:prSet presAssocID="{769ED15B-A759-4184-A81F-E399186EB0C8}" presName="spacer" presStyleCnt="0"/>
      <dgm:spPr/>
    </dgm:pt>
    <dgm:pt modelId="{E46054F1-E8FE-4BD4-A43B-CBF87076E377}" type="pres">
      <dgm:prSet presAssocID="{89EFEFAD-6A1B-4A96-B1C9-2E38ED547F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1C850E-297B-4471-B495-7C4149875864}" srcId="{3881AD94-3AAF-42F8-91D2-46DFF3F9243D}" destId="{EDF50865-1D12-480F-AF67-EF980A878A04}" srcOrd="1" destOrd="0" parTransId="{3486D356-3716-4BF9-AE69-A98803D2D37B}" sibTransId="{769ED15B-A759-4184-A81F-E399186EB0C8}"/>
    <dgm:cxn modelId="{F560CE22-9DCC-4A1A-8213-BA19A64704DC}" srcId="{3881AD94-3AAF-42F8-91D2-46DFF3F9243D}" destId="{AE5AA5C5-0EFF-4B4B-AD99-B9FAE3C40A14}" srcOrd="0" destOrd="0" parTransId="{C5C1796C-652C-43E6-88C7-4B45E2CE55B3}" sibTransId="{F29B840D-4F0F-45F6-BD54-0891AB408476}"/>
    <dgm:cxn modelId="{0F53DA27-646A-4DB6-A382-ABA6B204CDEC}" type="presOf" srcId="{89EFEFAD-6A1B-4A96-B1C9-2E38ED547FD7}" destId="{E46054F1-E8FE-4BD4-A43B-CBF87076E377}" srcOrd="0" destOrd="0" presId="urn:microsoft.com/office/officeart/2005/8/layout/vList2"/>
    <dgm:cxn modelId="{E7058A3C-9EEB-4DE9-8C6A-036F49FC1AFF}" type="presOf" srcId="{EDF50865-1D12-480F-AF67-EF980A878A04}" destId="{345FE990-998F-4CFC-B6E1-57411796E2F9}" srcOrd="0" destOrd="0" presId="urn:microsoft.com/office/officeart/2005/8/layout/vList2"/>
    <dgm:cxn modelId="{2C9FA98B-DD7C-40E2-99D3-97164B2C3D12}" type="presOf" srcId="{AE5AA5C5-0EFF-4B4B-AD99-B9FAE3C40A14}" destId="{3711F178-2618-4433-86BC-7D4C9CEE260F}" srcOrd="0" destOrd="0" presId="urn:microsoft.com/office/officeart/2005/8/layout/vList2"/>
    <dgm:cxn modelId="{466EB4BE-1363-4702-848F-2F7E14438A8F}" type="presOf" srcId="{3881AD94-3AAF-42F8-91D2-46DFF3F9243D}" destId="{32A674DA-5DFB-4997-A2A5-E0BF9C1443F2}" srcOrd="0" destOrd="0" presId="urn:microsoft.com/office/officeart/2005/8/layout/vList2"/>
    <dgm:cxn modelId="{3D52E7E2-9B3E-4167-B276-9CB4DF722FE7}" srcId="{3881AD94-3AAF-42F8-91D2-46DFF3F9243D}" destId="{89EFEFAD-6A1B-4A96-B1C9-2E38ED547FD7}" srcOrd="2" destOrd="0" parTransId="{84B9085D-1C8A-4E6A-A7D8-18FBA226EA1B}" sibTransId="{0B61F23C-0CA2-44BD-8C95-CA6DE58E1569}"/>
    <dgm:cxn modelId="{6BB4B75B-E99C-48AD-A2D7-5E813339D810}" type="presParOf" srcId="{32A674DA-5DFB-4997-A2A5-E0BF9C1443F2}" destId="{3711F178-2618-4433-86BC-7D4C9CEE260F}" srcOrd="0" destOrd="0" presId="urn:microsoft.com/office/officeart/2005/8/layout/vList2"/>
    <dgm:cxn modelId="{75F0D377-DD03-4CB4-897B-0938B7EDA68A}" type="presParOf" srcId="{32A674DA-5DFB-4997-A2A5-E0BF9C1443F2}" destId="{2B8D18D9-076C-48BC-99AC-EF61FD056FC3}" srcOrd="1" destOrd="0" presId="urn:microsoft.com/office/officeart/2005/8/layout/vList2"/>
    <dgm:cxn modelId="{677CE53E-EA2D-4694-9843-DE7CF592619B}" type="presParOf" srcId="{32A674DA-5DFB-4997-A2A5-E0BF9C1443F2}" destId="{345FE990-998F-4CFC-B6E1-57411796E2F9}" srcOrd="2" destOrd="0" presId="urn:microsoft.com/office/officeart/2005/8/layout/vList2"/>
    <dgm:cxn modelId="{6523396D-395A-48B0-A3CC-69C879CEDA7E}" type="presParOf" srcId="{32A674DA-5DFB-4997-A2A5-E0BF9C1443F2}" destId="{26CE95FA-9BA4-40BC-A2C9-9C351EB662EA}" srcOrd="3" destOrd="0" presId="urn:microsoft.com/office/officeart/2005/8/layout/vList2"/>
    <dgm:cxn modelId="{FC32711B-1EAC-4029-BB5E-21C3DB175590}" type="presParOf" srcId="{32A674DA-5DFB-4997-A2A5-E0BF9C1443F2}" destId="{E46054F1-E8FE-4BD4-A43B-CBF87076E3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DF34EB-FF5B-4291-80A2-0C59E51288B6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33A47528-AF7C-4D9E-9347-7AD16F38EBC8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일본국</a:t>
          </a:r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 헌법</a:t>
          </a:r>
        </a:p>
      </dgm:t>
    </dgm:pt>
    <dgm:pt modelId="{565157AE-0B3E-404B-B288-0E46D3C84FE8}" type="parTrans" cxnId="{467CFDA5-AE34-4FF7-A487-4F419D09EF10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B2C7FE5A-4BC3-41F6-92C3-863579B5902C}" type="sibTrans" cxnId="{467CFDA5-AE34-4FF7-A487-4F419D09EF10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DD180463-831D-46B8-8B37-760702A19C23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국민주권</a:t>
          </a:r>
        </a:p>
      </dgm:t>
    </dgm:pt>
    <dgm:pt modelId="{81936DCB-83C9-4680-8DFE-2096C949EF93}" type="parTrans" cxnId="{23E1CCBC-5A1E-4EBA-B7AB-55287FEC2B48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6F71BA46-6E39-47EF-A516-FDCC4191EE0C}" type="sibTrans" cxnId="{23E1CCBC-5A1E-4EBA-B7AB-55287FEC2B48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56FB9B2F-4227-49FD-9D59-16C73AD89868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평화헌법</a:t>
          </a:r>
        </a:p>
      </dgm:t>
    </dgm:pt>
    <dgm:pt modelId="{42354ABA-1179-409E-8D4F-B643CE5F5408}" type="parTrans" cxnId="{4D5309A0-9BD9-4E55-9ECC-181CEEB257CD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DACE5108-EB19-46F9-8A32-46AF3861C520}" type="sibTrans" cxnId="{4D5309A0-9BD9-4E55-9ECC-181CEEB257CD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99794403-41D0-4B9A-8A17-281997BFB904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기본적 인권의 존중</a:t>
          </a:r>
        </a:p>
      </dgm:t>
    </dgm:pt>
    <dgm:pt modelId="{DC001FE8-A639-4DE7-83A5-AA2A3F19DA1B}" type="parTrans" cxnId="{D6B916E3-D1F0-4B8F-A492-CE0C8B69054E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C027D5DF-CA02-4112-87BB-0AE3D21E9B2B}" type="sibTrans" cxnId="{D6B916E3-D1F0-4B8F-A492-CE0C8B69054E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72893ED3-1C92-4600-8098-A9F2FFF19A00}" type="pres">
      <dgm:prSet presAssocID="{98DF34EB-FF5B-4291-80A2-0C59E51288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26F13D8-47B1-4B50-81E6-A581467782EB}" type="pres">
      <dgm:prSet presAssocID="{33A47528-AF7C-4D9E-9347-7AD16F38EBC8}" presName="singleCycle" presStyleCnt="0"/>
      <dgm:spPr/>
    </dgm:pt>
    <dgm:pt modelId="{B7D65F2E-796A-4CDE-8C9A-111AF01DC620}" type="pres">
      <dgm:prSet presAssocID="{33A47528-AF7C-4D9E-9347-7AD16F38EBC8}" presName="singleCenter" presStyleLbl="node1" presStyleIdx="0" presStyleCnt="4" custScaleX="146289" custScaleY="67964" custLinFactNeighborX="-9516" custLinFactNeighborY="-12663">
        <dgm:presLayoutVars>
          <dgm:chMax val="7"/>
          <dgm:chPref val="7"/>
        </dgm:presLayoutVars>
      </dgm:prSet>
      <dgm:spPr/>
    </dgm:pt>
    <dgm:pt modelId="{301C5731-3C20-484D-80B2-F4D4D1716741}" type="pres">
      <dgm:prSet presAssocID="{81936DCB-83C9-4680-8DFE-2096C949EF93}" presName="Name56" presStyleLbl="parChTrans1D2" presStyleIdx="0" presStyleCnt="3"/>
      <dgm:spPr/>
    </dgm:pt>
    <dgm:pt modelId="{28E48A05-E388-4347-AF90-C594ACD70197}" type="pres">
      <dgm:prSet presAssocID="{DD180463-831D-46B8-8B37-760702A19C23}" presName="text0" presStyleLbl="node1" presStyleIdx="1" presStyleCnt="4" custScaleX="310437" custScaleY="88696" custRadScaleRad="107660" custRadScaleInc="-16971">
        <dgm:presLayoutVars>
          <dgm:bulletEnabled val="1"/>
        </dgm:presLayoutVars>
      </dgm:prSet>
      <dgm:spPr/>
    </dgm:pt>
    <dgm:pt modelId="{458B89A2-AEB2-4D29-842A-3F1DE2409FC6}" type="pres">
      <dgm:prSet presAssocID="{42354ABA-1179-409E-8D4F-B643CE5F5408}" presName="Name56" presStyleLbl="parChTrans1D2" presStyleIdx="1" presStyleCnt="3"/>
      <dgm:spPr/>
    </dgm:pt>
    <dgm:pt modelId="{21F7F809-901F-43E1-9A0A-DBB02D8BAFC2}" type="pres">
      <dgm:prSet presAssocID="{56FB9B2F-4227-49FD-9D59-16C73AD89868}" presName="text0" presStyleLbl="node1" presStyleIdx="2" presStyleCnt="4" custScaleX="310437" custScaleY="88696" custRadScaleRad="142012" custRadScaleInc="-17912">
        <dgm:presLayoutVars>
          <dgm:bulletEnabled val="1"/>
        </dgm:presLayoutVars>
      </dgm:prSet>
      <dgm:spPr/>
    </dgm:pt>
    <dgm:pt modelId="{FA8C5A87-F1C1-4378-9418-2C35E8D67D2E}" type="pres">
      <dgm:prSet presAssocID="{DC001FE8-A639-4DE7-83A5-AA2A3F19DA1B}" presName="Name56" presStyleLbl="parChTrans1D2" presStyleIdx="2" presStyleCnt="3"/>
      <dgm:spPr/>
    </dgm:pt>
    <dgm:pt modelId="{F81A7379-36A2-4C08-91C8-044D41A28A78}" type="pres">
      <dgm:prSet presAssocID="{99794403-41D0-4B9A-8A17-281997BFB904}" presName="text0" presStyleLbl="node1" presStyleIdx="3" presStyleCnt="4" custScaleX="310437" custScaleY="88696" custRadScaleRad="173236" custRadScaleInc="21498">
        <dgm:presLayoutVars>
          <dgm:bulletEnabled val="1"/>
        </dgm:presLayoutVars>
      </dgm:prSet>
      <dgm:spPr/>
    </dgm:pt>
  </dgm:ptLst>
  <dgm:cxnLst>
    <dgm:cxn modelId="{7B922A13-895B-431B-B8F7-2EB02085AE94}" type="presOf" srcId="{56FB9B2F-4227-49FD-9D59-16C73AD89868}" destId="{21F7F809-901F-43E1-9A0A-DBB02D8BAFC2}" srcOrd="0" destOrd="0" presId="urn:microsoft.com/office/officeart/2008/layout/RadialCluster"/>
    <dgm:cxn modelId="{4F51DC5E-714F-4467-A233-AB0D1450A20E}" type="presOf" srcId="{DC001FE8-A639-4DE7-83A5-AA2A3F19DA1B}" destId="{FA8C5A87-F1C1-4378-9418-2C35E8D67D2E}" srcOrd="0" destOrd="0" presId="urn:microsoft.com/office/officeart/2008/layout/RadialCluster"/>
    <dgm:cxn modelId="{6C59C649-1E99-4632-A5A7-46A49AD448D7}" type="presOf" srcId="{DD180463-831D-46B8-8B37-760702A19C23}" destId="{28E48A05-E388-4347-AF90-C594ACD70197}" srcOrd="0" destOrd="0" presId="urn:microsoft.com/office/officeart/2008/layout/RadialCluster"/>
    <dgm:cxn modelId="{B7AF7954-9BFF-47F0-877E-B8DDEB7632DE}" type="presOf" srcId="{98DF34EB-FF5B-4291-80A2-0C59E51288B6}" destId="{72893ED3-1C92-4600-8098-A9F2FFF19A00}" srcOrd="0" destOrd="0" presId="urn:microsoft.com/office/officeart/2008/layout/RadialCluster"/>
    <dgm:cxn modelId="{4D5309A0-9BD9-4E55-9ECC-181CEEB257CD}" srcId="{33A47528-AF7C-4D9E-9347-7AD16F38EBC8}" destId="{56FB9B2F-4227-49FD-9D59-16C73AD89868}" srcOrd="1" destOrd="0" parTransId="{42354ABA-1179-409E-8D4F-B643CE5F5408}" sibTransId="{DACE5108-EB19-46F9-8A32-46AF3861C520}"/>
    <dgm:cxn modelId="{467CFDA5-AE34-4FF7-A487-4F419D09EF10}" srcId="{98DF34EB-FF5B-4291-80A2-0C59E51288B6}" destId="{33A47528-AF7C-4D9E-9347-7AD16F38EBC8}" srcOrd="0" destOrd="0" parTransId="{565157AE-0B3E-404B-B288-0E46D3C84FE8}" sibTransId="{B2C7FE5A-4BC3-41F6-92C3-863579B5902C}"/>
    <dgm:cxn modelId="{3C2BC9BB-1797-4BFD-AD82-00EE6B44D6BF}" type="presOf" srcId="{33A47528-AF7C-4D9E-9347-7AD16F38EBC8}" destId="{B7D65F2E-796A-4CDE-8C9A-111AF01DC620}" srcOrd="0" destOrd="0" presId="urn:microsoft.com/office/officeart/2008/layout/RadialCluster"/>
    <dgm:cxn modelId="{23E1CCBC-5A1E-4EBA-B7AB-55287FEC2B48}" srcId="{33A47528-AF7C-4D9E-9347-7AD16F38EBC8}" destId="{DD180463-831D-46B8-8B37-760702A19C23}" srcOrd="0" destOrd="0" parTransId="{81936DCB-83C9-4680-8DFE-2096C949EF93}" sibTransId="{6F71BA46-6E39-47EF-A516-FDCC4191EE0C}"/>
    <dgm:cxn modelId="{683FEBCD-45F2-4CE9-B071-B25541B26E95}" type="presOf" srcId="{99794403-41D0-4B9A-8A17-281997BFB904}" destId="{F81A7379-36A2-4C08-91C8-044D41A28A78}" srcOrd="0" destOrd="0" presId="urn:microsoft.com/office/officeart/2008/layout/RadialCluster"/>
    <dgm:cxn modelId="{D6B916E3-D1F0-4B8F-A492-CE0C8B69054E}" srcId="{33A47528-AF7C-4D9E-9347-7AD16F38EBC8}" destId="{99794403-41D0-4B9A-8A17-281997BFB904}" srcOrd="2" destOrd="0" parTransId="{DC001FE8-A639-4DE7-83A5-AA2A3F19DA1B}" sibTransId="{C027D5DF-CA02-4112-87BB-0AE3D21E9B2B}"/>
    <dgm:cxn modelId="{059EFEEB-8CBA-49A9-8F3E-BA56E8B5BF34}" type="presOf" srcId="{81936DCB-83C9-4680-8DFE-2096C949EF93}" destId="{301C5731-3C20-484D-80B2-F4D4D1716741}" srcOrd="0" destOrd="0" presId="urn:microsoft.com/office/officeart/2008/layout/RadialCluster"/>
    <dgm:cxn modelId="{FF9B3AEE-214A-455D-8233-4D4EB8822510}" type="presOf" srcId="{42354ABA-1179-409E-8D4F-B643CE5F5408}" destId="{458B89A2-AEB2-4D29-842A-3F1DE2409FC6}" srcOrd="0" destOrd="0" presId="urn:microsoft.com/office/officeart/2008/layout/RadialCluster"/>
    <dgm:cxn modelId="{C4F923FC-433A-4677-9CD3-AEAA1745EF1F}" type="presParOf" srcId="{72893ED3-1C92-4600-8098-A9F2FFF19A00}" destId="{F26F13D8-47B1-4B50-81E6-A581467782EB}" srcOrd="0" destOrd="0" presId="urn:microsoft.com/office/officeart/2008/layout/RadialCluster"/>
    <dgm:cxn modelId="{7B71E7ED-6674-43F3-A9CB-E983AEF20DFF}" type="presParOf" srcId="{F26F13D8-47B1-4B50-81E6-A581467782EB}" destId="{B7D65F2E-796A-4CDE-8C9A-111AF01DC620}" srcOrd="0" destOrd="0" presId="urn:microsoft.com/office/officeart/2008/layout/RadialCluster"/>
    <dgm:cxn modelId="{D1F317AF-0C21-4584-B2FC-F72F61E2F92C}" type="presParOf" srcId="{F26F13D8-47B1-4B50-81E6-A581467782EB}" destId="{301C5731-3C20-484D-80B2-F4D4D1716741}" srcOrd="1" destOrd="0" presId="urn:microsoft.com/office/officeart/2008/layout/RadialCluster"/>
    <dgm:cxn modelId="{7043E1C7-506F-4290-9C92-1A8770A589E5}" type="presParOf" srcId="{F26F13D8-47B1-4B50-81E6-A581467782EB}" destId="{28E48A05-E388-4347-AF90-C594ACD70197}" srcOrd="2" destOrd="0" presId="urn:microsoft.com/office/officeart/2008/layout/RadialCluster"/>
    <dgm:cxn modelId="{562A8A33-16AF-4017-812E-E824980E928F}" type="presParOf" srcId="{F26F13D8-47B1-4B50-81E6-A581467782EB}" destId="{458B89A2-AEB2-4D29-842A-3F1DE2409FC6}" srcOrd="3" destOrd="0" presId="urn:microsoft.com/office/officeart/2008/layout/RadialCluster"/>
    <dgm:cxn modelId="{A56D5C02-1427-4BF1-9ECB-753575D044A5}" type="presParOf" srcId="{F26F13D8-47B1-4B50-81E6-A581467782EB}" destId="{21F7F809-901F-43E1-9A0A-DBB02D8BAFC2}" srcOrd="4" destOrd="0" presId="urn:microsoft.com/office/officeart/2008/layout/RadialCluster"/>
    <dgm:cxn modelId="{7AF4747E-E560-46FC-8D5A-6B3788A9893C}" type="presParOf" srcId="{F26F13D8-47B1-4B50-81E6-A581467782EB}" destId="{FA8C5A87-F1C1-4378-9418-2C35E8D67D2E}" srcOrd="5" destOrd="0" presId="urn:microsoft.com/office/officeart/2008/layout/RadialCluster"/>
    <dgm:cxn modelId="{75DCB4CD-DEBC-4BDE-9974-4C1B1FECFCD3}" type="presParOf" srcId="{F26F13D8-47B1-4B50-81E6-A581467782EB}" destId="{F81A7379-36A2-4C08-91C8-044D41A28A7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F6660-DE1A-4DCA-B597-961910361FA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7A926D8-68C1-43D6-9844-0D6B3E71D916}">
      <dgm:prSet/>
      <dgm:spPr/>
      <dgm:t>
        <a:bodyPr/>
        <a:lstStyle/>
        <a:p>
          <a:pPr latinLnBrk="1"/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전후 연합군사령관총사령부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(GHQ)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에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의해 제정</a:t>
          </a:r>
        </a:p>
      </dgm:t>
    </dgm:pt>
    <dgm:pt modelId="{21A16FF8-B7FD-41E8-841C-6B2F36F657B5}" type="parTrans" cxnId="{D5E247B8-4DE1-4291-801B-C02F76BAFA03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0F32698-CC21-4975-9940-CE9EBB8FDAEE}" type="sibTrans" cxnId="{D5E247B8-4DE1-4291-801B-C02F76BAFA03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DE812193-EA0D-459B-BFF6-AD289B7B7035}">
      <dgm:prSet/>
      <dgm:spPr/>
      <dgm:t>
        <a:bodyPr/>
        <a:lstStyle/>
        <a:p>
          <a:pPr latinLnBrk="1"/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국민</a:t>
          </a:r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누구나 국가의</a:t>
          </a:r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주인이 되어 국회의원을 직접 선출할 수 있는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 국민주권 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보장</a:t>
          </a:r>
          <a:endParaRPr lang="ko-KR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C044EA3-2878-4062-97CD-D0357698C8AB}" type="parTrans" cxnId="{7F45A5AD-A6CA-410F-B2E7-71BB3874D49A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4A3A0DEE-305D-44AF-9345-911FACE878FD}" type="sibTrans" cxnId="{7F45A5AD-A6CA-410F-B2E7-71BB3874D49A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295C374-7971-4978-98DD-5B80C75035A8}">
      <dgm:prSet/>
      <dgm:spPr/>
      <dgm:t>
        <a:bodyPr/>
        <a:lstStyle/>
        <a:p>
          <a:pPr latinLnBrk="1"/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정치권력을 입법권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행정권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사법권으로 총  세가지로 분리하여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국회</a:t>
          </a:r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내각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법원에  배치하는 분립</a:t>
          </a:r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체제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정립</a:t>
          </a:r>
          <a:endParaRPr lang="ko-KR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850FF64-028C-4599-AE4C-37488C88735C}" type="parTrans" cxnId="{4ABB9C63-2448-4A33-886E-CBB48E86B24F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C14ED9A-FE04-4CAC-8211-6E29980F2BD7}" type="sibTrans" cxnId="{4ABB9C63-2448-4A33-886E-CBB48E86B24F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491BD9A-9321-471F-9CCD-D2A543288E77}">
      <dgm:prSet/>
      <dgm:spPr/>
      <dgm:t>
        <a:bodyPr/>
        <a:lstStyle/>
        <a:p>
          <a:pPr latinLnBrk="1"/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국회를 최고 기관으로 하는 의회민주정치를 통하여 국회와 내각의 협동하는 의원 내각제를 채택 </a:t>
          </a:r>
        </a:p>
      </dgm:t>
    </dgm:pt>
    <dgm:pt modelId="{37EB4AB3-6EFA-4BCB-9535-C87BA4C6845F}" type="parTrans" cxnId="{B349E120-DBA2-467E-9830-ADC0D7024164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120D720-1A0D-418E-A277-B5C880AC0572}" type="sibTrans" cxnId="{B349E120-DBA2-467E-9830-ADC0D7024164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5C49A02-B712-447B-8001-06E64A5F8000}">
      <dgm:prSet/>
      <dgm:spPr/>
      <dgm:t>
        <a:bodyPr/>
        <a:lstStyle/>
        <a:p>
          <a:pPr latinLnBrk="1"/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일본국민의 상징인 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‘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천황</a:t>
          </a:r>
          <a:r>
            <a:rPr lang="en-US">
              <a:latin typeface="HY견고딕" panose="02030600000101010101" pitchFamily="18" charset="-127"/>
              <a:ea typeface="HY견고딕" panose="02030600000101010101" pitchFamily="18" charset="-127"/>
            </a:rPr>
            <a:t>‘</a:t>
          </a:r>
          <a:r>
            <a:rPr lang="ko-KR">
              <a:latin typeface="HY견고딕" panose="02030600000101010101" pitchFamily="18" charset="-127"/>
              <a:ea typeface="HY견고딕" panose="02030600000101010101" pitchFamily="18" charset="-127"/>
            </a:rPr>
            <a:t>은 내각에 조언과 승인에 의해 국사 행위를 실시</a:t>
          </a:r>
        </a:p>
      </dgm:t>
    </dgm:pt>
    <dgm:pt modelId="{DBBCC67F-5369-4EE8-BF38-DF5B01F5862F}" type="parTrans" cxnId="{9A0035E2-15C0-4FEC-807E-ED610D63E551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A5EB7F1-46CC-4EE1-A72D-400401652B0E}" type="sibTrans" cxnId="{9A0035E2-15C0-4FEC-807E-ED610D63E551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D3CF51E-AA15-4177-B5B5-43B07A8411D2}" type="pres">
      <dgm:prSet presAssocID="{6E7F6660-DE1A-4DCA-B597-961910361FA8}" presName="Name0" presStyleCnt="0">
        <dgm:presLayoutVars>
          <dgm:chMax val="7"/>
          <dgm:chPref val="7"/>
          <dgm:dir/>
        </dgm:presLayoutVars>
      </dgm:prSet>
      <dgm:spPr/>
    </dgm:pt>
    <dgm:pt modelId="{FC7D113D-5F65-495D-88E7-00407DB8EE2D}" type="pres">
      <dgm:prSet presAssocID="{6E7F6660-DE1A-4DCA-B597-961910361FA8}" presName="Name1" presStyleCnt="0"/>
      <dgm:spPr/>
    </dgm:pt>
    <dgm:pt modelId="{08F1F040-6A8F-401C-A9CD-8A83BD7E4499}" type="pres">
      <dgm:prSet presAssocID="{6E7F6660-DE1A-4DCA-B597-961910361FA8}" presName="cycle" presStyleCnt="0"/>
      <dgm:spPr/>
    </dgm:pt>
    <dgm:pt modelId="{77EFF1D4-BC36-4365-ACE9-1D51D483E7BD}" type="pres">
      <dgm:prSet presAssocID="{6E7F6660-DE1A-4DCA-B597-961910361FA8}" presName="srcNode" presStyleLbl="node1" presStyleIdx="0" presStyleCnt="5"/>
      <dgm:spPr/>
    </dgm:pt>
    <dgm:pt modelId="{F56464CE-2CF9-44E5-AE8A-EDFF1FB05874}" type="pres">
      <dgm:prSet presAssocID="{6E7F6660-DE1A-4DCA-B597-961910361FA8}" presName="conn" presStyleLbl="parChTrans1D2" presStyleIdx="0" presStyleCnt="1"/>
      <dgm:spPr/>
    </dgm:pt>
    <dgm:pt modelId="{F6EDA438-920B-4080-A352-8C7D8627B202}" type="pres">
      <dgm:prSet presAssocID="{6E7F6660-DE1A-4DCA-B597-961910361FA8}" presName="extraNode" presStyleLbl="node1" presStyleIdx="0" presStyleCnt="5"/>
      <dgm:spPr/>
    </dgm:pt>
    <dgm:pt modelId="{9B4921D1-CA47-44C7-BE78-AB912F0CB467}" type="pres">
      <dgm:prSet presAssocID="{6E7F6660-DE1A-4DCA-B597-961910361FA8}" presName="dstNode" presStyleLbl="node1" presStyleIdx="0" presStyleCnt="5"/>
      <dgm:spPr/>
    </dgm:pt>
    <dgm:pt modelId="{A163B2D9-3AB5-4C74-8C32-29448572C7FD}" type="pres">
      <dgm:prSet presAssocID="{17A926D8-68C1-43D6-9844-0D6B3E71D916}" presName="text_1" presStyleLbl="node1" presStyleIdx="0" presStyleCnt="5">
        <dgm:presLayoutVars>
          <dgm:bulletEnabled val="1"/>
        </dgm:presLayoutVars>
      </dgm:prSet>
      <dgm:spPr/>
    </dgm:pt>
    <dgm:pt modelId="{BCF9F095-E13A-44F3-8E61-EB74D38077FA}" type="pres">
      <dgm:prSet presAssocID="{17A926D8-68C1-43D6-9844-0D6B3E71D916}" presName="accent_1" presStyleCnt="0"/>
      <dgm:spPr/>
    </dgm:pt>
    <dgm:pt modelId="{3D02DF78-202C-4598-8F5D-A345BFFA5FA8}" type="pres">
      <dgm:prSet presAssocID="{17A926D8-68C1-43D6-9844-0D6B3E71D916}" presName="accentRepeatNode" presStyleLbl="solidFgAcc1" presStyleIdx="0" presStyleCnt="5"/>
      <dgm:spPr/>
    </dgm:pt>
    <dgm:pt modelId="{E223DFDA-5035-415E-9BE7-2CAE85FB3911}" type="pres">
      <dgm:prSet presAssocID="{DE812193-EA0D-459B-BFF6-AD289B7B7035}" presName="text_2" presStyleLbl="node1" presStyleIdx="1" presStyleCnt="5">
        <dgm:presLayoutVars>
          <dgm:bulletEnabled val="1"/>
        </dgm:presLayoutVars>
      </dgm:prSet>
      <dgm:spPr/>
    </dgm:pt>
    <dgm:pt modelId="{944D06F0-4034-4EBD-B2E1-2AB63EFDB39B}" type="pres">
      <dgm:prSet presAssocID="{DE812193-EA0D-459B-BFF6-AD289B7B7035}" presName="accent_2" presStyleCnt="0"/>
      <dgm:spPr/>
    </dgm:pt>
    <dgm:pt modelId="{ACEF84DD-E8B8-4C9E-A7E5-11639E911082}" type="pres">
      <dgm:prSet presAssocID="{DE812193-EA0D-459B-BFF6-AD289B7B7035}" presName="accentRepeatNode" presStyleLbl="solidFgAcc1" presStyleIdx="1" presStyleCnt="5"/>
      <dgm:spPr/>
    </dgm:pt>
    <dgm:pt modelId="{8A601640-07D3-48A0-AAC0-752E53E60936}" type="pres">
      <dgm:prSet presAssocID="{B295C374-7971-4978-98DD-5B80C75035A8}" presName="text_3" presStyleLbl="node1" presStyleIdx="2" presStyleCnt="5">
        <dgm:presLayoutVars>
          <dgm:bulletEnabled val="1"/>
        </dgm:presLayoutVars>
      </dgm:prSet>
      <dgm:spPr/>
    </dgm:pt>
    <dgm:pt modelId="{8A273C2B-71EE-4115-A213-9361122E4848}" type="pres">
      <dgm:prSet presAssocID="{B295C374-7971-4978-98DD-5B80C75035A8}" presName="accent_3" presStyleCnt="0"/>
      <dgm:spPr/>
    </dgm:pt>
    <dgm:pt modelId="{653B084C-0CC7-4B45-AAEA-27CD8A0D2642}" type="pres">
      <dgm:prSet presAssocID="{B295C374-7971-4978-98DD-5B80C75035A8}" presName="accentRepeatNode" presStyleLbl="solidFgAcc1" presStyleIdx="2" presStyleCnt="5"/>
      <dgm:spPr/>
    </dgm:pt>
    <dgm:pt modelId="{11113FA5-CC44-425B-B6F2-997DEFF9CD45}" type="pres">
      <dgm:prSet presAssocID="{6491BD9A-9321-471F-9CCD-D2A543288E77}" presName="text_4" presStyleLbl="node1" presStyleIdx="3" presStyleCnt="5">
        <dgm:presLayoutVars>
          <dgm:bulletEnabled val="1"/>
        </dgm:presLayoutVars>
      </dgm:prSet>
      <dgm:spPr/>
    </dgm:pt>
    <dgm:pt modelId="{86346431-058C-4536-8A99-4CA5C9DAF9C8}" type="pres">
      <dgm:prSet presAssocID="{6491BD9A-9321-471F-9CCD-D2A543288E77}" presName="accent_4" presStyleCnt="0"/>
      <dgm:spPr/>
    </dgm:pt>
    <dgm:pt modelId="{3DA2A9F4-0ACA-4FDF-8BC6-01D175AF68CD}" type="pres">
      <dgm:prSet presAssocID="{6491BD9A-9321-471F-9CCD-D2A543288E77}" presName="accentRepeatNode" presStyleLbl="solidFgAcc1" presStyleIdx="3" presStyleCnt="5"/>
      <dgm:spPr/>
    </dgm:pt>
    <dgm:pt modelId="{41185BAD-F312-45A9-8E02-63B6AB67490A}" type="pres">
      <dgm:prSet presAssocID="{A5C49A02-B712-447B-8001-06E64A5F8000}" presName="text_5" presStyleLbl="node1" presStyleIdx="4" presStyleCnt="5">
        <dgm:presLayoutVars>
          <dgm:bulletEnabled val="1"/>
        </dgm:presLayoutVars>
      </dgm:prSet>
      <dgm:spPr/>
    </dgm:pt>
    <dgm:pt modelId="{1AB599DC-E41B-46C3-A7EC-FA00A25D481A}" type="pres">
      <dgm:prSet presAssocID="{A5C49A02-B712-447B-8001-06E64A5F8000}" presName="accent_5" presStyleCnt="0"/>
      <dgm:spPr/>
    </dgm:pt>
    <dgm:pt modelId="{17686D77-B7EF-4629-AD70-FCCE37406C74}" type="pres">
      <dgm:prSet presAssocID="{A5C49A02-B712-447B-8001-06E64A5F8000}" presName="accentRepeatNode" presStyleLbl="solidFgAcc1" presStyleIdx="4" presStyleCnt="5"/>
      <dgm:spPr/>
    </dgm:pt>
  </dgm:ptLst>
  <dgm:cxnLst>
    <dgm:cxn modelId="{B349E120-DBA2-467E-9830-ADC0D7024164}" srcId="{6E7F6660-DE1A-4DCA-B597-961910361FA8}" destId="{6491BD9A-9321-471F-9CCD-D2A543288E77}" srcOrd="3" destOrd="0" parTransId="{37EB4AB3-6EFA-4BCB-9535-C87BA4C6845F}" sibTransId="{9120D720-1A0D-418E-A277-B5C880AC0572}"/>
    <dgm:cxn modelId="{3B79C05D-A107-48C9-B807-8C5A98A8D2B1}" type="presOf" srcId="{6491BD9A-9321-471F-9CCD-D2A543288E77}" destId="{11113FA5-CC44-425B-B6F2-997DEFF9CD45}" srcOrd="0" destOrd="0" presId="urn:microsoft.com/office/officeart/2008/layout/VerticalCurvedList"/>
    <dgm:cxn modelId="{4ABB9C63-2448-4A33-886E-CBB48E86B24F}" srcId="{6E7F6660-DE1A-4DCA-B597-961910361FA8}" destId="{B295C374-7971-4978-98DD-5B80C75035A8}" srcOrd="2" destOrd="0" parTransId="{2850FF64-028C-4599-AE4C-37488C88735C}" sibTransId="{1C14ED9A-FE04-4CAC-8211-6E29980F2BD7}"/>
    <dgm:cxn modelId="{7EEB9451-53D5-48B0-8306-33F6B53774BC}" type="presOf" srcId="{B295C374-7971-4978-98DD-5B80C75035A8}" destId="{8A601640-07D3-48A0-AAC0-752E53E60936}" srcOrd="0" destOrd="0" presId="urn:microsoft.com/office/officeart/2008/layout/VerticalCurvedList"/>
    <dgm:cxn modelId="{7F45A5AD-A6CA-410F-B2E7-71BB3874D49A}" srcId="{6E7F6660-DE1A-4DCA-B597-961910361FA8}" destId="{DE812193-EA0D-459B-BFF6-AD289B7B7035}" srcOrd="1" destOrd="0" parTransId="{CC044EA3-2878-4062-97CD-D0357698C8AB}" sibTransId="{4A3A0DEE-305D-44AF-9345-911FACE878FD}"/>
    <dgm:cxn modelId="{D5E247B8-4DE1-4291-801B-C02F76BAFA03}" srcId="{6E7F6660-DE1A-4DCA-B597-961910361FA8}" destId="{17A926D8-68C1-43D6-9844-0D6B3E71D916}" srcOrd="0" destOrd="0" parTransId="{21A16FF8-B7FD-41E8-841C-6B2F36F657B5}" sibTransId="{80F32698-CC21-4975-9940-CE9EBB8FDAEE}"/>
    <dgm:cxn modelId="{E05A97BF-3BAE-4B0F-A69E-AC384804E7C6}" type="presOf" srcId="{DE812193-EA0D-459B-BFF6-AD289B7B7035}" destId="{E223DFDA-5035-415E-9BE7-2CAE85FB3911}" srcOrd="0" destOrd="0" presId="urn:microsoft.com/office/officeart/2008/layout/VerticalCurvedList"/>
    <dgm:cxn modelId="{AF679CCC-C5B4-48D3-9E9C-A41F638B02FA}" type="presOf" srcId="{6E7F6660-DE1A-4DCA-B597-961910361FA8}" destId="{2D3CF51E-AA15-4177-B5B5-43B07A8411D2}" srcOrd="0" destOrd="0" presId="urn:microsoft.com/office/officeart/2008/layout/VerticalCurvedList"/>
    <dgm:cxn modelId="{9A0035E2-15C0-4FEC-807E-ED610D63E551}" srcId="{6E7F6660-DE1A-4DCA-B597-961910361FA8}" destId="{A5C49A02-B712-447B-8001-06E64A5F8000}" srcOrd="4" destOrd="0" parTransId="{DBBCC67F-5369-4EE8-BF38-DF5B01F5862F}" sibTransId="{CA5EB7F1-46CC-4EE1-A72D-400401652B0E}"/>
    <dgm:cxn modelId="{D0FAB4E8-36D7-4D1A-BFDC-4BD4FAA121B3}" type="presOf" srcId="{80F32698-CC21-4975-9940-CE9EBB8FDAEE}" destId="{F56464CE-2CF9-44E5-AE8A-EDFF1FB05874}" srcOrd="0" destOrd="0" presId="urn:microsoft.com/office/officeart/2008/layout/VerticalCurvedList"/>
    <dgm:cxn modelId="{9844BCF9-7C36-4CBB-8A67-A654CCF6D900}" type="presOf" srcId="{A5C49A02-B712-447B-8001-06E64A5F8000}" destId="{41185BAD-F312-45A9-8E02-63B6AB67490A}" srcOrd="0" destOrd="0" presId="urn:microsoft.com/office/officeart/2008/layout/VerticalCurvedList"/>
    <dgm:cxn modelId="{9B1BEEFD-8131-4D12-B2FC-C0ACA6096FBD}" type="presOf" srcId="{17A926D8-68C1-43D6-9844-0D6B3E71D916}" destId="{A163B2D9-3AB5-4C74-8C32-29448572C7FD}" srcOrd="0" destOrd="0" presId="urn:microsoft.com/office/officeart/2008/layout/VerticalCurvedList"/>
    <dgm:cxn modelId="{AB5B7B04-00C1-4E9A-92FE-C15B6E5A9D47}" type="presParOf" srcId="{2D3CF51E-AA15-4177-B5B5-43B07A8411D2}" destId="{FC7D113D-5F65-495D-88E7-00407DB8EE2D}" srcOrd="0" destOrd="0" presId="urn:microsoft.com/office/officeart/2008/layout/VerticalCurvedList"/>
    <dgm:cxn modelId="{FB20AE1C-1A49-4DAB-BEE4-D765D3270D6B}" type="presParOf" srcId="{FC7D113D-5F65-495D-88E7-00407DB8EE2D}" destId="{08F1F040-6A8F-401C-A9CD-8A83BD7E4499}" srcOrd="0" destOrd="0" presId="urn:microsoft.com/office/officeart/2008/layout/VerticalCurvedList"/>
    <dgm:cxn modelId="{49CCA610-D03F-4AFC-84B5-383E59D6B03D}" type="presParOf" srcId="{08F1F040-6A8F-401C-A9CD-8A83BD7E4499}" destId="{77EFF1D4-BC36-4365-ACE9-1D51D483E7BD}" srcOrd="0" destOrd="0" presId="urn:microsoft.com/office/officeart/2008/layout/VerticalCurvedList"/>
    <dgm:cxn modelId="{5448BCAD-9F85-4F9E-B34E-1CFDCC5C48CC}" type="presParOf" srcId="{08F1F040-6A8F-401C-A9CD-8A83BD7E4499}" destId="{F56464CE-2CF9-44E5-AE8A-EDFF1FB05874}" srcOrd="1" destOrd="0" presId="urn:microsoft.com/office/officeart/2008/layout/VerticalCurvedList"/>
    <dgm:cxn modelId="{374B8638-E1F2-4791-92AE-6A20AC6A3D64}" type="presParOf" srcId="{08F1F040-6A8F-401C-A9CD-8A83BD7E4499}" destId="{F6EDA438-920B-4080-A352-8C7D8627B202}" srcOrd="2" destOrd="0" presId="urn:microsoft.com/office/officeart/2008/layout/VerticalCurvedList"/>
    <dgm:cxn modelId="{82799D11-220B-427F-A61A-46D51E701838}" type="presParOf" srcId="{08F1F040-6A8F-401C-A9CD-8A83BD7E4499}" destId="{9B4921D1-CA47-44C7-BE78-AB912F0CB467}" srcOrd="3" destOrd="0" presId="urn:microsoft.com/office/officeart/2008/layout/VerticalCurvedList"/>
    <dgm:cxn modelId="{95D22062-5D95-4FDC-9398-EFBDD371BA3D}" type="presParOf" srcId="{FC7D113D-5F65-495D-88E7-00407DB8EE2D}" destId="{A163B2D9-3AB5-4C74-8C32-29448572C7FD}" srcOrd="1" destOrd="0" presId="urn:microsoft.com/office/officeart/2008/layout/VerticalCurvedList"/>
    <dgm:cxn modelId="{6409F38C-5AFC-4815-89B5-1664767DA676}" type="presParOf" srcId="{FC7D113D-5F65-495D-88E7-00407DB8EE2D}" destId="{BCF9F095-E13A-44F3-8E61-EB74D38077FA}" srcOrd="2" destOrd="0" presId="urn:microsoft.com/office/officeart/2008/layout/VerticalCurvedList"/>
    <dgm:cxn modelId="{F23671B0-7C60-48A0-A2E3-ABBDBFF7EAEE}" type="presParOf" srcId="{BCF9F095-E13A-44F3-8E61-EB74D38077FA}" destId="{3D02DF78-202C-4598-8F5D-A345BFFA5FA8}" srcOrd="0" destOrd="0" presId="urn:microsoft.com/office/officeart/2008/layout/VerticalCurvedList"/>
    <dgm:cxn modelId="{513BD5B7-01D7-4AF7-AC25-0169C605A69A}" type="presParOf" srcId="{FC7D113D-5F65-495D-88E7-00407DB8EE2D}" destId="{E223DFDA-5035-415E-9BE7-2CAE85FB3911}" srcOrd="3" destOrd="0" presId="urn:microsoft.com/office/officeart/2008/layout/VerticalCurvedList"/>
    <dgm:cxn modelId="{5FF80636-3894-47F8-908B-E41D74354C16}" type="presParOf" srcId="{FC7D113D-5F65-495D-88E7-00407DB8EE2D}" destId="{944D06F0-4034-4EBD-B2E1-2AB63EFDB39B}" srcOrd="4" destOrd="0" presId="urn:microsoft.com/office/officeart/2008/layout/VerticalCurvedList"/>
    <dgm:cxn modelId="{0E3C966E-A46F-4398-9A02-6EB5FF8A26F3}" type="presParOf" srcId="{944D06F0-4034-4EBD-B2E1-2AB63EFDB39B}" destId="{ACEF84DD-E8B8-4C9E-A7E5-11639E911082}" srcOrd="0" destOrd="0" presId="urn:microsoft.com/office/officeart/2008/layout/VerticalCurvedList"/>
    <dgm:cxn modelId="{EF8C8EC3-0B62-47F5-A244-AF60171B18C5}" type="presParOf" srcId="{FC7D113D-5F65-495D-88E7-00407DB8EE2D}" destId="{8A601640-07D3-48A0-AAC0-752E53E60936}" srcOrd="5" destOrd="0" presId="urn:microsoft.com/office/officeart/2008/layout/VerticalCurvedList"/>
    <dgm:cxn modelId="{15F9B978-46C5-499E-B342-4273CC1D3E75}" type="presParOf" srcId="{FC7D113D-5F65-495D-88E7-00407DB8EE2D}" destId="{8A273C2B-71EE-4115-A213-9361122E4848}" srcOrd="6" destOrd="0" presId="urn:microsoft.com/office/officeart/2008/layout/VerticalCurvedList"/>
    <dgm:cxn modelId="{283E42EC-9428-48AC-B026-8F48A53F6EC5}" type="presParOf" srcId="{8A273C2B-71EE-4115-A213-9361122E4848}" destId="{653B084C-0CC7-4B45-AAEA-27CD8A0D2642}" srcOrd="0" destOrd="0" presId="urn:microsoft.com/office/officeart/2008/layout/VerticalCurvedList"/>
    <dgm:cxn modelId="{DF10AF60-183C-46D4-9BB4-277B1CD21879}" type="presParOf" srcId="{FC7D113D-5F65-495D-88E7-00407DB8EE2D}" destId="{11113FA5-CC44-425B-B6F2-997DEFF9CD45}" srcOrd="7" destOrd="0" presId="urn:microsoft.com/office/officeart/2008/layout/VerticalCurvedList"/>
    <dgm:cxn modelId="{89AB925C-A136-4D8A-82B3-88BAA7B09664}" type="presParOf" srcId="{FC7D113D-5F65-495D-88E7-00407DB8EE2D}" destId="{86346431-058C-4536-8A99-4CA5C9DAF9C8}" srcOrd="8" destOrd="0" presId="urn:microsoft.com/office/officeart/2008/layout/VerticalCurvedList"/>
    <dgm:cxn modelId="{B63539C0-8248-4B33-87BF-8D8AEEA98FCD}" type="presParOf" srcId="{86346431-058C-4536-8A99-4CA5C9DAF9C8}" destId="{3DA2A9F4-0ACA-4FDF-8BC6-01D175AF68CD}" srcOrd="0" destOrd="0" presId="urn:microsoft.com/office/officeart/2008/layout/VerticalCurvedList"/>
    <dgm:cxn modelId="{CA550EE2-6CE5-414B-AE09-3022969C532A}" type="presParOf" srcId="{FC7D113D-5F65-495D-88E7-00407DB8EE2D}" destId="{41185BAD-F312-45A9-8E02-63B6AB67490A}" srcOrd="9" destOrd="0" presId="urn:microsoft.com/office/officeart/2008/layout/VerticalCurvedList"/>
    <dgm:cxn modelId="{339147EB-622B-4B8D-B61F-F5EAAE3D677F}" type="presParOf" srcId="{FC7D113D-5F65-495D-88E7-00407DB8EE2D}" destId="{1AB599DC-E41B-46C3-A7EC-FA00A25D481A}" srcOrd="10" destOrd="0" presId="urn:microsoft.com/office/officeart/2008/layout/VerticalCurvedList"/>
    <dgm:cxn modelId="{6A82897F-C511-4ABA-93CB-86E4D2C00541}" type="presParOf" srcId="{1AB599DC-E41B-46C3-A7EC-FA00A25D481A}" destId="{17686D77-B7EF-4629-AD70-FCCE37406C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28F0F-4B0A-4F51-85E3-DF460789FD3D}" type="doc">
      <dgm:prSet loTypeId="urn:microsoft.com/office/officeart/2018/2/layout/IconVerticalSolidList" loCatId="icon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A7ED72C2-A05C-4FDF-A19E-C51A297DA571}">
      <dgm:prSet/>
      <dgm:spPr/>
      <dgm:t>
        <a:bodyPr/>
        <a:lstStyle/>
        <a:p>
          <a:pPr>
            <a:lnSpc>
              <a:spcPct val="100000"/>
            </a:lnSpc>
          </a:pPr>
          <a:r>
            <a:rPr lang="ko-KR">
              <a:latin typeface="HY헤드라인M" panose="02030600000101010101" pitchFamily="18" charset="-127"/>
              <a:ea typeface="HY헤드라인M" panose="02030600000101010101" pitchFamily="18" charset="-127"/>
            </a:rPr>
            <a:t>일본의 정치체계는 </a:t>
          </a:r>
          <a:r>
            <a:rPr lang="ko-KR" altLang="en-US">
              <a:latin typeface="HY헤드라인M" panose="02030600000101010101" pitchFamily="18" charset="-127"/>
              <a:ea typeface="HY헤드라인M" panose="02030600000101010101" pitchFamily="18" charset="-127"/>
            </a:rPr>
            <a:t>행정부의 주요각료들로 구성되는 내각</a:t>
          </a:r>
          <a:r>
            <a:rPr lang="ko-KR">
              <a:latin typeface="HY헤드라인M" panose="02030600000101010101" pitchFamily="18" charset="-127"/>
              <a:ea typeface="HY헤드라인M" panose="02030600000101010101" pitchFamily="18" charset="-127"/>
            </a:rPr>
            <a:t>제를 실시</a:t>
          </a:r>
          <a:endParaRPr lang="ko-KR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9C8E6F3-2D42-4614-806F-3D3D902B1D83}" type="parTrans" cxnId="{CEC11063-E89A-410F-A412-756027D0B1E0}">
      <dgm:prSet/>
      <dgm:spPr/>
      <dgm:t>
        <a:bodyPr/>
        <a:lstStyle/>
        <a:p>
          <a:pPr latinLnBrk="1"/>
          <a:endParaRPr lang="ko-KR" altLang="en-US"/>
        </a:p>
      </dgm:t>
    </dgm:pt>
    <dgm:pt modelId="{FD0CCB55-E4E6-4F17-8BFC-A2D88CE3C484}" type="sibTrans" cxnId="{CEC11063-E89A-410F-A412-756027D0B1E0}">
      <dgm:prSet/>
      <dgm:spPr/>
      <dgm:t>
        <a:bodyPr/>
        <a:lstStyle/>
        <a:p>
          <a:pPr latinLnBrk="1"/>
          <a:endParaRPr lang="ko-KR" altLang="en-US"/>
        </a:p>
      </dgm:t>
    </dgm:pt>
    <dgm:pt modelId="{805CB99C-D972-49DF-8316-5BCC651F6143}">
      <dgm:prSet/>
      <dgm:spPr/>
      <dgm:t>
        <a:bodyPr/>
        <a:lstStyle/>
        <a:p>
          <a:pPr>
            <a:lnSpc>
              <a:spcPct val="100000"/>
            </a:lnSpc>
          </a:pPr>
          <a:r>
            <a:rPr lang="ko-KR">
              <a:latin typeface="HY헤드라인M" panose="02030600000101010101" pitchFamily="18" charset="-127"/>
              <a:ea typeface="HY헤드라인M" panose="02030600000101010101" pitchFamily="18" charset="-127"/>
            </a:rPr>
            <a:t>내각 의장은 총리대신이 담당</a:t>
          </a:r>
          <a:endParaRPr lang="ko-KR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6D3542C3-CBBA-4537-ADDF-880B3C35707F}" type="parTrans" cxnId="{A29CEFD9-DB60-492C-B07E-4664B89670A3}">
      <dgm:prSet/>
      <dgm:spPr/>
      <dgm:t>
        <a:bodyPr/>
        <a:lstStyle/>
        <a:p>
          <a:pPr latinLnBrk="1"/>
          <a:endParaRPr lang="ko-KR" altLang="en-US"/>
        </a:p>
      </dgm:t>
    </dgm:pt>
    <dgm:pt modelId="{825A5B7C-709B-4317-BBBA-E24840240F81}" type="sibTrans" cxnId="{A29CEFD9-DB60-492C-B07E-4664B89670A3}">
      <dgm:prSet/>
      <dgm:spPr/>
      <dgm:t>
        <a:bodyPr/>
        <a:lstStyle/>
        <a:p>
          <a:pPr latinLnBrk="1"/>
          <a:endParaRPr lang="ko-KR" altLang="en-US"/>
        </a:p>
      </dgm:t>
    </dgm:pt>
    <dgm:pt modelId="{055BC7A3-2E64-46BA-9218-91DAA382E6CD}">
      <dgm:prSet/>
      <dgm:spPr/>
      <dgm:t>
        <a:bodyPr/>
        <a:lstStyle/>
        <a:p>
          <a:pPr>
            <a:lnSpc>
              <a:spcPct val="100000"/>
            </a:lnSpc>
          </a:pPr>
          <a:r>
            <a:rPr lang="ko-KR">
              <a:latin typeface="HY헤드라인M" panose="02030600000101010101" pitchFamily="18" charset="-127"/>
              <a:ea typeface="HY헤드라인M" panose="02030600000101010101" pitchFamily="18" charset="-127"/>
            </a:rPr>
            <a:t>총리가 지명한  대신을 중심으로  내각구성</a:t>
          </a:r>
          <a:endParaRPr lang="ko-KR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955BC927-208C-4211-A0FC-806A37FD100A}" type="parTrans" cxnId="{A47D6EBE-DD73-42E8-9AB4-BAEE52EE2245}">
      <dgm:prSet/>
      <dgm:spPr/>
      <dgm:t>
        <a:bodyPr/>
        <a:lstStyle/>
        <a:p>
          <a:pPr latinLnBrk="1"/>
          <a:endParaRPr lang="ko-KR" altLang="en-US"/>
        </a:p>
      </dgm:t>
    </dgm:pt>
    <dgm:pt modelId="{C76BF229-B115-4B4B-97FD-6E9DFC14EF89}" type="sibTrans" cxnId="{A47D6EBE-DD73-42E8-9AB4-BAEE52EE2245}">
      <dgm:prSet/>
      <dgm:spPr/>
      <dgm:t>
        <a:bodyPr/>
        <a:lstStyle/>
        <a:p>
          <a:pPr latinLnBrk="1"/>
          <a:endParaRPr lang="ko-KR" altLang="en-US"/>
        </a:p>
      </dgm:t>
    </dgm:pt>
    <dgm:pt modelId="{20F1212E-33BA-4AAC-BA5D-C066971A0D2A}" type="pres">
      <dgm:prSet presAssocID="{06628F0F-4B0A-4F51-85E3-DF460789FD3D}" presName="root" presStyleCnt="0">
        <dgm:presLayoutVars>
          <dgm:dir/>
          <dgm:resizeHandles val="exact"/>
        </dgm:presLayoutVars>
      </dgm:prSet>
      <dgm:spPr/>
    </dgm:pt>
    <dgm:pt modelId="{8F0E3548-982A-417F-8BE6-ACF49DA9A2D1}" type="pres">
      <dgm:prSet presAssocID="{A7ED72C2-A05C-4FDF-A19E-C51A297DA571}" presName="compNode" presStyleCnt="0"/>
      <dgm:spPr/>
    </dgm:pt>
    <dgm:pt modelId="{193A2039-A4EE-488A-A297-ED4AFE211EC1}" type="pres">
      <dgm:prSet presAssocID="{A7ED72C2-A05C-4FDF-A19E-C51A297DA571}" presName="bgRect" presStyleLbl="bgShp" presStyleIdx="0" presStyleCnt="3" custLinFactNeighborX="938" custLinFactNeighborY="-1554"/>
      <dgm:spPr/>
    </dgm:pt>
    <dgm:pt modelId="{33EF51CD-43A8-4F3B-993A-82A36B7E9F24}" type="pres">
      <dgm:prSet presAssocID="{A7ED72C2-A05C-4FDF-A19E-C51A297DA5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사람"/>
        </a:ext>
      </dgm:extLst>
    </dgm:pt>
    <dgm:pt modelId="{AB65FE71-89DF-4477-AAAC-949CD8A58F38}" type="pres">
      <dgm:prSet presAssocID="{A7ED72C2-A05C-4FDF-A19E-C51A297DA571}" presName="spaceRect" presStyleCnt="0"/>
      <dgm:spPr/>
    </dgm:pt>
    <dgm:pt modelId="{5064AAF0-CE91-4152-9AD2-446F0B1C4972}" type="pres">
      <dgm:prSet presAssocID="{A7ED72C2-A05C-4FDF-A19E-C51A297DA571}" presName="parTx" presStyleLbl="revTx" presStyleIdx="0" presStyleCnt="3">
        <dgm:presLayoutVars>
          <dgm:chMax val="0"/>
          <dgm:chPref val="0"/>
        </dgm:presLayoutVars>
      </dgm:prSet>
      <dgm:spPr/>
    </dgm:pt>
    <dgm:pt modelId="{51DC4E13-32F4-41C7-BCBE-96974A3C4574}" type="pres">
      <dgm:prSet presAssocID="{FD0CCB55-E4E6-4F17-8BFC-A2D88CE3C484}" presName="sibTrans" presStyleCnt="0"/>
      <dgm:spPr/>
    </dgm:pt>
    <dgm:pt modelId="{CE313CF0-8F04-4192-854F-F6DA5E1BAE2F}" type="pres">
      <dgm:prSet presAssocID="{805CB99C-D972-49DF-8316-5BCC651F6143}" presName="compNode" presStyleCnt="0"/>
      <dgm:spPr/>
    </dgm:pt>
    <dgm:pt modelId="{E5822755-0C99-4B42-BD26-5CA1E1B56FFD}" type="pres">
      <dgm:prSet presAssocID="{805CB99C-D972-49DF-8316-5BCC651F6143}" presName="bgRect" presStyleLbl="bgShp" presStyleIdx="1" presStyleCnt="3"/>
      <dgm:spPr/>
    </dgm:pt>
    <dgm:pt modelId="{F5B5C4A1-1C1A-435A-B717-5C2B6A9C66E5}" type="pres">
      <dgm:prSet presAssocID="{805CB99C-D972-49DF-8316-5BCC651F61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FE0DD1A-336C-4CDA-B37C-09E267B56371}" type="pres">
      <dgm:prSet presAssocID="{805CB99C-D972-49DF-8316-5BCC651F6143}" presName="spaceRect" presStyleCnt="0"/>
      <dgm:spPr/>
    </dgm:pt>
    <dgm:pt modelId="{712AD10F-D026-4A59-A066-3D7264B6B315}" type="pres">
      <dgm:prSet presAssocID="{805CB99C-D972-49DF-8316-5BCC651F6143}" presName="parTx" presStyleLbl="revTx" presStyleIdx="1" presStyleCnt="3">
        <dgm:presLayoutVars>
          <dgm:chMax val="0"/>
          <dgm:chPref val="0"/>
        </dgm:presLayoutVars>
      </dgm:prSet>
      <dgm:spPr/>
    </dgm:pt>
    <dgm:pt modelId="{2F65A312-F7A6-4A23-BDE7-10A528816B67}" type="pres">
      <dgm:prSet presAssocID="{825A5B7C-709B-4317-BBBA-E24840240F81}" presName="sibTrans" presStyleCnt="0"/>
      <dgm:spPr/>
    </dgm:pt>
    <dgm:pt modelId="{7BA9F9B7-F657-431D-AE0B-A7C14523936C}" type="pres">
      <dgm:prSet presAssocID="{055BC7A3-2E64-46BA-9218-91DAA382E6CD}" presName="compNode" presStyleCnt="0"/>
      <dgm:spPr/>
    </dgm:pt>
    <dgm:pt modelId="{89E390AA-2E9C-4690-B058-F4E56DA6723F}" type="pres">
      <dgm:prSet presAssocID="{055BC7A3-2E64-46BA-9218-91DAA382E6CD}" presName="bgRect" presStyleLbl="bgShp" presStyleIdx="2" presStyleCnt="3"/>
      <dgm:spPr/>
    </dgm:pt>
    <dgm:pt modelId="{68B412F4-8457-4DF5-8455-E0E934276907}" type="pres">
      <dgm:prSet presAssocID="{055BC7A3-2E64-46BA-9218-91DAA382E6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BFB6B01-B4F2-4EAB-8E8A-9B238BA980ED}" type="pres">
      <dgm:prSet presAssocID="{055BC7A3-2E64-46BA-9218-91DAA382E6CD}" presName="spaceRect" presStyleCnt="0"/>
      <dgm:spPr/>
    </dgm:pt>
    <dgm:pt modelId="{479A01D0-D881-4DA9-AB8A-E43F312228DB}" type="pres">
      <dgm:prSet presAssocID="{055BC7A3-2E64-46BA-9218-91DAA382E6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3531333-2B6C-4D1B-92FC-BC829D8877AD}" type="presOf" srcId="{055BC7A3-2E64-46BA-9218-91DAA382E6CD}" destId="{479A01D0-D881-4DA9-AB8A-E43F312228DB}" srcOrd="0" destOrd="0" presId="urn:microsoft.com/office/officeart/2018/2/layout/IconVerticalSolidList"/>
    <dgm:cxn modelId="{CEC11063-E89A-410F-A412-756027D0B1E0}" srcId="{06628F0F-4B0A-4F51-85E3-DF460789FD3D}" destId="{A7ED72C2-A05C-4FDF-A19E-C51A297DA571}" srcOrd="0" destOrd="0" parTransId="{49C8E6F3-2D42-4614-806F-3D3D902B1D83}" sibTransId="{FD0CCB55-E4E6-4F17-8BFC-A2D88CE3C484}"/>
    <dgm:cxn modelId="{EEABA569-F039-41BA-B680-5CD8AEC86D49}" type="presOf" srcId="{A7ED72C2-A05C-4FDF-A19E-C51A297DA571}" destId="{5064AAF0-CE91-4152-9AD2-446F0B1C4972}" srcOrd="0" destOrd="0" presId="urn:microsoft.com/office/officeart/2018/2/layout/IconVerticalSolidList"/>
    <dgm:cxn modelId="{A47D6EBE-DD73-42E8-9AB4-BAEE52EE2245}" srcId="{06628F0F-4B0A-4F51-85E3-DF460789FD3D}" destId="{055BC7A3-2E64-46BA-9218-91DAA382E6CD}" srcOrd="2" destOrd="0" parTransId="{955BC927-208C-4211-A0FC-806A37FD100A}" sibTransId="{C76BF229-B115-4B4B-97FD-6E9DFC14EF89}"/>
    <dgm:cxn modelId="{A29CEFD9-DB60-492C-B07E-4664B89670A3}" srcId="{06628F0F-4B0A-4F51-85E3-DF460789FD3D}" destId="{805CB99C-D972-49DF-8316-5BCC651F6143}" srcOrd="1" destOrd="0" parTransId="{6D3542C3-CBBA-4537-ADDF-880B3C35707F}" sibTransId="{825A5B7C-709B-4317-BBBA-E24840240F81}"/>
    <dgm:cxn modelId="{60D06CF3-C3D9-4AA5-BCD5-FD56394B939B}" type="presOf" srcId="{805CB99C-D972-49DF-8316-5BCC651F6143}" destId="{712AD10F-D026-4A59-A066-3D7264B6B315}" srcOrd="0" destOrd="0" presId="urn:microsoft.com/office/officeart/2018/2/layout/IconVerticalSolidList"/>
    <dgm:cxn modelId="{6EABF4FC-C752-4720-8E6E-AA7FC99B31CF}" type="presOf" srcId="{06628F0F-4B0A-4F51-85E3-DF460789FD3D}" destId="{20F1212E-33BA-4AAC-BA5D-C066971A0D2A}" srcOrd="0" destOrd="0" presId="urn:microsoft.com/office/officeart/2018/2/layout/IconVerticalSolidList"/>
    <dgm:cxn modelId="{2A0EC254-2978-45AB-856F-D09881AC848B}" type="presParOf" srcId="{20F1212E-33BA-4AAC-BA5D-C066971A0D2A}" destId="{8F0E3548-982A-417F-8BE6-ACF49DA9A2D1}" srcOrd="0" destOrd="0" presId="urn:microsoft.com/office/officeart/2018/2/layout/IconVerticalSolidList"/>
    <dgm:cxn modelId="{CD17E33A-3B12-4346-A12D-594C82438FB5}" type="presParOf" srcId="{8F0E3548-982A-417F-8BE6-ACF49DA9A2D1}" destId="{193A2039-A4EE-488A-A297-ED4AFE211EC1}" srcOrd="0" destOrd="0" presId="urn:microsoft.com/office/officeart/2018/2/layout/IconVerticalSolidList"/>
    <dgm:cxn modelId="{718C0237-E1D5-46C9-BFC1-682A362D2A63}" type="presParOf" srcId="{8F0E3548-982A-417F-8BE6-ACF49DA9A2D1}" destId="{33EF51CD-43A8-4F3B-993A-82A36B7E9F24}" srcOrd="1" destOrd="0" presId="urn:microsoft.com/office/officeart/2018/2/layout/IconVerticalSolidList"/>
    <dgm:cxn modelId="{012098A8-7EA4-4021-B15C-01CF4B450D4D}" type="presParOf" srcId="{8F0E3548-982A-417F-8BE6-ACF49DA9A2D1}" destId="{AB65FE71-89DF-4477-AAAC-949CD8A58F38}" srcOrd="2" destOrd="0" presId="urn:microsoft.com/office/officeart/2018/2/layout/IconVerticalSolidList"/>
    <dgm:cxn modelId="{9DFDDE35-9C0F-4732-B103-74E69403C4DD}" type="presParOf" srcId="{8F0E3548-982A-417F-8BE6-ACF49DA9A2D1}" destId="{5064AAF0-CE91-4152-9AD2-446F0B1C4972}" srcOrd="3" destOrd="0" presId="urn:microsoft.com/office/officeart/2018/2/layout/IconVerticalSolidList"/>
    <dgm:cxn modelId="{540D16C0-1D73-4025-86C3-25ACBBE0107B}" type="presParOf" srcId="{20F1212E-33BA-4AAC-BA5D-C066971A0D2A}" destId="{51DC4E13-32F4-41C7-BCBE-96974A3C4574}" srcOrd="1" destOrd="0" presId="urn:microsoft.com/office/officeart/2018/2/layout/IconVerticalSolidList"/>
    <dgm:cxn modelId="{2A063B18-8960-4776-A456-F16A884F37EB}" type="presParOf" srcId="{20F1212E-33BA-4AAC-BA5D-C066971A0D2A}" destId="{CE313CF0-8F04-4192-854F-F6DA5E1BAE2F}" srcOrd="2" destOrd="0" presId="urn:microsoft.com/office/officeart/2018/2/layout/IconVerticalSolidList"/>
    <dgm:cxn modelId="{5ECD4F62-B724-4A3B-BE09-141142F9EF3E}" type="presParOf" srcId="{CE313CF0-8F04-4192-854F-F6DA5E1BAE2F}" destId="{E5822755-0C99-4B42-BD26-5CA1E1B56FFD}" srcOrd="0" destOrd="0" presId="urn:microsoft.com/office/officeart/2018/2/layout/IconVerticalSolidList"/>
    <dgm:cxn modelId="{64F0501A-65A5-41A3-B8A7-F855F6B5F958}" type="presParOf" srcId="{CE313CF0-8F04-4192-854F-F6DA5E1BAE2F}" destId="{F5B5C4A1-1C1A-435A-B717-5C2B6A9C66E5}" srcOrd="1" destOrd="0" presId="urn:microsoft.com/office/officeart/2018/2/layout/IconVerticalSolidList"/>
    <dgm:cxn modelId="{F7BF188F-C229-4591-9793-5E375D5BEDB1}" type="presParOf" srcId="{CE313CF0-8F04-4192-854F-F6DA5E1BAE2F}" destId="{5FE0DD1A-336C-4CDA-B37C-09E267B56371}" srcOrd="2" destOrd="0" presId="urn:microsoft.com/office/officeart/2018/2/layout/IconVerticalSolidList"/>
    <dgm:cxn modelId="{7D9DD5DF-4B44-471D-9C72-6E373E8E2DB8}" type="presParOf" srcId="{CE313CF0-8F04-4192-854F-F6DA5E1BAE2F}" destId="{712AD10F-D026-4A59-A066-3D7264B6B315}" srcOrd="3" destOrd="0" presId="urn:microsoft.com/office/officeart/2018/2/layout/IconVerticalSolidList"/>
    <dgm:cxn modelId="{AC46E57E-0236-4C52-B268-2C210737CBD0}" type="presParOf" srcId="{20F1212E-33BA-4AAC-BA5D-C066971A0D2A}" destId="{2F65A312-F7A6-4A23-BDE7-10A528816B67}" srcOrd="3" destOrd="0" presId="urn:microsoft.com/office/officeart/2018/2/layout/IconVerticalSolidList"/>
    <dgm:cxn modelId="{D21362B7-9D0B-4A68-928B-BCEE52239B57}" type="presParOf" srcId="{20F1212E-33BA-4AAC-BA5D-C066971A0D2A}" destId="{7BA9F9B7-F657-431D-AE0B-A7C14523936C}" srcOrd="4" destOrd="0" presId="urn:microsoft.com/office/officeart/2018/2/layout/IconVerticalSolidList"/>
    <dgm:cxn modelId="{2747B489-C9F7-48B8-B489-584AFC239C51}" type="presParOf" srcId="{7BA9F9B7-F657-431D-AE0B-A7C14523936C}" destId="{89E390AA-2E9C-4690-B058-F4E56DA6723F}" srcOrd="0" destOrd="0" presId="urn:microsoft.com/office/officeart/2018/2/layout/IconVerticalSolidList"/>
    <dgm:cxn modelId="{C18150FA-B888-4963-9D87-1BA01415A188}" type="presParOf" srcId="{7BA9F9B7-F657-431D-AE0B-A7C14523936C}" destId="{68B412F4-8457-4DF5-8455-E0E934276907}" srcOrd="1" destOrd="0" presId="urn:microsoft.com/office/officeart/2018/2/layout/IconVerticalSolidList"/>
    <dgm:cxn modelId="{A77B1C1B-4157-4746-80E6-8E733E8B6DF6}" type="presParOf" srcId="{7BA9F9B7-F657-431D-AE0B-A7C14523936C}" destId="{6BFB6B01-B4F2-4EAB-8E8A-9B238BA980ED}" srcOrd="2" destOrd="0" presId="urn:microsoft.com/office/officeart/2018/2/layout/IconVerticalSolidList"/>
    <dgm:cxn modelId="{3CAB0886-DB62-4575-B548-D3EDA93D8766}" type="presParOf" srcId="{7BA9F9B7-F657-431D-AE0B-A7C14523936C}" destId="{479A01D0-D881-4DA9-AB8A-E43F312228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C17943-12BE-4E8E-9D7D-99A6657D30B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</dgm:pt>
    <dgm:pt modelId="{1DF5CF27-5F92-4248-8E41-210ADD312052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국권의 최고기관이자 유일한 입법기관</a:t>
          </a:r>
        </a:p>
      </dgm:t>
    </dgm:pt>
    <dgm:pt modelId="{C2A97DAA-36E6-4924-BBA7-7FF57A4D002B}" type="parTrans" cxnId="{15F414C3-82C4-4313-9128-DC17ACD98B07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16D71A0-0701-42C0-B61A-328C3021A5CF}" type="sibTrans" cxnId="{15F414C3-82C4-4313-9128-DC17ACD98B07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D4E9D65-1EE9-4595-A680-BFDF38694F80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국회에는 국민이 선출한 국회의원으로 구성</a:t>
          </a:r>
        </a:p>
      </dgm:t>
    </dgm:pt>
    <dgm:pt modelId="{E5B57851-66BE-4FEC-BC3E-6680F82D0E2D}" type="parTrans" cxnId="{03ED6B1E-957A-4046-A152-EEF90C80180C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F4C61E1-E7F1-4926-861C-4914BBFC198E}" type="sibTrans" cxnId="{03ED6B1E-957A-4046-A152-EEF90C80180C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082AD8A-6CD2-4332-9933-AADF0C17C647}">
      <dgm:prSet phldrT="[텍스트]"/>
      <dgm:spPr/>
      <dgm:t>
        <a:bodyPr/>
        <a:lstStyle/>
        <a:p>
          <a:pPr latinLnBrk="1"/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국회의원 중에서도 중의원과 참의원으로 나누는 양원제 실시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72D85AF-DDA9-4200-BD02-EBC691F7DCD9}" type="parTrans" cxnId="{A1DBEEFE-4DA5-47E4-ADDB-33B2223FB290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F099E70-F764-46F5-9A7D-31A6773A72EF}" type="sibTrans" cxnId="{A1DBEEFE-4DA5-47E4-ADDB-33B2223FB290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021A904-34E0-45EF-99C5-1B9A83B06A0F}">
      <dgm:prSet phldrT="[텍스트]"/>
      <dgm:spPr/>
      <dgm:t>
        <a:bodyPr/>
        <a:lstStyle/>
        <a:p>
          <a:pPr latinLnBrk="1"/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국회의원들의 투표로 총리가 결정됨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D6CAB62-038C-4514-81B6-E08342293A53}" type="parTrans" cxnId="{7BECEEAA-F394-4DD0-AE87-3681DF4F45CB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A7F52E1-B14B-4515-A4C3-EFC7EB1D617F}" type="sibTrans" cxnId="{7BECEEAA-F394-4DD0-AE87-3681DF4F45CB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1CD4558-ABC4-47EC-9156-B7DE1204F692}" type="pres">
      <dgm:prSet presAssocID="{FCC17943-12BE-4E8E-9D7D-99A6657D30BD}" presName="linear" presStyleCnt="0">
        <dgm:presLayoutVars>
          <dgm:animLvl val="lvl"/>
          <dgm:resizeHandles val="exact"/>
        </dgm:presLayoutVars>
      </dgm:prSet>
      <dgm:spPr/>
    </dgm:pt>
    <dgm:pt modelId="{040034D1-D557-4E8D-AA1C-D162344B99C7}" type="pres">
      <dgm:prSet presAssocID="{1DF5CF27-5F92-4248-8E41-210ADD312052}" presName="parentText" presStyleLbl="node1" presStyleIdx="0" presStyleCnt="4" custLinFactNeighborX="151" custLinFactNeighborY="-52498">
        <dgm:presLayoutVars>
          <dgm:chMax val="0"/>
          <dgm:bulletEnabled val="1"/>
        </dgm:presLayoutVars>
      </dgm:prSet>
      <dgm:spPr/>
    </dgm:pt>
    <dgm:pt modelId="{73F3F45D-B2BA-4CCD-9815-4FB353C1ACEC}" type="pres">
      <dgm:prSet presAssocID="{216D71A0-0701-42C0-B61A-328C3021A5CF}" presName="spacer" presStyleCnt="0"/>
      <dgm:spPr/>
    </dgm:pt>
    <dgm:pt modelId="{25503EA0-AC8F-4DA0-B578-650ECAD83B9D}" type="pres">
      <dgm:prSet presAssocID="{3D4E9D65-1EE9-4595-A680-BFDF38694F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B89BC1-D6C9-4654-9B47-6AAAD5C33152}" type="pres">
      <dgm:prSet presAssocID="{0F4C61E1-E7F1-4926-861C-4914BBFC198E}" presName="spacer" presStyleCnt="0"/>
      <dgm:spPr/>
    </dgm:pt>
    <dgm:pt modelId="{5A205E3F-B4A5-4C72-B2FD-17587684EE4A}" type="pres">
      <dgm:prSet presAssocID="{B082AD8A-6CD2-4332-9933-AADF0C17C6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AD9C2A-5C3E-4FD9-8958-F1E9BAD01344}" type="pres">
      <dgm:prSet presAssocID="{6F099E70-F764-46F5-9A7D-31A6773A72EF}" presName="spacer" presStyleCnt="0"/>
      <dgm:spPr/>
    </dgm:pt>
    <dgm:pt modelId="{578B15D1-B047-4161-877B-63AA804F60D3}" type="pres">
      <dgm:prSet presAssocID="{C021A904-34E0-45EF-99C5-1B9A83B06A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FE5207-0D7A-429A-981D-B5F7CF11A4D6}" type="presOf" srcId="{FCC17943-12BE-4E8E-9D7D-99A6657D30BD}" destId="{A1CD4558-ABC4-47EC-9156-B7DE1204F692}" srcOrd="0" destOrd="0" presId="urn:microsoft.com/office/officeart/2005/8/layout/vList2"/>
    <dgm:cxn modelId="{9DBAB71C-3F1E-4C77-966E-A7D859F34B5A}" type="presOf" srcId="{C021A904-34E0-45EF-99C5-1B9A83B06A0F}" destId="{578B15D1-B047-4161-877B-63AA804F60D3}" srcOrd="0" destOrd="0" presId="urn:microsoft.com/office/officeart/2005/8/layout/vList2"/>
    <dgm:cxn modelId="{03ED6B1E-957A-4046-A152-EEF90C80180C}" srcId="{FCC17943-12BE-4E8E-9D7D-99A6657D30BD}" destId="{3D4E9D65-1EE9-4595-A680-BFDF38694F80}" srcOrd="1" destOrd="0" parTransId="{E5B57851-66BE-4FEC-BC3E-6680F82D0E2D}" sibTransId="{0F4C61E1-E7F1-4926-861C-4914BBFC198E}"/>
    <dgm:cxn modelId="{474FCA92-797D-4FF0-9BBB-59D9E1ED7BC6}" type="presOf" srcId="{3D4E9D65-1EE9-4595-A680-BFDF38694F80}" destId="{25503EA0-AC8F-4DA0-B578-650ECAD83B9D}" srcOrd="0" destOrd="0" presId="urn:microsoft.com/office/officeart/2005/8/layout/vList2"/>
    <dgm:cxn modelId="{EAA203A4-A36D-480C-BE4A-33024B0F180E}" type="presOf" srcId="{1DF5CF27-5F92-4248-8E41-210ADD312052}" destId="{040034D1-D557-4E8D-AA1C-D162344B99C7}" srcOrd="0" destOrd="0" presId="urn:microsoft.com/office/officeart/2005/8/layout/vList2"/>
    <dgm:cxn modelId="{7BECEEAA-F394-4DD0-AE87-3681DF4F45CB}" srcId="{FCC17943-12BE-4E8E-9D7D-99A6657D30BD}" destId="{C021A904-34E0-45EF-99C5-1B9A83B06A0F}" srcOrd="3" destOrd="0" parTransId="{8D6CAB62-038C-4514-81B6-E08342293A53}" sibTransId="{8A7F52E1-B14B-4515-A4C3-EFC7EB1D617F}"/>
    <dgm:cxn modelId="{15F414C3-82C4-4313-9128-DC17ACD98B07}" srcId="{FCC17943-12BE-4E8E-9D7D-99A6657D30BD}" destId="{1DF5CF27-5F92-4248-8E41-210ADD312052}" srcOrd="0" destOrd="0" parTransId="{C2A97DAA-36E6-4924-BBA7-7FF57A4D002B}" sibTransId="{216D71A0-0701-42C0-B61A-328C3021A5CF}"/>
    <dgm:cxn modelId="{663607F7-6766-42E5-8A2C-AB898049A14E}" type="presOf" srcId="{B082AD8A-6CD2-4332-9933-AADF0C17C647}" destId="{5A205E3F-B4A5-4C72-B2FD-17587684EE4A}" srcOrd="0" destOrd="0" presId="urn:microsoft.com/office/officeart/2005/8/layout/vList2"/>
    <dgm:cxn modelId="{A1DBEEFE-4DA5-47E4-ADDB-33B2223FB290}" srcId="{FCC17943-12BE-4E8E-9D7D-99A6657D30BD}" destId="{B082AD8A-6CD2-4332-9933-AADF0C17C647}" srcOrd="2" destOrd="0" parTransId="{072D85AF-DDA9-4200-BD02-EBC691F7DCD9}" sibTransId="{6F099E70-F764-46F5-9A7D-31A6773A72EF}"/>
    <dgm:cxn modelId="{F5215471-9711-4840-B94F-EF7CB6D85F5C}" type="presParOf" srcId="{A1CD4558-ABC4-47EC-9156-B7DE1204F692}" destId="{040034D1-D557-4E8D-AA1C-D162344B99C7}" srcOrd="0" destOrd="0" presId="urn:microsoft.com/office/officeart/2005/8/layout/vList2"/>
    <dgm:cxn modelId="{E97C3359-DDED-425D-BF20-4F8564267F79}" type="presParOf" srcId="{A1CD4558-ABC4-47EC-9156-B7DE1204F692}" destId="{73F3F45D-B2BA-4CCD-9815-4FB353C1ACEC}" srcOrd="1" destOrd="0" presId="urn:microsoft.com/office/officeart/2005/8/layout/vList2"/>
    <dgm:cxn modelId="{93E98A77-2AF8-46B0-8879-52A38F4D890F}" type="presParOf" srcId="{A1CD4558-ABC4-47EC-9156-B7DE1204F692}" destId="{25503EA0-AC8F-4DA0-B578-650ECAD83B9D}" srcOrd="2" destOrd="0" presId="urn:microsoft.com/office/officeart/2005/8/layout/vList2"/>
    <dgm:cxn modelId="{40D089FF-DE29-42D4-8672-0511C52668EA}" type="presParOf" srcId="{A1CD4558-ABC4-47EC-9156-B7DE1204F692}" destId="{6DB89BC1-D6C9-4654-9B47-6AAAD5C33152}" srcOrd="3" destOrd="0" presId="urn:microsoft.com/office/officeart/2005/8/layout/vList2"/>
    <dgm:cxn modelId="{8F7A92B3-7FB3-4939-8EB9-BBBF2BF7116A}" type="presParOf" srcId="{A1CD4558-ABC4-47EC-9156-B7DE1204F692}" destId="{5A205E3F-B4A5-4C72-B2FD-17587684EE4A}" srcOrd="4" destOrd="0" presId="urn:microsoft.com/office/officeart/2005/8/layout/vList2"/>
    <dgm:cxn modelId="{F3AE730C-9B2E-450B-8F7E-B06733E3A722}" type="presParOf" srcId="{A1CD4558-ABC4-47EC-9156-B7DE1204F692}" destId="{EAAD9C2A-5C3E-4FD9-8958-F1E9BAD01344}" srcOrd="5" destOrd="0" presId="urn:microsoft.com/office/officeart/2005/8/layout/vList2"/>
    <dgm:cxn modelId="{004BEE4B-7D7C-4057-8302-E793B0AB5244}" type="presParOf" srcId="{A1CD4558-ABC4-47EC-9156-B7DE1204F692}" destId="{578B15D1-B047-4161-877B-63AA804F60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D5F713-076C-47DB-814B-9D6838A61E68}" type="doc">
      <dgm:prSet loTypeId="urn:microsoft.com/office/officeart/2005/8/layout/vProcess5" loCatId="process" qsTypeId="urn:microsoft.com/office/officeart/2005/8/quickstyle/simple2" qsCatId="simple" csTypeId="urn:microsoft.com/office/officeart/2005/8/colors/accent0_2" csCatId="mainScheme" phldr="1"/>
      <dgm:spPr/>
    </dgm:pt>
    <dgm:pt modelId="{D5AA3877-4BCA-4179-B6AC-6988713D3941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걸프전쟁때</a:t>
          </a:r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 불거진 </a:t>
          </a:r>
          <a:r>
            <a:rPr lang="ko-KR" altLang="en-US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안보무임승차론</a:t>
          </a:r>
          <a:endParaRPr lang="ko-KR" altLang="en-US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A950CBFE-06C1-466A-ADC8-30F9B9AD158D}" type="parTrans" cxnId="{53772DD3-195A-4FB9-AFD3-294CFC441139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1677230B-1B3D-46E5-BDA9-3F03A6B7D378}" type="sibTrans" cxnId="{53772DD3-195A-4FB9-AFD3-294CFC441139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AD88601E-490A-4135-82F8-F3295B467CCB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 분쟁으로 인한 안보위협</a:t>
          </a:r>
        </a:p>
      </dgm:t>
    </dgm:pt>
    <dgm:pt modelId="{6C806BA5-A8C7-4D5C-AB4B-5AB10FB2ED84}" type="parTrans" cxnId="{3BF8A90F-55B2-475F-B5EF-CCD7F7631486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2277AE3A-0A76-465C-B8C4-D9C960D02637}" type="sibTrans" cxnId="{3BF8A90F-55B2-475F-B5EF-CCD7F7631486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92707075-FDA5-4205-8FD2-D8455FEC1405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중국의 아시아 패권 탈환</a:t>
          </a:r>
        </a:p>
      </dgm:t>
    </dgm:pt>
    <dgm:pt modelId="{136A0911-D71B-46DE-BF12-8F9240638C2C}" type="parTrans" cxnId="{181E775C-7E26-4618-9C64-F27FAB15060C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FE63A001-A090-40EF-B2F1-E3B49AAEDB47}" type="sibTrans" cxnId="{181E775C-7E26-4618-9C64-F27FAB15060C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82A0A19-648B-4F2A-B9CD-2C26FCDE991F}">
      <dgm:prSet phldrT="[텍스트]"/>
      <dgm:spPr/>
      <dgm:t>
        <a:bodyPr/>
        <a:lstStyle/>
        <a:p>
          <a:pPr latinLnBrk="1"/>
          <a:r>
            <a: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국제적 위기 발생</a:t>
          </a:r>
        </a:p>
      </dgm:t>
    </dgm:pt>
    <dgm:pt modelId="{BBE7E6E5-1685-436E-A2F0-6A2EC6D6E7E3}" type="parTrans" cxnId="{65D42069-CFC8-4663-BC25-7AA113018939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F409FA0-F2D0-4B98-88FB-A04714DCDE5E}" type="sibTrans" cxnId="{65D42069-CFC8-4663-BC25-7AA113018939}">
      <dgm:prSet/>
      <dgm:spPr/>
      <dgm:t>
        <a:bodyPr/>
        <a:lstStyle/>
        <a:p>
          <a:pPr latinLnBrk="1"/>
          <a:endParaRPr lang="ko-KR" altLang="en-US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71546F42-DFFC-4FA8-A19C-1439DFB0009F}" type="pres">
      <dgm:prSet presAssocID="{ACD5F713-076C-47DB-814B-9D6838A61E68}" presName="outerComposite" presStyleCnt="0">
        <dgm:presLayoutVars>
          <dgm:chMax val="5"/>
          <dgm:dir/>
          <dgm:resizeHandles val="exact"/>
        </dgm:presLayoutVars>
      </dgm:prSet>
      <dgm:spPr/>
    </dgm:pt>
    <dgm:pt modelId="{E12D965D-975D-465B-840C-0B637969310E}" type="pres">
      <dgm:prSet presAssocID="{ACD5F713-076C-47DB-814B-9D6838A61E68}" presName="dummyMaxCanvas" presStyleCnt="0">
        <dgm:presLayoutVars/>
      </dgm:prSet>
      <dgm:spPr/>
    </dgm:pt>
    <dgm:pt modelId="{8F1D23AC-F8AC-4C45-B97D-8B734AAD55B6}" type="pres">
      <dgm:prSet presAssocID="{ACD5F713-076C-47DB-814B-9D6838A61E68}" presName="FourNodes_1" presStyleLbl="node1" presStyleIdx="0" presStyleCnt="4">
        <dgm:presLayoutVars>
          <dgm:bulletEnabled val="1"/>
        </dgm:presLayoutVars>
      </dgm:prSet>
      <dgm:spPr/>
    </dgm:pt>
    <dgm:pt modelId="{E997089A-CCFD-4518-8BD6-643DC8AAFE93}" type="pres">
      <dgm:prSet presAssocID="{ACD5F713-076C-47DB-814B-9D6838A61E68}" presName="FourNodes_2" presStyleLbl="node1" presStyleIdx="1" presStyleCnt="4">
        <dgm:presLayoutVars>
          <dgm:bulletEnabled val="1"/>
        </dgm:presLayoutVars>
      </dgm:prSet>
      <dgm:spPr/>
    </dgm:pt>
    <dgm:pt modelId="{30190439-3DCE-4E4B-9F00-9CE733CBEE20}" type="pres">
      <dgm:prSet presAssocID="{ACD5F713-076C-47DB-814B-9D6838A61E68}" presName="FourNodes_3" presStyleLbl="node1" presStyleIdx="2" presStyleCnt="4">
        <dgm:presLayoutVars>
          <dgm:bulletEnabled val="1"/>
        </dgm:presLayoutVars>
      </dgm:prSet>
      <dgm:spPr/>
    </dgm:pt>
    <dgm:pt modelId="{1CB27B6A-3C9E-4E84-A7D5-1CE2216F3274}" type="pres">
      <dgm:prSet presAssocID="{ACD5F713-076C-47DB-814B-9D6838A61E68}" presName="FourNodes_4" presStyleLbl="node1" presStyleIdx="3" presStyleCnt="4">
        <dgm:presLayoutVars>
          <dgm:bulletEnabled val="1"/>
        </dgm:presLayoutVars>
      </dgm:prSet>
      <dgm:spPr/>
    </dgm:pt>
    <dgm:pt modelId="{5FA37323-7557-4E45-A438-0E511646BF53}" type="pres">
      <dgm:prSet presAssocID="{ACD5F713-076C-47DB-814B-9D6838A61E68}" presName="FourConn_1-2" presStyleLbl="fgAccFollowNode1" presStyleIdx="0" presStyleCnt="3">
        <dgm:presLayoutVars>
          <dgm:bulletEnabled val="1"/>
        </dgm:presLayoutVars>
      </dgm:prSet>
      <dgm:spPr/>
    </dgm:pt>
    <dgm:pt modelId="{DAA5C1A0-3B5B-43A4-8915-6E87F16638FD}" type="pres">
      <dgm:prSet presAssocID="{ACD5F713-076C-47DB-814B-9D6838A61E68}" presName="FourConn_2-3" presStyleLbl="fgAccFollowNode1" presStyleIdx="1" presStyleCnt="3">
        <dgm:presLayoutVars>
          <dgm:bulletEnabled val="1"/>
        </dgm:presLayoutVars>
      </dgm:prSet>
      <dgm:spPr/>
    </dgm:pt>
    <dgm:pt modelId="{F11F0B5C-3201-417D-82C1-E73EC521CAC9}" type="pres">
      <dgm:prSet presAssocID="{ACD5F713-076C-47DB-814B-9D6838A61E68}" presName="FourConn_3-4" presStyleLbl="fgAccFollowNode1" presStyleIdx="2" presStyleCnt="3">
        <dgm:presLayoutVars>
          <dgm:bulletEnabled val="1"/>
        </dgm:presLayoutVars>
      </dgm:prSet>
      <dgm:spPr/>
    </dgm:pt>
    <dgm:pt modelId="{2C5D1822-E6AF-4454-A097-2048832B3719}" type="pres">
      <dgm:prSet presAssocID="{ACD5F713-076C-47DB-814B-9D6838A61E68}" presName="FourNodes_1_text" presStyleLbl="node1" presStyleIdx="3" presStyleCnt="4">
        <dgm:presLayoutVars>
          <dgm:bulletEnabled val="1"/>
        </dgm:presLayoutVars>
      </dgm:prSet>
      <dgm:spPr/>
    </dgm:pt>
    <dgm:pt modelId="{B3F156E0-3715-4B83-8213-61727E33E4F1}" type="pres">
      <dgm:prSet presAssocID="{ACD5F713-076C-47DB-814B-9D6838A61E68}" presName="FourNodes_2_text" presStyleLbl="node1" presStyleIdx="3" presStyleCnt="4">
        <dgm:presLayoutVars>
          <dgm:bulletEnabled val="1"/>
        </dgm:presLayoutVars>
      </dgm:prSet>
      <dgm:spPr/>
    </dgm:pt>
    <dgm:pt modelId="{2E678FB6-FFCF-4DC5-888C-02AE0EF9D8ED}" type="pres">
      <dgm:prSet presAssocID="{ACD5F713-076C-47DB-814B-9D6838A61E68}" presName="FourNodes_3_text" presStyleLbl="node1" presStyleIdx="3" presStyleCnt="4">
        <dgm:presLayoutVars>
          <dgm:bulletEnabled val="1"/>
        </dgm:presLayoutVars>
      </dgm:prSet>
      <dgm:spPr/>
    </dgm:pt>
    <dgm:pt modelId="{54A0A25A-BC7B-4C33-B749-11769DB8C4ED}" type="pres">
      <dgm:prSet presAssocID="{ACD5F713-076C-47DB-814B-9D6838A61E6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CAC1102-9292-45D1-9C3E-AE38547F081C}" type="presOf" srcId="{92707075-FDA5-4205-8FD2-D8455FEC1405}" destId="{2E678FB6-FFCF-4DC5-888C-02AE0EF9D8ED}" srcOrd="1" destOrd="0" presId="urn:microsoft.com/office/officeart/2005/8/layout/vProcess5"/>
    <dgm:cxn modelId="{3BF8A90F-55B2-475F-B5EF-CCD7F7631486}" srcId="{ACD5F713-076C-47DB-814B-9D6838A61E68}" destId="{AD88601E-490A-4135-82F8-F3295B467CCB}" srcOrd="1" destOrd="0" parTransId="{6C806BA5-A8C7-4D5C-AB4B-5AB10FB2ED84}" sibTransId="{2277AE3A-0A76-465C-B8C4-D9C960D02637}"/>
    <dgm:cxn modelId="{573D662F-1158-4695-86CA-4F0BF242A7D6}" type="presOf" srcId="{D5AA3877-4BCA-4179-B6AC-6988713D3941}" destId="{8F1D23AC-F8AC-4C45-B97D-8B734AAD55B6}" srcOrd="0" destOrd="0" presId="urn:microsoft.com/office/officeart/2005/8/layout/vProcess5"/>
    <dgm:cxn modelId="{B5A05938-7EBB-4D07-BF6A-123C447B73C0}" type="presOf" srcId="{ACD5F713-076C-47DB-814B-9D6838A61E68}" destId="{71546F42-DFFC-4FA8-A19C-1439DFB0009F}" srcOrd="0" destOrd="0" presId="urn:microsoft.com/office/officeart/2005/8/layout/vProcess5"/>
    <dgm:cxn modelId="{181E775C-7E26-4618-9C64-F27FAB15060C}" srcId="{ACD5F713-076C-47DB-814B-9D6838A61E68}" destId="{92707075-FDA5-4205-8FD2-D8455FEC1405}" srcOrd="2" destOrd="0" parTransId="{136A0911-D71B-46DE-BF12-8F9240638C2C}" sibTransId="{FE63A001-A090-40EF-B2F1-E3B49AAEDB47}"/>
    <dgm:cxn modelId="{F5621543-6C85-4B3A-9335-B8EEDBABEEEF}" type="presOf" srcId="{AD88601E-490A-4135-82F8-F3295B467CCB}" destId="{E997089A-CCFD-4518-8BD6-643DC8AAFE93}" srcOrd="0" destOrd="0" presId="urn:microsoft.com/office/officeart/2005/8/layout/vProcess5"/>
    <dgm:cxn modelId="{65D42069-CFC8-4663-BC25-7AA113018939}" srcId="{ACD5F713-076C-47DB-814B-9D6838A61E68}" destId="{482A0A19-648B-4F2A-B9CD-2C26FCDE991F}" srcOrd="3" destOrd="0" parTransId="{BBE7E6E5-1685-436E-A2F0-6A2EC6D6E7E3}" sibTransId="{4F409FA0-F2D0-4B98-88FB-A04714DCDE5E}"/>
    <dgm:cxn modelId="{528E7250-BA9B-4FB3-897A-3F995B6B9BA9}" type="presOf" srcId="{1677230B-1B3D-46E5-BDA9-3F03A6B7D378}" destId="{5FA37323-7557-4E45-A438-0E511646BF53}" srcOrd="0" destOrd="0" presId="urn:microsoft.com/office/officeart/2005/8/layout/vProcess5"/>
    <dgm:cxn modelId="{9F87AD50-67D3-424B-AD11-D798DC210C76}" type="presOf" srcId="{2277AE3A-0A76-465C-B8C4-D9C960D02637}" destId="{DAA5C1A0-3B5B-43A4-8915-6E87F16638FD}" srcOrd="0" destOrd="0" presId="urn:microsoft.com/office/officeart/2005/8/layout/vProcess5"/>
    <dgm:cxn modelId="{7BA86B56-2E0D-412D-8923-8795195DAA89}" type="presOf" srcId="{FE63A001-A090-40EF-B2F1-E3B49AAEDB47}" destId="{F11F0B5C-3201-417D-82C1-E73EC521CAC9}" srcOrd="0" destOrd="0" presId="urn:microsoft.com/office/officeart/2005/8/layout/vProcess5"/>
    <dgm:cxn modelId="{27874FA5-E214-4190-B0EE-AAB0669249E9}" type="presOf" srcId="{D5AA3877-4BCA-4179-B6AC-6988713D3941}" destId="{2C5D1822-E6AF-4454-A097-2048832B3719}" srcOrd="1" destOrd="0" presId="urn:microsoft.com/office/officeart/2005/8/layout/vProcess5"/>
    <dgm:cxn modelId="{A629B7A8-32C0-4079-921F-DC502CF4DFE4}" type="presOf" srcId="{AD88601E-490A-4135-82F8-F3295B467CCB}" destId="{B3F156E0-3715-4B83-8213-61727E33E4F1}" srcOrd="1" destOrd="0" presId="urn:microsoft.com/office/officeart/2005/8/layout/vProcess5"/>
    <dgm:cxn modelId="{F77062D0-239B-4122-B34B-29628E74AC1C}" type="presOf" srcId="{92707075-FDA5-4205-8FD2-D8455FEC1405}" destId="{30190439-3DCE-4E4B-9F00-9CE733CBEE20}" srcOrd="0" destOrd="0" presId="urn:microsoft.com/office/officeart/2005/8/layout/vProcess5"/>
    <dgm:cxn modelId="{53772DD3-195A-4FB9-AFD3-294CFC441139}" srcId="{ACD5F713-076C-47DB-814B-9D6838A61E68}" destId="{D5AA3877-4BCA-4179-B6AC-6988713D3941}" srcOrd="0" destOrd="0" parTransId="{A950CBFE-06C1-466A-ADC8-30F9B9AD158D}" sibTransId="{1677230B-1B3D-46E5-BDA9-3F03A6B7D378}"/>
    <dgm:cxn modelId="{516375F4-EC40-433F-A2DA-4CB984173278}" type="presOf" srcId="{482A0A19-648B-4F2A-B9CD-2C26FCDE991F}" destId="{54A0A25A-BC7B-4C33-B749-11769DB8C4ED}" srcOrd="1" destOrd="0" presId="urn:microsoft.com/office/officeart/2005/8/layout/vProcess5"/>
    <dgm:cxn modelId="{EA7105F7-1B3F-4ABF-9E19-891C73DF0F54}" type="presOf" srcId="{482A0A19-648B-4F2A-B9CD-2C26FCDE991F}" destId="{1CB27B6A-3C9E-4E84-A7D5-1CE2216F3274}" srcOrd="0" destOrd="0" presId="urn:microsoft.com/office/officeart/2005/8/layout/vProcess5"/>
    <dgm:cxn modelId="{B6B973AA-40A6-46F4-A25A-857896B89AD2}" type="presParOf" srcId="{71546F42-DFFC-4FA8-A19C-1439DFB0009F}" destId="{E12D965D-975D-465B-840C-0B637969310E}" srcOrd="0" destOrd="0" presId="urn:microsoft.com/office/officeart/2005/8/layout/vProcess5"/>
    <dgm:cxn modelId="{5D8E59BC-6C64-437F-87BF-AD5DDA17AAF0}" type="presParOf" srcId="{71546F42-DFFC-4FA8-A19C-1439DFB0009F}" destId="{8F1D23AC-F8AC-4C45-B97D-8B734AAD55B6}" srcOrd="1" destOrd="0" presId="urn:microsoft.com/office/officeart/2005/8/layout/vProcess5"/>
    <dgm:cxn modelId="{5C584736-160E-45FD-80D3-874E2E2EFDAF}" type="presParOf" srcId="{71546F42-DFFC-4FA8-A19C-1439DFB0009F}" destId="{E997089A-CCFD-4518-8BD6-643DC8AAFE93}" srcOrd="2" destOrd="0" presId="urn:microsoft.com/office/officeart/2005/8/layout/vProcess5"/>
    <dgm:cxn modelId="{F46ABB42-6A7D-4821-B0AC-BAA5490ABB7D}" type="presParOf" srcId="{71546F42-DFFC-4FA8-A19C-1439DFB0009F}" destId="{30190439-3DCE-4E4B-9F00-9CE733CBEE20}" srcOrd="3" destOrd="0" presId="urn:microsoft.com/office/officeart/2005/8/layout/vProcess5"/>
    <dgm:cxn modelId="{79FD80B1-279D-4A97-8E0A-491133FD7B47}" type="presParOf" srcId="{71546F42-DFFC-4FA8-A19C-1439DFB0009F}" destId="{1CB27B6A-3C9E-4E84-A7D5-1CE2216F3274}" srcOrd="4" destOrd="0" presId="urn:microsoft.com/office/officeart/2005/8/layout/vProcess5"/>
    <dgm:cxn modelId="{B82740A7-D55E-4167-A2B5-C779A9B271B3}" type="presParOf" srcId="{71546F42-DFFC-4FA8-A19C-1439DFB0009F}" destId="{5FA37323-7557-4E45-A438-0E511646BF53}" srcOrd="5" destOrd="0" presId="urn:microsoft.com/office/officeart/2005/8/layout/vProcess5"/>
    <dgm:cxn modelId="{767BE321-07A9-4145-9193-4F0E5E5C7817}" type="presParOf" srcId="{71546F42-DFFC-4FA8-A19C-1439DFB0009F}" destId="{DAA5C1A0-3B5B-43A4-8915-6E87F16638FD}" srcOrd="6" destOrd="0" presId="urn:microsoft.com/office/officeart/2005/8/layout/vProcess5"/>
    <dgm:cxn modelId="{3281645D-47A1-43A3-AF02-39F0ED320F5F}" type="presParOf" srcId="{71546F42-DFFC-4FA8-A19C-1439DFB0009F}" destId="{F11F0B5C-3201-417D-82C1-E73EC521CAC9}" srcOrd="7" destOrd="0" presId="urn:microsoft.com/office/officeart/2005/8/layout/vProcess5"/>
    <dgm:cxn modelId="{CBAB1078-EE7F-4DA4-A81A-FAE1BF04B78D}" type="presParOf" srcId="{71546F42-DFFC-4FA8-A19C-1439DFB0009F}" destId="{2C5D1822-E6AF-4454-A097-2048832B3719}" srcOrd="8" destOrd="0" presId="urn:microsoft.com/office/officeart/2005/8/layout/vProcess5"/>
    <dgm:cxn modelId="{8405ACE5-C48D-4516-BD3F-A7BC25FADAA9}" type="presParOf" srcId="{71546F42-DFFC-4FA8-A19C-1439DFB0009F}" destId="{B3F156E0-3715-4B83-8213-61727E33E4F1}" srcOrd="9" destOrd="0" presId="urn:microsoft.com/office/officeart/2005/8/layout/vProcess5"/>
    <dgm:cxn modelId="{C3D0C71F-B233-4379-941E-E1AFBFDE757A}" type="presParOf" srcId="{71546F42-DFFC-4FA8-A19C-1439DFB0009F}" destId="{2E678FB6-FFCF-4DC5-888C-02AE0EF9D8ED}" srcOrd="10" destOrd="0" presId="urn:microsoft.com/office/officeart/2005/8/layout/vProcess5"/>
    <dgm:cxn modelId="{BD7EDA4D-D91C-4BF1-BF2E-ABDED47F900D}" type="presParOf" srcId="{71546F42-DFFC-4FA8-A19C-1439DFB0009F}" destId="{54A0A25A-BC7B-4C33-B749-11769DB8C4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6FAFD3-7ABE-41EF-B94C-DBD168B97530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C8B0FE8B-CBD4-4AB8-8C81-E11F9D9B5F19}">
      <dgm:prSet phldrT="[텍스트]"/>
      <dgm:spPr/>
      <dgm:t>
        <a:bodyPr/>
        <a:lstStyle/>
        <a:p>
          <a:pPr latinLnBrk="1"/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91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년 이라크가 쿠웨이트를 침공하면서 걸프전쟁 발발</a:t>
          </a:r>
        </a:p>
      </dgm:t>
    </dgm:pt>
    <dgm:pt modelId="{B899C7A7-124C-472E-AE4D-87FDA98EEC34}" type="parTrans" cxnId="{6BC2C563-4A23-45F5-9D24-F9DE3D6B4134}">
      <dgm:prSet/>
      <dgm:spPr/>
      <dgm:t>
        <a:bodyPr/>
        <a:lstStyle/>
        <a:p>
          <a:pPr latinLnBrk="1"/>
          <a:endParaRPr lang="ko-KR" altLang="en-US" sz="18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F6555FE-9709-4484-A577-D0870CEDA995}" type="sibTrans" cxnId="{6BC2C563-4A23-45F5-9D24-F9DE3D6B4134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9E443C3-CFDE-49A0-94F2-00F0CBD3AB81}">
      <dgm:prSet phldrT="[텍스트]"/>
      <dgm:spPr/>
      <dgm:t>
        <a:bodyPr/>
        <a:lstStyle/>
        <a:p>
          <a:pPr latinLnBrk="1"/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이에 따라 미국 중심의 </a:t>
          </a:r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34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개국 </a:t>
          </a:r>
          <a:r>
            <a:rPr lang="en-US" altLang="ko-KR">
              <a:latin typeface="HY견고딕" panose="02030600000101010101" pitchFamily="18" charset="-127"/>
              <a:ea typeface="HY견고딕" panose="02030600000101010101" pitchFamily="18" charset="-127"/>
            </a:rPr>
            <a:t>UN</a:t>
          </a:r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연합군 파견</a:t>
          </a:r>
        </a:p>
      </dgm:t>
    </dgm:pt>
    <dgm:pt modelId="{969AAEC7-7507-485A-B94F-4F84C73BC653}" type="parTrans" cxnId="{8BA2AF2B-D2DE-45AA-B0E7-82A702F2CF26}">
      <dgm:prSet/>
      <dgm:spPr/>
      <dgm:t>
        <a:bodyPr/>
        <a:lstStyle/>
        <a:p>
          <a:pPr latinLnBrk="1"/>
          <a:endParaRPr lang="ko-KR" altLang="en-US" sz="18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9571F5E-D0F0-4048-B81C-B84C83D5E7AE}" type="sibTrans" cxnId="{8BA2AF2B-D2DE-45AA-B0E7-82A702F2CF26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CC5CB7A-079F-4484-A20F-1FA419C2A278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일본은 군대파견 대신 </a:t>
          </a:r>
          <a:r>
            <a:rPr lang="en-US" altLang="ko-KR" dirty="0">
              <a:latin typeface="HY견고딕" panose="02030600000101010101" pitchFamily="18" charset="-127"/>
              <a:ea typeface="HY견고딕" panose="02030600000101010101" pitchFamily="18" charset="-127"/>
            </a:rPr>
            <a:t>130</a:t>
          </a:r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만 달러의 거금을 지원</a:t>
          </a:r>
        </a:p>
      </dgm:t>
    </dgm:pt>
    <dgm:pt modelId="{9666AA18-3276-4AF0-8D76-9C08AC4E0976}" type="parTrans" cxnId="{20E1D031-BE2F-4606-8F7F-E166AC52AA2B}">
      <dgm:prSet/>
      <dgm:spPr/>
      <dgm:t>
        <a:bodyPr/>
        <a:lstStyle/>
        <a:p>
          <a:pPr latinLnBrk="1"/>
          <a:endParaRPr lang="ko-KR" altLang="en-US" sz="18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F1FC2EF-F4AA-4895-B1C7-06B10E5088C5}" type="sibTrans" cxnId="{20E1D031-BE2F-4606-8F7F-E166AC52AA2B}">
      <dgm:prSet/>
      <dgm:spPr/>
      <dgm:t>
        <a:bodyPr/>
        <a:lstStyle/>
        <a:p>
          <a:pPr latinLnBrk="1"/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5657D7D-4471-495F-8BB0-A69F3A03ACDA}">
      <dgm:prSet phldrT="[텍스트]"/>
      <dgm:spPr/>
      <dgm:t>
        <a:bodyPr/>
        <a:lstStyle/>
        <a:p>
          <a:pPr latinLnBrk="1"/>
          <a:r>
            <a:rPr lang="ko-KR" altLang="en-US">
              <a:latin typeface="HY견고딕" panose="02030600000101010101" pitchFamily="18" charset="-127"/>
              <a:ea typeface="HY견고딕" panose="02030600000101010101" pitchFamily="18" charset="-127"/>
            </a:rPr>
            <a:t>이라크의 침공은 유엔 결의안을 어기는 중대한 사항</a:t>
          </a:r>
        </a:p>
      </dgm:t>
    </dgm:pt>
    <dgm:pt modelId="{CAD28941-D96D-4C94-B0B4-20E098D6509B}" type="parTrans" cxnId="{5C0587DD-CBA0-45F5-B696-879379BCA5A7}">
      <dgm:prSet/>
      <dgm:spPr/>
      <dgm:t>
        <a:bodyPr/>
        <a:lstStyle/>
        <a:p>
          <a:pPr latinLnBrk="1"/>
          <a:endParaRPr lang="ko-KR" altLang="en-US" sz="18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D7855C8-CDF3-4149-8595-DA7CBA1F83A6}" type="sibTrans" cxnId="{5C0587DD-CBA0-45F5-B696-879379BCA5A7}">
      <dgm:prSet/>
      <dgm:spPr/>
      <dgm:t>
        <a:bodyPr/>
        <a:lstStyle/>
        <a:p>
          <a:endParaRPr lang="en-US"/>
        </a:p>
      </dgm:t>
    </dgm:pt>
    <dgm:pt modelId="{8934AC47-F60C-4269-AB93-7287464A3051}">
      <dgm:prSet phldrT="[텍스트]"/>
      <dgm:spPr/>
      <dgm:t>
        <a:bodyPr/>
        <a:lstStyle/>
        <a:p>
          <a:pPr latinLnBrk="1"/>
          <a:r>
            <a:rPr lang="ko-KR" altLang="en-US" dirty="0">
              <a:latin typeface="HY견고딕" panose="02030600000101010101" pitchFamily="18" charset="-127"/>
              <a:ea typeface="HY견고딕" panose="02030600000101010101" pitchFamily="18" charset="-127"/>
            </a:rPr>
            <a:t>돈으로 안보를 해결하려는 국제사회의 비난의 목소리 쇄도</a:t>
          </a:r>
        </a:p>
      </dgm:t>
    </dgm:pt>
    <dgm:pt modelId="{B46205A7-9797-4102-8E79-317F55E08BA2}" type="parTrans" cxnId="{D31BDADF-4D9A-402F-A239-C21E940F61C7}">
      <dgm:prSet/>
      <dgm:spPr/>
      <dgm:t>
        <a:bodyPr/>
        <a:lstStyle/>
        <a:p>
          <a:pPr latinLnBrk="1"/>
          <a:endParaRPr lang="ko-KR" altLang="en-US" sz="180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374A6B8-BE83-4D4E-A412-B4B71569CFC6}" type="sibTrans" cxnId="{D31BDADF-4D9A-402F-A239-C21E940F61C7}">
      <dgm:prSet/>
      <dgm:spPr/>
      <dgm:t>
        <a:bodyPr/>
        <a:lstStyle/>
        <a:p>
          <a:endParaRPr lang="en-US"/>
        </a:p>
      </dgm:t>
    </dgm:pt>
    <dgm:pt modelId="{D13CFED0-6E05-47C9-9302-39115AF03930}" type="pres">
      <dgm:prSet presAssocID="{416FAFD3-7ABE-41EF-B94C-DBD168B97530}" presName="Name0" presStyleCnt="0">
        <dgm:presLayoutVars>
          <dgm:chMax val="7"/>
          <dgm:chPref val="7"/>
          <dgm:dir/>
        </dgm:presLayoutVars>
      </dgm:prSet>
      <dgm:spPr/>
    </dgm:pt>
    <dgm:pt modelId="{8F8B8051-4202-4E5B-9145-D121DAC5896B}" type="pres">
      <dgm:prSet presAssocID="{416FAFD3-7ABE-41EF-B94C-DBD168B97530}" presName="Name1" presStyleCnt="0"/>
      <dgm:spPr/>
    </dgm:pt>
    <dgm:pt modelId="{D62FE58C-7876-4555-B033-64DFBFAB0637}" type="pres">
      <dgm:prSet presAssocID="{416FAFD3-7ABE-41EF-B94C-DBD168B97530}" presName="cycle" presStyleCnt="0"/>
      <dgm:spPr/>
    </dgm:pt>
    <dgm:pt modelId="{D9ACEAD6-B0B0-4CC8-972F-18A4D566CC9E}" type="pres">
      <dgm:prSet presAssocID="{416FAFD3-7ABE-41EF-B94C-DBD168B97530}" presName="srcNode" presStyleLbl="node1" presStyleIdx="0" presStyleCnt="5"/>
      <dgm:spPr/>
    </dgm:pt>
    <dgm:pt modelId="{E3ED1E00-FACD-4C0C-B907-3AB9BBFA4C66}" type="pres">
      <dgm:prSet presAssocID="{416FAFD3-7ABE-41EF-B94C-DBD168B97530}" presName="conn" presStyleLbl="parChTrans1D2" presStyleIdx="0" presStyleCnt="1"/>
      <dgm:spPr/>
    </dgm:pt>
    <dgm:pt modelId="{052FAD68-9516-49BE-98D9-B8E1AC27C916}" type="pres">
      <dgm:prSet presAssocID="{416FAFD3-7ABE-41EF-B94C-DBD168B97530}" presName="extraNode" presStyleLbl="node1" presStyleIdx="0" presStyleCnt="5"/>
      <dgm:spPr/>
    </dgm:pt>
    <dgm:pt modelId="{A2C4E7E7-8FCB-4E3A-BDD0-82177CDD40CB}" type="pres">
      <dgm:prSet presAssocID="{416FAFD3-7ABE-41EF-B94C-DBD168B97530}" presName="dstNode" presStyleLbl="node1" presStyleIdx="0" presStyleCnt="5"/>
      <dgm:spPr/>
    </dgm:pt>
    <dgm:pt modelId="{E77F8F16-3114-411C-A87A-C58593BD0272}" type="pres">
      <dgm:prSet presAssocID="{C8B0FE8B-CBD4-4AB8-8C81-E11F9D9B5F19}" presName="text_1" presStyleLbl="node1" presStyleIdx="0" presStyleCnt="5">
        <dgm:presLayoutVars>
          <dgm:bulletEnabled val="1"/>
        </dgm:presLayoutVars>
      </dgm:prSet>
      <dgm:spPr/>
    </dgm:pt>
    <dgm:pt modelId="{1C79FEC1-6F4A-4948-BC60-7D8BF0182AF6}" type="pres">
      <dgm:prSet presAssocID="{C8B0FE8B-CBD4-4AB8-8C81-E11F9D9B5F19}" presName="accent_1" presStyleCnt="0"/>
      <dgm:spPr/>
    </dgm:pt>
    <dgm:pt modelId="{C43F6722-C8B3-407D-896E-16328497B7FF}" type="pres">
      <dgm:prSet presAssocID="{C8B0FE8B-CBD4-4AB8-8C81-E11F9D9B5F19}" presName="accentRepeatNode" presStyleLbl="solidFgAcc1" presStyleIdx="0" presStyleCnt="5"/>
      <dgm:spPr/>
    </dgm:pt>
    <dgm:pt modelId="{BF70658E-CE19-446A-8907-2FC68ABC139F}" type="pres">
      <dgm:prSet presAssocID="{05657D7D-4471-495F-8BB0-A69F3A03ACDA}" presName="text_2" presStyleLbl="node1" presStyleIdx="1" presStyleCnt="5">
        <dgm:presLayoutVars>
          <dgm:bulletEnabled val="1"/>
        </dgm:presLayoutVars>
      </dgm:prSet>
      <dgm:spPr/>
    </dgm:pt>
    <dgm:pt modelId="{DE159FAF-C7B2-473E-9CF1-3A4803377B91}" type="pres">
      <dgm:prSet presAssocID="{05657D7D-4471-495F-8BB0-A69F3A03ACDA}" presName="accent_2" presStyleCnt="0"/>
      <dgm:spPr/>
    </dgm:pt>
    <dgm:pt modelId="{85DB7486-1318-45B3-8F0D-77CE72969643}" type="pres">
      <dgm:prSet presAssocID="{05657D7D-4471-495F-8BB0-A69F3A03ACDA}" presName="accentRepeatNode" presStyleLbl="solidFgAcc1" presStyleIdx="1" presStyleCnt="5"/>
      <dgm:spPr/>
    </dgm:pt>
    <dgm:pt modelId="{66A85920-8216-4C09-BCAC-08830D4B6FBB}" type="pres">
      <dgm:prSet presAssocID="{A9E443C3-CFDE-49A0-94F2-00F0CBD3AB81}" presName="text_3" presStyleLbl="node1" presStyleIdx="2" presStyleCnt="5">
        <dgm:presLayoutVars>
          <dgm:bulletEnabled val="1"/>
        </dgm:presLayoutVars>
      </dgm:prSet>
      <dgm:spPr/>
    </dgm:pt>
    <dgm:pt modelId="{E2AE9E68-6C18-4B71-ADA3-E8039FAB89B3}" type="pres">
      <dgm:prSet presAssocID="{A9E443C3-CFDE-49A0-94F2-00F0CBD3AB81}" presName="accent_3" presStyleCnt="0"/>
      <dgm:spPr/>
    </dgm:pt>
    <dgm:pt modelId="{575FFBB3-0071-4C01-8D4E-8D462BA05561}" type="pres">
      <dgm:prSet presAssocID="{A9E443C3-CFDE-49A0-94F2-00F0CBD3AB81}" presName="accentRepeatNode" presStyleLbl="solidFgAcc1" presStyleIdx="2" presStyleCnt="5"/>
      <dgm:spPr/>
    </dgm:pt>
    <dgm:pt modelId="{AFBA0349-8074-49F5-BAD9-362721E1E4C7}" type="pres">
      <dgm:prSet presAssocID="{6CC5CB7A-079F-4484-A20F-1FA419C2A278}" presName="text_4" presStyleLbl="node1" presStyleIdx="3" presStyleCnt="5">
        <dgm:presLayoutVars>
          <dgm:bulletEnabled val="1"/>
        </dgm:presLayoutVars>
      </dgm:prSet>
      <dgm:spPr/>
    </dgm:pt>
    <dgm:pt modelId="{A6C297C6-6C31-4252-A33A-9EF252731FB0}" type="pres">
      <dgm:prSet presAssocID="{6CC5CB7A-079F-4484-A20F-1FA419C2A278}" presName="accent_4" presStyleCnt="0"/>
      <dgm:spPr/>
    </dgm:pt>
    <dgm:pt modelId="{32EC0DF2-E105-4D10-A026-5E99C312E131}" type="pres">
      <dgm:prSet presAssocID="{6CC5CB7A-079F-4484-A20F-1FA419C2A278}" presName="accentRepeatNode" presStyleLbl="solidFgAcc1" presStyleIdx="3" presStyleCnt="5"/>
      <dgm:spPr/>
    </dgm:pt>
    <dgm:pt modelId="{90C7B2CA-C4C1-45E1-8610-AF752E1A9E6A}" type="pres">
      <dgm:prSet presAssocID="{8934AC47-F60C-4269-AB93-7287464A3051}" presName="text_5" presStyleLbl="node1" presStyleIdx="4" presStyleCnt="5">
        <dgm:presLayoutVars>
          <dgm:bulletEnabled val="1"/>
        </dgm:presLayoutVars>
      </dgm:prSet>
      <dgm:spPr/>
    </dgm:pt>
    <dgm:pt modelId="{C482BB21-D972-4F41-A616-BAC5091B5489}" type="pres">
      <dgm:prSet presAssocID="{8934AC47-F60C-4269-AB93-7287464A3051}" presName="accent_5" presStyleCnt="0"/>
      <dgm:spPr/>
    </dgm:pt>
    <dgm:pt modelId="{96DC88E0-4EC3-40C8-8E5A-8D0F19C2995F}" type="pres">
      <dgm:prSet presAssocID="{8934AC47-F60C-4269-AB93-7287464A3051}" presName="accentRepeatNode" presStyleLbl="solidFgAcc1" presStyleIdx="4" presStyleCnt="5"/>
      <dgm:spPr/>
    </dgm:pt>
  </dgm:ptLst>
  <dgm:cxnLst>
    <dgm:cxn modelId="{DEF8771C-D2A2-4E6B-817B-37F6700AC64F}" type="presOf" srcId="{A9E443C3-CFDE-49A0-94F2-00F0CBD3AB81}" destId="{66A85920-8216-4C09-BCAC-08830D4B6FBB}" srcOrd="0" destOrd="0" presId="urn:microsoft.com/office/officeart/2008/layout/VerticalCurvedList"/>
    <dgm:cxn modelId="{8BA2AF2B-D2DE-45AA-B0E7-82A702F2CF26}" srcId="{416FAFD3-7ABE-41EF-B94C-DBD168B97530}" destId="{A9E443C3-CFDE-49A0-94F2-00F0CBD3AB81}" srcOrd="2" destOrd="0" parTransId="{969AAEC7-7507-485A-B94F-4F84C73BC653}" sibTransId="{29571F5E-D0F0-4048-B81C-B84C83D5E7AE}"/>
    <dgm:cxn modelId="{20E1D031-BE2F-4606-8F7F-E166AC52AA2B}" srcId="{416FAFD3-7ABE-41EF-B94C-DBD168B97530}" destId="{6CC5CB7A-079F-4484-A20F-1FA419C2A278}" srcOrd="3" destOrd="0" parTransId="{9666AA18-3276-4AF0-8D76-9C08AC4E0976}" sibTransId="{3F1FC2EF-F4AA-4895-B1C7-06B10E5088C5}"/>
    <dgm:cxn modelId="{7ACC3E3A-3240-422C-896B-82A1F4925FE4}" type="presOf" srcId="{05657D7D-4471-495F-8BB0-A69F3A03ACDA}" destId="{BF70658E-CE19-446A-8907-2FC68ABC139F}" srcOrd="0" destOrd="0" presId="urn:microsoft.com/office/officeart/2008/layout/VerticalCurvedList"/>
    <dgm:cxn modelId="{6BC2C563-4A23-45F5-9D24-F9DE3D6B4134}" srcId="{416FAFD3-7ABE-41EF-B94C-DBD168B97530}" destId="{C8B0FE8B-CBD4-4AB8-8C81-E11F9D9B5F19}" srcOrd="0" destOrd="0" parTransId="{B899C7A7-124C-472E-AE4D-87FDA98EEC34}" sibTransId="{0F6555FE-9709-4484-A577-D0870CEDA995}"/>
    <dgm:cxn modelId="{BCCBD743-846D-49FB-8263-9E0D9CE93581}" type="presOf" srcId="{8934AC47-F60C-4269-AB93-7287464A3051}" destId="{90C7B2CA-C4C1-45E1-8610-AF752E1A9E6A}" srcOrd="0" destOrd="0" presId="urn:microsoft.com/office/officeart/2008/layout/VerticalCurvedList"/>
    <dgm:cxn modelId="{707EFF46-E767-404D-810C-7DBA2ACF5A7E}" type="presOf" srcId="{6CC5CB7A-079F-4484-A20F-1FA419C2A278}" destId="{AFBA0349-8074-49F5-BAD9-362721E1E4C7}" srcOrd="0" destOrd="0" presId="urn:microsoft.com/office/officeart/2008/layout/VerticalCurvedList"/>
    <dgm:cxn modelId="{0D607A7A-47AC-40C3-884F-4B458D080650}" type="presOf" srcId="{C8B0FE8B-CBD4-4AB8-8C81-E11F9D9B5F19}" destId="{E77F8F16-3114-411C-A87A-C58593BD0272}" srcOrd="0" destOrd="0" presId="urn:microsoft.com/office/officeart/2008/layout/VerticalCurvedList"/>
    <dgm:cxn modelId="{B3B78B8A-A923-4BBF-A74B-DADD1DE01F56}" type="presOf" srcId="{416FAFD3-7ABE-41EF-B94C-DBD168B97530}" destId="{D13CFED0-6E05-47C9-9302-39115AF03930}" srcOrd="0" destOrd="0" presId="urn:microsoft.com/office/officeart/2008/layout/VerticalCurvedList"/>
    <dgm:cxn modelId="{5AA5C79A-269E-486E-A63D-03C1E38E7804}" type="presOf" srcId="{0F6555FE-9709-4484-A577-D0870CEDA995}" destId="{E3ED1E00-FACD-4C0C-B907-3AB9BBFA4C66}" srcOrd="0" destOrd="0" presId="urn:microsoft.com/office/officeart/2008/layout/VerticalCurvedList"/>
    <dgm:cxn modelId="{5C0587DD-CBA0-45F5-B696-879379BCA5A7}" srcId="{416FAFD3-7ABE-41EF-B94C-DBD168B97530}" destId="{05657D7D-4471-495F-8BB0-A69F3A03ACDA}" srcOrd="1" destOrd="0" parTransId="{CAD28941-D96D-4C94-B0B4-20E098D6509B}" sibTransId="{FD7855C8-CDF3-4149-8595-DA7CBA1F83A6}"/>
    <dgm:cxn modelId="{D31BDADF-4D9A-402F-A239-C21E940F61C7}" srcId="{416FAFD3-7ABE-41EF-B94C-DBD168B97530}" destId="{8934AC47-F60C-4269-AB93-7287464A3051}" srcOrd="4" destOrd="0" parTransId="{B46205A7-9797-4102-8E79-317F55E08BA2}" sibTransId="{C374A6B8-BE83-4D4E-A412-B4B71569CFC6}"/>
    <dgm:cxn modelId="{E246338E-CBD4-4100-8463-6AC2A1987441}" type="presParOf" srcId="{D13CFED0-6E05-47C9-9302-39115AF03930}" destId="{8F8B8051-4202-4E5B-9145-D121DAC5896B}" srcOrd="0" destOrd="0" presId="urn:microsoft.com/office/officeart/2008/layout/VerticalCurvedList"/>
    <dgm:cxn modelId="{633DE055-0D73-4C6F-9C94-9CFBF5FA8C23}" type="presParOf" srcId="{8F8B8051-4202-4E5B-9145-D121DAC5896B}" destId="{D62FE58C-7876-4555-B033-64DFBFAB0637}" srcOrd="0" destOrd="0" presId="urn:microsoft.com/office/officeart/2008/layout/VerticalCurvedList"/>
    <dgm:cxn modelId="{C226F121-38B9-467A-A4E9-3B1BEE011946}" type="presParOf" srcId="{D62FE58C-7876-4555-B033-64DFBFAB0637}" destId="{D9ACEAD6-B0B0-4CC8-972F-18A4D566CC9E}" srcOrd="0" destOrd="0" presId="urn:microsoft.com/office/officeart/2008/layout/VerticalCurvedList"/>
    <dgm:cxn modelId="{5F9C87AE-5129-41A8-AC47-1CC62D3891A2}" type="presParOf" srcId="{D62FE58C-7876-4555-B033-64DFBFAB0637}" destId="{E3ED1E00-FACD-4C0C-B907-3AB9BBFA4C66}" srcOrd="1" destOrd="0" presId="urn:microsoft.com/office/officeart/2008/layout/VerticalCurvedList"/>
    <dgm:cxn modelId="{C07049A1-47E6-4911-9487-27B19E3F32D0}" type="presParOf" srcId="{D62FE58C-7876-4555-B033-64DFBFAB0637}" destId="{052FAD68-9516-49BE-98D9-B8E1AC27C916}" srcOrd="2" destOrd="0" presId="urn:microsoft.com/office/officeart/2008/layout/VerticalCurvedList"/>
    <dgm:cxn modelId="{08B36A5E-FA07-40CC-B41A-22C004FF71A2}" type="presParOf" srcId="{D62FE58C-7876-4555-B033-64DFBFAB0637}" destId="{A2C4E7E7-8FCB-4E3A-BDD0-82177CDD40CB}" srcOrd="3" destOrd="0" presId="urn:microsoft.com/office/officeart/2008/layout/VerticalCurvedList"/>
    <dgm:cxn modelId="{4D1E47C8-49C8-497C-9CF0-7485A2950240}" type="presParOf" srcId="{8F8B8051-4202-4E5B-9145-D121DAC5896B}" destId="{E77F8F16-3114-411C-A87A-C58593BD0272}" srcOrd="1" destOrd="0" presId="urn:microsoft.com/office/officeart/2008/layout/VerticalCurvedList"/>
    <dgm:cxn modelId="{4742499E-2D95-4A57-A8A6-7AAF8E7BB4DF}" type="presParOf" srcId="{8F8B8051-4202-4E5B-9145-D121DAC5896B}" destId="{1C79FEC1-6F4A-4948-BC60-7D8BF0182AF6}" srcOrd="2" destOrd="0" presId="urn:microsoft.com/office/officeart/2008/layout/VerticalCurvedList"/>
    <dgm:cxn modelId="{819103C5-4688-4746-B919-4186D16F86BF}" type="presParOf" srcId="{1C79FEC1-6F4A-4948-BC60-7D8BF0182AF6}" destId="{C43F6722-C8B3-407D-896E-16328497B7FF}" srcOrd="0" destOrd="0" presId="urn:microsoft.com/office/officeart/2008/layout/VerticalCurvedList"/>
    <dgm:cxn modelId="{36163953-C8D5-46B3-96DD-71582CBF4E83}" type="presParOf" srcId="{8F8B8051-4202-4E5B-9145-D121DAC5896B}" destId="{BF70658E-CE19-446A-8907-2FC68ABC139F}" srcOrd="3" destOrd="0" presId="urn:microsoft.com/office/officeart/2008/layout/VerticalCurvedList"/>
    <dgm:cxn modelId="{EF10AEC6-39E9-4493-BF77-FF5076B3EFD5}" type="presParOf" srcId="{8F8B8051-4202-4E5B-9145-D121DAC5896B}" destId="{DE159FAF-C7B2-473E-9CF1-3A4803377B91}" srcOrd="4" destOrd="0" presId="urn:microsoft.com/office/officeart/2008/layout/VerticalCurvedList"/>
    <dgm:cxn modelId="{0F5CE687-DCD0-43FB-AB76-B86A072045A8}" type="presParOf" srcId="{DE159FAF-C7B2-473E-9CF1-3A4803377B91}" destId="{85DB7486-1318-45B3-8F0D-77CE72969643}" srcOrd="0" destOrd="0" presId="urn:microsoft.com/office/officeart/2008/layout/VerticalCurvedList"/>
    <dgm:cxn modelId="{F7899BE8-C8AC-4643-AE2F-AB458F555E3B}" type="presParOf" srcId="{8F8B8051-4202-4E5B-9145-D121DAC5896B}" destId="{66A85920-8216-4C09-BCAC-08830D4B6FBB}" srcOrd="5" destOrd="0" presId="urn:microsoft.com/office/officeart/2008/layout/VerticalCurvedList"/>
    <dgm:cxn modelId="{C43C4FC4-CAB6-4A90-9BBA-5427DE77DD00}" type="presParOf" srcId="{8F8B8051-4202-4E5B-9145-D121DAC5896B}" destId="{E2AE9E68-6C18-4B71-ADA3-E8039FAB89B3}" srcOrd="6" destOrd="0" presId="urn:microsoft.com/office/officeart/2008/layout/VerticalCurvedList"/>
    <dgm:cxn modelId="{AB665914-44EF-42E1-BF7F-E34CC1645C64}" type="presParOf" srcId="{E2AE9E68-6C18-4B71-ADA3-E8039FAB89B3}" destId="{575FFBB3-0071-4C01-8D4E-8D462BA05561}" srcOrd="0" destOrd="0" presId="urn:microsoft.com/office/officeart/2008/layout/VerticalCurvedList"/>
    <dgm:cxn modelId="{00437C77-A54C-43D5-9327-8CE9662920B9}" type="presParOf" srcId="{8F8B8051-4202-4E5B-9145-D121DAC5896B}" destId="{AFBA0349-8074-49F5-BAD9-362721E1E4C7}" srcOrd="7" destOrd="0" presId="urn:microsoft.com/office/officeart/2008/layout/VerticalCurvedList"/>
    <dgm:cxn modelId="{68D12AA9-ACEF-45D1-AE28-BA81D2FD3198}" type="presParOf" srcId="{8F8B8051-4202-4E5B-9145-D121DAC5896B}" destId="{A6C297C6-6C31-4252-A33A-9EF252731FB0}" srcOrd="8" destOrd="0" presId="urn:microsoft.com/office/officeart/2008/layout/VerticalCurvedList"/>
    <dgm:cxn modelId="{3A5ACCB5-82F2-4B88-AE7E-EF0CAB7227DE}" type="presParOf" srcId="{A6C297C6-6C31-4252-A33A-9EF252731FB0}" destId="{32EC0DF2-E105-4D10-A026-5E99C312E131}" srcOrd="0" destOrd="0" presId="urn:microsoft.com/office/officeart/2008/layout/VerticalCurvedList"/>
    <dgm:cxn modelId="{6C24FF42-ABCB-43A4-B014-0ACA2CC6A6BE}" type="presParOf" srcId="{8F8B8051-4202-4E5B-9145-D121DAC5896B}" destId="{90C7B2CA-C4C1-45E1-8610-AF752E1A9E6A}" srcOrd="9" destOrd="0" presId="urn:microsoft.com/office/officeart/2008/layout/VerticalCurvedList"/>
    <dgm:cxn modelId="{7743EC22-771F-4EEB-9F17-D5D3534C6C8F}" type="presParOf" srcId="{8F8B8051-4202-4E5B-9145-D121DAC5896B}" destId="{C482BB21-D972-4F41-A616-BAC5091B5489}" srcOrd="10" destOrd="0" presId="urn:microsoft.com/office/officeart/2008/layout/VerticalCurvedList"/>
    <dgm:cxn modelId="{79700F5B-5815-45CC-803B-14B14528B423}" type="presParOf" srcId="{C482BB21-D972-4F41-A616-BAC5091B5489}" destId="{96DC88E0-4EC3-40C8-8E5A-8D0F19C299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F270A-C92A-4337-AC68-8CF719E2456B}">
      <dsp:nvSpPr>
        <dsp:cNvPr id="0" name=""/>
        <dsp:cNvSpPr/>
      </dsp:nvSpPr>
      <dsp:spPr>
        <a:xfrm>
          <a:off x="5014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주요 연혁</a:t>
          </a:r>
          <a:endParaRPr lang="en-US" altLang="ko-KR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39419" y="126001"/>
        <a:ext cx="1409685" cy="1105853"/>
      </dsp:txXfrm>
    </dsp:sp>
    <dsp:sp modelId="{47857CE4-BC03-4BB3-8063-3A03163FF31C}">
      <dsp:nvSpPr>
        <dsp:cNvPr id="0" name=""/>
        <dsp:cNvSpPr/>
      </dsp:nvSpPr>
      <dsp:spPr>
        <a:xfrm>
          <a:off x="1721836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-254726"/>
            <a:satOff val="-1708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패전 직후 일본 정치</a:t>
          </a:r>
          <a:endParaRPr lang="ko-KR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756241" y="126001"/>
        <a:ext cx="1409685" cy="1105853"/>
      </dsp:txXfrm>
    </dsp:sp>
    <dsp:sp modelId="{3B6FB59C-537C-489F-9D23-AAF5E2825CD9}">
      <dsp:nvSpPr>
        <dsp:cNvPr id="0" name=""/>
        <dsp:cNvSpPr/>
      </dsp:nvSpPr>
      <dsp:spPr>
        <a:xfrm>
          <a:off x="1869685" y="1266260"/>
          <a:ext cx="147849" cy="57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059"/>
              </a:lnTo>
              <a:lnTo>
                <a:pt x="147849" y="57105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B41D0-D3BE-4408-B552-78AE363C3421}">
      <dsp:nvSpPr>
        <dsp:cNvPr id="0" name=""/>
        <dsp:cNvSpPr/>
      </dsp:nvSpPr>
      <dsp:spPr>
        <a:xfrm>
          <a:off x="2017535" y="1385423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일본국</a:t>
          </a:r>
          <a:r>
            <a:rPr lang="en-US" altLang="ko-KR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헌법</a:t>
          </a:r>
          <a:endParaRPr lang="ko-KR" sz="16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2044006" y="1411894"/>
        <a:ext cx="1318089" cy="850850"/>
      </dsp:txXfrm>
    </dsp:sp>
    <dsp:sp modelId="{851AAD8E-E0BC-4B8C-B68C-FE70294FD075}">
      <dsp:nvSpPr>
        <dsp:cNvPr id="0" name=""/>
        <dsp:cNvSpPr/>
      </dsp:nvSpPr>
      <dsp:spPr>
        <a:xfrm>
          <a:off x="1869685" y="1266260"/>
          <a:ext cx="147849" cy="1594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14"/>
              </a:lnTo>
              <a:lnTo>
                <a:pt x="147849" y="15940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C6F7F-FCF1-48AA-92A6-9403B95B1361}">
      <dsp:nvSpPr>
        <dsp:cNvPr id="0" name=""/>
        <dsp:cNvSpPr/>
      </dsp:nvSpPr>
      <dsp:spPr>
        <a:xfrm>
          <a:off x="2017535" y="2408378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38941"/>
              <a:satOff val="-931"/>
              <a:lumOff val="-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일본국</a:t>
          </a: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ko-KR" altLang="en-US" sz="1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헌법외</a:t>
          </a: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주요 변화</a:t>
          </a:r>
        </a:p>
      </dsp:txBody>
      <dsp:txXfrm>
        <a:off x="2044006" y="2434849"/>
        <a:ext cx="1318089" cy="850850"/>
      </dsp:txXfrm>
    </dsp:sp>
    <dsp:sp modelId="{ED7FBD10-85B8-4D57-9785-0CAE5DB4AD4C}">
      <dsp:nvSpPr>
        <dsp:cNvPr id="0" name=""/>
        <dsp:cNvSpPr/>
      </dsp:nvSpPr>
      <dsp:spPr>
        <a:xfrm>
          <a:off x="3438657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-509452"/>
            <a:satOff val="-3415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</a:t>
          </a:r>
          <a:endParaRPr lang="en-US" altLang="ko-KR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정치조직도</a:t>
          </a:r>
        </a:p>
      </dsp:txBody>
      <dsp:txXfrm>
        <a:off x="3473062" y="126001"/>
        <a:ext cx="1409685" cy="1105853"/>
      </dsp:txXfrm>
    </dsp:sp>
    <dsp:sp modelId="{C1638E4E-5A6C-4932-9AAB-95351501A913}">
      <dsp:nvSpPr>
        <dsp:cNvPr id="0" name=""/>
        <dsp:cNvSpPr/>
      </dsp:nvSpPr>
      <dsp:spPr>
        <a:xfrm>
          <a:off x="3586506" y="1266260"/>
          <a:ext cx="147849" cy="57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059"/>
              </a:lnTo>
              <a:lnTo>
                <a:pt x="147849" y="57105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A31F-E152-4516-A63F-D2B06267E659}">
      <dsp:nvSpPr>
        <dsp:cNvPr id="0" name=""/>
        <dsp:cNvSpPr/>
      </dsp:nvSpPr>
      <dsp:spPr>
        <a:xfrm>
          <a:off x="3734356" y="1385423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77883"/>
              <a:satOff val="-1863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국회</a:t>
          </a:r>
          <a:endParaRPr lang="en-US" altLang="ko-KR" sz="16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3760827" y="1411894"/>
        <a:ext cx="1318089" cy="850850"/>
      </dsp:txXfrm>
    </dsp:sp>
    <dsp:sp modelId="{1BBB0EC2-1FD6-4DBE-83C0-694FFA81669F}">
      <dsp:nvSpPr>
        <dsp:cNvPr id="0" name=""/>
        <dsp:cNvSpPr/>
      </dsp:nvSpPr>
      <dsp:spPr>
        <a:xfrm>
          <a:off x="3586506" y="1266260"/>
          <a:ext cx="147849" cy="1594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14"/>
              </a:lnTo>
              <a:lnTo>
                <a:pt x="147849" y="15940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E3E7C-9430-4849-B3AB-627BD54F7E19}">
      <dsp:nvSpPr>
        <dsp:cNvPr id="0" name=""/>
        <dsp:cNvSpPr/>
      </dsp:nvSpPr>
      <dsp:spPr>
        <a:xfrm>
          <a:off x="3734356" y="2408378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6824"/>
              <a:satOff val="-2794"/>
              <a:lumOff val="-2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내각조직도</a:t>
          </a:r>
          <a:endParaRPr lang="en-US" altLang="ko-KR" sz="16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3760827" y="2434849"/>
        <a:ext cx="1318089" cy="850850"/>
      </dsp:txXfrm>
    </dsp:sp>
    <dsp:sp modelId="{EA38341A-89A0-4479-86A7-6419EB1D853E}">
      <dsp:nvSpPr>
        <dsp:cNvPr id="0" name=""/>
        <dsp:cNvSpPr/>
      </dsp:nvSpPr>
      <dsp:spPr>
        <a:xfrm>
          <a:off x="3586506" y="1266260"/>
          <a:ext cx="147849" cy="2616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969"/>
              </a:lnTo>
              <a:lnTo>
                <a:pt x="147849" y="26169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28D5D-C0D7-4FC0-9771-69917BD52674}">
      <dsp:nvSpPr>
        <dsp:cNvPr id="0" name=""/>
        <dsp:cNvSpPr/>
      </dsp:nvSpPr>
      <dsp:spPr>
        <a:xfrm>
          <a:off x="3734356" y="3431333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55765"/>
              <a:satOff val="-3725"/>
              <a:lumOff val="-3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양원제</a:t>
          </a:r>
        </a:p>
      </dsp:txBody>
      <dsp:txXfrm>
        <a:off x="3760827" y="3457804"/>
        <a:ext cx="1318089" cy="850850"/>
      </dsp:txXfrm>
    </dsp:sp>
    <dsp:sp modelId="{39D360EF-3FA0-4DB1-B647-B665B1CD6222}">
      <dsp:nvSpPr>
        <dsp:cNvPr id="0" name=""/>
        <dsp:cNvSpPr/>
      </dsp:nvSpPr>
      <dsp:spPr>
        <a:xfrm>
          <a:off x="5155478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</a:t>
          </a:r>
          <a:endParaRPr lang="en-US" altLang="ko-KR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위기</a:t>
          </a:r>
        </a:p>
      </dsp:txBody>
      <dsp:txXfrm>
        <a:off x="5189883" y="126001"/>
        <a:ext cx="1409685" cy="1105853"/>
      </dsp:txXfrm>
    </dsp:sp>
    <dsp:sp modelId="{709001B7-CCDD-4A47-AF43-43092767F874}">
      <dsp:nvSpPr>
        <dsp:cNvPr id="0" name=""/>
        <dsp:cNvSpPr/>
      </dsp:nvSpPr>
      <dsp:spPr>
        <a:xfrm>
          <a:off x="5303328" y="1266260"/>
          <a:ext cx="147849" cy="57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059"/>
              </a:lnTo>
              <a:lnTo>
                <a:pt x="147849" y="57105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61AA7-D300-476F-B47F-06F47A9252D1}">
      <dsp:nvSpPr>
        <dsp:cNvPr id="0" name=""/>
        <dsp:cNvSpPr/>
      </dsp:nvSpPr>
      <dsp:spPr>
        <a:xfrm>
          <a:off x="5451177" y="1385423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694707"/>
              <a:satOff val="-4657"/>
              <a:lumOff val="-48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안보무임승차론</a:t>
          </a:r>
          <a:endParaRPr lang="ko-KR" altLang="en-US" sz="16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5477648" y="1411894"/>
        <a:ext cx="1318089" cy="850850"/>
      </dsp:txXfrm>
    </dsp:sp>
    <dsp:sp modelId="{C361EA66-A1D4-4DED-8207-49024A33CBBC}">
      <dsp:nvSpPr>
        <dsp:cNvPr id="0" name=""/>
        <dsp:cNvSpPr/>
      </dsp:nvSpPr>
      <dsp:spPr>
        <a:xfrm>
          <a:off x="5303328" y="1266260"/>
          <a:ext cx="147849" cy="1594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14"/>
              </a:lnTo>
              <a:lnTo>
                <a:pt x="147849" y="15940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06DE3-6493-41E3-819C-02CC49E016AA}">
      <dsp:nvSpPr>
        <dsp:cNvPr id="0" name=""/>
        <dsp:cNvSpPr/>
      </dsp:nvSpPr>
      <dsp:spPr>
        <a:xfrm>
          <a:off x="5451177" y="2408378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33648"/>
              <a:satOff val="-5588"/>
              <a:lumOff val="-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 분쟁</a:t>
          </a:r>
        </a:p>
      </dsp:txBody>
      <dsp:txXfrm>
        <a:off x="5477648" y="2434849"/>
        <a:ext cx="1318089" cy="850850"/>
      </dsp:txXfrm>
    </dsp:sp>
    <dsp:sp modelId="{12AB6035-C8D6-475D-89ED-ACB423872FAD}">
      <dsp:nvSpPr>
        <dsp:cNvPr id="0" name=""/>
        <dsp:cNvSpPr/>
      </dsp:nvSpPr>
      <dsp:spPr>
        <a:xfrm>
          <a:off x="6872299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-1018903"/>
            <a:satOff val="-6830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보수세력의 집권</a:t>
          </a:r>
        </a:p>
      </dsp:txBody>
      <dsp:txXfrm>
        <a:off x="6906704" y="126001"/>
        <a:ext cx="1409685" cy="1105853"/>
      </dsp:txXfrm>
    </dsp:sp>
    <dsp:sp modelId="{5FA9A986-5856-4AD7-8A5D-4B0877F08DBD}">
      <dsp:nvSpPr>
        <dsp:cNvPr id="0" name=""/>
        <dsp:cNvSpPr/>
      </dsp:nvSpPr>
      <dsp:spPr>
        <a:xfrm>
          <a:off x="7020149" y="1266260"/>
          <a:ext cx="147849" cy="57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059"/>
              </a:lnTo>
              <a:lnTo>
                <a:pt x="147849" y="57105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065C-89BF-4B1E-A777-E053AED14654}">
      <dsp:nvSpPr>
        <dsp:cNvPr id="0" name=""/>
        <dsp:cNvSpPr/>
      </dsp:nvSpPr>
      <dsp:spPr>
        <a:xfrm>
          <a:off x="7167998" y="1385423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972589"/>
              <a:satOff val="-6520"/>
              <a:lumOff val="-67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보수의 중심 아베 신조</a:t>
          </a:r>
        </a:p>
      </dsp:txBody>
      <dsp:txXfrm>
        <a:off x="7194469" y="1411894"/>
        <a:ext cx="1318089" cy="850850"/>
      </dsp:txXfrm>
    </dsp:sp>
    <dsp:sp modelId="{BC9A2BD6-DDF3-42FF-A7F7-A23982052A44}">
      <dsp:nvSpPr>
        <dsp:cNvPr id="0" name=""/>
        <dsp:cNvSpPr/>
      </dsp:nvSpPr>
      <dsp:spPr>
        <a:xfrm>
          <a:off x="7020149" y="1266260"/>
          <a:ext cx="147849" cy="1594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14"/>
              </a:lnTo>
              <a:lnTo>
                <a:pt x="147849" y="15940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CAC87-8730-4CE0-A2A1-C3A4A7A3CE50}">
      <dsp:nvSpPr>
        <dsp:cNvPr id="0" name=""/>
        <dsp:cNvSpPr/>
      </dsp:nvSpPr>
      <dsp:spPr>
        <a:xfrm>
          <a:off x="7167998" y="2408378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111531"/>
              <a:satOff val="-7451"/>
              <a:lumOff val="-7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보수세력의 지향점</a:t>
          </a:r>
        </a:p>
      </dsp:txBody>
      <dsp:txXfrm>
        <a:off x="7194469" y="2434849"/>
        <a:ext cx="1318089" cy="850850"/>
      </dsp:txXfrm>
    </dsp:sp>
    <dsp:sp modelId="{73F359E9-F082-449E-8FE2-57F1F2184BC1}">
      <dsp:nvSpPr>
        <dsp:cNvPr id="0" name=""/>
        <dsp:cNvSpPr/>
      </dsp:nvSpPr>
      <dsp:spPr>
        <a:xfrm>
          <a:off x="8589120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-1273629"/>
            <a:satOff val="-8538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</a:t>
          </a:r>
          <a:endParaRPr lang="en-US" altLang="ko-KR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보통국가화</a:t>
          </a:r>
        </a:p>
      </dsp:txBody>
      <dsp:txXfrm>
        <a:off x="8623525" y="126001"/>
        <a:ext cx="1409685" cy="1105853"/>
      </dsp:txXfrm>
    </dsp:sp>
    <dsp:sp modelId="{EEE78EAB-1C75-4039-99FA-F3B95D5BD595}">
      <dsp:nvSpPr>
        <dsp:cNvPr id="0" name=""/>
        <dsp:cNvSpPr/>
      </dsp:nvSpPr>
      <dsp:spPr>
        <a:xfrm>
          <a:off x="8736970" y="1266260"/>
          <a:ext cx="147849" cy="57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059"/>
              </a:lnTo>
              <a:lnTo>
                <a:pt x="147849" y="57105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84CB2-E251-4CD2-81CC-6A0F9CF44E17}">
      <dsp:nvSpPr>
        <dsp:cNvPr id="0" name=""/>
        <dsp:cNvSpPr/>
      </dsp:nvSpPr>
      <dsp:spPr>
        <a:xfrm>
          <a:off x="8884820" y="1385423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250472"/>
              <a:satOff val="-8382"/>
              <a:lumOff val="-8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보통국가화의 주요내용</a:t>
          </a:r>
        </a:p>
      </dsp:txBody>
      <dsp:txXfrm>
        <a:off x="8911291" y="1411894"/>
        <a:ext cx="1318089" cy="850850"/>
      </dsp:txXfrm>
    </dsp:sp>
    <dsp:sp modelId="{AA04C6F7-8CAA-4D0A-8B9F-C362552107B9}">
      <dsp:nvSpPr>
        <dsp:cNvPr id="0" name=""/>
        <dsp:cNvSpPr/>
      </dsp:nvSpPr>
      <dsp:spPr>
        <a:xfrm>
          <a:off x="8736970" y="1266260"/>
          <a:ext cx="147849" cy="1594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014"/>
              </a:lnTo>
              <a:lnTo>
                <a:pt x="147849" y="15940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E760E-C88B-4C8E-8E24-65848BD2911F}">
      <dsp:nvSpPr>
        <dsp:cNvPr id="0" name=""/>
        <dsp:cNvSpPr/>
      </dsp:nvSpPr>
      <dsp:spPr>
        <a:xfrm>
          <a:off x="8884820" y="2408378"/>
          <a:ext cx="1371031" cy="90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389413"/>
              <a:satOff val="-9314"/>
              <a:lumOff val="-9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보통국가화의 최종목표</a:t>
          </a:r>
        </a:p>
      </dsp:txBody>
      <dsp:txXfrm>
        <a:off x="8911291" y="2434849"/>
        <a:ext cx="1318089" cy="850850"/>
      </dsp:txXfrm>
    </dsp:sp>
    <dsp:sp modelId="{CFCB5B41-1809-4504-9B87-344307760AA0}">
      <dsp:nvSpPr>
        <dsp:cNvPr id="0" name=""/>
        <dsp:cNvSpPr/>
      </dsp:nvSpPr>
      <dsp:spPr>
        <a:xfrm>
          <a:off x="10305942" y="91596"/>
          <a:ext cx="1478495" cy="1174663"/>
        </a:xfrm>
        <a:prstGeom prst="roundRect">
          <a:avLst>
            <a:gd name="adj" fmla="val 10000"/>
          </a:avLst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보통국가화 로 인한 한국의 우려</a:t>
          </a:r>
        </a:p>
      </dsp:txBody>
      <dsp:txXfrm>
        <a:off x="10340347" y="126001"/>
        <a:ext cx="1409685" cy="1105853"/>
      </dsp:txXfrm>
    </dsp:sp>
    <dsp:sp modelId="{FD6A4969-D236-41E5-ACBF-1AF8EA95B3C3}">
      <dsp:nvSpPr>
        <dsp:cNvPr id="0" name=""/>
        <dsp:cNvSpPr/>
      </dsp:nvSpPr>
      <dsp:spPr>
        <a:xfrm>
          <a:off x="10453791" y="1266260"/>
          <a:ext cx="147849" cy="107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839"/>
              </a:lnTo>
              <a:lnTo>
                <a:pt x="147849" y="107783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29A13-F28C-4325-9D4E-85AEB09F4CC2}">
      <dsp:nvSpPr>
        <dsp:cNvPr id="0" name=""/>
        <dsp:cNvSpPr/>
      </dsp:nvSpPr>
      <dsp:spPr>
        <a:xfrm>
          <a:off x="10601641" y="1385423"/>
          <a:ext cx="1371031" cy="191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중국의 부상에  대한 한일 인식 분화</a:t>
          </a:r>
        </a:p>
      </dsp:txBody>
      <dsp:txXfrm>
        <a:off x="10641797" y="1425579"/>
        <a:ext cx="1290719" cy="18370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95CE-B74B-451D-BD25-FCE7FDDC7E59}">
      <dsp:nvSpPr>
        <dsp:cNvPr id="0" name=""/>
        <dsp:cNvSpPr/>
      </dsp:nvSpPr>
      <dsp:spPr>
        <a:xfrm>
          <a:off x="-4967354" y="-761116"/>
          <a:ext cx="5915935" cy="5915935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D972E-A927-415D-8640-E05143353EA3}">
      <dsp:nvSpPr>
        <dsp:cNvPr id="0" name=""/>
        <dsp:cNvSpPr/>
      </dsp:nvSpPr>
      <dsp:spPr>
        <a:xfrm>
          <a:off x="353932" y="231372"/>
          <a:ext cx="9644073" cy="46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164" tIns="58420" rIns="58420" bIns="5842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일본과 중국 동중국해 영토분쟁 발생</a:t>
          </a:r>
        </a:p>
      </dsp:txBody>
      <dsp:txXfrm>
        <a:off x="353932" y="231372"/>
        <a:ext cx="9644073" cy="462568"/>
      </dsp:txXfrm>
    </dsp:sp>
    <dsp:sp modelId="{114D0BC1-22D2-4A13-8BC4-25DA25593E2D}">
      <dsp:nvSpPr>
        <dsp:cNvPr id="0" name=""/>
        <dsp:cNvSpPr/>
      </dsp:nvSpPr>
      <dsp:spPr>
        <a:xfrm>
          <a:off x="64826" y="173551"/>
          <a:ext cx="578211" cy="578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4FAAC-49F5-490E-89A7-8DF183E061E1}">
      <dsp:nvSpPr>
        <dsp:cNvPr id="0" name=""/>
        <dsp:cNvSpPr/>
      </dsp:nvSpPr>
      <dsp:spPr>
        <a:xfrm>
          <a:off x="734426" y="925137"/>
          <a:ext cx="9263579" cy="46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164" tIns="58420" rIns="58420" bIns="5842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동중국해에 대하여 중국과 일본의 중일어업협정 체결</a:t>
          </a:r>
        </a:p>
      </dsp:txBody>
      <dsp:txXfrm>
        <a:off x="734426" y="925137"/>
        <a:ext cx="9263579" cy="462568"/>
      </dsp:txXfrm>
    </dsp:sp>
    <dsp:sp modelId="{79F93F59-5BF7-47FF-9A3A-8069A5D4F2F4}">
      <dsp:nvSpPr>
        <dsp:cNvPr id="0" name=""/>
        <dsp:cNvSpPr/>
      </dsp:nvSpPr>
      <dsp:spPr>
        <a:xfrm>
          <a:off x="445321" y="867316"/>
          <a:ext cx="578211" cy="578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0861B-9599-49DF-886C-838048B67F66}">
      <dsp:nvSpPr>
        <dsp:cNvPr id="0" name=""/>
        <dsp:cNvSpPr/>
      </dsp:nvSpPr>
      <dsp:spPr>
        <a:xfrm>
          <a:off x="908417" y="1618903"/>
          <a:ext cx="9089588" cy="46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164" tIns="58420" rIns="58420" bIns="5842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일본 해상 경비대가 불법 중국어선의 선원들을 체포 </a:t>
          </a:r>
        </a:p>
      </dsp:txBody>
      <dsp:txXfrm>
        <a:off x="908417" y="1618903"/>
        <a:ext cx="9089588" cy="462568"/>
      </dsp:txXfrm>
    </dsp:sp>
    <dsp:sp modelId="{A5355458-7137-4A51-89A0-B05A08F44334}">
      <dsp:nvSpPr>
        <dsp:cNvPr id="0" name=""/>
        <dsp:cNvSpPr/>
      </dsp:nvSpPr>
      <dsp:spPr>
        <a:xfrm>
          <a:off x="619311" y="1561082"/>
          <a:ext cx="578211" cy="578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DFEF7-EAA1-4247-9E12-BEAF24AE03C6}">
      <dsp:nvSpPr>
        <dsp:cNvPr id="0" name=""/>
        <dsp:cNvSpPr/>
      </dsp:nvSpPr>
      <dsp:spPr>
        <a:xfrm>
          <a:off x="908417" y="2312229"/>
          <a:ext cx="9089588" cy="46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164" tIns="58420" rIns="58420" bIns="5842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중일어업협정에 의하면 위반한 국가가 처리 후 상대국에 통지 </a:t>
          </a:r>
        </a:p>
      </dsp:txBody>
      <dsp:txXfrm>
        <a:off x="908417" y="2312229"/>
        <a:ext cx="9089588" cy="462568"/>
      </dsp:txXfrm>
    </dsp:sp>
    <dsp:sp modelId="{5328CB1A-50A8-444D-B2E9-E698EA3D2000}">
      <dsp:nvSpPr>
        <dsp:cNvPr id="0" name=""/>
        <dsp:cNvSpPr/>
      </dsp:nvSpPr>
      <dsp:spPr>
        <a:xfrm>
          <a:off x="619311" y="2254408"/>
          <a:ext cx="578211" cy="578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461B2-D473-4894-B760-604333C4F3AC}">
      <dsp:nvSpPr>
        <dsp:cNvPr id="0" name=""/>
        <dsp:cNvSpPr/>
      </dsp:nvSpPr>
      <dsp:spPr>
        <a:xfrm>
          <a:off x="734426" y="3005995"/>
          <a:ext cx="9263579" cy="46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164" tIns="58420" rIns="58420" bIns="5842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양 국간의 합의를 어기고 일본 국내법으로 처리함</a:t>
          </a:r>
        </a:p>
      </dsp:txBody>
      <dsp:txXfrm>
        <a:off x="734426" y="3005995"/>
        <a:ext cx="9263579" cy="462568"/>
      </dsp:txXfrm>
    </dsp:sp>
    <dsp:sp modelId="{93FDEA66-2E89-4425-AF66-9BC8F627EFCB}">
      <dsp:nvSpPr>
        <dsp:cNvPr id="0" name=""/>
        <dsp:cNvSpPr/>
      </dsp:nvSpPr>
      <dsp:spPr>
        <a:xfrm>
          <a:off x="445321" y="2948174"/>
          <a:ext cx="578211" cy="578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3F9B4-AE85-432C-A0B8-CB31D804CBFF}">
      <dsp:nvSpPr>
        <dsp:cNvPr id="0" name=""/>
        <dsp:cNvSpPr/>
      </dsp:nvSpPr>
      <dsp:spPr>
        <a:xfrm>
          <a:off x="353932" y="3699760"/>
          <a:ext cx="9644073" cy="4625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7164" tIns="58420" rIns="58420" bIns="5842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여기에 일본 정부는 분쟁지역 인근 섬을 국비로 사들여 국유화</a:t>
          </a:r>
        </a:p>
      </dsp:txBody>
      <dsp:txXfrm>
        <a:off x="353932" y="3699760"/>
        <a:ext cx="9644073" cy="462568"/>
      </dsp:txXfrm>
    </dsp:sp>
    <dsp:sp modelId="{52BC3724-7DF9-4B4F-BE70-C714DBB232D0}">
      <dsp:nvSpPr>
        <dsp:cNvPr id="0" name=""/>
        <dsp:cNvSpPr/>
      </dsp:nvSpPr>
      <dsp:spPr>
        <a:xfrm>
          <a:off x="64826" y="3641939"/>
          <a:ext cx="578211" cy="578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9F600-90BC-4A47-915B-0F62755B9FEA}">
      <dsp:nvSpPr>
        <dsp:cNvPr id="0" name=""/>
        <dsp:cNvSpPr/>
      </dsp:nvSpPr>
      <dsp:spPr>
        <a:xfrm>
          <a:off x="499124" y="3164660"/>
          <a:ext cx="9983515" cy="1233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전방위적인</a:t>
          </a:r>
          <a:r>
            <a:rPr lang="ko-KR" altLang="en-US" sz="3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압박에 중국 선원 석방</a:t>
          </a:r>
        </a:p>
      </dsp:txBody>
      <dsp:txXfrm>
        <a:off x="1961176" y="3345352"/>
        <a:ext cx="7059411" cy="872457"/>
      </dsp:txXfrm>
    </dsp:sp>
    <dsp:sp modelId="{1C3D9FEF-73FF-44DC-87E9-E46766B8A5A4}">
      <dsp:nvSpPr>
        <dsp:cNvPr id="0" name=""/>
        <dsp:cNvSpPr/>
      </dsp:nvSpPr>
      <dsp:spPr>
        <a:xfrm rot="12900000">
          <a:off x="2986223" y="2314578"/>
          <a:ext cx="1710120" cy="623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DE390-0A11-48FC-B125-3635E059EDE3}">
      <dsp:nvSpPr>
        <dsp:cNvPr id="0" name=""/>
        <dsp:cNvSpPr/>
      </dsp:nvSpPr>
      <dsp:spPr>
        <a:xfrm>
          <a:off x="1045977" y="1620958"/>
          <a:ext cx="4189763" cy="1030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중국의 </a:t>
          </a:r>
          <a:r>
            <a:rPr lang="en-US" altLang="ko-KR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GDP </a:t>
          </a: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아시아 </a:t>
          </a:r>
          <a:r>
            <a:rPr lang="en-US" altLang="ko-KR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1</a:t>
          </a: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위 탈환</a:t>
          </a:r>
        </a:p>
      </dsp:txBody>
      <dsp:txXfrm>
        <a:off x="1076152" y="1651133"/>
        <a:ext cx="4129413" cy="969887"/>
      </dsp:txXfrm>
    </dsp:sp>
    <dsp:sp modelId="{0ACABE08-06BD-4101-ABFA-8CEF03FAB4C7}">
      <dsp:nvSpPr>
        <dsp:cNvPr id="0" name=""/>
        <dsp:cNvSpPr/>
      </dsp:nvSpPr>
      <dsp:spPr>
        <a:xfrm rot="16200000">
          <a:off x="4426846" y="1664827"/>
          <a:ext cx="2128071" cy="623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2D621-69A1-43BE-9C26-F296F4769374}">
      <dsp:nvSpPr>
        <dsp:cNvPr id="0" name=""/>
        <dsp:cNvSpPr/>
      </dsp:nvSpPr>
      <dsp:spPr>
        <a:xfrm>
          <a:off x="3396000" y="397613"/>
          <a:ext cx="4189763" cy="1030237"/>
        </a:xfrm>
        <a:prstGeom prst="roundRect">
          <a:avLst>
            <a:gd name="adj" fmla="val 10000"/>
          </a:avLst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일본관광</a:t>
          </a:r>
          <a:r>
            <a:rPr lang="en-US" altLang="ko-KR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·</a:t>
          </a: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물품 불매운동</a:t>
          </a:r>
        </a:p>
      </dsp:txBody>
      <dsp:txXfrm>
        <a:off x="3426175" y="427788"/>
        <a:ext cx="4129413" cy="969887"/>
      </dsp:txXfrm>
    </dsp:sp>
    <dsp:sp modelId="{8B5E5210-6A2B-45A8-9B78-5182B8F57F6F}">
      <dsp:nvSpPr>
        <dsp:cNvPr id="0" name=""/>
        <dsp:cNvSpPr/>
      </dsp:nvSpPr>
      <dsp:spPr>
        <a:xfrm rot="19500000">
          <a:off x="6285420" y="2314578"/>
          <a:ext cx="1710120" cy="623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183CD-23EC-4D89-A975-9D56B4D47001}">
      <dsp:nvSpPr>
        <dsp:cNvPr id="0" name=""/>
        <dsp:cNvSpPr/>
      </dsp:nvSpPr>
      <dsp:spPr>
        <a:xfrm>
          <a:off x="5746023" y="1620958"/>
          <a:ext cx="4189763" cy="1030237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동중국해를 둘러싼 군사적 도발</a:t>
          </a:r>
        </a:p>
      </dsp:txBody>
      <dsp:txXfrm>
        <a:off x="5776198" y="1651133"/>
        <a:ext cx="4129413" cy="9698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55C61-6736-4CB2-97F6-A2914321B0E8}">
      <dsp:nvSpPr>
        <dsp:cNvPr id="0" name=""/>
        <dsp:cNvSpPr/>
      </dsp:nvSpPr>
      <dsp:spPr>
        <a:xfrm>
          <a:off x="-4821328" y="-738916"/>
          <a:ext cx="5742466" cy="574246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33543-CECD-4766-834A-C86318F13CE9}">
      <dsp:nvSpPr>
        <dsp:cNvPr id="0" name=""/>
        <dsp:cNvSpPr/>
      </dsp:nvSpPr>
      <dsp:spPr>
        <a:xfrm>
          <a:off x="403077" y="266454"/>
          <a:ext cx="6208306" cy="5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32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무임안보승차론으로 인한 국제사회의 비난</a:t>
          </a:r>
        </a:p>
      </dsp:txBody>
      <dsp:txXfrm>
        <a:off x="403077" y="266454"/>
        <a:ext cx="6208306" cy="533249"/>
      </dsp:txXfrm>
    </dsp:sp>
    <dsp:sp modelId="{52396972-18BA-4CEE-8554-2C4D01C1A73B}">
      <dsp:nvSpPr>
        <dsp:cNvPr id="0" name=""/>
        <dsp:cNvSpPr/>
      </dsp:nvSpPr>
      <dsp:spPr>
        <a:xfrm>
          <a:off x="69796" y="199798"/>
          <a:ext cx="666562" cy="66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14BB0-9474-4FF9-B980-E433CD9F86C1}">
      <dsp:nvSpPr>
        <dsp:cNvPr id="0" name=""/>
        <dsp:cNvSpPr/>
      </dsp:nvSpPr>
      <dsp:spPr>
        <a:xfrm>
          <a:off x="785189" y="1066072"/>
          <a:ext cx="5826195" cy="5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32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영토 분쟁 세력의 </a:t>
          </a:r>
          <a:r>
            <a:rPr lang="ko-KR" altLang="en-US" sz="20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전방위적인</a:t>
          </a: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안보위협</a:t>
          </a:r>
        </a:p>
      </dsp:txBody>
      <dsp:txXfrm>
        <a:off x="785189" y="1066072"/>
        <a:ext cx="5826195" cy="533249"/>
      </dsp:txXfrm>
    </dsp:sp>
    <dsp:sp modelId="{B87D1400-B6E4-43AC-8974-113816BE341F}">
      <dsp:nvSpPr>
        <dsp:cNvPr id="0" name=""/>
        <dsp:cNvSpPr/>
      </dsp:nvSpPr>
      <dsp:spPr>
        <a:xfrm>
          <a:off x="451907" y="999416"/>
          <a:ext cx="666562" cy="66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D985F-112D-4205-885B-6BEE9E8FBD5F}">
      <dsp:nvSpPr>
        <dsp:cNvPr id="0" name=""/>
        <dsp:cNvSpPr/>
      </dsp:nvSpPr>
      <dsp:spPr>
        <a:xfrm>
          <a:off x="902466" y="1865691"/>
          <a:ext cx="5708918" cy="5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32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중국이 새로운 아시아 패권국으로 부상</a:t>
          </a:r>
        </a:p>
      </dsp:txBody>
      <dsp:txXfrm>
        <a:off x="902466" y="1865691"/>
        <a:ext cx="5708918" cy="533249"/>
      </dsp:txXfrm>
    </dsp:sp>
    <dsp:sp modelId="{1FF3C8AA-5146-4D39-AA51-0D00E5C8573C}">
      <dsp:nvSpPr>
        <dsp:cNvPr id="0" name=""/>
        <dsp:cNvSpPr/>
      </dsp:nvSpPr>
      <dsp:spPr>
        <a:xfrm>
          <a:off x="569185" y="1799035"/>
          <a:ext cx="666562" cy="66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43AA0-BB40-4066-B0CD-AE21DBF52F86}">
      <dsp:nvSpPr>
        <dsp:cNvPr id="0" name=""/>
        <dsp:cNvSpPr/>
      </dsp:nvSpPr>
      <dsp:spPr>
        <a:xfrm>
          <a:off x="785189" y="2665310"/>
          <a:ext cx="5826195" cy="5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32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‘</a:t>
          </a: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강한 일본</a:t>
          </a:r>
          <a:r>
            <a:rPr lang="en-US" alt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’</a:t>
          </a: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을 추구하는 보수 세력의 급부상</a:t>
          </a:r>
        </a:p>
      </dsp:txBody>
      <dsp:txXfrm>
        <a:off x="785189" y="2665310"/>
        <a:ext cx="5826195" cy="533249"/>
      </dsp:txXfrm>
    </dsp:sp>
    <dsp:sp modelId="{C16B4C65-B17F-4957-AF9A-6D0BC89D647B}">
      <dsp:nvSpPr>
        <dsp:cNvPr id="0" name=""/>
        <dsp:cNvSpPr/>
      </dsp:nvSpPr>
      <dsp:spPr>
        <a:xfrm>
          <a:off x="451907" y="2598654"/>
          <a:ext cx="666562" cy="66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92059-1D4C-41C6-A2C1-7CFB6141AED9}">
      <dsp:nvSpPr>
        <dsp:cNvPr id="0" name=""/>
        <dsp:cNvSpPr/>
      </dsp:nvSpPr>
      <dsp:spPr>
        <a:xfrm>
          <a:off x="403077" y="3464929"/>
          <a:ext cx="6208306" cy="533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32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보수 세력의 핵심인 아베 신조 중심의 내각구성 </a:t>
          </a:r>
        </a:p>
      </dsp:txBody>
      <dsp:txXfrm>
        <a:off x="403077" y="3464929"/>
        <a:ext cx="6208306" cy="533249"/>
      </dsp:txXfrm>
    </dsp:sp>
    <dsp:sp modelId="{D720825B-310B-4006-B70D-7CF262F439C6}">
      <dsp:nvSpPr>
        <dsp:cNvPr id="0" name=""/>
        <dsp:cNvSpPr/>
      </dsp:nvSpPr>
      <dsp:spPr>
        <a:xfrm>
          <a:off x="69796" y="3398272"/>
          <a:ext cx="666562" cy="66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D221-FA30-4F30-8E42-77EAE201128F}">
      <dsp:nvSpPr>
        <dsp:cNvPr id="0" name=""/>
        <dsp:cNvSpPr/>
      </dsp:nvSpPr>
      <dsp:spPr>
        <a:xfrm>
          <a:off x="161379" y="680714"/>
          <a:ext cx="3048740" cy="79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군대 보유 금지</a:t>
          </a:r>
          <a:endParaRPr lang="en-US" altLang="ko-KR" sz="32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61379" y="680714"/>
        <a:ext cx="3048740" cy="794447"/>
      </dsp:txXfrm>
    </dsp:sp>
    <dsp:sp modelId="{7CA3C1EA-3B69-4096-8FB9-93D7F99A46FA}">
      <dsp:nvSpPr>
        <dsp:cNvPr id="0" name=""/>
        <dsp:cNvSpPr/>
      </dsp:nvSpPr>
      <dsp:spPr>
        <a:xfrm>
          <a:off x="525196" y="2534316"/>
          <a:ext cx="2410738" cy="1488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228600" lvl="1" indent="-228600" algn="ctr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4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일본국</a:t>
          </a: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헌법에</a:t>
          </a:r>
        </a:p>
        <a:p>
          <a:pPr marL="228600" lvl="1" indent="-228600" algn="ctr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의거하여 군대보유 금지</a:t>
          </a:r>
        </a:p>
      </dsp:txBody>
      <dsp:txXfrm>
        <a:off x="525196" y="2534316"/>
        <a:ext cx="2410738" cy="1488408"/>
      </dsp:txXfrm>
    </dsp:sp>
    <dsp:sp modelId="{5DDDAEC2-602C-4EB6-B04C-DB7EC977F749}">
      <dsp:nvSpPr>
        <dsp:cNvPr id="0" name=""/>
        <dsp:cNvSpPr/>
      </dsp:nvSpPr>
      <dsp:spPr>
        <a:xfrm>
          <a:off x="226623" y="483007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F2704-1A26-41C7-9AE5-8FD29B196439}">
      <dsp:nvSpPr>
        <dsp:cNvPr id="0" name=""/>
        <dsp:cNvSpPr/>
      </dsp:nvSpPr>
      <dsp:spPr>
        <a:xfrm>
          <a:off x="656691" y="349009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83482-0358-408D-B98A-67A984DAB177}">
      <dsp:nvSpPr>
        <dsp:cNvPr id="0" name=""/>
        <dsp:cNvSpPr/>
      </dsp:nvSpPr>
      <dsp:spPr>
        <a:xfrm>
          <a:off x="880242" y="26184"/>
          <a:ext cx="301342" cy="30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7D766-82BA-4D47-AA98-E1FD9DA7886A}">
      <dsp:nvSpPr>
        <dsp:cNvPr id="0" name=""/>
        <dsp:cNvSpPr/>
      </dsp:nvSpPr>
      <dsp:spPr>
        <a:xfrm>
          <a:off x="1247321" y="107387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30461-3A59-4994-83D6-9ECF66D400B5}">
      <dsp:nvSpPr>
        <dsp:cNvPr id="0" name=""/>
        <dsp:cNvSpPr/>
      </dsp:nvSpPr>
      <dsp:spPr>
        <a:xfrm>
          <a:off x="1596331" y="0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3A786-9422-4DCF-8F8D-FA4AEB66C3EA}">
      <dsp:nvSpPr>
        <dsp:cNvPr id="0" name=""/>
        <dsp:cNvSpPr/>
      </dsp:nvSpPr>
      <dsp:spPr>
        <a:xfrm>
          <a:off x="2025880" y="187928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0CBFE-6251-4543-AB29-8E82C38539ED}">
      <dsp:nvSpPr>
        <dsp:cNvPr id="0" name=""/>
        <dsp:cNvSpPr/>
      </dsp:nvSpPr>
      <dsp:spPr>
        <a:xfrm>
          <a:off x="2294349" y="322162"/>
          <a:ext cx="301342" cy="30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CBA09-09AE-41BB-8950-A5F12B905692}">
      <dsp:nvSpPr>
        <dsp:cNvPr id="0" name=""/>
        <dsp:cNvSpPr/>
      </dsp:nvSpPr>
      <dsp:spPr>
        <a:xfrm>
          <a:off x="2813642" y="518865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D86EF-1D25-4DA7-8B36-DEDDFA3DDFD0}">
      <dsp:nvSpPr>
        <dsp:cNvPr id="0" name=""/>
        <dsp:cNvSpPr/>
      </dsp:nvSpPr>
      <dsp:spPr>
        <a:xfrm>
          <a:off x="3091262" y="894863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9AFF-8193-4E63-87B5-1F51A58B7620}">
      <dsp:nvSpPr>
        <dsp:cNvPr id="0" name=""/>
        <dsp:cNvSpPr/>
      </dsp:nvSpPr>
      <dsp:spPr>
        <a:xfrm>
          <a:off x="924259" y="1846733"/>
          <a:ext cx="493105" cy="4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A4C41-42C3-44C8-878A-94C712AF74BE}">
      <dsp:nvSpPr>
        <dsp:cNvPr id="0" name=""/>
        <dsp:cNvSpPr/>
      </dsp:nvSpPr>
      <dsp:spPr>
        <a:xfrm>
          <a:off x="388222" y="1369189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A11BD-CF1A-450B-A7B3-18061E0C6431}">
      <dsp:nvSpPr>
        <dsp:cNvPr id="0" name=""/>
        <dsp:cNvSpPr/>
      </dsp:nvSpPr>
      <dsp:spPr>
        <a:xfrm>
          <a:off x="549303" y="1610811"/>
          <a:ext cx="301342" cy="30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80558-2BC0-4197-BFF1-215467E88292}">
      <dsp:nvSpPr>
        <dsp:cNvPr id="0" name=""/>
        <dsp:cNvSpPr/>
      </dsp:nvSpPr>
      <dsp:spPr>
        <a:xfrm>
          <a:off x="405163" y="2004879"/>
          <a:ext cx="438316" cy="438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B1F39-8FCB-4BEF-9490-3A8CDE4FFAAE}">
      <dsp:nvSpPr>
        <dsp:cNvPr id="0" name=""/>
        <dsp:cNvSpPr/>
      </dsp:nvSpPr>
      <dsp:spPr>
        <a:xfrm>
          <a:off x="1515790" y="2174595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B5C0-20AC-4188-BB58-646282599F76}">
      <dsp:nvSpPr>
        <dsp:cNvPr id="0" name=""/>
        <dsp:cNvSpPr/>
      </dsp:nvSpPr>
      <dsp:spPr>
        <a:xfrm>
          <a:off x="1623178" y="1825586"/>
          <a:ext cx="301342" cy="30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C280F-03EE-4341-BC79-5A9BC4F32273}">
      <dsp:nvSpPr>
        <dsp:cNvPr id="0" name=""/>
        <dsp:cNvSpPr/>
      </dsp:nvSpPr>
      <dsp:spPr>
        <a:xfrm>
          <a:off x="1891646" y="2201442"/>
          <a:ext cx="191763" cy="191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A746E-A1BE-4EEF-AE28-F3355659C116}">
      <dsp:nvSpPr>
        <dsp:cNvPr id="0" name=""/>
        <dsp:cNvSpPr/>
      </dsp:nvSpPr>
      <dsp:spPr>
        <a:xfrm>
          <a:off x="2133268" y="1771892"/>
          <a:ext cx="438316" cy="438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8B7FB-38A0-4620-9270-3D54BE7ADC53}">
      <dsp:nvSpPr>
        <dsp:cNvPr id="0" name=""/>
        <dsp:cNvSpPr/>
      </dsp:nvSpPr>
      <dsp:spPr>
        <a:xfrm>
          <a:off x="2723899" y="1664505"/>
          <a:ext cx="301342" cy="30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B4588-99C0-4928-89CF-BA3BE01A6A6C}">
      <dsp:nvSpPr>
        <dsp:cNvPr id="0" name=""/>
        <dsp:cNvSpPr/>
      </dsp:nvSpPr>
      <dsp:spPr>
        <a:xfrm>
          <a:off x="3254935" y="402256"/>
          <a:ext cx="884999" cy="168956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42BE-5979-4814-B1B9-52F786C6C05D}">
      <dsp:nvSpPr>
        <dsp:cNvPr id="0" name=""/>
        <dsp:cNvSpPr/>
      </dsp:nvSpPr>
      <dsp:spPr>
        <a:xfrm>
          <a:off x="4139935" y="403077"/>
          <a:ext cx="2413635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헌법의</a:t>
          </a:r>
          <a:r>
            <a:rPr lang="en-US" altLang="ko-KR" sz="32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ko-KR" altLang="en-US" sz="32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재해석</a:t>
          </a:r>
          <a:endParaRPr lang="en-US" altLang="ko-KR" sz="32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4139935" y="403077"/>
        <a:ext cx="2413635" cy="1689544"/>
      </dsp:txXfrm>
    </dsp:sp>
    <dsp:sp modelId="{C7D3A033-5555-4B6C-B691-14C181883010}">
      <dsp:nvSpPr>
        <dsp:cNvPr id="0" name=""/>
        <dsp:cNvSpPr/>
      </dsp:nvSpPr>
      <dsp:spPr>
        <a:xfrm>
          <a:off x="4139935" y="2534316"/>
          <a:ext cx="2413635" cy="1488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헌법을 재해석하여 매년 자위대 인력과 예산 확대</a:t>
          </a:r>
        </a:p>
      </dsp:txBody>
      <dsp:txXfrm>
        <a:off x="4139935" y="2534316"/>
        <a:ext cx="2413635" cy="1488408"/>
      </dsp:txXfrm>
    </dsp:sp>
    <dsp:sp modelId="{72E6DB50-A30A-4DDF-9DD0-EE1A217A4EA1}">
      <dsp:nvSpPr>
        <dsp:cNvPr id="0" name=""/>
        <dsp:cNvSpPr/>
      </dsp:nvSpPr>
      <dsp:spPr>
        <a:xfrm>
          <a:off x="6553570" y="402256"/>
          <a:ext cx="884999" cy="168956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66AB6-BDDF-4E44-8C06-05BC6C803DD7}">
      <dsp:nvSpPr>
        <dsp:cNvPr id="0" name=""/>
        <dsp:cNvSpPr/>
      </dsp:nvSpPr>
      <dsp:spPr>
        <a:xfrm>
          <a:off x="7619592" y="282395"/>
          <a:ext cx="2051589" cy="2051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헌법의 개헌</a:t>
          </a:r>
        </a:p>
      </dsp:txBody>
      <dsp:txXfrm>
        <a:off x="7920040" y="582843"/>
        <a:ext cx="1450693" cy="1450693"/>
      </dsp:txXfrm>
    </dsp:sp>
    <dsp:sp modelId="{327707BE-80B7-4C62-9DF5-7D59EF77AC20}">
      <dsp:nvSpPr>
        <dsp:cNvPr id="0" name=""/>
        <dsp:cNvSpPr/>
      </dsp:nvSpPr>
      <dsp:spPr>
        <a:xfrm>
          <a:off x="7438569" y="2534316"/>
          <a:ext cx="2413635" cy="1488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헌법을 개정으로 군대를 보유하여 보통국가화 실현 </a:t>
          </a:r>
          <a:endParaRPr lang="en-US" altLang="ko-KR" sz="2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7438569" y="2534316"/>
        <a:ext cx="2413635" cy="14884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16810-7B72-444B-B4FD-EA3CEB0E4FC4}">
      <dsp:nvSpPr>
        <dsp:cNvPr id="0" name=""/>
        <dsp:cNvSpPr/>
      </dsp:nvSpPr>
      <dsp:spPr>
        <a:xfrm>
          <a:off x="-5019794" y="-769088"/>
          <a:ext cx="5978229" cy="5978229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349A6-F3F8-4A7D-B2F1-BC71DFFF95C2}">
      <dsp:nvSpPr>
        <dsp:cNvPr id="0" name=""/>
        <dsp:cNvSpPr/>
      </dsp:nvSpPr>
      <dsp:spPr>
        <a:xfrm>
          <a:off x="616426" y="444005"/>
          <a:ext cx="6323323" cy="888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8" tIns="91440" rIns="91440" bIns="9144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집단적 자위권 행사</a:t>
          </a:r>
        </a:p>
      </dsp:txBody>
      <dsp:txXfrm>
        <a:off x="616426" y="444005"/>
        <a:ext cx="6323323" cy="888010"/>
      </dsp:txXfrm>
    </dsp:sp>
    <dsp:sp modelId="{2F2CDE46-4796-44FC-B692-EE9050052CF0}">
      <dsp:nvSpPr>
        <dsp:cNvPr id="0" name=""/>
        <dsp:cNvSpPr/>
      </dsp:nvSpPr>
      <dsp:spPr>
        <a:xfrm>
          <a:off x="61419" y="333003"/>
          <a:ext cx="1110013" cy="1110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0CC6E-7BF1-4093-AE40-4E6DC8035374}">
      <dsp:nvSpPr>
        <dsp:cNvPr id="0" name=""/>
        <dsp:cNvSpPr/>
      </dsp:nvSpPr>
      <dsp:spPr>
        <a:xfrm>
          <a:off x="939217" y="1776020"/>
          <a:ext cx="6000531" cy="888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8" tIns="91440" rIns="91440" bIns="9144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집단적 안전보장 행사</a:t>
          </a:r>
        </a:p>
      </dsp:txBody>
      <dsp:txXfrm>
        <a:off x="939217" y="1776020"/>
        <a:ext cx="6000531" cy="888010"/>
      </dsp:txXfrm>
    </dsp:sp>
    <dsp:sp modelId="{0A24CA90-56AE-4D3A-82A6-8F0BD42D0C18}">
      <dsp:nvSpPr>
        <dsp:cNvPr id="0" name=""/>
        <dsp:cNvSpPr/>
      </dsp:nvSpPr>
      <dsp:spPr>
        <a:xfrm>
          <a:off x="384211" y="1665019"/>
          <a:ext cx="1110013" cy="1110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CF88-7F42-4114-BF98-705848AA3EAB}">
      <dsp:nvSpPr>
        <dsp:cNvPr id="0" name=""/>
        <dsp:cNvSpPr/>
      </dsp:nvSpPr>
      <dsp:spPr>
        <a:xfrm>
          <a:off x="616426" y="3108036"/>
          <a:ext cx="6323323" cy="888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8" tIns="91440" rIns="91440" bIns="9144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그레이존</a:t>
          </a:r>
          <a:r>
            <a:rPr lang="ko-KR" altLang="en-US" sz="36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사태 대응</a:t>
          </a:r>
        </a:p>
      </dsp:txBody>
      <dsp:txXfrm>
        <a:off x="616426" y="3108036"/>
        <a:ext cx="6323323" cy="888010"/>
      </dsp:txXfrm>
    </dsp:sp>
    <dsp:sp modelId="{09D6EE7F-44AD-46A5-A28B-AFCBF5756005}">
      <dsp:nvSpPr>
        <dsp:cNvPr id="0" name=""/>
        <dsp:cNvSpPr/>
      </dsp:nvSpPr>
      <dsp:spPr>
        <a:xfrm>
          <a:off x="61419" y="2997035"/>
          <a:ext cx="1110013" cy="1110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67242-1BBE-4F3B-9D79-C2CCA6EA747C}">
      <dsp:nvSpPr>
        <dsp:cNvPr id="0" name=""/>
        <dsp:cNvSpPr/>
      </dsp:nvSpPr>
      <dsp:spPr>
        <a:xfrm>
          <a:off x="1567" y="10117"/>
          <a:ext cx="3273983" cy="1236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자위권</a:t>
          </a:r>
        </a:p>
      </dsp:txBody>
      <dsp:txXfrm>
        <a:off x="37786" y="46336"/>
        <a:ext cx="3201545" cy="1164166"/>
      </dsp:txXfrm>
    </dsp:sp>
    <dsp:sp modelId="{3A56B1C5-CEAC-4D59-A0F5-61F9A2476B65}">
      <dsp:nvSpPr>
        <dsp:cNvPr id="0" name=""/>
        <dsp:cNvSpPr/>
      </dsp:nvSpPr>
      <dsp:spPr>
        <a:xfrm>
          <a:off x="328965" y="1246721"/>
          <a:ext cx="327398" cy="92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53"/>
              </a:lnTo>
              <a:lnTo>
                <a:pt x="327398" y="927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9064F-17C8-4E19-922B-707385912B54}">
      <dsp:nvSpPr>
        <dsp:cNvPr id="0" name=""/>
        <dsp:cNvSpPr/>
      </dsp:nvSpPr>
      <dsp:spPr>
        <a:xfrm>
          <a:off x="656364" y="1555872"/>
          <a:ext cx="2888885" cy="12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공해상 미국 함정 공격에 응전</a:t>
          </a:r>
        </a:p>
      </dsp:txBody>
      <dsp:txXfrm>
        <a:off x="692583" y="1592091"/>
        <a:ext cx="2816447" cy="1164166"/>
      </dsp:txXfrm>
    </dsp:sp>
    <dsp:sp modelId="{3B6037F1-421A-4A84-AB97-91F37E3664E9}">
      <dsp:nvSpPr>
        <dsp:cNvPr id="0" name=""/>
        <dsp:cNvSpPr/>
      </dsp:nvSpPr>
      <dsp:spPr>
        <a:xfrm>
          <a:off x="328965" y="1246721"/>
          <a:ext cx="327398" cy="2473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208"/>
              </a:lnTo>
              <a:lnTo>
                <a:pt x="327398" y="24732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323F7-175F-4F06-84AD-85E8EB1CD0F8}">
      <dsp:nvSpPr>
        <dsp:cNvPr id="0" name=""/>
        <dsp:cNvSpPr/>
      </dsp:nvSpPr>
      <dsp:spPr>
        <a:xfrm>
          <a:off x="656364" y="3101627"/>
          <a:ext cx="2888885" cy="12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미국으로 향하는 탄도 미사일 요격</a:t>
          </a:r>
        </a:p>
      </dsp:txBody>
      <dsp:txXfrm>
        <a:off x="692583" y="3137846"/>
        <a:ext cx="2816447" cy="1164166"/>
      </dsp:txXfrm>
    </dsp:sp>
    <dsp:sp modelId="{016F689A-B027-48FD-9FEB-139C6E9295F7}">
      <dsp:nvSpPr>
        <dsp:cNvPr id="0" name=""/>
        <dsp:cNvSpPr/>
      </dsp:nvSpPr>
      <dsp:spPr>
        <a:xfrm>
          <a:off x="3893853" y="10117"/>
          <a:ext cx="3273983" cy="1236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안전보장행사</a:t>
          </a:r>
        </a:p>
      </dsp:txBody>
      <dsp:txXfrm>
        <a:off x="3930072" y="46336"/>
        <a:ext cx="3201545" cy="1164166"/>
      </dsp:txXfrm>
    </dsp:sp>
    <dsp:sp modelId="{7620EE7B-CA61-4395-83BC-4461CB1D7D8F}">
      <dsp:nvSpPr>
        <dsp:cNvPr id="0" name=""/>
        <dsp:cNvSpPr/>
      </dsp:nvSpPr>
      <dsp:spPr>
        <a:xfrm>
          <a:off x="4221251" y="1246721"/>
          <a:ext cx="327398" cy="92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53"/>
              </a:lnTo>
              <a:lnTo>
                <a:pt x="327398" y="927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704-C4E6-4C4A-A4FB-CFC85D2B035C}">
      <dsp:nvSpPr>
        <dsp:cNvPr id="0" name=""/>
        <dsp:cNvSpPr/>
      </dsp:nvSpPr>
      <dsp:spPr>
        <a:xfrm>
          <a:off x="4548649" y="1555872"/>
          <a:ext cx="2888885" cy="12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국제평화활동에 참가하는 타국부대 보호 위한 자위대 무기 사용</a:t>
          </a:r>
        </a:p>
      </dsp:txBody>
      <dsp:txXfrm>
        <a:off x="4584868" y="1592091"/>
        <a:ext cx="2816447" cy="1164166"/>
      </dsp:txXfrm>
    </dsp:sp>
    <dsp:sp modelId="{5342C98A-C991-48C6-B53E-B8E4E19AAB1D}">
      <dsp:nvSpPr>
        <dsp:cNvPr id="0" name=""/>
        <dsp:cNvSpPr/>
      </dsp:nvSpPr>
      <dsp:spPr>
        <a:xfrm>
          <a:off x="4221251" y="1246721"/>
          <a:ext cx="327398" cy="2473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208"/>
              </a:lnTo>
              <a:lnTo>
                <a:pt x="327398" y="24732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A699C-94C5-4F99-B979-0F5065BE8B84}">
      <dsp:nvSpPr>
        <dsp:cNvPr id="0" name=""/>
        <dsp:cNvSpPr/>
      </dsp:nvSpPr>
      <dsp:spPr>
        <a:xfrm>
          <a:off x="4548649" y="3101627"/>
          <a:ext cx="2888885" cy="12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국제평화활동에 참가하는 타국 후방 지원</a:t>
          </a:r>
        </a:p>
      </dsp:txBody>
      <dsp:txXfrm>
        <a:off x="4584868" y="3137846"/>
        <a:ext cx="2816447" cy="1164166"/>
      </dsp:txXfrm>
    </dsp:sp>
    <dsp:sp modelId="{380C1CDD-767C-4BF1-A15C-FE956F3612A1}">
      <dsp:nvSpPr>
        <dsp:cNvPr id="0" name=""/>
        <dsp:cNvSpPr/>
      </dsp:nvSpPr>
      <dsp:spPr>
        <a:xfrm>
          <a:off x="7786138" y="10117"/>
          <a:ext cx="3273983" cy="1236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그레이존사태</a:t>
          </a:r>
          <a:r>
            <a:rPr lang="ko-KR" altLang="en-US" sz="2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대응</a:t>
          </a:r>
        </a:p>
      </dsp:txBody>
      <dsp:txXfrm>
        <a:off x="7822357" y="46336"/>
        <a:ext cx="3201545" cy="1164166"/>
      </dsp:txXfrm>
    </dsp:sp>
    <dsp:sp modelId="{EF57249C-6E2B-4D8F-B81F-4C139C94A53E}">
      <dsp:nvSpPr>
        <dsp:cNvPr id="0" name=""/>
        <dsp:cNvSpPr/>
      </dsp:nvSpPr>
      <dsp:spPr>
        <a:xfrm>
          <a:off x="8113536" y="1246721"/>
          <a:ext cx="327398" cy="92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53"/>
              </a:lnTo>
              <a:lnTo>
                <a:pt x="327398" y="927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5E866-4D4E-4884-845B-1E9F1182A4CC}">
      <dsp:nvSpPr>
        <dsp:cNvPr id="0" name=""/>
        <dsp:cNvSpPr/>
      </dsp:nvSpPr>
      <dsp:spPr>
        <a:xfrm>
          <a:off x="8440935" y="1555872"/>
          <a:ext cx="2888885" cy="12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낙도 상륙한 무장집단 대응</a:t>
          </a:r>
        </a:p>
      </dsp:txBody>
      <dsp:txXfrm>
        <a:off x="8477154" y="1592091"/>
        <a:ext cx="2816447" cy="1164166"/>
      </dsp:txXfrm>
    </dsp:sp>
    <dsp:sp modelId="{BF0618C6-AB08-4192-9B3E-0735597007D4}">
      <dsp:nvSpPr>
        <dsp:cNvPr id="0" name=""/>
        <dsp:cNvSpPr/>
      </dsp:nvSpPr>
      <dsp:spPr>
        <a:xfrm>
          <a:off x="8113536" y="1246721"/>
          <a:ext cx="327398" cy="2473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208"/>
              </a:lnTo>
              <a:lnTo>
                <a:pt x="327398" y="24732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6412B-EC08-4BE9-A7CA-004B8C8791BB}">
      <dsp:nvSpPr>
        <dsp:cNvPr id="0" name=""/>
        <dsp:cNvSpPr/>
      </dsp:nvSpPr>
      <dsp:spPr>
        <a:xfrm>
          <a:off x="8440935" y="3101627"/>
          <a:ext cx="2888885" cy="123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 영해 </a:t>
          </a:r>
          <a:r>
            <a:rPr lang="ko-KR" altLang="en-US" sz="21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칩입</a:t>
          </a:r>
          <a:r>
            <a:rPr lang="ko-KR" altLang="en-US" sz="21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잠수함 퇴거 불응에 대응  </a:t>
          </a:r>
        </a:p>
      </dsp:txBody>
      <dsp:txXfrm>
        <a:off x="8477154" y="3137846"/>
        <a:ext cx="2816447" cy="11641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A6532-3A3A-4C83-A6AB-8C11FAD2A973}">
      <dsp:nvSpPr>
        <dsp:cNvPr id="0" name=""/>
        <dsp:cNvSpPr/>
      </dsp:nvSpPr>
      <dsp:spPr>
        <a:xfrm>
          <a:off x="4023360" y="237004"/>
          <a:ext cx="6035040" cy="8764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32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미국과 동맹강화</a:t>
          </a:r>
        </a:p>
      </dsp:txBody>
      <dsp:txXfrm>
        <a:off x="4023360" y="346560"/>
        <a:ext cx="5706373" cy="657333"/>
      </dsp:txXfrm>
    </dsp:sp>
    <dsp:sp modelId="{15D7F797-5E06-4A20-A439-87B78F20E5E8}">
      <dsp:nvSpPr>
        <dsp:cNvPr id="0" name=""/>
        <dsp:cNvSpPr/>
      </dsp:nvSpPr>
      <dsp:spPr>
        <a:xfrm>
          <a:off x="0" y="0"/>
          <a:ext cx="4023360" cy="1350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자위권</a:t>
          </a:r>
        </a:p>
      </dsp:txBody>
      <dsp:txXfrm>
        <a:off x="65924" y="65924"/>
        <a:ext cx="3891512" cy="1218606"/>
      </dsp:txXfrm>
    </dsp:sp>
    <dsp:sp modelId="{F32E43C2-9446-41B3-B6DB-981C90B282DD}">
      <dsp:nvSpPr>
        <dsp:cNvPr id="0" name=""/>
        <dsp:cNvSpPr/>
      </dsp:nvSpPr>
      <dsp:spPr>
        <a:xfrm>
          <a:off x="4023360" y="1722504"/>
          <a:ext cx="6035040" cy="8764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32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UN</a:t>
          </a:r>
          <a:r>
            <a:rPr lang="ko-KR" altLang="en-US" sz="32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군 파견으로 국제위상 상승</a:t>
          </a:r>
        </a:p>
      </dsp:txBody>
      <dsp:txXfrm>
        <a:off x="4023360" y="1832060"/>
        <a:ext cx="5706373" cy="657333"/>
      </dsp:txXfrm>
    </dsp:sp>
    <dsp:sp modelId="{EEAB7CF9-FEB4-4F48-B580-C1ED2E16B9FF}">
      <dsp:nvSpPr>
        <dsp:cNvPr id="0" name=""/>
        <dsp:cNvSpPr/>
      </dsp:nvSpPr>
      <dsp:spPr>
        <a:xfrm>
          <a:off x="0" y="1485500"/>
          <a:ext cx="4023360" cy="1350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집단적 안전보장행사</a:t>
          </a:r>
        </a:p>
      </dsp:txBody>
      <dsp:txXfrm>
        <a:off x="65924" y="1551424"/>
        <a:ext cx="3891512" cy="1218606"/>
      </dsp:txXfrm>
    </dsp:sp>
    <dsp:sp modelId="{81E68C46-CFDD-44BA-8DB2-912213D3D43C}">
      <dsp:nvSpPr>
        <dsp:cNvPr id="0" name=""/>
        <dsp:cNvSpPr/>
      </dsp:nvSpPr>
      <dsp:spPr>
        <a:xfrm>
          <a:off x="4023360" y="3208005"/>
          <a:ext cx="6035040" cy="8764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32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지속적인 안보위협 대응</a:t>
          </a:r>
        </a:p>
      </dsp:txBody>
      <dsp:txXfrm>
        <a:off x="4023360" y="3317561"/>
        <a:ext cx="5706373" cy="657333"/>
      </dsp:txXfrm>
    </dsp:sp>
    <dsp:sp modelId="{6CB5E94B-20E0-4094-B488-848A63C92010}">
      <dsp:nvSpPr>
        <dsp:cNvPr id="0" name=""/>
        <dsp:cNvSpPr/>
      </dsp:nvSpPr>
      <dsp:spPr>
        <a:xfrm>
          <a:off x="0" y="2971000"/>
          <a:ext cx="4023360" cy="1350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그레이존</a:t>
          </a:r>
          <a:r>
            <a:rPr lang="ko-KR" altLang="en-US" sz="2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사태 대응</a:t>
          </a:r>
        </a:p>
      </dsp:txBody>
      <dsp:txXfrm>
        <a:off x="65924" y="3036924"/>
        <a:ext cx="3891512" cy="12186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6A2A-EDA5-4D65-8FBC-B80D8EE4FDD6}">
      <dsp:nvSpPr>
        <dsp:cNvPr id="0" name=""/>
        <dsp:cNvSpPr/>
      </dsp:nvSpPr>
      <dsp:spPr>
        <a:xfrm>
          <a:off x="-4966754" y="-761025"/>
          <a:ext cx="5915223" cy="591522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BDF64-4D51-4FE3-B59E-36C1479C840F}">
      <dsp:nvSpPr>
        <dsp:cNvPr id="0" name=""/>
        <dsp:cNvSpPr/>
      </dsp:nvSpPr>
      <dsp:spPr>
        <a:xfrm>
          <a:off x="610012" y="439317"/>
          <a:ext cx="9388001" cy="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416" tIns="73660" rIns="73660" bIns="73660" numCol="1" spcCol="1270" anchor="ctr" anchorCtr="0">
          <a:noAutofit/>
        </a:bodyPr>
        <a:lstStyle/>
        <a:p>
          <a:pPr marL="0" lvl="0" indent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9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과거 전쟁 범죄국가의 군대보유로 인한 평화 위협 </a:t>
          </a:r>
        </a:p>
      </dsp:txBody>
      <dsp:txXfrm>
        <a:off x="610012" y="439317"/>
        <a:ext cx="9388001" cy="878634"/>
      </dsp:txXfrm>
    </dsp:sp>
    <dsp:sp modelId="{10DD0BF2-F363-44DD-BF19-ED385236B337}">
      <dsp:nvSpPr>
        <dsp:cNvPr id="0" name=""/>
        <dsp:cNvSpPr/>
      </dsp:nvSpPr>
      <dsp:spPr>
        <a:xfrm>
          <a:off x="60866" y="329487"/>
          <a:ext cx="1098293" cy="1098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2A934-DF02-4EEE-A231-3780DBAF6A24}">
      <dsp:nvSpPr>
        <dsp:cNvPr id="0" name=""/>
        <dsp:cNvSpPr/>
      </dsp:nvSpPr>
      <dsp:spPr>
        <a:xfrm>
          <a:off x="929396" y="1757268"/>
          <a:ext cx="9068618" cy="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416" tIns="73660" rIns="73660" bIns="73660" numCol="1" spcCol="1270" anchor="ctr" anchorCtr="0">
          <a:noAutofit/>
        </a:bodyPr>
        <a:lstStyle/>
        <a:p>
          <a:pPr marL="0" lvl="0" indent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9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크고 작은 군사적 도발로 인한 영토 문제 악화</a:t>
          </a:r>
        </a:p>
      </dsp:txBody>
      <dsp:txXfrm>
        <a:off x="929396" y="1757268"/>
        <a:ext cx="9068618" cy="878634"/>
      </dsp:txXfrm>
    </dsp:sp>
    <dsp:sp modelId="{FD270BDD-E8CD-4BB7-ACB8-C30EC7FE47CD}">
      <dsp:nvSpPr>
        <dsp:cNvPr id="0" name=""/>
        <dsp:cNvSpPr/>
      </dsp:nvSpPr>
      <dsp:spPr>
        <a:xfrm>
          <a:off x="380249" y="1647439"/>
          <a:ext cx="1098293" cy="1098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AF9A7-7644-4D47-8B40-1A32551E4273}">
      <dsp:nvSpPr>
        <dsp:cNvPr id="0" name=""/>
        <dsp:cNvSpPr/>
      </dsp:nvSpPr>
      <dsp:spPr>
        <a:xfrm>
          <a:off x="610012" y="3075220"/>
          <a:ext cx="9388001" cy="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416" tIns="73660" rIns="73660" bIns="73660" numCol="1" spcCol="1270" anchor="ctr" anchorCtr="0">
          <a:noAutofit/>
        </a:bodyPr>
        <a:lstStyle/>
        <a:p>
          <a:pPr marL="0" lvl="0" indent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9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일본의 국가위상회복으로 인한 한국의 경쟁력 약화 </a:t>
          </a:r>
        </a:p>
      </dsp:txBody>
      <dsp:txXfrm>
        <a:off x="610012" y="3075220"/>
        <a:ext cx="9388001" cy="878634"/>
      </dsp:txXfrm>
    </dsp:sp>
    <dsp:sp modelId="{9320EBA2-E646-4954-A655-1F6896BE9D8D}">
      <dsp:nvSpPr>
        <dsp:cNvPr id="0" name=""/>
        <dsp:cNvSpPr/>
      </dsp:nvSpPr>
      <dsp:spPr>
        <a:xfrm>
          <a:off x="60866" y="2965391"/>
          <a:ext cx="1098293" cy="1098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2E162-5578-4DF4-80E5-5B8274455C74}">
      <dsp:nvSpPr>
        <dsp:cNvPr id="0" name=""/>
        <dsp:cNvSpPr/>
      </dsp:nvSpPr>
      <dsp:spPr>
        <a:xfrm>
          <a:off x="0" y="1398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1945</a:t>
          </a: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sp:txBody>
      <dsp:txXfrm>
        <a:off x="18517" y="19915"/>
        <a:ext cx="11488216" cy="342279"/>
      </dsp:txXfrm>
    </dsp:sp>
    <dsp:sp modelId="{83D2AE31-8E7F-4279-9FE8-0518E25B6624}">
      <dsp:nvSpPr>
        <dsp:cNvPr id="0" name=""/>
        <dsp:cNvSpPr/>
      </dsp:nvSpPr>
      <dsp:spPr>
        <a:xfrm>
          <a:off x="0" y="380711"/>
          <a:ext cx="11525250" cy="40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일본의 </a:t>
          </a:r>
          <a:r>
            <a:rPr lang="ko-KR" altLang="en-US" sz="24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패전후</a:t>
          </a: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독립국 지위 박탈 </a:t>
          </a:r>
          <a:r>
            <a:rPr lang="en-US" altLang="ko-KR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&amp;</a:t>
          </a: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연합군이 오키나와를 기지로 점령</a:t>
          </a:r>
        </a:p>
      </dsp:txBody>
      <dsp:txXfrm>
        <a:off x="0" y="380711"/>
        <a:ext cx="11525250" cy="406722"/>
      </dsp:txXfrm>
    </dsp:sp>
    <dsp:sp modelId="{E2EDB63C-E913-44DD-B6FE-552D5EFF70DE}">
      <dsp:nvSpPr>
        <dsp:cNvPr id="0" name=""/>
        <dsp:cNvSpPr/>
      </dsp:nvSpPr>
      <dsp:spPr>
        <a:xfrm>
          <a:off x="0" y="787434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-221971"/>
                <a:satOff val="-98"/>
                <a:lumOff val="261"/>
                <a:alphaOff val="0"/>
                <a:shade val="85000"/>
                <a:satMod val="130000"/>
              </a:schemeClr>
            </a:gs>
            <a:gs pos="34000">
              <a:schemeClr val="accent2">
                <a:hueOff val="-221971"/>
                <a:satOff val="-98"/>
                <a:lumOff val="261"/>
                <a:alphaOff val="0"/>
                <a:shade val="87000"/>
                <a:satMod val="125000"/>
              </a:schemeClr>
            </a:gs>
            <a:gs pos="70000">
              <a:schemeClr val="accent2">
                <a:hueOff val="-221971"/>
                <a:satOff val="-98"/>
                <a:lumOff val="2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221971"/>
                <a:satOff val="-98"/>
                <a:lumOff val="2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1951</a:t>
          </a: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sp:txBody>
      <dsp:txXfrm>
        <a:off x="18517" y="805951"/>
        <a:ext cx="11488216" cy="342279"/>
      </dsp:txXfrm>
    </dsp:sp>
    <dsp:sp modelId="{E08308D6-73BD-486E-8618-89E761170D26}">
      <dsp:nvSpPr>
        <dsp:cNvPr id="0" name=""/>
        <dsp:cNvSpPr/>
      </dsp:nvSpPr>
      <dsp:spPr>
        <a:xfrm>
          <a:off x="0" y="1166747"/>
          <a:ext cx="11525250" cy="41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샌프란</a:t>
          </a: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시스코 평화조약 체결 </a:t>
          </a:r>
          <a:r>
            <a:rPr lang="en-US" altLang="ko-KR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&amp; </a:t>
          </a: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독립국 지위 회복</a:t>
          </a:r>
        </a:p>
      </dsp:txBody>
      <dsp:txXfrm>
        <a:off x="0" y="1166747"/>
        <a:ext cx="11525250" cy="416890"/>
      </dsp:txXfrm>
    </dsp:sp>
    <dsp:sp modelId="{96ACBCA1-A545-43D0-8F4A-254E49676586}">
      <dsp:nvSpPr>
        <dsp:cNvPr id="0" name=""/>
        <dsp:cNvSpPr/>
      </dsp:nvSpPr>
      <dsp:spPr>
        <a:xfrm>
          <a:off x="0" y="1583638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-443941"/>
                <a:satOff val="-195"/>
                <a:lumOff val="523"/>
                <a:alphaOff val="0"/>
                <a:shade val="85000"/>
                <a:satMod val="130000"/>
              </a:schemeClr>
            </a:gs>
            <a:gs pos="34000">
              <a:schemeClr val="accent2">
                <a:hueOff val="-443941"/>
                <a:satOff val="-195"/>
                <a:lumOff val="523"/>
                <a:alphaOff val="0"/>
                <a:shade val="87000"/>
                <a:satMod val="125000"/>
              </a:schemeClr>
            </a:gs>
            <a:gs pos="70000">
              <a:schemeClr val="accent2">
                <a:hueOff val="-443941"/>
                <a:satOff val="-195"/>
                <a:lumOff val="5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443941"/>
                <a:satOff val="-195"/>
                <a:lumOff val="5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1956</a:t>
          </a: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sp:txBody>
      <dsp:txXfrm>
        <a:off x="18517" y="1602155"/>
        <a:ext cx="11488216" cy="342279"/>
      </dsp:txXfrm>
    </dsp:sp>
    <dsp:sp modelId="{A896E014-0C7C-47FC-B1EE-F3897F40FEEB}">
      <dsp:nvSpPr>
        <dsp:cNvPr id="0" name=""/>
        <dsp:cNvSpPr/>
      </dsp:nvSpPr>
      <dsp:spPr>
        <a:xfrm>
          <a:off x="0" y="1962951"/>
          <a:ext cx="11525250" cy="34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국제연맹 가입</a:t>
          </a:r>
        </a:p>
      </dsp:txBody>
      <dsp:txXfrm>
        <a:off x="0" y="1962951"/>
        <a:ext cx="11525250" cy="345714"/>
      </dsp:txXfrm>
    </dsp:sp>
    <dsp:sp modelId="{D4FC2554-9880-40E4-B609-58930B1B4D4C}">
      <dsp:nvSpPr>
        <dsp:cNvPr id="0" name=""/>
        <dsp:cNvSpPr/>
      </dsp:nvSpPr>
      <dsp:spPr>
        <a:xfrm>
          <a:off x="0" y="2308665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-665912"/>
                <a:satOff val="-293"/>
                <a:lumOff val="784"/>
                <a:alphaOff val="0"/>
                <a:shade val="85000"/>
                <a:satMod val="130000"/>
              </a:schemeClr>
            </a:gs>
            <a:gs pos="34000">
              <a:schemeClr val="accent2">
                <a:hueOff val="-665912"/>
                <a:satOff val="-293"/>
                <a:lumOff val="784"/>
                <a:alphaOff val="0"/>
                <a:shade val="87000"/>
                <a:satMod val="125000"/>
              </a:schemeClr>
            </a:gs>
            <a:gs pos="70000">
              <a:schemeClr val="accent2">
                <a:hueOff val="-665912"/>
                <a:satOff val="-293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665912"/>
                <a:satOff val="-293"/>
                <a:lumOff val="78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1964</a:t>
          </a:r>
          <a:r>
            <a:rPr lang="ko-KR" altLang="en-US" sz="18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  <a:endParaRPr lang="ko-KR" altLang="en-US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8517" y="2327182"/>
        <a:ext cx="11488216" cy="342279"/>
      </dsp:txXfrm>
    </dsp:sp>
    <dsp:sp modelId="{81DBA74A-2F1F-40EA-B656-A3347A96DC21}">
      <dsp:nvSpPr>
        <dsp:cNvPr id="0" name=""/>
        <dsp:cNvSpPr/>
      </dsp:nvSpPr>
      <dsp:spPr>
        <a:xfrm>
          <a:off x="0" y="2687978"/>
          <a:ext cx="11525250" cy="34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도쿄올림픽 개최</a:t>
          </a:r>
        </a:p>
      </dsp:txBody>
      <dsp:txXfrm>
        <a:off x="0" y="2687978"/>
        <a:ext cx="11525250" cy="345714"/>
      </dsp:txXfrm>
    </dsp:sp>
    <dsp:sp modelId="{E417383E-4616-4654-8E8F-609AA62A6FEC}">
      <dsp:nvSpPr>
        <dsp:cNvPr id="0" name=""/>
        <dsp:cNvSpPr/>
      </dsp:nvSpPr>
      <dsp:spPr>
        <a:xfrm>
          <a:off x="0" y="3033693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-887883"/>
                <a:satOff val="-391"/>
                <a:lumOff val="1046"/>
                <a:alphaOff val="0"/>
                <a:shade val="85000"/>
                <a:satMod val="130000"/>
              </a:schemeClr>
            </a:gs>
            <a:gs pos="34000">
              <a:schemeClr val="accent2">
                <a:hueOff val="-887883"/>
                <a:satOff val="-391"/>
                <a:lumOff val="1046"/>
                <a:alphaOff val="0"/>
                <a:shade val="87000"/>
                <a:satMod val="125000"/>
              </a:schemeClr>
            </a:gs>
            <a:gs pos="70000">
              <a:schemeClr val="accent2">
                <a:hueOff val="-887883"/>
                <a:satOff val="-391"/>
                <a:lumOff val="10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87883"/>
                <a:satOff val="-391"/>
                <a:lumOff val="10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1972</a:t>
          </a:r>
          <a:r>
            <a:rPr lang="ko-KR" altLang="en-US" sz="18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  <a:endParaRPr lang="ko-KR" altLang="en-US" sz="18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8517" y="3052210"/>
        <a:ext cx="11488216" cy="342279"/>
      </dsp:txXfrm>
    </dsp:sp>
    <dsp:sp modelId="{FC7C3B07-86C1-45ED-A9D2-67ADDFCF0D8E}">
      <dsp:nvSpPr>
        <dsp:cNvPr id="0" name=""/>
        <dsp:cNvSpPr/>
      </dsp:nvSpPr>
      <dsp:spPr>
        <a:xfrm>
          <a:off x="0" y="3413006"/>
          <a:ext cx="11525250" cy="34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>
              <a:latin typeface="HY견고딕" panose="02030600000101010101" pitchFamily="18" charset="-127"/>
              <a:ea typeface="HY견고딕" panose="02030600000101010101" pitchFamily="18" charset="-127"/>
            </a:rPr>
            <a:t>오키나와 반환</a:t>
          </a:r>
          <a:endParaRPr lang="ko-KR" altLang="en-US" sz="2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0" y="3413006"/>
        <a:ext cx="11525250" cy="345714"/>
      </dsp:txXfrm>
    </dsp:sp>
    <dsp:sp modelId="{B5C70AC8-EE81-4007-9FDE-663239AACA3D}">
      <dsp:nvSpPr>
        <dsp:cNvPr id="0" name=""/>
        <dsp:cNvSpPr/>
      </dsp:nvSpPr>
      <dsp:spPr>
        <a:xfrm>
          <a:off x="0" y="3758720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-1109853"/>
                <a:satOff val="-488"/>
                <a:lumOff val="1307"/>
                <a:alphaOff val="0"/>
                <a:shade val="85000"/>
                <a:satMod val="130000"/>
              </a:schemeClr>
            </a:gs>
            <a:gs pos="34000">
              <a:schemeClr val="accent2">
                <a:hueOff val="-1109853"/>
                <a:satOff val="-488"/>
                <a:lumOff val="1307"/>
                <a:alphaOff val="0"/>
                <a:shade val="87000"/>
                <a:satMod val="125000"/>
              </a:schemeClr>
            </a:gs>
            <a:gs pos="70000">
              <a:schemeClr val="accent2">
                <a:hueOff val="-1109853"/>
                <a:satOff val="-488"/>
                <a:lumOff val="130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09853"/>
                <a:satOff val="-488"/>
                <a:lumOff val="130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1989</a:t>
          </a: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sp:txBody>
      <dsp:txXfrm>
        <a:off x="18517" y="3777237"/>
        <a:ext cx="11488216" cy="342279"/>
      </dsp:txXfrm>
    </dsp:sp>
    <dsp:sp modelId="{0E7F38EA-89B4-4B1E-BA9C-F37129D3686C}">
      <dsp:nvSpPr>
        <dsp:cNvPr id="0" name=""/>
        <dsp:cNvSpPr/>
      </dsp:nvSpPr>
      <dsp:spPr>
        <a:xfrm>
          <a:off x="0" y="4138033"/>
          <a:ext cx="11525250" cy="34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헤이세이시대</a:t>
          </a:r>
          <a:endParaRPr lang="ko-KR" altLang="en-US" sz="2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0" y="4138033"/>
        <a:ext cx="11525250" cy="345714"/>
      </dsp:txXfrm>
    </dsp:sp>
    <dsp:sp modelId="{A14F60C8-1AD3-4E48-8C9E-CD1B9D86A7E7}">
      <dsp:nvSpPr>
        <dsp:cNvPr id="0" name=""/>
        <dsp:cNvSpPr/>
      </dsp:nvSpPr>
      <dsp:spPr>
        <a:xfrm>
          <a:off x="0" y="4483747"/>
          <a:ext cx="11525250" cy="379313"/>
        </a:xfrm>
        <a:prstGeom prst="round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4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2019</a:t>
          </a:r>
          <a:r>
            <a:rPr lang="ko-KR" altLang="en-US" sz="18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년</a:t>
          </a:r>
        </a:p>
      </dsp:txBody>
      <dsp:txXfrm>
        <a:off x="18517" y="4502264"/>
        <a:ext cx="11488216" cy="342279"/>
      </dsp:txXfrm>
    </dsp:sp>
    <dsp:sp modelId="{C6B7E6C6-744B-4207-A423-9FCAA00CF2E0}">
      <dsp:nvSpPr>
        <dsp:cNvPr id="0" name=""/>
        <dsp:cNvSpPr/>
      </dsp:nvSpPr>
      <dsp:spPr>
        <a:xfrm>
          <a:off x="0" y="4863060"/>
          <a:ext cx="11525250" cy="34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27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24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레이와시대</a:t>
          </a:r>
          <a:endParaRPr lang="ko-KR" altLang="en-US" sz="2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0" y="4863060"/>
        <a:ext cx="11525250" cy="345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1F178-2618-4433-86BC-7D4C9CEE260F}">
      <dsp:nvSpPr>
        <dsp:cNvPr id="0" name=""/>
        <dsp:cNvSpPr/>
      </dsp:nvSpPr>
      <dsp:spPr>
        <a:xfrm>
          <a:off x="0" y="10064"/>
          <a:ext cx="5795680" cy="106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1945</a:t>
          </a:r>
          <a:r>
            <a:rPr 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년 패전이후 연합군사령부 총사령관</a:t>
          </a:r>
          <a:endParaRPr lang="en-US" altLang="ko-KR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(GHQ)</a:t>
          </a:r>
          <a:r>
            <a:rPr 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에</a:t>
          </a:r>
          <a:r>
            <a:rPr 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의해 점령통치</a:t>
          </a: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를</a:t>
          </a:r>
          <a:r>
            <a:rPr lang="en-US" alt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당함</a:t>
          </a:r>
        </a:p>
      </dsp:txBody>
      <dsp:txXfrm>
        <a:off x="52089" y="62153"/>
        <a:ext cx="5691502" cy="962862"/>
      </dsp:txXfrm>
    </dsp:sp>
    <dsp:sp modelId="{345FE990-998F-4CFC-B6E1-57411796E2F9}">
      <dsp:nvSpPr>
        <dsp:cNvPr id="0" name=""/>
        <dsp:cNvSpPr/>
      </dsp:nvSpPr>
      <dsp:spPr>
        <a:xfrm>
          <a:off x="0" y="1241264"/>
          <a:ext cx="5795680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일본의 독립국 지위 박탈</a:t>
          </a:r>
        </a:p>
      </dsp:txBody>
      <dsp:txXfrm>
        <a:off x="52089" y="1293353"/>
        <a:ext cx="5691502" cy="962862"/>
      </dsp:txXfrm>
    </dsp:sp>
    <dsp:sp modelId="{E46054F1-E8FE-4BD4-A43B-CBF87076E377}">
      <dsp:nvSpPr>
        <dsp:cNvPr id="0" name=""/>
        <dsp:cNvSpPr/>
      </dsp:nvSpPr>
      <dsp:spPr>
        <a:xfrm>
          <a:off x="0" y="2472465"/>
          <a:ext cx="5795680" cy="106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패전 후 기존의 제국헌법에서 현재의 </a:t>
          </a:r>
          <a:r>
            <a:rPr lang="ko-KR" altLang="en-US" sz="2000" kern="1200" dirty="0" err="1">
              <a:latin typeface="HY견고딕" panose="02030600000101010101" pitchFamily="18" charset="-127"/>
              <a:ea typeface="HY견고딕" panose="02030600000101010101" pitchFamily="18" charset="-127"/>
            </a:rPr>
            <a:t>일본국</a:t>
          </a:r>
          <a:r>
            <a:rPr lang="ko-KR" altLang="en-US" sz="20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 헌법으로 변경</a:t>
          </a:r>
        </a:p>
      </dsp:txBody>
      <dsp:txXfrm>
        <a:off x="52089" y="2524554"/>
        <a:ext cx="5691502" cy="962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65F2E-796A-4CDE-8C9A-111AF01DC620}">
      <dsp:nvSpPr>
        <dsp:cNvPr id="0" name=""/>
        <dsp:cNvSpPr/>
      </dsp:nvSpPr>
      <dsp:spPr>
        <a:xfrm>
          <a:off x="3983203" y="1752598"/>
          <a:ext cx="1939616" cy="901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일본국</a:t>
          </a:r>
          <a:r>
            <a:rPr lang="ko-KR" altLang="en-US" sz="25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헌법</a:t>
          </a:r>
        </a:p>
      </dsp:txBody>
      <dsp:txXfrm>
        <a:off x="4027192" y="1796587"/>
        <a:ext cx="1851638" cy="813143"/>
      </dsp:txXfrm>
    </dsp:sp>
    <dsp:sp modelId="{301C5731-3C20-484D-80B2-F4D4D1716741}">
      <dsp:nvSpPr>
        <dsp:cNvPr id="0" name=""/>
        <dsp:cNvSpPr/>
      </dsp:nvSpPr>
      <dsp:spPr>
        <a:xfrm rot="16199967">
          <a:off x="4553898" y="1353493"/>
          <a:ext cx="7982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208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48A05-E388-4347-AF90-C594ACD70197}">
      <dsp:nvSpPr>
        <dsp:cNvPr id="0" name=""/>
        <dsp:cNvSpPr/>
      </dsp:nvSpPr>
      <dsp:spPr>
        <a:xfrm>
          <a:off x="3574128" y="166467"/>
          <a:ext cx="2757734" cy="7879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국민주권</a:t>
          </a:r>
        </a:p>
      </dsp:txBody>
      <dsp:txXfrm>
        <a:off x="3612591" y="204930"/>
        <a:ext cx="2680808" cy="710995"/>
      </dsp:txXfrm>
    </dsp:sp>
    <dsp:sp modelId="{458B89A2-AEB2-4D29-842A-3F1DE2409FC6}">
      <dsp:nvSpPr>
        <dsp:cNvPr id="0" name=""/>
        <dsp:cNvSpPr/>
      </dsp:nvSpPr>
      <dsp:spPr>
        <a:xfrm rot="1513992">
          <a:off x="5839077" y="2966390"/>
          <a:ext cx="1466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6892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7F809-901F-43E1-9A0A-DBB02D8BAFC2}">
      <dsp:nvSpPr>
        <dsp:cNvPr id="0" name=""/>
        <dsp:cNvSpPr/>
      </dsp:nvSpPr>
      <dsp:spPr>
        <a:xfrm>
          <a:off x="6693069" y="3279061"/>
          <a:ext cx="2757734" cy="7879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평화헌법</a:t>
          </a:r>
        </a:p>
      </dsp:txBody>
      <dsp:txXfrm>
        <a:off x="6731532" y="3317524"/>
        <a:ext cx="2680808" cy="710995"/>
      </dsp:txXfrm>
    </dsp:sp>
    <dsp:sp modelId="{FA8C5A87-F1C1-4378-9418-2C35E8D67D2E}">
      <dsp:nvSpPr>
        <dsp:cNvPr id="0" name=""/>
        <dsp:cNvSpPr/>
      </dsp:nvSpPr>
      <dsp:spPr>
        <a:xfrm rot="9150341">
          <a:off x="2637889" y="3008307"/>
          <a:ext cx="1536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6141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7379-36A2-4C08-91C8-044D41A28A78}">
      <dsp:nvSpPr>
        <dsp:cNvPr id="0" name=""/>
        <dsp:cNvSpPr/>
      </dsp:nvSpPr>
      <dsp:spPr>
        <a:xfrm>
          <a:off x="588794" y="3362895"/>
          <a:ext cx="2757734" cy="7879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기본적 인권의 존중</a:t>
          </a:r>
        </a:p>
      </dsp:txBody>
      <dsp:txXfrm>
        <a:off x="627257" y="3401358"/>
        <a:ext cx="2680808" cy="710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464CE-2CF9-44E5-AE8A-EDFF1FB05874}">
      <dsp:nvSpPr>
        <dsp:cNvPr id="0" name=""/>
        <dsp:cNvSpPr/>
      </dsp:nvSpPr>
      <dsp:spPr>
        <a:xfrm>
          <a:off x="-4717545" y="-723139"/>
          <a:ext cx="5619180" cy="5619180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3B2D9-3AB5-4C74-8C32-29448572C7FD}">
      <dsp:nvSpPr>
        <dsp:cNvPr id="0" name=""/>
        <dsp:cNvSpPr/>
      </dsp:nvSpPr>
      <dsp:spPr>
        <a:xfrm>
          <a:off x="394601" y="260722"/>
          <a:ext cx="10445092" cy="5217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63" tIns="38100" rIns="38100" bIns="3810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전후 연합군사령관총사령부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(GHQ)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에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의해 제정</a:t>
          </a:r>
        </a:p>
      </dsp:txBody>
      <dsp:txXfrm>
        <a:off x="394601" y="260722"/>
        <a:ext cx="10445092" cy="521779"/>
      </dsp:txXfrm>
    </dsp:sp>
    <dsp:sp modelId="{3D02DF78-202C-4598-8F5D-A345BFFA5FA8}">
      <dsp:nvSpPr>
        <dsp:cNvPr id="0" name=""/>
        <dsp:cNvSpPr/>
      </dsp:nvSpPr>
      <dsp:spPr>
        <a:xfrm>
          <a:off x="68489" y="195500"/>
          <a:ext cx="652224" cy="652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3DFDA-5035-415E-9BE7-2CAE85FB3911}">
      <dsp:nvSpPr>
        <dsp:cNvPr id="0" name=""/>
        <dsp:cNvSpPr/>
      </dsp:nvSpPr>
      <dsp:spPr>
        <a:xfrm>
          <a:off x="768493" y="1043142"/>
          <a:ext cx="10071199" cy="5217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63" tIns="38100" rIns="38100" bIns="3810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국민</a:t>
          </a:r>
          <a:r>
            <a:rPr lang="en-US" alt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alt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누구나 국가의</a:t>
          </a:r>
          <a:r>
            <a:rPr lang="en-US" alt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alt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주인이 되어 국회의원을 직접 선출할 수 있는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 국민주권 </a:t>
          </a:r>
          <a:r>
            <a:rPr lang="ko-KR" alt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보장</a:t>
          </a:r>
          <a:endParaRPr lang="ko-KR" sz="1500" kern="120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768493" y="1043142"/>
        <a:ext cx="10071199" cy="521779"/>
      </dsp:txXfrm>
    </dsp:sp>
    <dsp:sp modelId="{ACEF84DD-E8B8-4C9E-A7E5-11639E911082}">
      <dsp:nvSpPr>
        <dsp:cNvPr id="0" name=""/>
        <dsp:cNvSpPr/>
      </dsp:nvSpPr>
      <dsp:spPr>
        <a:xfrm>
          <a:off x="442381" y="977919"/>
          <a:ext cx="652224" cy="652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01640-07D3-48A0-AAC0-752E53E60936}">
      <dsp:nvSpPr>
        <dsp:cNvPr id="0" name=""/>
        <dsp:cNvSpPr/>
      </dsp:nvSpPr>
      <dsp:spPr>
        <a:xfrm>
          <a:off x="883248" y="1825561"/>
          <a:ext cx="9956445" cy="5217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63" tIns="38100" rIns="38100" bIns="3810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정치권력을 입법권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행정권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사법권으로 총  세가지로 분리하여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국회</a:t>
          </a:r>
          <a:r>
            <a:rPr lang="en-US" alt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내각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,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법원에  배치하는 분립</a:t>
          </a:r>
          <a:r>
            <a:rPr lang="en-US" alt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체제</a:t>
          </a:r>
          <a:r>
            <a:rPr lang="ko-KR" alt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정립</a:t>
          </a:r>
          <a:endParaRPr lang="ko-KR" sz="1500" kern="120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883248" y="1825561"/>
        <a:ext cx="9956445" cy="521779"/>
      </dsp:txXfrm>
    </dsp:sp>
    <dsp:sp modelId="{653B084C-0CC7-4B45-AAEA-27CD8A0D2642}">
      <dsp:nvSpPr>
        <dsp:cNvPr id="0" name=""/>
        <dsp:cNvSpPr/>
      </dsp:nvSpPr>
      <dsp:spPr>
        <a:xfrm>
          <a:off x="557135" y="1760338"/>
          <a:ext cx="652224" cy="652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13FA5-CC44-425B-B6F2-997DEFF9CD45}">
      <dsp:nvSpPr>
        <dsp:cNvPr id="0" name=""/>
        <dsp:cNvSpPr/>
      </dsp:nvSpPr>
      <dsp:spPr>
        <a:xfrm>
          <a:off x="768493" y="2607980"/>
          <a:ext cx="10071199" cy="521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63" tIns="38100" rIns="38100" bIns="3810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국회를 최고 기관으로 하는 의회민주정치를 통하여 국회와 내각의 협동하는 의원 내각제를 채택 </a:t>
          </a:r>
        </a:p>
      </dsp:txBody>
      <dsp:txXfrm>
        <a:off x="768493" y="2607980"/>
        <a:ext cx="10071199" cy="521779"/>
      </dsp:txXfrm>
    </dsp:sp>
    <dsp:sp modelId="{3DA2A9F4-0ACA-4FDF-8BC6-01D175AF68CD}">
      <dsp:nvSpPr>
        <dsp:cNvPr id="0" name=""/>
        <dsp:cNvSpPr/>
      </dsp:nvSpPr>
      <dsp:spPr>
        <a:xfrm>
          <a:off x="442381" y="2542757"/>
          <a:ext cx="652224" cy="652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85BAD-F312-45A9-8E02-63B6AB67490A}">
      <dsp:nvSpPr>
        <dsp:cNvPr id="0" name=""/>
        <dsp:cNvSpPr/>
      </dsp:nvSpPr>
      <dsp:spPr>
        <a:xfrm>
          <a:off x="394601" y="3390399"/>
          <a:ext cx="10445092" cy="5217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63" tIns="38100" rIns="38100" bIns="38100" numCol="1" spcCol="1270" anchor="ctr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일본국민의 상징인 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‘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천황</a:t>
          </a:r>
          <a:r>
            <a:rPr lang="en-US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‘</a:t>
          </a:r>
          <a:r>
            <a:rPr lang="ko-KR" sz="1500" kern="1200">
              <a:latin typeface="HY견고딕" panose="02030600000101010101" pitchFamily="18" charset="-127"/>
              <a:ea typeface="HY견고딕" panose="02030600000101010101" pitchFamily="18" charset="-127"/>
            </a:rPr>
            <a:t>은 내각에 조언과 승인에 의해 국사 행위를 실시</a:t>
          </a:r>
        </a:p>
      </dsp:txBody>
      <dsp:txXfrm>
        <a:off x="394601" y="3390399"/>
        <a:ext cx="10445092" cy="521779"/>
      </dsp:txXfrm>
    </dsp:sp>
    <dsp:sp modelId="{17686D77-B7EF-4629-AD70-FCCE37406C74}">
      <dsp:nvSpPr>
        <dsp:cNvPr id="0" name=""/>
        <dsp:cNvSpPr/>
      </dsp:nvSpPr>
      <dsp:spPr>
        <a:xfrm>
          <a:off x="68489" y="3325176"/>
          <a:ext cx="652224" cy="652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A2039-A4EE-488A-A297-ED4AFE211EC1}">
      <dsp:nvSpPr>
        <dsp:cNvPr id="0" name=""/>
        <dsp:cNvSpPr/>
      </dsp:nvSpPr>
      <dsp:spPr>
        <a:xfrm>
          <a:off x="0" y="0"/>
          <a:ext cx="6348741" cy="11536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F51CD-43A8-4F3B-993A-82A36B7E9F24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4AAF0-CE91-4152-9AD2-446F0B1C4972}">
      <dsp:nvSpPr>
        <dsp:cNvPr id="0" name=""/>
        <dsp:cNvSpPr/>
      </dsp:nvSpPr>
      <dsp:spPr>
        <a:xfrm>
          <a:off x="1332412" y="492"/>
          <a:ext cx="5016328" cy="115360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일본의 정치체계는 </a:t>
          </a:r>
          <a:r>
            <a:rPr lang="ko-KR" altLang="en-US" sz="21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행정부의 주요각료들로 구성되는 내각</a:t>
          </a:r>
          <a:r>
            <a:rPr lang="ko-KR" sz="21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제를 실시</a:t>
          </a:r>
          <a:endParaRPr lang="ko-KR" sz="21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332412" y="492"/>
        <a:ext cx="5016328" cy="1153604"/>
      </dsp:txXfrm>
    </dsp:sp>
    <dsp:sp modelId="{E5822755-0C99-4B42-BD26-5CA1E1B56FFD}">
      <dsp:nvSpPr>
        <dsp:cNvPr id="0" name=""/>
        <dsp:cNvSpPr/>
      </dsp:nvSpPr>
      <dsp:spPr>
        <a:xfrm>
          <a:off x="0" y="1442497"/>
          <a:ext cx="6348741" cy="11536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5C4A1-1C1A-435A-B717-5C2B6A9C66E5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AD10F-D026-4A59-A066-3D7264B6B315}">
      <dsp:nvSpPr>
        <dsp:cNvPr id="0" name=""/>
        <dsp:cNvSpPr/>
      </dsp:nvSpPr>
      <dsp:spPr>
        <a:xfrm>
          <a:off x="1332412" y="1442497"/>
          <a:ext cx="5016328" cy="115360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내각 의장은 총리대신이 담당</a:t>
          </a:r>
          <a:endParaRPr lang="ko-KR" sz="21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332412" y="1442497"/>
        <a:ext cx="5016328" cy="1153604"/>
      </dsp:txXfrm>
    </dsp:sp>
    <dsp:sp modelId="{89E390AA-2E9C-4690-B058-F4E56DA6723F}">
      <dsp:nvSpPr>
        <dsp:cNvPr id="0" name=""/>
        <dsp:cNvSpPr/>
      </dsp:nvSpPr>
      <dsp:spPr>
        <a:xfrm>
          <a:off x="0" y="2884503"/>
          <a:ext cx="6348741" cy="11536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412F4-8457-4DF5-8455-E0E934276907}">
      <dsp:nvSpPr>
        <dsp:cNvPr id="0" name=""/>
        <dsp:cNvSpPr/>
      </dsp:nvSpPr>
      <dsp:spPr>
        <a:xfrm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A01D0-D881-4DA9-AB8A-E43F312228DB}">
      <dsp:nvSpPr>
        <dsp:cNvPr id="0" name=""/>
        <dsp:cNvSpPr/>
      </dsp:nvSpPr>
      <dsp:spPr>
        <a:xfrm>
          <a:off x="1332412" y="2884503"/>
          <a:ext cx="5016328" cy="115360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>
              <a:latin typeface="HY헤드라인M" panose="02030600000101010101" pitchFamily="18" charset="-127"/>
              <a:ea typeface="HY헤드라인M" panose="02030600000101010101" pitchFamily="18" charset="-127"/>
            </a:rPr>
            <a:t>총리가 지명한  대신을 중심으로  내각구성</a:t>
          </a:r>
          <a:endParaRPr lang="ko-KR" sz="21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332412" y="2884503"/>
        <a:ext cx="5016328" cy="11536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34D1-D557-4E8D-AA1C-D162344B99C7}">
      <dsp:nvSpPr>
        <dsp:cNvPr id="0" name=""/>
        <dsp:cNvSpPr/>
      </dsp:nvSpPr>
      <dsp:spPr>
        <a:xfrm>
          <a:off x="0" y="8892"/>
          <a:ext cx="5620871" cy="9999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국권의 최고기관이자 유일한 입법기관</a:t>
          </a:r>
        </a:p>
      </dsp:txBody>
      <dsp:txXfrm>
        <a:off x="48812" y="57704"/>
        <a:ext cx="5523247" cy="902287"/>
      </dsp:txXfrm>
    </dsp:sp>
    <dsp:sp modelId="{25503EA0-AC8F-4DA0-B578-650ECAD83B9D}">
      <dsp:nvSpPr>
        <dsp:cNvPr id="0" name=""/>
        <dsp:cNvSpPr/>
      </dsp:nvSpPr>
      <dsp:spPr>
        <a:xfrm>
          <a:off x="0" y="1114210"/>
          <a:ext cx="5620871" cy="999911"/>
        </a:xfrm>
        <a:prstGeom prst="roundRect">
          <a:avLst/>
        </a:prstGeom>
        <a:gradFill rotWithShape="0">
          <a:gsLst>
            <a:gs pos="0">
              <a:schemeClr val="accent2">
                <a:hueOff val="-443941"/>
                <a:satOff val="-195"/>
                <a:lumOff val="523"/>
                <a:alphaOff val="0"/>
                <a:shade val="85000"/>
                <a:satMod val="130000"/>
              </a:schemeClr>
            </a:gs>
            <a:gs pos="34000">
              <a:schemeClr val="accent2">
                <a:hueOff val="-443941"/>
                <a:satOff val="-195"/>
                <a:lumOff val="523"/>
                <a:alphaOff val="0"/>
                <a:shade val="87000"/>
                <a:satMod val="125000"/>
              </a:schemeClr>
            </a:gs>
            <a:gs pos="70000">
              <a:schemeClr val="accent2">
                <a:hueOff val="-443941"/>
                <a:satOff val="-195"/>
                <a:lumOff val="5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443941"/>
                <a:satOff val="-195"/>
                <a:lumOff val="5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국회에는 국민이 선출한 국회의원으로 구성</a:t>
          </a:r>
        </a:p>
      </dsp:txBody>
      <dsp:txXfrm>
        <a:off x="48812" y="1163022"/>
        <a:ext cx="5523247" cy="902287"/>
      </dsp:txXfrm>
    </dsp:sp>
    <dsp:sp modelId="{5A205E3F-B4A5-4C72-B2FD-17587684EE4A}">
      <dsp:nvSpPr>
        <dsp:cNvPr id="0" name=""/>
        <dsp:cNvSpPr/>
      </dsp:nvSpPr>
      <dsp:spPr>
        <a:xfrm>
          <a:off x="0" y="2183241"/>
          <a:ext cx="5620871" cy="999911"/>
        </a:xfrm>
        <a:prstGeom prst="roundRect">
          <a:avLst/>
        </a:prstGeom>
        <a:gradFill rotWithShape="0">
          <a:gsLst>
            <a:gs pos="0">
              <a:schemeClr val="accent2">
                <a:hueOff val="-887883"/>
                <a:satOff val="-391"/>
                <a:lumOff val="1046"/>
                <a:alphaOff val="0"/>
                <a:shade val="85000"/>
                <a:satMod val="130000"/>
              </a:schemeClr>
            </a:gs>
            <a:gs pos="34000">
              <a:schemeClr val="accent2">
                <a:hueOff val="-887883"/>
                <a:satOff val="-391"/>
                <a:lumOff val="1046"/>
                <a:alphaOff val="0"/>
                <a:shade val="87000"/>
                <a:satMod val="125000"/>
              </a:schemeClr>
            </a:gs>
            <a:gs pos="70000">
              <a:schemeClr val="accent2">
                <a:hueOff val="-887883"/>
                <a:satOff val="-391"/>
                <a:lumOff val="10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87883"/>
                <a:satOff val="-391"/>
                <a:lumOff val="10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>
              <a:latin typeface="HY견고딕" panose="02030600000101010101" pitchFamily="18" charset="-127"/>
              <a:ea typeface="HY견고딕" panose="02030600000101010101" pitchFamily="18" charset="-127"/>
            </a:rPr>
            <a:t>국회의원 중에서도 중의원과 참의원으로 나누는 양원제 실시</a:t>
          </a:r>
          <a:endParaRPr lang="ko-KR" altLang="en-US" sz="2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48812" y="2232053"/>
        <a:ext cx="5523247" cy="902287"/>
      </dsp:txXfrm>
    </dsp:sp>
    <dsp:sp modelId="{578B15D1-B047-4161-877B-63AA804F60D3}">
      <dsp:nvSpPr>
        <dsp:cNvPr id="0" name=""/>
        <dsp:cNvSpPr/>
      </dsp:nvSpPr>
      <dsp:spPr>
        <a:xfrm>
          <a:off x="0" y="3252272"/>
          <a:ext cx="5620871" cy="999911"/>
        </a:xfrm>
        <a:prstGeom prst="round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4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>
              <a:latin typeface="HY견고딕" panose="02030600000101010101" pitchFamily="18" charset="-127"/>
              <a:ea typeface="HY견고딕" panose="02030600000101010101" pitchFamily="18" charset="-127"/>
            </a:rPr>
            <a:t>국회의원들의 투표로 총리가 결정됨</a:t>
          </a:r>
          <a:endParaRPr lang="ko-KR" altLang="en-US" sz="2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48812" y="3301084"/>
        <a:ext cx="5523247" cy="902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23AC-F8AC-4C45-B97D-8B734AAD55B6}">
      <dsp:nvSpPr>
        <dsp:cNvPr id="0" name=""/>
        <dsp:cNvSpPr/>
      </dsp:nvSpPr>
      <dsp:spPr>
        <a:xfrm>
          <a:off x="0" y="0"/>
          <a:ext cx="8656319" cy="89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걸프전쟁때</a:t>
          </a:r>
          <a:r>
            <a:rPr lang="ko-KR" altLang="en-US" sz="3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 불거진 </a:t>
          </a:r>
          <a:r>
            <a:rPr lang="ko-KR" altLang="en-US" sz="3600" kern="1200" dirty="0" err="1">
              <a:latin typeface="HY헤드라인M" panose="02030600000101010101" pitchFamily="18" charset="-127"/>
              <a:ea typeface="HY헤드라인M" panose="02030600000101010101" pitchFamily="18" charset="-127"/>
            </a:rPr>
            <a:t>안보무임승차론</a:t>
          </a:r>
          <a:endParaRPr lang="ko-KR" altLang="en-US" sz="36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26283" y="26283"/>
        <a:ext cx="7612162" cy="844801"/>
      </dsp:txXfrm>
    </dsp:sp>
    <dsp:sp modelId="{E997089A-CCFD-4518-8BD6-643DC8AAFE93}">
      <dsp:nvSpPr>
        <dsp:cNvPr id="0" name=""/>
        <dsp:cNvSpPr/>
      </dsp:nvSpPr>
      <dsp:spPr>
        <a:xfrm>
          <a:off x="724966" y="1060524"/>
          <a:ext cx="8656319" cy="89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동중국해 분쟁으로 인한 안보위협</a:t>
          </a:r>
        </a:p>
      </dsp:txBody>
      <dsp:txXfrm>
        <a:off x="751249" y="1086807"/>
        <a:ext cx="7295497" cy="844801"/>
      </dsp:txXfrm>
    </dsp:sp>
    <dsp:sp modelId="{30190439-3DCE-4E4B-9F00-9CE733CBEE20}">
      <dsp:nvSpPr>
        <dsp:cNvPr id="0" name=""/>
        <dsp:cNvSpPr/>
      </dsp:nvSpPr>
      <dsp:spPr>
        <a:xfrm>
          <a:off x="1439113" y="2121049"/>
          <a:ext cx="8656319" cy="89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중국의 아시아 패권 탈환</a:t>
          </a:r>
        </a:p>
      </dsp:txBody>
      <dsp:txXfrm>
        <a:off x="1465396" y="2147332"/>
        <a:ext cx="7306318" cy="844801"/>
      </dsp:txXfrm>
    </dsp:sp>
    <dsp:sp modelId="{1CB27B6A-3C9E-4E84-A7D5-1CE2216F3274}">
      <dsp:nvSpPr>
        <dsp:cNvPr id="0" name=""/>
        <dsp:cNvSpPr/>
      </dsp:nvSpPr>
      <dsp:spPr>
        <a:xfrm>
          <a:off x="2164079" y="3181574"/>
          <a:ext cx="8656319" cy="897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HY헤드라인M" panose="02030600000101010101" pitchFamily="18" charset="-127"/>
              <a:ea typeface="HY헤드라인M" panose="02030600000101010101" pitchFamily="18" charset="-127"/>
            </a:rPr>
            <a:t>일본의 국제적 위기 발생</a:t>
          </a:r>
        </a:p>
      </dsp:txBody>
      <dsp:txXfrm>
        <a:off x="2190362" y="3207857"/>
        <a:ext cx="7295497" cy="844801"/>
      </dsp:txXfrm>
    </dsp:sp>
    <dsp:sp modelId="{5FA37323-7557-4E45-A438-0E511646BF53}">
      <dsp:nvSpPr>
        <dsp:cNvPr id="0" name=""/>
        <dsp:cNvSpPr/>
      </dsp:nvSpPr>
      <dsp:spPr>
        <a:xfrm>
          <a:off x="8073030" y="687301"/>
          <a:ext cx="583288" cy="5832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500" kern="120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8204270" y="687301"/>
        <a:ext cx="320808" cy="438924"/>
      </dsp:txXfrm>
    </dsp:sp>
    <dsp:sp modelId="{DAA5C1A0-3B5B-43A4-8915-6E87F16638FD}">
      <dsp:nvSpPr>
        <dsp:cNvPr id="0" name=""/>
        <dsp:cNvSpPr/>
      </dsp:nvSpPr>
      <dsp:spPr>
        <a:xfrm>
          <a:off x="8797997" y="1747826"/>
          <a:ext cx="583288" cy="5832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500" kern="120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8929237" y="1747826"/>
        <a:ext cx="320808" cy="438924"/>
      </dsp:txXfrm>
    </dsp:sp>
    <dsp:sp modelId="{F11F0B5C-3201-417D-82C1-E73EC521CAC9}">
      <dsp:nvSpPr>
        <dsp:cNvPr id="0" name=""/>
        <dsp:cNvSpPr/>
      </dsp:nvSpPr>
      <dsp:spPr>
        <a:xfrm>
          <a:off x="9512143" y="2808351"/>
          <a:ext cx="583288" cy="5832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500" kern="120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9643383" y="2808351"/>
        <a:ext cx="320808" cy="438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D1E00-FACD-4C0C-B907-3AB9BBFA4C66}">
      <dsp:nvSpPr>
        <dsp:cNvPr id="0" name=""/>
        <dsp:cNvSpPr/>
      </dsp:nvSpPr>
      <dsp:spPr>
        <a:xfrm>
          <a:off x="-5873117" y="-898816"/>
          <a:ext cx="6991916" cy="6991916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F8F16-3114-411C-A87A-C58593BD0272}">
      <dsp:nvSpPr>
        <dsp:cNvPr id="0" name=""/>
        <dsp:cNvSpPr/>
      </dsp:nvSpPr>
      <dsp:spPr>
        <a:xfrm>
          <a:off x="488983" y="324538"/>
          <a:ext cx="6546486" cy="649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535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91</a:t>
          </a:r>
          <a:r>
            <a:rPr lang="ko-KR" altLang="en-US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년 이라크가 쿠웨이트를 침공하면서 걸프전쟁 발발</a:t>
          </a:r>
        </a:p>
      </dsp:txBody>
      <dsp:txXfrm>
        <a:off x="488983" y="324538"/>
        <a:ext cx="6546486" cy="649493"/>
      </dsp:txXfrm>
    </dsp:sp>
    <dsp:sp modelId="{C43F6722-C8B3-407D-896E-16328497B7FF}">
      <dsp:nvSpPr>
        <dsp:cNvPr id="0" name=""/>
        <dsp:cNvSpPr/>
      </dsp:nvSpPr>
      <dsp:spPr>
        <a:xfrm>
          <a:off x="83050" y="243352"/>
          <a:ext cx="811866" cy="81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0658E-CE19-446A-8907-2FC68ABC139F}">
      <dsp:nvSpPr>
        <dsp:cNvPr id="0" name=""/>
        <dsp:cNvSpPr/>
      </dsp:nvSpPr>
      <dsp:spPr>
        <a:xfrm>
          <a:off x="954390" y="1298466"/>
          <a:ext cx="6081078" cy="649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535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이라크의 침공은 유엔 결의안을 어기는 중대한 사항</a:t>
          </a:r>
        </a:p>
      </dsp:txBody>
      <dsp:txXfrm>
        <a:off x="954390" y="1298466"/>
        <a:ext cx="6081078" cy="649493"/>
      </dsp:txXfrm>
    </dsp:sp>
    <dsp:sp modelId="{85DB7486-1318-45B3-8F0D-77CE72969643}">
      <dsp:nvSpPr>
        <dsp:cNvPr id="0" name=""/>
        <dsp:cNvSpPr/>
      </dsp:nvSpPr>
      <dsp:spPr>
        <a:xfrm>
          <a:off x="548457" y="1217280"/>
          <a:ext cx="811866" cy="81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85920-8216-4C09-BCAC-08830D4B6FBB}">
      <dsp:nvSpPr>
        <dsp:cNvPr id="0" name=""/>
        <dsp:cNvSpPr/>
      </dsp:nvSpPr>
      <dsp:spPr>
        <a:xfrm>
          <a:off x="1097233" y="2272394"/>
          <a:ext cx="5938236" cy="649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535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이에 따라 미국 중심의 </a:t>
          </a:r>
          <a:r>
            <a:rPr lang="en-US" altLang="ko-KR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34</a:t>
          </a:r>
          <a:r>
            <a:rPr lang="ko-KR" altLang="en-US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개국 </a:t>
          </a:r>
          <a:r>
            <a:rPr lang="en-US" altLang="ko-KR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UN</a:t>
          </a:r>
          <a:r>
            <a:rPr lang="ko-KR" altLang="en-US" sz="1800" kern="1200">
              <a:latin typeface="HY견고딕" panose="02030600000101010101" pitchFamily="18" charset="-127"/>
              <a:ea typeface="HY견고딕" panose="02030600000101010101" pitchFamily="18" charset="-127"/>
            </a:rPr>
            <a:t>연합군 파견</a:t>
          </a:r>
        </a:p>
      </dsp:txBody>
      <dsp:txXfrm>
        <a:off x="1097233" y="2272394"/>
        <a:ext cx="5938236" cy="649493"/>
      </dsp:txXfrm>
    </dsp:sp>
    <dsp:sp modelId="{575FFBB3-0071-4C01-8D4E-8D462BA05561}">
      <dsp:nvSpPr>
        <dsp:cNvPr id="0" name=""/>
        <dsp:cNvSpPr/>
      </dsp:nvSpPr>
      <dsp:spPr>
        <a:xfrm>
          <a:off x="691300" y="2191208"/>
          <a:ext cx="811866" cy="81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A0349-8074-49F5-BAD9-362721E1E4C7}">
      <dsp:nvSpPr>
        <dsp:cNvPr id="0" name=""/>
        <dsp:cNvSpPr/>
      </dsp:nvSpPr>
      <dsp:spPr>
        <a:xfrm>
          <a:off x="954390" y="3246322"/>
          <a:ext cx="6081078" cy="649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535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일본은 군대파견 대신 </a:t>
          </a:r>
          <a:r>
            <a:rPr lang="en-US" altLang="ko-KR" sz="18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130</a:t>
          </a:r>
          <a:r>
            <a:rPr lang="ko-KR" altLang="en-US" sz="18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만 달러의 거금을 지원</a:t>
          </a:r>
        </a:p>
      </dsp:txBody>
      <dsp:txXfrm>
        <a:off x="954390" y="3246322"/>
        <a:ext cx="6081078" cy="649493"/>
      </dsp:txXfrm>
    </dsp:sp>
    <dsp:sp modelId="{32EC0DF2-E105-4D10-A026-5E99C312E131}">
      <dsp:nvSpPr>
        <dsp:cNvPr id="0" name=""/>
        <dsp:cNvSpPr/>
      </dsp:nvSpPr>
      <dsp:spPr>
        <a:xfrm>
          <a:off x="548457" y="3165136"/>
          <a:ext cx="811866" cy="81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7B2CA-C4C1-45E1-8610-AF752E1A9E6A}">
      <dsp:nvSpPr>
        <dsp:cNvPr id="0" name=""/>
        <dsp:cNvSpPr/>
      </dsp:nvSpPr>
      <dsp:spPr>
        <a:xfrm>
          <a:off x="488983" y="4220251"/>
          <a:ext cx="6546486" cy="649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535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돈으로 안보를 해결하려는 국제사회의 비난의 목소리 쇄도</a:t>
          </a:r>
        </a:p>
      </dsp:txBody>
      <dsp:txXfrm>
        <a:off x="488983" y="4220251"/>
        <a:ext cx="6546486" cy="649493"/>
      </dsp:txXfrm>
    </dsp:sp>
    <dsp:sp modelId="{96DC88E0-4EC3-40C8-8E5A-8D0F19C2995F}">
      <dsp:nvSpPr>
        <dsp:cNvPr id="0" name=""/>
        <dsp:cNvSpPr/>
      </dsp:nvSpPr>
      <dsp:spPr>
        <a:xfrm>
          <a:off x="83050" y="4139064"/>
          <a:ext cx="811866" cy="81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32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818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452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05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219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81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8F36A0-CA77-4F23-9F7C-E9C945055A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CB02D6-509F-4D84-BFB2-22BAC2C69FE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_OSmMiBYDE&amp;t=339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e_gLH6O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3RRK7BGaY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hyperlink" Target="https://globalvoices.org/2016/05/15/taking-back-japan-one-history-textbook-at-a-time/" TargetMode="External"/><Relationship Id="rId7" Type="http://schemas.openxmlformats.org/officeDocument/2006/relationships/diagramColors" Target="../diagrams/colors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igvedawiki.net/w/%EB%8D%94%EA%B8%80%EB%9F%AC%EC%8A%A4%20%EB%A7%A5%EC%95%84%EB%8D%94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ime_Minister_of_Japan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moe/w/%EC%9D%BC%EB%B3%B8%20%EA%B5%AD%ED%9A%8C%EC%9D%98%EC%82%AC%EB%8B%B9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0A78ECC-A4C9-4AEE-97DD-DAB3B72A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59" y="466165"/>
            <a:ext cx="10817506" cy="3633131"/>
          </a:xfrm>
          <a:noFill/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tx1"/>
                </a:solidFill>
              </a:rPr>
              <a:t>일본국가의 정치와 군사제도의 특징 </a:t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en-US" altLang="ko-KR" sz="4400" dirty="0">
                <a:solidFill>
                  <a:schemeClr val="tx1"/>
                </a:solidFill>
              </a:rPr>
              <a:t>-</a:t>
            </a:r>
            <a:r>
              <a:rPr lang="ko-KR" altLang="en-US" sz="4400" dirty="0">
                <a:solidFill>
                  <a:schemeClr val="tx1"/>
                </a:solidFill>
              </a:rPr>
              <a:t>일본의 정치와 보통국가화 전략</a:t>
            </a:r>
            <a:r>
              <a:rPr lang="en-US" altLang="ko-KR" sz="4400" dirty="0">
                <a:solidFill>
                  <a:schemeClr val="tx1"/>
                </a:solidFill>
              </a:rPr>
              <a:t>-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EA87B725-E494-46BE-B171-233137035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>
                    <a:alpha val="80000"/>
                  </a:schemeClr>
                </a:solidFill>
              </a:rPr>
              <a:t>21****29 </a:t>
            </a:r>
            <a:r>
              <a:rPr lang="ko-KR" altLang="en-US" dirty="0">
                <a:solidFill>
                  <a:schemeClr val="tx1">
                    <a:alpha val="80000"/>
                  </a:schemeClr>
                </a:solidFill>
              </a:rPr>
              <a:t>이</a:t>
            </a:r>
            <a:r>
              <a:rPr lang="en-US" altLang="ko-KR" dirty="0">
                <a:solidFill>
                  <a:schemeClr val="tx1">
                    <a:alpha val="80000"/>
                  </a:schemeClr>
                </a:solidFill>
              </a:rPr>
              <a:t>*</a:t>
            </a:r>
            <a:r>
              <a:rPr lang="ko-KR" altLang="en-US" dirty="0">
                <a:solidFill>
                  <a:schemeClr val="tx1">
                    <a:alpha val="80000"/>
                  </a:schemeClr>
                </a:solidFill>
              </a:rPr>
              <a:t>우</a:t>
            </a:r>
          </a:p>
        </p:txBody>
      </p:sp>
    </p:spTree>
    <p:extLst>
      <p:ext uri="{BB962C8B-B14F-4D97-AF65-F5344CB8AC3E}">
        <p14:creationId xmlns:p14="http://schemas.microsoft.com/office/powerpoint/2010/main" val="231672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574D13-156D-4679-9471-8EA64B4D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14838"/>
            <a:ext cx="10058400" cy="748348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내각조직도</a:t>
            </a:r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4B7D3385-C36E-4A40-A63E-7D184CFA0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263"/>
            <a:ext cx="10058399" cy="4022725"/>
          </a:xfrm>
        </p:spPr>
      </p:pic>
    </p:spTree>
    <p:extLst>
      <p:ext uri="{BB962C8B-B14F-4D97-AF65-F5344CB8AC3E}">
        <p14:creationId xmlns:p14="http://schemas.microsoft.com/office/powerpoint/2010/main" val="35036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EEBC119-D011-4212-A6A9-812B6537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0061"/>
            <a:ext cx="9875520" cy="813847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양원제</a:t>
            </a:r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7D0DB91E-B657-4815-9879-85C6AE361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81753"/>
              </p:ext>
            </p:extLst>
          </p:nvPr>
        </p:nvGraphicFramePr>
        <p:xfrm>
          <a:off x="1143000" y="1469146"/>
          <a:ext cx="10461396" cy="44414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87132">
                  <a:extLst>
                    <a:ext uri="{9D8B030D-6E8A-4147-A177-3AD203B41FA5}">
                      <a16:colId xmlns:a16="http://schemas.microsoft.com/office/drawing/2014/main" val="17244216"/>
                    </a:ext>
                  </a:extLst>
                </a:gridCol>
                <a:gridCol w="3487132">
                  <a:extLst>
                    <a:ext uri="{9D8B030D-6E8A-4147-A177-3AD203B41FA5}">
                      <a16:colId xmlns:a16="http://schemas.microsoft.com/office/drawing/2014/main" val="2591875938"/>
                    </a:ext>
                  </a:extLst>
                </a:gridCol>
                <a:gridCol w="3487132">
                  <a:extLst>
                    <a:ext uri="{9D8B030D-6E8A-4147-A177-3AD203B41FA5}">
                      <a16:colId xmlns:a16="http://schemas.microsoft.com/office/drawing/2014/main" val="3142278423"/>
                    </a:ext>
                  </a:extLst>
                </a:gridCol>
              </a:tblGrid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중의원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참의원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53997"/>
                  </a:ext>
                </a:extLst>
              </a:tr>
              <a:tr h="1036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465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인 </a:t>
                      </a:r>
                      <a:endParaRPr lang="en-US" altLang="ko-KR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비례대표 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176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en-US" altLang="ko-KR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소선거구 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289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의원수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242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en-US" altLang="ko-KR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비례대표 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96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  <a:endParaRPr lang="en-US" altLang="ko-KR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선거구 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146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576722"/>
                  </a:ext>
                </a:extLst>
              </a:tr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 </a:t>
                      </a:r>
                      <a:endParaRPr lang="en-US" altLang="ko-KR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해산가능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임기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 </a:t>
                      </a:r>
                      <a:endParaRPr lang="en-US" altLang="ko-KR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해산불가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3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년마다 선거</a:t>
                      </a:r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792894"/>
                  </a:ext>
                </a:extLst>
              </a:tr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18</a:t>
                      </a:r>
                      <a:r>
                        <a:rPr lang="ko-KR" altLang="en-US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세이상</a:t>
                      </a:r>
                      <a:endParaRPr lang="ko-KR" altLang="en-US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선거권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18</a:t>
                      </a:r>
                      <a:r>
                        <a:rPr lang="ko-KR" altLang="en-US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세이상</a:t>
                      </a:r>
                      <a:endParaRPr lang="ko-KR" altLang="en-US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9563499"/>
                  </a:ext>
                </a:extLst>
              </a:tr>
              <a:tr h="8513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25</a:t>
                      </a:r>
                      <a:r>
                        <a:rPr lang="ko-KR" altLang="en-US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세이상</a:t>
                      </a:r>
                      <a:endParaRPr lang="ko-KR" altLang="en-US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출마자격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</a:t>
                      </a:r>
                      <a:r>
                        <a:rPr lang="ko-KR" altLang="en-US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세이상</a:t>
                      </a:r>
                      <a:r>
                        <a:rPr lang="ko-KR" altLang="en-US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95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FA9154B-F625-49F5-949B-9EE7CC61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6278"/>
            <a:ext cx="9912096" cy="905256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양원제 </a:t>
            </a:r>
            <a:endParaRPr lang="ko-KR" altLang="en-US" sz="28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E0A7FD-CE84-49BB-B85A-35AC935F2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https://www.youtube.com/watch?v=2_OSmMiBYDE&amp;t=339s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918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718D92-7958-4223-A0B1-8A6DAE09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35105"/>
            <a:ext cx="8534400" cy="89288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위기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EC052A7D-1BE1-48DE-9421-58C4B90B9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043947"/>
              </p:ext>
            </p:extLst>
          </p:nvPr>
        </p:nvGraphicFramePr>
        <p:xfrm>
          <a:off x="684212" y="1846730"/>
          <a:ext cx="10820399" cy="407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8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1D23AC-F8AC-4C45-B97D-8B734AAD5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F1D23AC-F8AC-4C45-B97D-8B734AAD5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F1D23AC-F8AC-4C45-B97D-8B734AAD5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F1D23AC-F8AC-4C45-B97D-8B734AAD5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37323-7557-4E45-A438-0E511646B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FA37323-7557-4E45-A438-0E511646B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FA37323-7557-4E45-A438-0E511646B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FA37323-7557-4E45-A438-0E511646B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97089A-CCFD-4518-8BD6-643DC8AA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997089A-CCFD-4518-8BD6-643DC8AA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997089A-CCFD-4518-8BD6-643DC8AA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997089A-CCFD-4518-8BD6-643DC8AA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A5C1A0-3B5B-43A4-8915-6E87F166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AA5C1A0-3B5B-43A4-8915-6E87F1663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AA5C1A0-3B5B-43A4-8915-6E87F166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AA5C1A0-3B5B-43A4-8915-6E87F166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90439-3DCE-4E4B-9F00-9CE733CB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0190439-3DCE-4E4B-9F00-9CE733CBE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0190439-3DCE-4E4B-9F00-9CE733CB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0190439-3DCE-4E4B-9F00-9CE733CB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1F0B5C-3201-417D-82C1-E73EC521C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11F0B5C-3201-417D-82C1-E73EC521C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11F0B5C-3201-417D-82C1-E73EC521C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11F0B5C-3201-417D-82C1-E73EC521C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B27B6A-3C9E-4E84-A7D5-1CE2216F3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CB27B6A-3C9E-4E84-A7D5-1CE2216F3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CB27B6A-3C9E-4E84-A7D5-1CE2216F3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CB27B6A-3C9E-4E84-A7D5-1CE2216F3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BE6DD3-B56F-44E9-91A8-C6872BDC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92" y="0"/>
            <a:ext cx="8534400" cy="1120985"/>
          </a:xfrm>
        </p:spPr>
        <p:txBody>
          <a:bodyPr>
            <a:normAutofit/>
          </a:bodyPr>
          <a:lstStyle/>
          <a:p>
            <a:r>
              <a:rPr lang="ko-KR" altLang="en-US" sz="4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안보무임승차론</a:t>
            </a:r>
            <a:endParaRPr lang="ko-KR" altLang="en-US" sz="4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423C2AB2-2CED-495E-A018-5A90C43AB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57241"/>
              </p:ext>
            </p:extLst>
          </p:nvPr>
        </p:nvGraphicFramePr>
        <p:xfrm>
          <a:off x="5070951" y="1120985"/>
          <a:ext cx="7108508" cy="519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그림 6" descr="사람, 군사, 실외, 남자이(가) 표시된 사진&#10;&#10;자동 생성된 설명">
            <a:extLst>
              <a:ext uri="{FF2B5EF4-FFF2-40B4-BE49-F238E27FC236}">
                <a16:creationId xmlns:a16="http://schemas.microsoft.com/office/drawing/2014/main" id="{535F374D-30D3-4E27-898D-DE8C7294FC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5" b="1"/>
          <a:stretch/>
        </p:blipFill>
        <p:spPr>
          <a:xfrm>
            <a:off x="487669" y="1403339"/>
            <a:ext cx="4254659" cy="462957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882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ED1E00-FACD-4C0C-B907-3AB9BBFA4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3ED1E00-FACD-4C0C-B907-3AB9BBFA4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3ED1E00-FACD-4C0C-B907-3AB9BBFA4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3ED1E00-FACD-4C0C-B907-3AB9BBFA4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F6722-C8B3-407D-896E-16328497B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C43F6722-C8B3-407D-896E-16328497B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C43F6722-C8B3-407D-896E-16328497B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C43F6722-C8B3-407D-896E-16328497B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7F8F16-3114-411C-A87A-C58593BD0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77F8F16-3114-411C-A87A-C58593BD0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77F8F16-3114-411C-A87A-C58593BD0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77F8F16-3114-411C-A87A-C58593BD0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DB7486-1318-45B3-8F0D-77CE7296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5DB7486-1318-45B3-8F0D-77CE72969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5DB7486-1318-45B3-8F0D-77CE7296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5DB7486-1318-45B3-8F0D-77CE7296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70658E-CE19-446A-8907-2FC68ABC1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BF70658E-CE19-446A-8907-2FC68ABC1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F70658E-CE19-446A-8907-2FC68ABC1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F70658E-CE19-446A-8907-2FC68ABC1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5FFBB3-0071-4C01-8D4E-8D462BA05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575FFBB3-0071-4C01-8D4E-8D462BA05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75FFBB3-0071-4C01-8D4E-8D462BA05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575FFBB3-0071-4C01-8D4E-8D462BA05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A85920-8216-4C09-BCAC-08830D4B6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66A85920-8216-4C09-BCAC-08830D4B6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66A85920-8216-4C09-BCAC-08830D4B6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66A85920-8216-4C09-BCAC-08830D4B6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EC0DF2-E105-4D10-A026-5E99C312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32EC0DF2-E105-4D10-A026-5E99C312E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2EC0DF2-E105-4D10-A026-5E99C312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2EC0DF2-E105-4D10-A026-5E99C312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A0349-8074-49F5-BAD9-362721E1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AFBA0349-8074-49F5-BAD9-362721E1E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AFBA0349-8074-49F5-BAD9-362721E1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AFBA0349-8074-49F5-BAD9-362721E1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C88E0-4EC3-40C8-8E5A-8D0F19C2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96DC88E0-4EC3-40C8-8E5A-8D0F19C29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96DC88E0-4EC3-40C8-8E5A-8D0F19C2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96DC88E0-4EC3-40C8-8E5A-8D0F19C2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C7B2CA-C4C1-45E1-8610-AF752E1A9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90C7B2CA-C4C1-45E1-8610-AF752E1A9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90C7B2CA-C4C1-45E1-8610-AF752E1A9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90C7B2CA-C4C1-45E1-8610-AF752E1A9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0F190-3BEE-4E82-91E3-D0EDB200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동중국해 분쟁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C99EAAD-FAA8-4AB4-8D2E-E78D46B17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180969"/>
              </p:ext>
            </p:extLst>
          </p:nvPr>
        </p:nvGraphicFramePr>
        <p:xfrm>
          <a:off x="1097280" y="1800910"/>
          <a:ext cx="10058400" cy="439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5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595CE-B74B-451D-BD25-FCE7FDDC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ED595CE-B74B-451D-BD25-FCE7FDDC7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ED595CE-B74B-451D-BD25-FCE7FDDC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ED595CE-B74B-451D-BD25-FCE7FDDC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D0BC1-22D2-4A13-8BC4-25DA2559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14D0BC1-22D2-4A13-8BC4-25DA25593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14D0BC1-22D2-4A13-8BC4-25DA2559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14D0BC1-22D2-4A13-8BC4-25DA2559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D972E-A927-415D-8640-E0514335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D2D972E-A927-415D-8640-E05143353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D2D972E-A927-415D-8640-E0514335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D2D972E-A927-415D-8640-E0514335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93F59-5BF7-47FF-9A3A-8069A5D4F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79F93F59-5BF7-47FF-9A3A-8069A5D4F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9F93F59-5BF7-47FF-9A3A-8069A5D4F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9F93F59-5BF7-47FF-9A3A-8069A5D4F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4FAAC-49F5-490E-89A7-8DF183E06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B24FAAC-49F5-490E-89A7-8DF183E06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B24FAAC-49F5-490E-89A7-8DF183E06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B24FAAC-49F5-490E-89A7-8DF183E06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55458-7137-4A51-89A0-B05A08F4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A5355458-7137-4A51-89A0-B05A08F44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5355458-7137-4A51-89A0-B05A08F4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5355458-7137-4A51-89A0-B05A08F4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0861B-9599-49DF-886C-838048B6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7B0861B-9599-49DF-886C-838048B67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7B0861B-9599-49DF-886C-838048B6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7B0861B-9599-49DF-886C-838048B67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28CB1A-50A8-444D-B2E9-E698EA3D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5328CB1A-50A8-444D-B2E9-E698EA3D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328CB1A-50A8-444D-B2E9-E698EA3D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328CB1A-50A8-444D-B2E9-E698EA3D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DFEF7-EAA1-4247-9E12-BEAF24AE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DC6DFEF7-EAA1-4247-9E12-BEAF24AE0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DC6DFEF7-EAA1-4247-9E12-BEAF24AE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DC6DFEF7-EAA1-4247-9E12-BEAF24AE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DEA66-2E89-4425-AF66-9BC8F627E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93FDEA66-2E89-4425-AF66-9BC8F627E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93FDEA66-2E89-4425-AF66-9BC8F627E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93FDEA66-2E89-4425-AF66-9BC8F627E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461B2-D473-4894-B760-604333C4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412461B2-D473-4894-B760-604333C4F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412461B2-D473-4894-B760-604333C4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412461B2-D473-4894-B760-604333C4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C3724-7DF9-4B4F-BE70-C714DBB23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52BC3724-7DF9-4B4F-BE70-C714DBB23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52BC3724-7DF9-4B4F-BE70-C714DBB23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52BC3724-7DF9-4B4F-BE70-C714DBB23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3F9B4-AE85-432C-A0B8-CB31D804C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8CC3F9B4-AE85-432C-A0B8-CB31D804C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8CC3F9B4-AE85-432C-A0B8-CB31D804C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8CC3F9B4-AE85-432C-A0B8-CB31D804C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763A9B-68EA-4A70-9753-7E306B24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6" y="496934"/>
            <a:ext cx="8534400" cy="929341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동중국해 분쟁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C00812-106A-43AC-8DCA-F84066F2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376" y="2075330"/>
            <a:ext cx="8534400" cy="1887069"/>
          </a:xfrm>
        </p:spPr>
        <p:txBody>
          <a:bodyPr/>
          <a:lstStyle/>
          <a:p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https://www.youtube.com/watch?v=Oie_gLH6OPg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2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8299AA-27A5-4CC9-842F-23D267EA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18" y="491844"/>
            <a:ext cx="8534400" cy="955738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동중국해 분쟁</a:t>
            </a:r>
            <a:endParaRPr lang="ko-KR" altLang="en-US" sz="44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F0F3D2E8-84CD-4B24-9BD3-1055951DD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43020"/>
              </p:ext>
            </p:extLst>
          </p:nvPr>
        </p:nvGraphicFramePr>
        <p:xfrm>
          <a:off x="711108" y="1570040"/>
          <a:ext cx="10981764" cy="479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1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9F600-90BC-4A47-915B-0F62755B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5E9F600-90BC-4A47-915B-0F62755B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5E9F600-90BC-4A47-915B-0F62755B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3D9FEF-73FF-44DC-87E9-E46766B8A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C3D9FEF-73FF-44DC-87E9-E46766B8A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C3D9FEF-73FF-44DC-87E9-E46766B8A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ADE390-0A11-48FC-B125-3635E059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CADE390-0A11-48FC-B125-3635E059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2CADE390-0A11-48FC-B125-3635E059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ABE08-06BD-4101-ABFA-8CEF03FAB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ACABE08-06BD-4101-ABFA-8CEF03FAB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ACABE08-06BD-4101-ABFA-8CEF03FAB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52D621-69A1-43BE-9C26-F296F4769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E52D621-69A1-43BE-9C26-F296F4769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E52D621-69A1-43BE-9C26-F296F4769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5E5210-6A2B-45A8-9B78-5182B8F57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8B5E5210-6A2B-45A8-9B78-5182B8F57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B5E5210-6A2B-45A8-9B78-5182B8F57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F183CD-23EC-4D89-A975-9D56B4D4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EF183CD-23EC-4D89-A975-9D56B4D4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EF183CD-23EC-4D89-A975-9D56B4D4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내용 개체 틀 7" descr="사람, 남자, 의류, 정장이(가) 표시된 사진&#10;&#10;자동 생성된 설명">
            <a:extLst>
              <a:ext uri="{FF2B5EF4-FFF2-40B4-BE49-F238E27FC236}">
                <a16:creationId xmlns:a16="http://schemas.microsoft.com/office/drawing/2014/main" id="{C9409742-B004-4C67-80C0-EAE2F6E1D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" b="2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제목 15">
            <a:extLst>
              <a:ext uri="{FF2B5EF4-FFF2-40B4-BE49-F238E27FC236}">
                <a16:creationId xmlns:a16="http://schemas.microsoft.com/office/drawing/2014/main" id="{FFB5B421-A902-4C61-8118-103432E6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5444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우리는 지금까지 비정상 상태에 놓여 있었다</a:t>
            </a:r>
            <a: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지금부터 우리는 보통의 국가로 돌아가야 한다</a:t>
            </a:r>
            <a: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.”</a:t>
            </a:r>
            <a:b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現 일본 총리 아베 신조</a:t>
            </a:r>
            <a:r>
              <a:rPr lang="en-US" altLang="ko-KR" sz="28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90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F0A4E5-F634-4D7B-8E28-E4A84E57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03" y="304800"/>
            <a:ext cx="6998232" cy="1780904"/>
          </a:xfrm>
        </p:spPr>
        <p:txBody>
          <a:bodyPr anchor="ctr">
            <a:normAutofit/>
          </a:bodyPr>
          <a:lstStyle/>
          <a:p>
            <a:r>
              <a:rPr lang="ko-KR" altLang="en-US" sz="4400" dirty="0">
                <a:solidFill>
                  <a:srgbClr val="35465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보수세력의 집권</a:t>
            </a:r>
          </a:p>
        </p:txBody>
      </p:sp>
      <p:pic>
        <p:nvPicPr>
          <p:cNvPr id="8" name="그림 7" descr="사람, 남자, 정장, 쥐고있는이(가) 표시된 사진&#10;&#10;자동 생성된 설명">
            <a:extLst>
              <a:ext uri="{FF2B5EF4-FFF2-40B4-BE49-F238E27FC236}">
                <a16:creationId xmlns:a16="http://schemas.microsoft.com/office/drawing/2014/main" id="{E43AFFBB-2F7C-44AA-9466-0C40458F6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1" r="5779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B2F1EAD4-4BB3-45F5-A2CC-4985F558A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50501"/>
              </p:ext>
            </p:extLst>
          </p:nvPr>
        </p:nvGraphicFramePr>
        <p:xfrm>
          <a:off x="5287617" y="2207878"/>
          <a:ext cx="6669740" cy="426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78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55C61-6736-4CB2-97F6-A2914321B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C255C61-6736-4CB2-97F6-A2914321B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C255C61-6736-4CB2-97F6-A2914321B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C255C61-6736-4CB2-97F6-A2914321B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96972-18BA-4CEE-8554-2C4D01C1A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2396972-18BA-4CEE-8554-2C4D01C1A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2396972-18BA-4CEE-8554-2C4D01C1A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2396972-18BA-4CEE-8554-2C4D01C1A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33543-CECD-4766-834A-C86318F13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23133543-CECD-4766-834A-C86318F13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3133543-CECD-4766-834A-C86318F13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3133543-CECD-4766-834A-C86318F13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7D1400-B6E4-43AC-8974-113816BE3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87D1400-B6E4-43AC-8974-113816BE3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87D1400-B6E4-43AC-8974-113816BE3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87D1400-B6E4-43AC-8974-113816BE3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14BB0-9474-4FF9-B980-E433CD9F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4814BB0-9474-4FF9-B980-E433CD9F8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4814BB0-9474-4FF9-B980-E433CD9F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4814BB0-9474-4FF9-B980-E433CD9F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F3C8AA-5146-4D39-AA51-0D00E5C85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FF3C8AA-5146-4D39-AA51-0D00E5C85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FF3C8AA-5146-4D39-AA51-0D00E5C85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FF3C8AA-5146-4D39-AA51-0D00E5C85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D985F-112D-4205-885B-6BEE9E8F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972D985F-112D-4205-885B-6BEE9E8FB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72D985F-112D-4205-885B-6BEE9E8F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72D985F-112D-4205-885B-6BEE9E8F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6B4C65-B17F-4957-AF9A-6D0BC89D6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16B4C65-B17F-4957-AF9A-6D0BC89D6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16B4C65-B17F-4957-AF9A-6D0BC89D6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16B4C65-B17F-4957-AF9A-6D0BC89D6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43AA0-BB40-4066-B0CD-AE21DBF52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62443AA0-BB40-4066-B0CD-AE21DBF52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62443AA0-BB40-4066-B0CD-AE21DBF52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62443AA0-BB40-4066-B0CD-AE21DBF52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0825B-310B-4006-B70D-7CF262F4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D720825B-310B-4006-B70D-7CF262F43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720825B-310B-4006-B70D-7CF262F4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D720825B-310B-4006-B70D-7CF262F4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2059-1D4C-41C6-A2C1-7CFB6141A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E3C92059-1D4C-41C6-A2C1-7CFB6141A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E3C92059-1D4C-41C6-A2C1-7CFB6141A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E3C92059-1D4C-41C6-A2C1-7CFB6141A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33ACF2-1735-413A-8534-07797DD2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76" y="609600"/>
            <a:ext cx="1396999" cy="884469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  <a:endParaRPr lang="ko-KR" altLang="en-US" sz="4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08A30C-30F7-4758-9D7E-36F9F0577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283" y="609600"/>
            <a:ext cx="6359029" cy="5486400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endParaRPr lang="en-US" altLang="ko-KR" sz="2000" dirty="0">
              <a:solidFill>
                <a:srgbClr val="FFFFFF"/>
              </a:solidFill>
            </a:endParaRPr>
          </a:p>
          <a:p>
            <a:endParaRPr lang="ko-KR" alt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B608FC1B-589D-433D-A951-5EACEA7E1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68330"/>
              </p:ext>
            </p:extLst>
          </p:nvPr>
        </p:nvGraphicFramePr>
        <p:xfrm>
          <a:off x="107156" y="1821677"/>
          <a:ext cx="11977688" cy="442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9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91AA01-1701-4ABD-8BB4-4E045442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9826"/>
            <a:ext cx="9253728" cy="838159"/>
          </a:xfrm>
          <a:noFill/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보수 세력의 중심 아베 신조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E3AC6AE-3322-45CA-A54A-D234700C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https://www.youtube.com/watch?v=73RRK7BGaYA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812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7FA9D2-C132-4D63-8AB5-04B3D190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2031"/>
            <a:ext cx="10058400" cy="1093962"/>
          </a:xfrm>
        </p:spPr>
        <p:txBody>
          <a:bodyPr/>
          <a:lstStyle/>
          <a:p>
            <a:r>
              <a:rPr lang="ko-KR" altLang="en-US" dirty="0"/>
              <a:t>보수세력의 지향점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CD910D0C-9E36-480E-8B46-5FCF8FED7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904866"/>
              </p:ext>
            </p:extLst>
          </p:nvPr>
        </p:nvGraphicFramePr>
        <p:xfrm>
          <a:off x="1066800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7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FC280F-03EE-4341-BC79-5A9BC4F32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86FC280F-03EE-4341-BC79-5A9BC4F32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86FC280F-03EE-4341-BC79-5A9BC4F32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F2704-1A26-41C7-9AE5-8FD29B19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CA6F2704-1A26-41C7-9AE5-8FD29B19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A6F2704-1A26-41C7-9AE5-8FD29B19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D83482-0358-408D-B98A-67A984DAB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CAD83482-0358-408D-B98A-67A984DAB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CAD83482-0358-408D-B98A-67A984DAB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2A746E-A1BE-4EEF-AE28-F3355659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4B2A746E-A1BE-4EEF-AE28-F3355659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4B2A746E-A1BE-4EEF-AE28-F3355659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63A786-9422-4DCF-8F8D-FA4AEB66C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963A786-9422-4DCF-8F8D-FA4AEB66C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A963A786-9422-4DCF-8F8D-FA4AEB66C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CD86EF-1D25-4DA7-8B36-DEDDFA3DD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6CD86EF-1D25-4DA7-8B36-DEDDFA3DD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06CD86EF-1D25-4DA7-8B36-DEDDFA3DD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880558-2BC0-4197-BFF1-215467E8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DD880558-2BC0-4197-BFF1-215467E8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DD880558-2BC0-4197-BFF1-215467E8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48B7FB-38A0-4620-9270-3D54BE7AD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F048B7FB-38A0-4620-9270-3D54BE7AD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F048B7FB-38A0-4620-9270-3D54BE7AD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6A4C41-42C3-44C8-878A-94C712AF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536A4C41-42C3-44C8-878A-94C712AF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536A4C41-42C3-44C8-878A-94C712AF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1B1F39-8FCB-4BEF-9490-3A8CDE4F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1B1F39-8FCB-4BEF-9490-3A8CDE4F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1B1F39-8FCB-4BEF-9490-3A8CDE4F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0CBA09-09AE-41BB-8950-A5F12B905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4C0CBA09-09AE-41BB-8950-A5F12B905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4C0CBA09-09AE-41BB-8950-A5F12B905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3A11BD-CF1A-450B-A7B3-18061E0C6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7E3A11BD-CF1A-450B-A7B3-18061E0C6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7E3A11BD-CF1A-450B-A7B3-18061E0C6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50CBFE-6251-4543-AB29-8E82C3853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D350CBFE-6251-4543-AB29-8E82C3853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D350CBFE-6251-4543-AB29-8E82C3853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DDAEC2-602C-4EB6-B04C-DB7EC977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5DDDAEC2-602C-4EB6-B04C-DB7EC977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5DDDAEC2-602C-4EB6-B04C-DB7EC977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6EB5C0-20AC-4188-BB58-646282599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0E6EB5C0-20AC-4188-BB58-646282599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0E6EB5C0-20AC-4188-BB58-646282599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F7D766-82BA-4D47-AA98-E1FD9DA7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1EF7D766-82BA-4D47-AA98-E1FD9DA7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1EF7D766-82BA-4D47-AA98-E1FD9DA7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430461-3A59-4994-83D6-9ECF66D40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A9430461-3A59-4994-83D6-9ECF66D40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A9430461-3A59-4994-83D6-9ECF66D40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519AFF-8193-4E63-87B5-1F51A58B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519AFF-8193-4E63-87B5-1F51A58B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48519AFF-8193-4E63-87B5-1F51A58B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5AD221-FA30-4F30-8E42-77EAE2011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E55AD221-FA30-4F30-8E42-77EAE2011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E55AD221-FA30-4F30-8E42-77EAE2011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A3C1EA-3B69-4096-8FB9-93D7F99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7CA3C1EA-3B69-4096-8FB9-93D7F99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7CA3C1EA-3B69-4096-8FB9-93D7F99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FB4588-99C0-4928-89CF-BA3BE01A6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5AFB4588-99C0-4928-89CF-BA3BE01A6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5AFB4588-99C0-4928-89CF-BA3BE01A6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6A42BE-5979-4814-B1B9-52F786C6C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0B6A42BE-5979-4814-B1B9-52F786C6C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0B6A42BE-5979-4814-B1B9-52F786C6C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D3A033-5555-4B6C-B691-14C18188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graphicEl>
                                              <a:dgm id="{C7D3A033-5555-4B6C-B691-14C18188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C7D3A033-5555-4B6C-B691-14C18188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E6DB50-A30A-4DDF-9DD0-EE1A217A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graphicEl>
                                              <a:dgm id="{72E6DB50-A30A-4DDF-9DD0-EE1A217A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72E6DB50-A30A-4DDF-9DD0-EE1A217A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E66AB6-BDDF-4E44-8C06-05BC6C80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>
                                            <p:graphicEl>
                                              <a:dgm id="{08E66AB6-BDDF-4E44-8C06-05BC6C80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08E66AB6-BDDF-4E44-8C06-05BC6C80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7707BE-80B7-4C62-9DF5-7D59EF77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>
                                            <p:graphicEl>
                                              <a:dgm id="{327707BE-80B7-4C62-9DF5-7D59EF77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327707BE-80B7-4C62-9DF5-7D59EF77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FBBD0-CEC3-40BB-9B70-8070883F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0" y="245872"/>
            <a:ext cx="10327341" cy="905256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보통국가화</a:t>
            </a:r>
          </a:p>
        </p:txBody>
      </p:sp>
      <p:pic>
        <p:nvPicPr>
          <p:cNvPr id="6" name="내용 개체 틀 5" descr="표지판, 사람, 빨간색, 착용이(가) 표시된 사진&#10;&#10;자동 생성된 설명">
            <a:extLst>
              <a:ext uri="{FF2B5EF4-FFF2-40B4-BE49-F238E27FC236}">
                <a16:creationId xmlns:a16="http://schemas.microsoft.com/office/drawing/2014/main" id="{609A9A1B-4F61-4A2A-AFFE-C8009F0B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5475" y="1719448"/>
            <a:ext cx="3975650" cy="4222377"/>
          </a:xfrm>
        </p:spPr>
      </p:pic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4C4CFBA1-61D8-41BD-847B-443BA8382F6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2278980"/>
              </p:ext>
            </p:extLst>
          </p:nvPr>
        </p:nvGraphicFramePr>
        <p:xfrm>
          <a:off x="5191125" y="1719448"/>
          <a:ext cx="7000875" cy="444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50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716810-7B72-444B-B4FD-EA3CEB0E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7716810-7B72-444B-B4FD-EA3CEB0E4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7716810-7B72-444B-B4FD-EA3CEB0E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7716810-7B72-444B-B4FD-EA3CEB0E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2CDE46-4796-44FC-B692-EE9050052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2F2CDE46-4796-44FC-B692-EE9050052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F2CDE46-4796-44FC-B692-EE9050052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F2CDE46-4796-44FC-B692-EE9050052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A349A6-F3F8-4A7D-B2F1-BC71DFFF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36A349A6-F3F8-4A7D-B2F1-BC71DFFF9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36A349A6-F3F8-4A7D-B2F1-BC71DFFF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36A349A6-F3F8-4A7D-B2F1-BC71DFFF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4CA90-56AE-4D3A-82A6-8F0BD42D0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0A24CA90-56AE-4D3A-82A6-8F0BD42D0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0A24CA90-56AE-4D3A-82A6-8F0BD42D0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A24CA90-56AE-4D3A-82A6-8F0BD42D0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F0CC6E-7BF1-4093-AE40-4E6DC8035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50F0CC6E-7BF1-4093-AE40-4E6DC8035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0F0CC6E-7BF1-4093-AE40-4E6DC8035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0F0CC6E-7BF1-4093-AE40-4E6DC8035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D6EE7F-44AD-46A5-A28B-AFCBF575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09D6EE7F-44AD-46A5-A28B-AFCBF5756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9D6EE7F-44AD-46A5-A28B-AFCBF575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09D6EE7F-44AD-46A5-A28B-AFCBF575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4BCF88-7F42-4114-BF98-705848AA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944BCF88-7F42-4114-BF98-705848AA3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944BCF88-7F42-4114-BF98-705848AA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944BCF88-7F42-4114-BF98-705848AA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A234EF4-1F89-41C1-9676-59B7EDF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73475"/>
            <a:ext cx="10058400" cy="941562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보통국가화의 주요내용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D43102BE-EF1C-44CB-95FE-EF4366B38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405280"/>
              </p:ext>
            </p:extLst>
          </p:nvPr>
        </p:nvGraphicFramePr>
        <p:xfrm>
          <a:off x="430306" y="1747917"/>
          <a:ext cx="11331388" cy="434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A67242-1BBE-4F3B-9D79-C2CCA6EA7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47A67242-1BBE-4F3B-9D79-C2CCA6EA7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47A67242-1BBE-4F3B-9D79-C2CCA6EA7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47A67242-1BBE-4F3B-9D79-C2CCA6EA7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6B1C5-CEAC-4D59-A0F5-61F9A24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3A56B1C5-CEAC-4D59-A0F5-61F9A2476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A56B1C5-CEAC-4D59-A0F5-61F9A24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3A56B1C5-CEAC-4D59-A0F5-61F9A24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F9064F-17C8-4E19-922B-707385912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3F9064F-17C8-4E19-922B-707385912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13F9064F-17C8-4E19-922B-707385912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13F9064F-17C8-4E19-922B-707385912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6037F1-421A-4A84-AB97-91F37E366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3B6037F1-421A-4A84-AB97-91F37E366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3B6037F1-421A-4A84-AB97-91F37E366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3B6037F1-421A-4A84-AB97-91F37E366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323F7-175F-4F06-84AD-85E8EB1C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28323F7-175F-4F06-84AD-85E8EB1CD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428323F7-175F-4F06-84AD-85E8EB1C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428323F7-175F-4F06-84AD-85E8EB1C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6F689A-B027-48FD-9FEB-139C6E92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016F689A-B027-48FD-9FEB-139C6E929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016F689A-B027-48FD-9FEB-139C6E92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016F689A-B027-48FD-9FEB-139C6E92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0EE7B-CA61-4395-83BC-4461CB1D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7620EE7B-CA61-4395-83BC-4461CB1D7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7620EE7B-CA61-4395-83BC-4461CB1D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7620EE7B-CA61-4395-83BC-4461CB1D7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9F704-C4E6-4C4A-A4FB-CFC85D2B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C3B9F704-C4E6-4C4A-A4FB-CFC85D2B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C3B9F704-C4E6-4C4A-A4FB-CFC85D2B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C3B9F704-C4E6-4C4A-A4FB-CFC85D2B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42C98A-C991-48C6-B53E-B8E4E19AA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5342C98A-C991-48C6-B53E-B8E4E19AA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5342C98A-C991-48C6-B53E-B8E4E19AA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5342C98A-C991-48C6-B53E-B8E4E19AA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A699C-94C5-4F99-B979-0F5065BE8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294A699C-94C5-4F99-B979-0F5065BE8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294A699C-94C5-4F99-B979-0F5065BE8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294A699C-94C5-4F99-B979-0F5065BE8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C1CDD-767C-4BF1-A15C-FE956F361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380C1CDD-767C-4BF1-A15C-FE956F361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380C1CDD-767C-4BF1-A15C-FE956F361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380C1CDD-767C-4BF1-A15C-FE956F361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57249C-6E2B-4D8F-B81F-4C139C94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graphicEl>
                                              <a:dgm id="{EF57249C-6E2B-4D8F-B81F-4C139C94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EF57249C-6E2B-4D8F-B81F-4C139C94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EF57249C-6E2B-4D8F-B81F-4C139C94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C5E866-4D4E-4884-845B-1E9F1182A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dgm id="{BBC5E866-4D4E-4884-845B-1E9F1182A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BBC5E866-4D4E-4884-845B-1E9F1182A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graphicEl>
                                              <a:dgm id="{BBC5E866-4D4E-4884-845B-1E9F1182A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0618C6-AB08-4192-9B3E-07355970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graphicEl>
                                              <a:dgm id="{BF0618C6-AB08-4192-9B3E-073559700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BF0618C6-AB08-4192-9B3E-07355970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BF0618C6-AB08-4192-9B3E-07355970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C6412B-EC08-4BE9-A7CA-004B8C879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graphicEl>
                                              <a:dgm id="{32C6412B-EC08-4BE9-A7CA-004B8C879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32C6412B-EC08-4BE9-A7CA-004B8C879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graphicEl>
                                              <a:dgm id="{32C6412B-EC08-4BE9-A7CA-004B8C879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269ACC-3B5A-4ED4-BAE6-EC92A8B1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9844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보통국가화의 최종목표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EBD0CFD4-2E7E-42B7-9344-CCA30A79B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467354"/>
              </p:ext>
            </p:extLst>
          </p:nvPr>
        </p:nvGraphicFramePr>
        <p:xfrm>
          <a:off x="1097281" y="1846263"/>
          <a:ext cx="10058400" cy="432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5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7F797-5E06-4A20-A439-87B78F20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5D7F797-5E06-4A20-A439-87B78F20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5D7F797-5E06-4A20-A439-87B78F20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AB7CF9-FEB4-4F48-B580-C1ED2E16B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EAB7CF9-FEB4-4F48-B580-C1ED2E16B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EAB7CF9-FEB4-4F48-B580-C1ED2E16B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B5E94B-20E0-4094-B488-848A63C9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CB5E94B-20E0-4094-B488-848A63C9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CB5E94B-20E0-4094-B488-848A63C9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3A6532-3A3A-4C83-A6AB-8C11FAD2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23A6532-3A3A-4C83-A6AB-8C11FAD2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423A6532-3A3A-4C83-A6AB-8C11FAD2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E43C2-9446-41B3-B6DB-981C90B28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32E43C2-9446-41B3-B6DB-981C90B28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32E43C2-9446-41B3-B6DB-981C90B28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E68C46-CFDD-44BA-8DB2-912213D3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1E68C46-CFDD-44BA-8DB2-912213D3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1E68C46-CFDD-44BA-8DB2-912213D3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67CCF9-17D8-4A35-B9C0-149CC497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232" y="905435"/>
            <a:ext cx="10058400" cy="831925"/>
          </a:xfrm>
        </p:spPr>
        <p:txBody>
          <a:bodyPr/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보통국가화로 인한 한국의 우려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E17D4564-5F9F-4DF5-A013-296102664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17675"/>
              </p:ext>
            </p:extLst>
          </p:nvPr>
        </p:nvGraphicFramePr>
        <p:xfrm>
          <a:off x="1096963" y="1846263"/>
          <a:ext cx="10058400" cy="439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8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D6A2A-EDA5-4D65-8FBC-B80D8EE4F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E6D6A2A-EDA5-4D65-8FBC-B80D8EE4F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E6D6A2A-EDA5-4D65-8FBC-B80D8EE4F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D0BF2-F363-44DD-BF19-ED385236B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0DD0BF2-F363-44DD-BF19-ED385236B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0DD0BF2-F363-44DD-BF19-ED385236B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BDF64-4D51-4FE3-B59E-36C1479C8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97BDF64-4D51-4FE3-B59E-36C1479C8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97BDF64-4D51-4FE3-B59E-36C1479C8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70BDD-E8CD-4BB7-ACB8-C30EC7FE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D270BDD-E8CD-4BB7-ACB8-C30EC7FE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D270BDD-E8CD-4BB7-ACB8-C30EC7FE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2A934-DF02-4EEE-A231-3780DBAF6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CC2A934-DF02-4EEE-A231-3780DBAF6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CC2A934-DF02-4EEE-A231-3780DBAF6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0EBA2-E646-4954-A655-1F6896BE9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320EBA2-E646-4954-A655-1F6896BE9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320EBA2-E646-4954-A655-1F6896BE9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BAF9A7-7644-4D47-8B40-1A32551E4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7BAF9A7-7644-4D47-8B40-1A32551E4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7BAF9A7-7644-4D47-8B40-1A32551E4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297CE0-5505-432C-8ECF-0C87C732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88" y="343149"/>
            <a:ext cx="10378235" cy="801844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중국의 부상에 대한 한일 인식 분화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9F0D2FA0-6170-4514-AE1C-086E73F39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24866"/>
              </p:ext>
            </p:extLst>
          </p:nvPr>
        </p:nvGraphicFramePr>
        <p:xfrm>
          <a:off x="707788" y="1335742"/>
          <a:ext cx="10800000" cy="47781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3564597626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3676379223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803223619"/>
                    </a:ext>
                  </a:extLst>
                </a:gridCol>
              </a:tblGrid>
              <a:tr h="560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한국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기회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일본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위협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73530"/>
                  </a:ext>
                </a:extLst>
              </a:tr>
              <a:tr h="5835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중견국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세력전이 </a:t>
                      </a:r>
                      <a:r>
                        <a:rPr lang="ko-KR" altLang="en-US" dirty="0" err="1"/>
                        <a:t>목격중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국제질서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지역 강대국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세력전이 진행중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97353"/>
                  </a:ext>
                </a:extLst>
              </a:tr>
              <a:tr h="6917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미국과는 안보 동맹관계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중국과는 비대칭적 상호의존 관계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미국 및 중국과의 관계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미국과는 강력한 동맹관계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중국과는 경쟁관계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006241"/>
                  </a:ext>
                </a:extLst>
              </a:tr>
              <a:tr h="17747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중국의 부상에 따른 국가적 차원의 경제적 이익 가능성이 크다</a:t>
                      </a:r>
                      <a:r>
                        <a:rPr lang="en-US" altLang="ko-KR" dirty="0"/>
                        <a:t>. (</a:t>
                      </a:r>
                      <a:r>
                        <a:rPr lang="ko-KR" altLang="en-US" dirty="0"/>
                        <a:t>재계 입장</a:t>
                      </a:r>
                      <a:r>
                        <a:rPr lang="en-US" altLang="ko-KR" dirty="0"/>
                        <a:t> = </a:t>
                      </a:r>
                      <a:r>
                        <a:rPr lang="ko-KR" altLang="en-US" dirty="0"/>
                        <a:t>정부 입장</a:t>
                      </a:r>
                      <a:r>
                        <a:rPr lang="en-US" altLang="ko-KR" dirty="0"/>
                        <a:t>)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이해관계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중국의 부상에 따른 국가적 차원의 경제적 이익 가능성이 크지 않지만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재계는 중국의 부상을 경제적 기회로 인식하고 있다</a:t>
                      </a:r>
                      <a:r>
                        <a:rPr lang="en-US" altLang="ko-KR" dirty="0"/>
                        <a:t>. </a:t>
                      </a:r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재계 입장 ≠ 정부 입장</a:t>
                      </a:r>
                      <a:r>
                        <a:rPr lang="en-US" altLang="ko-KR" dirty="0"/>
                        <a:t>)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017023"/>
                  </a:ext>
                </a:extLst>
              </a:tr>
              <a:tr h="5835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북한의 위협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외부 위협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중일 해양영토 분쟁 심화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789938"/>
                  </a:ext>
                </a:extLst>
              </a:tr>
              <a:tr h="5835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해징</a:t>
                      </a:r>
                      <a:r>
                        <a:rPr lang="en-US" altLang="ko-KR" dirty="0"/>
                        <a:t>(Hedging)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국가 전략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균형</a:t>
                      </a:r>
                      <a:r>
                        <a:rPr lang="en-US" altLang="ko-KR" dirty="0"/>
                        <a:t>(Balancing)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17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1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B3210-0E49-4BAF-B1B9-443AF296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9294"/>
            <a:ext cx="5238749" cy="735106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주요 연혁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ED16230-9211-4BC8-BCD3-5C75D9F99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917624"/>
              </p:ext>
            </p:extLst>
          </p:nvPr>
        </p:nvGraphicFramePr>
        <p:xfrm>
          <a:off x="333375" y="1057835"/>
          <a:ext cx="11525250" cy="521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4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2E162-5578-4DF4-80E5-5B8274455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442E162-5578-4DF4-80E5-5B8274455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442E162-5578-4DF4-80E5-5B8274455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442E162-5578-4DF4-80E5-5B8274455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D2AE31-8E7F-4279-9FE8-0518E25B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3D2AE31-8E7F-4279-9FE8-0518E25B6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3D2AE31-8E7F-4279-9FE8-0518E25B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3D2AE31-8E7F-4279-9FE8-0518E25B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DB63C-E913-44DD-B6FE-552D5EFF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E2EDB63C-E913-44DD-B6FE-552D5EFF7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2EDB63C-E913-44DD-B6FE-552D5EFF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2EDB63C-E913-44DD-B6FE-552D5EFF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308D6-73BD-486E-8618-89E761170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08308D6-73BD-486E-8618-89E761170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08308D6-73BD-486E-8618-89E761170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08308D6-73BD-486E-8618-89E761170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ACBCA1-A545-43D0-8F4A-254E49676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6ACBCA1-A545-43D0-8F4A-254E49676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6ACBCA1-A545-43D0-8F4A-254E49676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6ACBCA1-A545-43D0-8F4A-254E49676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96E014-0C7C-47FC-B1EE-F3897F40F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896E014-0C7C-47FC-B1EE-F3897F40F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896E014-0C7C-47FC-B1EE-F3897F40F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896E014-0C7C-47FC-B1EE-F3897F40F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C2554-9880-40E4-B609-58930B1B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D4FC2554-9880-40E4-B609-58930B1B4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4FC2554-9880-40E4-B609-58930B1B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4FC2554-9880-40E4-B609-58930B1B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BA74A-2F1F-40EA-B656-A3347A96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81DBA74A-2F1F-40EA-B656-A3347A96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81DBA74A-2F1F-40EA-B656-A3347A96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81DBA74A-2F1F-40EA-B656-A3347A96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7383E-4616-4654-8E8F-609AA62A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E417383E-4616-4654-8E8F-609AA62A6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417383E-4616-4654-8E8F-609AA62A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417383E-4616-4654-8E8F-609AA62A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C3B07-86C1-45ED-A9D2-67ADDFCF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FC7C3B07-86C1-45ED-A9D2-67ADDFCF0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FC7C3B07-86C1-45ED-A9D2-67ADDFCF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FC7C3B07-86C1-45ED-A9D2-67ADDFCF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70AC8-EE81-4007-9FDE-663239AAC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B5C70AC8-EE81-4007-9FDE-663239AAC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B5C70AC8-EE81-4007-9FDE-663239AAC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B5C70AC8-EE81-4007-9FDE-663239AAC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F38EA-89B4-4B1E-BA9C-F37129D36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0E7F38EA-89B4-4B1E-BA9C-F37129D36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0E7F38EA-89B4-4B1E-BA9C-F37129D36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0E7F38EA-89B4-4B1E-BA9C-F37129D36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4F60C8-1AD3-4E48-8C9E-CD1B9D86A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A14F60C8-1AD3-4E48-8C9E-CD1B9D86A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A14F60C8-1AD3-4E48-8C9E-CD1B9D86A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A14F60C8-1AD3-4E48-8C9E-CD1B9D86A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7E6C6-744B-4207-A423-9FCAA00CF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C6B7E6C6-744B-4207-A423-9FCAA00CF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C6B7E6C6-744B-4207-A423-9FCAA00CF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C6B7E6C6-744B-4207-A423-9FCAA00CF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848280A-20CF-44BE-A309-65E9339B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5" y="153865"/>
            <a:ext cx="6033247" cy="14432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latinLnBrk="0"/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패전직후 일본 정치 </a:t>
            </a:r>
            <a:endParaRPr lang="en-US" altLang="ko-KR" sz="28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0" name="내용 개체 틀 9">
            <a:extLst>
              <a:ext uri="{FF2B5EF4-FFF2-40B4-BE49-F238E27FC236}">
                <a16:creationId xmlns:a16="http://schemas.microsoft.com/office/drawing/2014/main" id="{C587D95B-87EF-4CBD-A307-7C116298D5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953163"/>
              </p:ext>
            </p:extLst>
          </p:nvPr>
        </p:nvGraphicFramePr>
        <p:xfrm>
          <a:off x="1174375" y="1939871"/>
          <a:ext cx="5795680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 descr="사람, 금관, 남자, 착용이(가) 표시된 사진&#10;&#10;자동 생성된 설명">
            <a:extLst>
              <a:ext uri="{FF2B5EF4-FFF2-40B4-BE49-F238E27FC236}">
                <a16:creationId xmlns:a16="http://schemas.microsoft.com/office/drawing/2014/main" id="{7A293FC5-B36D-4337-85AA-E89BC0A74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/>
        </p:blipFill>
        <p:spPr>
          <a:xfrm>
            <a:off x="7333129" y="1939871"/>
            <a:ext cx="3801035" cy="3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11F178-2618-4433-86BC-7D4C9CEE2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711F178-2618-4433-86BC-7D4C9CEE2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5FE990-998F-4CFC-B6E1-57411796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345FE990-998F-4CFC-B6E1-57411796E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6054F1-E8FE-4BD4-A43B-CBF87076E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E46054F1-E8FE-4BD4-A43B-CBF87076E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9E1BE4-2B94-4E74-8B92-1FB3AD0A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"/>
            <a:ext cx="6693061" cy="1356360"/>
          </a:xfrm>
          <a:noFill/>
        </p:spPr>
        <p:txBody>
          <a:bodyPr>
            <a:normAutofit/>
          </a:bodyPr>
          <a:lstStyle/>
          <a:p>
            <a:r>
              <a:rPr lang="ko-KR" altLang="en-US" sz="44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일본국</a:t>
            </a:r>
            <a:r>
              <a:rPr lang="ko-KR" altLang="en-US" sz="4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헌법</a:t>
            </a:r>
            <a:endParaRPr lang="ko-KR" altLang="en-US" sz="28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D2C69C96-5363-4390-8FA3-8AE18E621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425523"/>
              </p:ext>
            </p:extLst>
          </p:nvPr>
        </p:nvGraphicFramePr>
        <p:xfrm>
          <a:off x="1143000" y="1676400"/>
          <a:ext cx="1068144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순서도: 수행의 시작/종료 4">
            <a:extLst>
              <a:ext uri="{FF2B5EF4-FFF2-40B4-BE49-F238E27FC236}">
                <a16:creationId xmlns:a16="http://schemas.microsoft.com/office/drawing/2014/main" id="{D786C29F-29F8-40AE-9745-AE9B3EF19F91}"/>
              </a:ext>
            </a:extLst>
          </p:cNvPr>
          <p:cNvSpPr/>
          <p:nvPr/>
        </p:nvSpPr>
        <p:spPr>
          <a:xfrm>
            <a:off x="4023366" y="1837112"/>
            <a:ext cx="3982720" cy="92456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국민이 주권을 가지는 민주주의</a:t>
            </a:r>
          </a:p>
        </p:txBody>
      </p: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6F5EDAF6-0E41-4403-9A3A-DC9DE69A2138}"/>
              </a:ext>
            </a:extLst>
          </p:cNvPr>
          <p:cNvSpPr/>
          <p:nvPr/>
        </p:nvSpPr>
        <p:spPr>
          <a:xfrm>
            <a:off x="7066282" y="4947920"/>
            <a:ext cx="3982720" cy="9245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군대 보유금지</a:t>
            </a:r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71A5E334-FBF4-49FA-9E3E-B97E7C7FBBF8}"/>
              </a:ext>
            </a:extLst>
          </p:cNvPr>
          <p:cNvSpPr/>
          <p:nvPr/>
        </p:nvSpPr>
        <p:spPr>
          <a:xfrm>
            <a:off x="1143000" y="4947920"/>
            <a:ext cx="3982720" cy="92456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헌법에 의한 국민의 평등권 보장</a:t>
            </a:r>
          </a:p>
        </p:txBody>
      </p:sp>
    </p:spTree>
    <p:extLst>
      <p:ext uri="{BB962C8B-B14F-4D97-AF65-F5344CB8AC3E}">
        <p14:creationId xmlns:p14="http://schemas.microsoft.com/office/powerpoint/2010/main" val="28995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65F2E-796A-4CDE-8C9A-111AF01D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7D65F2E-796A-4CDE-8C9A-111AF01DC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C5731-3C20-484D-80B2-F4D4D1716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01C5731-3C20-484D-80B2-F4D4D1716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48A05-E388-4347-AF90-C594ACD70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E48A05-E388-4347-AF90-C594ACD70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B89A2-AEB2-4D29-842A-3F1DE2409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58B89A2-AEB2-4D29-842A-3F1DE2409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7F809-901F-43E1-9A0A-DBB02D8B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1F7F809-901F-43E1-9A0A-DBB02D8BA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C5A87-F1C1-4378-9418-2C35E8D6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A8C5A87-F1C1-4378-9418-2C35E8D67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A7379-36A2-4C08-91C8-044D41A2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1A7379-36A2-4C08-91C8-044D41A28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0F2F54-B7B2-497A-BCDA-3522D614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11" y="770964"/>
            <a:ext cx="9906060" cy="726141"/>
          </a:xfrm>
        </p:spPr>
        <p:txBody>
          <a:bodyPr>
            <a:normAutofit/>
          </a:bodyPr>
          <a:lstStyle/>
          <a:p>
            <a:r>
              <a:rPr lang="ko-KR" altLang="en-US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일본국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헌법 외 주요 변화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316E575-6D10-4071-84C3-57A6B12CA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23973"/>
              </p:ext>
            </p:extLst>
          </p:nvPr>
        </p:nvGraphicFramePr>
        <p:xfrm>
          <a:off x="553541" y="1808713"/>
          <a:ext cx="10896600" cy="417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464CE-2CF9-44E5-AE8A-EDFF1FB05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56464CE-2CF9-44E5-AE8A-EDFF1FB05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56464CE-2CF9-44E5-AE8A-EDFF1FB05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02DF78-202C-4598-8F5D-A345BFFA5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D02DF78-202C-4598-8F5D-A345BFFA5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D02DF78-202C-4598-8F5D-A345BFFA5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3B2D9-3AB5-4C74-8C32-29448572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163B2D9-3AB5-4C74-8C32-29448572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163B2D9-3AB5-4C74-8C32-29448572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F84DD-E8B8-4C9E-A7E5-11639E911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CEF84DD-E8B8-4C9E-A7E5-11639E911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CEF84DD-E8B8-4C9E-A7E5-11639E911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23DFDA-5035-415E-9BE7-2CAE85FB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223DFDA-5035-415E-9BE7-2CAE85FB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223DFDA-5035-415E-9BE7-2CAE85FB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B084C-0CC7-4B45-AAEA-27CD8A0D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53B084C-0CC7-4B45-AAEA-27CD8A0D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53B084C-0CC7-4B45-AAEA-27CD8A0D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601640-07D3-48A0-AAC0-752E53E6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A601640-07D3-48A0-AAC0-752E53E6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A601640-07D3-48A0-AAC0-752E53E6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2A9F4-0ACA-4FDF-8BC6-01D175AF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DA2A9F4-0ACA-4FDF-8BC6-01D175AF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DA2A9F4-0ACA-4FDF-8BC6-01D175AF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13FA5-CC44-425B-B6F2-997DEFF9C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11113FA5-CC44-425B-B6F2-997DEFF9C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11113FA5-CC44-425B-B6F2-997DEFF9C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86D77-B7EF-4629-AD70-FCCE3740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17686D77-B7EF-4629-AD70-FCCE3740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17686D77-B7EF-4629-AD70-FCCE3740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85BAD-F312-45A9-8E02-63B6AB674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1185BAD-F312-45A9-8E02-63B6AB674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1185BAD-F312-45A9-8E02-63B6AB674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A19256-8B0B-4A7E-996F-68530DE8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41" y="548640"/>
            <a:ext cx="9351264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정치체계</a:t>
            </a:r>
          </a:p>
        </p:txBody>
      </p:sp>
      <p:graphicFrame>
        <p:nvGraphicFramePr>
          <p:cNvPr id="13" name="내용 개체 틀 12">
            <a:extLst>
              <a:ext uri="{FF2B5EF4-FFF2-40B4-BE49-F238E27FC236}">
                <a16:creationId xmlns:a16="http://schemas.microsoft.com/office/drawing/2014/main" id="{03897973-175F-41DA-B16F-C7989F7E4511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0345341"/>
              </p:ext>
            </p:extLst>
          </p:nvPr>
        </p:nvGraphicFramePr>
        <p:xfrm>
          <a:off x="1199541" y="1813560"/>
          <a:ext cx="634874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6E6C4ACB-7145-4F50-8A86-26017D0E8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49421" y="1813560"/>
            <a:ext cx="3820479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14ABE-9D55-46DB-960E-58FFB906D007}"/>
              </a:ext>
            </a:extLst>
          </p:cNvPr>
          <p:cNvSpPr txBox="1"/>
          <p:nvPr/>
        </p:nvSpPr>
        <p:spPr>
          <a:xfrm>
            <a:off x="7836061" y="6858000"/>
            <a:ext cx="3820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8" tooltip="https://en.wikipedia.org/wiki/Prime_Minister_of_Japan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9" tooltip="https://creativecommons.org/licenses/by-sa/3.0/"/>
              </a:rPr>
              <a:t>CC BY-SA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7796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3EF51CD-43A8-4F3B-993A-82A36B7E9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33EF51CD-43A8-4F3B-993A-82A36B7E9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33EF51CD-43A8-4F3B-993A-82A36B7E9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3A2039-A4EE-488A-A297-ED4AFE211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193A2039-A4EE-488A-A297-ED4AFE211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193A2039-A4EE-488A-A297-ED4AFE211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64AAF0-CE91-4152-9AD2-446F0B1C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5064AAF0-CE91-4152-9AD2-446F0B1C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5064AAF0-CE91-4152-9AD2-446F0B1C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5822755-0C99-4B42-BD26-5CA1E1B56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E5822755-0C99-4B42-BD26-5CA1E1B56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E5822755-0C99-4B42-BD26-5CA1E1B56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B5C4A1-1C1A-435A-B717-5C2B6A9C6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F5B5C4A1-1C1A-435A-B717-5C2B6A9C6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F5B5C4A1-1C1A-435A-B717-5C2B6A9C6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2AD10F-D026-4A59-A066-3D7264B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graphicEl>
                                              <a:dgm id="{712AD10F-D026-4A59-A066-3D7264B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712AD10F-D026-4A59-A066-3D7264B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E390AA-2E9C-4690-B058-F4E56DA6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89E390AA-2E9C-4690-B058-F4E56DA6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89E390AA-2E9C-4690-B058-F4E56DA6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B412F4-8457-4DF5-8455-E0E934276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graphicEl>
                                              <a:dgm id="{68B412F4-8457-4DF5-8455-E0E934276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68B412F4-8457-4DF5-8455-E0E934276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9A01D0-D881-4DA9-AB8A-E43F31222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479A01D0-D881-4DA9-AB8A-E43F31222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479A01D0-D881-4DA9-AB8A-E43F31222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866DA9-5CE0-4532-96A2-85CE7C49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7" y="79001"/>
            <a:ext cx="9875520" cy="10896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5000"/>
              </a:lnSpc>
            </a:pPr>
            <a:r>
              <a:rPr lang="ko-KR" altLang="en-US" sz="4400" cap="all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정치조직도</a:t>
            </a:r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A1CCD549-25A9-4AEF-833E-393354DED7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2574" b="2"/>
          <a:stretch/>
        </p:blipFill>
        <p:spPr>
          <a:xfrm>
            <a:off x="862647" y="1321061"/>
            <a:ext cx="10436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BB7941-E54D-43D0-861B-AA81BBFB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3878"/>
            <a:ext cx="10058400" cy="959359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국회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D6B24D83-A4A2-478E-A9F8-885303B72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32392"/>
              </p:ext>
            </p:extLst>
          </p:nvPr>
        </p:nvGraphicFramePr>
        <p:xfrm>
          <a:off x="1066800" y="1913731"/>
          <a:ext cx="5620871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내용 개체 틀 5" descr="건물, 테이블, 작은, 앉아있는이(가) 표시된 사진&#10;&#10;자동 생성된 설명">
            <a:extLst>
              <a:ext uri="{FF2B5EF4-FFF2-40B4-BE49-F238E27FC236}">
                <a16:creationId xmlns:a16="http://schemas.microsoft.com/office/drawing/2014/main" id="{C0B0650D-7023-4EF2-B6A3-AC09814FE44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/>
        </p:blipFill>
        <p:spPr>
          <a:xfrm>
            <a:off x="6807200" y="1913731"/>
            <a:ext cx="4318000" cy="42124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C0698-A066-4BDE-90CD-9F258F445542}"/>
              </a:ext>
            </a:extLst>
          </p:cNvPr>
          <p:cNvSpPr txBox="1"/>
          <p:nvPr/>
        </p:nvSpPr>
        <p:spPr>
          <a:xfrm>
            <a:off x="8922654" y="6421724"/>
            <a:ext cx="30348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8" tooltip="https://namu.moe/w/%EC%9D%BC%EB%B3%B8%20%EA%B5%AD%ED%9A%8C%EC%9D%98%EC%82%AC%EB%8B%B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19068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040034D1-D557-4E8D-AA1C-D162344B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25503EA0-AC8F-4DA0-B578-650ECAD83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5A205E3F-B4A5-4C72-B2FD-1758768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578B15D1-B047-4161-877B-63AA804F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792</Words>
  <Application>Microsoft Office PowerPoint</Application>
  <PresentationFormat>와이드스크린</PresentationFormat>
  <Paragraphs>181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HY견고딕</vt:lpstr>
      <vt:lpstr>HY헤드라인M</vt:lpstr>
      <vt:lpstr>Calibri</vt:lpstr>
      <vt:lpstr>Calibri Light</vt:lpstr>
      <vt:lpstr>추억</vt:lpstr>
      <vt:lpstr>일본국가의 정치와 군사제도의 특징  -일본의 정치와 보통국가화 전략-</vt:lpstr>
      <vt:lpstr>목차</vt:lpstr>
      <vt:lpstr>일본의 주요 연혁</vt:lpstr>
      <vt:lpstr>패전직후 일본 정치 </vt:lpstr>
      <vt:lpstr>일본국 헌법</vt:lpstr>
      <vt:lpstr>일본국 헌법 외 주요 변화</vt:lpstr>
      <vt:lpstr>일본의 정치체계</vt:lpstr>
      <vt:lpstr>일본의 정치조직도</vt:lpstr>
      <vt:lpstr>일본의 국회</vt:lpstr>
      <vt:lpstr>일본의 내각조직도</vt:lpstr>
      <vt:lpstr>일본의 양원제</vt:lpstr>
      <vt:lpstr>일본의 양원제 </vt:lpstr>
      <vt:lpstr>일본의 위기</vt:lpstr>
      <vt:lpstr>안보무임승차론</vt:lpstr>
      <vt:lpstr>동중국해 분쟁</vt:lpstr>
      <vt:lpstr>동중국해 분쟁</vt:lpstr>
      <vt:lpstr>동중국해 분쟁</vt:lpstr>
      <vt:lpstr>“우리는 지금까지 비정상 상태에 놓여 있었다. 지금부터 우리는 보통의 국가로 돌아가야 한다.”  -現 일본 총리 아베 신조-</vt:lpstr>
      <vt:lpstr>보수세력의 집권</vt:lpstr>
      <vt:lpstr>보수 세력의 중심 아베 신조</vt:lpstr>
      <vt:lpstr>보수세력의 지향점</vt:lpstr>
      <vt:lpstr>일본의 보통국가화</vt:lpstr>
      <vt:lpstr>보통국가화의 주요내용</vt:lpstr>
      <vt:lpstr>보통국가화의 최종목표</vt:lpstr>
      <vt:lpstr>보통국가화로 인한 한국의 우려</vt:lpstr>
      <vt:lpstr>중국의 부상에 대한 한일 인식 분화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정치와 보통국가화 전략</dc:title>
  <dc:creator>이민우</dc:creator>
  <cp:lastModifiedBy>이민우</cp:lastModifiedBy>
  <cp:revision>17</cp:revision>
  <dcterms:created xsi:type="dcterms:W3CDTF">2020-05-03T01:04:30Z</dcterms:created>
  <dcterms:modified xsi:type="dcterms:W3CDTF">2020-05-03T23:56:57Z</dcterms:modified>
</cp:coreProperties>
</file>