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8" r:id="rId3"/>
    <p:sldId id="261" r:id="rId4"/>
    <p:sldId id="269" r:id="rId5"/>
    <p:sldId id="270" r:id="rId6"/>
    <p:sldId id="284" r:id="rId7"/>
    <p:sldId id="271" r:id="rId8"/>
    <p:sldId id="272" r:id="rId9"/>
    <p:sldId id="275" r:id="rId10"/>
    <p:sldId id="274" r:id="rId11"/>
    <p:sldId id="277" r:id="rId12"/>
    <p:sldId id="276" r:id="rId13"/>
    <p:sldId id="278" r:id="rId14"/>
    <p:sldId id="279" r:id="rId15"/>
    <p:sldId id="280" r:id="rId16"/>
    <p:sldId id="281" r:id="rId17"/>
    <p:sldId id="282" r:id="rId18"/>
    <p:sldId id="283" r:id="rId19"/>
    <p:sldId id="285" r:id="rId20"/>
    <p:sldId id="286" r:id="rId21"/>
    <p:sldId id="256" r:id="rId2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365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39E836D-DF14-4AD3-A131-917E2118D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D493CA0-5DD8-4B51-8D95-843257F0A2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851FE82-693F-4A32-A013-505277C87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0B93-3FA2-4CA9-9F65-863157F59B19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72C2732-BF7B-4D63-B98F-5A15431AD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BBAAE21-4D3F-495B-94F2-6D6E9B181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C5E-54FC-402A-9C7A-B929913E1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1813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26CAD73-65CF-4D5D-BFCC-E5827BA56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018A366-FE81-4414-B023-5D069D484A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6EF00CA-BFE5-4D67-A71A-6FC3C8896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0B93-3FA2-4CA9-9F65-863157F59B19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252421B-46E5-4F55-98B4-80FF590FF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F001E1D-69E0-4DA1-8D74-1414EBE22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C5E-54FC-402A-9C7A-B929913E1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7168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9064670-B598-4937-AA2F-C012B6EEAB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B3B093C-37AD-4FDE-A1A8-7968CE1432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B762FA9-C1D5-460B-9312-BFDC2972A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0B93-3FA2-4CA9-9F65-863157F59B19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6A520D8-2F5E-4AE0-A26C-C6DA4BC90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B249E48-1CEB-453A-9B5A-93944486A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C5E-54FC-402A-9C7A-B929913E1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1955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6985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C467D0-277D-4673-A327-BEBE8A77E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83E85D9-600D-4CE4-BCFD-507EB43BD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B1AE4DC-9CB3-4BED-8A37-2D5304835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0B93-3FA2-4CA9-9F65-863157F59B19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F5A9768-4084-4B50-9FE0-E029C1227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65C330F-A8A0-4379-821D-9DA5A30F2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C5E-54FC-402A-9C7A-B929913E1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0874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1CC120F-E667-42B4-85AE-7BC5C9A91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64EEB71-DE18-4BC5-8B49-49817CF72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2B78B63-A4FA-4798-8308-1EA274D20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0B93-3FA2-4CA9-9F65-863157F59B19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280B0B9-AFD2-45B5-9FD6-395FAE177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59E3902-155B-4920-915E-008C0F9FB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C5E-54FC-402A-9C7A-B929913E1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561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5E79FDB-2053-47FA-82B8-7F613B827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457493E-CCAC-47B6-A03B-87A6C19CC3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6936CE3-F80B-4F13-86DF-EF76C8A14C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82FB211-038E-4602-B98C-D352ABFF7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0B93-3FA2-4CA9-9F65-863157F59B19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25372EB-60D7-4FB6-A188-82F88E8F8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3D39FC9-0CB0-49FF-9340-7BA18C081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C5E-54FC-402A-9C7A-B929913E1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3572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9DFA4B-7F27-40BF-8ADC-7E4BA0267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EB90AE3-3E7D-4027-AAC3-033D9D3F5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0931623-E7EA-4ED5-BF23-611E596ED0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27ECD5D-B3B0-4700-992C-DE7813A2C4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24394DA9-8B42-446E-96C9-961B61BEBA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DC6AABA-BE6A-4AC6-AB9F-99B1585DA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0B93-3FA2-4CA9-9F65-863157F59B19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E5A6263F-83B3-402E-A0B9-91208605E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B39BDF3F-D198-40AE-920B-2113748EC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C5E-54FC-402A-9C7A-B929913E1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8449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3DF3D18-349A-4C94-8DAF-AF8DF5B13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CA1385F-1426-446D-88DA-9AA18EB7E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0B93-3FA2-4CA9-9F65-863157F59B19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3CBEFD4-8E5B-4D49-8C30-43AAB2CF9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3860517-C674-4A80-BE4A-ABBF6F3F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C5E-54FC-402A-9C7A-B929913E1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7828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C2803255-6B8E-4117-B78A-CE5F79523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0B93-3FA2-4CA9-9F65-863157F59B19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158CFAA-7C2F-43F7-B169-AD6AE6DB1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03AA792-D02B-48C1-BD6C-2C2A725DC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C5E-54FC-402A-9C7A-B929913E1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7298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6584859-F760-438D-A401-811BCFBC5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166933D-7374-44E1-9CB7-30C7E8726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CD76676-625E-4146-8176-B7BC96E2C8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A9EB048-465A-4775-896D-92DC76F77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0B93-3FA2-4CA9-9F65-863157F59B19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62578F8-ED2F-45A8-9250-207E77361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C79035E-305C-4A06-93E7-94BD9CBF6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C5E-54FC-402A-9C7A-B929913E1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2686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74E6D10-67A5-43C9-9247-4E22AF391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8975D6D-D53A-4055-9103-BF1072FB60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F89F053-047C-46A4-AEFD-452F9EE4A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BBB0973-BFB7-4EBF-85F6-0B7E74835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0B93-3FA2-4CA9-9F65-863157F59B19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9BD7CA8-7B04-4766-8DF8-38169FE58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9375E74-EE0D-4ACE-B531-BC752FDBB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C5E-54FC-402A-9C7A-B929913E1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7737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C4F1038E-2BBF-4993-B673-BAFF20D0E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988500C-B432-4253-98A6-442815283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A1C4909-AE63-4441-9086-1EEB16C9C8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30B93-3FA2-4CA9-9F65-863157F59B19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0372F61-EBAF-46D4-A178-211AF53964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CE9E1BB-DA76-470B-801D-348CA32962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BAC5E-54FC-402A-9C7A-B929913E1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8756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collections/4887732/for-powerpoint-templates?utm_source=unsplash&amp;utm_medium=referral&amp;utm_content=creditCopyText" TargetMode="External"/><Relationship Id="rId2" Type="http://schemas.openxmlformats.org/officeDocument/2006/relationships/hyperlink" Target="https://unsplash.com/@joelfilip?utm_source=unsplash&amp;utm_medium=referral&amp;utm_content=creditCopyText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collections/4887732/for-powerpoint-templates?utm_source=unsplash&amp;utm_medium=referral&amp;utm_content=creditCopyText" TargetMode="External"/><Relationship Id="rId2" Type="http://schemas.openxmlformats.org/officeDocument/2006/relationships/hyperlink" Target="https://unsplash.com/@joelfilip?utm_source=unsplash&amp;utm_medium=referral&amp;utm_content=creditCopyText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collections/4887732/for-powerpoint-templates?utm_source=unsplash&amp;utm_medium=referral&amp;utm_content=creditCopyText" TargetMode="External"/><Relationship Id="rId2" Type="http://schemas.openxmlformats.org/officeDocument/2006/relationships/hyperlink" Target="https://unsplash.com/@joelfilip?utm_source=unsplash&amp;utm_medium=referral&amp;utm_content=creditCopyText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collections/4887732/for-powerpoint-templates?utm_source=unsplash&amp;utm_medium=referral&amp;utm_content=creditCopyText" TargetMode="External"/><Relationship Id="rId2" Type="http://schemas.openxmlformats.org/officeDocument/2006/relationships/hyperlink" Target="https://unsplash.com/@joelfilip?utm_source=unsplash&amp;utm_medium=referral&amp;utm_content=creditCopyText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collections/4887732/for-powerpoint-templates?utm_source=unsplash&amp;utm_medium=referral&amp;utm_content=creditCopyText" TargetMode="External"/><Relationship Id="rId2" Type="http://schemas.openxmlformats.org/officeDocument/2006/relationships/hyperlink" Target="https://unsplash.com/@joelfilip?utm_source=unsplash&amp;utm_medium=referral&amp;utm_content=creditCopyText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collections/4887732/for-powerpoint-templates?utm_source=unsplash&amp;utm_medium=referral&amp;utm_content=creditCopyText" TargetMode="External"/><Relationship Id="rId2" Type="http://schemas.openxmlformats.org/officeDocument/2006/relationships/hyperlink" Target="https://unsplash.com/@joelfilip?utm_source=unsplash&amp;utm_medium=referral&amp;utm_content=creditCopyText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collections/4887732/for-powerpoint-templates?utm_source=unsplash&amp;utm_medium=referral&amp;utm_content=creditCopyText" TargetMode="External"/><Relationship Id="rId2" Type="http://schemas.openxmlformats.org/officeDocument/2006/relationships/hyperlink" Target="https://unsplash.com/@joelfilip?utm_source=unsplash&amp;utm_medium=referral&amp;utm_content=creditCopyText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collections/4887732/for-powerpoint-templates?utm_source=unsplash&amp;utm_medium=referral&amp;utm_content=creditCopyText" TargetMode="External"/><Relationship Id="rId2" Type="http://schemas.openxmlformats.org/officeDocument/2006/relationships/hyperlink" Target="https://unsplash.com/@joelfilip?utm_source=unsplash&amp;utm_medium=referral&amp;utm_content=creditCopyText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collections/4887732/for-powerpoint-templates?utm_source=unsplash&amp;utm_medium=referral&amp;utm_content=creditCopyText" TargetMode="External"/><Relationship Id="rId2" Type="http://schemas.openxmlformats.org/officeDocument/2006/relationships/hyperlink" Target="https://unsplash.com/@joelfilip?utm_source=unsplash&amp;utm_medium=referral&amp;utm_content=creditCopyText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joelfilip?utm_source=unsplash&amp;utm_medium=referral&amp;utm_content=creditCopyText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unsplash.com/collections/4887732/for-powerpoint-templates?utm_source=unsplash&amp;utm_medium=referral&amp;utm_content=creditCopyTex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collections/4887732/for-powerpoint-templates?utm_source=unsplash&amp;utm_medium=referral&amp;utm_content=creditCopyText" TargetMode="External"/><Relationship Id="rId2" Type="http://schemas.openxmlformats.org/officeDocument/2006/relationships/hyperlink" Target="https://unsplash.com/@joelfilip?utm_source=unsplash&amp;utm_medium=referral&amp;utm_content=creditCopyText" TargetMode="Externa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okdois.com/4" TargetMode="External"/><Relationship Id="rId2" Type="http://schemas.openxmlformats.org/officeDocument/2006/relationships/hyperlink" Target="https://m.post.naver.com/viewer/postView.nhn?volumeNo=10082656&amp;memberNo=5148059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kdo.mofa.go.kr/kor/index.jsp" TargetMode="External"/><Relationship Id="rId5" Type="http://schemas.openxmlformats.org/officeDocument/2006/relationships/hyperlink" Target="https://www.youtube.com/watch?v=muB4_LNZ2Rk" TargetMode="External"/><Relationship Id="rId4" Type="http://schemas.openxmlformats.org/officeDocument/2006/relationships/hyperlink" Target="http://www.koreahiti.com/news/articleView.html?idxno=3359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collections/4887732/for-powerpoint-templates?utm_source=unsplash&amp;utm_medium=referral&amp;utm_content=creditCopyText" TargetMode="External"/><Relationship Id="rId2" Type="http://schemas.openxmlformats.org/officeDocument/2006/relationships/hyperlink" Target="https://unsplash.com/@joelfilip?utm_source=unsplash&amp;utm_medium=referral&amp;utm_content=creditCopyText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collections/4887732/for-powerpoint-templates?utm_source=unsplash&amp;utm_medium=referral&amp;utm_content=creditCopyText" TargetMode="External"/><Relationship Id="rId2" Type="http://schemas.openxmlformats.org/officeDocument/2006/relationships/hyperlink" Target="https://unsplash.com/@joelfilip?utm_source=unsplash&amp;utm_medium=referral&amp;utm_content=creditCopyText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collections/4887732/for-powerpoint-templates?utm_source=unsplash&amp;utm_medium=referral&amp;utm_content=creditCopyText" TargetMode="External"/><Relationship Id="rId2" Type="http://schemas.openxmlformats.org/officeDocument/2006/relationships/hyperlink" Target="https://unsplash.com/@joelfilip?utm_source=unsplash&amp;utm_medium=referral&amp;utm_content=creditCopyText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uB4_LNZ2Rk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collections/4887732/for-powerpoint-templates?utm_source=unsplash&amp;utm_medium=referral&amp;utm_content=creditCopyText" TargetMode="External"/><Relationship Id="rId2" Type="http://schemas.openxmlformats.org/officeDocument/2006/relationships/hyperlink" Target="https://unsplash.com/@joelfilip?utm_source=unsplash&amp;utm_medium=referral&amp;utm_content=creditCopyText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collections/4887732/for-powerpoint-templates?utm_source=unsplash&amp;utm_medium=referral&amp;utm_content=creditCopyText" TargetMode="External"/><Relationship Id="rId2" Type="http://schemas.openxmlformats.org/officeDocument/2006/relationships/hyperlink" Target="https://unsplash.com/@joelfilip?utm_source=unsplash&amp;utm_medium=referral&amp;utm_content=creditCopyText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collections/4887732/for-powerpoint-templates?utm_source=unsplash&amp;utm_medium=referral&amp;utm_content=creditCopyText" TargetMode="External"/><Relationship Id="rId2" Type="http://schemas.openxmlformats.org/officeDocument/2006/relationships/hyperlink" Target="https://unsplash.com/@joelfilip?utm_source=unsplash&amp;utm_medium=referral&amp;utm_content=creditCopyText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D93EB7B7-32FA-40B5-A3BD-4938853975A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0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12B16628-C3F0-48FF-8059-E072A958023E}"/>
              </a:ext>
            </a:extLst>
          </p:cNvPr>
          <p:cNvSpPr/>
          <p:nvPr/>
        </p:nvSpPr>
        <p:spPr>
          <a:xfrm>
            <a:off x="3287688" y="-459432"/>
            <a:ext cx="8280920" cy="8280920"/>
          </a:xfrm>
          <a:prstGeom prst="ellipse">
            <a:avLst/>
          </a:prstGeom>
          <a:solidFill>
            <a:srgbClr val="C9B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3B3356FF-D940-43C5-B649-D119A2D67466}"/>
              </a:ext>
            </a:extLst>
          </p:cNvPr>
          <p:cNvSpPr/>
          <p:nvPr/>
        </p:nvSpPr>
        <p:spPr>
          <a:xfrm>
            <a:off x="8400256" y="-603448"/>
            <a:ext cx="4752528" cy="4752528"/>
          </a:xfrm>
          <a:prstGeom prst="ellipse">
            <a:avLst/>
          </a:prstGeom>
          <a:solidFill>
            <a:srgbClr val="F3DD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C11478BC-96B5-4162-81E9-83BFDCD896E9}"/>
              </a:ext>
            </a:extLst>
          </p:cNvPr>
          <p:cNvSpPr/>
          <p:nvPr/>
        </p:nvSpPr>
        <p:spPr>
          <a:xfrm>
            <a:off x="4309561" y="4005064"/>
            <a:ext cx="3456384" cy="3456384"/>
          </a:xfrm>
          <a:prstGeom prst="ellipse">
            <a:avLst/>
          </a:prstGeom>
          <a:solidFill>
            <a:srgbClr val="E7C1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ACC8648E-0B63-4C15-85E7-BFD4B23D84E7}"/>
              </a:ext>
            </a:extLst>
          </p:cNvPr>
          <p:cNvSpPr/>
          <p:nvPr/>
        </p:nvSpPr>
        <p:spPr>
          <a:xfrm>
            <a:off x="-854868" y="1196752"/>
            <a:ext cx="6840760" cy="6840760"/>
          </a:xfrm>
          <a:prstGeom prst="ellipse">
            <a:avLst/>
          </a:prstGeom>
          <a:solidFill>
            <a:srgbClr val="B6B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2400" dirty="0">
                <a:solidFill>
                  <a:schemeClr val="tx1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지리교육과 </a:t>
            </a:r>
            <a:r>
              <a:rPr lang="en-US" altLang="ko-KR" sz="2400" dirty="0">
                <a:solidFill>
                  <a:schemeClr val="tx1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21538440 </a:t>
            </a:r>
            <a:r>
              <a:rPr lang="ko-KR" altLang="en-US" sz="2400" dirty="0">
                <a:solidFill>
                  <a:schemeClr val="tx1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이승훈</a:t>
            </a:r>
            <a:endParaRPr lang="en-US" sz="2400" dirty="0">
              <a:solidFill>
                <a:schemeClr val="tx1"/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C75D91-D674-49F1-8D41-42D624AEDA01}"/>
              </a:ext>
            </a:extLst>
          </p:cNvPr>
          <p:cNvSpPr txBox="1"/>
          <p:nvPr/>
        </p:nvSpPr>
        <p:spPr>
          <a:xfrm>
            <a:off x="786037" y="2474546"/>
            <a:ext cx="7047047" cy="105921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>
              <a:defRPr sz="3200">
                <a:latin typeface="Bahnschrift SemiBold" panose="020B0502040204020203" pitchFamily="34" charset="0"/>
                <a:ea typeface="나눔스퀘어 ExtraBold" panose="020B0600000101010101" pitchFamily="50" charset="-127"/>
              </a:defRPr>
            </a:lvl1pPr>
          </a:lstStyle>
          <a:p>
            <a:r>
              <a:rPr lang="ko-KR" altLang="en-US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왜 독도가 한국 영토인가 </a:t>
            </a:r>
            <a:r>
              <a:rPr lang="en-US" altLang="ko-KR" sz="2400" b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20" name="그룹 47">
            <a:extLst>
              <a:ext uri="{FF2B5EF4-FFF2-40B4-BE49-F238E27FC236}">
                <a16:creationId xmlns:a16="http://schemas.microsoft.com/office/drawing/2014/main" id="{2A8BE0EE-45C8-48AD-B9E2-FB1585C347A8}"/>
              </a:ext>
            </a:extLst>
          </p:cNvPr>
          <p:cNvGrpSpPr/>
          <p:nvPr/>
        </p:nvGrpSpPr>
        <p:grpSpPr>
          <a:xfrm>
            <a:off x="1065177" y="581199"/>
            <a:ext cx="2170541" cy="615553"/>
            <a:chOff x="4920095" y="637216"/>
            <a:chExt cx="1456030" cy="412921"/>
          </a:xfrm>
        </p:grpSpPr>
        <p:grpSp>
          <p:nvGrpSpPr>
            <p:cNvPr id="21" name="그룹 48">
              <a:extLst>
                <a:ext uri="{FF2B5EF4-FFF2-40B4-BE49-F238E27FC236}">
                  <a16:creationId xmlns:a16="http://schemas.microsoft.com/office/drawing/2014/main" id="{CB441B13-6EAD-4A50-B0FD-DC62A59BAE4F}"/>
                </a:ext>
              </a:extLst>
            </p:cNvPr>
            <p:cNvGrpSpPr/>
            <p:nvPr/>
          </p:nvGrpSpPr>
          <p:grpSpPr>
            <a:xfrm>
              <a:off x="4920095" y="773550"/>
              <a:ext cx="660016" cy="201212"/>
              <a:chOff x="4765426" y="764681"/>
              <a:chExt cx="2172318" cy="662249"/>
            </a:xfrm>
            <a:solidFill>
              <a:srgbClr val="FFC000"/>
            </a:solidFill>
          </p:grpSpPr>
          <p:sp>
            <p:nvSpPr>
              <p:cNvPr id="23" name="사각형: 둥근 모서리 23">
                <a:extLst>
                  <a:ext uri="{FF2B5EF4-FFF2-40B4-BE49-F238E27FC236}">
                    <a16:creationId xmlns:a16="http://schemas.microsoft.com/office/drawing/2014/main" id="{2080278F-7A8B-4D69-B027-4A4A14196A35}"/>
                  </a:ext>
                </a:extLst>
              </p:cNvPr>
              <p:cNvSpPr/>
              <p:nvPr/>
            </p:nvSpPr>
            <p:spPr>
              <a:xfrm rot="18900000">
                <a:off x="4765426" y="920708"/>
                <a:ext cx="1296143" cy="30777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ko-KR" altLang="en-US" sz="3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사각형: 둥근 모서리 24">
                <a:extLst>
                  <a:ext uri="{FF2B5EF4-FFF2-40B4-BE49-F238E27FC236}">
                    <a16:creationId xmlns:a16="http://schemas.microsoft.com/office/drawing/2014/main" id="{9E489F43-6B93-4799-BCBE-7F9928C0FBD7}"/>
                  </a:ext>
                </a:extLst>
              </p:cNvPr>
              <p:cNvSpPr/>
              <p:nvPr/>
            </p:nvSpPr>
            <p:spPr>
              <a:xfrm rot="18900000">
                <a:off x="5451661" y="764681"/>
                <a:ext cx="1296144" cy="307777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ko-KR" alt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사각형: 둥근 모서리 25">
                <a:extLst>
                  <a:ext uri="{FF2B5EF4-FFF2-40B4-BE49-F238E27FC236}">
                    <a16:creationId xmlns:a16="http://schemas.microsoft.com/office/drawing/2014/main" id="{CD4BBC4B-9CD1-41DB-8F1A-CD0DECD80938}"/>
                  </a:ext>
                </a:extLst>
              </p:cNvPr>
              <p:cNvSpPr/>
              <p:nvPr/>
            </p:nvSpPr>
            <p:spPr>
              <a:xfrm rot="18900000">
                <a:off x="5641599" y="1119153"/>
                <a:ext cx="1296145" cy="307777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923020A-719D-4D87-AAA2-64ED9CABE2D9}"/>
                </a:ext>
              </a:extLst>
            </p:cNvPr>
            <p:cNvSpPr txBox="1"/>
            <p:nvPr/>
          </p:nvSpPr>
          <p:spPr>
            <a:xfrm>
              <a:off x="5643691" y="637216"/>
              <a:ext cx="732434" cy="4129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4000" b="1" i="1" dirty="0">
                  <a:solidFill>
                    <a:schemeClr val="bg1"/>
                  </a:solidFill>
                  <a:latin typeface="Times New Roman" panose="02020603050405020304" pitchFamily="18" charset="0"/>
                  <a:ea typeface="맑은 고딕" panose="020B0503020000020004" pitchFamily="50" charset="-127"/>
                  <a:cs typeface="Times New Roman" panose="02020603050405020304" pitchFamily="18" charset="0"/>
                </a:rPr>
                <a:t>logo</a:t>
              </a:r>
              <a:endParaRPr lang="ko-KR" alt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2514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55E148D8-B650-430C-98DF-FDE4FFA37860}"/>
              </a:ext>
            </a:extLst>
          </p:cNvPr>
          <p:cNvCxnSpPr>
            <a:cxnSpLocks/>
          </p:cNvCxnSpPr>
          <p:nvPr/>
        </p:nvCxnSpPr>
        <p:spPr>
          <a:xfrm flipH="1">
            <a:off x="1521463" y="4679"/>
            <a:ext cx="470081" cy="814206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82B8EA6-46EA-4357-98AC-D359834ADA92}"/>
              </a:ext>
            </a:extLst>
          </p:cNvPr>
          <p:cNvSpPr txBox="1"/>
          <p:nvPr/>
        </p:nvSpPr>
        <p:spPr>
          <a:xfrm>
            <a:off x="-375856" y="354763"/>
            <a:ext cx="197726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r"/>
            <a:r>
              <a:rPr lang="ko-KR" altLang="en-US" sz="2400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역사적 증거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161C16-86D3-47F9-90D7-7B995A436FFF}"/>
              </a:ext>
            </a:extLst>
          </p:cNvPr>
          <p:cNvSpPr txBox="1"/>
          <p:nvPr/>
        </p:nvSpPr>
        <p:spPr>
          <a:xfrm>
            <a:off x="1293190" y="196306"/>
            <a:ext cx="358552" cy="32373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endParaRPr lang="ko-KR" altLang="en-US" sz="2000" b="1" dirty="0"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29057B7D-57C4-418A-8A07-B122E3889369}"/>
              </a:ext>
            </a:extLst>
          </p:cNvPr>
          <p:cNvCxnSpPr>
            <a:cxnSpLocks/>
          </p:cNvCxnSpPr>
          <p:nvPr/>
        </p:nvCxnSpPr>
        <p:spPr>
          <a:xfrm flipH="1">
            <a:off x="1006127" y="973685"/>
            <a:ext cx="416725" cy="72179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428BAC2-F653-4A92-BC5F-39BE34A6EF17}"/>
              </a:ext>
            </a:extLst>
          </p:cNvPr>
          <p:cNvSpPr txBox="1"/>
          <p:nvPr/>
        </p:nvSpPr>
        <p:spPr>
          <a:xfrm>
            <a:off x="1488456" y="857667"/>
            <a:ext cx="951767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ko-KR" altLang="en-US" sz="3600" b="1" spc="300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안용복</a:t>
            </a:r>
            <a:r>
              <a:rPr lang="en-US" altLang="ko-KR" sz="3600" b="1" spc="300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(</a:t>
            </a:r>
            <a:r>
              <a:rPr lang="ko-KR" altLang="en-US" sz="3600" b="1" spc="300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제</a:t>
            </a:r>
            <a:r>
              <a:rPr lang="en-US" altLang="ko-KR" sz="3600" b="1" spc="300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1</a:t>
            </a:r>
            <a:r>
              <a:rPr lang="ko-KR" altLang="en-US" sz="3600" b="1" spc="300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차 도일</a:t>
            </a:r>
            <a:r>
              <a:rPr lang="en-US" altLang="ko-KR" sz="3600" b="1" spc="300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)</a:t>
            </a:r>
            <a:endParaRPr lang="ko-KR" altLang="en-US" sz="3600" b="1" spc="300" dirty="0">
              <a:latin typeface="경기천년제목 Bold" panose="02020803020101020101" pitchFamily="18" charset="-127"/>
              <a:ea typeface="경기천년제목 Bold" panose="020208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6EA916-BA2B-4412-8EC8-18F3E6EEA3CB}"/>
              </a:ext>
            </a:extLst>
          </p:cNvPr>
          <p:cNvSpPr txBox="1"/>
          <p:nvPr/>
        </p:nvSpPr>
        <p:spPr>
          <a:xfrm>
            <a:off x="731848" y="935584"/>
            <a:ext cx="524956" cy="32373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en-US" altLang="ko-KR" b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3.</a:t>
            </a:r>
            <a:endParaRPr lang="ko-KR" altLang="en-US" b="1" dirty="0"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EBFF0738-720C-495D-B0E1-0495CC4AE591}"/>
              </a:ext>
            </a:extLst>
          </p:cNvPr>
          <p:cNvGrpSpPr/>
          <p:nvPr/>
        </p:nvGrpSpPr>
        <p:grpSpPr>
          <a:xfrm rot="10800000">
            <a:off x="6275542" y="2084805"/>
            <a:ext cx="331988" cy="1150336"/>
            <a:chOff x="7968208" y="-2145915"/>
            <a:chExt cx="1855050" cy="6427745"/>
          </a:xfrm>
        </p:grpSpPr>
        <p:cxnSp>
          <p:nvCxnSpPr>
            <p:cNvPr id="29" name="직선 연결선 28">
              <a:extLst>
                <a:ext uri="{FF2B5EF4-FFF2-40B4-BE49-F238E27FC236}">
                  <a16:creationId xmlns:a16="http://schemas.microsoft.com/office/drawing/2014/main" id="{5428508B-A10B-424D-80F1-B6FEFE5ADF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68208" y="-2145915"/>
              <a:ext cx="1855050" cy="3213045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연결선 29">
              <a:extLst>
                <a:ext uri="{FF2B5EF4-FFF2-40B4-BE49-F238E27FC236}">
                  <a16:creationId xmlns:a16="http://schemas.microsoft.com/office/drawing/2014/main" id="{103E0509-A540-466F-A34F-1F25A4B4B41A}"/>
                </a:ext>
              </a:extLst>
            </p:cNvPr>
            <p:cNvCxnSpPr>
              <a:cxnSpLocks/>
            </p:cNvCxnSpPr>
            <p:nvPr/>
          </p:nvCxnSpPr>
          <p:spPr>
            <a:xfrm>
              <a:off x="7968208" y="1068785"/>
              <a:ext cx="1855050" cy="3213045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6E58F38-5C23-4C88-89F9-910CE909AFB2}"/>
              </a:ext>
            </a:extLst>
          </p:cNvPr>
          <p:cNvSpPr txBox="1"/>
          <p:nvPr/>
        </p:nvSpPr>
        <p:spPr>
          <a:xfrm>
            <a:off x="7430610" y="2206408"/>
            <a:ext cx="3727247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ko-KR" altLang="en-US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  울릉도 </a:t>
            </a:r>
            <a:r>
              <a:rPr lang="ko-KR" altLang="en-US" sz="2400" b="1" dirty="0" err="1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쟁계가</a:t>
            </a:r>
            <a:r>
              <a:rPr lang="ko-KR" altLang="en-US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발생한 계기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8D450BC-1A83-4D71-95CE-D402848B04EF}"/>
              </a:ext>
            </a:extLst>
          </p:cNvPr>
          <p:cNvSpPr txBox="1"/>
          <p:nvPr/>
        </p:nvSpPr>
        <p:spPr>
          <a:xfrm>
            <a:off x="6703432" y="3043365"/>
            <a:ext cx="4721160" cy="2430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endParaRPr lang="ko-KR" altLang="en-US" sz="1200" dirty="0">
              <a:solidFill>
                <a:schemeClr val="tx1">
                  <a:alpha val="80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CC391EF7-E021-4087-ADA5-12C174ABC387}"/>
              </a:ext>
            </a:extLst>
          </p:cNvPr>
          <p:cNvSpPr/>
          <p:nvPr/>
        </p:nvSpPr>
        <p:spPr>
          <a:xfrm>
            <a:off x="11005457" y="6916742"/>
            <a:ext cx="118654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600" dirty="0">
                <a:solidFill>
                  <a:srgbClr val="111111"/>
                </a:solidFill>
                <a:latin typeface="-apple-system"/>
              </a:rPr>
              <a:t>Photo by </a:t>
            </a:r>
            <a:r>
              <a:rPr lang="en-US" altLang="ko-KR" sz="600" dirty="0">
                <a:solidFill>
                  <a:srgbClr val="999999"/>
                </a:solidFill>
                <a:latin typeface="-apple-system"/>
                <a:hlinkClick r:id="rId2"/>
              </a:rPr>
              <a:t>Joel Filipe</a:t>
            </a:r>
            <a:r>
              <a:rPr lang="en-US" altLang="ko-KR" sz="600" dirty="0">
                <a:solidFill>
                  <a:srgbClr val="111111"/>
                </a:solidFill>
                <a:latin typeface="-apple-system"/>
              </a:rPr>
              <a:t> on </a:t>
            </a:r>
            <a:r>
              <a:rPr lang="en-US" altLang="ko-KR" sz="600" dirty="0" err="1">
                <a:solidFill>
                  <a:srgbClr val="999999"/>
                </a:solidFill>
                <a:latin typeface="-apple-system"/>
                <a:hlinkClick r:id="rId3"/>
              </a:rPr>
              <a:t>Unsplash</a:t>
            </a:r>
            <a:endParaRPr lang="ko-KR" altLang="en-US" sz="600" dirty="0"/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49B0C2B2-87AB-43F2-9BC2-42848C2F585C}"/>
              </a:ext>
            </a:extLst>
          </p:cNvPr>
          <p:cNvGrpSpPr/>
          <p:nvPr/>
        </p:nvGrpSpPr>
        <p:grpSpPr>
          <a:xfrm rot="10800000">
            <a:off x="47440" y="377196"/>
            <a:ext cx="113198" cy="324466"/>
            <a:chOff x="7968208" y="-2145915"/>
            <a:chExt cx="1855050" cy="6427745"/>
          </a:xfrm>
        </p:grpSpPr>
        <p:cxnSp>
          <p:nvCxnSpPr>
            <p:cNvPr id="16" name="직선 연결선 15">
              <a:extLst>
                <a:ext uri="{FF2B5EF4-FFF2-40B4-BE49-F238E27FC236}">
                  <a16:creationId xmlns:a16="http://schemas.microsoft.com/office/drawing/2014/main" id="{EF1B77DA-7F19-4112-A61D-FE856B91A8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68208" y="-2145915"/>
              <a:ext cx="1855050" cy="3213045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>
              <a:extLst>
                <a:ext uri="{FF2B5EF4-FFF2-40B4-BE49-F238E27FC236}">
                  <a16:creationId xmlns:a16="http://schemas.microsoft.com/office/drawing/2014/main" id="{9DC59557-B876-4D9D-9CF7-04B0E65B4A3D}"/>
                </a:ext>
              </a:extLst>
            </p:cNvPr>
            <p:cNvCxnSpPr>
              <a:cxnSpLocks/>
            </p:cNvCxnSpPr>
            <p:nvPr/>
          </p:nvCxnSpPr>
          <p:spPr>
            <a:xfrm>
              <a:off x="7968208" y="1068785"/>
              <a:ext cx="1855050" cy="3213045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그림 11">
            <a:extLst>
              <a:ext uri="{FF2B5EF4-FFF2-40B4-BE49-F238E27FC236}">
                <a16:creationId xmlns:a16="http://schemas.microsoft.com/office/drawing/2014/main" id="{4B1B2F35-E28A-4126-9841-B3245D8B92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960" y="2215732"/>
            <a:ext cx="553998" cy="553998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8384628E-3925-4A3D-AB52-FB5080FC35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960" y="3545398"/>
            <a:ext cx="553998" cy="55399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A2BBC3A-DAD9-4409-8B6C-48BD5FDDD9A6}"/>
              </a:ext>
            </a:extLst>
          </p:cNvPr>
          <p:cNvSpPr txBox="1"/>
          <p:nvPr/>
        </p:nvSpPr>
        <p:spPr>
          <a:xfrm>
            <a:off x="7278210" y="3501740"/>
            <a:ext cx="3727247" cy="7386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ko-KR" altLang="en-US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     울릉도와 독도가 우리나라 </a:t>
            </a:r>
            <a:endParaRPr lang="en-US" altLang="ko-KR" sz="2400" b="1" dirty="0">
              <a:latin typeface="경기천년제목 Bold" panose="02020803020101020101" pitchFamily="18" charset="-127"/>
              <a:ea typeface="경기천년제목 Bold" panose="02020803020101020101" pitchFamily="18" charset="-127"/>
              <a:cs typeface="Arial" panose="020B0604020202020204" pitchFamily="34" charset="0"/>
            </a:endParaRPr>
          </a:p>
          <a:p>
            <a:pPr algn="l"/>
            <a:r>
              <a:rPr lang="en-US" altLang="ko-KR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     </a:t>
            </a:r>
            <a:r>
              <a:rPr lang="ko-KR" altLang="en-US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소속임을 밝힘</a:t>
            </a:r>
            <a:endParaRPr lang="en-US" altLang="ko-KR" sz="2400" b="1" dirty="0">
              <a:latin typeface="경기천년제목 Bold" panose="02020803020101020101" pitchFamily="18" charset="-127"/>
              <a:ea typeface="경기천년제목 Bold" panose="020208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0226C2-AF62-48B6-AF3A-A0C68E920835}"/>
              </a:ext>
            </a:extLst>
          </p:cNvPr>
          <p:cNvSpPr txBox="1"/>
          <p:nvPr/>
        </p:nvSpPr>
        <p:spPr>
          <a:xfrm>
            <a:off x="7693363" y="4825030"/>
            <a:ext cx="3727247" cy="7386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ko-KR" altLang="en-US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 울릉도</a:t>
            </a:r>
            <a:r>
              <a:rPr lang="en-US" altLang="ko-KR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&amp;</a:t>
            </a:r>
            <a:r>
              <a:rPr lang="ko-KR" altLang="en-US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독도 문제의 획기적     </a:t>
            </a:r>
            <a:endParaRPr lang="en-US" altLang="ko-KR" sz="2400" b="1" dirty="0">
              <a:latin typeface="경기천년제목 Bold" panose="02020803020101020101" pitchFamily="18" charset="-127"/>
              <a:ea typeface="경기천년제목 Bold" panose="02020803020101020101" pitchFamily="18" charset="-127"/>
              <a:cs typeface="Arial" panose="020B0604020202020204" pitchFamily="34" charset="0"/>
            </a:endParaRPr>
          </a:p>
          <a:p>
            <a:pPr algn="l"/>
            <a:r>
              <a:rPr lang="en-US" altLang="ko-KR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 </a:t>
            </a:r>
            <a:r>
              <a:rPr lang="ko-KR" altLang="en-US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변화</a:t>
            </a:r>
            <a:endParaRPr lang="en-US" altLang="ko-KR" sz="2400" b="1" dirty="0">
              <a:latin typeface="경기천년제목 Bold" panose="02020803020101020101" pitchFamily="18" charset="-127"/>
              <a:ea typeface="경기천년제목 Bold" panose="020208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2E93AC1-1FF0-474B-8C33-4ECACC3D6C97}"/>
              </a:ext>
            </a:extLst>
          </p:cNvPr>
          <p:cNvSpPr txBox="1"/>
          <p:nvPr/>
        </p:nvSpPr>
        <p:spPr>
          <a:xfrm>
            <a:off x="7430610" y="5194362"/>
            <a:ext cx="3727247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ko-KR" altLang="en-US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 </a:t>
            </a:r>
            <a:endParaRPr lang="en-US" altLang="ko-KR" sz="2400" b="1" dirty="0">
              <a:latin typeface="경기천년제목 Bold" panose="02020803020101020101" pitchFamily="18" charset="-127"/>
              <a:ea typeface="경기천년제목 Bold" panose="020208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E86E646-6470-4616-9D3F-3982E951738B}"/>
              </a:ext>
            </a:extLst>
          </p:cNvPr>
          <p:cNvSpPr txBox="1"/>
          <p:nvPr/>
        </p:nvSpPr>
        <p:spPr>
          <a:xfrm>
            <a:off x="7583010" y="5346762"/>
            <a:ext cx="3727247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ko-KR" altLang="en-US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 </a:t>
            </a:r>
            <a:endParaRPr lang="en-US" altLang="ko-KR" sz="2400" b="1" dirty="0">
              <a:latin typeface="경기천년제목 Bold" panose="02020803020101020101" pitchFamily="18" charset="-127"/>
              <a:ea typeface="경기천년제목 Bold" panose="02020803020101020101" pitchFamily="18" charset="-127"/>
              <a:cs typeface="Arial" panose="020B0604020202020204" pitchFamily="34" charset="0"/>
            </a:endParaRPr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A6BD23A2-044A-428A-A2D6-82E1FCD4C1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24" y="2198181"/>
            <a:ext cx="6082556" cy="3889823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8A9F6966-87AA-4775-ABC5-0C0048F7A8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612" y="4857296"/>
            <a:ext cx="553998" cy="55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683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55E148D8-B650-430C-98DF-FDE4FFA37860}"/>
              </a:ext>
            </a:extLst>
          </p:cNvPr>
          <p:cNvCxnSpPr>
            <a:cxnSpLocks/>
          </p:cNvCxnSpPr>
          <p:nvPr/>
        </p:nvCxnSpPr>
        <p:spPr>
          <a:xfrm flipH="1">
            <a:off x="1521463" y="4679"/>
            <a:ext cx="470081" cy="814206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82B8EA6-46EA-4357-98AC-D359834ADA92}"/>
              </a:ext>
            </a:extLst>
          </p:cNvPr>
          <p:cNvSpPr txBox="1"/>
          <p:nvPr/>
        </p:nvSpPr>
        <p:spPr>
          <a:xfrm>
            <a:off x="-375856" y="354763"/>
            <a:ext cx="197726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r"/>
            <a:r>
              <a:rPr lang="ko-KR" altLang="en-US" sz="2400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역사적 증거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161C16-86D3-47F9-90D7-7B995A436FFF}"/>
              </a:ext>
            </a:extLst>
          </p:cNvPr>
          <p:cNvSpPr txBox="1"/>
          <p:nvPr/>
        </p:nvSpPr>
        <p:spPr>
          <a:xfrm>
            <a:off x="1293190" y="196306"/>
            <a:ext cx="358552" cy="32373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endParaRPr lang="ko-KR" altLang="en-US" sz="2000" b="1" dirty="0"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29057B7D-57C4-418A-8A07-B122E3889369}"/>
              </a:ext>
            </a:extLst>
          </p:cNvPr>
          <p:cNvCxnSpPr>
            <a:cxnSpLocks/>
          </p:cNvCxnSpPr>
          <p:nvPr/>
        </p:nvCxnSpPr>
        <p:spPr>
          <a:xfrm flipH="1">
            <a:off x="1006127" y="973685"/>
            <a:ext cx="416725" cy="72179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428BAC2-F653-4A92-BC5F-39BE34A6EF17}"/>
              </a:ext>
            </a:extLst>
          </p:cNvPr>
          <p:cNvSpPr txBox="1"/>
          <p:nvPr/>
        </p:nvSpPr>
        <p:spPr>
          <a:xfrm>
            <a:off x="1488456" y="857667"/>
            <a:ext cx="951767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ko-KR" altLang="en-US" sz="3600" b="1" spc="300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안용복</a:t>
            </a:r>
            <a:r>
              <a:rPr lang="en-US" altLang="ko-KR" sz="3600" b="1" spc="300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(</a:t>
            </a:r>
            <a:r>
              <a:rPr lang="ko-KR" altLang="en-US" sz="3600" b="1" spc="300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제</a:t>
            </a:r>
            <a:r>
              <a:rPr lang="en-US" altLang="ko-KR" sz="3600" b="1" spc="300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2</a:t>
            </a:r>
            <a:r>
              <a:rPr lang="ko-KR" altLang="en-US" sz="3600" b="1" spc="300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차 도일</a:t>
            </a:r>
            <a:r>
              <a:rPr lang="en-US" altLang="ko-KR" sz="3600" b="1" spc="300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)</a:t>
            </a:r>
            <a:endParaRPr lang="ko-KR" altLang="en-US" sz="3600" b="1" spc="300" dirty="0">
              <a:latin typeface="경기천년제목 Bold" panose="02020803020101020101" pitchFamily="18" charset="-127"/>
              <a:ea typeface="경기천년제목 Bold" panose="020208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6EA916-BA2B-4412-8EC8-18F3E6EEA3CB}"/>
              </a:ext>
            </a:extLst>
          </p:cNvPr>
          <p:cNvSpPr txBox="1"/>
          <p:nvPr/>
        </p:nvSpPr>
        <p:spPr>
          <a:xfrm>
            <a:off x="731848" y="935584"/>
            <a:ext cx="524956" cy="32373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en-US" altLang="ko-KR" b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4.</a:t>
            </a:r>
            <a:endParaRPr lang="ko-KR" altLang="en-US" b="1" dirty="0"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EBFF0738-720C-495D-B0E1-0495CC4AE591}"/>
              </a:ext>
            </a:extLst>
          </p:cNvPr>
          <p:cNvGrpSpPr/>
          <p:nvPr/>
        </p:nvGrpSpPr>
        <p:grpSpPr>
          <a:xfrm rot="10800000">
            <a:off x="6275542" y="2084805"/>
            <a:ext cx="331988" cy="1150336"/>
            <a:chOff x="7968208" y="-2145915"/>
            <a:chExt cx="1855050" cy="6427745"/>
          </a:xfrm>
        </p:grpSpPr>
        <p:cxnSp>
          <p:nvCxnSpPr>
            <p:cNvPr id="29" name="직선 연결선 28">
              <a:extLst>
                <a:ext uri="{FF2B5EF4-FFF2-40B4-BE49-F238E27FC236}">
                  <a16:creationId xmlns:a16="http://schemas.microsoft.com/office/drawing/2014/main" id="{5428508B-A10B-424D-80F1-B6FEFE5ADF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68208" y="-2145915"/>
              <a:ext cx="1855050" cy="3213045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연결선 29">
              <a:extLst>
                <a:ext uri="{FF2B5EF4-FFF2-40B4-BE49-F238E27FC236}">
                  <a16:creationId xmlns:a16="http://schemas.microsoft.com/office/drawing/2014/main" id="{103E0509-A540-466F-A34F-1F25A4B4B41A}"/>
                </a:ext>
              </a:extLst>
            </p:cNvPr>
            <p:cNvCxnSpPr>
              <a:cxnSpLocks/>
            </p:cNvCxnSpPr>
            <p:nvPr/>
          </p:nvCxnSpPr>
          <p:spPr>
            <a:xfrm>
              <a:off x="7968208" y="1068785"/>
              <a:ext cx="1855050" cy="3213045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6E58F38-5C23-4C88-89F9-910CE909AFB2}"/>
              </a:ext>
            </a:extLst>
          </p:cNvPr>
          <p:cNvSpPr txBox="1"/>
          <p:nvPr/>
        </p:nvSpPr>
        <p:spPr>
          <a:xfrm>
            <a:off x="7430610" y="2206408"/>
            <a:ext cx="3727247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ko-KR" altLang="en-US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  일본의 침범 항의 기록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8D450BC-1A83-4D71-95CE-D402848B04EF}"/>
              </a:ext>
            </a:extLst>
          </p:cNvPr>
          <p:cNvSpPr txBox="1"/>
          <p:nvPr/>
        </p:nvSpPr>
        <p:spPr>
          <a:xfrm>
            <a:off x="6703432" y="3043365"/>
            <a:ext cx="4721160" cy="2430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endParaRPr lang="ko-KR" altLang="en-US" sz="1200" dirty="0">
              <a:solidFill>
                <a:schemeClr val="tx1">
                  <a:alpha val="80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CC391EF7-E021-4087-ADA5-12C174ABC387}"/>
              </a:ext>
            </a:extLst>
          </p:cNvPr>
          <p:cNvSpPr/>
          <p:nvPr/>
        </p:nvSpPr>
        <p:spPr>
          <a:xfrm>
            <a:off x="11005457" y="6916742"/>
            <a:ext cx="118654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600" dirty="0">
                <a:solidFill>
                  <a:srgbClr val="111111"/>
                </a:solidFill>
                <a:latin typeface="-apple-system"/>
              </a:rPr>
              <a:t>Photo by </a:t>
            </a:r>
            <a:r>
              <a:rPr lang="en-US" altLang="ko-KR" sz="600" dirty="0">
                <a:solidFill>
                  <a:srgbClr val="999999"/>
                </a:solidFill>
                <a:latin typeface="-apple-system"/>
                <a:hlinkClick r:id="rId2"/>
              </a:rPr>
              <a:t>Joel Filipe</a:t>
            </a:r>
            <a:r>
              <a:rPr lang="en-US" altLang="ko-KR" sz="600" dirty="0">
                <a:solidFill>
                  <a:srgbClr val="111111"/>
                </a:solidFill>
                <a:latin typeface="-apple-system"/>
              </a:rPr>
              <a:t> on </a:t>
            </a:r>
            <a:r>
              <a:rPr lang="en-US" altLang="ko-KR" sz="600" dirty="0" err="1">
                <a:solidFill>
                  <a:srgbClr val="999999"/>
                </a:solidFill>
                <a:latin typeface="-apple-system"/>
                <a:hlinkClick r:id="rId3"/>
              </a:rPr>
              <a:t>Unsplash</a:t>
            </a:r>
            <a:endParaRPr lang="ko-KR" altLang="en-US" sz="600" dirty="0"/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49B0C2B2-87AB-43F2-9BC2-42848C2F585C}"/>
              </a:ext>
            </a:extLst>
          </p:cNvPr>
          <p:cNvGrpSpPr/>
          <p:nvPr/>
        </p:nvGrpSpPr>
        <p:grpSpPr>
          <a:xfrm rot="10800000">
            <a:off x="47440" y="377196"/>
            <a:ext cx="113198" cy="324466"/>
            <a:chOff x="7968208" y="-2145915"/>
            <a:chExt cx="1855050" cy="6427745"/>
          </a:xfrm>
        </p:grpSpPr>
        <p:cxnSp>
          <p:nvCxnSpPr>
            <p:cNvPr id="16" name="직선 연결선 15">
              <a:extLst>
                <a:ext uri="{FF2B5EF4-FFF2-40B4-BE49-F238E27FC236}">
                  <a16:creationId xmlns:a16="http://schemas.microsoft.com/office/drawing/2014/main" id="{EF1B77DA-7F19-4112-A61D-FE856B91A8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68208" y="-2145915"/>
              <a:ext cx="1855050" cy="3213045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>
              <a:extLst>
                <a:ext uri="{FF2B5EF4-FFF2-40B4-BE49-F238E27FC236}">
                  <a16:creationId xmlns:a16="http://schemas.microsoft.com/office/drawing/2014/main" id="{9DC59557-B876-4D9D-9CF7-04B0E65B4A3D}"/>
                </a:ext>
              </a:extLst>
            </p:cNvPr>
            <p:cNvCxnSpPr>
              <a:cxnSpLocks/>
            </p:cNvCxnSpPr>
            <p:nvPr/>
          </p:nvCxnSpPr>
          <p:spPr>
            <a:xfrm>
              <a:off x="7968208" y="1068785"/>
              <a:ext cx="1855050" cy="3213045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그림 11">
            <a:extLst>
              <a:ext uri="{FF2B5EF4-FFF2-40B4-BE49-F238E27FC236}">
                <a16:creationId xmlns:a16="http://schemas.microsoft.com/office/drawing/2014/main" id="{4B1B2F35-E28A-4126-9841-B3245D8B92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960" y="2215732"/>
            <a:ext cx="553998" cy="553998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8384628E-3925-4A3D-AB52-FB5080FC35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436" y="3501739"/>
            <a:ext cx="553998" cy="55399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A2BBC3A-DAD9-4409-8B6C-48BD5FDDD9A6}"/>
              </a:ext>
            </a:extLst>
          </p:cNvPr>
          <p:cNvSpPr txBox="1"/>
          <p:nvPr/>
        </p:nvSpPr>
        <p:spPr>
          <a:xfrm>
            <a:off x="7581784" y="3375414"/>
            <a:ext cx="3727247" cy="7386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ko-KR" altLang="en-US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 </a:t>
            </a:r>
            <a:r>
              <a:rPr lang="ko-KR" altLang="en-US" sz="2400" b="1" dirty="0" err="1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원록구병자년조선주착안일권</a:t>
            </a:r>
            <a:endParaRPr lang="en-US" altLang="ko-KR" sz="2400" b="1" dirty="0">
              <a:latin typeface="경기천년제목 Bold" panose="02020803020101020101" pitchFamily="18" charset="-127"/>
              <a:ea typeface="경기천년제목 Bold" panose="02020803020101020101" pitchFamily="18" charset="-127"/>
              <a:cs typeface="Arial" panose="020B0604020202020204" pitchFamily="34" charset="0"/>
            </a:endParaRPr>
          </a:p>
          <a:p>
            <a:pPr algn="l"/>
            <a:r>
              <a:rPr lang="en-US" altLang="ko-KR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 </a:t>
            </a:r>
            <a:r>
              <a:rPr lang="ko-KR" altLang="en-US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지각서</a:t>
            </a:r>
            <a:endParaRPr lang="en-US" altLang="ko-KR" sz="2400" b="1" dirty="0">
              <a:latin typeface="경기천년제목 Bold" panose="02020803020101020101" pitchFamily="18" charset="-127"/>
              <a:ea typeface="경기천년제목 Bold" panose="020208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0226C2-AF62-48B6-AF3A-A0C68E920835}"/>
              </a:ext>
            </a:extLst>
          </p:cNvPr>
          <p:cNvSpPr txBox="1"/>
          <p:nvPr/>
        </p:nvSpPr>
        <p:spPr>
          <a:xfrm>
            <a:off x="7693363" y="5009696"/>
            <a:ext cx="3727247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ko-KR" altLang="en-US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숙종실록의 내용을 뒷받침</a:t>
            </a:r>
            <a:endParaRPr lang="en-US" altLang="ko-KR" sz="2400" b="1" dirty="0">
              <a:latin typeface="경기천년제목 Bold" panose="02020803020101020101" pitchFamily="18" charset="-127"/>
              <a:ea typeface="경기천년제목 Bold" panose="020208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2E93AC1-1FF0-474B-8C33-4ECACC3D6C97}"/>
              </a:ext>
            </a:extLst>
          </p:cNvPr>
          <p:cNvSpPr txBox="1"/>
          <p:nvPr/>
        </p:nvSpPr>
        <p:spPr>
          <a:xfrm>
            <a:off x="7430610" y="5194362"/>
            <a:ext cx="3727247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ko-KR" altLang="en-US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 </a:t>
            </a:r>
            <a:endParaRPr lang="en-US" altLang="ko-KR" sz="2400" b="1" dirty="0">
              <a:latin typeface="경기천년제목 Bold" panose="02020803020101020101" pitchFamily="18" charset="-127"/>
              <a:ea typeface="경기천년제목 Bold" panose="020208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E86E646-6470-4616-9D3F-3982E951738B}"/>
              </a:ext>
            </a:extLst>
          </p:cNvPr>
          <p:cNvSpPr txBox="1"/>
          <p:nvPr/>
        </p:nvSpPr>
        <p:spPr>
          <a:xfrm>
            <a:off x="7583010" y="5346762"/>
            <a:ext cx="3727247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ko-KR" altLang="en-US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 </a:t>
            </a:r>
            <a:endParaRPr lang="en-US" altLang="ko-KR" sz="2400" b="1" dirty="0">
              <a:latin typeface="경기천년제목 Bold" panose="02020803020101020101" pitchFamily="18" charset="-127"/>
              <a:ea typeface="경기천년제목 Bold" panose="02020803020101020101" pitchFamily="18" charset="-127"/>
              <a:cs typeface="Arial" panose="020B0604020202020204" pitchFamily="34" charset="0"/>
            </a:endParaRPr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A6BD23A2-044A-428A-A2D6-82E1FCD4C1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24" y="2198181"/>
            <a:ext cx="6082556" cy="3889823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8A9F6966-87AA-4775-ABC5-0C0048F7A8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612" y="4857296"/>
            <a:ext cx="553998" cy="55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661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55E148D8-B650-430C-98DF-FDE4FFA37860}"/>
              </a:ext>
            </a:extLst>
          </p:cNvPr>
          <p:cNvCxnSpPr>
            <a:cxnSpLocks/>
          </p:cNvCxnSpPr>
          <p:nvPr/>
        </p:nvCxnSpPr>
        <p:spPr>
          <a:xfrm flipH="1">
            <a:off x="1521463" y="4679"/>
            <a:ext cx="470081" cy="814206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82B8EA6-46EA-4357-98AC-D359834ADA92}"/>
              </a:ext>
            </a:extLst>
          </p:cNvPr>
          <p:cNvSpPr txBox="1"/>
          <p:nvPr/>
        </p:nvSpPr>
        <p:spPr>
          <a:xfrm>
            <a:off x="-375856" y="354763"/>
            <a:ext cx="197726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r"/>
            <a:r>
              <a:rPr lang="ko-KR" altLang="en-US" sz="2400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역사적 증거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161C16-86D3-47F9-90D7-7B995A436FFF}"/>
              </a:ext>
            </a:extLst>
          </p:cNvPr>
          <p:cNvSpPr txBox="1"/>
          <p:nvPr/>
        </p:nvSpPr>
        <p:spPr>
          <a:xfrm>
            <a:off x="1293190" y="196306"/>
            <a:ext cx="358552" cy="32373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endParaRPr lang="ko-KR" altLang="en-US" sz="2000" b="1" dirty="0"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29057B7D-57C4-418A-8A07-B122E3889369}"/>
              </a:ext>
            </a:extLst>
          </p:cNvPr>
          <p:cNvCxnSpPr>
            <a:cxnSpLocks/>
          </p:cNvCxnSpPr>
          <p:nvPr/>
        </p:nvCxnSpPr>
        <p:spPr>
          <a:xfrm flipH="1">
            <a:off x="1006127" y="973685"/>
            <a:ext cx="416725" cy="72179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428BAC2-F653-4A92-BC5F-39BE34A6EF17}"/>
              </a:ext>
            </a:extLst>
          </p:cNvPr>
          <p:cNvSpPr txBox="1"/>
          <p:nvPr/>
        </p:nvSpPr>
        <p:spPr>
          <a:xfrm>
            <a:off x="1488456" y="857667"/>
            <a:ext cx="951767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ko-KR" altLang="en-US" sz="3600" b="1" spc="300" dirty="0" err="1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돗토리번</a:t>
            </a:r>
            <a:r>
              <a:rPr lang="ko-KR" altLang="en-US" sz="3600" b="1" spc="300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답변 </a:t>
            </a:r>
            <a:r>
              <a:rPr lang="en-US" altLang="ko-KR" sz="3600" b="1" spc="300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(1695)</a:t>
            </a:r>
            <a:endParaRPr lang="ko-KR" altLang="en-US" sz="3600" b="1" spc="300" dirty="0">
              <a:latin typeface="경기천년제목 Bold" panose="02020803020101020101" pitchFamily="18" charset="-127"/>
              <a:ea typeface="경기천년제목 Bold" panose="020208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6EA916-BA2B-4412-8EC8-18F3E6EEA3CB}"/>
              </a:ext>
            </a:extLst>
          </p:cNvPr>
          <p:cNvSpPr txBox="1"/>
          <p:nvPr/>
        </p:nvSpPr>
        <p:spPr>
          <a:xfrm>
            <a:off x="731848" y="935584"/>
            <a:ext cx="524956" cy="32373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en-US" altLang="ko-KR" b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5.</a:t>
            </a:r>
            <a:endParaRPr lang="ko-KR" altLang="en-US" b="1" dirty="0"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EBFF0738-720C-495D-B0E1-0495CC4AE591}"/>
              </a:ext>
            </a:extLst>
          </p:cNvPr>
          <p:cNvGrpSpPr/>
          <p:nvPr/>
        </p:nvGrpSpPr>
        <p:grpSpPr>
          <a:xfrm rot="10800000">
            <a:off x="6195060" y="2054439"/>
            <a:ext cx="331988" cy="1150336"/>
            <a:chOff x="7968208" y="-2145915"/>
            <a:chExt cx="1855050" cy="6427745"/>
          </a:xfrm>
        </p:grpSpPr>
        <p:cxnSp>
          <p:nvCxnSpPr>
            <p:cNvPr id="29" name="직선 연결선 28">
              <a:extLst>
                <a:ext uri="{FF2B5EF4-FFF2-40B4-BE49-F238E27FC236}">
                  <a16:creationId xmlns:a16="http://schemas.microsoft.com/office/drawing/2014/main" id="{5428508B-A10B-424D-80F1-B6FEFE5ADF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68208" y="-2145915"/>
              <a:ext cx="1855050" cy="3213045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연결선 29">
              <a:extLst>
                <a:ext uri="{FF2B5EF4-FFF2-40B4-BE49-F238E27FC236}">
                  <a16:creationId xmlns:a16="http://schemas.microsoft.com/office/drawing/2014/main" id="{103E0509-A540-466F-A34F-1F25A4B4B41A}"/>
                </a:ext>
              </a:extLst>
            </p:cNvPr>
            <p:cNvCxnSpPr>
              <a:cxnSpLocks/>
            </p:cNvCxnSpPr>
            <p:nvPr/>
          </p:nvCxnSpPr>
          <p:spPr>
            <a:xfrm>
              <a:off x="7968208" y="1068785"/>
              <a:ext cx="1855050" cy="3213045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6E58F38-5C23-4C88-89F9-910CE909AFB2}"/>
              </a:ext>
            </a:extLst>
          </p:cNvPr>
          <p:cNvSpPr txBox="1"/>
          <p:nvPr/>
        </p:nvSpPr>
        <p:spPr>
          <a:xfrm>
            <a:off x="7278210" y="2105975"/>
            <a:ext cx="3727247" cy="7386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ko-KR" altLang="en-US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  일본인이 조선인들의 울릉도 </a:t>
            </a:r>
            <a:endParaRPr lang="en-US" altLang="ko-KR" sz="2400" b="1" dirty="0">
              <a:latin typeface="경기천년제목 Bold" panose="02020803020101020101" pitchFamily="18" charset="-127"/>
              <a:ea typeface="경기천년제목 Bold" panose="02020803020101020101" pitchFamily="18" charset="-127"/>
              <a:cs typeface="Arial" panose="020B0604020202020204" pitchFamily="34" charset="0"/>
            </a:endParaRPr>
          </a:p>
          <a:p>
            <a:pPr algn="l"/>
            <a:r>
              <a:rPr lang="en-US" altLang="ko-KR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  </a:t>
            </a:r>
            <a:r>
              <a:rPr lang="ko-KR" altLang="en-US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도해 금지 청원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8D450BC-1A83-4D71-95CE-D402848B04EF}"/>
              </a:ext>
            </a:extLst>
          </p:cNvPr>
          <p:cNvSpPr txBox="1"/>
          <p:nvPr/>
        </p:nvSpPr>
        <p:spPr>
          <a:xfrm>
            <a:off x="6703432" y="3043365"/>
            <a:ext cx="4721160" cy="2430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endParaRPr lang="ko-KR" altLang="en-US" sz="1200" dirty="0">
              <a:solidFill>
                <a:schemeClr val="tx1">
                  <a:alpha val="80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CC391EF7-E021-4087-ADA5-12C174ABC387}"/>
              </a:ext>
            </a:extLst>
          </p:cNvPr>
          <p:cNvSpPr/>
          <p:nvPr/>
        </p:nvSpPr>
        <p:spPr>
          <a:xfrm>
            <a:off x="11005457" y="6916742"/>
            <a:ext cx="118654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600" dirty="0">
                <a:solidFill>
                  <a:srgbClr val="111111"/>
                </a:solidFill>
                <a:latin typeface="-apple-system"/>
              </a:rPr>
              <a:t>Photo by </a:t>
            </a:r>
            <a:r>
              <a:rPr lang="en-US" altLang="ko-KR" sz="600" dirty="0">
                <a:solidFill>
                  <a:srgbClr val="999999"/>
                </a:solidFill>
                <a:latin typeface="-apple-system"/>
                <a:hlinkClick r:id="rId2"/>
              </a:rPr>
              <a:t>Joel Filipe</a:t>
            </a:r>
            <a:r>
              <a:rPr lang="en-US" altLang="ko-KR" sz="600" dirty="0">
                <a:solidFill>
                  <a:srgbClr val="111111"/>
                </a:solidFill>
                <a:latin typeface="-apple-system"/>
              </a:rPr>
              <a:t> on </a:t>
            </a:r>
            <a:r>
              <a:rPr lang="en-US" altLang="ko-KR" sz="600" dirty="0" err="1">
                <a:solidFill>
                  <a:srgbClr val="999999"/>
                </a:solidFill>
                <a:latin typeface="-apple-system"/>
                <a:hlinkClick r:id="rId3"/>
              </a:rPr>
              <a:t>Unsplash</a:t>
            </a:r>
            <a:endParaRPr lang="ko-KR" altLang="en-US" sz="600" dirty="0"/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49B0C2B2-87AB-43F2-9BC2-42848C2F585C}"/>
              </a:ext>
            </a:extLst>
          </p:cNvPr>
          <p:cNvGrpSpPr/>
          <p:nvPr/>
        </p:nvGrpSpPr>
        <p:grpSpPr>
          <a:xfrm rot="10800000">
            <a:off x="47440" y="377196"/>
            <a:ext cx="113198" cy="324466"/>
            <a:chOff x="7968208" y="-2145915"/>
            <a:chExt cx="1855050" cy="6427745"/>
          </a:xfrm>
        </p:grpSpPr>
        <p:cxnSp>
          <p:nvCxnSpPr>
            <p:cNvPr id="16" name="직선 연결선 15">
              <a:extLst>
                <a:ext uri="{FF2B5EF4-FFF2-40B4-BE49-F238E27FC236}">
                  <a16:creationId xmlns:a16="http://schemas.microsoft.com/office/drawing/2014/main" id="{EF1B77DA-7F19-4112-A61D-FE856B91A8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68208" y="-2145915"/>
              <a:ext cx="1855050" cy="3213045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>
              <a:extLst>
                <a:ext uri="{FF2B5EF4-FFF2-40B4-BE49-F238E27FC236}">
                  <a16:creationId xmlns:a16="http://schemas.microsoft.com/office/drawing/2014/main" id="{9DC59557-B876-4D9D-9CF7-04B0E65B4A3D}"/>
                </a:ext>
              </a:extLst>
            </p:cNvPr>
            <p:cNvCxnSpPr>
              <a:cxnSpLocks/>
            </p:cNvCxnSpPr>
            <p:nvPr/>
          </p:nvCxnSpPr>
          <p:spPr>
            <a:xfrm>
              <a:off x="7968208" y="1068785"/>
              <a:ext cx="1855050" cy="3213045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그림 11">
            <a:extLst>
              <a:ext uri="{FF2B5EF4-FFF2-40B4-BE49-F238E27FC236}">
                <a16:creationId xmlns:a16="http://schemas.microsoft.com/office/drawing/2014/main" id="{4B1B2F35-E28A-4126-9841-B3245D8B92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432" y="2278500"/>
            <a:ext cx="553998" cy="553998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8384628E-3925-4A3D-AB52-FB5080FC35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212" y="3683897"/>
            <a:ext cx="553998" cy="55399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A2BBC3A-DAD9-4409-8B6C-48BD5FDDD9A6}"/>
              </a:ext>
            </a:extLst>
          </p:cNvPr>
          <p:cNvSpPr txBox="1"/>
          <p:nvPr/>
        </p:nvSpPr>
        <p:spPr>
          <a:xfrm>
            <a:off x="7257430" y="3545398"/>
            <a:ext cx="3727247" cy="7386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ko-KR" altLang="en-US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   양국간 교섭진행</a:t>
            </a:r>
            <a:endParaRPr lang="en-US" altLang="ko-KR" sz="2400" b="1" dirty="0">
              <a:latin typeface="경기천년제목 Bold" panose="02020803020101020101" pitchFamily="18" charset="-127"/>
              <a:ea typeface="경기천년제목 Bold" panose="02020803020101020101" pitchFamily="18" charset="-127"/>
              <a:cs typeface="Arial" panose="020B0604020202020204" pitchFamily="34" charset="0"/>
            </a:endParaRPr>
          </a:p>
          <a:p>
            <a:pPr algn="l"/>
            <a:r>
              <a:rPr lang="en-US" altLang="ko-KR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   -&gt;</a:t>
            </a:r>
            <a:r>
              <a:rPr lang="ko-KR" altLang="en-US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울릉도 </a:t>
            </a:r>
            <a:r>
              <a:rPr lang="ko-KR" altLang="en-US" sz="2400" b="1" dirty="0" err="1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쟁계</a:t>
            </a:r>
            <a:endParaRPr lang="en-US" altLang="ko-KR" sz="2400" b="1" dirty="0">
              <a:latin typeface="경기천년제목 Bold" panose="02020803020101020101" pitchFamily="18" charset="-127"/>
              <a:ea typeface="경기천년제목 Bold" panose="020208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0226C2-AF62-48B6-AF3A-A0C68E920835}"/>
              </a:ext>
            </a:extLst>
          </p:cNvPr>
          <p:cNvSpPr txBox="1"/>
          <p:nvPr/>
        </p:nvSpPr>
        <p:spPr>
          <a:xfrm>
            <a:off x="7278210" y="5041962"/>
            <a:ext cx="3727247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ko-KR" altLang="en-US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 </a:t>
            </a:r>
            <a:endParaRPr lang="en-US" altLang="ko-KR" sz="2400" b="1" dirty="0">
              <a:latin typeface="경기천년제목 Bold" panose="02020803020101020101" pitchFamily="18" charset="-127"/>
              <a:ea typeface="경기천년제목 Bold" panose="020208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2E93AC1-1FF0-474B-8C33-4ECACC3D6C97}"/>
              </a:ext>
            </a:extLst>
          </p:cNvPr>
          <p:cNvSpPr txBox="1"/>
          <p:nvPr/>
        </p:nvSpPr>
        <p:spPr>
          <a:xfrm>
            <a:off x="7430610" y="5194362"/>
            <a:ext cx="3727247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ko-KR" altLang="en-US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 </a:t>
            </a:r>
            <a:endParaRPr lang="en-US" altLang="ko-KR" sz="2400" b="1" dirty="0">
              <a:latin typeface="경기천년제목 Bold" panose="02020803020101020101" pitchFamily="18" charset="-127"/>
              <a:ea typeface="경기천년제목 Bold" panose="020208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E86E646-6470-4616-9D3F-3982E951738B}"/>
              </a:ext>
            </a:extLst>
          </p:cNvPr>
          <p:cNvSpPr txBox="1"/>
          <p:nvPr/>
        </p:nvSpPr>
        <p:spPr>
          <a:xfrm>
            <a:off x="7638615" y="5351975"/>
            <a:ext cx="3727247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ko-KR" altLang="en-US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 </a:t>
            </a:r>
            <a:endParaRPr lang="en-US" altLang="ko-KR" sz="2400" b="1" dirty="0">
              <a:latin typeface="경기천년제목 Bold" panose="02020803020101020101" pitchFamily="18" charset="-127"/>
              <a:ea typeface="경기천년제목 Bold" panose="020208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7D7D1BB-DE7C-41D1-916C-C2F47DF47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933" y="166474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218081520">
            <a:extLst>
              <a:ext uri="{FF2B5EF4-FFF2-40B4-BE49-F238E27FC236}">
                <a16:creationId xmlns:a16="http://schemas.microsoft.com/office/drawing/2014/main" id="{11EFE300-A99E-432F-9F89-7461AFC48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33" y="2169565"/>
            <a:ext cx="5400675" cy="339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5D16125F-2EC7-437A-A373-6428EF9AD2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610" y="4949629"/>
            <a:ext cx="553998" cy="553998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5F462980-3F8B-4EF2-A158-C6270C17EF25}"/>
              </a:ext>
            </a:extLst>
          </p:cNvPr>
          <p:cNvSpPr txBox="1"/>
          <p:nvPr/>
        </p:nvSpPr>
        <p:spPr>
          <a:xfrm>
            <a:off x="7417724" y="4797977"/>
            <a:ext cx="3727247" cy="7386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ko-KR" altLang="en-US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  울릉도</a:t>
            </a:r>
            <a:r>
              <a:rPr lang="en-US" altLang="ko-KR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&amp;</a:t>
            </a:r>
            <a:r>
              <a:rPr lang="ko-KR" altLang="en-US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독도가</a:t>
            </a:r>
            <a:r>
              <a:rPr lang="en-US" altLang="ko-KR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</a:t>
            </a:r>
            <a:r>
              <a:rPr lang="ko-KR" altLang="en-US" sz="2400" b="1" dirty="0" err="1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돗토리번에</a:t>
            </a:r>
            <a:r>
              <a:rPr lang="ko-KR" altLang="en-US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</a:t>
            </a:r>
            <a:endParaRPr lang="en-US" altLang="ko-KR" sz="2400" b="1" dirty="0">
              <a:latin typeface="경기천년제목 Bold" panose="02020803020101020101" pitchFamily="18" charset="-127"/>
              <a:ea typeface="경기천년제목 Bold" panose="02020803020101020101" pitchFamily="18" charset="-127"/>
              <a:cs typeface="Arial" panose="020B0604020202020204" pitchFamily="34" charset="0"/>
            </a:endParaRPr>
          </a:p>
          <a:p>
            <a:pPr algn="l"/>
            <a:r>
              <a:rPr lang="en-US" altLang="ko-KR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  </a:t>
            </a:r>
            <a:r>
              <a:rPr lang="ko-KR" altLang="en-US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속하지 않음을 명시함</a:t>
            </a:r>
            <a:endParaRPr lang="en-US" altLang="ko-KR" sz="2400" b="1" dirty="0">
              <a:latin typeface="경기천년제목 Bold" panose="02020803020101020101" pitchFamily="18" charset="-127"/>
              <a:ea typeface="경기천년제목 Bold" panose="0202080302010102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804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55E148D8-B650-430C-98DF-FDE4FFA37860}"/>
              </a:ext>
            </a:extLst>
          </p:cNvPr>
          <p:cNvCxnSpPr>
            <a:cxnSpLocks/>
          </p:cNvCxnSpPr>
          <p:nvPr/>
        </p:nvCxnSpPr>
        <p:spPr>
          <a:xfrm flipH="1">
            <a:off x="1521463" y="4679"/>
            <a:ext cx="470081" cy="814206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82B8EA6-46EA-4357-98AC-D359834ADA92}"/>
              </a:ext>
            </a:extLst>
          </p:cNvPr>
          <p:cNvSpPr txBox="1"/>
          <p:nvPr/>
        </p:nvSpPr>
        <p:spPr>
          <a:xfrm>
            <a:off x="-375856" y="354763"/>
            <a:ext cx="197726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r"/>
            <a:r>
              <a:rPr lang="ko-KR" altLang="en-US" sz="2400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역사적 증거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161C16-86D3-47F9-90D7-7B995A436FFF}"/>
              </a:ext>
            </a:extLst>
          </p:cNvPr>
          <p:cNvSpPr txBox="1"/>
          <p:nvPr/>
        </p:nvSpPr>
        <p:spPr>
          <a:xfrm>
            <a:off x="1293190" y="196306"/>
            <a:ext cx="358552" cy="32373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endParaRPr lang="ko-KR" altLang="en-US" sz="2000" b="1" dirty="0"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29057B7D-57C4-418A-8A07-B122E3889369}"/>
              </a:ext>
            </a:extLst>
          </p:cNvPr>
          <p:cNvCxnSpPr>
            <a:cxnSpLocks/>
          </p:cNvCxnSpPr>
          <p:nvPr/>
        </p:nvCxnSpPr>
        <p:spPr>
          <a:xfrm flipH="1">
            <a:off x="1006127" y="973685"/>
            <a:ext cx="416725" cy="72179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428BAC2-F653-4A92-BC5F-39BE34A6EF17}"/>
              </a:ext>
            </a:extLst>
          </p:cNvPr>
          <p:cNvSpPr txBox="1"/>
          <p:nvPr/>
        </p:nvSpPr>
        <p:spPr>
          <a:xfrm>
            <a:off x="1488456" y="857667"/>
            <a:ext cx="951767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ko-KR" altLang="en-US" sz="3600" b="1" spc="300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일본 고지도 </a:t>
            </a:r>
            <a:r>
              <a:rPr lang="en-US" altLang="ko-KR" sz="3600" b="1" spc="300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(1791)</a:t>
            </a:r>
            <a:endParaRPr lang="ko-KR" altLang="en-US" sz="3600" b="1" spc="300" dirty="0">
              <a:latin typeface="경기천년제목 Bold" panose="02020803020101020101" pitchFamily="18" charset="-127"/>
              <a:ea typeface="경기천년제목 Bold" panose="020208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6EA916-BA2B-4412-8EC8-18F3E6EEA3CB}"/>
              </a:ext>
            </a:extLst>
          </p:cNvPr>
          <p:cNvSpPr txBox="1"/>
          <p:nvPr/>
        </p:nvSpPr>
        <p:spPr>
          <a:xfrm>
            <a:off x="731848" y="935584"/>
            <a:ext cx="524956" cy="32373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en-US" altLang="ko-KR" b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6.</a:t>
            </a:r>
            <a:endParaRPr lang="ko-KR" altLang="en-US" b="1" dirty="0"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EBFF0738-720C-495D-B0E1-0495CC4AE591}"/>
              </a:ext>
            </a:extLst>
          </p:cNvPr>
          <p:cNvGrpSpPr/>
          <p:nvPr/>
        </p:nvGrpSpPr>
        <p:grpSpPr>
          <a:xfrm rot="10800000">
            <a:off x="6195060" y="2054439"/>
            <a:ext cx="331988" cy="1150336"/>
            <a:chOff x="7968208" y="-2145915"/>
            <a:chExt cx="1855050" cy="6427745"/>
          </a:xfrm>
        </p:grpSpPr>
        <p:cxnSp>
          <p:nvCxnSpPr>
            <p:cNvPr id="29" name="직선 연결선 28">
              <a:extLst>
                <a:ext uri="{FF2B5EF4-FFF2-40B4-BE49-F238E27FC236}">
                  <a16:creationId xmlns:a16="http://schemas.microsoft.com/office/drawing/2014/main" id="{5428508B-A10B-424D-80F1-B6FEFE5ADF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68208" y="-2145915"/>
              <a:ext cx="1855050" cy="3213045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연결선 29">
              <a:extLst>
                <a:ext uri="{FF2B5EF4-FFF2-40B4-BE49-F238E27FC236}">
                  <a16:creationId xmlns:a16="http://schemas.microsoft.com/office/drawing/2014/main" id="{103E0509-A540-466F-A34F-1F25A4B4B41A}"/>
                </a:ext>
              </a:extLst>
            </p:cNvPr>
            <p:cNvCxnSpPr>
              <a:cxnSpLocks/>
            </p:cNvCxnSpPr>
            <p:nvPr/>
          </p:nvCxnSpPr>
          <p:spPr>
            <a:xfrm>
              <a:off x="7968208" y="1068785"/>
              <a:ext cx="1855050" cy="3213045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6E58F38-5C23-4C88-89F9-910CE909AFB2}"/>
              </a:ext>
            </a:extLst>
          </p:cNvPr>
          <p:cNvSpPr txBox="1"/>
          <p:nvPr/>
        </p:nvSpPr>
        <p:spPr>
          <a:xfrm>
            <a:off x="7278210" y="2105975"/>
            <a:ext cx="3727247" cy="7386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ko-KR" altLang="en-US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  일본의 서북쪽 한계는 </a:t>
            </a:r>
            <a:r>
              <a:rPr lang="ko-KR" altLang="en-US" sz="2400" b="1" dirty="0" err="1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오키섬</a:t>
            </a:r>
            <a:endParaRPr lang="en-US" altLang="ko-KR" sz="2400" b="1" dirty="0">
              <a:latin typeface="경기천년제목 Bold" panose="02020803020101020101" pitchFamily="18" charset="-127"/>
              <a:ea typeface="경기천년제목 Bold" panose="02020803020101020101" pitchFamily="18" charset="-127"/>
              <a:cs typeface="Arial" panose="020B0604020202020204" pitchFamily="34" charset="0"/>
            </a:endParaRPr>
          </a:p>
          <a:p>
            <a:pPr algn="l"/>
            <a:r>
              <a:rPr lang="en-US" altLang="ko-KR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  </a:t>
            </a:r>
            <a:r>
              <a:rPr lang="ko-KR" altLang="en-US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으로 확인됨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8D450BC-1A83-4D71-95CE-D402848B04EF}"/>
              </a:ext>
            </a:extLst>
          </p:cNvPr>
          <p:cNvSpPr txBox="1"/>
          <p:nvPr/>
        </p:nvSpPr>
        <p:spPr>
          <a:xfrm>
            <a:off x="6703432" y="3043365"/>
            <a:ext cx="4721160" cy="2430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endParaRPr lang="ko-KR" altLang="en-US" sz="1200" dirty="0">
              <a:solidFill>
                <a:schemeClr val="tx1">
                  <a:alpha val="80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CC391EF7-E021-4087-ADA5-12C174ABC387}"/>
              </a:ext>
            </a:extLst>
          </p:cNvPr>
          <p:cNvSpPr/>
          <p:nvPr/>
        </p:nvSpPr>
        <p:spPr>
          <a:xfrm>
            <a:off x="11005457" y="6916742"/>
            <a:ext cx="118654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600" dirty="0">
                <a:solidFill>
                  <a:srgbClr val="111111"/>
                </a:solidFill>
                <a:latin typeface="-apple-system"/>
              </a:rPr>
              <a:t>Photo by </a:t>
            </a:r>
            <a:r>
              <a:rPr lang="en-US" altLang="ko-KR" sz="600" dirty="0">
                <a:solidFill>
                  <a:srgbClr val="999999"/>
                </a:solidFill>
                <a:latin typeface="-apple-system"/>
                <a:hlinkClick r:id="rId2"/>
              </a:rPr>
              <a:t>Joel Filipe</a:t>
            </a:r>
            <a:r>
              <a:rPr lang="en-US" altLang="ko-KR" sz="600" dirty="0">
                <a:solidFill>
                  <a:srgbClr val="111111"/>
                </a:solidFill>
                <a:latin typeface="-apple-system"/>
              </a:rPr>
              <a:t> on </a:t>
            </a:r>
            <a:r>
              <a:rPr lang="en-US" altLang="ko-KR" sz="600" dirty="0" err="1">
                <a:solidFill>
                  <a:srgbClr val="999999"/>
                </a:solidFill>
                <a:latin typeface="-apple-system"/>
                <a:hlinkClick r:id="rId3"/>
              </a:rPr>
              <a:t>Unsplash</a:t>
            </a:r>
            <a:endParaRPr lang="ko-KR" altLang="en-US" sz="600" dirty="0"/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49B0C2B2-87AB-43F2-9BC2-42848C2F585C}"/>
              </a:ext>
            </a:extLst>
          </p:cNvPr>
          <p:cNvGrpSpPr/>
          <p:nvPr/>
        </p:nvGrpSpPr>
        <p:grpSpPr>
          <a:xfrm rot="10800000">
            <a:off x="47440" y="377196"/>
            <a:ext cx="113198" cy="324466"/>
            <a:chOff x="7968208" y="-2145915"/>
            <a:chExt cx="1855050" cy="6427745"/>
          </a:xfrm>
        </p:grpSpPr>
        <p:cxnSp>
          <p:nvCxnSpPr>
            <p:cNvPr id="16" name="직선 연결선 15">
              <a:extLst>
                <a:ext uri="{FF2B5EF4-FFF2-40B4-BE49-F238E27FC236}">
                  <a16:creationId xmlns:a16="http://schemas.microsoft.com/office/drawing/2014/main" id="{EF1B77DA-7F19-4112-A61D-FE856B91A8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68208" y="-2145915"/>
              <a:ext cx="1855050" cy="3213045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>
              <a:extLst>
                <a:ext uri="{FF2B5EF4-FFF2-40B4-BE49-F238E27FC236}">
                  <a16:creationId xmlns:a16="http://schemas.microsoft.com/office/drawing/2014/main" id="{9DC59557-B876-4D9D-9CF7-04B0E65B4A3D}"/>
                </a:ext>
              </a:extLst>
            </p:cNvPr>
            <p:cNvCxnSpPr>
              <a:cxnSpLocks/>
            </p:cNvCxnSpPr>
            <p:nvPr/>
          </p:nvCxnSpPr>
          <p:spPr>
            <a:xfrm>
              <a:off x="7968208" y="1068785"/>
              <a:ext cx="1855050" cy="3213045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그림 11">
            <a:extLst>
              <a:ext uri="{FF2B5EF4-FFF2-40B4-BE49-F238E27FC236}">
                <a16:creationId xmlns:a16="http://schemas.microsoft.com/office/drawing/2014/main" id="{4B1B2F35-E28A-4126-9841-B3245D8B92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432" y="2278500"/>
            <a:ext cx="553998" cy="553998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8384628E-3925-4A3D-AB52-FB5080FC35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212" y="3683897"/>
            <a:ext cx="553998" cy="55399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A2BBC3A-DAD9-4409-8B6C-48BD5FDDD9A6}"/>
              </a:ext>
            </a:extLst>
          </p:cNvPr>
          <p:cNvSpPr txBox="1"/>
          <p:nvPr/>
        </p:nvSpPr>
        <p:spPr>
          <a:xfrm>
            <a:off x="7257430" y="3360732"/>
            <a:ext cx="3727247" cy="110799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ko-KR" altLang="en-US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  독도와 울릉도가 채색되지 </a:t>
            </a:r>
            <a:endParaRPr lang="en-US" altLang="ko-KR" sz="2400" b="1" dirty="0">
              <a:latin typeface="경기천년제목 Bold" panose="02020803020101020101" pitchFamily="18" charset="-127"/>
              <a:ea typeface="경기천년제목 Bold" panose="02020803020101020101" pitchFamily="18" charset="-127"/>
              <a:cs typeface="Arial" panose="020B0604020202020204" pitchFamily="34" charset="0"/>
            </a:endParaRPr>
          </a:p>
          <a:p>
            <a:pPr algn="l"/>
            <a:r>
              <a:rPr lang="en-US" altLang="ko-KR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  </a:t>
            </a:r>
            <a:r>
              <a:rPr lang="ko-KR" altLang="en-US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않음 </a:t>
            </a:r>
            <a:r>
              <a:rPr lang="en-US" altLang="ko-KR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-&gt; </a:t>
            </a:r>
            <a:r>
              <a:rPr lang="ko-KR" altLang="en-US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일본영토와는 다른  </a:t>
            </a:r>
            <a:endParaRPr lang="en-US" altLang="ko-KR" sz="2400" b="1" dirty="0">
              <a:latin typeface="경기천년제목 Bold" panose="02020803020101020101" pitchFamily="18" charset="-127"/>
              <a:ea typeface="경기천년제목 Bold" panose="02020803020101020101" pitchFamily="18" charset="-127"/>
              <a:cs typeface="Arial" panose="020B0604020202020204" pitchFamily="34" charset="0"/>
            </a:endParaRPr>
          </a:p>
          <a:p>
            <a:pPr algn="l"/>
            <a:r>
              <a:rPr lang="en-US" altLang="ko-KR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  </a:t>
            </a:r>
            <a:r>
              <a:rPr lang="ko-KR" altLang="en-US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취급</a:t>
            </a:r>
            <a:endParaRPr lang="en-US" altLang="ko-KR" sz="2400" b="1" dirty="0">
              <a:latin typeface="경기천년제목 Bold" panose="02020803020101020101" pitchFamily="18" charset="-127"/>
              <a:ea typeface="경기천년제목 Bold" panose="020208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0226C2-AF62-48B6-AF3A-A0C68E920835}"/>
              </a:ext>
            </a:extLst>
          </p:cNvPr>
          <p:cNvSpPr txBox="1"/>
          <p:nvPr/>
        </p:nvSpPr>
        <p:spPr>
          <a:xfrm>
            <a:off x="7278210" y="5041962"/>
            <a:ext cx="3727247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ko-KR" altLang="en-US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 </a:t>
            </a:r>
            <a:endParaRPr lang="en-US" altLang="ko-KR" sz="2400" b="1" dirty="0">
              <a:latin typeface="경기천년제목 Bold" panose="02020803020101020101" pitchFamily="18" charset="-127"/>
              <a:ea typeface="경기천년제목 Bold" panose="020208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2E93AC1-1FF0-474B-8C33-4ECACC3D6C97}"/>
              </a:ext>
            </a:extLst>
          </p:cNvPr>
          <p:cNvSpPr txBox="1"/>
          <p:nvPr/>
        </p:nvSpPr>
        <p:spPr>
          <a:xfrm>
            <a:off x="7430610" y="5194362"/>
            <a:ext cx="3727247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ko-KR" altLang="en-US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 </a:t>
            </a:r>
            <a:endParaRPr lang="en-US" altLang="ko-KR" sz="2400" b="1" dirty="0">
              <a:latin typeface="경기천년제목 Bold" panose="02020803020101020101" pitchFamily="18" charset="-127"/>
              <a:ea typeface="경기천년제목 Bold" panose="020208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E86E646-6470-4616-9D3F-3982E951738B}"/>
              </a:ext>
            </a:extLst>
          </p:cNvPr>
          <p:cNvSpPr txBox="1"/>
          <p:nvPr/>
        </p:nvSpPr>
        <p:spPr>
          <a:xfrm>
            <a:off x="7638615" y="5351975"/>
            <a:ext cx="3727247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ko-KR" altLang="en-US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 </a:t>
            </a:r>
            <a:endParaRPr lang="en-US" altLang="ko-KR" sz="2400" b="1" dirty="0">
              <a:latin typeface="경기천년제목 Bold" panose="02020803020101020101" pitchFamily="18" charset="-127"/>
              <a:ea typeface="경기천년제목 Bold" panose="020208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7D7D1BB-DE7C-41D1-916C-C2F47DF47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933" y="166474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3" name="그림 32">
            <a:extLst>
              <a:ext uri="{FF2B5EF4-FFF2-40B4-BE49-F238E27FC236}">
                <a16:creationId xmlns:a16="http://schemas.microsoft.com/office/drawing/2014/main" id="{5D16125F-2EC7-437A-A373-6428EF9AD2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610" y="4949629"/>
            <a:ext cx="553998" cy="553998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5F462980-3F8B-4EF2-A158-C6270C17EF25}"/>
              </a:ext>
            </a:extLst>
          </p:cNvPr>
          <p:cNvSpPr txBox="1"/>
          <p:nvPr/>
        </p:nvSpPr>
        <p:spPr>
          <a:xfrm>
            <a:off x="7417724" y="4982643"/>
            <a:ext cx="3727247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ko-KR" altLang="en-US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 </a:t>
            </a:r>
            <a:r>
              <a:rPr lang="ko-KR" altLang="en-US" sz="2400" b="1" dirty="0" err="1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은주시청합기</a:t>
            </a:r>
            <a:endParaRPr lang="en-US" altLang="ko-KR" sz="2400" b="1" dirty="0">
              <a:latin typeface="경기천년제목 Bold" panose="02020803020101020101" pitchFamily="18" charset="-127"/>
              <a:ea typeface="경기천년제목 Bold" panose="020208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285DE9-9BE1-4460-AACE-4CD1C9917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048" y="1788161"/>
            <a:ext cx="12503393" cy="471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152621392">
            <a:extLst>
              <a:ext uri="{FF2B5EF4-FFF2-40B4-BE49-F238E27FC236}">
                <a16:creationId xmlns:a16="http://schemas.microsoft.com/office/drawing/2014/main" id="{18F38776-57E2-4D00-ACF1-EB02D986C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99" y="2245362"/>
            <a:ext cx="5488401" cy="373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706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55E148D8-B650-430C-98DF-FDE4FFA37860}"/>
              </a:ext>
            </a:extLst>
          </p:cNvPr>
          <p:cNvCxnSpPr>
            <a:cxnSpLocks/>
          </p:cNvCxnSpPr>
          <p:nvPr/>
        </p:nvCxnSpPr>
        <p:spPr>
          <a:xfrm flipH="1">
            <a:off x="1521463" y="4679"/>
            <a:ext cx="470081" cy="814206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82B8EA6-46EA-4357-98AC-D359834ADA92}"/>
              </a:ext>
            </a:extLst>
          </p:cNvPr>
          <p:cNvSpPr txBox="1"/>
          <p:nvPr/>
        </p:nvSpPr>
        <p:spPr>
          <a:xfrm>
            <a:off x="-375856" y="354763"/>
            <a:ext cx="197726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r"/>
            <a:r>
              <a:rPr lang="ko-KR" altLang="en-US" sz="2400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역사적 증거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161C16-86D3-47F9-90D7-7B995A436FFF}"/>
              </a:ext>
            </a:extLst>
          </p:cNvPr>
          <p:cNvSpPr txBox="1"/>
          <p:nvPr/>
        </p:nvSpPr>
        <p:spPr>
          <a:xfrm>
            <a:off x="1293190" y="196306"/>
            <a:ext cx="358552" cy="32373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endParaRPr lang="ko-KR" altLang="en-US" sz="2000" b="1" dirty="0"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29057B7D-57C4-418A-8A07-B122E3889369}"/>
              </a:ext>
            </a:extLst>
          </p:cNvPr>
          <p:cNvCxnSpPr>
            <a:cxnSpLocks/>
          </p:cNvCxnSpPr>
          <p:nvPr/>
        </p:nvCxnSpPr>
        <p:spPr>
          <a:xfrm flipH="1">
            <a:off x="1006127" y="973685"/>
            <a:ext cx="416725" cy="72179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428BAC2-F653-4A92-BC5F-39BE34A6EF17}"/>
              </a:ext>
            </a:extLst>
          </p:cNvPr>
          <p:cNvSpPr txBox="1"/>
          <p:nvPr/>
        </p:nvSpPr>
        <p:spPr>
          <a:xfrm>
            <a:off x="1488456" y="857667"/>
            <a:ext cx="951767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ko-KR" altLang="en-US" sz="3600" b="1" spc="300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태정관 지령</a:t>
            </a:r>
            <a:r>
              <a:rPr lang="en-US" altLang="ko-KR" sz="3600" b="1" spc="300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(1877)</a:t>
            </a:r>
            <a:endParaRPr lang="ko-KR" altLang="en-US" sz="3600" b="1" spc="300" dirty="0">
              <a:latin typeface="경기천년제목 Bold" panose="02020803020101020101" pitchFamily="18" charset="-127"/>
              <a:ea typeface="경기천년제목 Bold" panose="020208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6EA916-BA2B-4412-8EC8-18F3E6EEA3CB}"/>
              </a:ext>
            </a:extLst>
          </p:cNvPr>
          <p:cNvSpPr txBox="1"/>
          <p:nvPr/>
        </p:nvSpPr>
        <p:spPr>
          <a:xfrm>
            <a:off x="731848" y="935584"/>
            <a:ext cx="524956" cy="32373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en-US" altLang="ko-KR" b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7.</a:t>
            </a:r>
            <a:endParaRPr lang="ko-KR" altLang="en-US" b="1" dirty="0"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EBFF0738-720C-495D-B0E1-0495CC4AE591}"/>
              </a:ext>
            </a:extLst>
          </p:cNvPr>
          <p:cNvGrpSpPr/>
          <p:nvPr/>
        </p:nvGrpSpPr>
        <p:grpSpPr>
          <a:xfrm rot="10800000">
            <a:off x="6195060" y="2054439"/>
            <a:ext cx="331988" cy="1150336"/>
            <a:chOff x="7968208" y="-2145915"/>
            <a:chExt cx="1855050" cy="6427745"/>
          </a:xfrm>
        </p:grpSpPr>
        <p:cxnSp>
          <p:nvCxnSpPr>
            <p:cNvPr id="29" name="직선 연결선 28">
              <a:extLst>
                <a:ext uri="{FF2B5EF4-FFF2-40B4-BE49-F238E27FC236}">
                  <a16:creationId xmlns:a16="http://schemas.microsoft.com/office/drawing/2014/main" id="{5428508B-A10B-424D-80F1-B6FEFE5ADF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68208" y="-2145915"/>
              <a:ext cx="1855050" cy="3213045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연결선 29">
              <a:extLst>
                <a:ext uri="{FF2B5EF4-FFF2-40B4-BE49-F238E27FC236}">
                  <a16:creationId xmlns:a16="http://schemas.microsoft.com/office/drawing/2014/main" id="{103E0509-A540-466F-A34F-1F25A4B4B41A}"/>
                </a:ext>
              </a:extLst>
            </p:cNvPr>
            <p:cNvCxnSpPr>
              <a:cxnSpLocks/>
            </p:cNvCxnSpPr>
            <p:nvPr/>
          </p:nvCxnSpPr>
          <p:spPr>
            <a:xfrm>
              <a:off x="7968208" y="1068785"/>
              <a:ext cx="1855050" cy="3213045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6E58F38-5C23-4C88-89F9-910CE909AFB2}"/>
              </a:ext>
            </a:extLst>
          </p:cNvPr>
          <p:cNvSpPr txBox="1"/>
          <p:nvPr/>
        </p:nvSpPr>
        <p:spPr>
          <a:xfrm>
            <a:off x="7278210" y="2290641"/>
            <a:ext cx="3727247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ko-KR" altLang="en-US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  일본 내무성의 지적편찬사업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8D450BC-1A83-4D71-95CE-D402848B04EF}"/>
              </a:ext>
            </a:extLst>
          </p:cNvPr>
          <p:cNvSpPr txBox="1"/>
          <p:nvPr/>
        </p:nvSpPr>
        <p:spPr>
          <a:xfrm>
            <a:off x="6703432" y="3043365"/>
            <a:ext cx="4721160" cy="2430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endParaRPr lang="ko-KR" altLang="en-US" sz="1200" dirty="0">
              <a:solidFill>
                <a:schemeClr val="tx1">
                  <a:alpha val="80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CC391EF7-E021-4087-ADA5-12C174ABC387}"/>
              </a:ext>
            </a:extLst>
          </p:cNvPr>
          <p:cNvSpPr/>
          <p:nvPr/>
        </p:nvSpPr>
        <p:spPr>
          <a:xfrm>
            <a:off x="11005457" y="6916742"/>
            <a:ext cx="118654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600" dirty="0">
                <a:solidFill>
                  <a:srgbClr val="111111"/>
                </a:solidFill>
                <a:latin typeface="-apple-system"/>
              </a:rPr>
              <a:t>Photo by </a:t>
            </a:r>
            <a:r>
              <a:rPr lang="en-US" altLang="ko-KR" sz="600" dirty="0">
                <a:solidFill>
                  <a:srgbClr val="999999"/>
                </a:solidFill>
                <a:latin typeface="-apple-system"/>
                <a:hlinkClick r:id="rId2"/>
              </a:rPr>
              <a:t>Joel Filipe</a:t>
            </a:r>
            <a:r>
              <a:rPr lang="en-US" altLang="ko-KR" sz="600" dirty="0">
                <a:solidFill>
                  <a:srgbClr val="111111"/>
                </a:solidFill>
                <a:latin typeface="-apple-system"/>
              </a:rPr>
              <a:t> on </a:t>
            </a:r>
            <a:r>
              <a:rPr lang="en-US" altLang="ko-KR" sz="600" dirty="0" err="1">
                <a:solidFill>
                  <a:srgbClr val="999999"/>
                </a:solidFill>
                <a:latin typeface="-apple-system"/>
                <a:hlinkClick r:id="rId3"/>
              </a:rPr>
              <a:t>Unsplash</a:t>
            </a:r>
            <a:endParaRPr lang="ko-KR" altLang="en-US" sz="600" dirty="0"/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49B0C2B2-87AB-43F2-9BC2-42848C2F585C}"/>
              </a:ext>
            </a:extLst>
          </p:cNvPr>
          <p:cNvGrpSpPr/>
          <p:nvPr/>
        </p:nvGrpSpPr>
        <p:grpSpPr>
          <a:xfrm rot="10800000">
            <a:off x="47440" y="377196"/>
            <a:ext cx="113198" cy="324466"/>
            <a:chOff x="7968208" y="-2145915"/>
            <a:chExt cx="1855050" cy="6427745"/>
          </a:xfrm>
        </p:grpSpPr>
        <p:cxnSp>
          <p:nvCxnSpPr>
            <p:cNvPr id="16" name="직선 연결선 15">
              <a:extLst>
                <a:ext uri="{FF2B5EF4-FFF2-40B4-BE49-F238E27FC236}">
                  <a16:creationId xmlns:a16="http://schemas.microsoft.com/office/drawing/2014/main" id="{EF1B77DA-7F19-4112-A61D-FE856B91A8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68208" y="-2145915"/>
              <a:ext cx="1855050" cy="3213045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>
              <a:extLst>
                <a:ext uri="{FF2B5EF4-FFF2-40B4-BE49-F238E27FC236}">
                  <a16:creationId xmlns:a16="http://schemas.microsoft.com/office/drawing/2014/main" id="{9DC59557-B876-4D9D-9CF7-04B0E65B4A3D}"/>
                </a:ext>
              </a:extLst>
            </p:cNvPr>
            <p:cNvCxnSpPr>
              <a:cxnSpLocks/>
            </p:cNvCxnSpPr>
            <p:nvPr/>
          </p:nvCxnSpPr>
          <p:spPr>
            <a:xfrm>
              <a:off x="7968208" y="1068785"/>
              <a:ext cx="1855050" cy="3213045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그림 11">
            <a:extLst>
              <a:ext uri="{FF2B5EF4-FFF2-40B4-BE49-F238E27FC236}">
                <a16:creationId xmlns:a16="http://schemas.microsoft.com/office/drawing/2014/main" id="{4B1B2F35-E28A-4126-9841-B3245D8B92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432" y="2278500"/>
            <a:ext cx="553998" cy="553998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8384628E-3925-4A3D-AB52-FB5080FC35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212" y="3683897"/>
            <a:ext cx="553998" cy="55399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A2BBC3A-DAD9-4409-8B6C-48BD5FDDD9A6}"/>
              </a:ext>
            </a:extLst>
          </p:cNvPr>
          <p:cNvSpPr txBox="1"/>
          <p:nvPr/>
        </p:nvSpPr>
        <p:spPr>
          <a:xfrm>
            <a:off x="7257430" y="3649576"/>
            <a:ext cx="3727247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ko-KR" altLang="en-US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  일본 최고 행정기관 태정관</a:t>
            </a:r>
            <a:endParaRPr lang="en-US" altLang="ko-KR" sz="2400" b="1" dirty="0">
              <a:latin typeface="경기천년제목 Bold" panose="02020803020101020101" pitchFamily="18" charset="-127"/>
              <a:ea typeface="경기천년제목 Bold" panose="020208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0226C2-AF62-48B6-AF3A-A0C68E920835}"/>
              </a:ext>
            </a:extLst>
          </p:cNvPr>
          <p:cNvSpPr txBox="1"/>
          <p:nvPr/>
        </p:nvSpPr>
        <p:spPr>
          <a:xfrm>
            <a:off x="7278210" y="5041962"/>
            <a:ext cx="3727247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ko-KR" altLang="en-US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 </a:t>
            </a:r>
            <a:endParaRPr lang="en-US" altLang="ko-KR" sz="2400" b="1" dirty="0">
              <a:latin typeface="경기천년제목 Bold" panose="02020803020101020101" pitchFamily="18" charset="-127"/>
              <a:ea typeface="경기천년제목 Bold" panose="020208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2E93AC1-1FF0-474B-8C33-4ECACC3D6C97}"/>
              </a:ext>
            </a:extLst>
          </p:cNvPr>
          <p:cNvSpPr txBox="1"/>
          <p:nvPr/>
        </p:nvSpPr>
        <p:spPr>
          <a:xfrm>
            <a:off x="7430610" y="5194362"/>
            <a:ext cx="3727247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ko-KR" altLang="en-US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 </a:t>
            </a:r>
            <a:endParaRPr lang="en-US" altLang="ko-KR" sz="2400" b="1" dirty="0">
              <a:latin typeface="경기천년제목 Bold" panose="02020803020101020101" pitchFamily="18" charset="-127"/>
              <a:ea typeface="경기천년제목 Bold" panose="020208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E86E646-6470-4616-9D3F-3982E951738B}"/>
              </a:ext>
            </a:extLst>
          </p:cNvPr>
          <p:cNvSpPr txBox="1"/>
          <p:nvPr/>
        </p:nvSpPr>
        <p:spPr>
          <a:xfrm>
            <a:off x="7638615" y="5351975"/>
            <a:ext cx="3727247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ko-KR" altLang="en-US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 </a:t>
            </a:r>
            <a:endParaRPr lang="en-US" altLang="ko-KR" sz="2400" b="1" dirty="0">
              <a:latin typeface="경기천년제목 Bold" panose="02020803020101020101" pitchFamily="18" charset="-127"/>
              <a:ea typeface="경기천년제목 Bold" panose="020208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7D7D1BB-DE7C-41D1-916C-C2F47DF47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933" y="166474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3" name="그림 32">
            <a:extLst>
              <a:ext uri="{FF2B5EF4-FFF2-40B4-BE49-F238E27FC236}">
                <a16:creationId xmlns:a16="http://schemas.microsoft.com/office/drawing/2014/main" id="{5D16125F-2EC7-437A-A373-6428EF9AD2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610" y="4949629"/>
            <a:ext cx="553998" cy="553998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5F462980-3F8B-4EF2-A158-C6270C17EF25}"/>
              </a:ext>
            </a:extLst>
          </p:cNvPr>
          <p:cNvSpPr txBox="1"/>
          <p:nvPr/>
        </p:nvSpPr>
        <p:spPr>
          <a:xfrm>
            <a:off x="7382212" y="4857296"/>
            <a:ext cx="3727247" cy="7386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ko-KR" altLang="en-US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 울릉도와 독도가 일본과 관계  </a:t>
            </a:r>
            <a:endParaRPr lang="en-US" altLang="ko-KR" sz="2400" b="1" dirty="0">
              <a:latin typeface="경기천년제목 Bold" panose="02020803020101020101" pitchFamily="18" charset="-127"/>
              <a:ea typeface="경기천년제목 Bold" panose="02020803020101020101" pitchFamily="18" charset="-127"/>
              <a:cs typeface="Arial" panose="020B0604020202020204" pitchFamily="34" charset="0"/>
            </a:endParaRPr>
          </a:p>
          <a:p>
            <a:pPr algn="l"/>
            <a:r>
              <a:rPr lang="en-US" altLang="ko-KR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 </a:t>
            </a:r>
            <a:r>
              <a:rPr lang="ko-KR" altLang="en-US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없음을 명시함</a:t>
            </a:r>
            <a:r>
              <a:rPr lang="en-US" altLang="ko-KR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285DE9-9BE1-4460-AACE-4CD1C9917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048" y="1788161"/>
            <a:ext cx="12503393" cy="471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097" name="_x152621792">
            <a:extLst>
              <a:ext uri="{FF2B5EF4-FFF2-40B4-BE49-F238E27FC236}">
                <a16:creationId xmlns:a16="http://schemas.microsoft.com/office/drawing/2014/main" id="{D4449D49-E641-4201-9754-2E7E566A3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18" y="2278500"/>
            <a:ext cx="5400675" cy="344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030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55E148D8-B650-430C-98DF-FDE4FFA37860}"/>
              </a:ext>
            </a:extLst>
          </p:cNvPr>
          <p:cNvCxnSpPr>
            <a:cxnSpLocks/>
          </p:cNvCxnSpPr>
          <p:nvPr/>
        </p:nvCxnSpPr>
        <p:spPr>
          <a:xfrm flipH="1">
            <a:off x="1521463" y="4679"/>
            <a:ext cx="470081" cy="814206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82B8EA6-46EA-4357-98AC-D359834ADA92}"/>
              </a:ext>
            </a:extLst>
          </p:cNvPr>
          <p:cNvSpPr txBox="1"/>
          <p:nvPr/>
        </p:nvSpPr>
        <p:spPr>
          <a:xfrm>
            <a:off x="-375856" y="354763"/>
            <a:ext cx="197726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r"/>
            <a:r>
              <a:rPr lang="ko-KR" altLang="en-US" sz="2400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역사적 증거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161C16-86D3-47F9-90D7-7B995A436FFF}"/>
              </a:ext>
            </a:extLst>
          </p:cNvPr>
          <p:cNvSpPr txBox="1"/>
          <p:nvPr/>
        </p:nvSpPr>
        <p:spPr>
          <a:xfrm>
            <a:off x="1293190" y="196306"/>
            <a:ext cx="358552" cy="32373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endParaRPr lang="ko-KR" altLang="en-US" sz="2000" b="1" dirty="0"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29057B7D-57C4-418A-8A07-B122E3889369}"/>
              </a:ext>
            </a:extLst>
          </p:cNvPr>
          <p:cNvCxnSpPr>
            <a:cxnSpLocks/>
          </p:cNvCxnSpPr>
          <p:nvPr/>
        </p:nvCxnSpPr>
        <p:spPr>
          <a:xfrm flipH="1">
            <a:off x="1006127" y="973685"/>
            <a:ext cx="416725" cy="72179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428BAC2-F653-4A92-BC5F-39BE34A6EF17}"/>
              </a:ext>
            </a:extLst>
          </p:cNvPr>
          <p:cNvSpPr txBox="1"/>
          <p:nvPr/>
        </p:nvSpPr>
        <p:spPr>
          <a:xfrm>
            <a:off x="1488456" y="857667"/>
            <a:ext cx="951767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ko-KR" altLang="en-US" sz="3600" b="1" spc="300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칙령 제 </a:t>
            </a:r>
            <a:r>
              <a:rPr lang="en-US" altLang="ko-KR" sz="3600" b="1" spc="300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41</a:t>
            </a:r>
            <a:r>
              <a:rPr lang="ko-KR" altLang="en-US" sz="3600" b="1" spc="300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호</a:t>
            </a:r>
            <a:r>
              <a:rPr lang="en-US" altLang="ko-KR" sz="3600" b="1" spc="300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(1900)</a:t>
            </a:r>
            <a:endParaRPr lang="ko-KR" altLang="en-US" sz="3600" b="1" spc="300" dirty="0">
              <a:latin typeface="경기천년제목 Bold" panose="02020803020101020101" pitchFamily="18" charset="-127"/>
              <a:ea typeface="경기천년제목 Bold" panose="020208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6EA916-BA2B-4412-8EC8-18F3E6EEA3CB}"/>
              </a:ext>
            </a:extLst>
          </p:cNvPr>
          <p:cNvSpPr txBox="1"/>
          <p:nvPr/>
        </p:nvSpPr>
        <p:spPr>
          <a:xfrm>
            <a:off x="731848" y="935584"/>
            <a:ext cx="524956" cy="32373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en-US" altLang="ko-KR" b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8.</a:t>
            </a:r>
            <a:endParaRPr lang="ko-KR" altLang="en-US" b="1" dirty="0"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EBFF0738-720C-495D-B0E1-0495CC4AE591}"/>
              </a:ext>
            </a:extLst>
          </p:cNvPr>
          <p:cNvGrpSpPr/>
          <p:nvPr/>
        </p:nvGrpSpPr>
        <p:grpSpPr>
          <a:xfrm rot="10800000">
            <a:off x="6195060" y="2054439"/>
            <a:ext cx="331988" cy="1150336"/>
            <a:chOff x="7968208" y="-2145915"/>
            <a:chExt cx="1855050" cy="6427745"/>
          </a:xfrm>
        </p:grpSpPr>
        <p:cxnSp>
          <p:nvCxnSpPr>
            <p:cNvPr id="29" name="직선 연결선 28">
              <a:extLst>
                <a:ext uri="{FF2B5EF4-FFF2-40B4-BE49-F238E27FC236}">
                  <a16:creationId xmlns:a16="http://schemas.microsoft.com/office/drawing/2014/main" id="{5428508B-A10B-424D-80F1-B6FEFE5ADF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68208" y="-2145915"/>
              <a:ext cx="1855050" cy="3213045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연결선 29">
              <a:extLst>
                <a:ext uri="{FF2B5EF4-FFF2-40B4-BE49-F238E27FC236}">
                  <a16:creationId xmlns:a16="http://schemas.microsoft.com/office/drawing/2014/main" id="{103E0509-A540-466F-A34F-1F25A4B4B41A}"/>
                </a:ext>
              </a:extLst>
            </p:cNvPr>
            <p:cNvCxnSpPr>
              <a:cxnSpLocks/>
            </p:cNvCxnSpPr>
            <p:nvPr/>
          </p:nvCxnSpPr>
          <p:spPr>
            <a:xfrm>
              <a:off x="7968208" y="1068785"/>
              <a:ext cx="1855050" cy="3213045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6E58F38-5C23-4C88-89F9-910CE909AFB2}"/>
              </a:ext>
            </a:extLst>
          </p:cNvPr>
          <p:cNvSpPr txBox="1"/>
          <p:nvPr/>
        </p:nvSpPr>
        <p:spPr>
          <a:xfrm>
            <a:off x="7278210" y="2290641"/>
            <a:ext cx="3727247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ko-KR" altLang="en-US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  울릉도를 </a:t>
            </a:r>
            <a:r>
              <a:rPr lang="ko-KR" altLang="en-US" sz="2400" b="1" dirty="0" err="1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울도로</a:t>
            </a:r>
            <a:r>
              <a:rPr lang="ko-KR" altLang="en-US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개칭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8D450BC-1A83-4D71-95CE-D402848B04EF}"/>
              </a:ext>
            </a:extLst>
          </p:cNvPr>
          <p:cNvSpPr txBox="1"/>
          <p:nvPr/>
        </p:nvSpPr>
        <p:spPr>
          <a:xfrm>
            <a:off x="6703432" y="3043365"/>
            <a:ext cx="4721160" cy="2430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endParaRPr lang="ko-KR" altLang="en-US" sz="1200" dirty="0">
              <a:solidFill>
                <a:schemeClr val="tx1">
                  <a:alpha val="80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CC391EF7-E021-4087-ADA5-12C174ABC387}"/>
              </a:ext>
            </a:extLst>
          </p:cNvPr>
          <p:cNvSpPr/>
          <p:nvPr/>
        </p:nvSpPr>
        <p:spPr>
          <a:xfrm>
            <a:off x="11005457" y="6916742"/>
            <a:ext cx="118654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600" dirty="0">
                <a:solidFill>
                  <a:srgbClr val="111111"/>
                </a:solidFill>
                <a:latin typeface="-apple-system"/>
              </a:rPr>
              <a:t>Photo by </a:t>
            </a:r>
            <a:r>
              <a:rPr lang="en-US" altLang="ko-KR" sz="600" dirty="0">
                <a:solidFill>
                  <a:srgbClr val="999999"/>
                </a:solidFill>
                <a:latin typeface="-apple-system"/>
                <a:hlinkClick r:id="rId2"/>
              </a:rPr>
              <a:t>Joel Filipe</a:t>
            </a:r>
            <a:r>
              <a:rPr lang="en-US" altLang="ko-KR" sz="600" dirty="0">
                <a:solidFill>
                  <a:srgbClr val="111111"/>
                </a:solidFill>
                <a:latin typeface="-apple-system"/>
              </a:rPr>
              <a:t> on </a:t>
            </a:r>
            <a:r>
              <a:rPr lang="en-US" altLang="ko-KR" sz="600" dirty="0" err="1">
                <a:solidFill>
                  <a:srgbClr val="999999"/>
                </a:solidFill>
                <a:latin typeface="-apple-system"/>
                <a:hlinkClick r:id="rId3"/>
              </a:rPr>
              <a:t>Unsplash</a:t>
            </a:r>
            <a:endParaRPr lang="ko-KR" altLang="en-US" sz="600" dirty="0"/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49B0C2B2-87AB-43F2-9BC2-42848C2F585C}"/>
              </a:ext>
            </a:extLst>
          </p:cNvPr>
          <p:cNvGrpSpPr/>
          <p:nvPr/>
        </p:nvGrpSpPr>
        <p:grpSpPr>
          <a:xfrm rot="10800000">
            <a:off x="47440" y="377196"/>
            <a:ext cx="113198" cy="324466"/>
            <a:chOff x="7968208" y="-2145915"/>
            <a:chExt cx="1855050" cy="6427745"/>
          </a:xfrm>
        </p:grpSpPr>
        <p:cxnSp>
          <p:nvCxnSpPr>
            <p:cNvPr id="16" name="직선 연결선 15">
              <a:extLst>
                <a:ext uri="{FF2B5EF4-FFF2-40B4-BE49-F238E27FC236}">
                  <a16:creationId xmlns:a16="http://schemas.microsoft.com/office/drawing/2014/main" id="{EF1B77DA-7F19-4112-A61D-FE856B91A8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68208" y="-2145915"/>
              <a:ext cx="1855050" cy="3213045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>
              <a:extLst>
                <a:ext uri="{FF2B5EF4-FFF2-40B4-BE49-F238E27FC236}">
                  <a16:creationId xmlns:a16="http://schemas.microsoft.com/office/drawing/2014/main" id="{9DC59557-B876-4D9D-9CF7-04B0E65B4A3D}"/>
                </a:ext>
              </a:extLst>
            </p:cNvPr>
            <p:cNvCxnSpPr>
              <a:cxnSpLocks/>
            </p:cNvCxnSpPr>
            <p:nvPr/>
          </p:nvCxnSpPr>
          <p:spPr>
            <a:xfrm>
              <a:off x="7968208" y="1068785"/>
              <a:ext cx="1855050" cy="3213045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그림 11">
            <a:extLst>
              <a:ext uri="{FF2B5EF4-FFF2-40B4-BE49-F238E27FC236}">
                <a16:creationId xmlns:a16="http://schemas.microsoft.com/office/drawing/2014/main" id="{4B1B2F35-E28A-4126-9841-B3245D8B92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432" y="2278500"/>
            <a:ext cx="553998" cy="553998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8384628E-3925-4A3D-AB52-FB5080FC35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212" y="3615831"/>
            <a:ext cx="553998" cy="55399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A2BBC3A-DAD9-4409-8B6C-48BD5FDDD9A6}"/>
              </a:ext>
            </a:extLst>
          </p:cNvPr>
          <p:cNvSpPr txBox="1"/>
          <p:nvPr/>
        </p:nvSpPr>
        <p:spPr>
          <a:xfrm>
            <a:off x="7257430" y="3637680"/>
            <a:ext cx="3727247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ko-KR" altLang="en-US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  도감을 군수로 개정</a:t>
            </a:r>
            <a:endParaRPr lang="en-US" altLang="ko-KR" sz="2400" b="1" dirty="0">
              <a:latin typeface="경기천년제목 Bold" panose="02020803020101020101" pitchFamily="18" charset="-127"/>
              <a:ea typeface="경기천년제목 Bold" panose="020208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0226C2-AF62-48B6-AF3A-A0C68E920835}"/>
              </a:ext>
            </a:extLst>
          </p:cNvPr>
          <p:cNvSpPr txBox="1"/>
          <p:nvPr/>
        </p:nvSpPr>
        <p:spPr>
          <a:xfrm>
            <a:off x="7278210" y="5041962"/>
            <a:ext cx="3727247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ko-KR" altLang="en-US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 </a:t>
            </a:r>
            <a:endParaRPr lang="en-US" altLang="ko-KR" sz="2400" b="1" dirty="0">
              <a:latin typeface="경기천년제목 Bold" panose="02020803020101020101" pitchFamily="18" charset="-127"/>
              <a:ea typeface="경기천년제목 Bold" panose="020208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2E93AC1-1FF0-474B-8C33-4ECACC3D6C97}"/>
              </a:ext>
            </a:extLst>
          </p:cNvPr>
          <p:cNvSpPr txBox="1"/>
          <p:nvPr/>
        </p:nvSpPr>
        <p:spPr>
          <a:xfrm>
            <a:off x="7430610" y="5194362"/>
            <a:ext cx="3727247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ko-KR" altLang="en-US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 </a:t>
            </a:r>
            <a:endParaRPr lang="en-US" altLang="ko-KR" sz="2400" b="1" dirty="0">
              <a:latin typeface="경기천년제목 Bold" panose="02020803020101020101" pitchFamily="18" charset="-127"/>
              <a:ea typeface="경기천년제목 Bold" panose="020208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E86E646-6470-4616-9D3F-3982E951738B}"/>
              </a:ext>
            </a:extLst>
          </p:cNvPr>
          <p:cNvSpPr txBox="1"/>
          <p:nvPr/>
        </p:nvSpPr>
        <p:spPr>
          <a:xfrm>
            <a:off x="7638615" y="5351975"/>
            <a:ext cx="3727247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ko-KR" altLang="en-US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 </a:t>
            </a:r>
            <a:endParaRPr lang="en-US" altLang="ko-KR" sz="2400" b="1" dirty="0">
              <a:latin typeface="경기천년제목 Bold" panose="02020803020101020101" pitchFamily="18" charset="-127"/>
              <a:ea typeface="경기천년제목 Bold" panose="020208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7D7D1BB-DE7C-41D1-916C-C2F47DF47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933" y="166474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3" name="그림 32">
            <a:extLst>
              <a:ext uri="{FF2B5EF4-FFF2-40B4-BE49-F238E27FC236}">
                <a16:creationId xmlns:a16="http://schemas.microsoft.com/office/drawing/2014/main" id="{5D16125F-2EC7-437A-A373-6428EF9AD2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610" y="4949629"/>
            <a:ext cx="553998" cy="553998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5F462980-3F8B-4EF2-A158-C6270C17EF25}"/>
              </a:ext>
            </a:extLst>
          </p:cNvPr>
          <p:cNvSpPr txBox="1"/>
          <p:nvPr/>
        </p:nvSpPr>
        <p:spPr>
          <a:xfrm>
            <a:off x="7417724" y="4797977"/>
            <a:ext cx="3727247" cy="7386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ko-KR" altLang="en-US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 독도가 </a:t>
            </a:r>
            <a:r>
              <a:rPr lang="ko-KR" altLang="en-US" sz="2400" b="1" dirty="0" err="1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울도군의</a:t>
            </a:r>
            <a:r>
              <a:rPr lang="ko-KR" altLang="en-US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관할에 속함   </a:t>
            </a:r>
            <a:endParaRPr lang="en-US" altLang="ko-KR" sz="2400" b="1" dirty="0">
              <a:latin typeface="경기천년제목 Bold" panose="02020803020101020101" pitchFamily="18" charset="-127"/>
              <a:ea typeface="경기천년제목 Bold" panose="02020803020101020101" pitchFamily="18" charset="-127"/>
              <a:cs typeface="Arial" panose="020B0604020202020204" pitchFamily="34" charset="0"/>
            </a:endParaRPr>
          </a:p>
          <a:p>
            <a:pPr algn="l"/>
            <a:r>
              <a:rPr lang="en-US" altLang="ko-KR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 </a:t>
            </a:r>
            <a:r>
              <a:rPr lang="ko-KR" altLang="en-US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을 명시함</a:t>
            </a:r>
            <a:r>
              <a:rPr lang="en-US" altLang="ko-KR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285DE9-9BE1-4460-AACE-4CD1C9917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048" y="1788161"/>
            <a:ext cx="12503393" cy="471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3F480A9-5DB9-4CFF-8D01-E4122B5E8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462" y="966188"/>
            <a:ext cx="24204687" cy="110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3" name="_x152621792">
            <a:extLst>
              <a:ext uri="{FF2B5EF4-FFF2-40B4-BE49-F238E27FC236}">
                <a16:creationId xmlns:a16="http://schemas.microsoft.com/office/drawing/2014/main" id="{D72B06E0-D650-4F1B-9F6A-2A3F406A8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63" y="2260000"/>
            <a:ext cx="5387572" cy="326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092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55E148D8-B650-430C-98DF-FDE4FFA37860}"/>
              </a:ext>
            </a:extLst>
          </p:cNvPr>
          <p:cNvCxnSpPr>
            <a:cxnSpLocks/>
          </p:cNvCxnSpPr>
          <p:nvPr/>
        </p:nvCxnSpPr>
        <p:spPr>
          <a:xfrm flipH="1">
            <a:off x="1521463" y="4679"/>
            <a:ext cx="470081" cy="814206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82B8EA6-46EA-4357-98AC-D359834ADA92}"/>
              </a:ext>
            </a:extLst>
          </p:cNvPr>
          <p:cNvSpPr txBox="1"/>
          <p:nvPr/>
        </p:nvSpPr>
        <p:spPr>
          <a:xfrm>
            <a:off x="-375856" y="354763"/>
            <a:ext cx="197726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r"/>
            <a:r>
              <a:rPr lang="ko-KR" altLang="en-US" sz="2400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역사적 증거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161C16-86D3-47F9-90D7-7B995A436FFF}"/>
              </a:ext>
            </a:extLst>
          </p:cNvPr>
          <p:cNvSpPr txBox="1"/>
          <p:nvPr/>
        </p:nvSpPr>
        <p:spPr>
          <a:xfrm>
            <a:off x="1293190" y="196306"/>
            <a:ext cx="358552" cy="32373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endParaRPr lang="ko-KR" altLang="en-US" sz="2000" b="1" dirty="0"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29057B7D-57C4-418A-8A07-B122E3889369}"/>
              </a:ext>
            </a:extLst>
          </p:cNvPr>
          <p:cNvCxnSpPr>
            <a:cxnSpLocks/>
          </p:cNvCxnSpPr>
          <p:nvPr/>
        </p:nvCxnSpPr>
        <p:spPr>
          <a:xfrm flipH="1">
            <a:off x="1006127" y="973685"/>
            <a:ext cx="416725" cy="72179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428BAC2-F653-4A92-BC5F-39BE34A6EF17}"/>
              </a:ext>
            </a:extLst>
          </p:cNvPr>
          <p:cNvSpPr txBox="1"/>
          <p:nvPr/>
        </p:nvSpPr>
        <p:spPr>
          <a:xfrm>
            <a:off x="1488456" y="857667"/>
            <a:ext cx="951767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ko-KR" altLang="en-US" sz="3600" b="1" spc="300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연합국 최고 사령관 각서</a:t>
            </a:r>
            <a:r>
              <a:rPr lang="en-US" altLang="ko-KR" sz="3600" b="1" spc="300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(SCAPIN)</a:t>
            </a:r>
            <a:endParaRPr lang="ko-KR" altLang="en-US" sz="3600" b="1" spc="300" dirty="0">
              <a:latin typeface="경기천년제목 Bold" panose="02020803020101020101" pitchFamily="18" charset="-127"/>
              <a:ea typeface="경기천년제목 Bold" panose="020208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6EA916-BA2B-4412-8EC8-18F3E6EEA3CB}"/>
              </a:ext>
            </a:extLst>
          </p:cNvPr>
          <p:cNvSpPr txBox="1"/>
          <p:nvPr/>
        </p:nvSpPr>
        <p:spPr>
          <a:xfrm>
            <a:off x="731848" y="935584"/>
            <a:ext cx="524956" cy="32373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en-US" altLang="ko-KR" b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9.</a:t>
            </a:r>
            <a:endParaRPr lang="ko-KR" altLang="en-US" b="1" dirty="0"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EBFF0738-720C-495D-B0E1-0495CC4AE591}"/>
              </a:ext>
            </a:extLst>
          </p:cNvPr>
          <p:cNvGrpSpPr/>
          <p:nvPr/>
        </p:nvGrpSpPr>
        <p:grpSpPr>
          <a:xfrm rot="10800000">
            <a:off x="6195060" y="2054439"/>
            <a:ext cx="331988" cy="1150336"/>
            <a:chOff x="7968208" y="-2145915"/>
            <a:chExt cx="1855050" cy="6427745"/>
          </a:xfrm>
        </p:grpSpPr>
        <p:cxnSp>
          <p:nvCxnSpPr>
            <p:cNvPr id="29" name="직선 연결선 28">
              <a:extLst>
                <a:ext uri="{FF2B5EF4-FFF2-40B4-BE49-F238E27FC236}">
                  <a16:creationId xmlns:a16="http://schemas.microsoft.com/office/drawing/2014/main" id="{5428508B-A10B-424D-80F1-B6FEFE5ADF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68208" y="-2145915"/>
              <a:ext cx="1855050" cy="3213045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연결선 29">
              <a:extLst>
                <a:ext uri="{FF2B5EF4-FFF2-40B4-BE49-F238E27FC236}">
                  <a16:creationId xmlns:a16="http://schemas.microsoft.com/office/drawing/2014/main" id="{103E0509-A540-466F-A34F-1F25A4B4B41A}"/>
                </a:ext>
              </a:extLst>
            </p:cNvPr>
            <p:cNvCxnSpPr>
              <a:cxnSpLocks/>
            </p:cNvCxnSpPr>
            <p:nvPr/>
          </p:nvCxnSpPr>
          <p:spPr>
            <a:xfrm>
              <a:off x="7968208" y="1068785"/>
              <a:ext cx="1855050" cy="3213045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6E58F38-5C23-4C88-89F9-910CE909AFB2}"/>
              </a:ext>
            </a:extLst>
          </p:cNvPr>
          <p:cNvSpPr txBox="1"/>
          <p:nvPr/>
        </p:nvSpPr>
        <p:spPr>
          <a:xfrm>
            <a:off x="7285317" y="2079394"/>
            <a:ext cx="3727247" cy="110799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ko-KR" altLang="en-US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 </a:t>
            </a:r>
            <a:r>
              <a:rPr lang="ko-KR" altLang="en-US" sz="2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독도를 일본의 통치</a:t>
            </a:r>
            <a:r>
              <a:rPr lang="en-US" altLang="ko-KR" sz="2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·</a:t>
            </a:r>
            <a:r>
              <a:rPr lang="ko-KR" altLang="en-US" sz="2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행정범위 </a:t>
            </a:r>
            <a:endParaRPr lang="en-US" altLang="ko-KR" sz="2400" dirty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  <a:p>
            <a:pPr algn="l"/>
            <a:r>
              <a:rPr lang="en-US" altLang="ko-KR" sz="2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 </a:t>
            </a:r>
            <a:r>
              <a:rPr lang="ko-KR" altLang="en-US" sz="2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로부터 제외</a:t>
            </a:r>
          </a:p>
          <a:p>
            <a:pPr algn="l"/>
            <a:endParaRPr lang="ko-KR" altLang="en-US" sz="2400" b="1" dirty="0">
              <a:latin typeface="경기천년제목 Bold" panose="02020803020101020101" pitchFamily="18" charset="-127"/>
              <a:ea typeface="경기천년제목 Bold" panose="020208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8D450BC-1A83-4D71-95CE-D402848B04EF}"/>
              </a:ext>
            </a:extLst>
          </p:cNvPr>
          <p:cNvSpPr txBox="1"/>
          <p:nvPr/>
        </p:nvSpPr>
        <p:spPr>
          <a:xfrm>
            <a:off x="6703432" y="3043365"/>
            <a:ext cx="4721160" cy="2430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endParaRPr lang="ko-KR" altLang="en-US" sz="1200" dirty="0">
              <a:solidFill>
                <a:schemeClr val="tx1">
                  <a:alpha val="80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CC391EF7-E021-4087-ADA5-12C174ABC387}"/>
              </a:ext>
            </a:extLst>
          </p:cNvPr>
          <p:cNvSpPr/>
          <p:nvPr/>
        </p:nvSpPr>
        <p:spPr>
          <a:xfrm>
            <a:off x="11005457" y="6916742"/>
            <a:ext cx="118654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600" dirty="0">
                <a:solidFill>
                  <a:srgbClr val="111111"/>
                </a:solidFill>
                <a:latin typeface="-apple-system"/>
              </a:rPr>
              <a:t>Photo by </a:t>
            </a:r>
            <a:r>
              <a:rPr lang="en-US" altLang="ko-KR" sz="600" dirty="0">
                <a:solidFill>
                  <a:srgbClr val="999999"/>
                </a:solidFill>
                <a:latin typeface="-apple-system"/>
                <a:hlinkClick r:id="rId2"/>
              </a:rPr>
              <a:t>Joel Filipe</a:t>
            </a:r>
            <a:r>
              <a:rPr lang="en-US" altLang="ko-KR" sz="600" dirty="0">
                <a:solidFill>
                  <a:srgbClr val="111111"/>
                </a:solidFill>
                <a:latin typeface="-apple-system"/>
              </a:rPr>
              <a:t> on </a:t>
            </a:r>
            <a:r>
              <a:rPr lang="en-US" altLang="ko-KR" sz="600" dirty="0" err="1">
                <a:solidFill>
                  <a:srgbClr val="999999"/>
                </a:solidFill>
                <a:latin typeface="-apple-system"/>
                <a:hlinkClick r:id="rId3"/>
              </a:rPr>
              <a:t>Unsplash</a:t>
            </a:r>
            <a:endParaRPr lang="ko-KR" altLang="en-US" sz="600" dirty="0"/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49B0C2B2-87AB-43F2-9BC2-42848C2F585C}"/>
              </a:ext>
            </a:extLst>
          </p:cNvPr>
          <p:cNvGrpSpPr/>
          <p:nvPr/>
        </p:nvGrpSpPr>
        <p:grpSpPr>
          <a:xfrm rot="10800000">
            <a:off x="47440" y="377196"/>
            <a:ext cx="113198" cy="324466"/>
            <a:chOff x="7968208" y="-2145915"/>
            <a:chExt cx="1855050" cy="6427745"/>
          </a:xfrm>
        </p:grpSpPr>
        <p:cxnSp>
          <p:nvCxnSpPr>
            <p:cNvPr id="16" name="직선 연결선 15">
              <a:extLst>
                <a:ext uri="{FF2B5EF4-FFF2-40B4-BE49-F238E27FC236}">
                  <a16:creationId xmlns:a16="http://schemas.microsoft.com/office/drawing/2014/main" id="{EF1B77DA-7F19-4112-A61D-FE856B91A8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68208" y="-2145915"/>
              <a:ext cx="1855050" cy="3213045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>
              <a:extLst>
                <a:ext uri="{FF2B5EF4-FFF2-40B4-BE49-F238E27FC236}">
                  <a16:creationId xmlns:a16="http://schemas.microsoft.com/office/drawing/2014/main" id="{9DC59557-B876-4D9D-9CF7-04B0E65B4A3D}"/>
                </a:ext>
              </a:extLst>
            </p:cNvPr>
            <p:cNvCxnSpPr>
              <a:cxnSpLocks/>
            </p:cNvCxnSpPr>
            <p:nvPr/>
          </p:nvCxnSpPr>
          <p:spPr>
            <a:xfrm>
              <a:off x="7968208" y="1068785"/>
              <a:ext cx="1855050" cy="3213045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그림 11">
            <a:extLst>
              <a:ext uri="{FF2B5EF4-FFF2-40B4-BE49-F238E27FC236}">
                <a16:creationId xmlns:a16="http://schemas.microsoft.com/office/drawing/2014/main" id="{4B1B2F35-E28A-4126-9841-B3245D8B92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432" y="2278500"/>
            <a:ext cx="553998" cy="553998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8384628E-3925-4A3D-AB52-FB5080FC35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212" y="3615831"/>
            <a:ext cx="553998" cy="55399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A2BBC3A-DAD9-4409-8B6C-48BD5FDDD9A6}"/>
              </a:ext>
            </a:extLst>
          </p:cNvPr>
          <p:cNvSpPr txBox="1"/>
          <p:nvPr/>
        </p:nvSpPr>
        <p:spPr>
          <a:xfrm>
            <a:off x="7257430" y="3453014"/>
            <a:ext cx="3727247" cy="7386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ko-KR" altLang="en-US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  일본 선박 및 국민의 독도 주  </a:t>
            </a:r>
            <a:endParaRPr lang="en-US" altLang="ko-KR" sz="2400" b="1" dirty="0">
              <a:latin typeface="경기천년제목 Bold" panose="02020803020101020101" pitchFamily="18" charset="-127"/>
              <a:ea typeface="경기천년제목 Bold" panose="02020803020101020101" pitchFamily="18" charset="-127"/>
              <a:cs typeface="Arial" panose="020B0604020202020204" pitchFamily="34" charset="0"/>
            </a:endParaRPr>
          </a:p>
          <a:p>
            <a:pPr algn="l"/>
            <a:r>
              <a:rPr lang="en-US" altLang="ko-KR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  </a:t>
            </a:r>
            <a:r>
              <a:rPr lang="ko-KR" altLang="en-US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변 접근 금지</a:t>
            </a:r>
            <a:endParaRPr lang="en-US" altLang="ko-KR" sz="2400" b="1" dirty="0">
              <a:latin typeface="경기천년제목 Bold" panose="02020803020101020101" pitchFamily="18" charset="-127"/>
              <a:ea typeface="경기천년제목 Bold" panose="020208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0226C2-AF62-48B6-AF3A-A0C68E920835}"/>
              </a:ext>
            </a:extLst>
          </p:cNvPr>
          <p:cNvSpPr txBox="1"/>
          <p:nvPr/>
        </p:nvSpPr>
        <p:spPr>
          <a:xfrm>
            <a:off x="7278210" y="5041962"/>
            <a:ext cx="3727247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ko-KR" altLang="en-US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 </a:t>
            </a:r>
            <a:endParaRPr lang="en-US" altLang="ko-KR" sz="2400" b="1" dirty="0">
              <a:latin typeface="경기천년제목 Bold" panose="02020803020101020101" pitchFamily="18" charset="-127"/>
              <a:ea typeface="경기천년제목 Bold" panose="020208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2E93AC1-1FF0-474B-8C33-4ECACC3D6C97}"/>
              </a:ext>
            </a:extLst>
          </p:cNvPr>
          <p:cNvSpPr txBox="1"/>
          <p:nvPr/>
        </p:nvSpPr>
        <p:spPr>
          <a:xfrm>
            <a:off x="7430610" y="5194362"/>
            <a:ext cx="3727247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ko-KR" altLang="en-US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 </a:t>
            </a:r>
            <a:endParaRPr lang="en-US" altLang="ko-KR" sz="2400" b="1" dirty="0">
              <a:latin typeface="경기천년제목 Bold" panose="02020803020101020101" pitchFamily="18" charset="-127"/>
              <a:ea typeface="경기천년제목 Bold" panose="020208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E86E646-6470-4616-9D3F-3982E951738B}"/>
              </a:ext>
            </a:extLst>
          </p:cNvPr>
          <p:cNvSpPr txBox="1"/>
          <p:nvPr/>
        </p:nvSpPr>
        <p:spPr>
          <a:xfrm>
            <a:off x="7638615" y="5351975"/>
            <a:ext cx="3727247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ko-KR" altLang="en-US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 </a:t>
            </a:r>
            <a:endParaRPr lang="en-US" altLang="ko-KR" sz="2400" b="1" dirty="0">
              <a:latin typeface="경기천년제목 Bold" panose="02020803020101020101" pitchFamily="18" charset="-127"/>
              <a:ea typeface="경기천년제목 Bold" panose="020208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7D7D1BB-DE7C-41D1-916C-C2F47DF47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933" y="166474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285DE9-9BE1-4460-AACE-4CD1C9917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048" y="1788161"/>
            <a:ext cx="12503393" cy="471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3F480A9-5DB9-4CFF-8D01-E4122B5E8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462" y="966188"/>
            <a:ext cx="24204687" cy="110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82167874-AAD6-45D7-9D42-93652F28A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6791" y="1393099"/>
            <a:ext cx="19168136" cy="813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4" name="그래픽 13" descr="펼쳐진 책">
            <a:extLst>
              <a:ext uri="{FF2B5EF4-FFF2-40B4-BE49-F238E27FC236}">
                <a16:creationId xmlns:a16="http://schemas.microsoft.com/office/drawing/2014/main" id="{6343C3C3-2284-4DA3-AAA1-E02E71469A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82331" y="2157348"/>
            <a:ext cx="2414514" cy="241451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0A25D2CE-52EC-4F8A-989B-1B412C45A451}"/>
              </a:ext>
            </a:extLst>
          </p:cNvPr>
          <p:cNvSpPr txBox="1"/>
          <p:nvPr/>
        </p:nvSpPr>
        <p:spPr>
          <a:xfrm>
            <a:off x="1635339" y="4857296"/>
            <a:ext cx="3727247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ko-KR" altLang="en-US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  최고 사령관 각서 </a:t>
            </a:r>
            <a:r>
              <a:rPr lang="en-US" altLang="ko-KR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(1946)</a:t>
            </a:r>
            <a:endParaRPr lang="ko-KR" altLang="en-US" sz="2400" b="1" dirty="0">
              <a:latin typeface="경기천년제목 Bold" panose="02020803020101020101" pitchFamily="18" charset="-127"/>
              <a:ea typeface="경기천년제목 Bold" panose="0202080302010102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83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55E148D8-B650-430C-98DF-FDE4FFA37860}"/>
              </a:ext>
            </a:extLst>
          </p:cNvPr>
          <p:cNvCxnSpPr>
            <a:cxnSpLocks/>
          </p:cNvCxnSpPr>
          <p:nvPr/>
        </p:nvCxnSpPr>
        <p:spPr>
          <a:xfrm flipH="1">
            <a:off x="1521463" y="4679"/>
            <a:ext cx="470081" cy="814206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82B8EA6-46EA-4357-98AC-D359834ADA92}"/>
              </a:ext>
            </a:extLst>
          </p:cNvPr>
          <p:cNvSpPr txBox="1"/>
          <p:nvPr/>
        </p:nvSpPr>
        <p:spPr>
          <a:xfrm>
            <a:off x="-375856" y="354763"/>
            <a:ext cx="197726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r"/>
            <a:r>
              <a:rPr lang="ko-KR" altLang="en-US" sz="2400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역사적 증거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161C16-86D3-47F9-90D7-7B995A436FFF}"/>
              </a:ext>
            </a:extLst>
          </p:cNvPr>
          <p:cNvSpPr txBox="1"/>
          <p:nvPr/>
        </p:nvSpPr>
        <p:spPr>
          <a:xfrm>
            <a:off x="1293190" y="196306"/>
            <a:ext cx="358552" cy="32373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endParaRPr lang="ko-KR" altLang="en-US" sz="2000" b="1" dirty="0"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29057B7D-57C4-418A-8A07-B122E3889369}"/>
              </a:ext>
            </a:extLst>
          </p:cNvPr>
          <p:cNvCxnSpPr>
            <a:cxnSpLocks/>
          </p:cNvCxnSpPr>
          <p:nvPr/>
        </p:nvCxnSpPr>
        <p:spPr>
          <a:xfrm flipH="1">
            <a:off x="1006127" y="973685"/>
            <a:ext cx="416725" cy="72179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428BAC2-F653-4A92-BC5F-39BE34A6EF17}"/>
              </a:ext>
            </a:extLst>
          </p:cNvPr>
          <p:cNvSpPr txBox="1"/>
          <p:nvPr/>
        </p:nvSpPr>
        <p:spPr>
          <a:xfrm>
            <a:off x="1488456" y="857667"/>
            <a:ext cx="951767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ko-KR" altLang="en-US" sz="3600" b="1" spc="300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샌프란시스코 조약</a:t>
            </a:r>
            <a:r>
              <a:rPr lang="en-US" altLang="ko-KR" sz="3600" b="1" spc="300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(1951)</a:t>
            </a:r>
            <a:endParaRPr lang="ko-KR" altLang="en-US" sz="3600" b="1" spc="300" dirty="0">
              <a:latin typeface="경기천년제목 Bold" panose="02020803020101020101" pitchFamily="18" charset="-127"/>
              <a:ea typeface="경기천년제목 Bold" panose="020208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6EA916-BA2B-4412-8EC8-18F3E6EEA3CB}"/>
              </a:ext>
            </a:extLst>
          </p:cNvPr>
          <p:cNvSpPr txBox="1"/>
          <p:nvPr/>
        </p:nvSpPr>
        <p:spPr>
          <a:xfrm>
            <a:off x="731848" y="935584"/>
            <a:ext cx="524956" cy="32373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en-US" altLang="ko-KR" b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10.</a:t>
            </a:r>
            <a:endParaRPr lang="ko-KR" altLang="en-US" b="1" dirty="0"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EBFF0738-720C-495D-B0E1-0495CC4AE591}"/>
              </a:ext>
            </a:extLst>
          </p:cNvPr>
          <p:cNvGrpSpPr/>
          <p:nvPr/>
        </p:nvGrpSpPr>
        <p:grpSpPr>
          <a:xfrm rot="10800000">
            <a:off x="6195060" y="2054439"/>
            <a:ext cx="331988" cy="1150336"/>
            <a:chOff x="7968208" y="-2145915"/>
            <a:chExt cx="1855050" cy="6427745"/>
          </a:xfrm>
        </p:grpSpPr>
        <p:cxnSp>
          <p:nvCxnSpPr>
            <p:cNvPr id="29" name="직선 연결선 28">
              <a:extLst>
                <a:ext uri="{FF2B5EF4-FFF2-40B4-BE49-F238E27FC236}">
                  <a16:creationId xmlns:a16="http://schemas.microsoft.com/office/drawing/2014/main" id="{5428508B-A10B-424D-80F1-B6FEFE5ADF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68208" y="-2145915"/>
              <a:ext cx="1855050" cy="3213045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연결선 29">
              <a:extLst>
                <a:ext uri="{FF2B5EF4-FFF2-40B4-BE49-F238E27FC236}">
                  <a16:creationId xmlns:a16="http://schemas.microsoft.com/office/drawing/2014/main" id="{103E0509-A540-466F-A34F-1F25A4B4B41A}"/>
                </a:ext>
              </a:extLst>
            </p:cNvPr>
            <p:cNvCxnSpPr>
              <a:cxnSpLocks/>
            </p:cNvCxnSpPr>
            <p:nvPr/>
          </p:nvCxnSpPr>
          <p:spPr>
            <a:xfrm>
              <a:off x="7968208" y="1068785"/>
              <a:ext cx="1855050" cy="3213045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6E58F38-5C23-4C88-89F9-910CE909AFB2}"/>
              </a:ext>
            </a:extLst>
          </p:cNvPr>
          <p:cNvSpPr txBox="1"/>
          <p:nvPr/>
        </p:nvSpPr>
        <p:spPr>
          <a:xfrm>
            <a:off x="7278210" y="2290641"/>
            <a:ext cx="3727247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ko-KR" altLang="en-US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  한국 독립 인정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8D450BC-1A83-4D71-95CE-D402848B04EF}"/>
              </a:ext>
            </a:extLst>
          </p:cNvPr>
          <p:cNvSpPr txBox="1"/>
          <p:nvPr/>
        </p:nvSpPr>
        <p:spPr>
          <a:xfrm>
            <a:off x="6703432" y="3043365"/>
            <a:ext cx="4721160" cy="2430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endParaRPr lang="ko-KR" altLang="en-US" sz="1200" dirty="0">
              <a:solidFill>
                <a:schemeClr val="tx1">
                  <a:alpha val="80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CC391EF7-E021-4087-ADA5-12C174ABC387}"/>
              </a:ext>
            </a:extLst>
          </p:cNvPr>
          <p:cNvSpPr/>
          <p:nvPr/>
        </p:nvSpPr>
        <p:spPr>
          <a:xfrm>
            <a:off x="11005457" y="6916742"/>
            <a:ext cx="118654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600" dirty="0">
                <a:solidFill>
                  <a:srgbClr val="111111"/>
                </a:solidFill>
                <a:latin typeface="-apple-system"/>
              </a:rPr>
              <a:t>Photo by </a:t>
            </a:r>
            <a:r>
              <a:rPr lang="en-US" altLang="ko-KR" sz="600" dirty="0">
                <a:solidFill>
                  <a:srgbClr val="999999"/>
                </a:solidFill>
                <a:latin typeface="-apple-system"/>
                <a:hlinkClick r:id="rId2"/>
              </a:rPr>
              <a:t>Joel Filipe</a:t>
            </a:r>
            <a:r>
              <a:rPr lang="en-US" altLang="ko-KR" sz="600" dirty="0">
                <a:solidFill>
                  <a:srgbClr val="111111"/>
                </a:solidFill>
                <a:latin typeface="-apple-system"/>
              </a:rPr>
              <a:t> on </a:t>
            </a:r>
            <a:r>
              <a:rPr lang="en-US" altLang="ko-KR" sz="600" dirty="0" err="1">
                <a:solidFill>
                  <a:srgbClr val="999999"/>
                </a:solidFill>
                <a:latin typeface="-apple-system"/>
                <a:hlinkClick r:id="rId3"/>
              </a:rPr>
              <a:t>Unsplash</a:t>
            </a:r>
            <a:endParaRPr lang="ko-KR" altLang="en-US" sz="600" dirty="0"/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49B0C2B2-87AB-43F2-9BC2-42848C2F585C}"/>
              </a:ext>
            </a:extLst>
          </p:cNvPr>
          <p:cNvGrpSpPr/>
          <p:nvPr/>
        </p:nvGrpSpPr>
        <p:grpSpPr>
          <a:xfrm rot="10800000">
            <a:off x="47440" y="377196"/>
            <a:ext cx="113198" cy="324466"/>
            <a:chOff x="7968208" y="-2145915"/>
            <a:chExt cx="1855050" cy="6427745"/>
          </a:xfrm>
        </p:grpSpPr>
        <p:cxnSp>
          <p:nvCxnSpPr>
            <p:cNvPr id="16" name="직선 연결선 15">
              <a:extLst>
                <a:ext uri="{FF2B5EF4-FFF2-40B4-BE49-F238E27FC236}">
                  <a16:creationId xmlns:a16="http://schemas.microsoft.com/office/drawing/2014/main" id="{EF1B77DA-7F19-4112-A61D-FE856B91A8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68208" y="-2145915"/>
              <a:ext cx="1855050" cy="3213045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>
              <a:extLst>
                <a:ext uri="{FF2B5EF4-FFF2-40B4-BE49-F238E27FC236}">
                  <a16:creationId xmlns:a16="http://schemas.microsoft.com/office/drawing/2014/main" id="{9DC59557-B876-4D9D-9CF7-04B0E65B4A3D}"/>
                </a:ext>
              </a:extLst>
            </p:cNvPr>
            <p:cNvCxnSpPr>
              <a:cxnSpLocks/>
            </p:cNvCxnSpPr>
            <p:nvPr/>
          </p:nvCxnSpPr>
          <p:spPr>
            <a:xfrm>
              <a:off x="7968208" y="1068785"/>
              <a:ext cx="1855050" cy="3213045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그림 11">
            <a:extLst>
              <a:ext uri="{FF2B5EF4-FFF2-40B4-BE49-F238E27FC236}">
                <a16:creationId xmlns:a16="http://schemas.microsoft.com/office/drawing/2014/main" id="{4B1B2F35-E28A-4126-9841-B3245D8B92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432" y="2278500"/>
            <a:ext cx="553998" cy="553998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8384628E-3925-4A3D-AB52-FB5080FC35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212" y="3615831"/>
            <a:ext cx="553998" cy="55399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A2BBC3A-DAD9-4409-8B6C-48BD5FDDD9A6}"/>
              </a:ext>
            </a:extLst>
          </p:cNvPr>
          <p:cNvSpPr txBox="1"/>
          <p:nvPr/>
        </p:nvSpPr>
        <p:spPr>
          <a:xfrm>
            <a:off x="7257430" y="3453014"/>
            <a:ext cx="3727247" cy="7386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ko-KR" altLang="en-US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  거문도 및 울릉도를 포함한 </a:t>
            </a:r>
            <a:endParaRPr lang="en-US" altLang="ko-KR" sz="2400" b="1" dirty="0">
              <a:latin typeface="경기천년제목 Bold" panose="02020803020101020101" pitchFamily="18" charset="-127"/>
              <a:ea typeface="경기천년제목 Bold" panose="02020803020101020101" pitchFamily="18" charset="-127"/>
              <a:cs typeface="Arial" panose="020B0604020202020204" pitchFamily="34" charset="0"/>
            </a:endParaRPr>
          </a:p>
          <a:p>
            <a:pPr algn="l"/>
            <a:r>
              <a:rPr lang="en-US" altLang="ko-KR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  </a:t>
            </a:r>
            <a:r>
              <a:rPr lang="ko-KR" altLang="en-US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권리</a:t>
            </a:r>
            <a:r>
              <a:rPr lang="en-US" altLang="ko-KR" sz="2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·</a:t>
            </a:r>
            <a:r>
              <a:rPr lang="ko-KR" altLang="en-US" sz="2400" dirty="0" err="1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권원</a:t>
            </a:r>
            <a:r>
              <a:rPr lang="ko-KR" altLang="en-US" sz="2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박탈</a:t>
            </a:r>
            <a:endParaRPr lang="en-US" altLang="ko-KR" sz="2400" b="1" dirty="0">
              <a:latin typeface="경기천년제목 Bold" panose="02020803020101020101" pitchFamily="18" charset="-127"/>
              <a:ea typeface="경기천년제목 Bold" panose="020208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0226C2-AF62-48B6-AF3A-A0C68E920835}"/>
              </a:ext>
            </a:extLst>
          </p:cNvPr>
          <p:cNvSpPr txBox="1"/>
          <p:nvPr/>
        </p:nvSpPr>
        <p:spPr>
          <a:xfrm>
            <a:off x="7278210" y="5041962"/>
            <a:ext cx="3727247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ko-KR" altLang="en-US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 </a:t>
            </a:r>
            <a:endParaRPr lang="en-US" altLang="ko-KR" sz="2400" b="1" dirty="0">
              <a:latin typeface="경기천년제목 Bold" panose="02020803020101020101" pitchFamily="18" charset="-127"/>
              <a:ea typeface="경기천년제목 Bold" panose="020208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2E93AC1-1FF0-474B-8C33-4ECACC3D6C97}"/>
              </a:ext>
            </a:extLst>
          </p:cNvPr>
          <p:cNvSpPr txBox="1"/>
          <p:nvPr/>
        </p:nvSpPr>
        <p:spPr>
          <a:xfrm>
            <a:off x="7430610" y="5194362"/>
            <a:ext cx="3727247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ko-KR" altLang="en-US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 </a:t>
            </a:r>
            <a:endParaRPr lang="en-US" altLang="ko-KR" sz="2400" b="1" dirty="0">
              <a:latin typeface="경기천년제목 Bold" panose="02020803020101020101" pitchFamily="18" charset="-127"/>
              <a:ea typeface="경기천년제목 Bold" panose="020208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E86E646-6470-4616-9D3F-3982E951738B}"/>
              </a:ext>
            </a:extLst>
          </p:cNvPr>
          <p:cNvSpPr txBox="1"/>
          <p:nvPr/>
        </p:nvSpPr>
        <p:spPr>
          <a:xfrm>
            <a:off x="7638615" y="5351975"/>
            <a:ext cx="3727247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ko-KR" altLang="en-US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 </a:t>
            </a:r>
            <a:endParaRPr lang="en-US" altLang="ko-KR" sz="2400" b="1" dirty="0">
              <a:latin typeface="경기천년제목 Bold" panose="02020803020101020101" pitchFamily="18" charset="-127"/>
              <a:ea typeface="경기천년제목 Bold" panose="020208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7D7D1BB-DE7C-41D1-916C-C2F47DF47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933" y="166474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3" name="그림 32">
            <a:extLst>
              <a:ext uri="{FF2B5EF4-FFF2-40B4-BE49-F238E27FC236}">
                <a16:creationId xmlns:a16="http://schemas.microsoft.com/office/drawing/2014/main" id="{5D16125F-2EC7-437A-A373-6428EF9AD2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610" y="4949629"/>
            <a:ext cx="553998" cy="553998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5F462980-3F8B-4EF2-A158-C6270C17EF25}"/>
              </a:ext>
            </a:extLst>
          </p:cNvPr>
          <p:cNvSpPr txBox="1"/>
          <p:nvPr/>
        </p:nvSpPr>
        <p:spPr>
          <a:xfrm>
            <a:off x="7417724" y="4797977"/>
            <a:ext cx="3727247" cy="7386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ko-KR" altLang="en-US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 독도 또한 당연히 포함 되어야</a:t>
            </a:r>
            <a:endParaRPr lang="en-US" altLang="ko-KR" sz="2400" b="1" dirty="0">
              <a:latin typeface="경기천년제목 Bold" panose="02020803020101020101" pitchFamily="18" charset="-127"/>
              <a:ea typeface="경기천년제목 Bold" panose="02020803020101020101" pitchFamily="18" charset="-127"/>
              <a:cs typeface="Arial" panose="020B0604020202020204" pitchFamily="34" charset="0"/>
            </a:endParaRPr>
          </a:p>
          <a:p>
            <a:pPr algn="l"/>
            <a:r>
              <a:rPr lang="en-US" altLang="ko-KR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 </a:t>
            </a:r>
            <a:r>
              <a:rPr lang="ko-KR" altLang="en-US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함</a:t>
            </a:r>
            <a:endParaRPr lang="en-US" altLang="ko-KR" sz="2400" b="1" dirty="0">
              <a:latin typeface="경기천년제목 Bold" panose="02020803020101020101" pitchFamily="18" charset="-127"/>
              <a:ea typeface="경기천년제목 Bold" panose="020208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285DE9-9BE1-4460-AACE-4CD1C9917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048" y="1788161"/>
            <a:ext cx="12503393" cy="471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3F480A9-5DB9-4CFF-8D01-E4122B5E8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462" y="966188"/>
            <a:ext cx="24204687" cy="110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E6EDAC38-ADD9-41C7-AC8C-24EBD9D34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7345" y="-172448"/>
            <a:ext cx="17391343" cy="50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145" name="_x152622512">
            <a:extLst>
              <a:ext uri="{FF2B5EF4-FFF2-40B4-BE49-F238E27FC236}">
                <a16:creationId xmlns:a16="http://schemas.microsoft.com/office/drawing/2014/main" id="{E8E2062B-0936-4D2C-A0C5-F30DD92CF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123" y="1633652"/>
            <a:ext cx="3587427" cy="491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029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55E148D8-B650-430C-98DF-FDE4FFA37860}"/>
              </a:ext>
            </a:extLst>
          </p:cNvPr>
          <p:cNvCxnSpPr>
            <a:cxnSpLocks/>
          </p:cNvCxnSpPr>
          <p:nvPr/>
        </p:nvCxnSpPr>
        <p:spPr>
          <a:xfrm flipH="1">
            <a:off x="1521463" y="4679"/>
            <a:ext cx="470081" cy="814206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82B8EA6-46EA-4357-98AC-D359834ADA92}"/>
              </a:ext>
            </a:extLst>
          </p:cNvPr>
          <p:cNvSpPr txBox="1"/>
          <p:nvPr/>
        </p:nvSpPr>
        <p:spPr>
          <a:xfrm>
            <a:off x="-684077" y="335372"/>
            <a:ext cx="197726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r"/>
            <a:r>
              <a:rPr lang="ko-KR" altLang="en-US" sz="2400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맺음말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161C16-86D3-47F9-90D7-7B995A436FFF}"/>
              </a:ext>
            </a:extLst>
          </p:cNvPr>
          <p:cNvSpPr txBox="1"/>
          <p:nvPr/>
        </p:nvSpPr>
        <p:spPr>
          <a:xfrm>
            <a:off x="1293190" y="196306"/>
            <a:ext cx="358552" cy="32373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endParaRPr lang="ko-KR" altLang="en-US" sz="2000" b="1" dirty="0"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29057B7D-57C4-418A-8A07-B122E3889369}"/>
              </a:ext>
            </a:extLst>
          </p:cNvPr>
          <p:cNvCxnSpPr>
            <a:cxnSpLocks/>
          </p:cNvCxnSpPr>
          <p:nvPr/>
        </p:nvCxnSpPr>
        <p:spPr>
          <a:xfrm flipH="1">
            <a:off x="1006127" y="973685"/>
            <a:ext cx="416725" cy="72179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76EA916-BA2B-4412-8EC8-18F3E6EEA3CB}"/>
              </a:ext>
            </a:extLst>
          </p:cNvPr>
          <p:cNvSpPr txBox="1"/>
          <p:nvPr/>
        </p:nvSpPr>
        <p:spPr>
          <a:xfrm>
            <a:off x="731848" y="935584"/>
            <a:ext cx="524956" cy="32373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endParaRPr lang="ko-KR" altLang="en-US" b="1" dirty="0"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8D450BC-1A83-4D71-95CE-D402848B04EF}"/>
              </a:ext>
            </a:extLst>
          </p:cNvPr>
          <p:cNvSpPr txBox="1"/>
          <p:nvPr/>
        </p:nvSpPr>
        <p:spPr>
          <a:xfrm>
            <a:off x="6703432" y="3043365"/>
            <a:ext cx="4721160" cy="2430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endParaRPr lang="ko-KR" altLang="en-US" sz="1200" dirty="0">
              <a:solidFill>
                <a:schemeClr val="tx1">
                  <a:alpha val="80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CC391EF7-E021-4087-ADA5-12C174ABC387}"/>
              </a:ext>
            </a:extLst>
          </p:cNvPr>
          <p:cNvSpPr/>
          <p:nvPr/>
        </p:nvSpPr>
        <p:spPr>
          <a:xfrm>
            <a:off x="11005457" y="6916742"/>
            <a:ext cx="118654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600">
                <a:solidFill>
                  <a:srgbClr val="111111"/>
                </a:solidFill>
                <a:latin typeface="-apple-system"/>
              </a:rPr>
              <a:t>Photo by </a:t>
            </a:r>
            <a:r>
              <a:rPr lang="en-US" altLang="ko-KR" sz="600">
                <a:solidFill>
                  <a:srgbClr val="999999"/>
                </a:solidFill>
                <a:latin typeface="-apple-system"/>
                <a:hlinkClick r:id="rId2"/>
              </a:rPr>
              <a:t>Joel Filipe</a:t>
            </a:r>
            <a:r>
              <a:rPr lang="en-US" altLang="ko-KR" sz="600">
                <a:solidFill>
                  <a:srgbClr val="111111"/>
                </a:solidFill>
                <a:latin typeface="-apple-system"/>
              </a:rPr>
              <a:t> on </a:t>
            </a:r>
            <a:r>
              <a:rPr lang="en-US" altLang="ko-KR" sz="600">
                <a:solidFill>
                  <a:srgbClr val="999999"/>
                </a:solidFill>
                <a:latin typeface="-apple-system"/>
                <a:hlinkClick r:id="rId3"/>
              </a:rPr>
              <a:t>Unsplash</a:t>
            </a:r>
            <a:endParaRPr lang="ko-KR" altLang="en-US" sz="600" dirty="0"/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49B0C2B2-87AB-43F2-9BC2-42848C2F585C}"/>
              </a:ext>
            </a:extLst>
          </p:cNvPr>
          <p:cNvGrpSpPr/>
          <p:nvPr/>
        </p:nvGrpSpPr>
        <p:grpSpPr>
          <a:xfrm rot="10800000">
            <a:off x="47440" y="377196"/>
            <a:ext cx="113198" cy="324466"/>
            <a:chOff x="7968208" y="-2145915"/>
            <a:chExt cx="1855050" cy="6427745"/>
          </a:xfrm>
        </p:grpSpPr>
        <p:cxnSp>
          <p:nvCxnSpPr>
            <p:cNvPr id="16" name="직선 연결선 15">
              <a:extLst>
                <a:ext uri="{FF2B5EF4-FFF2-40B4-BE49-F238E27FC236}">
                  <a16:creationId xmlns:a16="http://schemas.microsoft.com/office/drawing/2014/main" id="{EF1B77DA-7F19-4112-A61D-FE856B91A8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68208" y="-2145915"/>
              <a:ext cx="1855050" cy="3213045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>
              <a:extLst>
                <a:ext uri="{FF2B5EF4-FFF2-40B4-BE49-F238E27FC236}">
                  <a16:creationId xmlns:a16="http://schemas.microsoft.com/office/drawing/2014/main" id="{9DC59557-B876-4D9D-9CF7-04B0E65B4A3D}"/>
                </a:ext>
              </a:extLst>
            </p:cNvPr>
            <p:cNvCxnSpPr>
              <a:cxnSpLocks/>
            </p:cNvCxnSpPr>
            <p:nvPr/>
          </p:nvCxnSpPr>
          <p:spPr>
            <a:xfrm>
              <a:off x="7968208" y="1068785"/>
              <a:ext cx="1855050" cy="3213045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640226C2-AF62-48B6-AF3A-A0C68E920835}"/>
              </a:ext>
            </a:extLst>
          </p:cNvPr>
          <p:cNvSpPr txBox="1"/>
          <p:nvPr/>
        </p:nvSpPr>
        <p:spPr>
          <a:xfrm>
            <a:off x="7278210" y="5041962"/>
            <a:ext cx="3727247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ko-KR" altLang="en-US" sz="2400" b="1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 </a:t>
            </a:r>
            <a:endParaRPr lang="en-US" altLang="ko-KR" sz="2400" b="1" dirty="0">
              <a:latin typeface="경기천년제목 Bold" panose="02020803020101020101" pitchFamily="18" charset="-127"/>
              <a:ea typeface="경기천년제목 Bold" panose="020208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2E93AC1-1FF0-474B-8C33-4ECACC3D6C97}"/>
              </a:ext>
            </a:extLst>
          </p:cNvPr>
          <p:cNvSpPr txBox="1"/>
          <p:nvPr/>
        </p:nvSpPr>
        <p:spPr>
          <a:xfrm>
            <a:off x="7430610" y="5194362"/>
            <a:ext cx="3727247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ko-KR" altLang="en-US" sz="2400" b="1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 </a:t>
            </a:r>
            <a:endParaRPr lang="en-US" altLang="ko-KR" sz="2400" b="1" dirty="0">
              <a:latin typeface="경기천년제목 Bold" panose="02020803020101020101" pitchFamily="18" charset="-127"/>
              <a:ea typeface="경기천년제목 Bold" panose="020208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E86E646-6470-4616-9D3F-3982E951738B}"/>
              </a:ext>
            </a:extLst>
          </p:cNvPr>
          <p:cNvSpPr txBox="1"/>
          <p:nvPr/>
        </p:nvSpPr>
        <p:spPr>
          <a:xfrm>
            <a:off x="7638615" y="5351975"/>
            <a:ext cx="3727247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ko-KR" altLang="en-US" sz="2400" b="1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 </a:t>
            </a:r>
            <a:endParaRPr lang="en-US" altLang="ko-KR" sz="2400" b="1" dirty="0">
              <a:latin typeface="경기천년제목 Bold" panose="02020803020101020101" pitchFamily="18" charset="-127"/>
              <a:ea typeface="경기천년제목 Bold" panose="020208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7D7D1BB-DE7C-41D1-916C-C2F47DF47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933" y="166474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285DE9-9BE1-4460-AACE-4CD1C9917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048" y="1788161"/>
            <a:ext cx="12503393" cy="471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3F480A9-5DB9-4CFF-8D01-E4122B5E8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462" y="966188"/>
            <a:ext cx="24204687" cy="110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09B714B9-C201-486B-AAD0-0549701297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009" y="0"/>
            <a:ext cx="49003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415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외교부 독도 | 대한민국 외교부 독도">
            <a:extLst>
              <a:ext uri="{FF2B5EF4-FFF2-40B4-BE49-F238E27FC236}">
                <a16:creationId xmlns:a16="http://schemas.microsoft.com/office/drawing/2014/main" id="{306CCDEE-3AD5-4517-84A1-90BC53CD1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55E148D8-B650-430C-98DF-FDE4FFA37860}"/>
              </a:ext>
            </a:extLst>
          </p:cNvPr>
          <p:cNvCxnSpPr>
            <a:cxnSpLocks/>
          </p:cNvCxnSpPr>
          <p:nvPr/>
        </p:nvCxnSpPr>
        <p:spPr>
          <a:xfrm flipH="1">
            <a:off x="1521463" y="4679"/>
            <a:ext cx="470081" cy="814206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82B8EA6-46EA-4357-98AC-D359834ADA92}"/>
              </a:ext>
            </a:extLst>
          </p:cNvPr>
          <p:cNvSpPr txBox="1"/>
          <p:nvPr/>
        </p:nvSpPr>
        <p:spPr>
          <a:xfrm>
            <a:off x="-684077" y="335372"/>
            <a:ext cx="197726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r"/>
            <a:r>
              <a:rPr lang="ko-KR" altLang="en-US" sz="2400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맺음말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161C16-86D3-47F9-90D7-7B995A436FFF}"/>
              </a:ext>
            </a:extLst>
          </p:cNvPr>
          <p:cNvSpPr txBox="1"/>
          <p:nvPr/>
        </p:nvSpPr>
        <p:spPr>
          <a:xfrm>
            <a:off x="1293190" y="196306"/>
            <a:ext cx="358552" cy="32373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endParaRPr lang="ko-KR" altLang="en-US" sz="2000" b="1" dirty="0"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29057B7D-57C4-418A-8A07-B122E3889369}"/>
              </a:ext>
            </a:extLst>
          </p:cNvPr>
          <p:cNvCxnSpPr>
            <a:cxnSpLocks/>
          </p:cNvCxnSpPr>
          <p:nvPr/>
        </p:nvCxnSpPr>
        <p:spPr>
          <a:xfrm flipH="1">
            <a:off x="1006127" y="973685"/>
            <a:ext cx="416725" cy="72179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76EA916-BA2B-4412-8EC8-18F3E6EEA3CB}"/>
              </a:ext>
            </a:extLst>
          </p:cNvPr>
          <p:cNvSpPr txBox="1"/>
          <p:nvPr/>
        </p:nvSpPr>
        <p:spPr>
          <a:xfrm>
            <a:off x="731848" y="935584"/>
            <a:ext cx="524956" cy="32373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endParaRPr lang="ko-KR" altLang="en-US" b="1" dirty="0"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8D450BC-1A83-4D71-95CE-D402848B04EF}"/>
              </a:ext>
            </a:extLst>
          </p:cNvPr>
          <p:cNvSpPr txBox="1"/>
          <p:nvPr/>
        </p:nvSpPr>
        <p:spPr>
          <a:xfrm>
            <a:off x="6703432" y="3043365"/>
            <a:ext cx="4721160" cy="2430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endParaRPr lang="ko-KR" altLang="en-US" sz="1200" dirty="0">
              <a:solidFill>
                <a:schemeClr val="tx1">
                  <a:alpha val="80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CC391EF7-E021-4087-ADA5-12C174ABC387}"/>
              </a:ext>
            </a:extLst>
          </p:cNvPr>
          <p:cNvSpPr/>
          <p:nvPr/>
        </p:nvSpPr>
        <p:spPr>
          <a:xfrm>
            <a:off x="11005457" y="6916742"/>
            <a:ext cx="118654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600">
                <a:solidFill>
                  <a:srgbClr val="111111"/>
                </a:solidFill>
                <a:latin typeface="-apple-system"/>
              </a:rPr>
              <a:t>Photo by </a:t>
            </a:r>
            <a:r>
              <a:rPr lang="en-US" altLang="ko-KR" sz="600">
                <a:solidFill>
                  <a:srgbClr val="999999"/>
                </a:solidFill>
                <a:latin typeface="-apple-system"/>
                <a:hlinkClick r:id="rId3"/>
              </a:rPr>
              <a:t>Joel Filipe</a:t>
            </a:r>
            <a:r>
              <a:rPr lang="en-US" altLang="ko-KR" sz="600">
                <a:solidFill>
                  <a:srgbClr val="111111"/>
                </a:solidFill>
                <a:latin typeface="-apple-system"/>
              </a:rPr>
              <a:t> on </a:t>
            </a:r>
            <a:r>
              <a:rPr lang="en-US" altLang="ko-KR" sz="600">
                <a:solidFill>
                  <a:srgbClr val="999999"/>
                </a:solidFill>
                <a:latin typeface="-apple-system"/>
                <a:hlinkClick r:id="rId4"/>
              </a:rPr>
              <a:t>Unsplash</a:t>
            </a:r>
            <a:endParaRPr lang="ko-KR" altLang="en-US" sz="600" dirty="0"/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49B0C2B2-87AB-43F2-9BC2-42848C2F585C}"/>
              </a:ext>
            </a:extLst>
          </p:cNvPr>
          <p:cNvGrpSpPr/>
          <p:nvPr/>
        </p:nvGrpSpPr>
        <p:grpSpPr>
          <a:xfrm rot="10800000">
            <a:off x="47440" y="377196"/>
            <a:ext cx="113198" cy="324466"/>
            <a:chOff x="7968208" y="-2145915"/>
            <a:chExt cx="1855050" cy="6427745"/>
          </a:xfrm>
        </p:grpSpPr>
        <p:cxnSp>
          <p:nvCxnSpPr>
            <p:cNvPr id="16" name="직선 연결선 15">
              <a:extLst>
                <a:ext uri="{FF2B5EF4-FFF2-40B4-BE49-F238E27FC236}">
                  <a16:creationId xmlns:a16="http://schemas.microsoft.com/office/drawing/2014/main" id="{EF1B77DA-7F19-4112-A61D-FE856B91A8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68208" y="-2145915"/>
              <a:ext cx="1855050" cy="3213045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>
              <a:extLst>
                <a:ext uri="{FF2B5EF4-FFF2-40B4-BE49-F238E27FC236}">
                  <a16:creationId xmlns:a16="http://schemas.microsoft.com/office/drawing/2014/main" id="{9DC59557-B876-4D9D-9CF7-04B0E65B4A3D}"/>
                </a:ext>
              </a:extLst>
            </p:cNvPr>
            <p:cNvCxnSpPr>
              <a:cxnSpLocks/>
            </p:cNvCxnSpPr>
            <p:nvPr/>
          </p:nvCxnSpPr>
          <p:spPr>
            <a:xfrm>
              <a:off x="7968208" y="1068785"/>
              <a:ext cx="1855050" cy="3213045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640226C2-AF62-48B6-AF3A-A0C68E920835}"/>
              </a:ext>
            </a:extLst>
          </p:cNvPr>
          <p:cNvSpPr txBox="1"/>
          <p:nvPr/>
        </p:nvSpPr>
        <p:spPr>
          <a:xfrm>
            <a:off x="7278210" y="5041962"/>
            <a:ext cx="3727247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ko-KR" altLang="en-US" sz="2400" b="1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 </a:t>
            </a:r>
            <a:endParaRPr lang="en-US" altLang="ko-KR" sz="2400" b="1" dirty="0">
              <a:latin typeface="경기천년제목 Bold" panose="02020803020101020101" pitchFamily="18" charset="-127"/>
              <a:ea typeface="경기천년제목 Bold" panose="020208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2E93AC1-1FF0-474B-8C33-4ECACC3D6C97}"/>
              </a:ext>
            </a:extLst>
          </p:cNvPr>
          <p:cNvSpPr txBox="1"/>
          <p:nvPr/>
        </p:nvSpPr>
        <p:spPr>
          <a:xfrm>
            <a:off x="7430610" y="5194362"/>
            <a:ext cx="3727247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ko-KR" altLang="en-US" sz="2400" b="1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 </a:t>
            </a:r>
            <a:endParaRPr lang="en-US" altLang="ko-KR" sz="2400" b="1" dirty="0">
              <a:latin typeface="경기천년제목 Bold" panose="02020803020101020101" pitchFamily="18" charset="-127"/>
              <a:ea typeface="경기천년제목 Bold" panose="020208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E86E646-6470-4616-9D3F-3982E951738B}"/>
              </a:ext>
            </a:extLst>
          </p:cNvPr>
          <p:cNvSpPr txBox="1"/>
          <p:nvPr/>
        </p:nvSpPr>
        <p:spPr>
          <a:xfrm>
            <a:off x="7638615" y="5351975"/>
            <a:ext cx="3727247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ko-KR" altLang="en-US" sz="2400" b="1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 </a:t>
            </a:r>
            <a:endParaRPr lang="en-US" altLang="ko-KR" sz="2400" b="1" dirty="0">
              <a:latin typeface="경기천년제목 Bold" panose="02020803020101020101" pitchFamily="18" charset="-127"/>
              <a:ea typeface="경기천년제목 Bold" panose="020208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7D7D1BB-DE7C-41D1-916C-C2F47DF47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933" y="166474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285DE9-9BE1-4460-AACE-4CD1C9917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048" y="1788161"/>
            <a:ext cx="12503393" cy="471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3F480A9-5DB9-4CFF-8D01-E4122B5E8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462" y="966188"/>
            <a:ext cx="24204687" cy="110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A003EE-3E9E-4AD9-A362-DEA2332E8D67}"/>
              </a:ext>
            </a:extLst>
          </p:cNvPr>
          <p:cNvSpPr txBox="1"/>
          <p:nvPr/>
        </p:nvSpPr>
        <p:spPr>
          <a:xfrm>
            <a:off x="2879777" y="2336764"/>
            <a:ext cx="951767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ko-KR" altLang="en-US" sz="3600" b="1" spc="300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독도는 명백한 우리나라 영토입니다</a:t>
            </a:r>
            <a:r>
              <a:rPr lang="en-US" altLang="ko-KR" sz="3600" b="1" spc="300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.</a:t>
            </a:r>
            <a:endParaRPr lang="ko-KR" altLang="en-US" sz="3600" b="1" spc="300" dirty="0">
              <a:latin typeface="경기천년제목 Bold" panose="02020803020101020101" pitchFamily="18" charset="-127"/>
              <a:ea typeface="경기천년제목 Bold" panose="0202080302010102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917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A089F371-B832-4F17-B16E-382C04CE455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CE1D191E-1770-4582-8DB8-B366AFB462AF}"/>
              </a:ext>
            </a:extLst>
          </p:cNvPr>
          <p:cNvSpPr/>
          <p:nvPr/>
        </p:nvSpPr>
        <p:spPr>
          <a:xfrm>
            <a:off x="3575720" y="0"/>
            <a:ext cx="5040560" cy="18448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C149702-D0CC-4C30-9447-EA0E63EE4636}"/>
              </a:ext>
            </a:extLst>
          </p:cNvPr>
          <p:cNvSpPr txBox="1"/>
          <p:nvPr/>
        </p:nvSpPr>
        <p:spPr>
          <a:xfrm>
            <a:off x="4295800" y="871890"/>
            <a:ext cx="3600400" cy="67710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ko-KR" altLang="en-US" sz="44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목차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8F028538-AFA9-4582-80DA-210AD78C4FA4}"/>
              </a:ext>
            </a:extLst>
          </p:cNvPr>
          <p:cNvSpPr/>
          <p:nvPr/>
        </p:nvSpPr>
        <p:spPr>
          <a:xfrm>
            <a:off x="3575720" y="2276872"/>
            <a:ext cx="5040560" cy="45811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79C8EE-D79C-4C56-8886-6171D41CD9D0}"/>
              </a:ext>
            </a:extLst>
          </p:cNvPr>
          <p:cNvSpPr txBox="1"/>
          <p:nvPr/>
        </p:nvSpPr>
        <p:spPr>
          <a:xfrm>
            <a:off x="3863752" y="2659617"/>
            <a:ext cx="4752528" cy="37981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ko-KR" altLang="en-US" sz="2800" dirty="0">
                <a:solidFill>
                  <a:schemeClr val="bg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독도의 가치</a:t>
            </a:r>
            <a:endParaRPr lang="en-US" altLang="ko-KR" sz="2800" dirty="0">
              <a:solidFill>
                <a:schemeClr val="bg1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endParaRPr lang="en-US" altLang="ko-KR" sz="2800" dirty="0">
              <a:solidFill>
                <a:schemeClr val="bg1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ko-KR" altLang="en-US" sz="2800" dirty="0">
                <a:solidFill>
                  <a:schemeClr val="bg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역사적 증거들</a:t>
            </a:r>
            <a:endParaRPr lang="en-US" altLang="ko-KR" sz="2800" dirty="0">
              <a:solidFill>
                <a:schemeClr val="bg1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endParaRPr lang="en-US" altLang="ko-KR" sz="2800" dirty="0">
              <a:solidFill>
                <a:schemeClr val="bg1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ko-KR" altLang="en-US" sz="2800" dirty="0">
                <a:solidFill>
                  <a:schemeClr val="bg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맺음말</a:t>
            </a:r>
            <a:endParaRPr lang="en-US" altLang="ko-KR" sz="2800" dirty="0">
              <a:solidFill>
                <a:schemeClr val="bg1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endParaRPr lang="ko-KR" altLang="en-US" sz="2800" dirty="0">
              <a:solidFill>
                <a:schemeClr val="bg1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78172919-A089-4BB0-882F-5478FFE1520D}"/>
              </a:ext>
            </a:extLst>
          </p:cNvPr>
          <p:cNvSpPr/>
          <p:nvPr/>
        </p:nvSpPr>
        <p:spPr>
          <a:xfrm>
            <a:off x="767408" y="4005064"/>
            <a:ext cx="10657184" cy="2852936"/>
          </a:xfrm>
          <a:prstGeom prst="rect">
            <a:avLst/>
          </a:prstGeom>
          <a:solidFill>
            <a:schemeClr val="accent5">
              <a:lumMod val="40000"/>
              <a:lumOff val="6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890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55E148D8-B650-430C-98DF-FDE4FFA37860}"/>
              </a:ext>
            </a:extLst>
          </p:cNvPr>
          <p:cNvCxnSpPr>
            <a:cxnSpLocks/>
          </p:cNvCxnSpPr>
          <p:nvPr/>
        </p:nvCxnSpPr>
        <p:spPr>
          <a:xfrm flipH="1">
            <a:off x="1521463" y="4679"/>
            <a:ext cx="470081" cy="814206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82B8EA6-46EA-4357-98AC-D359834ADA92}"/>
              </a:ext>
            </a:extLst>
          </p:cNvPr>
          <p:cNvSpPr txBox="1"/>
          <p:nvPr/>
        </p:nvSpPr>
        <p:spPr>
          <a:xfrm>
            <a:off x="-684077" y="335372"/>
            <a:ext cx="197726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r"/>
            <a:r>
              <a:rPr lang="ko-KR" altLang="en-US" sz="2400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맺음말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161C16-86D3-47F9-90D7-7B995A436FFF}"/>
              </a:ext>
            </a:extLst>
          </p:cNvPr>
          <p:cNvSpPr txBox="1"/>
          <p:nvPr/>
        </p:nvSpPr>
        <p:spPr>
          <a:xfrm>
            <a:off x="1293190" y="196306"/>
            <a:ext cx="358552" cy="32373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endParaRPr lang="ko-KR" altLang="en-US" sz="2000" b="1" dirty="0"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29057B7D-57C4-418A-8A07-B122E3889369}"/>
              </a:ext>
            </a:extLst>
          </p:cNvPr>
          <p:cNvCxnSpPr>
            <a:cxnSpLocks/>
          </p:cNvCxnSpPr>
          <p:nvPr/>
        </p:nvCxnSpPr>
        <p:spPr>
          <a:xfrm flipH="1">
            <a:off x="1006127" y="973685"/>
            <a:ext cx="416725" cy="72179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76EA916-BA2B-4412-8EC8-18F3E6EEA3CB}"/>
              </a:ext>
            </a:extLst>
          </p:cNvPr>
          <p:cNvSpPr txBox="1"/>
          <p:nvPr/>
        </p:nvSpPr>
        <p:spPr>
          <a:xfrm>
            <a:off x="731848" y="935584"/>
            <a:ext cx="524956" cy="32373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endParaRPr lang="ko-KR" altLang="en-US" b="1" dirty="0"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8D450BC-1A83-4D71-95CE-D402848B04EF}"/>
              </a:ext>
            </a:extLst>
          </p:cNvPr>
          <p:cNvSpPr txBox="1"/>
          <p:nvPr/>
        </p:nvSpPr>
        <p:spPr>
          <a:xfrm>
            <a:off x="6703432" y="3043365"/>
            <a:ext cx="4721160" cy="2430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endParaRPr lang="ko-KR" altLang="en-US" sz="1200" dirty="0">
              <a:solidFill>
                <a:schemeClr val="tx1">
                  <a:alpha val="80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CC391EF7-E021-4087-ADA5-12C174ABC387}"/>
              </a:ext>
            </a:extLst>
          </p:cNvPr>
          <p:cNvSpPr/>
          <p:nvPr/>
        </p:nvSpPr>
        <p:spPr>
          <a:xfrm>
            <a:off x="11005457" y="6916742"/>
            <a:ext cx="118654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600">
                <a:solidFill>
                  <a:srgbClr val="111111"/>
                </a:solidFill>
                <a:latin typeface="-apple-system"/>
              </a:rPr>
              <a:t>Photo by </a:t>
            </a:r>
            <a:r>
              <a:rPr lang="en-US" altLang="ko-KR" sz="600">
                <a:solidFill>
                  <a:srgbClr val="999999"/>
                </a:solidFill>
                <a:latin typeface="-apple-system"/>
                <a:hlinkClick r:id="rId2"/>
              </a:rPr>
              <a:t>Joel Filipe</a:t>
            </a:r>
            <a:r>
              <a:rPr lang="en-US" altLang="ko-KR" sz="600">
                <a:solidFill>
                  <a:srgbClr val="111111"/>
                </a:solidFill>
                <a:latin typeface="-apple-system"/>
              </a:rPr>
              <a:t> on </a:t>
            </a:r>
            <a:r>
              <a:rPr lang="en-US" altLang="ko-KR" sz="600">
                <a:solidFill>
                  <a:srgbClr val="999999"/>
                </a:solidFill>
                <a:latin typeface="-apple-system"/>
                <a:hlinkClick r:id="rId3"/>
              </a:rPr>
              <a:t>Unsplash</a:t>
            </a:r>
            <a:endParaRPr lang="ko-KR" altLang="en-US" sz="600" dirty="0"/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49B0C2B2-87AB-43F2-9BC2-42848C2F585C}"/>
              </a:ext>
            </a:extLst>
          </p:cNvPr>
          <p:cNvGrpSpPr/>
          <p:nvPr/>
        </p:nvGrpSpPr>
        <p:grpSpPr>
          <a:xfrm rot="10800000">
            <a:off x="47440" y="377196"/>
            <a:ext cx="113198" cy="324466"/>
            <a:chOff x="7968208" y="-2145915"/>
            <a:chExt cx="1855050" cy="6427745"/>
          </a:xfrm>
        </p:grpSpPr>
        <p:cxnSp>
          <p:nvCxnSpPr>
            <p:cNvPr id="16" name="직선 연결선 15">
              <a:extLst>
                <a:ext uri="{FF2B5EF4-FFF2-40B4-BE49-F238E27FC236}">
                  <a16:creationId xmlns:a16="http://schemas.microsoft.com/office/drawing/2014/main" id="{EF1B77DA-7F19-4112-A61D-FE856B91A8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68208" y="-2145915"/>
              <a:ext cx="1855050" cy="3213045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>
              <a:extLst>
                <a:ext uri="{FF2B5EF4-FFF2-40B4-BE49-F238E27FC236}">
                  <a16:creationId xmlns:a16="http://schemas.microsoft.com/office/drawing/2014/main" id="{9DC59557-B876-4D9D-9CF7-04B0E65B4A3D}"/>
                </a:ext>
              </a:extLst>
            </p:cNvPr>
            <p:cNvCxnSpPr>
              <a:cxnSpLocks/>
            </p:cNvCxnSpPr>
            <p:nvPr/>
          </p:nvCxnSpPr>
          <p:spPr>
            <a:xfrm>
              <a:off x="7968208" y="1068785"/>
              <a:ext cx="1855050" cy="3213045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640226C2-AF62-48B6-AF3A-A0C68E920835}"/>
              </a:ext>
            </a:extLst>
          </p:cNvPr>
          <p:cNvSpPr txBox="1"/>
          <p:nvPr/>
        </p:nvSpPr>
        <p:spPr>
          <a:xfrm>
            <a:off x="7278210" y="5041962"/>
            <a:ext cx="3727247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ko-KR" altLang="en-US" sz="2400" b="1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 </a:t>
            </a:r>
            <a:endParaRPr lang="en-US" altLang="ko-KR" sz="2400" b="1" dirty="0">
              <a:latin typeface="경기천년제목 Bold" panose="02020803020101020101" pitchFamily="18" charset="-127"/>
              <a:ea typeface="경기천년제목 Bold" panose="020208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2E93AC1-1FF0-474B-8C33-4ECACC3D6C97}"/>
              </a:ext>
            </a:extLst>
          </p:cNvPr>
          <p:cNvSpPr txBox="1"/>
          <p:nvPr/>
        </p:nvSpPr>
        <p:spPr>
          <a:xfrm>
            <a:off x="7430610" y="5194362"/>
            <a:ext cx="3727247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ko-KR" altLang="en-US" sz="2400" b="1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 </a:t>
            </a:r>
            <a:endParaRPr lang="en-US" altLang="ko-KR" sz="2400" b="1" dirty="0">
              <a:latin typeface="경기천년제목 Bold" panose="02020803020101020101" pitchFamily="18" charset="-127"/>
              <a:ea typeface="경기천년제목 Bold" panose="020208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E86E646-6470-4616-9D3F-3982E951738B}"/>
              </a:ext>
            </a:extLst>
          </p:cNvPr>
          <p:cNvSpPr txBox="1"/>
          <p:nvPr/>
        </p:nvSpPr>
        <p:spPr>
          <a:xfrm>
            <a:off x="7638615" y="5351975"/>
            <a:ext cx="3727247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ko-KR" altLang="en-US" sz="2400" b="1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 </a:t>
            </a:r>
            <a:endParaRPr lang="en-US" altLang="ko-KR" sz="2400" b="1" dirty="0">
              <a:latin typeface="경기천년제목 Bold" panose="02020803020101020101" pitchFamily="18" charset="-127"/>
              <a:ea typeface="경기천년제목 Bold" panose="020208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7D7D1BB-DE7C-41D1-916C-C2F47DF47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933" y="166474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285DE9-9BE1-4460-AACE-4CD1C9917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048" y="1788161"/>
            <a:ext cx="12503393" cy="471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3F480A9-5DB9-4CFF-8D01-E4122B5E8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462" y="966188"/>
            <a:ext cx="24204687" cy="110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4956537A-C92C-4DF7-BDDE-53D71E2EAAD3}"/>
              </a:ext>
            </a:extLst>
          </p:cNvPr>
          <p:cNvSpPr/>
          <p:nvPr/>
        </p:nvSpPr>
        <p:spPr>
          <a:xfrm>
            <a:off x="3875761" y="1454607"/>
            <a:ext cx="4440477" cy="425680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감사합니다</a:t>
            </a:r>
            <a:r>
              <a:rPr lang="ko-KR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61614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8221E26C-2B8D-40B2-804C-67A17FC0E618}"/>
              </a:ext>
            </a:extLst>
          </p:cNvPr>
          <p:cNvSpPr/>
          <p:nvPr/>
        </p:nvSpPr>
        <p:spPr>
          <a:xfrm>
            <a:off x="959707" y="869262"/>
            <a:ext cx="938289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dirty="0">
              <a:hlinkClick r:id="rId2"/>
            </a:endParaRPr>
          </a:p>
          <a:p>
            <a:r>
              <a:rPr lang="ko-KR" altLang="en-US" dirty="0">
                <a:hlinkClick r:id="rId2"/>
              </a:rPr>
              <a:t>참고자료 </a:t>
            </a:r>
            <a:endParaRPr lang="en-US" altLang="ko-KR" dirty="0">
              <a:hlinkClick r:id="rId2"/>
            </a:endParaRPr>
          </a:p>
          <a:p>
            <a:endParaRPr lang="en-US" altLang="ko-KR" dirty="0">
              <a:hlinkClick r:id="rId2"/>
            </a:endParaRPr>
          </a:p>
          <a:p>
            <a:r>
              <a:rPr lang="en-US" altLang="ko-KR" dirty="0">
                <a:hlinkClick r:id="rId2"/>
              </a:rPr>
              <a:t>https://m.post.naver.com/viewer/postView.nhn?volumeNo=10082656&amp;memberNo=5148059</a:t>
            </a:r>
            <a:r>
              <a:rPr lang="en-US" altLang="ko-KR" dirty="0"/>
              <a:t> </a:t>
            </a:r>
            <a:r>
              <a:rPr lang="ko-KR" altLang="en-US" dirty="0" err="1"/>
              <a:t>해양심층수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>
                <a:hlinkClick r:id="rId3"/>
              </a:rPr>
              <a:t>https://dokdois.com/4</a:t>
            </a:r>
            <a:r>
              <a:rPr lang="en-US" altLang="ko-KR" dirty="0"/>
              <a:t> </a:t>
            </a:r>
            <a:r>
              <a:rPr lang="ko-KR" altLang="en-US" dirty="0"/>
              <a:t>삼국사기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>
                <a:hlinkClick r:id="rId4"/>
              </a:rPr>
              <a:t>http://www.koreahiti.com/news/articleView.html?idxno=3359</a:t>
            </a:r>
            <a:r>
              <a:rPr lang="en-US" altLang="ko-KR" dirty="0"/>
              <a:t> </a:t>
            </a:r>
            <a:r>
              <a:rPr lang="ko-KR" altLang="en-US" dirty="0"/>
              <a:t>행로도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>
                <a:hlinkClick r:id="rId5"/>
              </a:rPr>
              <a:t>https://www.youtube.com/watch?v=muB4_LNZ2Rk</a:t>
            </a:r>
            <a:r>
              <a:rPr lang="en-US" altLang="ko-KR" dirty="0"/>
              <a:t> </a:t>
            </a:r>
            <a:r>
              <a:rPr lang="ko-KR" altLang="en-US" dirty="0"/>
              <a:t>독도 동영상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>
                <a:hlinkClick r:id="rId6"/>
              </a:rPr>
              <a:t>https://dokdo.mofa.go.kr/kor/index.jsp</a:t>
            </a:r>
            <a:r>
              <a:rPr lang="en-US" altLang="ko-KR" dirty="0"/>
              <a:t> </a:t>
            </a:r>
            <a:r>
              <a:rPr lang="ko-KR" altLang="en-US" dirty="0"/>
              <a:t>독도 외교부</a:t>
            </a:r>
          </a:p>
        </p:txBody>
      </p:sp>
    </p:spTree>
    <p:extLst>
      <p:ext uri="{BB962C8B-B14F-4D97-AF65-F5344CB8AC3E}">
        <p14:creationId xmlns:p14="http://schemas.microsoft.com/office/powerpoint/2010/main" val="4101453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55E148D8-B650-430C-98DF-FDE4FFA37860}"/>
              </a:ext>
            </a:extLst>
          </p:cNvPr>
          <p:cNvCxnSpPr>
            <a:cxnSpLocks/>
          </p:cNvCxnSpPr>
          <p:nvPr/>
        </p:nvCxnSpPr>
        <p:spPr>
          <a:xfrm flipH="1">
            <a:off x="1521463" y="4679"/>
            <a:ext cx="470081" cy="814206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82B8EA6-46EA-4357-98AC-D359834ADA92}"/>
              </a:ext>
            </a:extLst>
          </p:cNvPr>
          <p:cNvSpPr txBox="1"/>
          <p:nvPr/>
        </p:nvSpPr>
        <p:spPr>
          <a:xfrm>
            <a:off x="-375856" y="354763"/>
            <a:ext cx="197726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r"/>
            <a:r>
              <a:rPr lang="ko-KR" altLang="en-US" sz="2400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독도의 가치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161C16-86D3-47F9-90D7-7B995A436FFF}"/>
              </a:ext>
            </a:extLst>
          </p:cNvPr>
          <p:cNvSpPr txBox="1"/>
          <p:nvPr/>
        </p:nvSpPr>
        <p:spPr>
          <a:xfrm>
            <a:off x="1293190" y="196306"/>
            <a:ext cx="358552" cy="32373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endParaRPr lang="ko-KR" altLang="en-US" sz="2000" b="1" dirty="0"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29057B7D-57C4-418A-8A07-B122E3889369}"/>
              </a:ext>
            </a:extLst>
          </p:cNvPr>
          <p:cNvCxnSpPr>
            <a:cxnSpLocks/>
          </p:cNvCxnSpPr>
          <p:nvPr/>
        </p:nvCxnSpPr>
        <p:spPr>
          <a:xfrm flipH="1">
            <a:off x="1006127" y="973685"/>
            <a:ext cx="416725" cy="72179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428BAC2-F653-4A92-BC5F-39BE34A6EF17}"/>
              </a:ext>
            </a:extLst>
          </p:cNvPr>
          <p:cNvSpPr txBox="1"/>
          <p:nvPr/>
        </p:nvSpPr>
        <p:spPr>
          <a:xfrm>
            <a:off x="1488456" y="857667"/>
            <a:ext cx="951767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ko-KR" altLang="en-US" sz="3600" b="1" spc="300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군사적 가치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6EA916-BA2B-4412-8EC8-18F3E6EEA3CB}"/>
              </a:ext>
            </a:extLst>
          </p:cNvPr>
          <p:cNvSpPr txBox="1"/>
          <p:nvPr/>
        </p:nvSpPr>
        <p:spPr>
          <a:xfrm>
            <a:off x="731848" y="935584"/>
            <a:ext cx="524956" cy="32373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en-US" altLang="ko-KR" b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1.</a:t>
            </a:r>
            <a:endParaRPr lang="ko-KR" altLang="en-US" b="1" dirty="0"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EBFF0738-720C-495D-B0E1-0495CC4AE591}"/>
              </a:ext>
            </a:extLst>
          </p:cNvPr>
          <p:cNvGrpSpPr/>
          <p:nvPr/>
        </p:nvGrpSpPr>
        <p:grpSpPr>
          <a:xfrm rot="10800000">
            <a:off x="6023992" y="2065302"/>
            <a:ext cx="331988" cy="1150336"/>
            <a:chOff x="7968208" y="-2145915"/>
            <a:chExt cx="1855050" cy="6427745"/>
          </a:xfrm>
        </p:grpSpPr>
        <p:cxnSp>
          <p:nvCxnSpPr>
            <p:cNvPr id="29" name="직선 연결선 28">
              <a:extLst>
                <a:ext uri="{FF2B5EF4-FFF2-40B4-BE49-F238E27FC236}">
                  <a16:creationId xmlns:a16="http://schemas.microsoft.com/office/drawing/2014/main" id="{5428508B-A10B-424D-80F1-B6FEFE5ADF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68208" y="-2145915"/>
              <a:ext cx="1855050" cy="3213045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연결선 29">
              <a:extLst>
                <a:ext uri="{FF2B5EF4-FFF2-40B4-BE49-F238E27FC236}">
                  <a16:creationId xmlns:a16="http://schemas.microsoft.com/office/drawing/2014/main" id="{103E0509-A540-466F-A34F-1F25A4B4B41A}"/>
                </a:ext>
              </a:extLst>
            </p:cNvPr>
            <p:cNvCxnSpPr>
              <a:cxnSpLocks/>
            </p:cNvCxnSpPr>
            <p:nvPr/>
          </p:nvCxnSpPr>
          <p:spPr>
            <a:xfrm>
              <a:off x="7968208" y="1068785"/>
              <a:ext cx="1855050" cy="3213045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6E58F38-5C23-4C88-89F9-910CE909AFB2}"/>
              </a:ext>
            </a:extLst>
          </p:cNvPr>
          <p:cNvSpPr txBox="1"/>
          <p:nvPr/>
        </p:nvSpPr>
        <p:spPr>
          <a:xfrm>
            <a:off x="7278210" y="2160845"/>
            <a:ext cx="3727247" cy="7386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ko-KR" altLang="en-US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 동해 중앙에 위치</a:t>
            </a:r>
            <a:endParaRPr lang="en-US" altLang="ko-KR" sz="2400" b="1" dirty="0">
              <a:latin typeface="경기천년제목 Bold" panose="02020803020101020101" pitchFamily="18" charset="-127"/>
              <a:ea typeface="경기천년제목 Bold" panose="02020803020101020101" pitchFamily="18" charset="-127"/>
              <a:cs typeface="Arial" panose="020B0604020202020204" pitchFamily="34" charset="0"/>
            </a:endParaRPr>
          </a:p>
          <a:p>
            <a:pPr algn="l"/>
            <a:r>
              <a:rPr lang="en-US" altLang="ko-KR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 -&gt; </a:t>
            </a:r>
            <a:r>
              <a:rPr lang="ko-KR" altLang="en-US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국방상 요충지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8D450BC-1A83-4D71-95CE-D402848B04EF}"/>
              </a:ext>
            </a:extLst>
          </p:cNvPr>
          <p:cNvSpPr txBox="1"/>
          <p:nvPr/>
        </p:nvSpPr>
        <p:spPr>
          <a:xfrm>
            <a:off x="6703432" y="3043365"/>
            <a:ext cx="4721160" cy="2430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endParaRPr lang="ko-KR" altLang="en-US" sz="1200" dirty="0">
              <a:solidFill>
                <a:schemeClr val="tx1">
                  <a:alpha val="80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CC391EF7-E021-4087-ADA5-12C174ABC387}"/>
              </a:ext>
            </a:extLst>
          </p:cNvPr>
          <p:cNvSpPr/>
          <p:nvPr/>
        </p:nvSpPr>
        <p:spPr>
          <a:xfrm>
            <a:off x="11005457" y="6916742"/>
            <a:ext cx="118654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600" dirty="0">
                <a:solidFill>
                  <a:srgbClr val="111111"/>
                </a:solidFill>
                <a:latin typeface="-apple-system"/>
              </a:rPr>
              <a:t>Photo by </a:t>
            </a:r>
            <a:r>
              <a:rPr lang="en-US" altLang="ko-KR" sz="600" dirty="0">
                <a:solidFill>
                  <a:srgbClr val="999999"/>
                </a:solidFill>
                <a:latin typeface="-apple-system"/>
                <a:hlinkClick r:id="rId2"/>
              </a:rPr>
              <a:t>Joel Filipe</a:t>
            </a:r>
            <a:r>
              <a:rPr lang="en-US" altLang="ko-KR" sz="600" dirty="0">
                <a:solidFill>
                  <a:srgbClr val="111111"/>
                </a:solidFill>
                <a:latin typeface="-apple-system"/>
              </a:rPr>
              <a:t> on </a:t>
            </a:r>
            <a:r>
              <a:rPr lang="en-US" altLang="ko-KR" sz="600" dirty="0" err="1">
                <a:solidFill>
                  <a:srgbClr val="999999"/>
                </a:solidFill>
                <a:latin typeface="-apple-system"/>
                <a:hlinkClick r:id="rId3"/>
              </a:rPr>
              <a:t>Unsplash</a:t>
            </a:r>
            <a:endParaRPr lang="ko-KR" altLang="en-US" sz="600" dirty="0"/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49B0C2B2-87AB-43F2-9BC2-42848C2F585C}"/>
              </a:ext>
            </a:extLst>
          </p:cNvPr>
          <p:cNvGrpSpPr/>
          <p:nvPr/>
        </p:nvGrpSpPr>
        <p:grpSpPr>
          <a:xfrm rot="10800000">
            <a:off x="47440" y="377196"/>
            <a:ext cx="113198" cy="324466"/>
            <a:chOff x="7968208" y="-2145915"/>
            <a:chExt cx="1855050" cy="6427745"/>
          </a:xfrm>
        </p:grpSpPr>
        <p:cxnSp>
          <p:nvCxnSpPr>
            <p:cNvPr id="16" name="직선 연결선 15">
              <a:extLst>
                <a:ext uri="{FF2B5EF4-FFF2-40B4-BE49-F238E27FC236}">
                  <a16:creationId xmlns:a16="http://schemas.microsoft.com/office/drawing/2014/main" id="{EF1B77DA-7F19-4112-A61D-FE856B91A8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68208" y="-2145915"/>
              <a:ext cx="1855050" cy="3213045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>
              <a:extLst>
                <a:ext uri="{FF2B5EF4-FFF2-40B4-BE49-F238E27FC236}">
                  <a16:creationId xmlns:a16="http://schemas.microsoft.com/office/drawing/2014/main" id="{9DC59557-B876-4D9D-9CF7-04B0E65B4A3D}"/>
                </a:ext>
              </a:extLst>
            </p:cNvPr>
            <p:cNvCxnSpPr>
              <a:cxnSpLocks/>
            </p:cNvCxnSpPr>
            <p:nvPr/>
          </p:nvCxnSpPr>
          <p:spPr>
            <a:xfrm>
              <a:off x="7968208" y="1068785"/>
              <a:ext cx="1855050" cy="3213045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그림 1">
            <a:extLst>
              <a:ext uri="{FF2B5EF4-FFF2-40B4-BE49-F238E27FC236}">
                <a16:creationId xmlns:a16="http://schemas.microsoft.com/office/drawing/2014/main" id="{128BEBDF-52FB-4FDF-9CF8-21D6EC776B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882" y="2065302"/>
            <a:ext cx="5369010" cy="4068224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4B1B2F35-E28A-4126-9841-B3245D8B92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096" y="2253178"/>
            <a:ext cx="553998" cy="553998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8384628E-3925-4A3D-AB52-FB5080FC35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096" y="3648689"/>
            <a:ext cx="553998" cy="55399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A2BBC3A-DAD9-4409-8B6C-48BD5FDDD9A6}"/>
              </a:ext>
            </a:extLst>
          </p:cNvPr>
          <p:cNvSpPr txBox="1"/>
          <p:nvPr/>
        </p:nvSpPr>
        <p:spPr>
          <a:xfrm>
            <a:off x="7200388" y="3556356"/>
            <a:ext cx="3727247" cy="7386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ko-KR" altLang="en-US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 대륙 국가와 해양 국가의 </a:t>
            </a:r>
            <a:endParaRPr lang="en-US" altLang="ko-KR" sz="2400" b="1" dirty="0">
              <a:latin typeface="경기천년제목 Bold" panose="02020803020101020101" pitchFamily="18" charset="-127"/>
              <a:ea typeface="경기천년제목 Bold" panose="02020803020101020101" pitchFamily="18" charset="-127"/>
              <a:cs typeface="Arial" panose="020B0604020202020204" pitchFamily="34" charset="0"/>
            </a:endParaRPr>
          </a:p>
          <a:p>
            <a:pPr algn="l"/>
            <a:r>
              <a:rPr lang="ko-KR" altLang="en-US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 </a:t>
            </a:r>
            <a:r>
              <a:rPr lang="ko-KR" altLang="en-US" sz="2400" b="1" dirty="0" err="1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경계점</a:t>
            </a:r>
            <a:r>
              <a:rPr lang="ko-KR" altLang="en-US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및 균형점</a:t>
            </a:r>
            <a:endParaRPr lang="en-US" altLang="ko-KR" sz="2400" b="1" dirty="0">
              <a:latin typeface="경기천년제목 Bold" panose="02020803020101020101" pitchFamily="18" charset="-127"/>
              <a:ea typeface="경기천년제목 Bold" panose="0202080302010102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57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55E148D8-B650-430C-98DF-FDE4FFA37860}"/>
              </a:ext>
            </a:extLst>
          </p:cNvPr>
          <p:cNvCxnSpPr>
            <a:cxnSpLocks/>
          </p:cNvCxnSpPr>
          <p:nvPr/>
        </p:nvCxnSpPr>
        <p:spPr>
          <a:xfrm flipH="1">
            <a:off x="1521463" y="4679"/>
            <a:ext cx="470081" cy="814206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82B8EA6-46EA-4357-98AC-D359834ADA92}"/>
              </a:ext>
            </a:extLst>
          </p:cNvPr>
          <p:cNvSpPr txBox="1"/>
          <p:nvPr/>
        </p:nvSpPr>
        <p:spPr>
          <a:xfrm>
            <a:off x="-375856" y="354763"/>
            <a:ext cx="197726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r"/>
            <a:r>
              <a:rPr lang="ko-KR" altLang="en-US" sz="2400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독도의 가치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161C16-86D3-47F9-90D7-7B995A436FFF}"/>
              </a:ext>
            </a:extLst>
          </p:cNvPr>
          <p:cNvSpPr txBox="1"/>
          <p:nvPr/>
        </p:nvSpPr>
        <p:spPr>
          <a:xfrm>
            <a:off x="1293190" y="196306"/>
            <a:ext cx="358552" cy="32373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endParaRPr lang="ko-KR" altLang="en-US" sz="2000" b="1" dirty="0"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29057B7D-57C4-418A-8A07-B122E3889369}"/>
              </a:ext>
            </a:extLst>
          </p:cNvPr>
          <p:cNvCxnSpPr>
            <a:cxnSpLocks/>
          </p:cNvCxnSpPr>
          <p:nvPr/>
        </p:nvCxnSpPr>
        <p:spPr>
          <a:xfrm flipH="1">
            <a:off x="1006127" y="973685"/>
            <a:ext cx="416725" cy="72179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428BAC2-F653-4A92-BC5F-39BE34A6EF17}"/>
              </a:ext>
            </a:extLst>
          </p:cNvPr>
          <p:cNvSpPr txBox="1"/>
          <p:nvPr/>
        </p:nvSpPr>
        <p:spPr>
          <a:xfrm>
            <a:off x="1488456" y="857667"/>
            <a:ext cx="951767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ko-KR" altLang="en-US" sz="3600" b="1" spc="300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해양 과학적 가치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6EA916-BA2B-4412-8EC8-18F3E6EEA3CB}"/>
              </a:ext>
            </a:extLst>
          </p:cNvPr>
          <p:cNvSpPr txBox="1"/>
          <p:nvPr/>
        </p:nvSpPr>
        <p:spPr>
          <a:xfrm>
            <a:off x="731848" y="935584"/>
            <a:ext cx="524956" cy="32373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en-US" altLang="ko-KR" b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2.</a:t>
            </a:r>
            <a:endParaRPr lang="ko-KR" altLang="en-US" b="1" dirty="0"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EBFF0738-720C-495D-B0E1-0495CC4AE591}"/>
              </a:ext>
            </a:extLst>
          </p:cNvPr>
          <p:cNvGrpSpPr/>
          <p:nvPr/>
        </p:nvGrpSpPr>
        <p:grpSpPr>
          <a:xfrm rot="10800000">
            <a:off x="6023992" y="2065302"/>
            <a:ext cx="331988" cy="1150336"/>
            <a:chOff x="7968208" y="-2145915"/>
            <a:chExt cx="1855050" cy="6427745"/>
          </a:xfrm>
        </p:grpSpPr>
        <p:cxnSp>
          <p:nvCxnSpPr>
            <p:cNvPr id="29" name="직선 연결선 28">
              <a:extLst>
                <a:ext uri="{FF2B5EF4-FFF2-40B4-BE49-F238E27FC236}">
                  <a16:creationId xmlns:a16="http://schemas.microsoft.com/office/drawing/2014/main" id="{5428508B-A10B-424D-80F1-B6FEFE5ADF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68208" y="-2145915"/>
              <a:ext cx="1855050" cy="3213045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연결선 29">
              <a:extLst>
                <a:ext uri="{FF2B5EF4-FFF2-40B4-BE49-F238E27FC236}">
                  <a16:creationId xmlns:a16="http://schemas.microsoft.com/office/drawing/2014/main" id="{103E0509-A540-466F-A34F-1F25A4B4B41A}"/>
                </a:ext>
              </a:extLst>
            </p:cNvPr>
            <p:cNvCxnSpPr>
              <a:cxnSpLocks/>
            </p:cNvCxnSpPr>
            <p:nvPr/>
          </p:nvCxnSpPr>
          <p:spPr>
            <a:xfrm>
              <a:off x="7968208" y="1068785"/>
              <a:ext cx="1855050" cy="3213045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6E58F38-5C23-4C88-89F9-910CE909AFB2}"/>
              </a:ext>
            </a:extLst>
          </p:cNvPr>
          <p:cNvSpPr txBox="1"/>
          <p:nvPr/>
        </p:nvSpPr>
        <p:spPr>
          <a:xfrm>
            <a:off x="7278210" y="2290641"/>
            <a:ext cx="3727247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ko-KR" altLang="en-US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 황금 어장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8D450BC-1A83-4D71-95CE-D402848B04EF}"/>
              </a:ext>
            </a:extLst>
          </p:cNvPr>
          <p:cNvSpPr txBox="1"/>
          <p:nvPr/>
        </p:nvSpPr>
        <p:spPr>
          <a:xfrm>
            <a:off x="6703432" y="3043365"/>
            <a:ext cx="4721160" cy="2430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endParaRPr lang="ko-KR" altLang="en-US" sz="1200" dirty="0">
              <a:solidFill>
                <a:schemeClr val="tx1">
                  <a:alpha val="80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CC391EF7-E021-4087-ADA5-12C174ABC387}"/>
              </a:ext>
            </a:extLst>
          </p:cNvPr>
          <p:cNvSpPr/>
          <p:nvPr/>
        </p:nvSpPr>
        <p:spPr>
          <a:xfrm>
            <a:off x="11005457" y="6916742"/>
            <a:ext cx="118654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600" dirty="0">
                <a:solidFill>
                  <a:srgbClr val="111111"/>
                </a:solidFill>
                <a:latin typeface="-apple-system"/>
              </a:rPr>
              <a:t>Photo by </a:t>
            </a:r>
            <a:r>
              <a:rPr lang="en-US" altLang="ko-KR" sz="600" dirty="0">
                <a:solidFill>
                  <a:srgbClr val="999999"/>
                </a:solidFill>
                <a:latin typeface="-apple-system"/>
                <a:hlinkClick r:id="rId2"/>
              </a:rPr>
              <a:t>Joel Filipe</a:t>
            </a:r>
            <a:r>
              <a:rPr lang="en-US" altLang="ko-KR" sz="600" dirty="0">
                <a:solidFill>
                  <a:srgbClr val="111111"/>
                </a:solidFill>
                <a:latin typeface="-apple-system"/>
              </a:rPr>
              <a:t> on </a:t>
            </a:r>
            <a:r>
              <a:rPr lang="en-US" altLang="ko-KR" sz="600" dirty="0" err="1">
                <a:solidFill>
                  <a:srgbClr val="999999"/>
                </a:solidFill>
                <a:latin typeface="-apple-system"/>
                <a:hlinkClick r:id="rId3"/>
              </a:rPr>
              <a:t>Unsplash</a:t>
            </a:r>
            <a:endParaRPr lang="ko-KR" altLang="en-US" sz="600" dirty="0"/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49B0C2B2-87AB-43F2-9BC2-42848C2F585C}"/>
              </a:ext>
            </a:extLst>
          </p:cNvPr>
          <p:cNvGrpSpPr/>
          <p:nvPr/>
        </p:nvGrpSpPr>
        <p:grpSpPr>
          <a:xfrm rot="10800000">
            <a:off x="47440" y="377196"/>
            <a:ext cx="113198" cy="324466"/>
            <a:chOff x="7968208" y="-2145915"/>
            <a:chExt cx="1855050" cy="6427745"/>
          </a:xfrm>
        </p:grpSpPr>
        <p:cxnSp>
          <p:nvCxnSpPr>
            <p:cNvPr id="16" name="직선 연결선 15">
              <a:extLst>
                <a:ext uri="{FF2B5EF4-FFF2-40B4-BE49-F238E27FC236}">
                  <a16:creationId xmlns:a16="http://schemas.microsoft.com/office/drawing/2014/main" id="{EF1B77DA-7F19-4112-A61D-FE856B91A8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68208" y="-2145915"/>
              <a:ext cx="1855050" cy="3213045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>
              <a:extLst>
                <a:ext uri="{FF2B5EF4-FFF2-40B4-BE49-F238E27FC236}">
                  <a16:creationId xmlns:a16="http://schemas.microsoft.com/office/drawing/2014/main" id="{9DC59557-B876-4D9D-9CF7-04B0E65B4A3D}"/>
                </a:ext>
              </a:extLst>
            </p:cNvPr>
            <p:cNvCxnSpPr>
              <a:cxnSpLocks/>
            </p:cNvCxnSpPr>
            <p:nvPr/>
          </p:nvCxnSpPr>
          <p:spPr>
            <a:xfrm>
              <a:off x="7968208" y="1068785"/>
              <a:ext cx="1855050" cy="3213045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그림 11">
            <a:extLst>
              <a:ext uri="{FF2B5EF4-FFF2-40B4-BE49-F238E27FC236}">
                <a16:creationId xmlns:a16="http://schemas.microsoft.com/office/drawing/2014/main" id="{4B1B2F35-E28A-4126-9841-B3245D8B92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432" y="2278500"/>
            <a:ext cx="553998" cy="553998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8384628E-3925-4A3D-AB52-FB5080FC35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212" y="3637731"/>
            <a:ext cx="553998" cy="55399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A2BBC3A-DAD9-4409-8B6C-48BD5FDDD9A6}"/>
              </a:ext>
            </a:extLst>
          </p:cNvPr>
          <p:cNvSpPr txBox="1"/>
          <p:nvPr/>
        </p:nvSpPr>
        <p:spPr>
          <a:xfrm>
            <a:off x="7257430" y="3643392"/>
            <a:ext cx="3727247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ko-KR" altLang="en-US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 지형적 가치</a:t>
            </a:r>
            <a:endParaRPr lang="en-US" altLang="ko-KR" sz="2400" b="1" dirty="0">
              <a:latin typeface="경기천년제목 Bold" panose="02020803020101020101" pitchFamily="18" charset="-127"/>
              <a:ea typeface="경기천년제목 Bold" panose="02020803020101020101" pitchFamily="18" charset="-127"/>
              <a:cs typeface="Arial" panose="020B0604020202020204" pitchFamily="34" charset="0"/>
            </a:endParaRPr>
          </a:p>
        </p:txBody>
      </p:sp>
      <p:pic>
        <p:nvPicPr>
          <p:cNvPr id="7" name="그림 6" descr="물, 실외, 자연, 산이(가) 표시된 사진&#10;&#10;자동 생성된 설명">
            <a:extLst>
              <a:ext uri="{FF2B5EF4-FFF2-40B4-BE49-F238E27FC236}">
                <a16:creationId xmlns:a16="http://schemas.microsoft.com/office/drawing/2014/main" id="{EEAB295C-513F-4928-80B2-24F7D3ECCE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90" y="2076033"/>
            <a:ext cx="5238750" cy="3924300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AB9F2F7B-7CAC-478A-A622-43F07291A4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432" y="4997886"/>
            <a:ext cx="553998" cy="55399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40226C2-AF62-48B6-AF3A-A0C68E920835}"/>
              </a:ext>
            </a:extLst>
          </p:cNvPr>
          <p:cNvSpPr txBox="1"/>
          <p:nvPr/>
        </p:nvSpPr>
        <p:spPr>
          <a:xfrm>
            <a:off x="7278210" y="5041962"/>
            <a:ext cx="3727247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ko-KR" altLang="en-US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 조류의 보고</a:t>
            </a:r>
            <a:endParaRPr lang="en-US" altLang="ko-KR" sz="2400" b="1" dirty="0">
              <a:latin typeface="경기천년제목 Bold" panose="02020803020101020101" pitchFamily="18" charset="-127"/>
              <a:ea typeface="경기천년제목 Bold" panose="0202080302010102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043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55E148D8-B650-430C-98DF-FDE4FFA37860}"/>
              </a:ext>
            </a:extLst>
          </p:cNvPr>
          <p:cNvCxnSpPr>
            <a:cxnSpLocks/>
          </p:cNvCxnSpPr>
          <p:nvPr/>
        </p:nvCxnSpPr>
        <p:spPr>
          <a:xfrm flipH="1">
            <a:off x="1521463" y="4679"/>
            <a:ext cx="470081" cy="814206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82B8EA6-46EA-4357-98AC-D359834ADA92}"/>
              </a:ext>
            </a:extLst>
          </p:cNvPr>
          <p:cNvSpPr txBox="1"/>
          <p:nvPr/>
        </p:nvSpPr>
        <p:spPr>
          <a:xfrm>
            <a:off x="-375856" y="354763"/>
            <a:ext cx="197726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r"/>
            <a:r>
              <a:rPr lang="ko-KR" altLang="en-US" sz="2400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독도의 가치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161C16-86D3-47F9-90D7-7B995A436FFF}"/>
              </a:ext>
            </a:extLst>
          </p:cNvPr>
          <p:cNvSpPr txBox="1"/>
          <p:nvPr/>
        </p:nvSpPr>
        <p:spPr>
          <a:xfrm>
            <a:off x="1293190" y="196306"/>
            <a:ext cx="358552" cy="32373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endParaRPr lang="ko-KR" altLang="en-US" sz="2000" b="1" dirty="0"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29057B7D-57C4-418A-8A07-B122E3889369}"/>
              </a:ext>
            </a:extLst>
          </p:cNvPr>
          <p:cNvCxnSpPr>
            <a:cxnSpLocks/>
          </p:cNvCxnSpPr>
          <p:nvPr/>
        </p:nvCxnSpPr>
        <p:spPr>
          <a:xfrm flipH="1">
            <a:off x="1006127" y="973685"/>
            <a:ext cx="416725" cy="72179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428BAC2-F653-4A92-BC5F-39BE34A6EF17}"/>
              </a:ext>
            </a:extLst>
          </p:cNvPr>
          <p:cNvSpPr txBox="1"/>
          <p:nvPr/>
        </p:nvSpPr>
        <p:spPr>
          <a:xfrm>
            <a:off x="1488456" y="857667"/>
            <a:ext cx="951767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ko-KR" altLang="en-US" sz="3600" b="1" spc="300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경제적 가치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6EA916-BA2B-4412-8EC8-18F3E6EEA3CB}"/>
              </a:ext>
            </a:extLst>
          </p:cNvPr>
          <p:cNvSpPr txBox="1"/>
          <p:nvPr/>
        </p:nvSpPr>
        <p:spPr>
          <a:xfrm>
            <a:off x="731848" y="935584"/>
            <a:ext cx="524956" cy="32373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en-US" altLang="ko-KR" b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3.</a:t>
            </a:r>
            <a:endParaRPr lang="ko-KR" altLang="en-US" b="1" dirty="0"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EBFF0738-720C-495D-B0E1-0495CC4AE591}"/>
              </a:ext>
            </a:extLst>
          </p:cNvPr>
          <p:cNvGrpSpPr/>
          <p:nvPr/>
        </p:nvGrpSpPr>
        <p:grpSpPr>
          <a:xfrm rot="10800000">
            <a:off x="7034776" y="1589702"/>
            <a:ext cx="331988" cy="1150336"/>
            <a:chOff x="7968208" y="-2145915"/>
            <a:chExt cx="1855050" cy="6427745"/>
          </a:xfrm>
        </p:grpSpPr>
        <p:cxnSp>
          <p:nvCxnSpPr>
            <p:cNvPr id="29" name="직선 연결선 28">
              <a:extLst>
                <a:ext uri="{FF2B5EF4-FFF2-40B4-BE49-F238E27FC236}">
                  <a16:creationId xmlns:a16="http://schemas.microsoft.com/office/drawing/2014/main" id="{5428508B-A10B-424D-80F1-B6FEFE5ADF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68208" y="-2145915"/>
              <a:ext cx="1855050" cy="3213045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연결선 29">
              <a:extLst>
                <a:ext uri="{FF2B5EF4-FFF2-40B4-BE49-F238E27FC236}">
                  <a16:creationId xmlns:a16="http://schemas.microsoft.com/office/drawing/2014/main" id="{103E0509-A540-466F-A34F-1F25A4B4B41A}"/>
                </a:ext>
              </a:extLst>
            </p:cNvPr>
            <p:cNvCxnSpPr>
              <a:cxnSpLocks/>
            </p:cNvCxnSpPr>
            <p:nvPr/>
          </p:nvCxnSpPr>
          <p:spPr>
            <a:xfrm>
              <a:off x="7968208" y="1068785"/>
              <a:ext cx="1855050" cy="3213045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48D450BC-1A83-4D71-95CE-D402848B04EF}"/>
              </a:ext>
            </a:extLst>
          </p:cNvPr>
          <p:cNvSpPr txBox="1"/>
          <p:nvPr/>
        </p:nvSpPr>
        <p:spPr>
          <a:xfrm>
            <a:off x="6703432" y="3043365"/>
            <a:ext cx="4721160" cy="2430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endParaRPr lang="ko-KR" altLang="en-US" sz="1200" dirty="0">
              <a:solidFill>
                <a:schemeClr val="tx1">
                  <a:alpha val="80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CC391EF7-E021-4087-ADA5-12C174ABC387}"/>
              </a:ext>
            </a:extLst>
          </p:cNvPr>
          <p:cNvSpPr/>
          <p:nvPr/>
        </p:nvSpPr>
        <p:spPr>
          <a:xfrm>
            <a:off x="11005457" y="6916742"/>
            <a:ext cx="118654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600" dirty="0">
                <a:solidFill>
                  <a:srgbClr val="111111"/>
                </a:solidFill>
                <a:latin typeface="-apple-system"/>
              </a:rPr>
              <a:t>Photo by </a:t>
            </a:r>
            <a:r>
              <a:rPr lang="en-US" altLang="ko-KR" sz="600" dirty="0">
                <a:solidFill>
                  <a:srgbClr val="999999"/>
                </a:solidFill>
                <a:latin typeface="-apple-system"/>
                <a:hlinkClick r:id="rId2"/>
              </a:rPr>
              <a:t>Joel Filipe</a:t>
            </a:r>
            <a:r>
              <a:rPr lang="en-US" altLang="ko-KR" sz="600" dirty="0">
                <a:solidFill>
                  <a:srgbClr val="111111"/>
                </a:solidFill>
                <a:latin typeface="-apple-system"/>
              </a:rPr>
              <a:t> on </a:t>
            </a:r>
            <a:r>
              <a:rPr lang="en-US" altLang="ko-KR" sz="600" dirty="0" err="1">
                <a:solidFill>
                  <a:srgbClr val="999999"/>
                </a:solidFill>
                <a:latin typeface="-apple-system"/>
                <a:hlinkClick r:id="rId3"/>
              </a:rPr>
              <a:t>Unsplash</a:t>
            </a:r>
            <a:endParaRPr lang="ko-KR" altLang="en-US" sz="600" dirty="0"/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49B0C2B2-87AB-43F2-9BC2-42848C2F585C}"/>
              </a:ext>
            </a:extLst>
          </p:cNvPr>
          <p:cNvGrpSpPr/>
          <p:nvPr/>
        </p:nvGrpSpPr>
        <p:grpSpPr>
          <a:xfrm rot="10800000">
            <a:off x="47440" y="377196"/>
            <a:ext cx="113198" cy="324466"/>
            <a:chOff x="7968208" y="-2145915"/>
            <a:chExt cx="1855050" cy="6427745"/>
          </a:xfrm>
        </p:grpSpPr>
        <p:cxnSp>
          <p:nvCxnSpPr>
            <p:cNvPr id="16" name="직선 연결선 15">
              <a:extLst>
                <a:ext uri="{FF2B5EF4-FFF2-40B4-BE49-F238E27FC236}">
                  <a16:creationId xmlns:a16="http://schemas.microsoft.com/office/drawing/2014/main" id="{EF1B77DA-7F19-4112-A61D-FE856B91A8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68208" y="-2145915"/>
              <a:ext cx="1855050" cy="3213045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>
              <a:extLst>
                <a:ext uri="{FF2B5EF4-FFF2-40B4-BE49-F238E27FC236}">
                  <a16:creationId xmlns:a16="http://schemas.microsoft.com/office/drawing/2014/main" id="{9DC59557-B876-4D9D-9CF7-04B0E65B4A3D}"/>
                </a:ext>
              </a:extLst>
            </p:cNvPr>
            <p:cNvCxnSpPr>
              <a:cxnSpLocks/>
            </p:cNvCxnSpPr>
            <p:nvPr/>
          </p:nvCxnSpPr>
          <p:spPr>
            <a:xfrm>
              <a:off x="7968208" y="1068785"/>
              <a:ext cx="1855050" cy="3213045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그림 11">
            <a:extLst>
              <a:ext uri="{FF2B5EF4-FFF2-40B4-BE49-F238E27FC236}">
                <a16:creationId xmlns:a16="http://schemas.microsoft.com/office/drawing/2014/main" id="{4B1B2F35-E28A-4126-9841-B3245D8B92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982" y="2101277"/>
            <a:ext cx="553998" cy="553998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8384628E-3925-4A3D-AB52-FB5080FC35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559" y="3634334"/>
            <a:ext cx="553998" cy="55399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40226C2-AF62-48B6-AF3A-A0C68E920835}"/>
              </a:ext>
            </a:extLst>
          </p:cNvPr>
          <p:cNvSpPr txBox="1"/>
          <p:nvPr/>
        </p:nvSpPr>
        <p:spPr>
          <a:xfrm>
            <a:off x="8205407" y="3674535"/>
            <a:ext cx="3727247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en-US" altLang="ko-KR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</a:t>
            </a:r>
            <a:r>
              <a:rPr lang="ko-KR" altLang="en-US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에너지원</a:t>
            </a:r>
            <a:r>
              <a:rPr lang="en-US" altLang="ko-KR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(</a:t>
            </a:r>
            <a:r>
              <a:rPr lang="ko-KR" altLang="en-US" sz="2400" b="1" dirty="0" err="1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하이드레이트</a:t>
            </a:r>
            <a:r>
              <a:rPr lang="en-US" altLang="ko-KR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CA544F49-C883-49E0-987D-3CDF3EB231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026" y="2101277"/>
            <a:ext cx="3027236" cy="4331752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0B7A2FFE-A589-41D7-A54B-567CCF4EC2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936" y="2092511"/>
            <a:ext cx="3618803" cy="433175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0CEE058-81B7-4EA4-A9EF-689336D851A2}"/>
              </a:ext>
            </a:extLst>
          </p:cNvPr>
          <p:cNvSpPr txBox="1"/>
          <p:nvPr/>
        </p:nvSpPr>
        <p:spPr>
          <a:xfrm>
            <a:off x="8299494" y="2067378"/>
            <a:ext cx="3727247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ko-KR" altLang="en-US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해양자원 </a:t>
            </a:r>
            <a:r>
              <a:rPr lang="en-US" altLang="ko-KR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(</a:t>
            </a:r>
            <a:r>
              <a:rPr lang="ko-KR" altLang="en-US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해양 </a:t>
            </a:r>
            <a:r>
              <a:rPr lang="ko-KR" altLang="en-US" sz="2400" b="1" dirty="0" err="1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심층수</a:t>
            </a:r>
            <a:r>
              <a:rPr lang="en-US" altLang="ko-KR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47950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8FAD3E2D-7A0A-4347-B3AA-8734B12BC7D7}"/>
              </a:ext>
            </a:extLst>
          </p:cNvPr>
          <p:cNvCxnSpPr>
            <a:stCxn id="26" idx="6"/>
            <a:endCxn id="32" idx="2"/>
          </p:cNvCxnSpPr>
          <p:nvPr/>
        </p:nvCxnSpPr>
        <p:spPr>
          <a:xfrm>
            <a:off x="2911325" y="3480786"/>
            <a:ext cx="6242337" cy="0"/>
          </a:xfrm>
          <a:prstGeom prst="line">
            <a:avLst/>
          </a:prstGeom>
          <a:ln w="22225">
            <a:solidFill>
              <a:schemeClr val="tx1">
                <a:alpha val="2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타원 4">
            <a:extLst>
              <a:ext uri="{FF2B5EF4-FFF2-40B4-BE49-F238E27FC236}">
                <a16:creationId xmlns:a16="http://schemas.microsoft.com/office/drawing/2014/main" id="{4B6165DE-16A6-43CF-9B75-99D467B29050}"/>
              </a:ext>
            </a:extLst>
          </p:cNvPr>
          <p:cNvSpPr/>
          <p:nvPr/>
        </p:nvSpPr>
        <p:spPr>
          <a:xfrm>
            <a:off x="2681416" y="1526059"/>
            <a:ext cx="1825378" cy="20344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30200" dist="266700" dir="5400000" sx="90000" sy="9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74">
            <a:extLst>
              <a:ext uri="{FF2B5EF4-FFF2-40B4-BE49-F238E27FC236}">
                <a16:creationId xmlns:a16="http://schemas.microsoft.com/office/drawing/2014/main" id="{F5AD21AE-4AF4-48B2-AA60-790A9689D0D5}"/>
              </a:ext>
            </a:extLst>
          </p:cNvPr>
          <p:cNvSpPr txBox="1"/>
          <p:nvPr/>
        </p:nvSpPr>
        <p:spPr>
          <a:xfrm>
            <a:off x="2810024" y="2239443"/>
            <a:ext cx="1602592" cy="6093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ko-KR" altLang="en-US" sz="1600" dirty="0">
                <a:solidFill>
                  <a:schemeClr val="tx1">
                    <a:alpha val="6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세종실록 지리지</a:t>
            </a:r>
            <a:endParaRPr lang="en-US" altLang="ko-KR" sz="1600" dirty="0">
              <a:solidFill>
                <a:schemeClr val="tx1">
                  <a:alpha val="65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1600" dirty="0" err="1">
                <a:solidFill>
                  <a:schemeClr val="tx1">
                    <a:alpha val="6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신증동국여지승람</a:t>
            </a:r>
            <a:endParaRPr lang="ko-KR" altLang="en-US" sz="1600" dirty="0">
              <a:solidFill>
                <a:schemeClr val="tx1">
                  <a:alpha val="65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1175E8F4-5DA5-4B20-9F48-D765A3777E1F}"/>
              </a:ext>
            </a:extLst>
          </p:cNvPr>
          <p:cNvSpPr/>
          <p:nvPr/>
        </p:nvSpPr>
        <p:spPr>
          <a:xfrm>
            <a:off x="5042262" y="1526059"/>
            <a:ext cx="1825378" cy="20344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30200" dist="266700" dir="5400000" sx="90000" sy="9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5">
            <a:extLst>
              <a:ext uri="{FF2B5EF4-FFF2-40B4-BE49-F238E27FC236}">
                <a16:creationId xmlns:a16="http://schemas.microsoft.com/office/drawing/2014/main" id="{DFCC696B-2FFC-428D-ADD3-F511DE3A1524}"/>
              </a:ext>
            </a:extLst>
          </p:cNvPr>
          <p:cNvSpPr txBox="1"/>
          <p:nvPr/>
        </p:nvSpPr>
        <p:spPr>
          <a:xfrm>
            <a:off x="5153655" y="2362973"/>
            <a:ext cx="1602592" cy="28931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ko-KR" altLang="en-US" sz="1600" dirty="0" err="1">
                <a:solidFill>
                  <a:schemeClr val="tx1">
                    <a:alpha val="6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돗토리번</a:t>
            </a:r>
            <a:r>
              <a:rPr lang="ko-KR" altLang="en-US" sz="1600" dirty="0">
                <a:solidFill>
                  <a:schemeClr val="tx1">
                    <a:alpha val="6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답변서</a:t>
            </a: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D1930B22-B53B-41B1-9E1D-8DB9C68F83BC}"/>
              </a:ext>
            </a:extLst>
          </p:cNvPr>
          <p:cNvSpPr/>
          <p:nvPr/>
        </p:nvSpPr>
        <p:spPr>
          <a:xfrm>
            <a:off x="7403108" y="1526059"/>
            <a:ext cx="1825378" cy="20344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30200" dist="266700" dir="5400000" sx="90000" sy="9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0">
            <a:extLst>
              <a:ext uri="{FF2B5EF4-FFF2-40B4-BE49-F238E27FC236}">
                <a16:creationId xmlns:a16="http://schemas.microsoft.com/office/drawing/2014/main" id="{03884A07-1875-46DD-9346-55C48D4A371D}"/>
              </a:ext>
            </a:extLst>
          </p:cNvPr>
          <p:cNvSpPr txBox="1"/>
          <p:nvPr/>
        </p:nvSpPr>
        <p:spPr>
          <a:xfrm>
            <a:off x="7551070" y="2405027"/>
            <a:ext cx="1602592" cy="32547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ko-KR" altLang="en-US" dirty="0">
                <a:solidFill>
                  <a:schemeClr val="tx1">
                    <a:alpha val="6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칙령 제 </a:t>
            </a:r>
            <a:r>
              <a:rPr lang="en-US" altLang="ko-KR" dirty="0">
                <a:solidFill>
                  <a:schemeClr val="tx1">
                    <a:alpha val="6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41</a:t>
            </a:r>
            <a:r>
              <a:rPr lang="ko-KR" altLang="en-US" dirty="0">
                <a:solidFill>
                  <a:schemeClr val="tx1">
                    <a:alpha val="6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호</a:t>
            </a: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B79DA527-123C-4321-81C3-FFB3E183F915}"/>
              </a:ext>
            </a:extLst>
          </p:cNvPr>
          <p:cNvSpPr/>
          <p:nvPr/>
        </p:nvSpPr>
        <p:spPr>
          <a:xfrm>
            <a:off x="1500993" y="3501387"/>
            <a:ext cx="1825378" cy="20344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30200" dist="266700" dir="5400000" sx="90000" sy="9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65">
            <a:extLst>
              <a:ext uri="{FF2B5EF4-FFF2-40B4-BE49-F238E27FC236}">
                <a16:creationId xmlns:a16="http://schemas.microsoft.com/office/drawing/2014/main" id="{8B4D8AA6-1293-4E27-B999-DC4384D5738B}"/>
              </a:ext>
            </a:extLst>
          </p:cNvPr>
          <p:cNvSpPr txBox="1"/>
          <p:nvPr/>
        </p:nvSpPr>
        <p:spPr>
          <a:xfrm>
            <a:off x="1648956" y="4514613"/>
            <a:ext cx="1602592" cy="28931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ko-KR" altLang="en-US" sz="1600" dirty="0">
                <a:solidFill>
                  <a:schemeClr val="tx1">
                    <a:alpha val="6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삼국사기</a:t>
            </a: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DE49675E-24B8-4A95-96A9-45BE55543956}"/>
              </a:ext>
            </a:extLst>
          </p:cNvPr>
          <p:cNvSpPr/>
          <p:nvPr/>
        </p:nvSpPr>
        <p:spPr>
          <a:xfrm>
            <a:off x="3861839" y="3501387"/>
            <a:ext cx="1825378" cy="20344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30200" dist="266700" dir="5400000" sx="90000" sy="9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80">
            <a:extLst>
              <a:ext uri="{FF2B5EF4-FFF2-40B4-BE49-F238E27FC236}">
                <a16:creationId xmlns:a16="http://schemas.microsoft.com/office/drawing/2014/main" id="{82EFB908-995A-4966-A8DB-B218B435B148}"/>
              </a:ext>
            </a:extLst>
          </p:cNvPr>
          <p:cNvSpPr txBox="1"/>
          <p:nvPr/>
        </p:nvSpPr>
        <p:spPr>
          <a:xfrm>
            <a:off x="3987162" y="4507491"/>
            <a:ext cx="1602592" cy="28931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ko-KR" altLang="en-US" sz="1600" dirty="0">
                <a:solidFill>
                  <a:schemeClr val="tx1">
                    <a:alpha val="6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안용복 도일</a:t>
            </a: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8AD25CB1-8F2A-4345-9B93-58C881DA8286}"/>
              </a:ext>
            </a:extLst>
          </p:cNvPr>
          <p:cNvSpPr/>
          <p:nvPr/>
        </p:nvSpPr>
        <p:spPr>
          <a:xfrm>
            <a:off x="6222685" y="3501387"/>
            <a:ext cx="1825378" cy="20344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30200" dist="266700" dir="5400000" sx="90000" sy="9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90">
            <a:extLst>
              <a:ext uri="{FF2B5EF4-FFF2-40B4-BE49-F238E27FC236}">
                <a16:creationId xmlns:a16="http://schemas.microsoft.com/office/drawing/2014/main" id="{077937EE-98E1-4E98-B05C-41C33A1E7114}"/>
              </a:ext>
            </a:extLst>
          </p:cNvPr>
          <p:cNvSpPr txBox="1"/>
          <p:nvPr/>
        </p:nvSpPr>
        <p:spPr>
          <a:xfrm>
            <a:off x="6370648" y="4480437"/>
            <a:ext cx="1602592" cy="32547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ko-KR" altLang="en-US" dirty="0" err="1">
                <a:solidFill>
                  <a:schemeClr val="tx1">
                    <a:alpha val="6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태청관</a:t>
            </a:r>
            <a:r>
              <a:rPr lang="ko-KR" altLang="en-US" dirty="0">
                <a:solidFill>
                  <a:schemeClr val="tx1">
                    <a:alpha val="6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지령</a:t>
            </a:r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C59C0377-EC37-43A3-926F-91164363EDB9}"/>
              </a:ext>
            </a:extLst>
          </p:cNvPr>
          <p:cNvSpPr/>
          <p:nvPr/>
        </p:nvSpPr>
        <p:spPr>
          <a:xfrm>
            <a:off x="8583530" y="3501387"/>
            <a:ext cx="1825378" cy="20344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30200" dist="266700" dir="5400000" sx="90000" sy="9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115">
            <a:extLst>
              <a:ext uri="{FF2B5EF4-FFF2-40B4-BE49-F238E27FC236}">
                <a16:creationId xmlns:a16="http://schemas.microsoft.com/office/drawing/2014/main" id="{5DC21DC3-68FC-40BC-A94E-8DC1B78A4B09}"/>
              </a:ext>
            </a:extLst>
          </p:cNvPr>
          <p:cNvSpPr txBox="1"/>
          <p:nvPr/>
        </p:nvSpPr>
        <p:spPr>
          <a:xfrm>
            <a:off x="8694923" y="4401101"/>
            <a:ext cx="1602592" cy="92948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ko-KR" altLang="en-US" sz="1600" dirty="0">
                <a:solidFill>
                  <a:schemeClr val="tx1">
                    <a:alpha val="6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연합국 최고 사령관 각서 </a:t>
            </a:r>
            <a:endParaRPr lang="en-US" altLang="ko-KR" sz="1600" dirty="0">
              <a:solidFill>
                <a:schemeClr val="tx1">
                  <a:alpha val="65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1600" dirty="0">
                <a:solidFill>
                  <a:schemeClr val="tx1">
                    <a:alpha val="65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샌프란시스코 조약</a:t>
            </a:r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71B00D24-3B82-4061-A858-BBF50CB22EFB}"/>
              </a:ext>
            </a:extLst>
          </p:cNvPr>
          <p:cNvSpPr/>
          <p:nvPr/>
        </p:nvSpPr>
        <p:spPr>
          <a:xfrm>
            <a:off x="2071125" y="3012571"/>
            <a:ext cx="840200" cy="936429"/>
          </a:xfrm>
          <a:prstGeom prst="ellipse">
            <a:avLst/>
          </a:prstGeom>
          <a:solidFill>
            <a:srgbClr val="FFC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tx1"/>
                </a:solidFill>
              </a:rPr>
              <a:t>1145</a:t>
            </a:r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F43C6CF5-6B7C-42C5-B534-81CFA58D2392}"/>
              </a:ext>
            </a:extLst>
          </p:cNvPr>
          <p:cNvSpPr/>
          <p:nvPr/>
        </p:nvSpPr>
        <p:spPr>
          <a:xfrm>
            <a:off x="3251548" y="3012571"/>
            <a:ext cx="840200" cy="936429"/>
          </a:xfrm>
          <a:prstGeom prst="ellipse">
            <a:avLst/>
          </a:prstGeom>
          <a:solidFill>
            <a:srgbClr val="E74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tx1"/>
                </a:solidFill>
              </a:rPr>
              <a:t>1454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~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1531</a:t>
            </a:r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B52AC929-78F1-4A37-B171-37DDEB69E712}"/>
              </a:ext>
            </a:extLst>
          </p:cNvPr>
          <p:cNvSpPr/>
          <p:nvPr/>
        </p:nvSpPr>
        <p:spPr>
          <a:xfrm>
            <a:off x="4431971" y="3012571"/>
            <a:ext cx="840200" cy="936429"/>
          </a:xfrm>
          <a:prstGeom prst="ellipse">
            <a:avLst/>
          </a:prstGeom>
          <a:solidFill>
            <a:srgbClr val="D02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tx1"/>
                </a:solidFill>
              </a:rPr>
              <a:t>1693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~</a:t>
            </a:r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FAF1A328-79C4-453F-BB78-FDC06342127D}"/>
              </a:ext>
            </a:extLst>
          </p:cNvPr>
          <p:cNvSpPr/>
          <p:nvPr/>
        </p:nvSpPr>
        <p:spPr>
          <a:xfrm>
            <a:off x="5612394" y="3012571"/>
            <a:ext cx="840200" cy="936429"/>
          </a:xfrm>
          <a:prstGeom prst="ellipse">
            <a:avLst/>
          </a:prstGeom>
          <a:solidFill>
            <a:srgbClr val="A6D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tx1"/>
                </a:solidFill>
              </a:rPr>
              <a:t>1695</a:t>
            </a:r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2A8C4C2F-B3EB-4A9C-9723-ED08519B02FB}"/>
              </a:ext>
            </a:extLst>
          </p:cNvPr>
          <p:cNvSpPr/>
          <p:nvPr/>
        </p:nvSpPr>
        <p:spPr>
          <a:xfrm>
            <a:off x="6792817" y="3012571"/>
            <a:ext cx="840200" cy="936429"/>
          </a:xfrm>
          <a:prstGeom prst="ellipse">
            <a:avLst/>
          </a:prstGeom>
          <a:solidFill>
            <a:srgbClr val="2AC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tx1"/>
                </a:solidFill>
              </a:rPr>
              <a:t>1877</a:t>
            </a:r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8CE04680-AD43-44EA-84F5-ED8C5FD37015}"/>
              </a:ext>
            </a:extLst>
          </p:cNvPr>
          <p:cNvSpPr/>
          <p:nvPr/>
        </p:nvSpPr>
        <p:spPr>
          <a:xfrm>
            <a:off x="7973240" y="3012571"/>
            <a:ext cx="840200" cy="936429"/>
          </a:xfrm>
          <a:prstGeom prst="ellipse">
            <a:avLst/>
          </a:prstGeom>
          <a:solidFill>
            <a:srgbClr val="46B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tx1"/>
                </a:solidFill>
              </a:rPr>
              <a:t>1900</a:t>
            </a:r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8E7B425F-3CBD-4484-B4BD-3795C190F53A}"/>
              </a:ext>
            </a:extLst>
          </p:cNvPr>
          <p:cNvSpPr/>
          <p:nvPr/>
        </p:nvSpPr>
        <p:spPr>
          <a:xfrm>
            <a:off x="9153662" y="3012571"/>
            <a:ext cx="840200" cy="936429"/>
          </a:xfrm>
          <a:prstGeom prst="ellipse">
            <a:avLst/>
          </a:prstGeom>
          <a:solidFill>
            <a:srgbClr val="6B5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tx1"/>
                </a:solidFill>
              </a:rPr>
              <a:t>1946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~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1951</a:t>
            </a:r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B7D44781-E6F0-402C-94BB-09CEE27F6015}"/>
              </a:ext>
            </a:extLst>
          </p:cNvPr>
          <p:cNvGrpSpPr/>
          <p:nvPr/>
        </p:nvGrpSpPr>
        <p:grpSpPr>
          <a:xfrm rot="10800000">
            <a:off x="739975" y="307058"/>
            <a:ext cx="331988" cy="1070805"/>
            <a:chOff x="7968208" y="-2145915"/>
            <a:chExt cx="1855050" cy="6427745"/>
          </a:xfrm>
        </p:grpSpPr>
        <p:cxnSp>
          <p:nvCxnSpPr>
            <p:cNvPr id="34" name="직선 연결선 33">
              <a:extLst>
                <a:ext uri="{FF2B5EF4-FFF2-40B4-BE49-F238E27FC236}">
                  <a16:creationId xmlns:a16="http://schemas.microsoft.com/office/drawing/2014/main" id="{8A53A979-E077-438C-B939-0A1CB697C7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68208" y="-2145915"/>
              <a:ext cx="1855050" cy="3213045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연결선 34">
              <a:extLst>
                <a:ext uri="{FF2B5EF4-FFF2-40B4-BE49-F238E27FC236}">
                  <a16:creationId xmlns:a16="http://schemas.microsoft.com/office/drawing/2014/main" id="{2E42B450-EA22-400C-A5C2-8174FF38D8F5}"/>
                </a:ext>
              </a:extLst>
            </p:cNvPr>
            <p:cNvCxnSpPr>
              <a:cxnSpLocks/>
            </p:cNvCxnSpPr>
            <p:nvPr/>
          </p:nvCxnSpPr>
          <p:spPr>
            <a:xfrm>
              <a:off x="7968208" y="1068785"/>
              <a:ext cx="1855050" cy="3213045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BDF4B7CD-31B7-4748-A84F-628FDAED6F09}"/>
              </a:ext>
            </a:extLst>
          </p:cNvPr>
          <p:cNvSpPr txBox="1"/>
          <p:nvPr/>
        </p:nvSpPr>
        <p:spPr>
          <a:xfrm>
            <a:off x="704149" y="654278"/>
            <a:ext cx="197726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r"/>
            <a:r>
              <a:rPr lang="ko-KR" altLang="en-US" sz="2400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역사적 증거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5BC2E93-7E61-452A-A6CC-615FA51DC92A}"/>
              </a:ext>
            </a:extLst>
          </p:cNvPr>
          <p:cNvSpPr txBox="1"/>
          <p:nvPr/>
        </p:nvSpPr>
        <p:spPr>
          <a:xfrm>
            <a:off x="235201" y="5915368"/>
            <a:ext cx="10274220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ko-KR" altLang="en-US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  참고영상</a:t>
            </a:r>
            <a:r>
              <a:rPr lang="en-US" altLang="ko-KR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:</a:t>
            </a:r>
            <a:r>
              <a:rPr lang="en-US" altLang="ko-KR" sz="2400" dirty="0">
                <a:hlinkClick r:id="rId2"/>
              </a:rPr>
              <a:t>https://www.youtube.com/watch?v=muB4_LNZ2Rk</a:t>
            </a:r>
            <a:endParaRPr lang="ko-KR" altLang="en-US" sz="2400" b="1" dirty="0">
              <a:latin typeface="경기천년제목 Bold" panose="02020803020101020101" pitchFamily="18" charset="-127"/>
              <a:ea typeface="경기천년제목 Bold" panose="0202080302010102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187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55E148D8-B650-430C-98DF-FDE4FFA37860}"/>
              </a:ext>
            </a:extLst>
          </p:cNvPr>
          <p:cNvCxnSpPr>
            <a:cxnSpLocks/>
          </p:cNvCxnSpPr>
          <p:nvPr/>
        </p:nvCxnSpPr>
        <p:spPr>
          <a:xfrm flipH="1">
            <a:off x="1521463" y="4679"/>
            <a:ext cx="470081" cy="814206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82B8EA6-46EA-4357-98AC-D359834ADA92}"/>
              </a:ext>
            </a:extLst>
          </p:cNvPr>
          <p:cNvSpPr txBox="1"/>
          <p:nvPr/>
        </p:nvSpPr>
        <p:spPr>
          <a:xfrm>
            <a:off x="-375856" y="354763"/>
            <a:ext cx="197726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r"/>
            <a:r>
              <a:rPr lang="ko-KR" altLang="en-US" sz="2400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역사적 증거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161C16-86D3-47F9-90D7-7B995A436FFF}"/>
              </a:ext>
            </a:extLst>
          </p:cNvPr>
          <p:cNvSpPr txBox="1"/>
          <p:nvPr/>
        </p:nvSpPr>
        <p:spPr>
          <a:xfrm>
            <a:off x="1293190" y="196306"/>
            <a:ext cx="358552" cy="32373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endParaRPr lang="ko-KR" altLang="en-US" sz="2000" b="1" dirty="0"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29057B7D-57C4-418A-8A07-B122E3889369}"/>
              </a:ext>
            </a:extLst>
          </p:cNvPr>
          <p:cNvCxnSpPr>
            <a:cxnSpLocks/>
          </p:cNvCxnSpPr>
          <p:nvPr/>
        </p:nvCxnSpPr>
        <p:spPr>
          <a:xfrm flipH="1">
            <a:off x="1006127" y="973685"/>
            <a:ext cx="416725" cy="72179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428BAC2-F653-4A92-BC5F-39BE34A6EF17}"/>
              </a:ext>
            </a:extLst>
          </p:cNvPr>
          <p:cNvSpPr txBox="1"/>
          <p:nvPr/>
        </p:nvSpPr>
        <p:spPr>
          <a:xfrm>
            <a:off x="1488456" y="857667"/>
            <a:ext cx="951767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ko-KR" altLang="en-US" sz="3600" b="1" spc="300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삼국사기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6EA916-BA2B-4412-8EC8-18F3E6EEA3CB}"/>
              </a:ext>
            </a:extLst>
          </p:cNvPr>
          <p:cNvSpPr txBox="1"/>
          <p:nvPr/>
        </p:nvSpPr>
        <p:spPr>
          <a:xfrm>
            <a:off x="731848" y="935584"/>
            <a:ext cx="524956" cy="32373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en-US" altLang="ko-KR" b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1.</a:t>
            </a:r>
            <a:endParaRPr lang="ko-KR" altLang="en-US" b="1" dirty="0"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EBFF0738-720C-495D-B0E1-0495CC4AE591}"/>
              </a:ext>
            </a:extLst>
          </p:cNvPr>
          <p:cNvGrpSpPr/>
          <p:nvPr/>
        </p:nvGrpSpPr>
        <p:grpSpPr>
          <a:xfrm rot="10800000">
            <a:off x="6195060" y="2054439"/>
            <a:ext cx="331988" cy="1150336"/>
            <a:chOff x="7968208" y="-2145915"/>
            <a:chExt cx="1855050" cy="6427745"/>
          </a:xfrm>
        </p:grpSpPr>
        <p:cxnSp>
          <p:nvCxnSpPr>
            <p:cNvPr id="29" name="직선 연결선 28">
              <a:extLst>
                <a:ext uri="{FF2B5EF4-FFF2-40B4-BE49-F238E27FC236}">
                  <a16:creationId xmlns:a16="http://schemas.microsoft.com/office/drawing/2014/main" id="{5428508B-A10B-424D-80F1-B6FEFE5ADF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68208" y="-2145915"/>
              <a:ext cx="1855050" cy="3213045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연결선 29">
              <a:extLst>
                <a:ext uri="{FF2B5EF4-FFF2-40B4-BE49-F238E27FC236}">
                  <a16:creationId xmlns:a16="http://schemas.microsoft.com/office/drawing/2014/main" id="{103E0509-A540-466F-A34F-1F25A4B4B41A}"/>
                </a:ext>
              </a:extLst>
            </p:cNvPr>
            <p:cNvCxnSpPr>
              <a:cxnSpLocks/>
            </p:cNvCxnSpPr>
            <p:nvPr/>
          </p:nvCxnSpPr>
          <p:spPr>
            <a:xfrm>
              <a:off x="7968208" y="1068785"/>
              <a:ext cx="1855050" cy="3213045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6E58F38-5C23-4C88-89F9-910CE909AFB2}"/>
              </a:ext>
            </a:extLst>
          </p:cNvPr>
          <p:cNvSpPr txBox="1"/>
          <p:nvPr/>
        </p:nvSpPr>
        <p:spPr>
          <a:xfrm>
            <a:off x="7278210" y="2290641"/>
            <a:ext cx="3727247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ko-KR" altLang="en-US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  이사부의 우산국 정벌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8D450BC-1A83-4D71-95CE-D402848B04EF}"/>
              </a:ext>
            </a:extLst>
          </p:cNvPr>
          <p:cNvSpPr txBox="1"/>
          <p:nvPr/>
        </p:nvSpPr>
        <p:spPr>
          <a:xfrm>
            <a:off x="6703432" y="3043365"/>
            <a:ext cx="4721160" cy="2430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endParaRPr lang="ko-KR" altLang="en-US" sz="1200" dirty="0">
              <a:solidFill>
                <a:schemeClr val="tx1">
                  <a:alpha val="80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CC391EF7-E021-4087-ADA5-12C174ABC387}"/>
              </a:ext>
            </a:extLst>
          </p:cNvPr>
          <p:cNvSpPr/>
          <p:nvPr/>
        </p:nvSpPr>
        <p:spPr>
          <a:xfrm>
            <a:off x="11005457" y="6916742"/>
            <a:ext cx="118654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600" dirty="0">
                <a:solidFill>
                  <a:srgbClr val="111111"/>
                </a:solidFill>
                <a:latin typeface="-apple-system"/>
              </a:rPr>
              <a:t>Photo by </a:t>
            </a:r>
            <a:r>
              <a:rPr lang="en-US" altLang="ko-KR" sz="600" dirty="0">
                <a:solidFill>
                  <a:srgbClr val="999999"/>
                </a:solidFill>
                <a:latin typeface="-apple-system"/>
                <a:hlinkClick r:id="rId2"/>
              </a:rPr>
              <a:t>Joel Filipe</a:t>
            </a:r>
            <a:r>
              <a:rPr lang="en-US" altLang="ko-KR" sz="600" dirty="0">
                <a:solidFill>
                  <a:srgbClr val="111111"/>
                </a:solidFill>
                <a:latin typeface="-apple-system"/>
              </a:rPr>
              <a:t> on </a:t>
            </a:r>
            <a:r>
              <a:rPr lang="en-US" altLang="ko-KR" sz="600" dirty="0" err="1">
                <a:solidFill>
                  <a:srgbClr val="999999"/>
                </a:solidFill>
                <a:latin typeface="-apple-system"/>
                <a:hlinkClick r:id="rId3"/>
              </a:rPr>
              <a:t>Unsplash</a:t>
            </a:r>
            <a:endParaRPr lang="ko-KR" altLang="en-US" sz="600" dirty="0"/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49B0C2B2-87AB-43F2-9BC2-42848C2F585C}"/>
              </a:ext>
            </a:extLst>
          </p:cNvPr>
          <p:cNvGrpSpPr/>
          <p:nvPr/>
        </p:nvGrpSpPr>
        <p:grpSpPr>
          <a:xfrm rot="10800000">
            <a:off x="47440" y="377196"/>
            <a:ext cx="113198" cy="324466"/>
            <a:chOff x="7968208" y="-2145915"/>
            <a:chExt cx="1855050" cy="6427745"/>
          </a:xfrm>
        </p:grpSpPr>
        <p:cxnSp>
          <p:nvCxnSpPr>
            <p:cNvPr id="16" name="직선 연결선 15">
              <a:extLst>
                <a:ext uri="{FF2B5EF4-FFF2-40B4-BE49-F238E27FC236}">
                  <a16:creationId xmlns:a16="http://schemas.microsoft.com/office/drawing/2014/main" id="{EF1B77DA-7F19-4112-A61D-FE856B91A8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68208" y="-2145915"/>
              <a:ext cx="1855050" cy="3213045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>
              <a:extLst>
                <a:ext uri="{FF2B5EF4-FFF2-40B4-BE49-F238E27FC236}">
                  <a16:creationId xmlns:a16="http://schemas.microsoft.com/office/drawing/2014/main" id="{9DC59557-B876-4D9D-9CF7-04B0E65B4A3D}"/>
                </a:ext>
              </a:extLst>
            </p:cNvPr>
            <p:cNvCxnSpPr>
              <a:cxnSpLocks/>
            </p:cNvCxnSpPr>
            <p:nvPr/>
          </p:nvCxnSpPr>
          <p:spPr>
            <a:xfrm>
              <a:off x="7968208" y="1068785"/>
              <a:ext cx="1855050" cy="3213045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그림 11">
            <a:extLst>
              <a:ext uri="{FF2B5EF4-FFF2-40B4-BE49-F238E27FC236}">
                <a16:creationId xmlns:a16="http://schemas.microsoft.com/office/drawing/2014/main" id="{4B1B2F35-E28A-4126-9841-B3245D8B92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432" y="2278500"/>
            <a:ext cx="553998" cy="553998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8384628E-3925-4A3D-AB52-FB5080FC35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212" y="3683897"/>
            <a:ext cx="553998" cy="55399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A2BBC3A-DAD9-4409-8B6C-48BD5FDDD9A6}"/>
              </a:ext>
            </a:extLst>
          </p:cNvPr>
          <p:cNvSpPr txBox="1"/>
          <p:nvPr/>
        </p:nvSpPr>
        <p:spPr>
          <a:xfrm>
            <a:off x="7257430" y="3730064"/>
            <a:ext cx="3727247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ko-KR" altLang="en-US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   토산물</a:t>
            </a:r>
            <a:endParaRPr lang="en-US" altLang="ko-KR" sz="2400" b="1" dirty="0">
              <a:latin typeface="경기천년제목 Bold" panose="02020803020101020101" pitchFamily="18" charset="-127"/>
              <a:ea typeface="경기천년제목 Bold" panose="020208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0226C2-AF62-48B6-AF3A-A0C68E920835}"/>
              </a:ext>
            </a:extLst>
          </p:cNvPr>
          <p:cNvSpPr txBox="1"/>
          <p:nvPr/>
        </p:nvSpPr>
        <p:spPr>
          <a:xfrm>
            <a:off x="7278210" y="5041962"/>
            <a:ext cx="3727247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ko-KR" altLang="en-US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 </a:t>
            </a:r>
            <a:endParaRPr lang="en-US" altLang="ko-KR" sz="2400" b="1" dirty="0">
              <a:latin typeface="경기천년제목 Bold" panose="02020803020101020101" pitchFamily="18" charset="-127"/>
              <a:ea typeface="경기천년제목 Bold" panose="02020803020101020101" pitchFamily="18" charset="-127"/>
              <a:cs typeface="Arial" panose="020B0604020202020204" pitchFamily="34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B059A538-FCEE-46A1-A6F3-BEBDD67C22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425" y="1988591"/>
            <a:ext cx="5745079" cy="393382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2E93AC1-1FF0-474B-8C33-4ECACC3D6C97}"/>
              </a:ext>
            </a:extLst>
          </p:cNvPr>
          <p:cNvSpPr txBox="1"/>
          <p:nvPr/>
        </p:nvSpPr>
        <p:spPr>
          <a:xfrm>
            <a:off x="7430610" y="5194362"/>
            <a:ext cx="3727247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ko-KR" altLang="en-US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 </a:t>
            </a:r>
            <a:endParaRPr lang="en-US" altLang="ko-KR" sz="2400" b="1" dirty="0">
              <a:latin typeface="경기천년제목 Bold" panose="02020803020101020101" pitchFamily="18" charset="-127"/>
              <a:ea typeface="경기천년제목 Bold" panose="020208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E86E646-6470-4616-9D3F-3982E951738B}"/>
              </a:ext>
            </a:extLst>
          </p:cNvPr>
          <p:cNvSpPr txBox="1"/>
          <p:nvPr/>
        </p:nvSpPr>
        <p:spPr>
          <a:xfrm>
            <a:off x="7583010" y="5346762"/>
            <a:ext cx="3727247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ko-KR" altLang="en-US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 </a:t>
            </a:r>
            <a:endParaRPr lang="en-US" altLang="ko-KR" sz="2400" b="1" dirty="0">
              <a:latin typeface="경기천년제목 Bold" panose="02020803020101020101" pitchFamily="18" charset="-127"/>
              <a:ea typeface="경기천년제목 Bold" panose="0202080302010102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752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55E148D8-B650-430C-98DF-FDE4FFA37860}"/>
              </a:ext>
            </a:extLst>
          </p:cNvPr>
          <p:cNvCxnSpPr>
            <a:cxnSpLocks/>
          </p:cNvCxnSpPr>
          <p:nvPr/>
        </p:nvCxnSpPr>
        <p:spPr>
          <a:xfrm flipH="1">
            <a:off x="1521463" y="4679"/>
            <a:ext cx="470081" cy="814206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82B8EA6-46EA-4357-98AC-D359834ADA92}"/>
              </a:ext>
            </a:extLst>
          </p:cNvPr>
          <p:cNvSpPr txBox="1"/>
          <p:nvPr/>
        </p:nvSpPr>
        <p:spPr>
          <a:xfrm>
            <a:off x="-375856" y="354763"/>
            <a:ext cx="197726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r"/>
            <a:r>
              <a:rPr lang="ko-KR" altLang="en-US" sz="2400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역사적 증거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161C16-86D3-47F9-90D7-7B995A436FFF}"/>
              </a:ext>
            </a:extLst>
          </p:cNvPr>
          <p:cNvSpPr txBox="1"/>
          <p:nvPr/>
        </p:nvSpPr>
        <p:spPr>
          <a:xfrm>
            <a:off x="1293190" y="196306"/>
            <a:ext cx="358552" cy="32373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endParaRPr lang="ko-KR" altLang="en-US" sz="2000" b="1" dirty="0"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29057B7D-57C4-418A-8A07-B122E3889369}"/>
              </a:ext>
            </a:extLst>
          </p:cNvPr>
          <p:cNvCxnSpPr>
            <a:cxnSpLocks/>
          </p:cNvCxnSpPr>
          <p:nvPr/>
        </p:nvCxnSpPr>
        <p:spPr>
          <a:xfrm flipH="1">
            <a:off x="1006127" y="973685"/>
            <a:ext cx="416725" cy="72179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428BAC2-F653-4A92-BC5F-39BE34A6EF17}"/>
              </a:ext>
            </a:extLst>
          </p:cNvPr>
          <p:cNvSpPr txBox="1"/>
          <p:nvPr/>
        </p:nvSpPr>
        <p:spPr>
          <a:xfrm>
            <a:off x="1488456" y="857667"/>
            <a:ext cx="951767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ko-KR" altLang="en-US" sz="3600" b="1" spc="300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세종실록 지리지 </a:t>
            </a:r>
            <a:r>
              <a:rPr lang="en-US" altLang="ko-KR" sz="3600" b="1" spc="300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(1454)</a:t>
            </a:r>
            <a:endParaRPr lang="ko-KR" altLang="en-US" sz="3600" b="1" spc="300" dirty="0">
              <a:latin typeface="경기천년제목 Bold" panose="02020803020101020101" pitchFamily="18" charset="-127"/>
              <a:ea typeface="경기천년제목 Bold" panose="020208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6EA916-BA2B-4412-8EC8-18F3E6EEA3CB}"/>
              </a:ext>
            </a:extLst>
          </p:cNvPr>
          <p:cNvSpPr txBox="1"/>
          <p:nvPr/>
        </p:nvSpPr>
        <p:spPr>
          <a:xfrm>
            <a:off x="731848" y="935584"/>
            <a:ext cx="524956" cy="32373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en-US" altLang="ko-KR" b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2.</a:t>
            </a:r>
            <a:endParaRPr lang="ko-KR" altLang="en-US" b="1" dirty="0"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EBFF0738-720C-495D-B0E1-0495CC4AE591}"/>
              </a:ext>
            </a:extLst>
          </p:cNvPr>
          <p:cNvGrpSpPr/>
          <p:nvPr/>
        </p:nvGrpSpPr>
        <p:grpSpPr>
          <a:xfrm rot="10800000">
            <a:off x="6195060" y="2014569"/>
            <a:ext cx="331988" cy="1150336"/>
            <a:chOff x="7968208" y="-2145915"/>
            <a:chExt cx="1855050" cy="6427745"/>
          </a:xfrm>
        </p:grpSpPr>
        <p:cxnSp>
          <p:nvCxnSpPr>
            <p:cNvPr id="29" name="직선 연결선 28">
              <a:extLst>
                <a:ext uri="{FF2B5EF4-FFF2-40B4-BE49-F238E27FC236}">
                  <a16:creationId xmlns:a16="http://schemas.microsoft.com/office/drawing/2014/main" id="{5428508B-A10B-424D-80F1-B6FEFE5ADF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68208" y="-2145915"/>
              <a:ext cx="1855050" cy="3213045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연결선 29">
              <a:extLst>
                <a:ext uri="{FF2B5EF4-FFF2-40B4-BE49-F238E27FC236}">
                  <a16:creationId xmlns:a16="http://schemas.microsoft.com/office/drawing/2014/main" id="{103E0509-A540-466F-A34F-1F25A4B4B41A}"/>
                </a:ext>
              </a:extLst>
            </p:cNvPr>
            <p:cNvCxnSpPr>
              <a:cxnSpLocks/>
            </p:cNvCxnSpPr>
            <p:nvPr/>
          </p:nvCxnSpPr>
          <p:spPr>
            <a:xfrm>
              <a:off x="7968208" y="1068785"/>
              <a:ext cx="1855050" cy="3213045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6E58F38-5C23-4C88-89F9-910CE909AFB2}"/>
              </a:ext>
            </a:extLst>
          </p:cNvPr>
          <p:cNvSpPr txBox="1"/>
          <p:nvPr/>
        </p:nvSpPr>
        <p:spPr>
          <a:xfrm>
            <a:off x="7278210" y="2290641"/>
            <a:ext cx="3727247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ko-KR" altLang="en-US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  울릉도와 독도의 기록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8D450BC-1A83-4D71-95CE-D402848B04EF}"/>
              </a:ext>
            </a:extLst>
          </p:cNvPr>
          <p:cNvSpPr txBox="1"/>
          <p:nvPr/>
        </p:nvSpPr>
        <p:spPr>
          <a:xfrm>
            <a:off x="6703432" y="3043365"/>
            <a:ext cx="4721160" cy="2430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endParaRPr lang="ko-KR" altLang="en-US" sz="1200" dirty="0">
              <a:solidFill>
                <a:schemeClr val="tx1">
                  <a:alpha val="80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CC391EF7-E021-4087-ADA5-12C174ABC387}"/>
              </a:ext>
            </a:extLst>
          </p:cNvPr>
          <p:cNvSpPr/>
          <p:nvPr/>
        </p:nvSpPr>
        <p:spPr>
          <a:xfrm>
            <a:off x="11005457" y="6916742"/>
            <a:ext cx="118654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600" dirty="0">
                <a:solidFill>
                  <a:srgbClr val="111111"/>
                </a:solidFill>
                <a:latin typeface="-apple-system"/>
              </a:rPr>
              <a:t>Photo by </a:t>
            </a:r>
            <a:r>
              <a:rPr lang="en-US" altLang="ko-KR" sz="600" dirty="0">
                <a:solidFill>
                  <a:srgbClr val="999999"/>
                </a:solidFill>
                <a:latin typeface="-apple-system"/>
                <a:hlinkClick r:id="rId2"/>
              </a:rPr>
              <a:t>Joel Filipe</a:t>
            </a:r>
            <a:r>
              <a:rPr lang="en-US" altLang="ko-KR" sz="600" dirty="0">
                <a:solidFill>
                  <a:srgbClr val="111111"/>
                </a:solidFill>
                <a:latin typeface="-apple-system"/>
              </a:rPr>
              <a:t> on </a:t>
            </a:r>
            <a:r>
              <a:rPr lang="en-US" altLang="ko-KR" sz="600" dirty="0" err="1">
                <a:solidFill>
                  <a:srgbClr val="999999"/>
                </a:solidFill>
                <a:latin typeface="-apple-system"/>
                <a:hlinkClick r:id="rId3"/>
              </a:rPr>
              <a:t>Unsplash</a:t>
            </a:r>
            <a:endParaRPr lang="ko-KR" altLang="en-US" sz="600" dirty="0"/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49B0C2B2-87AB-43F2-9BC2-42848C2F585C}"/>
              </a:ext>
            </a:extLst>
          </p:cNvPr>
          <p:cNvGrpSpPr/>
          <p:nvPr/>
        </p:nvGrpSpPr>
        <p:grpSpPr>
          <a:xfrm rot="10800000">
            <a:off x="47440" y="377196"/>
            <a:ext cx="113198" cy="324466"/>
            <a:chOff x="7968208" y="-2145915"/>
            <a:chExt cx="1855050" cy="6427745"/>
          </a:xfrm>
        </p:grpSpPr>
        <p:cxnSp>
          <p:nvCxnSpPr>
            <p:cNvPr id="16" name="직선 연결선 15">
              <a:extLst>
                <a:ext uri="{FF2B5EF4-FFF2-40B4-BE49-F238E27FC236}">
                  <a16:creationId xmlns:a16="http://schemas.microsoft.com/office/drawing/2014/main" id="{EF1B77DA-7F19-4112-A61D-FE856B91A8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68208" y="-2145915"/>
              <a:ext cx="1855050" cy="3213045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>
              <a:extLst>
                <a:ext uri="{FF2B5EF4-FFF2-40B4-BE49-F238E27FC236}">
                  <a16:creationId xmlns:a16="http://schemas.microsoft.com/office/drawing/2014/main" id="{9DC59557-B876-4D9D-9CF7-04B0E65B4A3D}"/>
                </a:ext>
              </a:extLst>
            </p:cNvPr>
            <p:cNvCxnSpPr>
              <a:cxnSpLocks/>
            </p:cNvCxnSpPr>
            <p:nvPr/>
          </p:nvCxnSpPr>
          <p:spPr>
            <a:xfrm>
              <a:off x="7968208" y="1068785"/>
              <a:ext cx="1855050" cy="3213045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그림 11">
            <a:extLst>
              <a:ext uri="{FF2B5EF4-FFF2-40B4-BE49-F238E27FC236}">
                <a16:creationId xmlns:a16="http://schemas.microsoft.com/office/drawing/2014/main" id="{4B1B2F35-E28A-4126-9841-B3245D8B92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432" y="2278500"/>
            <a:ext cx="553998" cy="553998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8384628E-3925-4A3D-AB52-FB5080FC35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212" y="3683897"/>
            <a:ext cx="553998" cy="55399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40226C2-AF62-48B6-AF3A-A0C68E920835}"/>
              </a:ext>
            </a:extLst>
          </p:cNvPr>
          <p:cNvSpPr txBox="1"/>
          <p:nvPr/>
        </p:nvSpPr>
        <p:spPr>
          <a:xfrm>
            <a:off x="7278210" y="5041962"/>
            <a:ext cx="3727247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ko-KR" altLang="en-US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 </a:t>
            </a:r>
            <a:endParaRPr lang="en-US" altLang="ko-KR" sz="2400" b="1" dirty="0">
              <a:latin typeface="경기천년제목 Bold" panose="02020803020101020101" pitchFamily="18" charset="-127"/>
              <a:ea typeface="경기천년제목 Bold" panose="020208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2E93AC1-1FF0-474B-8C33-4ECACC3D6C97}"/>
              </a:ext>
            </a:extLst>
          </p:cNvPr>
          <p:cNvSpPr txBox="1"/>
          <p:nvPr/>
        </p:nvSpPr>
        <p:spPr>
          <a:xfrm>
            <a:off x="7430610" y="5194362"/>
            <a:ext cx="3727247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ko-KR" altLang="en-US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 </a:t>
            </a:r>
            <a:endParaRPr lang="en-US" altLang="ko-KR" sz="2400" b="1" dirty="0">
              <a:latin typeface="경기천년제목 Bold" panose="02020803020101020101" pitchFamily="18" charset="-127"/>
              <a:ea typeface="경기천년제목 Bold" panose="020208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E86E646-6470-4616-9D3F-3982E951738B}"/>
              </a:ext>
            </a:extLst>
          </p:cNvPr>
          <p:cNvSpPr txBox="1"/>
          <p:nvPr/>
        </p:nvSpPr>
        <p:spPr>
          <a:xfrm>
            <a:off x="7583010" y="5346762"/>
            <a:ext cx="3727247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ko-KR" altLang="en-US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 </a:t>
            </a:r>
            <a:endParaRPr lang="en-US" altLang="ko-KR" sz="2400" b="1" dirty="0">
              <a:latin typeface="경기천년제목 Bold" panose="02020803020101020101" pitchFamily="18" charset="-127"/>
              <a:ea typeface="경기천년제목 Bold" panose="02020803020101020101" pitchFamily="18" charset="-127"/>
              <a:cs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5443727-FB96-4F18-9FF8-28EE00E966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5879" y="1945065"/>
            <a:ext cx="3557716" cy="397218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604B1A8-3F77-490C-99BC-2A3F09C00CB0}"/>
              </a:ext>
            </a:extLst>
          </p:cNvPr>
          <p:cNvSpPr txBox="1"/>
          <p:nvPr/>
        </p:nvSpPr>
        <p:spPr>
          <a:xfrm>
            <a:off x="7344113" y="3702612"/>
            <a:ext cx="3727247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ko-KR" altLang="en-US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  육안으로 확인 가능한 독도</a:t>
            </a:r>
          </a:p>
        </p:txBody>
      </p:sp>
      <p:pic>
        <p:nvPicPr>
          <p:cNvPr id="33" name="그림 32">
            <a:extLst>
              <a:ext uri="{FF2B5EF4-FFF2-40B4-BE49-F238E27FC236}">
                <a16:creationId xmlns:a16="http://schemas.microsoft.com/office/drawing/2014/main" id="{AE947A9E-C56E-41A6-84DC-7BBF3B7C6D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212" y="5069763"/>
            <a:ext cx="553998" cy="553998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94429FD0-D34D-4554-9331-D3BDB5DE0077}"/>
              </a:ext>
            </a:extLst>
          </p:cNvPr>
          <p:cNvSpPr txBox="1"/>
          <p:nvPr/>
        </p:nvSpPr>
        <p:spPr>
          <a:xfrm>
            <a:off x="7430609" y="4713043"/>
            <a:ext cx="3727247" cy="209288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fontAlgn="base"/>
            <a:r>
              <a:rPr lang="ko-KR" altLang="en-US" sz="16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  </a:t>
            </a:r>
            <a:r>
              <a:rPr lang="ko-KR" altLang="en-US" sz="1600" dirty="0"/>
              <a:t>“우산</a:t>
            </a:r>
            <a:r>
              <a:rPr lang="en-US" altLang="ko-KR" sz="1600" dirty="0"/>
              <a:t>, </a:t>
            </a:r>
            <a:r>
              <a:rPr lang="ko-KR" altLang="en-US" sz="1600" dirty="0" err="1"/>
              <a:t>무릉의</a:t>
            </a:r>
            <a:r>
              <a:rPr lang="ko-KR" altLang="en-US" sz="1600" dirty="0"/>
              <a:t> 두 섬은 </a:t>
            </a:r>
            <a:r>
              <a:rPr lang="en-US" altLang="ko-KR" sz="1600" dirty="0"/>
              <a:t>(</a:t>
            </a:r>
            <a:r>
              <a:rPr lang="ko-KR" altLang="en-US" sz="1600" dirty="0"/>
              <a:t>울진</a:t>
            </a:r>
            <a:r>
              <a:rPr lang="en-US" altLang="ko-KR" sz="1600" dirty="0"/>
              <a:t>)</a:t>
            </a:r>
            <a:r>
              <a:rPr lang="ko-KR" altLang="en-US" sz="1600" dirty="0"/>
              <a:t>현의 정동쪽 바다 가운데 있는데</a:t>
            </a:r>
            <a:r>
              <a:rPr lang="en-US" altLang="ko-KR" sz="1600" dirty="0"/>
              <a:t>, </a:t>
            </a:r>
            <a:r>
              <a:rPr lang="ko-KR" altLang="en-US" sz="1600" dirty="0"/>
              <a:t>두 섬이 서로 멀지 아니하여</a:t>
            </a:r>
            <a:r>
              <a:rPr lang="en-US" altLang="ko-KR" sz="1600" dirty="0"/>
              <a:t>, </a:t>
            </a:r>
            <a:r>
              <a:rPr lang="ko-KR" altLang="en-US" sz="1600" dirty="0"/>
              <a:t>날씨가 청명한 날에는 충분히 바라볼 수 있다</a:t>
            </a:r>
            <a:r>
              <a:rPr lang="en-US" altLang="ko-KR" sz="1600" dirty="0"/>
              <a:t>.”</a:t>
            </a:r>
            <a:endParaRPr lang="ko-KR" altLang="en-US" sz="1600" dirty="0"/>
          </a:p>
          <a:p>
            <a:pPr fontAlgn="base"/>
            <a:r>
              <a:rPr lang="ko-KR" altLang="en-US" sz="1600" dirty="0"/>
              <a:t>于山、武陵二島在縣正東海中</a:t>
            </a:r>
            <a:r>
              <a:rPr lang="en-US" altLang="ko-KR" sz="1600" dirty="0"/>
              <a:t>. &lt;</a:t>
            </a:r>
            <a:r>
              <a:rPr lang="ko-KR" altLang="en-US" sz="1600" dirty="0"/>
              <a:t>二島相去不遠</a:t>
            </a:r>
            <a:r>
              <a:rPr lang="en-US" altLang="ko-KR" sz="1600" dirty="0"/>
              <a:t>, </a:t>
            </a:r>
            <a:r>
              <a:rPr lang="ko-KR" altLang="en-US" sz="1600" dirty="0"/>
              <a:t>風日淸明</a:t>
            </a:r>
            <a:r>
              <a:rPr lang="en-US" altLang="ko-KR" sz="1600" dirty="0"/>
              <a:t>, </a:t>
            </a:r>
            <a:r>
              <a:rPr lang="ko-KR" altLang="en-US" sz="1600" dirty="0"/>
              <a:t>則可望見</a:t>
            </a:r>
            <a:r>
              <a:rPr lang="en-US" altLang="ko-KR" sz="1600" dirty="0"/>
              <a:t>&gt; 《</a:t>
            </a:r>
            <a:r>
              <a:rPr lang="ko-KR" altLang="en-US" sz="1600" dirty="0"/>
              <a:t>세종실록지리지</a:t>
            </a:r>
            <a:r>
              <a:rPr lang="en-US" altLang="ko-KR" sz="1600" dirty="0"/>
              <a:t>》</a:t>
            </a:r>
            <a:endParaRPr lang="ko-KR" altLang="en-US" sz="1600" dirty="0"/>
          </a:p>
          <a:p>
            <a:pPr algn="l"/>
            <a:endParaRPr lang="ko-KR" altLang="en-US" sz="2400" b="1" dirty="0">
              <a:latin typeface="경기천년제목 Bold" panose="02020803020101020101" pitchFamily="18" charset="-127"/>
              <a:ea typeface="경기천년제목 Bold" panose="0202080302010102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737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55E148D8-B650-430C-98DF-FDE4FFA37860}"/>
              </a:ext>
            </a:extLst>
          </p:cNvPr>
          <p:cNvCxnSpPr>
            <a:cxnSpLocks/>
          </p:cNvCxnSpPr>
          <p:nvPr/>
        </p:nvCxnSpPr>
        <p:spPr>
          <a:xfrm flipH="1">
            <a:off x="1521463" y="4679"/>
            <a:ext cx="470081" cy="814206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82B8EA6-46EA-4357-98AC-D359834ADA92}"/>
              </a:ext>
            </a:extLst>
          </p:cNvPr>
          <p:cNvSpPr txBox="1"/>
          <p:nvPr/>
        </p:nvSpPr>
        <p:spPr>
          <a:xfrm>
            <a:off x="-375856" y="354763"/>
            <a:ext cx="197726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r"/>
            <a:r>
              <a:rPr lang="ko-KR" altLang="en-US" sz="2400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역사적 증거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161C16-86D3-47F9-90D7-7B995A436FFF}"/>
              </a:ext>
            </a:extLst>
          </p:cNvPr>
          <p:cNvSpPr txBox="1"/>
          <p:nvPr/>
        </p:nvSpPr>
        <p:spPr>
          <a:xfrm>
            <a:off x="1293190" y="196306"/>
            <a:ext cx="358552" cy="32373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endParaRPr lang="ko-KR" altLang="en-US" sz="2000" b="1" dirty="0"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29057B7D-57C4-418A-8A07-B122E3889369}"/>
              </a:ext>
            </a:extLst>
          </p:cNvPr>
          <p:cNvCxnSpPr>
            <a:cxnSpLocks/>
          </p:cNvCxnSpPr>
          <p:nvPr/>
        </p:nvCxnSpPr>
        <p:spPr>
          <a:xfrm flipH="1">
            <a:off x="1006127" y="973685"/>
            <a:ext cx="416725" cy="72179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428BAC2-F653-4A92-BC5F-39BE34A6EF17}"/>
              </a:ext>
            </a:extLst>
          </p:cNvPr>
          <p:cNvSpPr txBox="1"/>
          <p:nvPr/>
        </p:nvSpPr>
        <p:spPr>
          <a:xfrm>
            <a:off x="1488456" y="857667"/>
            <a:ext cx="951767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ko-KR" altLang="en-US" sz="3600" b="1" spc="300" dirty="0" err="1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신증동국여지승람</a:t>
            </a:r>
            <a:r>
              <a:rPr lang="ko-KR" altLang="en-US" sz="3600" b="1" spc="300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</a:t>
            </a:r>
            <a:r>
              <a:rPr lang="en-US" altLang="ko-KR" sz="3600" b="1" spc="300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(1531)</a:t>
            </a:r>
            <a:endParaRPr lang="ko-KR" altLang="en-US" sz="3600" b="1" spc="300" dirty="0">
              <a:latin typeface="경기천년제목 Bold" panose="02020803020101020101" pitchFamily="18" charset="-127"/>
              <a:ea typeface="경기천년제목 Bold" panose="020208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6EA916-BA2B-4412-8EC8-18F3E6EEA3CB}"/>
              </a:ext>
            </a:extLst>
          </p:cNvPr>
          <p:cNvSpPr txBox="1"/>
          <p:nvPr/>
        </p:nvSpPr>
        <p:spPr>
          <a:xfrm>
            <a:off x="731848" y="935584"/>
            <a:ext cx="524956" cy="32373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en-US" altLang="ko-KR" b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3.</a:t>
            </a:r>
            <a:endParaRPr lang="ko-KR" altLang="en-US" b="1" dirty="0"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EBFF0738-720C-495D-B0E1-0495CC4AE591}"/>
              </a:ext>
            </a:extLst>
          </p:cNvPr>
          <p:cNvGrpSpPr/>
          <p:nvPr/>
        </p:nvGrpSpPr>
        <p:grpSpPr>
          <a:xfrm rot="10800000">
            <a:off x="6195060" y="2054439"/>
            <a:ext cx="331988" cy="1150336"/>
            <a:chOff x="7968208" y="-2145915"/>
            <a:chExt cx="1855050" cy="6427745"/>
          </a:xfrm>
        </p:grpSpPr>
        <p:cxnSp>
          <p:nvCxnSpPr>
            <p:cNvPr id="29" name="직선 연결선 28">
              <a:extLst>
                <a:ext uri="{FF2B5EF4-FFF2-40B4-BE49-F238E27FC236}">
                  <a16:creationId xmlns:a16="http://schemas.microsoft.com/office/drawing/2014/main" id="{5428508B-A10B-424D-80F1-B6FEFE5ADF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68208" y="-2145915"/>
              <a:ext cx="1855050" cy="3213045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연결선 29">
              <a:extLst>
                <a:ext uri="{FF2B5EF4-FFF2-40B4-BE49-F238E27FC236}">
                  <a16:creationId xmlns:a16="http://schemas.microsoft.com/office/drawing/2014/main" id="{103E0509-A540-466F-A34F-1F25A4B4B41A}"/>
                </a:ext>
              </a:extLst>
            </p:cNvPr>
            <p:cNvCxnSpPr>
              <a:cxnSpLocks/>
            </p:cNvCxnSpPr>
            <p:nvPr/>
          </p:nvCxnSpPr>
          <p:spPr>
            <a:xfrm>
              <a:off x="7968208" y="1068785"/>
              <a:ext cx="1855050" cy="3213045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6E58F38-5C23-4C88-89F9-910CE909AFB2}"/>
              </a:ext>
            </a:extLst>
          </p:cNvPr>
          <p:cNvSpPr txBox="1"/>
          <p:nvPr/>
        </p:nvSpPr>
        <p:spPr>
          <a:xfrm>
            <a:off x="7278210" y="2290641"/>
            <a:ext cx="3727247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ko-KR" altLang="en-US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  울릉도와 독도 인식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8D450BC-1A83-4D71-95CE-D402848B04EF}"/>
              </a:ext>
            </a:extLst>
          </p:cNvPr>
          <p:cNvSpPr txBox="1"/>
          <p:nvPr/>
        </p:nvSpPr>
        <p:spPr>
          <a:xfrm>
            <a:off x="6703432" y="3043365"/>
            <a:ext cx="4721160" cy="2430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endParaRPr lang="ko-KR" altLang="en-US" sz="1200" dirty="0">
              <a:solidFill>
                <a:schemeClr val="tx1">
                  <a:alpha val="80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CC391EF7-E021-4087-ADA5-12C174ABC387}"/>
              </a:ext>
            </a:extLst>
          </p:cNvPr>
          <p:cNvSpPr/>
          <p:nvPr/>
        </p:nvSpPr>
        <p:spPr>
          <a:xfrm>
            <a:off x="11005457" y="6916742"/>
            <a:ext cx="118654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600" dirty="0">
                <a:solidFill>
                  <a:srgbClr val="111111"/>
                </a:solidFill>
                <a:latin typeface="-apple-system"/>
              </a:rPr>
              <a:t>Photo by </a:t>
            </a:r>
            <a:r>
              <a:rPr lang="en-US" altLang="ko-KR" sz="600" dirty="0">
                <a:solidFill>
                  <a:srgbClr val="999999"/>
                </a:solidFill>
                <a:latin typeface="-apple-system"/>
                <a:hlinkClick r:id="rId2"/>
              </a:rPr>
              <a:t>Joel Filipe</a:t>
            </a:r>
            <a:r>
              <a:rPr lang="en-US" altLang="ko-KR" sz="600" dirty="0">
                <a:solidFill>
                  <a:srgbClr val="111111"/>
                </a:solidFill>
                <a:latin typeface="-apple-system"/>
              </a:rPr>
              <a:t> on </a:t>
            </a:r>
            <a:r>
              <a:rPr lang="en-US" altLang="ko-KR" sz="600" dirty="0" err="1">
                <a:solidFill>
                  <a:srgbClr val="999999"/>
                </a:solidFill>
                <a:latin typeface="-apple-system"/>
                <a:hlinkClick r:id="rId3"/>
              </a:rPr>
              <a:t>Unsplash</a:t>
            </a:r>
            <a:endParaRPr lang="ko-KR" altLang="en-US" sz="600" dirty="0"/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49B0C2B2-87AB-43F2-9BC2-42848C2F585C}"/>
              </a:ext>
            </a:extLst>
          </p:cNvPr>
          <p:cNvGrpSpPr/>
          <p:nvPr/>
        </p:nvGrpSpPr>
        <p:grpSpPr>
          <a:xfrm rot="10800000">
            <a:off x="47440" y="377196"/>
            <a:ext cx="113198" cy="324466"/>
            <a:chOff x="7968208" y="-2145915"/>
            <a:chExt cx="1855050" cy="6427745"/>
          </a:xfrm>
        </p:grpSpPr>
        <p:cxnSp>
          <p:nvCxnSpPr>
            <p:cNvPr id="16" name="직선 연결선 15">
              <a:extLst>
                <a:ext uri="{FF2B5EF4-FFF2-40B4-BE49-F238E27FC236}">
                  <a16:creationId xmlns:a16="http://schemas.microsoft.com/office/drawing/2014/main" id="{EF1B77DA-7F19-4112-A61D-FE856B91A8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68208" y="-2145915"/>
              <a:ext cx="1855050" cy="3213045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>
              <a:extLst>
                <a:ext uri="{FF2B5EF4-FFF2-40B4-BE49-F238E27FC236}">
                  <a16:creationId xmlns:a16="http://schemas.microsoft.com/office/drawing/2014/main" id="{9DC59557-B876-4D9D-9CF7-04B0E65B4A3D}"/>
                </a:ext>
              </a:extLst>
            </p:cNvPr>
            <p:cNvCxnSpPr>
              <a:cxnSpLocks/>
            </p:cNvCxnSpPr>
            <p:nvPr/>
          </p:nvCxnSpPr>
          <p:spPr>
            <a:xfrm>
              <a:off x="7968208" y="1068785"/>
              <a:ext cx="1855050" cy="3213045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그림 11">
            <a:extLst>
              <a:ext uri="{FF2B5EF4-FFF2-40B4-BE49-F238E27FC236}">
                <a16:creationId xmlns:a16="http://schemas.microsoft.com/office/drawing/2014/main" id="{4B1B2F35-E28A-4126-9841-B3245D8B92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432" y="2278500"/>
            <a:ext cx="553998" cy="553998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8384628E-3925-4A3D-AB52-FB5080FC35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212" y="3683897"/>
            <a:ext cx="553998" cy="55399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A2BBC3A-DAD9-4409-8B6C-48BD5FDDD9A6}"/>
              </a:ext>
            </a:extLst>
          </p:cNvPr>
          <p:cNvSpPr txBox="1"/>
          <p:nvPr/>
        </p:nvSpPr>
        <p:spPr>
          <a:xfrm>
            <a:off x="7257430" y="3545398"/>
            <a:ext cx="3727247" cy="7386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ko-KR" altLang="en-US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        지도 </a:t>
            </a:r>
            <a:r>
              <a:rPr lang="ko-KR" altLang="en-US" sz="2400" b="1" dirty="0" err="1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팔도총람</a:t>
            </a:r>
            <a:endParaRPr lang="en-US" altLang="ko-KR" sz="2400" b="1" dirty="0">
              <a:latin typeface="경기천년제목 Bold" panose="02020803020101020101" pitchFamily="18" charset="-127"/>
              <a:ea typeface="경기천년제목 Bold" panose="02020803020101020101" pitchFamily="18" charset="-127"/>
              <a:cs typeface="Arial" panose="020B0604020202020204" pitchFamily="34" charset="0"/>
            </a:endParaRPr>
          </a:p>
          <a:p>
            <a:pPr algn="l"/>
            <a:r>
              <a:rPr lang="en-US" altLang="ko-KR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  -&gt;</a:t>
            </a:r>
            <a:r>
              <a:rPr lang="ko-KR" altLang="en-US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울릉도와 독도 표기</a:t>
            </a:r>
            <a:endParaRPr lang="en-US" altLang="ko-KR" sz="2400" b="1" dirty="0">
              <a:latin typeface="경기천년제목 Bold" panose="02020803020101020101" pitchFamily="18" charset="-127"/>
              <a:ea typeface="경기천년제목 Bold" panose="020208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0226C2-AF62-48B6-AF3A-A0C68E920835}"/>
              </a:ext>
            </a:extLst>
          </p:cNvPr>
          <p:cNvSpPr txBox="1"/>
          <p:nvPr/>
        </p:nvSpPr>
        <p:spPr>
          <a:xfrm>
            <a:off x="7278210" y="5041962"/>
            <a:ext cx="3727247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ko-KR" altLang="en-US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 </a:t>
            </a:r>
            <a:endParaRPr lang="en-US" altLang="ko-KR" sz="2400" b="1" dirty="0">
              <a:latin typeface="경기천년제목 Bold" panose="02020803020101020101" pitchFamily="18" charset="-127"/>
              <a:ea typeface="경기천년제목 Bold" panose="020208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2E93AC1-1FF0-474B-8C33-4ECACC3D6C97}"/>
              </a:ext>
            </a:extLst>
          </p:cNvPr>
          <p:cNvSpPr txBox="1"/>
          <p:nvPr/>
        </p:nvSpPr>
        <p:spPr>
          <a:xfrm>
            <a:off x="7430610" y="5194362"/>
            <a:ext cx="3727247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ko-KR" altLang="en-US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 </a:t>
            </a:r>
            <a:endParaRPr lang="en-US" altLang="ko-KR" sz="2400" b="1" dirty="0">
              <a:latin typeface="경기천년제목 Bold" panose="02020803020101020101" pitchFamily="18" charset="-127"/>
              <a:ea typeface="경기천년제목 Bold" panose="020208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E86E646-6470-4616-9D3F-3982E951738B}"/>
              </a:ext>
            </a:extLst>
          </p:cNvPr>
          <p:cNvSpPr txBox="1"/>
          <p:nvPr/>
        </p:nvSpPr>
        <p:spPr>
          <a:xfrm>
            <a:off x="7638615" y="5351975"/>
            <a:ext cx="3727247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ko-KR" altLang="en-US" sz="2400" b="1" dirty="0">
                <a:latin typeface="경기천년제목 Bold" panose="02020803020101020101" pitchFamily="18" charset="-127"/>
                <a:ea typeface="경기천년제목 Bold" panose="02020803020101020101" pitchFamily="18" charset="-127"/>
                <a:cs typeface="Arial" panose="020B0604020202020204" pitchFamily="34" charset="0"/>
              </a:rPr>
              <a:t>  </a:t>
            </a:r>
            <a:endParaRPr lang="en-US" altLang="ko-KR" sz="2400" b="1" dirty="0">
              <a:latin typeface="경기천년제목 Bold" panose="02020803020101020101" pitchFamily="18" charset="-127"/>
              <a:ea typeface="경기천년제목 Bold" panose="02020803020101020101" pitchFamily="18" charset="-127"/>
              <a:cs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3147EE7-E894-4BDF-AA1B-A31D540ABF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5911" y="1864814"/>
            <a:ext cx="3931878" cy="446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027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693</Words>
  <Application>Microsoft Office PowerPoint</Application>
  <PresentationFormat>와이드스크린</PresentationFormat>
  <Paragraphs>205</Paragraphs>
  <Slides>21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30" baseType="lpstr">
      <vt:lpstr>-apple-system</vt:lpstr>
      <vt:lpstr>a옛날목욕탕L</vt:lpstr>
      <vt:lpstr>경기천년제목 Bold</vt:lpstr>
      <vt:lpstr>나눔스퀘어 ExtraBold</vt:lpstr>
      <vt:lpstr>맑은 고딕</vt:lpstr>
      <vt:lpstr>Arial</vt:lpstr>
      <vt:lpstr>Times New Roman</vt:lpstr>
      <vt:lpstr>Trebuchet MS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danie</dc:creator>
  <cp:lastModifiedBy>danie</cp:lastModifiedBy>
  <cp:revision>19</cp:revision>
  <dcterms:created xsi:type="dcterms:W3CDTF">2020-05-03T19:31:15Z</dcterms:created>
  <dcterms:modified xsi:type="dcterms:W3CDTF">2020-05-03T22:33:37Z</dcterms:modified>
</cp:coreProperties>
</file>