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62962-5407-4B4F-9FB2-565662EB3E6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59CBE1-CF80-4544-A123-F63FBDE05797}">
      <dgm:prSet/>
      <dgm:spPr/>
      <dgm:t>
        <a:bodyPr/>
        <a:lstStyle/>
        <a:p>
          <a:r>
            <a:rPr kumimoji="1" lang="en-US" dirty="0"/>
            <a:t>1. </a:t>
          </a:r>
          <a:r>
            <a:rPr kumimoji="1" lang="ko-KR" dirty="0"/>
            <a:t>독도의 역사</a:t>
          </a:r>
          <a:endParaRPr lang="en-US" dirty="0"/>
        </a:p>
      </dgm:t>
    </dgm:pt>
    <dgm:pt modelId="{08E8411D-5EC1-416F-86FD-BCF599FE97E8}" type="parTrans" cxnId="{402B6758-EB91-46FB-A459-FBB179172347}">
      <dgm:prSet/>
      <dgm:spPr/>
      <dgm:t>
        <a:bodyPr/>
        <a:lstStyle/>
        <a:p>
          <a:endParaRPr lang="en-US"/>
        </a:p>
      </dgm:t>
    </dgm:pt>
    <dgm:pt modelId="{1446CF3E-6577-4D5A-8CF9-3886158CEABE}" type="sibTrans" cxnId="{402B6758-EB91-46FB-A459-FBB179172347}">
      <dgm:prSet/>
      <dgm:spPr/>
      <dgm:t>
        <a:bodyPr/>
        <a:lstStyle/>
        <a:p>
          <a:endParaRPr lang="en-US"/>
        </a:p>
      </dgm:t>
    </dgm:pt>
    <dgm:pt modelId="{8B2FA464-AD5C-4031-AFC0-260F7FBE04EF}">
      <dgm:prSet/>
      <dgm:spPr/>
      <dgm:t>
        <a:bodyPr/>
        <a:lstStyle/>
        <a:p>
          <a:r>
            <a:rPr kumimoji="1" lang="en-US"/>
            <a:t>2.</a:t>
          </a:r>
          <a:r>
            <a:rPr kumimoji="1" lang="ko-KR"/>
            <a:t> 일본이 인정하 증거</a:t>
          </a:r>
          <a:endParaRPr lang="en-US"/>
        </a:p>
      </dgm:t>
    </dgm:pt>
    <dgm:pt modelId="{A25FE1C2-2F7A-4109-9D31-4F53B55C4EC3}" type="parTrans" cxnId="{8DA6D446-3407-475A-B490-26A29302C01B}">
      <dgm:prSet/>
      <dgm:spPr/>
      <dgm:t>
        <a:bodyPr/>
        <a:lstStyle/>
        <a:p>
          <a:endParaRPr lang="en-US"/>
        </a:p>
      </dgm:t>
    </dgm:pt>
    <dgm:pt modelId="{E22A5E34-2338-43FD-9D41-E657AB9EE2E5}" type="sibTrans" cxnId="{8DA6D446-3407-475A-B490-26A29302C01B}">
      <dgm:prSet/>
      <dgm:spPr/>
      <dgm:t>
        <a:bodyPr/>
        <a:lstStyle/>
        <a:p>
          <a:endParaRPr lang="en-US"/>
        </a:p>
      </dgm:t>
    </dgm:pt>
    <dgm:pt modelId="{0BDB9A2B-EF1A-4237-A773-051E4482F161}">
      <dgm:prSet/>
      <dgm:spPr/>
      <dgm:t>
        <a:bodyPr/>
        <a:lstStyle/>
        <a:p>
          <a:r>
            <a:rPr kumimoji="1" lang="en-US"/>
            <a:t>2-1.</a:t>
          </a:r>
          <a:r>
            <a:rPr kumimoji="1" lang="ko-KR"/>
            <a:t> 돗토리번의 답변서</a:t>
          </a:r>
          <a:endParaRPr lang="en-US"/>
        </a:p>
      </dgm:t>
    </dgm:pt>
    <dgm:pt modelId="{1E2B4F4E-EE9D-474E-9ACF-FAA0F26C2302}" type="parTrans" cxnId="{2918837F-D610-45F5-A86D-BD3D666A1A7A}">
      <dgm:prSet/>
      <dgm:spPr/>
      <dgm:t>
        <a:bodyPr/>
        <a:lstStyle/>
        <a:p>
          <a:endParaRPr lang="en-US"/>
        </a:p>
      </dgm:t>
    </dgm:pt>
    <dgm:pt modelId="{91DDE705-D366-46CF-A051-D85EE4BF61DB}" type="sibTrans" cxnId="{2918837F-D610-45F5-A86D-BD3D666A1A7A}">
      <dgm:prSet/>
      <dgm:spPr/>
      <dgm:t>
        <a:bodyPr/>
        <a:lstStyle/>
        <a:p>
          <a:endParaRPr lang="en-US"/>
        </a:p>
      </dgm:t>
    </dgm:pt>
    <dgm:pt modelId="{41002F41-93A0-4329-B39D-C28D092DAD23}">
      <dgm:prSet/>
      <dgm:spPr/>
      <dgm:t>
        <a:bodyPr/>
        <a:lstStyle/>
        <a:p>
          <a:r>
            <a:rPr kumimoji="1" lang="en-US"/>
            <a:t>2-2.</a:t>
          </a:r>
          <a:r>
            <a:rPr kumimoji="1" lang="ko-KR"/>
            <a:t> 조선국교제시말내탐서</a:t>
          </a:r>
          <a:endParaRPr lang="en-US"/>
        </a:p>
      </dgm:t>
    </dgm:pt>
    <dgm:pt modelId="{247826EB-5E1E-4FB6-ADB8-C72D509A20F0}" type="parTrans" cxnId="{66E1DDB5-678A-4176-A8AF-6680B6CDD2EE}">
      <dgm:prSet/>
      <dgm:spPr/>
      <dgm:t>
        <a:bodyPr/>
        <a:lstStyle/>
        <a:p>
          <a:endParaRPr lang="en-US"/>
        </a:p>
      </dgm:t>
    </dgm:pt>
    <dgm:pt modelId="{4EC997C5-2C0D-4C3B-BF25-48AA2A4D6970}" type="sibTrans" cxnId="{66E1DDB5-678A-4176-A8AF-6680B6CDD2EE}">
      <dgm:prSet/>
      <dgm:spPr/>
      <dgm:t>
        <a:bodyPr/>
        <a:lstStyle/>
        <a:p>
          <a:endParaRPr lang="en-US"/>
        </a:p>
      </dgm:t>
    </dgm:pt>
    <dgm:pt modelId="{267F9C96-9D21-46E1-AA75-CC343E0647BD}">
      <dgm:prSet/>
      <dgm:spPr/>
      <dgm:t>
        <a:bodyPr/>
        <a:lstStyle/>
        <a:p>
          <a:r>
            <a:rPr kumimoji="1" lang="en-US"/>
            <a:t>2-3.</a:t>
          </a:r>
          <a:r>
            <a:rPr kumimoji="1" lang="ko-KR"/>
            <a:t> 원록구병자년조선주착안일권지각서</a:t>
          </a:r>
          <a:endParaRPr lang="en-US"/>
        </a:p>
      </dgm:t>
    </dgm:pt>
    <dgm:pt modelId="{2F293FF9-2922-4278-8232-7F21BC641DDF}" type="parTrans" cxnId="{31FE83DC-FD56-44D7-BA7A-82227847DD81}">
      <dgm:prSet/>
      <dgm:spPr/>
      <dgm:t>
        <a:bodyPr/>
        <a:lstStyle/>
        <a:p>
          <a:endParaRPr lang="en-US"/>
        </a:p>
      </dgm:t>
    </dgm:pt>
    <dgm:pt modelId="{95DFE457-DEDF-4788-9C18-DD2D9EC7F631}" type="sibTrans" cxnId="{31FE83DC-FD56-44D7-BA7A-82227847DD81}">
      <dgm:prSet/>
      <dgm:spPr/>
      <dgm:t>
        <a:bodyPr/>
        <a:lstStyle/>
        <a:p>
          <a:endParaRPr lang="en-US"/>
        </a:p>
      </dgm:t>
    </dgm:pt>
    <dgm:pt modelId="{6C4E60FF-5457-4703-BFD3-E381697362ED}">
      <dgm:prSet/>
      <dgm:spPr/>
      <dgm:t>
        <a:bodyPr/>
        <a:lstStyle/>
        <a:p>
          <a:r>
            <a:rPr kumimoji="1" lang="en-US"/>
            <a:t>2-4.</a:t>
          </a:r>
          <a:r>
            <a:rPr kumimoji="1" lang="ko-KR"/>
            <a:t> 개정일본여지로정전도</a:t>
          </a:r>
          <a:endParaRPr lang="en-US"/>
        </a:p>
      </dgm:t>
    </dgm:pt>
    <dgm:pt modelId="{F97E61D6-4F69-40C6-A405-3DE5AC4FEB9C}" type="parTrans" cxnId="{E7663AD0-A3E2-4E12-BF73-C5BB01BC2038}">
      <dgm:prSet/>
      <dgm:spPr/>
      <dgm:t>
        <a:bodyPr/>
        <a:lstStyle/>
        <a:p>
          <a:endParaRPr lang="en-US"/>
        </a:p>
      </dgm:t>
    </dgm:pt>
    <dgm:pt modelId="{EBE48FC2-AC13-453D-9464-9F5555CF02D6}" type="sibTrans" cxnId="{E7663AD0-A3E2-4E12-BF73-C5BB01BC2038}">
      <dgm:prSet/>
      <dgm:spPr/>
      <dgm:t>
        <a:bodyPr/>
        <a:lstStyle/>
        <a:p>
          <a:endParaRPr lang="en-US"/>
        </a:p>
      </dgm:t>
    </dgm:pt>
    <dgm:pt modelId="{33EB34B4-3B3C-4DF1-A0B8-8A8156FA5FAA}">
      <dgm:prSet/>
      <dgm:spPr/>
      <dgm:t>
        <a:bodyPr/>
        <a:lstStyle/>
        <a:p>
          <a:r>
            <a:rPr kumimoji="1" lang="en-US"/>
            <a:t>2-5.</a:t>
          </a:r>
          <a:r>
            <a:rPr kumimoji="1" lang="ko-KR"/>
            <a:t> 삼국접양지도</a:t>
          </a:r>
          <a:endParaRPr lang="en-US"/>
        </a:p>
      </dgm:t>
    </dgm:pt>
    <dgm:pt modelId="{0B416278-0AA8-4C8B-AE03-C2785DDD35C2}" type="parTrans" cxnId="{1C00C605-7EC0-4291-BFBB-E68C2A81FA53}">
      <dgm:prSet/>
      <dgm:spPr/>
      <dgm:t>
        <a:bodyPr/>
        <a:lstStyle/>
        <a:p>
          <a:endParaRPr lang="en-US"/>
        </a:p>
      </dgm:t>
    </dgm:pt>
    <dgm:pt modelId="{FB2D8D9E-1627-450E-9988-DFCC2CA7A68A}" type="sibTrans" cxnId="{1C00C605-7EC0-4291-BFBB-E68C2A81FA53}">
      <dgm:prSet/>
      <dgm:spPr/>
      <dgm:t>
        <a:bodyPr/>
        <a:lstStyle/>
        <a:p>
          <a:endParaRPr lang="en-US"/>
        </a:p>
      </dgm:t>
    </dgm:pt>
    <dgm:pt modelId="{95FB8A3E-287A-4344-B3BE-48DDAB93A763}">
      <dgm:prSet/>
      <dgm:spPr/>
      <dgm:t>
        <a:bodyPr/>
        <a:lstStyle/>
        <a:p>
          <a:r>
            <a:rPr kumimoji="1" lang="en-US"/>
            <a:t>3.</a:t>
          </a:r>
          <a:r>
            <a:rPr kumimoji="1" lang="ko-KR"/>
            <a:t> 연합국최고사령관각서</a:t>
          </a:r>
          <a:endParaRPr lang="en-US"/>
        </a:p>
      </dgm:t>
    </dgm:pt>
    <dgm:pt modelId="{815419E4-DFC7-4E42-85F8-28524E03A886}" type="parTrans" cxnId="{A496D4F7-3F00-4FD8-9D2A-A0F1C084FF58}">
      <dgm:prSet/>
      <dgm:spPr/>
      <dgm:t>
        <a:bodyPr/>
        <a:lstStyle/>
        <a:p>
          <a:endParaRPr lang="en-US"/>
        </a:p>
      </dgm:t>
    </dgm:pt>
    <dgm:pt modelId="{6D630399-ACA1-4B5B-9CB1-73F0B4612E67}" type="sibTrans" cxnId="{A496D4F7-3F00-4FD8-9D2A-A0F1C084FF58}">
      <dgm:prSet/>
      <dgm:spPr/>
      <dgm:t>
        <a:bodyPr/>
        <a:lstStyle/>
        <a:p>
          <a:endParaRPr lang="en-US"/>
        </a:p>
      </dgm:t>
    </dgm:pt>
    <dgm:pt modelId="{FC31B26C-0A4D-412E-BD07-1875FA9C1BD5}">
      <dgm:prSet/>
      <dgm:spPr/>
      <dgm:t>
        <a:bodyPr/>
        <a:lstStyle/>
        <a:p>
          <a:r>
            <a:rPr kumimoji="1" lang="en-US"/>
            <a:t>4.</a:t>
          </a:r>
          <a:r>
            <a:rPr kumimoji="1" lang="ko-KR"/>
            <a:t> 샌프란시스코 강화조약</a:t>
          </a:r>
          <a:endParaRPr lang="en-US"/>
        </a:p>
      </dgm:t>
    </dgm:pt>
    <dgm:pt modelId="{8590E04B-BF62-4295-A93B-089CF9F4ECB8}" type="parTrans" cxnId="{B2E66A89-9E12-42D3-A32A-690B186D9479}">
      <dgm:prSet/>
      <dgm:spPr/>
      <dgm:t>
        <a:bodyPr/>
        <a:lstStyle/>
        <a:p>
          <a:endParaRPr lang="en-US"/>
        </a:p>
      </dgm:t>
    </dgm:pt>
    <dgm:pt modelId="{3940DC27-F271-41F7-9DFE-FBD4C5E13525}" type="sibTrans" cxnId="{B2E66A89-9E12-42D3-A32A-690B186D9479}">
      <dgm:prSet/>
      <dgm:spPr/>
      <dgm:t>
        <a:bodyPr/>
        <a:lstStyle/>
        <a:p>
          <a:endParaRPr lang="en-US"/>
        </a:p>
      </dgm:t>
    </dgm:pt>
    <dgm:pt modelId="{FE5E25B1-8939-413F-B207-E3D32B6826BA}">
      <dgm:prSet/>
      <dgm:spPr/>
      <dgm:t>
        <a:bodyPr/>
        <a:lstStyle/>
        <a:p>
          <a:r>
            <a:rPr kumimoji="1" lang="en-US"/>
            <a:t>5.</a:t>
          </a:r>
          <a:r>
            <a:rPr kumimoji="1" lang="ko-KR"/>
            <a:t> 총평</a:t>
          </a:r>
          <a:endParaRPr lang="en-US"/>
        </a:p>
      </dgm:t>
    </dgm:pt>
    <dgm:pt modelId="{55D3EE64-3157-4D23-8DA2-8B894FBE95C3}" type="parTrans" cxnId="{0B380A84-B461-40C6-A16E-1597CFCE224A}">
      <dgm:prSet/>
      <dgm:spPr/>
      <dgm:t>
        <a:bodyPr/>
        <a:lstStyle/>
        <a:p>
          <a:endParaRPr lang="en-US"/>
        </a:p>
      </dgm:t>
    </dgm:pt>
    <dgm:pt modelId="{3CAFF969-E876-47A1-82FA-920FD9CC613B}" type="sibTrans" cxnId="{0B380A84-B461-40C6-A16E-1597CFCE224A}">
      <dgm:prSet/>
      <dgm:spPr/>
      <dgm:t>
        <a:bodyPr/>
        <a:lstStyle/>
        <a:p>
          <a:endParaRPr lang="en-US"/>
        </a:p>
      </dgm:t>
    </dgm:pt>
    <dgm:pt modelId="{67348A96-F8C6-404E-A563-955EC739F276}">
      <dgm:prSet/>
      <dgm:spPr/>
      <dgm:t>
        <a:bodyPr/>
        <a:lstStyle/>
        <a:p>
          <a:r>
            <a:rPr kumimoji="1" lang="en-US"/>
            <a:t>6.</a:t>
          </a:r>
          <a:r>
            <a:rPr kumimoji="1" lang="ko-KR"/>
            <a:t> </a:t>
          </a:r>
          <a:r>
            <a:rPr kumimoji="1" lang="en-US"/>
            <a:t>Q&amp;A</a:t>
          </a:r>
          <a:endParaRPr lang="en-US"/>
        </a:p>
      </dgm:t>
    </dgm:pt>
    <dgm:pt modelId="{888DB222-C171-4E30-824C-9D939C53D376}" type="parTrans" cxnId="{BFB0C571-4E7D-4BF7-A73D-5FE90A3774D0}">
      <dgm:prSet/>
      <dgm:spPr/>
      <dgm:t>
        <a:bodyPr/>
        <a:lstStyle/>
        <a:p>
          <a:endParaRPr lang="en-US"/>
        </a:p>
      </dgm:t>
    </dgm:pt>
    <dgm:pt modelId="{922E8429-CEDD-414E-8E54-264E0BE53712}" type="sibTrans" cxnId="{BFB0C571-4E7D-4BF7-A73D-5FE90A3774D0}">
      <dgm:prSet/>
      <dgm:spPr/>
      <dgm:t>
        <a:bodyPr/>
        <a:lstStyle/>
        <a:p>
          <a:endParaRPr lang="en-US"/>
        </a:p>
      </dgm:t>
    </dgm:pt>
    <dgm:pt modelId="{769774AC-AE9A-FF4E-80EF-C9D0F8EACE98}" type="pres">
      <dgm:prSet presAssocID="{72062962-5407-4B4F-9FB2-565662EB3E67}" presName="linear" presStyleCnt="0">
        <dgm:presLayoutVars>
          <dgm:dir/>
          <dgm:animLvl val="lvl"/>
          <dgm:resizeHandles val="exact"/>
        </dgm:presLayoutVars>
      </dgm:prSet>
      <dgm:spPr/>
    </dgm:pt>
    <dgm:pt modelId="{4B93A2E1-33CC-3B4F-BC8A-C4E8B781148E}" type="pres">
      <dgm:prSet presAssocID="{1759CBE1-CF80-4544-A123-F63FBDE05797}" presName="parentLin" presStyleCnt="0"/>
      <dgm:spPr/>
    </dgm:pt>
    <dgm:pt modelId="{80D0D0DD-D5D6-E34C-943A-C13859BC7761}" type="pres">
      <dgm:prSet presAssocID="{1759CBE1-CF80-4544-A123-F63FBDE05797}" presName="parentLeftMargin" presStyleLbl="node1" presStyleIdx="0" presStyleCnt="6"/>
      <dgm:spPr/>
    </dgm:pt>
    <dgm:pt modelId="{4EA9F64F-F6C5-5C43-BE58-6DE5A31F0778}" type="pres">
      <dgm:prSet presAssocID="{1759CBE1-CF80-4544-A123-F63FBDE057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DD845E8-E856-F641-87A2-EF8E24F2A975}" type="pres">
      <dgm:prSet presAssocID="{1759CBE1-CF80-4544-A123-F63FBDE05797}" presName="negativeSpace" presStyleCnt="0"/>
      <dgm:spPr/>
    </dgm:pt>
    <dgm:pt modelId="{72FB6543-AB7C-B843-A2BB-7CB179F2A4F1}" type="pres">
      <dgm:prSet presAssocID="{1759CBE1-CF80-4544-A123-F63FBDE05797}" presName="childText" presStyleLbl="conFgAcc1" presStyleIdx="0" presStyleCnt="6">
        <dgm:presLayoutVars>
          <dgm:bulletEnabled val="1"/>
        </dgm:presLayoutVars>
      </dgm:prSet>
      <dgm:spPr/>
    </dgm:pt>
    <dgm:pt modelId="{EE69CA2C-2840-6A4C-9F77-0DF4146F38FA}" type="pres">
      <dgm:prSet presAssocID="{1446CF3E-6577-4D5A-8CF9-3886158CEABE}" presName="spaceBetweenRectangles" presStyleCnt="0"/>
      <dgm:spPr/>
    </dgm:pt>
    <dgm:pt modelId="{20AEF591-9E01-D34E-BB53-69A86F2E45E8}" type="pres">
      <dgm:prSet presAssocID="{8B2FA464-AD5C-4031-AFC0-260F7FBE04EF}" presName="parentLin" presStyleCnt="0"/>
      <dgm:spPr/>
    </dgm:pt>
    <dgm:pt modelId="{446D777A-C7C5-B744-9A14-9AD824811DAC}" type="pres">
      <dgm:prSet presAssocID="{8B2FA464-AD5C-4031-AFC0-260F7FBE04EF}" presName="parentLeftMargin" presStyleLbl="node1" presStyleIdx="0" presStyleCnt="6"/>
      <dgm:spPr/>
    </dgm:pt>
    <dgm:pt modelId="{8ADE3CB3-58DA-A343-AD3C-6D1D27E18012}" type="pres">
      <dgm:prSet presAssocID="{8B2FA464-AD5C-4031-AFC0-260F7FBE04E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36E5DAE-78E0-434D-8B51-844C684C7A4D}" type="pres">
      <dgm:prSet presAssocID="{8B2FA464-AD5C-4031-AFC0-260F7FBE04EF}" presName="negativeSpace" presStyleCnt="0"/>
      <dgm:spPr/>
    </dgm:pt>
    <dgm:pt modelId="{6250FF9D-D7C0-2042-8769-616E395C2CFF}" type="pres">
      <dgm:prSet presAssocID="{8B2FA464-AD5C-4031-AFC0-260F7FBE04EF}" presName="childText" presStyleLbl="conFgAcc1" presStyleIdx="1" presStyleCnt="6">
        <dgm:presLayoutVars>
          <dgm:bulletEnabled val="1"/>
        </dgm:presLayoutVars>
      </dgm:prSet>
      <dgm:spPr/>
    </dgm:pt>
    <dgm:pt modelId="{35150130-D14B-9A47-B9C0-054B45E0D52A}" type="pres">
      <dgm:prSet presAssocID="{E22A5E34-2338-43FD-9D41-E657AB9EE2E5}" presName="spaceBetweenRectangles" presStyleCnt="0"/>
      <dgm:spPr/>
    </dgm:pt>
    <dgm:pt modelId="{46D9554F-625D-3A41-A3A5-188F50E800F1}" type="pres">
      <dgm:prSet presAssocID="{95FB8A3E-287A-4344-B3BE-48DDAB93A763}" presName="parentLin" presStyleCnt="0"/>
      <dgm:spPr/>
    </dgm:pt>
    <dgm:pt modelId="{63C21E4B-4F78-B344-8154-8826CFB81DA4}" type="pres">
      <dgm:prSet presAssocID="{95FB8A3E-287A-4344-B3BE-48DDAB93A763}" presName="parentLeftMargin" presStyleLbl="node1" presStyleIdx="1" presStyleCnt="6"/>
      <dgm:spPr/>
    </dgm:pt>
    <dgm:pt modelId="{D752185C-0AB2-C04B-963B-6A732EB62821}" type="pres">
      <dgm:prSet presAssocID="{95FB8A3E-287A-4344-B3BE-48DDAB93A76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4C1521D-214B-EE42-8C06-92A9FA1FAA85}" type="pres">
      <dgm:prSet presAssocID="{95FB8A3E-287A-4344-B3BE-48DDAB93A763}" presName="negativeSpace" presStyleCnt="0"/>
      <dgm:spPr/>
    </dgm:pt>
    <dgm:pt modelId="{17CC1FFD-17CB-5F4C-A425-C1662A91D09C}" type="pres">
      <dgm:prSet presAssocID="{95FB8A3E-287A-4344-B3BE-48DDAB93A763}" presName="childText" presStyleLbl="conFgAcc1" presStyleIdx="2" presStyleCnt="6">
        <dgm:presLayoutVars>
          <dgm:bulletEnabled val="1"/>
        </dgm:presLayoutVars>
      </dgm:prSet>
      <dgm:spPr/>
    </dgm:pt>
    <dgm:pt modelId="{9FAA6218-F233-7A40-A427-3E22791FEB6D}" type="pres">
      <dgm:prSet presAssocID="{6D630399-ACA1-4B5B-9CB1-73F0B4612E67}" presName="spaceBetweenRectangles" presStyleCnt="0"/>
      <dgm:spPr/>
    </dgm:pt>
    <dgm:pt modelId="{00454AB3-4234-E544-AC23-9C4FBD9E1054}" type="pres">
      <dgm:prSet presAssocID="{FC31B26C-0A4D-412E-BD07-1875FA9C1BD5}" presName="parentLin" presStyleCnt="0"/>
      <dgm:spPr/>
    </dgm:pt>
    <dgm:pt modelId="{FD6EE633-1997-ED4E-9678-966B0AFC91B4}" type="pres">
      <dgm:prSet presAssocID="{FC31B26C-0A4D-412E-BD07-1875FA9C1BD5}" presName="parentLeftMargin" presStyleLbl="node1" presStyleIdx="2" presStyleCnt="6"/>
      <dgm:spPr/>
    </dgm:pt>
    <dgm:pt modelId="{68B6A950-3C97-D441-8859-38F632DE1ED7}" type="pres">
      <dgm:prSet presAssocID="{FC31B26C-0A4D-412E-BD07-1875FA9C1BD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4765A6F-FA02-8340-A5B9-94F8D6558FC3}" type="pres">
      <dgm:prSet presAssocID="{FC31B26C-0A4D-412E-BD07-1875FA9C1BD5}" presName="negativeSpace" presStyleCnt="0"/>
      <dgm:spPr/>
    </dgm:pt>
    <dgm:pt modelId="{7F58C8CC-E896-F547-BE34-5D27B753ABCB}" type="pres">
      <dgm:prSet presAssocID="{FC31B26C-0A4D-412E-BD07-1875FA9C1BD5}" presName="childText" presStyleLbl="conFgAcc1" presStyleIdx="3" presStyleCnt="6">
        <dgm:presLayoutVars>
          <dgm:bulletEnabled val="1"/>
        </dgm:presLayoutVars>
      </dgm:prSet>
      <dgm:spPr/>
    </dgm:pt>
    <dgm:pt modelId="{34F3685B-D62C-EB48-877B-5C51674E5D36}" type="pres">
      <dgm:prSet presAssocID="{3940DC27-F271-41F7-9DFE-FBD4C5E13525}" presName="spaceBetweenRectangles" presStyleCnt="0"/>
      <dgm:spPr/>
    </dgm:pt>
    <dgm:pt modelId="{81AD6D45-D424-E84D-BCD6-96122496368A}" type="pres">
      <dgm:prSet presAssocID="{FE5E25B1-8939-413F-B207-E3D32B6826BA}" presName="parentLin" presStyleCnt="0"/>
      <dgm:spPr/>
    </dgm:pt>
    <dgm:pt modelId="{673DF5B9-3304-284F-9B41-6FA331CE4753}" type="pres">
      <dgm:prSet presAssocID="{FE5E25B1-8939-413F-B207-E3D32B6826BA}" presName="parentLeftMargin" presStyleLbl="node1" presStyleIdx="3" presStyleCnt="6"/>
      <dgm:spPr/>
    </dgm:pt>
    <dgm:pt modelId="{A9215C50-72C7-F443-AD20-D029D0592319}" type="pres">
      <dgm:prSet presAssocID="{FE5E25B1-8939-413F-B207-E3D32B6826B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185AAD-23EE-2F4F-B791-7182AEBF1610}" type="pres">
      <dgm:prSet presAssocID="{FE5E25B1-8939-413F-B207-E3D32B6826BA}" presName="negativeSpace" presStyleCnt="0"/>
      <dgm:spPr/>
    </dgm:pt>
    <dgm:pt modelId="{7686B928-CBA4-2640-8C86-E003E9EE4927}" type="pres">
      <dgm:prSet presAssocID="{FE5E25B1-8939-413F-B207-E3D32B6826BA}" presName="childText" presStyleLbl="conFgAcc1" presStyleIdx="4" presStyleCnt="6">
        <dgm:presLayoutVars>
          <dgm:bulletEnabled val="1"/>
        </dgm:presLayoutVars>
      </dgm:prSet>
      <dgm:spPr/>
    </dgm:pt>
    <dgm:pt modelId="{4383FFA6-0AD0-FA4E-AE96-3C8C754C8291}" type="pres">
      <dgm:prSet presAssocID="{3CAFF969-E876-47A1-82FA-920FD9CC613B}" presName="spaceBetweenRectangles" presStyleCnt="0"/>
      <dgm:spPr/>
    </dgm:pt>
    <dgm:pt modelId="{B234DD4D-23AD-B145-AC53-F3DCBD685A51}" type="pres">
      <dgm:prSet presAssocID="{67348A96-F8C6-404E-A563-955EC739F276}" presName="parentLin" presStyleCnt="0"/>
      <dgm:spPr/>
    </dgm:pt>
    <dgm:pt modelId="{E7C04484-5428-064D-9E8C-E46DFA869388}" type="pres">
      <dgm:prSet presAssocID="{67348A96-F8C6-404E-A563-955EC739F276}" presName="parentLeftMargin" presStyleLbl="node1" presStyleIdx="4" presStyleCnt="6"/>
      <dgm:spPr/>
    </dgm:pt>
    <dgm:pt modelId="{925C0C9A-0904-4445-8764-2F1CE38099AA}" type="pres">
      <dgm:prSet presAssocID="{67348A96-F8C6-404E-A563-955EC739F27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D34801B-BE8B-AC44-93FE-562EC91C6047}" type="pres">
      <dgm:prSet presAssocID="{67348A96-F8C6-404E-A563-955EC739F276}" presName="negativeSpace" presStyleCnt="0"/>
      <dgm:spPr/>
    </dgm:pt>
    <dgm:pt modelId="{21433748-685E-A044-89F4-21602EDEF8F5}" type="pres">
      <dgm:prSet presAssocID="{67348A96-F8C6-404E-A563-955EC739F27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C00C605-7EC0-4291-BFBB-E68C2A81FA53}" srcId="{8B2FA464-AD5C-4031-AFC0-260F7FBE04EF}" destId="{33EB34B4-3B3C-4DF1-A0B8-8A8156FA5FAA}" srcOrd="4" destOrd="0" parTransId="{0B416278-0AA8-4C8B-AE03-C2785DDD35C2}" sibTransId="{FB2D8D9E-1627-450E-9988-DFCC2CA7A68A}"/>
    <dgm:cxn modelId="{922CB22C-CCC8-2F43-8F88-A900038A0411}" type="presOf" srcId="{6C4E60FF-5457-4703-BFD3-E381697362ED}" destId="{6250FF9D-D7C0-2042-8769-616E395C2CFF}" srcOrd="0" destOrd="3" presId="urn:microsoft.com/office/officeart/2005/8/layout/list1"/>
    <dgm:cxn modelId="{DC2BF83B-8E41-6846-9598-1F68A454E40C}" type="presOf" srcId="{FE5E25B1-8939-413F-B207-E3D32B6826BA}" destId="{673DF5B9-3304-284F-9B41-6FA331CE4753}" srcOrd="0" destOrd="0" presId="urn:microsoft.com/office/officeart/2005/8/layout/list1"/>
    <dgm:cxn modelId="{8DA6D446-3407-475A-B490-26A29302C01B}" srcId="{72062962-5407-4B4F-9FB2-565662EB3E67}" destId="{8B2FA464-AD5C-4031-AFC0-260F7FBE04EF}" srcOrd="1" destOrd="0" parTransId="{A25FE1C2-2F7A-4109-9D31-4F53B55C4EC3}" sibTransId="{E22A5E34-2338-43FD-9D41-E657AB9EE2E5}"/>
    <dgm:cxn modelId="{E6AF4447-9F0E-024C-B26B-3E8890D9E535}" type="presOf" srcId="{267F9C96-9D21-46E1-AA75-CC343E0647BD}" destId="{6250FF9D-D7C0-2042-8769-616E395C2CFF}" srcOrd="0" destOrd="2" presId="urn:microsoft.com/office/officeart/2005/8/layout/list1"/>
    <dgm:cxn modelId="{F247C257-C73E-8E47-80E2-734BAE21D309}" type="presOf" srcId="{67348A96-F8C6-404E-A563-955EC739F276}" destId="{E7C04484-5428-064D-9E8C-E46DFA869388}" srcOrd="0" destOrd="0" presId="urn:microsoft.com/office/officeart/2005/8/layout/list1"/>
    <dgm:cxn modelId="{402B6758-EB91-46FB-A459-FBB179172347}" srcId="{72062962-5407-4B4F-9FB2-565662EB3E67}" destId="{1759CBE1-CF80-4544-A123-F63FBDE05797}" srcOrd="0" destOrd="0" parTransId="{08E8411D-5EC1-416F-86FD-BCF599FE97E8}" sibTransId="{1446CF3E-6577-4D5A-8CF9-3886158CEABE}"/>
    <dgm:cxn modelId="{69307059-400F-CB41-9C55-EE3841C48F85}" type="presOf" srcId="{67348A96-F8C6-404E-A563-955EC739F276}" destId="{925C0C9A-0904-4445-8764-2F1CE38099AA}" srcOrd="1" destOrd="0" presId="urn:microsoft.com/office/officeart/2005/8/layout/list1"/>
    <dgm:cxn modelId="{3E13945F-AADF-C34C-83ED-7A9E6F2E9571}" type="presOf" srcId="{95FB8A3E-287A-4344-B3BE-48DDAB93A763}" destId="{63C21E4B-4F78-B344-8154-8826CFB81DA4}" srcOrd="0" destOrd="0" presId="urn:microsoft.com/office/officeart/2005/8/layout/list1"/>
    <dgm:cxn modelId="{B28E3866-4C65-C24B-9098-CDC528B516FD}" type="presOf" srcId="{1759CBE1-CF80-4544-A123-F63FBDE05797}" destId="{80D0D0DD-D5D6-E34C-943A-C13859BC7761}" srcOrd="0" destOrd="0" presId="urn:microsoft.com/office/officeart/2005/8/layout/list1"/>
    <dgm:cxn modelId="{BFB0C571-4E7D-4BF7-A73D-5FE90A3774D0}" srcId="{72062962-5407-4B4F-9FB2-565662EB3E67}" destId="{67348A96-F8C6-404E-A563-955EC739F276}" srcOrd="5" destOrd="0" parTransId="{888DB222-C171-4E30-824C-9D939C53D376}" sibTransId="{922E8429-CEDD-414E-8E54-264E0BE53712}"/>
    <dgm:cxn modelId="{0C4F4F77-0BC1-6D42-B6D4-5E57408E2F78}" type="presOf" srcId="{41002F41-93A0-4329-B39D-C28D092DAD23}" destId="{6250FF9D-D7C0-2042-8769-616E395C2CFF}" srcOrd="0" destOrd="1" presId="urn:microsoft.com/office/officeart/2005/8/layout/list1"/>
    <dgm:cxn modelId="{CE061778-8CEB-0C4D-86D4-647F05A92D43}" type="presOf" srcId="{0BDB9A2B-EF1A-4237-A773-051E4482F161}" destId="{6250FF9D-D7C0-2042-8769-616E395C2CFF}" srcOrd="0" destOrd="0" presId="urn:microsoft.com/office/officeart/2005/8/layout/list1"/>
    <dgm:cxn modelId="{2918837F-D610-45F5-A86D-BD3D666A1A7A}" srcId="{8B2FA464-AD5C-4031-AFC0-260F7FBE04EF}" destId="{0BDB9A2B-EF1A-4237-A773-051E4482F161}" srcOrd="0" destOrd="0" parTransId="{1E2B4F4E-EE9D-474E-9ACF-FAA0F26C2302}" sibTransId="{91DDE705-D366-46CF-A051-D85EE4BF61DB}"/>
    <dgm:cxn modelId="{0B380A84-B461-40C6-A16E-1597CFCE224A}" srcId="{72062962-5407-4B4F-9FB2-565662EB3E67}" destId="{FE5E25B1-8939-413F-B207-E3D32B6826BA}" srcOrd="4" destOrd="0" parTransId="{55D3EE64-3157-4D23-8DA2-8B894FBE95C3}" sibTransId="{3CAFF969-E876-47A1-82FA-920FD9CC613B}"/>
    <dgm:cxn modelId="{EE7C7187-B3B6-BB41-95E3-8DD572F04B8E}" type="presOf" srcId="{33EB34B4-3B3C-4DF1-A0B8-8A8156FA5FAA}" destId="{6250FF9D-D7C0-2042-8769-616E395C2CFF}" srcOrd="0" destOrd="4" presId="urn:microsoft.com/office/officeart/2005/8/layout/list1"/>
    <dgm:cxn modelId="{B2E66A89-9E12-42D3-A32A-690B186D9479}" srcId="{72062962-5407-4B4F-9FB2-565662EB3E67}" destId="{FC31B26C-0A4D-412E-BD07-1875FA9C1BD5}" srcOrd="3" destOrd="0" parTransId="{8590E04B-BF62-4295-A93B-089CF9F4ECB8}" sibTransId="{3940DC27-F271-41F7-9DFE-FBD4C5E13525}"/>
    <dgm:cxn modelId="{1F15B69F-5413-E644-BC61-91F1D2372C2E}" type="presOf" srcId="{FC31B26C-0A4D-412E-BD07-1875FA9C1BD5}" destId="{FD6EE633-1997-ED4E-9678-966B0AFC91B4}" srcOrd="0" destOrd="0" presId="urn:microsoft.com/office/officeart/2005/8/layout/list1"/>
    <dgm:cxn modelId="{A1122CA4-7D77-F14F-87EC-451F10123B32}" type="presOf" srcId="{FC31B26C-0A4D-412E-BD07-1875FA9C1BD5}" destId="{68B6A950-3C97-D441-8859-38F632DE1ED7}" srcOrd="1" destOrd="0" presId="urn:microsoft.com/office/officeart/2005/8/layout/list1"/>
    <dgm:cxn modelId="{66E1DDB5-678A-4176-A8AF-6680B6CDD2EE}" srcId="{8B2FA464-AD5C-4031-AFC0-260F7FBE04EF}" destId="{41002F41-93A0-4329-B39D-C28D092DAD23}" srcOrd="1" destOrd="0" parTransId="{247826EB-5E1E-4FB6-ADB8-C72D509A20F0}" sibTransId="{4EC997C5-2C0D-4C3B-BF25-48AA2A4D6970}"/>
    <dgm:cxn modelId="{4592A6C3-5E32-AD4B-9B02-A3A325C5BC31}" type="presOf" srcId="{8B2FA464-AD5C-4031-AFC0-260F7FBE04EF}" destId="{446D777A-C7C5-B744-9A14-9AD824811DAC}" srcOrd="0" destOrd="0" presId="urn:microsoft.com/office/officeart/2005/8/layout/list1"/>
    <dgm:cxn modelId="{A8016FCA-14D4-4947-BFA4-2C19F1A640DD}" type="presOf" srcId="{72062962-5407-4B4F-9FB2-565662EB3E67}" destId="{769774AC-AE9A-FF4E-80EF-C9D0F8EACE98}" srcOrd="0" destOrd="0" presId="urn:microsoft.com/office/officeart/2005/8/layout/list1"/>
    <dgm:cxn modelId="{E7663AD0-A3E2-4E12-BF73-C5BB01BC2038}" srcId="{8B2FA464-AD5C-4031-AFC0-260F7FBE04EF}" destId="{6C4E60FF-5457-4703-BFD3-E381697362ED}" srcOrd="3" destOrd="0" parTransId="{F97E61D6-4F69-40C6-A405-3DE5AC4FEB9C}" sibTransId="{EBE48FC2-AC13-453D-9464-9F5555CF02D6}"/>
    <dgm:cxn modelId="{78EFF1D2-8B82-1944-AA61-789E89AF8CE3}" type="presOf" srcId="{8B2FA464-AD5C-4031-AFC0-260F7FBE04EF}" destId="{8ADE3CB3-58DA-A343-AD3C-6D1D27E18012}" srcOrd="1" destOrd="0" presId="urn:microsoft.com/office/officeart/2005/8/layout/list1"/>
    <dgm:cxn modelId="{BD1FCAD4-3E54-554E-B1CA-6D77BB04E516}" type="presOf" srcId="{1759CBE1-CF80-4544-A123-F63FBDE05797}" destId="{4EA9F64F-F6C5-5C43-BE58-6DE5A31F0778}" srcOrd="1" destOrd="0" presId="urn:microsoft.com/office/officeart/2005/8/layout/list1"/>
    <dgm:cxn modelId="{31FE83DC-FD56-44D7-BA7A-82227847DD81}" srcId="{8B2FA464-AD5C-4031-AFC0-260F7FBE04EF}" destId="{267F9C96-9D21-46E1-AA75-CC343E0647BD}" srcOrd="2" destOrd="0" parTransId="{2F293FF9-2922-4278-8232-7F21BC641DDF}" sibTransId="{95DFE457-DEDF-4788-9C18-DD2D9EC7F631}"/>
    <dgm:cxn modelId="{59BFFCE8-4FD8-9049-BA16-5DF473DA461E}" type="presOf" srcId="{95FB8A3E-287A-4344-B3BE-48DDAB93A763}" destId="{D752185C-0AB2-C04B-963B-6A732EB62821}" srcOrd="1" destOrd="0" presId="urn:microsoft.com/office/officeart/2005/8/layout/list1"/>
    <dgm:cxn modelId="{79F15BED-5CCB-134E-9CC0-9A31668D9F60}" type="presOf" srcId="{FE5E25B1-8939-413F-B207-E3D32B6826BA}" destId="{A9215C50-72C7-F443-AD20-D029D0592319}" srcOrd="1" destOrd="0" presId="urn:microsoft.com/office/officeart/2005/8/layout/list1"/>
    <dgm:cxn modelId="{A496D4F7-3F00-4FD8-9D2A-A0F1C084FF58}" srcId="{72062962-5407-4B4F-9FB2-565662EB3E67}" destId="{95FB8A3E-287A-4344-B3BE-48DDAB93A763}" srcOrd="2" destOrd="0" parTransId="{815419E4-DFC7-4E42-85F8-28524E03A886}" sibTransId="{6D630399-ACA1-4B5B-9CB1-73F0B4612E67}"/>
    <dgm:cxn modelId="{10A68D2A-7B45-E94A-97F3-73789667BD0A}" type="presParOf" srcId="{769774AC-AE9A-FF4E-80EF-C9D0F8EACE98}" destId="{4B93A2E1-33CC-3B4F-BC8A-C4E8B781148E}" srcOrd="0" destOrd="0" presId="urn:microsoft.com/office/officeart/2005/8/layout/list1"/>
    <dgm:cxn modelId="{7781D126-F953-0249-9FF0-F58CB398C6A7}" type="presParOf" srcId="{4B93A2E1-33CC-3B4F-BC8A-C4E8B781148E}" destId="{80D0D0DD-D5D6-E34C-943A-C13859BC7761}" srcOrd="0" destOrd="0" presId="urn:microsoft.com/office/officeart/2005/8/layout/list1"/>
    <dgm:cxn modelId="{2DA28A83-9656-0140-81E3-D759CFA0F5BB}" type="presParOf" srcId="{4B93A2E1-33CC-3B4F-BC8A-C4E8B781148E}" destId="{4EA9F64F-F6C5-5C43-BE58-6DE5A31F0778}" srcOrd="1" destOrd="0" presId="urn:microsoft.com/office/officeart/2005/8/layout/list1"/>
    <dgm:cxn modelId="{662BC533-108B-FD4C-89F9-19D2431B3DA0}" type="presParOf" srcId="{769774AC-AE9A-FF4E-80EF-C9D0F8EACE98}" destId="{CDD845E8-E856-F641-87A2-EF8E24F2A975}" srcOrd="1" destOrd="0" presId="urn:microsoft.com/office/officeart/2005/8/layout/list1"/>
    <dgm:cxn modelId="{4521186A-8408-D34A-BC0F-2F50C4951C07}" type="presParOf" srcId="{769774AC-AE9A-FF4E-80EF-C9D0F8EACE98}" destId="{72FB6543-AB7C-B843-A2BB-7CB179F2A4F1}" srcOrd="2" destOrd="0" presId="urn:microsoft.com/office/officeart/2005/8/layout/list1"/>
    <dgm:cxn modelId="{92FF8D09-8367-F646-8ABE-F703AF0904E7}" type="presParOf" srcId="{769774AC-AE9A-FF4E-80EF-C9D0F8EACE98}" destId="{EE69CA2C-2840-6A4C-9F77-0DF4146F38FA}" srcOrd="3" destOrd="0" presId="urn:microsoft.com/office/officeart/2005/8/layout/list1"/>
    <dgm:cxn modelId="{6D580F8C-303B-7845-8212-F01C8B909D74}" type="presParOf" srcId="{769774AC-AE9A-FF4E-80EF-C9D0F8EACE98}" destId="{20AEF591-9E01-D34E-BB53-69A86F2E45E8}" srcOrd="4" destOrd="0" presId="urn:microsoft.com/office/officeart/2005/8/layout/list1"/>
    <dgm:cxn modelId="{B61DFD18-10A7-D048-AE1C-0488C474E125}" type="presParOf" srcId="{20AEF591-9E01-D34E-BB53-69A86F2E45E8}" destId="{446D777A-C7C5-B744-9A14-9AD824811DAC}" srcOrd="0" destOrd="0" presId="urn:microsoft.com/office/officeart/2005/8/layout/list1"/>
    <dgm:cxn modelId="{16F4169B-AD1F-A747-820D-94258EEBF387}" type="presParOf" srcId="{20AEF591-9E01-D34E-BB53-69A86F2E45E8}" destId="{8ADE3CB3-58DA-A343-AD3C-6D1D27E18012}" srcOrd="1" destOrd="0" presId="urn:microsoft.com/office/officeart/2005/8/layout/list1"/>
    <dgm:cxn modelId="{17DD2BA1-F9A7-F249-9771-E9B6B5EFD3FA}" type="presParOf" srcId="{769774AC-AE9A-FF4E-80EF-C9D0F8EACE98}" destId="{A36E5DAE-78E0-434D-8B51-844C684C7A4D}" srcOrd="5" destOrd="0" presId="urn:microsoft.com/office/officeart/2005/8/layout/list1"/>
    <dgm:cxn modelId="{F22AA7D0-D1E4-0942-8AB7-B9D8C47DA368}" type="presParOf" srcId="{769774AC-AE9A-FF4E-80EF-C9D0F8EACE98}" destId="{6250FF9D-D7C0-2042-8769-616E395C2CFF}" srcOrd="6" destOrd="0" presId="urn:microsoft.com/office/officeart/2005/8/layout/list1"/>
    <dgm:cxn modelId="{FD94189B-AF8E-9643-AE61-4416DF24E56F}" type="presParOf" srcId="{769774AC-AE9A-FF4E-80EF-C9D0F8EACE98}" destId="{35150130-D14B-9A47-B9C0-054B45E0D52A}" srcOrd="7" destOrd="0" presId="urn:microsoft.com/office/officeart/2005/8/layout/list1"/>
    <dgm:cxn modelId="{336555F0-CFDE-3141-92EA-B2066B77D419}" type="presParOf" srcId="{769774AC-AE9A-FF4E-80EF-C9D0F8EACE98}" destId="{46D9554F-625D-3A41-A3A5-188F50E800F1}" srcOrd="8" destOrd="0" presId="urn:microsoft.com/office/officeart/2005/8/layout/list1"/>
    <dgm:cxn modelId="{C705F347-D7BE-AB47-A2A5-3F39745A3067}" type="presParOf" srcId="{46D9554F-625D-3A41-A3A5-188F50E800F1}" destId="{63C21E4B-4F78-B344-8154-8826CFB81DA4}" srcOrd="0" destOrd="0" presId="urn:microsoft.com/office/officeart/2005/8/layout/list1"/>
    <dgm:cxn modelId="{1084C4A0-DCCC-124F-A34F-45CB3E157045}" type="presParOf" srcId="{46D9554F-625D-3A41-A3A5-188F50E800F1}" destId="{D752185C-0AB2-C04B-963B-6A732EB62821}" srcOrd="1" destOrd="0" presId="urn:microsoft.com/office/officeart/2005/8/layout/list1"/>
    <dgm:cxn modelId="{7BE5CB7E-DD98-1B46-8FB3-F07BB2D8600C}" type="presParOf" srcId="{769774AC-AE9A-FF4E-80EF-C9D0F8EACE98}" destId="{D4C1521D-214B-EE42-8C06-92A9FA1FAA85}" srcOrd="9" destOrd="0" presId="urn:microsoft.com/office/officeart/2005/8/layout/list1"/>
    <dgm:cxn modelId="{C4E90829-9E64-8E46-93F2-649D66EDAE3F}" type="presParOf" srcId="{769774AC-AE9A-FF4E-80EF-C9D0F8EACE98}" destId="{17CC1FFD-17CB-5F4C-A425-C1662A91D09C}" srcOrd="10" destOrd="0" presId="urn:microsoft.com/office/officeart/2005/8/layout/list1"/>
    <dgm:cxn modelId="{02FB8470-2A18-E640-8E22-CC0EA3EA0E7C}" type="presParOf" srcId="{769774AC-AE9A-FF4E-80EF-C9D0F8EACE98}" destId="{9FAA6218-F233-7A40-A427-3E22791FEB6D}" srcOrd="11" destOrd="0" presId="urn:microsoft.com/office/officeart/2005/8/layout/list1"/>
    <dgm:cxn modelId="{57BA13D3-5E4D-3A45-AA4E-760253E90354}" type="presParOf" srcId="{769774AC-AE9A-FF4E-80EF-C9D0F8EACE98}" destId="{00454AB3-4234-E544-AC23-9C4FBD9E1054}" srcOrd="12" destOrd="0" presId="urn:microsoft.com/office/officeart/2005/8/layout/list1"/>
    <dgm:cxn modelId="{3E08D44C-95A2-5846-94F8-1E78724D74CD}" type="presParOf" srcId="{00454AB3-4234-E544-AC23-9C4FBD9E1054}" destId="{FD6EE633-1997-ED4E-9678-966B0AFC91B4}" srcOrd="0" destOrd="0" presId="urn:microsoft.com/office/officeart/2005/8/layout/list1"/>
    <dgm:cxn modelId="{B521013B-3E0B-FA45-A6C4-275C503A0361}" type="presParOf" srcId="{00454AB3-4234-E544-AC23-9C4FBD9E1054}" destId="{68B6A950-3C97-D441-8859-38F632DE1ED7}" srcOrd="1" destOrd="0" presId="urn:microsoft.com/office/officeart/2005/8/layout/list1"/>
    <dgm:cxn modelId="{9EFA3182-081D-8747-A8C6-05B52039E681}" type="presParOf" srcId="{769774AC-AE9A-FF4E-80EF-C9D0F8EACE98}" destId="{74765A6F-FA02-8340-A5B9-94F8D6558FC3}" srcOrd="13" destOrd="0" presId="urn:microsoft.com/office/officeart/2005/8/layout/list1"/>
    <dgm:cxn modelId="{5D7A2DFA-AD19-C343-8D8B-5A9A257CE7EE}" type="presParOf" srcId="{769774AC-AE9A-FF4E-80EF-C9D0F8EACE98}" destId="{7F58C8CC-E896-F547-BE34-5D27B753ABCB}" srcOrd="14" destOrd="0" presId="urn:microsoft.com/office/officeart/2005/8/layout/list1"/>
    <dgm:cxn modelId="{EF5FC33D-FB85-BE4B-B6A3-5F95ECEEC1E4}" type="presParOf" srcId="{769774AC-AE9A-FF4E-80EF-C9D0F8EACE98}" destId="{34F3685B-D62C-EB48-877B-5C51674E5D36}" srcOrd="15" destOrd="0" presId="urn:microsoft.com/office/officeart/2005/8/layout/list1"/>
    <dgm:cxn modelId="{82881598-B2BF-C64F-B2CC-E47AD7D273CC}" type="presParOf" srcId="{769774AC-AE9A-FF4E-80EF-C9D0F8EACE98}" destId="{81AD6D45-D424-E84D-BCD6-96122496368A}" srcOrd="16" destOrd="0" presId="urn:microsoft.com/office/officeart/2005/8/layout/list1"/>
    <dgm:cxn modelId="{E3C5882E-067E-CE4B-BEA5-9D3CBA37BCD7}" type="presParOf" srcId="{81AD6D45-D424-E84D-BCD6-96122496368A}" destId="{673DF5B9-3304-284F-9B41-6FA331CE4753}" srcOrd="0" destOrd="0" presId="urn:microsoft.com/office/officeart/2005/8/layout/list1"/>
    <dgm:cxn modelId="{3724BE09-486B-D744-8E58-8DF9D6F84E9C}" type="presParOf" srcId="{81AD6D45-D424-E84D-BCD6-96122496368A}" destId="{A9215C50-72C7-F443-AD20-D029D0592319}" srcOrd="1" destOrd="0" presId="urn:microsoft.com/office/officeart/2005/8/layout/list1"/>
    <dgm:cxn modelId="{24F46B0A-23B9-8B49-8311-F8DE5B138A33}" type="presParOf" srcId="{769774AC-AE9A-FF4E-80EF-C9D0F8EACE98}" destId="{13185AAD-23EE-2F4F-B791-7182AEBF1610}" srcOrd="17" destOrd="0" presId="urn:microsoft.com/office/officeart/2005/8/layout/list1"/>
    <dgm:cxn modelId="{53B09D8E-B72B-374D-828C-B5852819759E}" type="presParOf" srcId="{769774AC-AE9A-FF4E-80EF-C9D0F8EACE98}" destId="{7686B928-CBA4-2640-8C86-E003E9EE4927}" srcOrd="18" destOrd="0" presId="urn:microsoft.com/office/officeart/2005/8/layout/list1"/>
    <dgm:cxn modelId="{F6A4C44C-61B3-2F4B-9A74-81CB9D6201C9}" type="presParOf" srcId="{769774AC-AE9A-FF4E-80EF-C9D0F8EACE98}" destId="{4383FFA6-0AD0-FA4E-AE96-3C8C754C8291}" srcOrd="19" destOrd="0" presId="urn:microsoft.com/office/officeart/2005/8/layout/list1"/>
    <dgm:cxn modelId="{53D4484F-565C-1A4B-8C6A-85C154A9C9DB}" type="presParOf" srcId="{769774AC-AE9A-FF4E-80EF-C9D0F8EACE98}" destId="{B234DD4D-23AD-B145-AC53-F3DCBD685A51}" srcOrd="20" destOrd="0" presId="urn:microsoft.com/office/officeart/2005/8/layout/list1"/>
    <dgm:cxn modelId="{9CA75EE6-F6AE-A84C-BD70-7BE6C81C0E4C}" type="presParOf" srcId="{B234DD4D-23AD-B145-AC53-F3DCBD685A51}" destId="{E7C04484-5428-064D-9E8C-E46DFA869388}" srcOrd="0" destOrd="0" presId="urn:microsoft.com/office/officeart/2005/8/layout/list1"/>
    <dgm:cxn modelId="{4073C647-67B0-1F40-954D-930BFF90F7A8}" type="presParOf" srcId="{B234DD4D-23AD-B145-AC53-F3DCBD685A51}" destId="{925C0C9A-0904-4445-8764-2F1CE38099AA}" srcOrd="1" destOrd="0" presId="urn:microsoft.com/office/officeart/2005/8/layout/list1"/>
    <dgm:cxn modelId="{1CCAFD41-61B8-454C-A978-F9035CEBF25B}" type="presParOf" srcId="{769774AC-AE9A-FF4E-80EF-C9D0F8EACE98}" destId="{5D34801B-BE8B-AC44-93FE-562EC91C6047}" srcOrd="21" destOrd="0" presId="urn:microsoft.com/office/officeart/2005/8/layout/list1"/>
    <dgm:cxn modelId="{1E0044CA-186F-6F4E-B634-655F590205A0}" type="presParOf" srcId="{769774AC-AE9A-FF4E-80EF-C9D0F8EACE98}" destId="{21433748-685E-A044-89F4-21602EDEF8F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6543-AB7C-B843-A2BB-7CB179F2A4F1}">
      <dsp:nvSpPr>
        <dsp:cNvPr id="0" name=""/>
        <dsp:cNvSpPr/>
      </dsp:nvSpPr>
      <dsp:spPr>
        <a:xfrm>
          <a:off x="0" y="244027"/>
          <a:ext cx="772826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9F64F-F6C5-5C43-BE58-6DE5A31F0778}">
      <dsp:nvSpPr>
        <dsp:cNvPr id="0" name=""/>
        <dsp:cNvSpPr/>
      </dsp:nvSpPr>
      <dsp:spPr>
        <a:xfrm>
          <a:off x="386413" y="52147"/>
          <a:ext cx="540978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 dirty="0"/>
            <a:t>1. </a:t>
          </a:r>
          <a:r>
            <a:rPr kumimoji="1" lang="ko-KR" sz="1300" kern="1200" dirty="0"/>
            <a:t>독도의 역사</a:t>
          </a:r>
          <a:endParaRPr lang="en-US" sz="1300" kern="1200" dirty="0"/>
        </a:p>
      </dsp:txBody>
      <dsp:txXfrm>
        <a:off x="405147" y="70881"/>
        <a:ext cx="5372318" cy="346292"/>
      </dsp:txXfrm>
    </dsp:sp>
    <dsp:sp modelId="{6250FF9D-D7C0-2042-8769-616E395C2CFF}">
      <dsp:nvSpPr>
        <dsp:cNvPr id="0" name=""/>
        <dsp:cNvSpPr/>
      </dsp:nvSpPr>
      <dsp:spPr>
        <a:xfrm>
          <a:off x="0" y="833707"/>
          <a:ext cx="7728267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390891"/>
              <a:satOff val="-6307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270764" rIns="59979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2-1.</a:t>
          </a:r>
          <a:r>
            <a:rPr kumimoji="1" lang="ko-KR" sz="1300" kern="1200"/>
            <a:t> 돗토리번의 답변서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2-2.</a:t>
          </a:r>
          <a:r>
            <a:rPr kumimoji="1" lang="ko-KR" sz="1300" kern="1200"/>
            <a:t> 조선국교제시말내탐서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2-3.</a:t>
          </a:r>
          <a:r>
            <a:rPr kumimoji="1" lang="ko-KR" sz="1300" kern="1200"/>
            <a:t> 원록구병자년조선주착안일권지각서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2-4.</a:t>
          </a:r>
          <a:r>
            <a:rPr kumimoji="1" lang="ko-KR" sz="1300" kern="1200"/>
            <a:t> 개정일본여지로정전도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2-5.</a:t>
          </a:r>
          <a:r>
            <a:rPr kumimoji="1" lang="ko-KR" sz="1300" kern="1200"/>
            <a:t> 삼국접양지도</a:t>
          </a:r>
          <a:endParaRPr lang="en-US" sz="1300" kern="1200"/>
        </a:p>
      </dsp:txBody>
      <dsp:txXfrm>
        <a:off x="0" y="833707"/>
        <a:ext cx="7728267" cy="1842750"/>
      </dsp:txXfrm>
    </dsp:sp>
    <dsp:sp modelId="{8ADE3CB3-58DA-A343-AD3C-6D1D27E18012}">
      <dsp:nvSpPr>
        <dsp:cNvPr id="0" name=""/>
        <dsp:cNvSpPr/>
      </dsp:nvSpPr>
      <dsp:spPr>
        <a:xfrm>
          <a:off x="386413" y="641827"/>
          <a:ext cx="5409786" cy="383760"/>
        </a:xfrm>
        <a:prstGeom prst="round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2.</a:t>
          </a:r>
          <a:r>
            <a:rPr kumimoji="1" lang="ko-KR" sz="1300" kern="1200"/>
            <a:t> 일본이 인정하 증거</a:t>
          </a:r>
          <a:endParaRPr lang="en-US" sz="1300" kern="1200"/>
        </a:p>
      </dsp:txBody>
      <dsp:txXfrm>
        <a:off x="405147" y="660561"/>
        <a:ext cx="5372318" cy="346292"/>
      </dsp:txXfrm>
    </dsp:sp>
    <dsp:sp modelId="{17CC1FFD-17CB-5F4C-A425-C1662A91D09C}">
      <dsp:nvSpPr>
        <dsp:cNvPr id="0" name=""/>
        <dsp:cNvSpPr/>
      </dsp:nvSpPr>
      <dsp:spPr>
        <a:xfrm>
          <a:off x="0" y="2938537"/>
          <a:ext cx="772826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81782"/>
              <a:satOff val="-1261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2185C-0AB2-C04B-963B-6A732EB62821}">
      <dsp:nvSpPr>
        <dsp:cNvPr id="0" name=""/>
        <dsp:cNvSpPr/>
      </dsp:nvSpPr>
      <dsp:spPr>
        <a:xfrm>
          <a:off x="386413" y="2746657"/>
          <a:ext cx="5409786" cy="383760"/>
        </a:xfrm>
        <a:prstGeom prst="round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3.</a:t>
          </a:r>
          <a:r>
            <a:rPr kumimoji="1" lang="ko-KR" sz="1300" kern="1200"/>
            <a:t> 연합국최고사령관각서</a:t>
          </a:r>
          <a:endParaRPr lang="en-US" sz="1300" kern="1200"/>
        </a:p>
      </dsp:txBody>
      <dsp:txXfrm>
        <a:off x="405147" y="2765391"/>
        <a:ext cx="5372318" cy="346292"/>
      </dsp:txXfrm>
    </dsp:sp>
    <dsp:sp modelId="{7F58C8CC-E896-F547-BE34-5D27B753ABCB}">
      <dsp:nvSpPr>
        <dsp:cNvPr id="0" name=""/>
        <dsp:cNvSpPr/>
      </dsp:nvSpPr>
      <dsp:spPr>
        <a:xfrm>
          <a:off x="0" y="3528217"/>
          <a:ext cx="772826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172672"/>
              <a:satOff val="-1892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6A950-3C97-D441-8859-38F632DE1ED7}">
      <dsp:nvSpPr>
        <dsp:cNvPr id="0" name=""/>
        <dsp:cNvSpPr/>
      </dsp:nvSpPr>
      <dsp:spPr>
        <a:xfrm>
          <a:off x="386413" y="3336337"/>
          <a:ext cx="5409786" cy="383760"/>
        </a:xfrm>
        <a:prstGeom prst="round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4.</a:t>
          </a:r>
          <a:r>
            <a:rPr kumimoji="1" lang="ko-KR" sz="1300" kern="1200"/>
            <a:t> 샌프란시스코 강화조약</a:t>
          </a:r>
          <a:endParaRPr lang="en-US" sz="1300" kern="1200"/>
        </a:p>
      </dsp:txBody>
      <dsp:txXfrm>
        <a:off x="405147" y="3355071"/>
        <a:ext cx="5372318" cy="346292"/>
      </dsp:txXfrm>
    </dsp:sp>
    <dsp:sp modelId="{7686B928-CBA4-2640-8C86-E003E9EE4927}">
      <dsp:nvSpPr>
        <dsp:cNvPr id="0" name=""/>
        <dsp:cNvSpPr/>
      </dsp:nvSpPr>
      <dsp:spPr>
        <a:xfrm>
          <a:off x="0" y="4117897"/>
          <a:ext cx="772826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563563"/>
              <a:satOff val="-25227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15C50-72C7-F443-AD20-D029D0592319}">
      <dsp:nvSpPr>
        <dsp:cNvPr id="0" name=""/>
        <dsp:cNvSpPr/>
      </dsp:nvSpPr>
      <dsp:spPr>
        <a:xfrm>
          <a:off x="386413" y="3926017"/>
          <a:ext cx="5409786" cy="383760"/>
        </a:xfrm>
        <a:prstGeom prst="round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5.</a:t>
          </a:r>
          <a:r>
            <a:rPr kumimoji="1" lang="ko-KR" sz="1300" kern="1200"/>
            <a:t> 총평</a:t>
          </a:r>
          <a:endParaRPr lang="en-US" sz="1300" kern="1200"/>
        </a:p>
      </dsp:txBody>
      <dsp:txXfrm>
        <a:off x="405147" y="3944751"/>
        <a:ext cx="5372318" cy="346292"/>
      </dsp:txXfrm>
    </dsp:sp>
    <dsp:sp modelId="{21433748-685E-A044-89F4-21602EDEF8F5}">
      <dsp:nvSpPr>
        <dsp:cNvPr id="0" name=""/>
        <dsp:cNvSpPr/>
      </dsp:nvSpPr>
      <dsp:spPr>
        <a:xfrm>
          <a:off x="0" y="4707576"/>
          <a:ext cx="772826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C0C9A-0904-4445-8764-2F1CE38099AA}">
      <dsp:nvSpPr>
        <dsp:cNvPr id="0" name=""/>
        <dsp:cNvSpPr/>
      </dsp:nvSpPr>
      <dsp:spPr>
        <a:xfrm>
          <a:off x="386413" y="4515697"/>
          <a:ext cx="5409786" cy="38376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6.</a:t>
          </a:r>
          <a:r>
            <a:rPr kumimoji="1" lang="ko-KR" sz="1300" kern="1200"/>
            <a:t> </a:t>
          </a:r>
          <a:r>
            <a:rPr kumimoji="1" lang="en-US" sz="1300" kern="1200"/>
            <a:t>Q&amp;A</a:t>
          </a:r>
          <a:endParaRPr lang="en-US" sz="1300" kern="1200"/>
        </a:p>
      </dsp:txBody>
      <dsp:txXfrm>
        <a:off x="405147" y="4534431"/>
        <a:ext cx="537231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3CB14F-9FB2-B246-8E0B-088BEB6C2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/>
              <a:t>독도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일본의 인정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59DBBB-E4FA-6740-AA94-3E8C1B130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ore-KR" altLang="en-US" dirty="0"/>
              <a:t>역사적</a:t>
            </a:r>
            <a:r>
              <a:rPr kumimoji="1" lang="ko-KR" altLang="en-US" dirty="0"/>
              <a:t> 사실로 알 수 있는 독도의 주인</a:t>
            </a:r>
            <a:endParaRPr kumimoji="1" lang="ko-Kore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D61F0EE-D35A-B94D-A5A9-FE9D093C36B9}"/>
              </a:ext>
            </a:extLst>
          </p:cNvPr>
          <p:cNvSpPr txBox="1">
            <a:spLocks/>
          </p:cNvSpPr>
          <p:nvPr/>
        </p:nvSpPr>
        <p:spPr>
          <a:xfrm>
            <a:off x="8784374" y="2926080"/>
            <a:ext cx="3407626" cy="2679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ko-KR" altLang="en-US" sz="24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산업복지학과</a:t>
            </a:r>
            <a:endParaRPr kumimoji="1" lang="en-US" altLang="ko-KR" sz="2400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r"/>
            <a:endParaRPr kumimoji="1" lang="en-US" altLang="ko-KR" sz="2400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r"/>
            <a:r>
              <a:rPr kumimoji="1" lang="en-US" altLang="ko-KR" sz="24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21517270</a:t>
            </a:r>
          </a:p>
          <a:p>
            <a:pPr algn="r"/>
            <a:r>
              <a:rPr kumimoji="1" lang="ko-KR" altLang="en-US" sz="2400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유 경우</a:t>
            </a:r>
            <a:endParaRPr kumimoji="1" lang="ko-Kore-KR" altLang="en-US" sz="2400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90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79104F-B580-E945-8D60-C86A19EF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kumimoji="1" lang="en-US" altLang="ko-Kore-KR"/>
              <a:t>Index</a:t>
            </a:r>
            <a:endParaRPr kumimoji="1" lang="ko-Kore-KR" altLang="en-US" dirty="0"/>
          </a:p>
        </p:txBody>
      </p:sp>
      <p:graphicFrame>
        <p:nvGraphicFramePr>
          <p:cNvPr id="16" name="내용 개체 틀 2">
            <a:extLst>
              <a:ext uri="{FF2B5EF4-FFF2-40B4-BE49-F238E27FC236}">
                <a16:creationId xmlns:a16="http://schemas.microsoft.com/office/drawing/2014/main" id="{89C06112-3D32-4155-ABBB-2BD570DF0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91744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5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2ADF939-75C4-D248-92D3-A09B86E0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ko-Kore-KR" sz="5900" spc="-100" dirty="0"/>
              <a:t>1</a:t>
            </a:r>
            <a:r>
              <a:rPr kumimoji="1" lang="en-US" altLang="ko-KR" sz="5900" spc="-100" dirty="0"/>
              <a:t>.</a:t>
            </a:r>
            <a:r>
              <a:rPr kumimoji="1" lang="ko-KR" altLang="en-US" sz="5900" spc="-100" dirty="0"/>
              <a:t>독도의 역사</a:t>
            </a:r>
            <a:endParaRPr kumimoji="1" lang="en-US" altLang="en-US" sz="5900" spc="-1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0F915FF-A6A9-4F4A-80A5-01BAC4CB6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6" r="1" b="1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EB0729-A3E3-2246-8507-AE6B5464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>
            <a:normAutofit/>
          </a:bodyPr>
          <a:lstStyle/>
          <a:p>
            <a:r>
              <a:rPr kumimoji="1" lang="en-US" altLang="ko-Kore-KR" sz="3200"/>
              <a:t>1</a:t>
            </a:r>
            <a:r>
              <a:rPr kumimoji="1" lang="en-US" altLang="ko-KR" sz="3200"/>
              <a:t>.</a:t>
            </a:r>
            <a:r>
              <a:rPr kumimoji="1" lang="ko-KR" altLang="en-US" sz="3200"/>
              <a:t> 독도의 역사</a:t>
            </a:r>
            <a:br>
              <a:rPr kumimoji="1" lang="en-US" altLang="ko-KR" sz="3200"/>
            </a:br>
            <a:endParaRPr kumimoji="1" lang="ko-Kore-KR" alt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E3E65CB-C529-3F47-B6DC-42AF8E64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5" y="837850"/>
            <a:ext cx="6500974" cy="51682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8DFA97-5D96-48E5-A562-0C860BEC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390" y="2607014"/>
            <a:ext cx="3654857" cy="3157903"/>
          </a:xfrm>
        </p:spPr>
        <p:txBody>
          <a:bodyPr anchor="t">
            <a:normAutofit/>
          </a:bodyPr>
          <a:lstStyle/>
          <a:p>
            <a:endParaRPr lang="en-US" altLang="ko-KR" sz="1600" dirty="0">
              <a:solidFill>
                <a:srgbClr val="FFFFFF"/>
              </a:solidFill>
            </a:endParaRPr>
          </a:p>
          <a:p>
            <a:endParaRPr lang="en-US" altLang="ko-KR" sz="1600" dirty="0">
              <a:solidFill>
                <a:srgbClr val="FFFFFF"/>
              </a:solidFill>
            </a:endParaRPr>
          </a:p>
          <a:p>
            <a:r>
              <a:rPr lang="en-US" altLang="ko-KR" sz="1600" dirty="0">
                <a:solidFill>
                  <a:srgbClr val="FFFFFF"/>
                </a:solidFill>
              </a:rPr>
              <a:t>2003</a:t>
            </a:r>
            <a:r>
              <a:rPr lang="ko-KR" altLang="en-US" sz="1600" dirty="0">
                <a:solidFill>
                  <a:srgbClr val="FFFFFF"/>
                </a:solidFill>
              </a:rPr>
              <a:t>년</a:t>
            </a:r>
            <a:r>
              <a:rPr lang="en-US" altLang="ko-KR" sz="1600" dirty="0">
                <a:solidFill>
                  <a:srgbClr val="FFFFFF"/>
                </a:solidFill>
              </a:rPr>
              <a:t>-</a:t>
            </a:r>
            <a:r>
              <a:rPr lang="ko-KR" altLang="en-US" sz="1600" dirty="0">
                <a:solidFill>
                  <a:srgbClr val="FFFFFF"/>
                </a:solidFill>
              </a:rPr>
              <a:t> 독도 우편번호 부여</a:t>
            </a:r>
            <a:endParaRPr lang="en-US" altLang="ko-KR" sz="1600" dirty="0">
              <a:solidFill>
                <a:srgbClr val="FFFFFF"/>
              </a:solidFill>
            </a:endParaRPr>
          </a:p>
          <a:p>
            <a:endParaRPr lang="en-US" altLang="ko-KR" sz="1600" dirty="0">
              <a:solidFill>
                <a:srgbClr val="FFFFFF"/>
              </a:solidFill>
            </a:endParaRPr>
          </a:p>
          <a:p>
            <a:r>
              <a:rPr lang="en-US" altLang="ko-KR" sz="1600" dirty="0">
                <a:solidFill>
                  <a:srgbClr val="FFFFFF"/>
                </a:solidFill>
              </a:rPr>
              <a:t>2005</a:t>
            </a:r>
            <a:r>
              <a:rPr lang="ko-KR" altLang="en-US" sz="1600" dirty="0">
                <a:solidFill>
                  <a:srgbClr val="FFFFFF"/>
                </a:solidFill>
              </a:rPr>
              <a:t>년</a:t>
            </a:r>
            <a:r>
              <a:rPr lang="en-US" altLang="ko-KR" sz="1600" dirty="0">
                <a:solidFill>
                  <a:srgbClr val="FFFFFF"/>
                </a:solidFill>
              </a:rPr>
              <a:t>-</a:t>
            </a:r>
            <a:r>
              <a:rPr lang="ko-KR" altLang="en-US" sz="1600" dirty="0">
                <a:solidFill>
                  <a:srgbClr val="FFFFFF"/>
                </a:solidFill>
              </a:rPr>
              <a:t> 독도 방문 허용 확대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C1B0E0-C036-684B-882B-079466A4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ko-Kore-KR" sz="3200" spc="-100" dirty="0"/>
              <a:t>2</a:t>
            </a:r>
            <a:r>
              <a:rPr kumimoji="1" lang="en-US" altLang="ko-KR" sz="3200" spc="-100" dirty="0"/>
              <a:t>.</a:t>
            </a:r>
            <a:r>
              <a:rPr kumimoji="1" lang="ko-KR" altLang="en-US" sz="3200" spc="-100" dirty="0"/>
              <a:t> 일본이 인정한 증거</a:t>
            </a:r>
            <a:endParaRPr kumimoji="1" lang="en-US" altLang="en-US" sz="3200" spc="-1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73BAEBB0-F40D-454C-AC72-64E9CD28A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12" r="-1" b="-1"/>
          <a:stretch/>
        </p:blipFill>
        <p:spPr>
          <a:xfrm>
            <a:off x="486423" y="477517"/>
            <a:ext cx="1170736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4C972-E52F-7148-B0E4-C943284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7031" cy="1283461"/>
          </a:xfrm>
        </p:spPr>
        <p:txBody>
          <a:bodyPr anchor="b">
            <a:normAutofit/>
          </a:bodyPr>
          <a:lstStyle/>
          <a:p>
            <a:r>
              <a:rPr kumimoji="1" lang="en-US" altLang="ko-Kore-KR" sz="2400" dirty="0"/>
              <a:t>2</a:t>
            </a:r>
            <a:r>
              <a:rPr kumimoji="1" lang="en-US" altLang="ko-KR" sz="2400" dirty="0"/>
              <a:t>-1.</a:t>
            </a:r>
            <a:r>
              <a:rPr kumimoji="1" lang="ko-KR" altLang="en-US" sz="2400" dirty="0"/>
              <a:t> </a:t>
            </a:r>
            <a:r>
              <a:rPr kumimoji="1" lang="ko-KR" altLang="en-US" sz="2400" dirty="0" err="1"/>
              <a:t>돗토리번의</a:t>
            </a:r>
            <a:r>
              <a:rPr kumimoji="1" lang="ko-KR" altLang="en-US" sz="2400" dirty="0"/>
              <a:t> 답변서</a:t>
            </a:r>
            <a:br>
              <a:rPr kumimoji="1" lang="en-US" altLang="ko-KR" sz="2400" dirty="0"/>
            </a:br>
            <a:br>
              <a:rPr kumimoji="1" lang="en-US" altLang="ko-KR" sz="2400" dirty="0"/>
            </a:br>
            <a:endParaRPr kumimoji="1" lang="ko-Kore-KR" alt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CB2E55-7FD7-47EF-A67B-8A611CA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r>
              <a:rPr lang="en-US" altLang="ko-KR" sz="1600" dirty="0">
                <a:solidFill>
                  <a:srgbClr val="FFFFFF"/>
                </a:solidFill>
              </a:rPr>
              <a:t>&lt;</a:t>
            </a:r>
            <a:r>
              <a:rPr lang="ko-KR" altLang="en-US" sz="1600" dirty="0">
                <a:solidFill>
                  <a:srgbClr val="FFFFFF"/>
                </a:solidFill>
              </a:rPr>
              <a:t>번역</a:t>
            </a:r>
            <a:r>
              <a:rPr lang="en-US" altLang="ko-KR" sz="1600" dirty="0">
                <a:solidFill>
                  <a:srgbClr val="FFFFFF"/>
                </a:solidFill>
              </a:rPr>
              <a:t>&gt;</a:t>
            </a:r>
          </a:p>
          <a:p>
            <a:r>
              <a:rPr lang="en-US" altLang="ko-KR" sz="1600" dirty="0">
                <a:solidFill>
                  <a:srgbClr val="FFFFFF"/>
                </a:solidFill>
              </a:rPr>
              <a:t>1.</a:t>
            </a:r>
            <a:r>
              <a:rPr lang="ko-KR" altLang="en-US" sz="1600" dirty="0">
                <a:solidFill>
                  <a:srgbClr val="FFFFFF"/>
                </a:solidFill>
              </a:rPr>
              <a:t> 울릉도는 </a:t>
            </a:r>
            <a:r>
              <a:rPr lang="ko-KR" altLang="en-US" sz="1600" dirty="0" err="1">
                <a:solidFill>
                  <a:srgbClr val="FFFFFF"/>
                </a:solidFill>
              </a:rPr>
              <a:t>언제쯤부터</a:t>
            </a:r>
            <a:r>
              <a:rPr lang="ko-KR" altLang="en-US" sz="1600" dirty="0">
                <a:solidFill>
                  <a:srgbClr val="FFFFFF"/>
                </a:solidFill>
              </a:rPr>
              <a:t> 양국에 속하게 된 것인가</a:t>
            </a:r>
            <a:r>
              <a:rPr lang="en-US" altLang="ko-KR" sz="1600" dirty="0">
                <a:solidFill>
                  <a:srgbClr val="FFFFFF"/>
                </a:solidFill>
              </a:rPr>
              <a:t>?</a:t>
            </a:r>
          </a:p>
          <a:p>
            <a:r>
              <a:rPr lang="en-US" altLang="ko-KR" sz="1600" dirty="0">
                <a:solidFill>
                  <a:srgbClr val="FFFFFF"/>
                </a:solidFill>
              </a:rPr>
              <a:t>1.</a:t>
            </a:r>
            <a:r>
              <a:rPr lang="ko-KR" altLang="en-US" sz="1600" dirty="0">
                <a:solidFill>
                  <a:srgbClr val="FFFFFF"/>
                </a:solidFill>
              </a:rPr>
              <a:t> 울릉도 외에 양국에 속하는 섬이 있는가</a:t>
            </a:r>
            <a:r>
              <a:rPr lang="en-US" altLang="ko-KR" sz="1600" dirty="0">
                <a:solidFill>
                  <a:srgbClr val="FFFFFF"/>
                </a:solidFill>
              </a:rPr>
              <a:t>?</a:t>
            </a:r>
          </a:p>
          <a:p>
            <a:r>
              <a:rPr lang="en-US" altLang="ko-KR" sz="1600" dirty="0">
                <a:solidFill>
                  <a:srgbClr val="FFFFFF"/>
                </a:solidFill>
              </a:rPr>
              <a:t>1.</a:t>
            </a:r>
            <a:r>
              <a:rPr lang="ko-KR" altLang="en-US" sz="1600" dirty="0">
                <a:solidFill>
                  <a:srgbClr val="FFFFFF"/>
                </a:solidFill>
              </a:rPr>
              <a:t> 울릉도는 </a:t>
            </a:r>
            <a:r>
              <a:rPr lang="ko-KR" altLang="en-US" sz="1600" dirty="0" err="1">
                <a:solidFill>
                  <a:srgbClr val="FFFFFF"/>
                </a:solidFill>
              </a:rPr>
              <a:t>돗토리현에</a:t>
            </a:r>
            <a:r>
              <a:rPr lang="ko-KR" altLang="en-US" sz="1600" dirty="0">
                <a:solidFill>
                  <a:srgbClr val="FFFFFF"/>
                </a:solidFill>
              </a:rPr>
              <a:t> 속하는 섬이 아닙니다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</a:p>
          <a:p>
            <a:r>
              <a:rPr lang="en-US" altLang="ko-KR" sz="1600" dirty="0">
                <a:solidFill>
                  <a:srgbClr val="FFFFFF"/>
                </a:solidFill>
              </a:rPr>
              <a:t>1.</a:t>
            </a:r>
            <a:r>
              <a:rPr lang="ko-KR" altLang="en-US" sz="1600" dirty="0">
                <a:solidFill>
                  <a:srgbClr val="FFFFFF"/>
                </a:solidFill>
              </a:rPr>
              <a:t> 울릉도와 독도 및 </a:t>
            </a:r>
            <a:r>
              <a:rPr lang="ko-KR" altLang="en-US" sz="1600" dirty="0" err="1">
                <a:solidFill>
                  <a:srgbClr val="FFFFFF"/>
                </a:solidFill>
              </a:rPr>
              <a:t>그외</a:t>
            </a:r>
            <a:r>
              <a:rPr lang="ko-KR" altLang="en-US" sz="1600" dirty="0">
                <a:solidFill>
                  <a:srgbClr val="FFFFFF"/>
                </a:solidFill>
              </a:rPr>
              <a:t> 양국에 속하는 섬은 없습니다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내용 개체 틀 3" descr="돗토리번답변서">
            <a:extLst>
              <a:ext uri="{FF2B5EF4-FFF2-40B4-BE49-F238E27FC236}">
                <a16:creationId xmlns:a16="http://schemas.microsoft.com/office/drawing/2014/main" id="{82F19A20-A4B6-9A49-A71A-B869CE8414F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7" b="11292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8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8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482C26-C386-CC4E-B767-7078889F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kumimoji="1" lang="en-US" altLang="ko-Kore-KR"/>
              <a:t>2</a:t>
            </a:r>
            <a:r>
              <a:rPr kumimoji="1" lang="en-US" altLang="ko-KR"/>
              <a:t>-2.</a:t>
            </a:r>
            <a:r>
              <a:rPr kumimoji="1" lang="ko-KR" altLang="en-US"/>
              <a:t> 조선국교제시말내탐서</a:t>
            </a:r>
            <a:endParaRPr kumimoji="1" lang="ko-Kore-KR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5F6D1E-9B72-409D-984E-743526DB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 altLang="ko-KR" sz="1100">
                <a:solidFill>
                  <a:srgbClr val="FFFFFF"/>
                </a:solidFill>
              </a:rPr>
              <a:t>&lt;</a:t>
            </a:r>
            <a:r>
              <a:rPr lang="ko-KR" altLang="en-US" sz="1100">
                <a:solidFill>
                  <a:srgbClr val="FFFFFF"/>
                </a:solidFill>
              </a:rPr>
              <a:t>번역</a:t>
            </a:r>
            <a:r>
              <a:rPr lang="en-US" altLang="ko-KR" sz="1100">
                <a:solidFill>
                  <a:srgbClr val="FFFFFF"/>
                </a:solidFill>
              </a:rPr>
              <a:t>&gt;</a:t>
            </a:r>
            <a:endParaRPr lang="en-US" altLang="ko-Kore-KR" sz="1100">
              <a:solidFill>
                <a:srgbClr val="FFFFFF"/>
              </a:solidFill>
            </a:endParaRPr>
          </a:p>
          <a:p>
            <a:r>
              <a:rPr lang="en-US" altLang="ko-Kore-KR" sz="1100">
                <a:solidFill>
                  <a:srgbClr val="FFFFFF"/>
                </a:solidFill>
              </a:rPr>
              <a:t>죽도, 송도가 조선에 속하게 된 사정.</a:t>
            </a:r>
            <a:endParaRPr lang="ko-Kore-KR" altLang="ko-Kore-KR" sz="1100">
              <a:solidFill>
                <a:srgbClr val="FFFFFF"/>
              </a:solidFill>
            </a:endParaRPr>
          </a:p>
          <a:p>
            <a:r>
              <a:rPr lang="en-US" altLang="ko-Kore-KR" sz="1100">
                <a:solidFill>
                  <a:srgbClr val="FFFFFF"/>
                </a:solidFill>
              </a:rPr>
              <a:t> 송도는 죽도 옆에 있는 섬입니다. 송도에 관해서는 지금까지 기재된 기록이 없지만, 죽도에 관해서는 원록 연간에 주고받은 서한에 기록이 있습니다. </a:t>
            </a:r>
          </a:p>
          <a:p>
            <a:r>
              <a:rPr lang="en-US" altLang="ko-Kore-KR" sz="1100">
                <a:solidFill>
                  <a:srgbClr val="FFFFFF"/>
                </a:solidFill>
              </a:rPr>
              <a:t>원록 연간 이후 한동안 조선이 거류하는 사람을 파견하였으나 지금은 이전처럼 무인도가 되어 있습니다.</a:t>
            </a:r>
          </a:p>
          <a:p>
            <a:r>
              <a:rPr lang="en-US" altLang="ko-Kore-KR" sz="1100">
                <a:solidFill>
                  <a:srgbClr val="FFFFFF"/>
                </a:solidFill>
              </a:rPr>
              <a:t> 대나무와 대나무보다 굵은 갈대가 자라고, 인삼도 저절로 나며, 어획도 어느 정도 된다고 합니다. </a:t>
            </a:r>
          </a:p>
          <a:p>
            <a:r>
              <a:rPr lang="en-US" altLang="ko-Kore-KR" sz="1100">
                <a:solidFill>
                  <a:srgbClr val="FFFFFF"/>
                </a:solidFill>
              </a:rPr>
              <a:t>이상은 조선국의 사정을 현지 정찰한 대략적인 내용입니다.</a:t>
            </a:r>
          </a:p>
          <a:p>
            <a:r>
              <a:rPr lang="en-US" altLang="ko-Kore-KR" sz="1100">
                <a:solidFill>
                  <a:srgbClr val="FFFFFF"/>
                </a:solidFill>
              </a:rPr>
              <a:t> 자세한 것은 돌아가서 사안별로 서류와 그림, 도면 등을 첨부하여 말씀드리겠습니다. </a:t>
            </a:r>
          </a:p>
          <a:p>
            <a:r>
              <a:rPr lang="en-US" altLang="ko-Kore-KR" sz="1100">
                <a:solidFill>
                  <a:srgbClr val="FFFFFF"/>
                </a:solidFill>
              </a:rPr>
              <a:t>이상입니다. (1807년) 4월 외무성 특사 (좌전백모, 사타하쿠보), 삼산무, 제등영</a:t>
            </a:r>
            <a:endParaRPr lang="ko-Kore-KR" altLang="ko-Kore-KR" sz="1100">
              <a:solidFill>
                <a:srgbClr val="FFFFFF"/>
              </a:solidFill>
            </a:endParaRP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4" name="내용 개체 틀 3" descr="경사이(가) 표시된 사진&#10;&#10;자동 생성된 설명">
            <a:extLst>
              <a:ext uri="{FF2B5EF4-FFF2-40B4-BE49-F238E27FC236}">
                <a16:creationId xmlns:a16="http://schemas.microsoft.com/office/drawing/2014/main" id="{0A2FA544-E59A-8E42-8BA1-0F72319E08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90" y="1795288"/>
            <a:ext cx="5238340" cy="3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틀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236</Words>
  <Application>Microsoft Macintosh PowerPoint</Application>
  <PresentationFormat>와이드스크린</PresentationFormat>
  <Paragraphs>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Malgun Gothic</vt:lpstr>
      <vt:lpstr>Corbel</vt:lpstr>
      <vt:lpstr>Wingdings 2</vt:lpstr>
      <vt:lpstr>틀</vt:lpstr>
      <vt:lpstr>독도, 일본의 인정</vt:lpstr>
      <vt:lpstr>Index</vt:lpstr>
      <vt:lpstr>1.독도의 역사</vt:lpstr>
      <vt:lpstr>1. 독도의 역사 </vt:lpstr>
      <vt:lpstr>2. 일본이 인정한 증거</vt:lpstr>
      <vt:lpstr>2-1. 돗토리번의 답변서  </vt:lpstr>
      <vt:lpstr>2-2. 조선국교제시말내탐서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독도, 일본의 인정</dc:title>
  <dc:creator>유경우</dc:creator>
  <cp:lastModifiedBy>유경우</cp:lastModifiedBy>
  <cp:revision>11</cp:revision>
  <dcterms:created xsi:type="dcterms:W3CDTF">2020-05-03T13:33:54Z</dcterms:created>
  <dcterms:modified xsi:type="dcterms:W3CDTF">2020-05-03T18:14:20Z</dcterms:modified>
</cp:coreProperties>
</file>