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8" r:id="rId5"/>
    <p:sldId id="269" r:id="rId6"/>
    <p:sldId id="271" r:id="rId7"/>
    <p:sldId id="272" r:id="rId8"/>
    <p:sldId id="273" r:id="rId9"/>
    <p:sldId id="276" r:id="rId10"/>
    <p:sldId id="275" r:id="rId11"/>
    <p:sldId id="277" r:id="rId12"/>
    <p:sldId id="270" r:id="rId13"/>
    <p:sldId id="278" r:id="rId14"/>
    <p:sldId id="279" r:id="rId15"/>
    <p:sldId id="282" r:id="rId16"/>
    <p:sldId id="280" r:id="rId17"/>
    <p:sldId id="264" r:id="rId18"/>
    <p:sldId id="265" r:id="rId19"/>
    <p:sldId id="283" r:id="rId20"/>
    <p:sldId id="261" r:id="rId21"/>
    <p:sldId id="262" r:id="rId2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4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4A99A7-A58E-468D-9303-42D2A702B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E4F195F-A9A2-4465-9B99-AB574F493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91A8EC-3032-4806-8D6B-142D64348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CF7B43-4784-4222-973A-973312C45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603262F-BA78-4E7D-8504-19368B55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295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AE9361-BE12-4FA2-B699-74869948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78CDFA3-F85C-4639-A257-F723E4C81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A90150-AB65-4F2B-A58C-1213A5481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C4C567-8D76-4585-8A1F-A5A23B0BD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5632132-07A3-4E57-AA96-CC7B5632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286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564E1BD-9921-443C-B439-F6E3E8C75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827392A-2269-4E25-9EB7-BFC161E83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629222-FF63-41B1-BFC6-21337997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0EB57A-97E1-4326-8F52-8B33C8F64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70E8213-2FC5-418F-B8DD-9C39DA3F8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227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776833-8559-4C1D-8663-F626A65F0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0AE996-279C-43C8-8999-3432178E3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DABEC44-DE7B-4101-8C5D-A08D89526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60A884-D7EA-47F3-808D-31890C544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53244E-5147-48E2-BA20-4055A819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54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971EE5-6953-43A7-ABF7-6BDC6B114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6D0A6E-8FDA-43E4-AC26-6395895D3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3D75BE-6697-4C4F-BEB3-C47F21F20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E11D52-6E1C-46E2-AA75-93BAB53A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87BBFE-09AD-455E-92C0-ECC3CAD19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04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5DE985-F6EF-4380-B54F-9AE5C925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85E99C-EEFD-481F-B98F-C921FC86F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B8ECC0-8F6D-4D9E-9543-E2379ED56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FA83FA2-DA98-45D8-ABBC-E38AE3C82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7DFB58E-E2B3-4019-A83F-0721F71B7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9FAC3AF-C84F-4C0E-BB69-F054A0A0D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160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8118B1-CC5C-4179-832C-DD68A0EF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BC71DCB-1A4A-44C1-AD39-3DD990F89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B2144EB-15F1-4D17-975D-569791A25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62C726E-9105-4EFB-BBAB-FDF108574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32B3B12-0EAD-4D24-8325-E1B04DC199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4946814-082E-4590-B75A-0C99320C1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F042144-6299-401E-AEC2-934C48DC6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2275125-B720-4E74-A789-8128F558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540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3EC5AF-7C9C-4AEB-971B-26634AE0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9FC7116-7031-402D-B15D-97A19543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BA55353-60DB-4871-9261-9776A850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81FAA55-2BF3-49E5-8426-E337EDA8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68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46FA4BA-A093-451E-901D-389F5D49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855A5EE-D4C0-464A-83E9-4520F70F7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6F43F7D-5EFF-49F6-8514-7C57CC82E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11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6B426A-5F03-4601-B4DE-3444CADF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254A98A-6034-4109-B50B-C6E6C5217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1417DBB-B7E4-4181-83E6-FDA179EFF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D4CE05-23EB-494D-A836-759E38DBA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3CBF527-E376-4B5E-9764-9AB6C3E4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BFD315-6D45-4418-8DCA-F8649374C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320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BE543E-5DAC-4CB9-B7FF-8C57CB077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D887166-5536-4054-88AE-11C4F27CD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42B3E42-7A69-4B4A-92B6-0FEB68258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D9452D5-9DDF-4DF8-963B-6DFD30C98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63823-E784-4475-B134-15589418A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CBF4278-6B2C-4ED2-B0A1-77CC1A9B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982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69B11C8-7B1D-4D7D-BEA0-E5D4167AF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462FEAE-211C-4FCA-9B12-552575450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D32978-7111-40F1-98BF-033148E76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F7FFB-0C55-437C-84DA-1546DF6C436A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1A11397-4D90-40BE-81E9-B54CEFB19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1CBF90-AD5B-499B-82E5-C7FA48E2C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03713-9A90-4A2C-96F8-6974F086D1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6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ko.wikipedia.org/wiki/%ED%95%99%EC%8A%B5%EC%88%99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wqDz0Bp5X0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>
            <a:extLst>
              <a:ext uri="{FF2B5EF4-FFF2-40B4-BE49-F238E27FC236}">
                <a16:creationId xmlns:a16="http://schemas.microsoft.com/office/drawing/2014/main" id="{B134DAEA-1F03-481B-B7FC-E6C53B91818D}"/>
              </a:ext>
            </a:extLst>
          </p:cNvPr>
          <p:cNvGrpSpPr/>
          <p:nvPr/>
        </p:nvGrpSpPr>
        <p:grpSpPr>
          <a:xfrm>
            <a:off x="3522914" y="764793"/>
            <a:ext cx="4774242" cy="4705165"/>
            <a:chOff x="3503590" y="960737"/>
            <a:chExt cx="4774242" cy="4705165"/>
          </a:xfrm>
        </p:grpSpPr>
        <p:sp>
          <p:nvSpPr>
            <p:cNvPr id="41" name="타원 40">
              <a:extLst>
                <a:ext uri="{FF2B5EF4-FFF2-40B4-BE49-F238E27FC236}">
                  <a16:creationId xmlns:a16="http://schemas.microsoft.com/office/drawing/2014/main" id="{49402502-3345-43C3-90A5-BE67CFF236E7}"/>
                </a:ext>
              </a:extLst>
            </p:cNvPr>
            <p:cNvSpPr/>
            <p:nvPr/>
          </p:nvSpPr>
          <p:spPr>
            <a:xfrm>
              <a:off x="3503590" y="960737"/>
              <a:ext cx="4774242" cy="470516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2" name="Group 3">
              <a:extLst>
                <a:ext uri="{FF2B5EF4-FFF2-40B4-BE49-F238E27FC236}">
                  <a16:creationId xmlns:a16="http://schemas.microsoft.com/office/drawing/2014/main" id="{211DF77D-9885-48B2-8EE7-12443109E7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6600" y="1751924"/>
              <a:ext cx="3011966" cy="3057873"/>
              <a:chOff x="1442" y="962"/>
              <a:chExt cx="2702" cy="2732"/>
            </a:xfrm>
            <a:solidFill>
              <a:schemeClr val="bg1"/>
            </a:solidFill>
          </p:grpSpPr>
          <p:sp>
            <p:nvSpPr>
              <p:cNvPr id="3" name="Freeform 4">
                <a:extLst>
                  <a:ext uri="{FF2B5EF4-FFF2-40B4-BE49-F238E27FC236}">
                    <a16:creationId xmlns:a16="http://schemas.microsoft.com/office/drawing/2014/main" id="{F60FD1ED-9B47-40A3-9CE6-7E0D096FC6F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83" y="3049"/>
                <a:ext cx="354" cy="514"/>
              </a:xfrm>
              <a:custGeom>
                <a:avLst/>
                <a:gdLst>
                  <a:gd name="T0" fmla="*/ 4 w 708"/>
                  <a:gd name="T1" fmla="*/ 215 h 1027"/>
                  <a:gd name="T2" fmla="*/ 17 w 708"/>
                  <a:gd name="T3" fmla="*/ 240 h 1027"/>
                  <a:gd name="T4" fmla="*/ 46 w 708"/>
                  <a:gd name="T5" fmla="*/ 287 h 1027"/>
                  <a:gd name="T6" fmla="*/ 110 w 708"/>
                  <a:gd name="T7" fmla="*/ 347 h 1027"/>
                  <a:gd name="T8" fmla="*/ 95 w 708"/>
                  <a:gd name="T9" fmla="*/ 366 h 1027"/>
                  <a:gd name="T10" fmla="*/ 71 w 708"/>
                  <a:gd name="T11" fmla="*/ 363 h 1027"/>
                  <a:gd name="T12" fmla="*/ 57 w 708"/>
                  <a:gd name="T13" fmla="*/ 316 h 1027"/>
                  <a:gd name="T14" fmla="*/ 20 w 708"/>
                  <a:gd name="T15" fmla="*/ 338 h 1027"/>
                  <a:gd name="T16" fmla="*/ 60 w 708"/>
                  <a:gd name="T17" fmla="*/ 414 h 1027"/>
                  <a:gd name="T18" fmla="*/ 68 w 708"/>
                  <a:gd name="T19" fmla="*/ 451 h 1027"/>
                  <a:gd name="T20" fmla="*/ 154 w 708"/>
                  <a:gd name="T21" fmla="*/ 394 h 1027"/>
                  <a:gd name="T22" fmla="*/ 154 w 708"/>
                  <a:gd name="T23" fmla="*/ 437 h 1027"/>
                  <a:gd name="T24" fmla="*/ 228 w 708"/>
                  <a:gd name="T25" fmla="*/ 427 h 1027"/>
                  <a:gd name="T26" fmla="*/ 172 w 708"/>
                  <a:gd name="T27" fmla="*/ 371 h 1027"/>
                  <a:gd name="T28" fmla="*/ 182 w 708"/>
                  <a:gd name="T29" fmla="*/ 330 h 1027"/>
                  <a:gd name="T30" fmla="*/ 188 w 708"/>
                  <a:gd name="T31" fmla="*/ 268 h 1027"/>
                  <a:gd name="T32" fmla="*/ 241 w 708"/>
                  <a:gd name="T33" fmla="*/ 285 h 1027"/>
                  <a:gd name="T34" fmla="*/ 276 w 708"/>
                  <a:gd name="T35" fmla="*/ 372 h 1027"/>
                  <a:gd name="T36" fmla="*/ 269 w 708"/>
                  <a:gd name="T37" fmla="*/ 441 h 1027"/>
                  <a:gd name="T38" fmla="*/ 250 w 708"/>
                  <a:gd name="T39" fmla="*/ 468 h 1027"/>
                  <a:gd name="T40" fmla="*/ 289 w 708"/>
                  <a:gd name="T41" fmla="*/ 484 h 1027"/>
                  <a:gd name="T42" fmla="*/ 233 w 708"/>
                  <a:gd name="T43" fmla="*/ 573 h 1027"/>
                  <a:gd name="T44" fmla="*/ 161 w 708"/>
                  <a:gd name="T45" fmla="*/ 645 h 1027"/>
                  <a:gd name="T46" fmla="*/ 172 w 708"/>
                  <a:gd name="T47" fmla="*/ 745 h 1027"/>
                  <a:gd name="T48" fmla="*/ 172 w 708"/>
                  <a:gd name="T49" fmla="*/ 854 h 1027"/>
                  <a:gd name="T50" fmla="*/ 143 w 708"/>
                  <a:gd name="T51" fmla="*/ 913 h 1027"/>
                  <a:gd name="T52" fmla="*/ 208 w 708"/>
                  <a:gd name="T53" fmla="*/ 942 h 1027"/>
                  <a:gd name="T54" fmla="*/ 261 w 708"/>
                  <a:gd name="T55" fmla="*/ 970 h 1027"/>
                  <a:gd name="T56" fmla="*/ 248 w 708"/>
                  <a:gd name="T57" fmla="*/ 906 h 1027"/>
                  <a:gd name="T58" fmla="*/ 261 w 708"/>
                  <a:gd name="T59" fmla="*/ 813 h 1027"/>
                  <a:gd name="T60" fmla="*/ 332 w 708"/>
                  <a:gd name="T61" fmla="*/ 790 h 1027"/>
                  <a:gd name="T62" fmla="*/ 300 w 708"/>
                  <a:gd name="T63" fmla="*/ 838 h 1027"/>
                  <a:gd name="T64" fmla="*/ 317 w 708"/>
                  <a:gd name="T65" fmla="*/ 897 h 1027"/>
                  <a:gd name="T66" fmla="*/ 284 w 708"/>
                  <a:gd name="T67" fmla="*/ 1000 h 1027"/>
                  <a:gd name="T68" fmla="*/ 337 w 708"/>
                  <a:gd name="T69" fmla="*/ 1009 h 1027"/>
                  <a:gd name="T70" fmla="*/ 405 w 708"/>
                  <a:gd name="T71" fmla="*/ 950 h 1027"/>
                  <a:gd name="T72" fmla="*/ 399 w 708"/>
                  <a:gd name="T73" fmla="*/ 889 h 1027"/>
                  <a:gd name="T74" fmla="*/ 449 w 708"/>
                  <a:gd name="T75" fmla="*/ 886 h 1027"/>
                  <a:gd name="T76" fmla="*/ 508 w 708"/>
                  <a:gd name="T77" fmla="*/ 850 h 1027"/>
                  <a:gd name="T78" fmla="*/ 530 w 708"/>
                  <a:gd name="T79" fmla="*/ 745 h 1027"/>
                  <a:gd name="T80" fmla="*/ 564 w 708"/>
                  <a:gd name="T81" fmla="*/ 627 h 1027"/>
                  <a:gd name="T82" fmla="*/ 601 w 708"/>
                  <a:gd name="T83" fmla="*/ 543 h 1027"/>
                  <a:gd name="T84" fmla="*/ 632 w 708"/>
                  <a:gd name="T85" fmla="*/ 478 h 1027"/>
                  <a:gd name="T86" fmla="*/ 666 w 708"/>
                  <a:gd name="T87" fmla="*/ 436 h 1027"/>
                  <a:gd name="T88" fmla="*/ 707 w 708"/>
                  <a:gd name="T89" fmla="*/ 403 h 1027"/>
                  <a:gd name="T90" fmla="*/ 691 w 708"/>
                  <a:gd name="T91" fmla="*/ 361 h 1027"/>
                  <a:gd name="T92" fmla="*/ 691 w 708"/>
                  <a:gd name="T93" fmla="*/ 330 h 1027"/>
                  <a:gd name="T94" fmla="*/ 663 w 708"/>
                  <a:gd name="T95" fmla="*/ 291 h 1027"/>
                  <a:gd name="T96" fmla="*/ 624 w 708"/>
                  <a:gd name="T97" fmla="*/ 254 h 1027"/>
                  <a:gd name="T98" fmla="*/ 582 w 708"/>
                  <a:gd name="T99" fmla="*/ 226 h 1027"/>
                  <a:gd name="T100" fmla="*/ 643 w 708"/>
                  <a:gd name="T101" fmla="*/ 153 h 1027"/>
                  <a:gd name="T102" fmla="*/ 562 w 708"/>
                  <a:gd name="T103" fmla="*/ 130 h 1027"/>
                  <a:gd name="T104" fmla="*/ 470 w 708"/>
                  <a:gd name="T105" fmla="*/ 127 h 1027"/>
                  <a:gd name="T106" fmla="*/ 427 w 708"/>
                  <a:gd name="T107" fmla="*/ 40 h 1027"/>
                  <a:gd name="T108" fmla="*/ 365 w 708"/>
                  <a:gd name="T109" fmla="*/ 1 h 1027"/>
                  <a:gd name="T110" fmla="*/ 287 w 708"/>
                  <a:gd name="T111" fmla="*/ 32 h 1027"/>
                  <a:gd name="T112" fmla="*/ 211 w 708"/>
                  <a:gd name="T113" fmla="*/ 96 h 1027"/>
                  <a:gd name="T114" fmla="*/ 157 w 708"/>
                  <a:gd name="T115" fmla="*/ 153 h 1027"/>
                  <a:gd name="T116" fmla="*/ 132 w 708"/>
                  <a:gd name="T117" fmla="*/ 152 h 1027"/>
                  <a:gd name="T118" fmla="*/ 87 w 708"/>
                  <a:gd name="T119" fmla="*/ 144 h 1027"/>
                  <a:gd name="T120" fmla="*/ 85 w 708"/>
                  <a:gd name="T121" fmla="*/ 200 h 1027"/>
                  <a:gd name="T122" fmla="*/ 18 w 708"/>
                  <a:gd name="T123" fmla="*/ 18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708" h="1027">
                    <a:moveTo>
                      <a:pt x="9" y="180"/>
                    </a:moveTo>
                    <a:lnTo>
                      <a:pt x="9" y="184"/>
                    </a:lnTo>
                    <a:lnTo>
                      <a:pt x="9" y="194"/>
                    </a:lnTo>
                    <a:lnTo>
                      <a:pt x="8" y="205"/>
                    </a:lnTo>
                    <a:lnTo>
                      <a:pt x="8" y="211"/>
                    </a:lnTo>
                    <a:lnTo>
                      <a:pt x="6" y="212"/>
                    </a:lnTo>
                    <a:lnTo>
                      <a:pt x="4" y="215"/>
                    </a:lnTo>
                    <a:lnTo>
                      <a:pt x="3" y="218"/>
                    </a:lnTo>
                    <a:lnTo>
                      <a:pt x="1" y="222"/>
                    </a:lnTo>
                    <a:lnTo>
                      <a:pt x="0" y="225"/>
                    </a:lnTo>
                    <a:lnTo>
                      <a:pt x="0" y="228"/>
                    </a:lnTo>
                    <a:lnTo>
                      <a:pt x="0" y="232"/>
                    </a:lnTo>
                    <a:lnTo>
                      <a:pt x="8" y="236"/>
                    </a:lnTo>
                    <a:lnTo>
                      <a:pt x="17" y="240"/>
                    </a:lnTo>
                    <a:lnTo>
                      <a:pt x="26" y="243"/>
                    </a:lnTo>
                    <a:lnTo>
                      <a:pt x="32" y="250"/>
                    </a:lnTo>
                    <a:lnTo>
                      <a:pt x="34" y="259"/>
                    </a:lnTo>
                    <a:lnTo>
                      <a:pt x="34" y="270"/>
                    </a:lnTo>
                    <a:lnTo>
                      <a:pt x="34" y="281"/>
                    </a:lnTo>
                    <a:lnTo>
                      <a:pt x="39" y="285"/>
                    </a:lnTo>
                    <a:lnTo>
                      <a:pt x="46" y="287"/>
                    </a:lnTo>
                    <a:lnTo>
                      <a:pt x="57" y="288"/>
                    </a:lnTo>
                    <a:lnTo>
                      <a:pt x="71" y="291"/>
                    </a:lnTo>
                    <a:lnTo>
                      <a:pt x="82" y="298"/>
                    </a:lnTo>
                    <a:lnTo>
                      <a:pt x="91" y="310"/>
                    </a:lnTo>
                    <a:lnTo>
                      <a:pt x="99" y="323"/>
                    </a:lnTo>
                    <a:lnTo>
                      <a:pt x="105" y="336"/>
                    </a:lnTo>
                    <a:lnTo>
                      <a:pt x="110" y="347"/>
                    </a:lnTo>
                    <a:lnTo>
                      <a:pt x="110" y="352"/>
                    </a:lnTo>
                    <a:lnTo>
                      <a:pt x="110" y="355"/>
                    </a:lnTo>
                    <a:lnTo>
                      <a:pt x="109" y="358"/>
                    </a:lnTo>
                    <a:lnTo>
                      <a:pt x="105" y="360"/>
                    </a:lnTo>
                    <a:lnTo>
                      <a:pt x="102" y="361"/>
                    </a:lnTo>
                    <a:lnTo>
                      <a:pt x="98" y="364"/>
                    </a:lnTo>
                    <a:lnTo>
                      <a:pt x="95" y="366"/>
                    </a:lnTo>
                    <a:lnTo>
                      <a:pt x="90" y="368"/>
                    </a:lnTo>
                    <a:lnTo>
                      <a:pt x="88" y="371"/>
                    </a:lnTo>
                    <a:lnTo>
                      <a:pt x="85" y="371"/>
                    </a:lnTo>
                    <a:lnTo>
                      <a:pt x="82" y="371"/>
                    </a:lnTo>
                    <a:lnTo>
                      <a:pt x="77" y="369"/>
                    </a:lnTo>
                    <a:lnTo>
                      <a:pt x="74" y="366"/>
                    </a:lnTo>
                    <a:lnTo>
                      <a:pt x="71" y="363"/>
                    </a:lnTo>
                    <a:lnTo>
                      <a:pt x="70" y="360"/>
                    </a:lnTo>
                    <a:lnTo>
                      <a:pt x="67" y="355"/>
                    </a:lnTo>
                    <a:lnTo>
                      <a:pt x="65" y="350"/>
                    </a:lnTo>
                    <a:lnTo>
                      <a:pt x="65" y="347"/>
                    </a:lnTo>
                    <a:lnTo>
                      <a:pt x="64" y="340"/>
                    </a:lnTo>
                    <a:lnTo>
                      <a:pt x="60" y="329"/>
                    </a:lnTo>
                    <a:lnTo>
                      <a:pt x="57" y="316"/>
                    </a:lnTo>
                    <a:lnTo>
                      <a:pt x="51" y="304"/>
                    </a:lnTo>
                    <a:lnTo>
                      <a:pt x="45" y="296"/>
                    </a:lnTo>
                    <a:lnTo>
                      <a:pt x="39" y="295"/>
                    </a:lnTo>
                    <a:lnTo>
                      <a:pt x="32" y="299"/>
                    </a:lnTo>
                    <a:lnTo>
                      <a:pt x="28" y="310"/>
                    </a:lnTo>
                    <a:lnTo>
                      <a:pt x="23" y="324"/>
                    </a:lnTo>
                    <a:lnTo>
                      <a:pt x="20" y="338"/>
                    </a:lnTo>
                    <a:lnTo>
                      <a:pt x="22" y="354"/>
                    </a:lnTo>
                    <a:lnTo>
                      <a:pt x="26" y="364"/>
                    </a:lnTo>
                    <a:lnTo>
                      <a:pt x="36" y="375"/>
                    </a:lnTo>
                    <a:lnTo>
                      <a:pt x="46" y="385"/>
                    </a:lnTo>
                    <a:lnTo>
                      <a:pt x="56" y="394"/>
                    </a:lnTo>
                    <a:lnTo>
                      <a:pt x="62" y="403"/>
                    </a:lnTo>
                    <a:lnTo>
                      <a:pt x="60" y="414"/>
                    </a:lnTo>
                    <a:lnTo>
                      <a:pt x="57" y="425"/>
                    </a:lnTo>
                    <a:lnTo>
                      <a:pt x="54" y="437"/>
                    </a:lnTo>
                    <a:lnTo>
                      <a:pt x="53" y="448"/>
                    </a:lnTo>
                    <a:lnTo>
                      <a:pt x="53" y="456"/>
                    </a:lnTo>
                    <a:lnTo>
                      <a:pt x="54" y="461"/>
                    </a:lnTo>
                    <a:lnTo>
                      <a:pt x="59" y="459"/>
                    </a:lnTo>
                    <a:lnTo>
                      <a:pt x="68" y="451"/>
                    </a:lnTo>
                    <a:lnTo>
                      <a:pt x="79" y="437"/>
                    </a:lnTo>
                    <a:lnTo>
                      <a:pt x="93" y="423"/>
                    </a:lnTo>
                    <a:lnTo>
                      <a:pt x="105" y="413"/>
                    </a:lnTo>
                    <a:lnTo>
                      <a:pt x="121" y="406"/>
                    </a:lnTo>
                    <a:lnTo>
                      <a:pt x="132" y="403"/>
                    </a:lnTo>
                    <a:lnTo>
                      <a:pt x="144" y="399"/>
                    </a:lnTo>
                    <a:lnTo>
                      <a:pt x="154" y="394"/>
                    </a:lnTo>
                    <a:lnTo>
                      <a:pt x="163" y="391"/>
                    </a:lnTo>
                    <a:lnTo>
                      <a:pt x="169" y="392"/>
                    </a:lnTo>
                    <a:lnTo>
                      <a:pt x="172" y="397"/>
                    </a:lnTo>
                    <a:lnTo>
                      <a:pt x="172" y="408"/>
                    </a:lnTo>
                    <a:lnTo>
                      <a:pt x="166" y="419"/>
                    </a:lnTo>
                    <a:lnTo>
                      <a:pt x="158" y="428"/>
                    </a:lnTo>
                    <a:lnTo>
                      <a:pt x="154" y="437"/>
                    </a:lnTo>
                    <a:lnTo>
                      <a:pt x="157" y="447"/>
                    </a:lnTo>
                    <a:lnTo>
                      <a:pt x="166" y="454"/>
                    </a:lnTo>
                    <a:lnTo>
                      <a:pt x="180" y="458"/>
                    </a:lnTo>
                    <a:lnTo>
                      <a:pt x="194" y="456"/>
                    </a:lnTo>
                    <a:lnTo>
                      <a:pt x="208" y="450"/>
                    </a:lnTo>
                    <a:lnTo>
                      <a:pt x="219" y="439"/>
                    </a:lnTo>
                    <a:lnTo>
                      <a:pt x="228" y="427"/>
                    </a:lnTo>
                    <a:lnTo>
                      <a:pt x="233" y="414"/>
                    </a:lnTo>
                    <a:lnTo>
                      <a:pt x="231" y="399"/>
                    </a:lnTo>
                    <a:lnTo>
                      <a:pt x="227" y="391"/>
                    </a:lnTo>
                    <a:lnTo>
                      <a:pt x="214" y="383"/>
                    </a:lnTo>
                    <a:lnTo>
                      <a:pt x="200" y="378"/>
                    </a:lnTo>
                    <a:lnTo>
                      <a:pt x="186" y="374"/>
                    </a:lnTo>
                    <a:lnTo>
                      <a:pt x="172" y="371"/>
                    </a:lnTo>
                    <a:lnTo>
                      <a:pt x="164" y="369"/>
                    </a:lnTo>
                    <a:lnTo>
                      <a:pt x="160" y="364"/>
                    </a:lnTo>
                    <a:lnTo>
                      <a:pt x="161" y="360"/>
                    </a:lnTo>
                    <a:lnTo>
                      <a:pt x="168" y="354"/>
                    </a:lnTo>
                    <a:lnTo>
                      <a:pt x="174" y="346"/>
                    </a:lnTo>
                    <a:lnTo>
                      <a:pt x="180" y="340"/>
                    </a:lnTo>
                    <a:lnTo>
                      <a:pt x="182" y="330"/>
                    </a:lnTo>
                    <a:lnTo>
                      <a:pt x="180" y="319"/>
                    </a:lnTo>
                    <a:lnTo>
                      <a:pt x="175" y="309"/>
                    </a:lnTo>
                    <a:lnTo>
                      <a:pt x="172" y="296"/>
                    </a:lnTo>
                    <a:lnTo>
                      <a:pt x="172" y="287"/>
                    </a:lnTo>
                    <a:lnTo>
                      <a:pt x="174" y="281"/>
                    </a:lnTo>
                    <a:lnTo>
                      <a:pt x="180" y="274"/>
                    </a:lnTo>
                    <a:lnTo>
                      <a:pt x="188" y="268"/>
                    </a:lnTo>
                    <a:lnTo>
                      <a:pt x="196" y="262"/>
                    </a:lnTo>
                    <a:lnTo>
                      <a:pt x="202" y="259"/>
                    </a:lnTo>
                    <a:lnTo>
                      <a:pt x="208" y="260"/>
                    </a:lnTo>
                    <a:lnTo>
                      <a:pt x="214" y="265"/>
                    </a:lnTo>
                    <a:lnTo>
                      <a:pt x="224" y="271"/>
                    </a:lnTo>
                    <a:lnTo>
                      <a:pt x="233" y="277"/>
                    </a:lnTo>
                    <a:lnTo>
                      <a:pt x="241" y="285"/>
                    </a:lnTo>
                    <a:lnTo>
                      <a:pt x="244" y="293"/>
                    </a:lnTo>
                    <a:lnTo>
                      <a:pt x="245" y="307"/>
                    </a:lnTo>
                    <a:lnTo>
                      <a:pt x="247" y="326"/>
                    </a:lnTo>
                    <a:lnTo>
                      <a:pt x="251" y="344"/>
                    </a:lnTo>
                    <a:lnTo>
                      <a:pt x="258" y="357"/>
                    </a:lnTo>
                    <a:lnTo>
                      <a:pt x="265" y="364"/>
                    </a:lnTo>
                    <a:lnTo>
                      <a:pt x="276" y="372"/>
                    </a:lnTo>
                    <a:lnTo>
                      <a:pt x="286" y="382"/>
                    </a:lnTo>
                    <a:lnTo>
                      <a:pt x="293" y="391"/>
                    </a:lnTo>
                    <a:lnTo>
                      <a:pt x="295" y="400"/>
                    </a:lnTo>
                    <a:lnTo>
                      <a:pt x="289" y="416"/>
                    </a:lnTo>
                    <a:lnTo>
                      <a:pt x="281" y="430"/>
                    </a:lnTo>
                    <a:lnTo>
                      <a:pt x="275" y="437"/>
                    </a:lnTo>
                    <a:lnTo>
                      <a:pt x="269" y="441"/>
                    </a:lnTo>
                    <a:lnTo>
                      <a:pt x="261" y="445"/>
                    </a:lnTo>
                    <a:lnTo>
                      <a:pt x="251" y="451"/>
                    </a:lnTo>
                    <a:lnTo>
                      <a:pt x="244" y="458"/>
                    </a:lnTo>
                    <a:lnTo>
                      <a:pt x="237" y="464"/>
                    </a:lnTo>
                    <a:lnTo>
                      <a:pt x="236" y="468"/>
                    </a:lnTo>
                    <a:lnTo>
                      <a:pt x="239" y="470"/>
                    </a:lnTo>
                    <a:lnTo>
                      <a:pt x="250" y="468"/>
                    </a:lnTo>
                    <a:lnTo>
                      <a:pt x="259" y="465"/>
                    </a:lnTo>
                    <a:lnTo>
                      <a:pt x="270" y="461"/>
                    </a:lnTo>
                    <a:lnTo>
                      <a:pt x="278" y="458"/>
                    </a:lnTo>
                    <a:lnTo>
                      <a:pt x="286" y="458"/>
                    </a:lnTo>
                    <a:lnTo>
                      <a:pt x="292" y="462"/>
                    </a:lnTo>
                    <a:lnTo>
                      <a:pt x="292" y="472"/>
                    </a:lnTo>
                    <a:lnTo>
                      <a:pt x="289" y="484"/>
                    </a:lnTo>
                    <a:lnTo>
                      <a:pt x="281" y="496"/>
                    </a:lnTo>
                    <a:lnTo>
                      <a:pt x="273" y="507"/>
                    </a:lnTo>
                    <a:lnTo>
                      <a:pt x="267" y="517"/>
                    </a:lnTo>
                    <a:lnTo>
                      <a:pt x="261" y="529"/>
                    </a:lnTo>
                    <a:lnTo>
                      <a:pt x="251" y="545"/>
                    </a:lnTo>
                    <a:lnTo>
                      <a:pt x="242" y="560"/>
                    </a:lnTo>
                    <a:lnTo>
                      <a:pt x="233" y="573"/>
                    </a:lnTo>
                    <a:lnTo>
                      <a:pt x="222" y="591"/>
                    </a:lnTo>
                    <a:lnTo>
                      <a:pt x="210" y="610"/>
                    </a:lnTo>
                    <a:lnTo>
                      <a:pt x="196" y="627"/>
                    </a:lnTo>
                    <a:lnTo>
                      <a:pt x="186" y="635"/>
                    </a:lnTo>
                    <a:lnTo>
                      <a:pt x="177" y="638"/>
                    </a:lnTo>
                    <a:lnTo>
                      <a:pt x="168" y="641"/>
                    </a:lnTo>
                    <a:lnTo>
                      <a:pt x="161" y="645"/>
                    </a:lnTo>
                    <a:lnTo>
                      <a:pt x="157" y="653"/>
                    </a:lnTo>
                    <a:lnTo>
                      <a:pt x="152" y="673"/>
                    </a:lnTo>
                    <a:lnTo>
                      <a:pt x="152" y="695"/>
                    </a:lnTo>
                    <a:lnTo>
                      <a:pt x="157" y="720"/>
                    </a:lnTo>
                    <a:lnTo>
                      <a:pt x="161" y="731"/>
                    </a:lnTo>
                    <a:lnTo>
                      <a:pt x="168" y="739"/>
                    </a:lnTo>
                    <a:lnTo>
                      <a:pt x="172" y="745"/>
                    </a:lnTo>
                    <a:lnTo>
                      <a:pt x="177" y="754"/>
                    </a:lnTo>
                    <a:lnTo>
                      <a:pt x="182" y="768"/>
                    </a:lnTo>
                    <a:lnTo>
                      <a:pt x="185" y="788"/>
                    </a:lnTo>
                    <a:lnTo>
                      <a:pt x="186" y="807"/>
                    </a:lnTo>
                    <a:lnTo>
                      <a:pt x="186" y="824"/>
                    </a:lnTo>
                    <a:lnTo>
                      <a:pt x="180" y="843"/>
                    </a:lnTo>
                    <a:lnTo>
                      <a:pt x="172" y="854"/>
                    </a:lnTo>
                    <a:lnTo>
                      <a:pt x="161" y="860"/>
                    </a:lnTo>
                    <a:lnTo>
                      <a:pt x="152" y="866"/>
                    </a:lnTo>
                    <a:lnTo>
                      <a:pt x="144" y="871"/>
                    </a:lnTo>
                    <a:lnTo>
                      <a:pt x="138" y="875"/>
                    </a:lnTo>
                    <a:lnTo>
                      <a:pt x="137" y="885"/>
                    </a:lnTo>
                    <a:lnTo>
                      <a:pt x="138" y="899"/>
                    </a:lnTo>
                    <a:lnTo>
                      <a:pt x="143" y="913"/>
                    </a:lnTo>
                    <a:lnTo>
                      <a:pt x="149" y="923"/>
                    </a:lnTo>
                    <a:lnTo>
                      <a:pt x="160" y="930"/>
                    </a:lnTo>
                    <a:lnTo>
                      <a:pt x="171" y="933"/>
                    </a:lnTo>
                    <a:lnTo>
                      <a:pt x="178" y="933"/>
                    </a:lnTo>
                    <a:lnTo>
                      <a:pt x="188" y="933"/>
                    </a:lnTo>
                    <a:lnTo>
                      <a:pt x="197" y="934"/>
                    </a:lnTo>
                    <a:lnTo>
                      <a:pt x="208" y="942"/>
                    </a:lnTo>
                    <a:lnTo>
                      <a:pt x="217" y="950"/>
                    </a:lnTo>
                    <a:lnTo>
                      <a:pt x="222" y="956"/>
                    </a:lnTo>
                    <a:lnTo>
                      <a:pt x="225" y="959"/>
                    </a:lnTo>
                    <a:lnTo>
                      <a:pt x="230" y="962"/>
                    </a:lnTo>
                    <a:lnTo>
                      <a:pt x="239" y="965"/>
                    </a:lnTo>
                    <a:lnTo>
                      <a:pt x="251" y="968"/>
                    </a:lnTo>
                    <a:lnTo>
                      <a:pt x="261" y="970"/>
                    </a:lnTo>
                    <a:lnTo>
                      <a:pt x="270" y="968"/>
                    </a:lnTo>
                    <a:lnTo>
                      <a:pt x="276" y="964"/>
                    </a:lnTo>
                    <a:lnTo>
                      <a:pt x="278" y="954"/>
                    </a:lnTo>
                    <a:lnTo>
                      <a:pt x="275" y="942"/>
                    </a:lnTo>
                    <a:lnTo>
                      <a:pt x="267" y="930"/>
                    </a:lnTo>
                    <a:lnTo>
                      <a:pt x="256" y="919"/>
                    </a:lnTo>
                    <a:lnTo>
                      <a:pt x="248" y="906"/>
                    </a:lnTo>
                    <a:lnTo>
                      <a:pt x="247" y="892"/>
                    </a:lnTo>
                    <a:lnTo>
                      <a:pt x="245" y="877"/>
                    </a:lnTo>
                    <a:lnTo>
                      <a:pt x="244" y="864"/>
                    </a:lnTo>
                    <a:lnTo>
                      <a:pt x="241" y="852"/>
                    </a:lnTo>
                    <a:lnTo>
                      <a:pt x="242" y="841"/>
                    </a:lnTo>
                    <a:lnTo>
                      <a:pt x="250" y="829"/>
                    </a:lnTo>
                    <a:lnTo>
                      <a:pt x="261" y="813"/>
                    </a:lnTo>
                    <a:lnTo>
                      <a:pt x="270" y="798"/>
                    </a:lnTo>
                    <a:lnTo>
                      <a:pt x="279" y="787"/>
                    </a:lnTo>
                    <a:lnTo>
                      <a:pt x="289" y="781"/>
                    </a:lnTo>
                    <a:lnTo>
                      <a:pt x="301" y="776"/>
                    </a:lnTo>
                    <a:lnTo>
                      <a:pt x="314" y="776"/>
                    </a:lnTo>
                    <a:lnTo>
                      <a:pt x="326" y="781"/>
                    </a:lnTo>
                    <a:lnTo>
                      <a:pt x="332" y="790"/>
                    </a:lnTo>
                    <a:lnTo>
                      <a:pt x="334" y="799"/>
                    </a:lnTo>
                    <a:lnTo>
                      <a:pt x="331" y="810"/>
                    </a:lnTo>
                    <a:lnTo>
                      <a:pt x="324" y="823"/>
                    </a:lnTo>
                    <a:lnTo>
                      <a:pt x="320" y="829"/>
                    </a:lnTo>
                    <a:lnTo>
                      <a:pt x="312" y="832"/>
                    </a:lnTo>
                    <a:lnTo>
                      <a:pt x="306" y="835"/>
                    </a:lnTo>
                    <a:lnTo>
                      <a:pt x="300" y="838"/>
                    </a:lnTo>
                    <a:lnTo>
                      <a:pt x="295" y="843"/>
                    </a:lnTo>
                    <a:lnTo>
                      <a:pt x="295" y="850"/>
                    </a:lnTo>
                    <a:lnTo>
                      <a:pt x="300" y="861"/>
                    </a:lnTo>
                    <a:lnTo>
                      <a:pt x="304" y="869"/>
                    </a:lnTo>
                    <a:lnTo>
                      <a:pt x="311" y="877"/>
                    </a:lnTo>
                    <a:lnTo>
                      <a:pt x="315" y="886"/>
                    </a:lnTo>
                    <a:lnTo>
                      <a:pt x="317" y="897"/>
                    </a:lnTo>
                    <a:lnTo>
                      <a:pt x="318" y="913"/>
                    </a:lnTo>
                    <a:lnTo>
                      <a:pt x="321" y="927"/>
                    </a:lnTo>
                    <a:lnTo>
                      <a:pt x="321" y="941"/>
                    </a:lnTo>
                    <a:lnTo>
                      <a:pt x="317" y="954"/>
                    </a:lnTo>
                    <a:lnTo>
                      <a:pt x="306" y="970"/>
                    </a:lnTo>
                    <a:lnTo>
                      <a:pt x="295" y="986"/>
                    </a:lnTo>
                    <a:lnTo>
                      <a:pt x="284" y="1000"/>
                    </a:lnTo>
                    <a:lnTo>
                      <a:pt x="279" y="1010"/>
                    </a:lnTo>
                    <a:lnTo>
                      <a:pt x="281" y="1020"/>
                    </a:lnTo>
                    <a:lnTo>
                      <a:pt x="284" y="1026"/>
                    </a:lnTo>
                    <a:lnTo>
                      <a:pt x="290" y="1027"/>
                    </a:lnTo>
                    <a:lnTo>
                      <a:pt x="301" y="1026"/>
                    </a:lnTo>
                    <a:lnTo>
                      <a:pt x="317" y="1020"/>
                    </a:lnTo>
                    <a:lnTo>
                      <a:pt x="337" y="1009"/>
                    </a:lnTo>
                    <a:lnTo>
                      <a:pt x="352" y="998"/>
                    </a:lnTo>
                    <a:lnTo>
                      <a:pt x="365" y="989"/>
                    </a:lnTo>
                    <a:lnTo>
                      <a:pt x="376" y="976"/>
                    </a:lnTo>
                    <a:lnTo>
                      <a:pt x="384" y="967"/>
                    </a:lnTo>
                    <a:lnTo>
                      <a:pt x="390" y="961"/>
                    </a:lnTo>
                    <a:lnTo>
                      <a:pt x="396" y="956"/>
                    </a:lnTo>
                    <a:lnTo>
                      <a:pt x="405" y="950"/>
                    </a:lnTo>
                    <a:lnTo>
                      <a:pt x="413" y="944"/>
                    </a:lnTo>
                    <a:lnTo>
                      <a:pt x="416" y="933"/>
                    </a:lnTo>
                    <a:lnTo>
                      <a:pt x="415" y="923"/>
                    </a:lnTo>
                    <a:lnTo>
                      <a:pt x="408" y="916"/>
                    </a:lnTo>
                    <a:lnTo>
                      <a:pt x="402" y="908"/>
                    </a:lnTo>
                    <a:lnTo>
                      <a:pt x="399" y="899"/>
                    </a:lnTo>
                    <a:lnTo>
                      <a:pt x="399" y="889"/>
                    </a:lnTo>
                    <a:lnTo>
                      <a:pt x="402" y="880"/>
                    </a:lnTo>
                    <a:lnTo>
                      <a:pt x="410" y="874"/>
                    </a:lnTo>
                    <a:lnTo>
                      <a:pt x="419" y="871"/>
                    </a:lnTo>
                    <a:lnTo>
                      <a:pt x="427" y="868"/>
                    </a:lnTo>
                    <a:lnTo>
                      <a:pt x="435" y="869"/>
                    </a:lnTo>
                    <a:lnTo>
                      <a:pt x="443" y="877"/>
                    </a:lnTo>
                    <a:lnTo>
                      <a:pt x="449" y="886"/>
                    </a:lnTo>
                    <a:lnTo>
                      <a:pt x="453" y="895"/>
                    </a:lnTo>
                    <a:lnTo>
                      <a:pt x="460" y="902"/>
                    </a:lnTo>
                    <a:lnTo>
                      <a:pt x="466" y="905"/>
                    </a:lnTo>
                    <a:lnTo>
                      <a:pt x="475" y="902"/>
                    </a:lnTo>
                    <a:lnTo>
                      <a:pt x="488" y="889"/>
                    </a:lnTo>
                    <a:lnTo>
                      <a:pt x="498" y="871"/>
                    </a:lnTo>
                    <a:lnTo>
                      <a:pt x="508" y="850"/>
                    </a:lnTo>
                    <a:lnTo>
                      <a:pt x="516" y="832"/>
                    </a:lnTo>
                    <a:lnTo>
                      <a:pt x="523" y="815"/>
                    </a:lnTo>
                    <a:lnTo>
                      <a:pt x="531" y="798"/>
                    </a:lnTo>
                    <a:lnTo>
                      <a:pt x="537" y="782"/>
                    </a:lnTo>
                    <a:lnTo>
                      <a:pt x="539" y="770"/>
                    </a:lnTo>
                    <a:lnTo>
                      <a:pt x="534" y="757"/>
                    </a:lnTo>
                    <a:lnTo>
                      <a:pt x="530" y="745"/>
                    </a:lnTo>
                    <a:lnTo>
                      <a:pt x="526" y="732"/>
                    </a:lnTo>
                    <a:lnTo>
                      <a:pt x="530" y="718"/>
                    </a:lnTo>
                    <a:lnTo>
                      <a:pt x="533" y="709"/>
                    </a:lnTo>
                    <a:lnTo>
                      <a:pt x="539" y="694"/>
                    </a:lnTo>
                    <a:lnTo>
                      <a:pt x="547" y="673"/>
                    </a:lnTo>
                    <a:lnTo>
                      <a:pt x="556" y="650"/>
                    </a:lnTo>
                    <a:lnTo>
                      <a:pt x="564" y="627"/>
                    </a:lnTo>
                    <a:lnTo>
                      <a:pt x="571" y="607"/>
                    </a:lnTo>
                    <a:lnTo>
                      <a:pt x="578" y="590"/>
                    </a:lnTo>
                    <a:lnTo>
                      <a:pt x="582" y="579"/>
                    </a:lnTo>
                    <a:lnTo>
                      <a:pt x="587" y="568"/>
                    </a:lnTo>
                    <a:lnTo>
                      <a:pt x="590" y="559"/>
                    </a:lnTo>
                    <a:lnTo>
                      <a:pt x="595" y="551"/>
                    </a:lnTo>
                    <a:lnTo>
                      <a:pt x="601" y="543"/>
                    </a:lnTo>
                    <a:lnTo>
                      <a:pt x="610" y="532"/>
                    </a:lnTo>
                    <a:lnTo>
                      <a:pt x="618" y="520"/>
                    </a:lnTo>
                    <a:lnTo>
                      <a:pt x="620" y="510"/>
                    </a:lnTo>
                    <a:lnTo>
                      <a:pt x="620" y="503"/>
                    </a:lnTo>
                    <a:lnTo>
                      <a:pt x="621" y="495"/>
                    </a:lnTo>
                    <a:lnTo>
                      <a:pt x="626" y="486"/>
                    </a:lnTo>
                    <a:lnTo>
                      <a:pt x="632" y="478"/>
                    </a:lnTo>
                    <a:lnTo>
                      <a:pt x="638" y="473"/>
                    </a:lnTo>
                    <a:lnTo>
                      <a:pt x="644" y="470"/>
                    </a:lnTo>
                    <a:lnTo>
                      <a:pt x="651" y="464"/>
                    </a:lnTo>
                    <a:lnTo>
                      <a:pt x="658" y="456"/>
                    </a:lnTo>
                    <a:lnTo>
                      <a:pt x="665" y="448"/>
                    </a:lnTo>
                    <a:lnTo>
                      <a:pt x="666" y="442"/>
                    </a:lnTo>
                    <a:lnTo>
                      <a:pt x="666" y="436"/>
                    </a:lnTo>
                    <a:lnTo>
                      <a:pt x="666" y="431"/>
                    </a:lnTo>
                    <a:lnTo>
                      <a:pt x="671" y="428"/>
                    </a:lnTo>
                    <a:lnTo>
                      <a:pt x="680" y="427"/>
                    </a:lnTo>
                    <a:lnTo>
                      <a:pt x="693" y="423"/>
                    </a:lnTo>
                    <a:lnTo>
                      <a:pt x="700" y="419"/>
                    </a:lnTo>
                    <a:lnTo>
                      <a:pt x="705" y="413"/>
                    </a:lnTo>
                    <a:lnTo>
                      <a:pt x="707" y="403"/>
                    </a:lnTo>
                    <a:lnTo>
                      <a:pt x="708" y="392"/>
                    </a:lnTo>
                    <a:lnTo>
                      <a:pt x="708" y="382"/>
                    </a:lnTo>
                    <a:lnTo>
                      <a:pt x="707" y="375"/>
                    </a:lnTo>
                    <a:lnTo>
                      <a:pt x="702" y="371"/>
                    </a:lnTo>
                    <a:lnTo>
                      <a:pt x="697" y="366"/>
                    </a:lnTo>
                    <a:lnTo>
                      <a:pt x="694" y="364"/>
                    </a:lnTo>
                    <a:lnTo>
                      <a:pt x="691" y="361"/>
                    </a:lnTo>
                    <a:lnTo>
                      <a:pt x="688" y="360"/>
                    </a:lnTo>
                    <a:lnTo>
                      <a:pt x="686" y="358"/>
                    </a:lnTo>
                    <a:lnTo>
                      <a:pt x="685" y="355"/>
                    </a:lnTo>
                    <a:lnTo>
                      <a:pt x="685" y="352"/>
                    </a:lnTo>
                    <a:lnTo>
                      <a:pt x="686" y="347"/>
                    </a:lnTo>
                    <a:lnTo>
                      <a:pt x="688" y="341"/>
                    </a:lnTo>
                    <a:lnTo>
                      <a:pt x="691" y="330"/>
                    </a:lnTo>
                    <a:lnTo>
                      <a:pt x="691" y="323"/>
                    </a:lnTo>
                    <a:lnTo>
                      <a:pt x="688" y="318"/>
                    </a:lnTo>
                    <a:lnTo>
                      <a:pt x="682" y="313"/>
                    </a:lnTo>
                    <a:lnTo>
                      <a:pt x="674" y="310"/>
                    </a:lnTo>
                    <a:lnTo>
                      <a:pt x="668" y="305"/>
                    </a:lnTo>
                    <a:lnTo>
                      <a:pt x="663" y="299"/>
                    </a:lnTo>
                    <a:lnTo>
                      <a:pt x="663" y="291"/>
                    </a:lnTo>
                    <a:lnTo>
                      <a:pt x="668" y="284"/>
                    </a:lnTo>
                    <a:lnTo>
                      <a:pt x="672" y="274"/>
                    </a:lnTo>
                    <a:lnTo>
                      <a:pt x="674" y="268"/>
                    </a:lnTo>
                    <a:lnTo>
                      <a:pt x="671" y="264"/>
                    </a:lnTo>
                    <a:lnTo>
                      <a:pt x="660" y="259"/>
                    </a:lnTo>
                    <a:lnTo>
                      <a:pt x="643" y="256"/>
                    </a:lnTo>
                    <a:lnTo>
                      <a:pt x="624" y="254"/>
                    </a:lnTo>
                    <a:lnTo>
                      <a:pt x="607" y="254"/>
                    </a:lnTo>
                    <a:lnTo>
                      <a:pt x="593" y="254"/>
                    </a:lnTo>
                    <a:lnTo>
                      <a:pt x="581" y="253"/>
                    </a:lnTo>
                    <a:lnTo>
                      <a:pt x="575" y="250"/>
                    </a:lnTo>
                    <a:lnTo>
                      <a:pt x="573" y="243"/>
                    </a:lnTo>
                    <a:lnTo>
                      <a:pt x="578" y="232"/>
                    </a:lnTo>
                    <a:lnTo>
                      <a:pt x="582" y="226"/>
                    </a:lnTo>
                    <a:lnTo>
                      <a:pt x="590" y="220"/>
                    </a:lnTo>
                    <a:lnTo>
                      <a:pt x="603" y="214"/>
                    </a:lnTo>
                    <a:lnTo>
                      <a:pt x="615" y="205"/>
                    </a:lnTo>
                    <a:lnTo>
                      <a:pt x="629" y="194"/>
                    </a:lnTo>
                    <a:lnTo>
                      <a:pt x="640" y="180"/>
                    </a:lnTo>
                    <a:lnTo>
                      <a:pt x="644" y="166"/>
                    </a:lnTo>
                    <a:lnTo>
                      <a:pt x="643" y="153"/>
                    </a:lnTo>
                    <a:lnTo>
                      <a:pt x="634" y="138"/>
                    </a:lnTo>
                    <a:lnTo>
                      <a:pt x="623" y="124"/>
                    </a:lnTo>
                    <a:lnTo>
                      <a:pt x="612" y="113"/>
                    </a:lnTo>
                    <a:lnTo>
                      <a:pt x="598" y="108"/>
                    </a:lnTo>
                    <a:lnTo>
                      <a:pt x="587" y="113"/>
                    </a:lnTo>
                    <a:lnTo>
                      <a:pt x="575" y="121"/>
                    </a:lnTo>
                    <a:lnTo>
                      <a:pt x="562" y="130"/>
                    </a:lnTo>
                    <a:lnTo>
                      <a:pt x="551" y="139"/>
                    </a:lnTo>
                    <a:lnTo>
                      <a:pt x="540" y="144"/>
                    </a:lnTo>
                    <a:lnTo>
                      <a:pt x="530" y="144"/>
                    </a:lnTo>
                    <a:lnTo>
                      <a:pt x="514" y="144"/>
                    </a:lnTo>
                    <a:lnTo>
                      <a:pt x="497" y="141"/>
                    </a:lnTo>
                    <a:lnTo>
                      <a:pt x="483" y="136"/>
                    </a:lnTo>
                    <a:lnTo>
                      <a:pt x="470" y="127"/>
                    </a:lnTo>
                    <a:lnTo>
                      <a:pt x="461" y="113"/>
                    </a:lnTo>
                    <a:lnTo>
                      <a:pt x="453" y="104"/>
                    </a:lnTo>
                    <a:lnTo>
                      <a:pt x="447" y="91"/>
                    </a:lnTo>
                    <a:lnTo>
                      <a:pt x="438" y="79"/>
                    </a:lnTo>
                    <a:lnTo>
                      <a:pt x="433" y="68"/>
                    </a:lnTo>
                    <a:lnTo>
                      <a:pt x="430" y="54"/>
                    </a:lnTo>
                    <a:lnTo>
                      <a:pt x="427" y="40"/>
                    </a:lnTo>
                    <a:lnTo>
                      <a:pt x="424" y="27"/>
                    </a:lnTo>
                    <a:lnTo>
                      <a:pt x="419" y="17"/>
                    </a:lnTo>
                    <a:lnTo>
                      <a:pt x="411" y="12"/>
                    </a:lnTo>
                    <a:lnTo>
                      <a:pt x="396" y="10"/>
                    </a:lnTo>
                    <a:lnTo>
                      <a:pt x="382" y="9"/>
                    </a:lnTo>
                    <a:lnTo>
                      <a:pt x="371" y="4"/>
                    </a:lnTo>
                    <a:lnTo>
                      <a:pt x="365" y="1"/>
                    </a:lnTo>
                    <a:lnTo>
                      <a:pt x="359" y="0"/>
                    </a:lnTo>
                    <a:lnTo>
                      <a:pt x="348" y="1"/>
                    </a:lnTo>
                    <a:lnTo>
                      <a:pt x="335" y="6"/>
                    </a:lnTo>
                    <a:lnTo>
                      <a:pt x="321" y="12"/>
                    </a:lnTo>
                    <a:lnTo>
                      <a:pt x="309" y="18"/>
                    </a:lnTo>
                    <a:lnTo>
                      <a:pt x="300" y="23"/>
                    </a:lnTo>
                    <a:lnTo>
                      <a:pt x="287" y="32"/>
                    </a:lnTo>
                    <a:lnTo>
                      <a:pt x="281" y="46"/>
                    </a:lnTo>
                    <a:lnTo>
                      <a:pt x="273" y="65"/>
                    </a:lnTo>
                    <a:lnTo>
                      <a:pt x="265" y="79"/>
                    </a:lnTo>
                    <a:lnTo>
                      <a:pt x="253" y="88"/>
                    </a:lnTo>
                    <a:lnTo>
                      <a:pt x="237" y="94"/>
                    </a:lnTo>
                    <a:lnTo>
                      <a:pt x="224" y="96"/>
                    </a:lnTo>
                    <a:lnTo>
                      <a:pt x="211" y="96"/>
                    </a:lnTo>
                    <a:lnTo>
                      <a:pt x="199" y="97"/>
                    </a:lnTo>
                    <a:lnTo>
                      <a:pt x="188" y="100"/>
                    </a:lnTo>
                    <a:lnTo>
                      <a:pt x="180" y="107"/>
                    </a:lnTo>
                    <a:lnTo>
                      <a:pt x="177" y="114"/>
                    </a:lnTo>
                    <a:lnTo>
                      <a:pt x="174" y="128"/>
                    </a:lnTo>
                    <a:lnTo>
                      <a:pt x="166" y="142"/>
                    </a:lnTo>
                    <a:lnTo>
                      <a:pt x="157" y="153"/>
                    </a:lnTo>
                    <a:lnTo>
                      <a:pt x="152" y="158"/>
                    </a:lnTo>
                    <a:lnTo>
                      <a:pt x="147" y="161"/>
                    </a:lnTo>
                    <a:lnTo>
                      <a:pt x="144" y="163"/>
                    </a:lnTo>
                    <a:lnTo>
                      <a:pt x="141" y="163"/>
                    </a:lnTo>
                    <a:lnTo>
                      <a:pt x="138" y="161"/>
                    </a:lnTo>
                    <a:lnTo>
                      <a:pt x="135" y="158"/>
                    </a:lnTo>
                    <a:lnTo>
                      <a:pt x="132" y="152"/>
                    </a:lnTo>
                    <a:lnTo>
                      <a:pt x="129" y="142"/>
                    </a:lnTo>
                    <a:lnTo>
                      <a:pt x="126" y="133"/>
                    </a:lnTo>
                    <a:lnTo>
                      <a:pt x="121" y="127"/>
                    </a:lnTo>
                    <a:lnTo>
                      <a:pt x="116" y="122"/>
                    </a:lnTo>
                    <a:lnTo>
                      <a:pt x="109" y="125"/>
                    </a:lnTo>
                    <a:lnTo>
                      <a:pt x="96" y="135"/>
                    </a:lnTo>
                    <a:lnTo>
                      <a:pt x="87" y="144"/>
                    </a:lnTo>
                    <a:lnTo>
                      <a:pt x="82" y="152"/>
                    </a:lnTo>
                    <a:lnTo>
                      <a:pt x="84" y="163"/>
                    </a:lnTo>
                    <a:lnTo>
                      <a:pt x="91" y="175"/>
                    </a:lnTo>
                    <a:lnTo>
                      <a:pt x="96" y="186"/>
                    </a:lnTo>
                    <a:lnTo>
                      <a:pt x="95" y="197"/>
                    </a:lnTo>
                    <a:lnTo>
                      <a:pt x="91" y="201"/>
                    </a:lnTo>
                    <a:lnTo>
                      <a:pt x="85" y="200"/>
                    </a:lnTo>
                    <a:lnTo>
                      <a:pt x="77" y="197"/>
                    </a:lnTo>
                    <a:lnTo>
                      <a:pt x="65" y="191"/>
                    </a:lnTo>
                    <a:lnTo>
                      <a:pt x="50" y="186"/>
                    </a:lnTo>
                    <a:lnTo>
                      <a:pt x="36" y="183"/>
                    </a:lnTo>
                    <a:lnTo>
                      <a:pt x="26" y="181"/>
                    </a:lnTo>
                    <a:lnTo>
                      <a:pt x="20" y="181"/>
                    </a:lnTo>
                    <a:lnTo>
                      <a:pt x="18" y="180"/>
                    </a:lnTo>
                    <a:lnTo>
                      <a:pt x="15" y="180"/>
                    </a:lnTo>
                    <a:lnTo>
                      <a:pt x="12" y="180"/>
                    </a:lnTo>
                    <a:lnTo>
                      <a:pt x="11" y="180"/>
                    </a:lnTo>
                    <a:lnTo>
                      <a:pt x="9" y="18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4" name="Freeform 5">
                <a:extLst>
                  <a:ext uri="{FF2B5EF4-FFF2-40B4-BE49-F238E27FC236}">
                    <a16:creationId xmlns:a16="http://schemas.microsoft.com/office/drawing/2014/main" id="{38A74542-0E4C-474C-89B2-DA64A51584C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32" y="3292"/>
                <a:ext cx="36" cy="53"/>
              </a:xfrm>
              <a:custGeom>
                <a:avLst/>
                <a:gdLst>
                  <a:gd name="T0" fmla="*/ 23 w 73"/>
                  <a:gd name="T1" fmla="*/ 8 h 107"/>
                  <a:gd name="T2" fmla="*/ 17 w 73"/>
                  <a:gd name="T3" fmla="*/ 17 h 107"/>
                  <a:gd name="T4" fmla="*/ 11 w 73"/>
                  <a:gd name="T5" fmla="*/ 31 h 107"/>
                  <a:gd name="T6" fmla="*/ 6 w 73"/>
                  <a:gd name="T7" fmla="*/ 45 h 107"/>
                  <a:gd name="T8" fmla="*/ 4 w 73"/>
                  <a:gd name="T9" fmla="*/ 57 h 107"/>
                  <a:gd name="T10" fmla="*/ 6 w 73"/>
                  <a:gd name="T11" fmla="*/ 67 h 107"/>
                  <a:gd name="T12" fmla="*/ 7 w 73"/>
                  <a:gd name="T13" fmla="*/ 75 h 107"/>
                  <a:gd name="T14" fmla="*/ 4 w 73"/>
                  <a:gd name="T15" fmla="*/ 81 h 107"/>
                  <a:gd name="T16" fmla="*/ 3 w 73"/>
                  <a:gd name="T17" fmla="*/ 89 h 107"/>
                  <a:gd name="T18" fmla="*/ 0 w 73"/>
                  <a:gd name="T19" fmla="*/ 95 h 107"/>
                  <a:gd name="T20" fmla="*/ 1 w 73"/>
                  <a:gd name="T21" fmla="*/ 101 h 107"/>
                  <a:gd name="T22" fmla="*/ 6 w 73"/>
                  <a:gd name="T23" fmla="*/ 104 h 107"/>
                  <a:gd name="T24" fmla="*/ 23 w 73"/>
                  <a:gd name="T25" fmla="*/ 107 h 107"/>
                  <a:gd name="T26" fmla="*/ 42 w 73"/>
                  <a:gd name="T27" fmla="*/ 102 h 107"/>
                  <a:gd name="T28" fmla="*/ 56 w 73"/>
                  <a:gd name="T29" fmla="*/ 92 h 107"/>
                  <a:gd name="T30" fmla="*/ 66 w 73"/>
                  <a:gd name="T31" fmla="*/ 79 h 107"/>
                  <a:gd name="T32" fmla="*/ 71 w 73"/>
                  <a:gd name="T33" fmla="*/ 67 h 107"/>
                  <a:gd name="T34" fmla="*/ 71 w 73"/>
                  <a:gd name="T35" fmla="*/ 50 h 107"/>
                  <a:gd name="T36" fmla="*/ 71 w 73"/>
                  <a:gd name="T37" fmla="*/ 40 h 107"/>
                  <a:gd name="T38" fmla="*/ 73 w 73"/>
                  <a:gd name="T39" fmla="*/ 30 h 107"/>
                  <a:gd name="T40" fmla="*/ 73 w 73"/>
                  <a:gd name="T41" fmla="*/ 19 h 107"/>
                  <a:gd name="T42" fmla="*/ 71 w 73"/>
                  <a:gd name="T43" fmla="*/ 9 h 107"/>
                  <a:gd name="T44" fmla="*/ 66 w 73"/>
                  <a:gd name="T45" fmla="*/ 3 h 107"/>
                  <a:gd name="T46" fmla="*/ 60 w 73"/>
                  <a:gd name="T47" fmla="*/ 0 h 107"/>
                  <a:gd name="T48" fmla="*/ 46 w 73"/>
                  <a:gd name="T49" fmla="*/ 0 h 107"/>
                  <a:gd name="T50" fmla="*/ 34 w 73"/>
                  <a:gd name="T51" fmla="*/ 3 h 107"/>
                  <a:gd name="T52" fmla="*/ 26 w 73"/>
                  <a:gd name="T53" fmla="*/ 6 h 107"/>
                  <a:gd name="T54" fmla="*/ 23 w 73"/>
                  <a:gd name="T55" fmla="*/ 8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73" h="107">
                    <a:moveTo>
                      <a:pt x="23" y="8"/>
                    </a:moveTo>
                    <a:lnTo>
                      <a:pt x="17" y="17"/>
                    </a:lnTo>
                    <a:lnTo>
                      <a:pt x="11" y="31"/>
                    </a:lnTo>
                    <a:lnTo>
                      <a:pt x="6" y="45"/>
                    </a:lnTo>
                    <a:lnTo>
                      <a:pt x="4" y="57"/>
                    </a:lnTo>
                    <a:lnTo>
                      <a:pt x="6" y="67"/>
                    </a:lnTo>
                    <a:lnTo>
                      <a:pt x="7" y="75"/>
                    </a:lnTo>
                    <a:lnTo>
                      <a:pt x="4" y="81"/>
                    </a:lnTo>
                    <a:lnTo>
                      <a:pt x="3" y="89"/>
                    </a:lnTo>
                    <a:lnTo>
                      <a:pt x="0" y="95"/>
                    </a:lnTo>
                    <a:lnTo>
                      <a:pt x="1" y="101"/>
                    </a:lnTo>
                    <a:lnTo>
                      <a:pt x="6" y="104"/>
                    </a:lnTo>
                    <a:lnTo>
                      <a:pt x="23" y="107"/>
                    </a:lnTo>
                    <a:lnTo>
                      <a:pt x="42" y="102"/>
                    </a:lnTo>
                    <a:lnTo>
                      <a:pt x="56" y="92"/>
                    </a:lnTo>
                    <a:lnTo>
                      <a:pt x="66" y="79"/>
                    </a:lnTo>
                    <a:lnTo>
                      <a:pt x="71" y="67"/>
                    </a:lnTo>
                    <a:lnTo>
                      <a:pt x="71" y="50"/>
                    </a:lnTo>
                    <a:lnTo>
                      <a:pt x="71" y="40"/>
                    </a:lnTo>
                    <a:lnTo>
                      <a:pt x="73" y="30"/>
                    </a:lnTo>
                    <a:lnTo>
                      <a:pt x="73" y="19"/>
                    </a:lnTo>
                    <a:lnTo>
                      <a:pt x="71" y="9"/>
                    </a:lnTo>
                    <a:lnTo>
                      <a:pt x="66" y="3"/>
                    </a:lnTo>
                    <a:lnTo>
                      <a:pt x="60" y="0"/>
                    </a:lnTo>
                    <a:lnTo>
                      <a:pt x="46" y="0"/>
                    </a:lnTo>
                    <a:lnTo>
                      <a:pt x="34" y="3"/>
                    </a:lnTo>
                    <a:lnTo>
                      <a:pt x="26" y="6"/>
                    </a:lnTo>
                    <a:lnTo>
                      <a:pt x="23" y="8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5" name="Freeform 6">
                <a:extLst>
                  <a:ext uri="{FF2B5EF4-FFF2-40B4-BE49-F238E27FC236}">
                    <a16:creationId xmlns:a16="http://schemas.microsoft.com/office/drawing/2014/main" id="{1126268D-6A3B-4F52-B509-809FBFAAA75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73" y="3293"/>
                <a:ext cx="33" cy="27"/>
              </a:xfrm>
              <a:custGeom>
                <a:avLst/>
                <a:gdLst>
                  <a:gd name="T0" fmla="*/ 0 w 65"/>
                  <a:gd name="T1" fmla="*/ 36 h 54"/>
                  <a:gd name="T2" fmla="*/ 2 w 65"/>
                  <a:gd name="T3" fmla="*/ 25 h 54"/>
                  <a:gd name="T4" fmla="*/ 6 w 65"/>
                  <a:gd name="T5" fmla="*/ 17 h 54"/>
                  <a:gd name="T6" fmla="*/ 14 w 65"/>
                  <a:gd name="T7" fmla="*/ 11 h 54"/>
                  <a:gd name="T8" fmla="*/ 25 w 65"/>
                  <a:gd name="T9" fmla="*/ 8 h 54"/>
                  <a:gd name="T10" fmla="*/ 34 w 65"/>
                  <a:gd name="T11" fmla="*/ 6 h 54"/>
                  <a:gd name="T12" fmla="*/ 44 w 65"/>
                  <a:gd name="T13" fmla="*/ 3 h 54"/>
                  <a:gd name="T14" fmla="*/ 53 w 65"/>
                  <a:gd name="T15" fmla="*/ 0 h 54"/>
                  <a:gd name="T16" fmla="*/ 61 w 65"/>
                  <a:gd name="T17" fmla="*/ 0 h 54"/>
                  <a:gd name="T18" fmla="*/ 64 w 65"/>
                  <a:gd name="T19" fmla="*/ 2 h 54"/>
                  <a:gd name="T20" fmla="*/ 65 w 65"/>
                  <a:gd name="T21" fmla="*/ 8 h 54"/>
                  <a:gd name="T22" fmla="*/ 64 w 65"/>
                  <a:gd name="T23" fmla="*/ 20 h 54"/>
                  <a:gd name="T24" fmla="*/ 61 w 65"/>
                  <a:gd name="T25" fmla="*/ 33 h 54"/>
                  <a:gd name="T26" fmla="*/ 57 w 65"/>
                  <a:gd name="T27" fmla="*/ 44 h 54"/>
                  <a:gd name="T28" fmla="*/ 51 w 65"/>
                  <a:gd name="T29" fmla="*/ 51 h 54"/>
                  <a:gd name="T30" fmla="*/ 44 w 65"/>
                  <a:gd name="T31" fmla="*/ 54 h 54"/>
                  <a:gd name="T32" fmla="*/ 34 w 65"/>
                  <a:gd name="T33" fmla="*/ 51 h 54"/>
                  <a:gd name="T34" fmla="*/ 26 w 65"/>
                  <a:gd name="T35" fmla="*/ 47 h 54"/>
                  <a:gd name="T36" fmla="*/ 20 w 65"/>
                  <a:gd name="T37" fmla="*/ 42 h 54"/>
                  <a:gd name="T38" fmla="*/ 12 w 65"/>
                  <a:gd name="T39" fmla="*/ 40 h 54"/>
                  <a:gd name="T40" fmla="*/ 9 w 65"/>
                  <a:gd name="T41" fmla="*/ 40 h 54"/>
                  <a:gd name="T42" fmla="*/ 5 w 65"/>
                  <a:gd name="T43" fmla="*/ 40 h 54"/>
                  <a:gd name="T44" fmla="*/ 3 w 65"/>
                  <a:gd name="T45" fmla="*/ 39 h 54"/>
                  <a:gd name="T46" fmla="*/ 2 w 65"/>
                  <a:gd name="T47" fmla="*/ 37 h 54"/>
                  <a:gd name="T48" fmla="*/ 0 w 65"/>
                  <a:gd name="T49" fmla="*/ 36 h 54"/>
                  <a:gd name="T50" fmla="*/ 0 w 65"/>
                  <a:gd name="T51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5" h="54">
                    <a:moveTo>
                      <a:pt x="0" y="36"/>
                    </a:moveTo>
                    <a:lnTo>
                      <a:pt x="2" y="25"/>
                    </a:lnTo>
                    <a:lnTo>
                      <a:pt x="6" y="17"/>
                    </a:lnTo>
                    <a:lnTo>
                      <a:pt x="14" y="11"/>
                    </a:lnTo>
                    <a:lnTo>
                      <a:pt x="25" y="8"/>
                    </a:lnTo>
                    <a:lnTo>
                      <a:pt x="34" y="6"/>
                    </a:lnTo>
                    <a:lnTo>
                      <a:pt x="44" y="3"/>
                    </a:lnTo>
                    <a:lnTo>
                      <a:pt x="53" y="0"/>
                    </a:lnTo>
                    <a:lnTo>
                      <a:pt x="61" y="0"/>
                    </a:lnTo>
                    <a:lnTo>
                      <a:pt x="64" y="2"/>
                    </a:lnTo>
                    <a:lnTo>
                      <a:pt x="65" y="8"/>
                    </a:lnTo>
                    <a:lnTo>
                      <a:pt x="64" y="20"/>
                    </a:lnTo>
                    <a:lnTo>
                      <a:pt x="61" y="33"/>
                    </a:lnTo>
                    <a:lnTo>
                      <a:pt x="57" y="44"/>
                    </a:lnTo>
                    <a:lnTo>
                      <a:pt x="51" y="51"/>
                    </a:lnTo>
                    <a:lnTo>
                      <a:pt x="44" y="54"/>
                    </a:lnTo>
                    <a:lnTo>
                      <a:pt x="34" y="51"/>
                    </a:lnTo>
                    <a:lnTo>
                      <a:pt x="26" y="47"/>
                    </a:lnTo>
                    <a:lnTo>
                      <a:pt x="20" y="42"/>
                    </a:lnTo>
                    <a:lnTo>
                      <a:pt x="12" y="40"/>
                    </a:lnTo>
                    <a:lnTo>
                      <a:pt x="9" y="40"/>
                    </a:lnTo>
                    <a:lnTo>
                      <a:pt x="5" y="40"/>
                    </a:lnTo>
                    <a:lnTo>
                      <a:pt x="3" y="39"/>
                    </a:lnTo>
                    <a:lnTo>
                      <a:pt x="2" y="37"/>
                    </a:lnTo>
                    <a:lnTo>
                      <a:pt x="0" y="36"/>
                    </a:lnTo>
                    <a:lnTo>
                      <a:pt x="0" y="3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6" name="Freeform 7">
                <a:extLst>
                  <a:ext uri="{FF2B5EF4-FFF2-40B4-BE49-F238E27FC236}">
                    <a16:creationId xmlns:a16="http://schemas.microsoft.com/office/drawing/2014/main" id="{4B282D3E-3F05-4093-8E76-50E7EA2C4B7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442" y="3229"/>
                <a:ext cx="44" cy="35"/>
              </a:xfrm>
              <a:custGeom>
                <a:avLst/>
                <a:gdLst>
                  <a:gd name="T0" fmla="*/ 0 w 89"/>
                  <a:gd name="T1" fmla="*/ 60 h 70"/>
                  <a:gd name="T2" fmla="*/ 3 w 89"/>
                  <a:gd name="T3" fmla="*/ 51 h 70"/>
                  <a:gd name="T4" fmla="*/ 3 w 89"/>
                  <a:gd name="T5" fmla="*/ 39 h 70"/>
                  <a:gd name="T6" fmla="*/ 3 w 89"/>
                  <a:gd name="T7" fmla="*/ 26 h 70"/>
                  <a:gd name="T8" fmla="*/ 5 w 89"/>
                  <a:gd name="T9" fmla="*/ 15 h 70"/>
                  <a:gd name="T10" fmla="*/ 9 w 89"/>
                  <a:gd name="T11" fmla="*/ 8 h 70"/>
                  <a:gd name="T12" fmla="*/ 17 w 89"/>
                  <a:gd name="T13" fmla="*/ 6 h 70"/>
                  <a:gd name="T14" fmla="*/ 23 w 89"/>
                  <a:gd name="T15" fmla="*/ 9 h 70"/>
                  <a:gd name="T16" fmla="*/ 31 w 89"/>
                  <a:gd name="T17" fmla="*/ 14 h 70"/>
                  <a:gd name="T18" fmla="*/ 37 w 89"/>
                  <a:gd name="T19" fmla="*/ 17 h 70"/>
                  <a:gd name="T20" fmla="*/ 45 w 89"/>
                  <a:gd name="T21" fmla="*/ 17 h 70"/>
                  <a:gd name="T22" fmla="*/ 48 w 89"/>
                  <a:gd name="T23" fmla="*/ 15 h 70"/>
                  <a:gd name="T24" fmla="*/ 50 w 89"/>
                  <a:gd name="T25" fmla="*/ 12 h 70"/>
                  <a:gd name="T26" fmla="*/ 51 w 89"/>
                  <a:gd name="T27" fmla="*/ 9 h 70"/>
                  <a:gd name="T28" fmla="*/ 53 w 89"/>
                  <a:gd name="T29" fmla="*/ 8 h 70"/>
                  <a:gd name="T30" fmla="*/ 54 w 89"/>
                  <a:gd name="T31" fmla="*/ 4 h 70"/>
                  <a:gd name="T32" fmla="*/ 56 w 89"/>
                  <a:gd name="T33" fmla="*/ 1 h 70"/>
                  <a:gd name="T34" fmla="*/ 58 w 89"/>
                  <a:gd name="T35" fmla="*/ 0 h 70"/>
                  <a:gd name="T36" fmla="*/ 59 w 89"/>
                  <a:gd name="T37" fmla="*/ 0 h 70"/>
                  <a:gd name="T38" fmla="*/ 61 w 89"/>
                  <a:gd name="T39" fmla="*/ 0 h 70"/>
                  <a:gd name="T40" fmla="*/ 62 w 89"/>
                  <a:gd name="T41" fmla="*/ 1 h 70"/>
                  <a:gd name="T42" fmla="*/ 65 w 89"/>
                  <a:gd name="T43" fmla="*/ 4 h 70"/>
                  <a:gd name="T44" fmla="*/ 73 w 89"/>
                  <a:gd name="T45" fmla="*/ 15 h 70"/>
                  <a:gd name="T46" fmla="*/ 81 w 89"/>
                  <a:gd name="T47" fmla="*/ 26 h 70"/>
                  <a:gd name="T48" fmla="*/ 87 w 89"/>
                  <a:gd name="T49" fmla="*/ 37 h 70"/>
                  <a:gd name="T50" fmla="*/ 89 w 89"/>
                  <a:gd name="T51" fmla="*/ 46 h 70"/>
                  <a:gd name="T52" fmla="*/ 89 w 89"/>
                  <a:gd name="T53" fmla="*/ 54 h 70"/>
                  <a:gd name="T54" fmla="*/ 82 w 89"/>
                  <a:gd name="T55" fmla="*/ 57 h 70"/>
                  <a:gd name="T56" fmla="*/ 72 w 89"/>
                  <a:gd name="T57" fmla="*/ 57 h 70"/>
                  <a:gd name="T58" fmla="*/ 59 w 89"/>
                  <a:gd name="T59" fmla="*/ 59 h 70"/>
                  <a:gd name="T60" fmla="*/ 47 w 89"/>
                  <a:gd name="T61" fmla="*/ 60 h 70"/>
                  <a:gd name="T62" fmla="*/ 37 w 89"/>
                  <a:gd name="T63" fmla="*/ 65 h 70"/>
                  <a:gd name="T64" fmla="*/ 30 w 89"/>
                  <a:gd name="T65" fmla="*/ 70 h 70"/>
                  <a:gd name="T66" fmla="*/ 20 w 89"/>
                  <a:gd name="T67" fmla="*/ 70 h 70"/>
                  <a:gd name="T68" fmla="*/ 11 w 89"/>
                  <a:gd name="T69" fmla="*/ 67 h 70"/>
                  <a:gd name="T70" fmla="*/ 3 w 89"/>
                  <a:gd name="T71" fmla="*/ 62 h 70"/>
                  <a:gd name="T72" fmla="*/ 0 w 89"/>
                  <a:gd name="T73" fmla="*/ 6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89" h="70">
                    <a:moveTo>
                      <a:pt x="0" y="60"/>
                    </a:moveTo>
                    <a:lnTo>
                      <a:pt x="3" y="51"/>
                    </a:lnTo>
                    <a:lnTo>
                      <a:pt x="3" y="39"/>
                    </a:lnTo>
                    <a:lnTo>
                      <a:pt x="3" y="26"/>
                    </a:lnTo>
                    <a:lnTo>
                      <a:pt x="5" y="15"/>
                    </a:lnTo>
                    <a:lnTo>
                      <a:pt x="9" y="8"/>
                    </a:lnTo>
                    <a:lnTo>
                      <a:pt x="17" y="6"/>
                    </a:lnTo>
                    <a:lnTo>
                      <a:pt x="23" y="9"/>
                    </a:lnTo>
                    <a:lnTo>
                      <a:pt x="31" y="14"/>
                    </a:lnTo>
                    <a:lnTo>
                      <a:pt x="37" y="17"/>
                    </a:lnTo>
                    <a:lnTo>
                      <a:pt x="45" y="17"/>
                    </a:lnTo>
                    <a:lnTo>
                      <a:pt x="48" y="15"/>
                    </a:lnTo>
                    <a:lnTo>
                      <a:pt x="50" y="12"/>
                    </a:lnTo>
                    <a:lnTo>
                      <a:pt x="51" y="9"/>
                    </a:lnTo>
                    <a:lnTo>
                      <a:pt x="53" y="8"/>
                    </a:lnTo>
                    <a:lnTo>
                      <a:pt x="54" y="4"/>
                    </a:lnTo>
                    <a:lnTo>
                      <a:pt x="56" y="1"/>
                    </a:lnTo>
                    <a:lnTo>
                      <a:pt x="58" y="0"/>
                    </a:lnTo>
                    <a:lnTo>
                      <a:pt x="59" y="0"/>
                    </a:lnTo>
                    <a:lnTo>
                      <a:pt x="61" y="0"/>
                    </a:lnTo>
                    <a:lnTo>
                      <a:pt x="62" y="1"/>
                    </a:lnTo>
                    <a:lnTo>
                      <a:pt x="65" y="4"/>
                    </a:lnTo>
                    <a:lnTo>
                      <a:pt x="73" y="15"/>
                    </a:lnTo>
                    <a:lnTo>
                      <a:pt x="81" y="26"/>
                    </a:lnTo>
                    <a:lnTo>
                      <a:pt x="87" y="37"/>
                    </a:lnTo>
                    <a:lnTo>
                      <a:pt x="89" y="46"/>
                    </a:lnTo>
                    <a:lnTo>
                      <a:pt x="89" y="54"/>
                    </a:lnTo>
                    <a:lnTo>
                      <a:pt x="82" y="57"/>
                    </a:lnTo>
                    <a:lnTo>
                      <a:pt x="72" y="57"/>
                    </a:lnTo>
                    <a:lnTo>
                      <a:pt x="59" y="59"/>
                    </a:lnTo>
                    <a:lnTo>
                      <a:pt x="47" y="60"/>
                    </a:lnTo>
                    <a:lnTo>
                      <a:pt x="37" y="65"/>
                    </a:lnTo>
                    <a:lnTo>
                      <a:pt x="30" y="70"/>
                    </a:lnTo>
                    <a:lnTo>
                      <a:pt x="20" y="70"/>
                    </a:lnTo>
                    <a:lnTo>
                      <a:pt x="11" y="67"/>
                    </a:lnTo>
                    <a:lnTo>
                      <a:pt x="3" y="62"/>
                    </a:lnTo>
                    <a:lnTo>
                      <a:pt x="0" y="6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7" name="Freeform 8">
                <a:extLst>
                  <a:ext uri="{FF2B5EF4-FFF2-40B4-BE49-F238E27FC236}">
                    <a16:creationId xmlns:a16="http://schemas.microsoft.com/office/drawing/2014/main" id="{CAB0E6F0-B8DD-4826-927D-B7498F4701F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44" y="3594"/>
                <a:ext cx="39" cy="83"/>
              </a:xfrm>
              <a:custGeom>
                <a:avLst/>
                <a:gdLst>
                  <a:gd name="T0" fmla="*/ 5 w 78"/>
                  <a:gd name="T1" fmla="*/ 166 h 166"/>
                  <a:gd name="T2" fmla="*/ 0 w 78"/>
                  <a:gd name="T3" fmla="*/ 152 h 166"/>
                  <a:gd name="T4" fmla="*/ 3 w 78"/>
                  <a:gd name="T5" fmla="*/ 140 h 166"/>
                  <a:gd name="T6" fmla="*/ 8 w 78"/>
                  <a:gd name="T7" fmla="*/ 127 h 166"/>
                  <a:gd name="T8" fmla="*/ 15 w 78"/>
                  <a:gd name="T9" fmla="*/ 115 h 166"/>
                  <a:gd name="T10" fmla="*/ 20 w 78"/>
                  <a:gd name="T11" fmla="*/ 103 h 166"/>
                  <a:gd name="T12" fmla="*/ 23 w 78"/>
                  <a:gd name="T13" fmla="*/ 92 h 166"/>
                  <a:gd name="T14" fmla="*/ 25 w 78"/>
                  <a:gd name="T15" fmla="*/ 79 h 166"/>
                  <a:gd name="T16" fmla="*/ 29 w 78"/>
                  <a:gd name="T17" fmla="*/ 64 h 166"/>
                  <a:gd name="T18" fmla="*/ 33 w 78"/>
                  <a:gd name="T19" fmla="*/ 48 h 166"/>
                  <a:gd name="T20" fmla="*/ 37 w 78"/>
                  <a:gd name="T21" fmla="*/ 36 h 166"/>
                  <a:gd name="T22" fmla="*/ 43 w 78"/>
                  <a:gd name="T23" fmla="*/ 26 h 166"/>
                  <a:gd name="T24" fmla="*/ 53 w 78"/>
                  <a:gd name="T25" fmla="*/ 17 h 166"/>
                  <a:gd name="T26" fmla="*/ 59 w 78"/>
                  <a:gd name="T27" fmla="*/ 11 h 166"/>
                  <a:gd name="T28" fmla="*/ 64 w 78"/>
                  <a:gd name="T29" fmla="*/ 6 h 166"/>
                  <a:gd name="T30" fmla="*/ 67 w 78"/>
                  <a:gd name="T31" fmla="*/ 3 h 166"/>
                  <a:gd name="T32" fmla="*/ 70 w 78"/>
                  <a:gd name="T33" fmla="*/ 0 h 166"/>
                  <a:gd name="T34" fmla="*/ 71 w 78"/>
                  <a:gd name="T35" fmla="*/ 0 h 166"/>
                  <a:gd name="T36" fmla="*/ 71 w 78"/>
                  <a:gd name="T37" fmla="*/ 2 h 166"/>
                  <a:gd name="T38" fmla="*/ 73 w 78"/>
                  <a:gd name="T39" fmla="*/ 6 h 166"/>
                  <a:gd name="T40" fmla="*/ 74 w 78"/>
                  <a:gd name="T41" fmla="*/ 17 h 166"/>
                  <a:gd name="T42" fmla="*/ 78 w 78"/>
                  <a:gd name="T43" fmla="*/ 30 h 166"/>
                  <a:gd name="T44" fmla="*/ 78 w 78"/>
                  <a:gd name="T45" fmla="*/ 44 h 166"/>
                  <a:gd name="T46" fmla="*/ 73 w 78"/>
                  <a:gd name="T47" fmla="*/ 59 h 166"/>
                  <a:gd name="T48" fmla="*/ 56 w 78"/>
                  <a:gd name="T49" fmla="*/ 87 h 166"/>
                  <a:gd name="T50" fmla="*/ 42 w 78"/>
                  <a:gd name="T51" fmla="*/ 116 h 166"/>
                  <a:gd name="T52" fmla="*/ 39 w 78"/>
                  <a:gd name="T53" fmla="*/ 127 h 166"/>
                  <a:gd name="T54" fmla="*/ 39 w 78"/>
                  <a:gd name="T55" fmla="*/ 137 h 166"/>
                  <a:gd name="T56" fmla="*/ 39 w 78"/>
                  <a:gd name="T57" fmla="*/ 146 h 166"/>
                  <a:gd name="T58" fmla="*/ 37 w 78"/>
                  <a:gd name="T59" fmla="*/ 152 h 166"/>
                  <a:gd name="T60" fmla="*/ 33 w 78"/>
                  <a:gd name="T61" fmla="*/ 157 h 166"/>
                  <a:gd name="T62" fmla="*/ 19 w 78"/>
                  <a:gd name="T63" fmla="*/ 162 h 166"/>
                  <a:gd name="T64" fmla="*/ 9 w 78"/>
                  <a:gd name="T65" fmla="*/ 165 h 166"/>
                  <a:gd name="T66" fmla="*/ 5 w 78"/>
                  <a:gd name="T6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8" h="166">
                    <a:moveTo>
                      <a:pt x="5" y="166"/>
                    </a:moveTo>
                    <a:lnTo>
                      <a:pt x="0" y="152"/>
                    </a:lnTo>
                    <a:lnTo>
                      <a:pt x="3" y="140"/>
                    </a:lnTo>
                    <a:lnTo>
                      <a:pt x="8" y="127"/>
                    </a:lnTo>
                    <a:lnTo>
                      <a:pt x="15" y="115"/>
                    </a:lnTo>
                    <a:lnTo>
                      <a:pt x="20" y="103"/>
                    </a:lnTo>
                    <a:lnTo>
                      <a:pt x="23" y="92"/>
                    </a:lnTo>
                    <a:lnTo>
                      <a:pt x="25" y="79"/>
                    </a:lnTo>
                    <a:lnTo>
                      <a:pt x="29" y="64"/>
                    </a:lnTo>
                    <a:lnTo>
                      <a:pt x="33" y="48"/>
                    </a:lnTo>
                    <a:lnTo>
                      <a:pt x="37" y="36"/>
                    </a:lnTo>
                    <a:lnTo>
                      <a:pt x="43" y="26"/>
                    </a:lnTo>
                    <a:lnTo>
                      <a:pt x="53" y="17"/>
                    </a:lnTo>
                    <a:lnTo>
                      <a:pt x="59" y="11"/>
                    </a:lnTo>
                    <a:lnTo>
                      <a:pt x="64" y="6"/>
                    </a:lnTo>
                    <a:lnTo>
                      <a:pt x="67" y="3"/>
                    </a:lnTo>
                    <a:lnTo>
                      <a:pt x="70" y="0"/>
                    </a:lnTo>
                    <a:lnTo>
                      <a:pt x="71" y="0"/>
                    </a:lnTo>
                    <a:lnTo>
                      <a:pt x="71" y="2"/>
                    </a:lnTo>
                    <a:lnTo>
                      <a:pt x="73" y="6"/>
                    </a:lnTo>
                    <a:lnTo>
                      <a:pt x="74" y="17"/>
                    </a:lnTo>
                    <a:lnTo>
                      <a:pt x="78" y="30"/>
                    </a:lnTo>
                    <a:lnTo>
                      <a:pt x="78" y="44"/>
                    </a:lnTo>
                    <a:lnTo>
                      <a:pt x="73" y="59"/>
                    </a:lnTo>
                    <a:lnTo>
                      <a:pt x="56" y="87"/>
                    </a:lnTo>
                    <a:lnTo>
                      <a:pt x="42" y="116"/>
                    </a:lnTo>
                    <a:lnTo>
                      <a:pt x="39" y="127"/>
                    </a:lnTo>
                    <a:lnTo>
                      <a:pt x="39" y="137"/>
                    </a:lnTo>
                    <a:lnTo>
                      <a:pt x="39" y="146"/>
                    </a:lnTo>
                    <a:lnTo>
                      <a:pt x="37" y="152"/>
                    </a:lnTo>
                    <a:lnTo>
                      <a:pt x="33" y="157"/>
                    </a:lnTo>
                    <a:lnTo>
                      <a:pt x="19" y="162"/>
                    </a:lnTo>
                    <a:lnTo>
                      <a:pt x="9" y="165"/>
                    </a:lnTo>
                    <a:lnTo>
                      <a:pt x="5" y="16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2614C01D-0AFA-4DEB-B11A-93D1A68ABA1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671" y="3653"/>
                <a:ext cx="46" cy="41"/>
              </a:xfrm>
              <a:custGeom>
                <a:avLst/>
                <a:gdLst>
                  <a:gd name="T0" fmla="*/ 0 w 94"/>
                  <a:gd name="T1" fmla="*/ 33 h 84"/>
                  <a:gd name="T2" fmla="*/ 3 w 94"/>
                  <a:gd name="T3" fmla="*/ 44 h 84"/>
                  <a:gd name="T4" fmla="*/ 10 w 94"/>
                  <a:gd name="T5" fmla="*/ 56 h 84"/>
                  <a:gd name="T6" fmla="*/ 16 w 94"/>
                  <a:gd name="T7" fmla="*/ 67 h 84"/>
                  <a:gd name="T8" fmla="*/ 25 w 94"/>
                  <a:gd name="T9" fmla="*/ 73 h 84"/>
                  <a:gd name="T10" fmla="*/ 33 w 94"/>
                  <a:gd name="T11" fmla="*/ 78 h 84"/>
                  <a:gd name="T12" fmla="*/ 44 w 94"/>
                  <a:gd name="T13" fmla="*/ 82 h 84"/>
                  <a:gd name="T14" fmla="*/ 55 w 94"/>
                  <a:gd name="T15" fmla="*/ 84 h 84"/>
                  <a:gd name="T16" fmla="*/ 64 w 94"/>
                  <a:gd name="T17" fmla="*/ 84 h 84"/>
                  <a:gd name="T18" fmla="*/ 72 w 94"/>
                  <a:gd name="T19" fmla="*/ 78 h 84"/>
                  <a:gd name="T20" fmla="*/ 78 w 94"/>
                  <a:gd name="T21" fmla="*/ 70 h 84"/>
                  <a:gd name="T22" fmla="*/ 86 w 94"/>
                  <a:gd name="T23" fmla="*/ 64 h 84"/>
                  <a:gd name="T24" fmla="*/ 90 w 94"/>
                  <a:gd name="T25" fmla="*/ 56 h 84"/>
                  <a:gd name="T26" fmla="*/ 94 w 94"/>
                  <a:gd name="T27" fmla="*/ 48 h 84"/>
                  <a:gd name="T28" fmla="*/ 92 w 94"/>
                  <a:gd name="T29" fmla="*/ 39 h 84"/>
                  <a:gd name="T30" fmla="*/ 83 w 94"/>
                  <a:gd name="T31" fmla="*/ 26 h 84"/>
                  <a:gd name="T32" fmla="*/ 69 w 94"/>
                  <a:gd name="T33" fmla="*/ 17 h 84"/>
                  <a:gd name="T34" fmla="*/ 53 w 94"/>
                  <a:gd name="T35" fmla="*/ 8 h 84"/>
                  <a:gd name="T36" fmla="*/ 41 w 94"/>
                  <a:gd name="T37" fmla="*/ 2 h 84"/>
                  <a:gd name="T38" fmla="*/ 33 w 94"/>
                  <a:gd name="T39" fmla="*/ 0 h 84"/>
                  <a:gd name="T40" fmla="*/ 24 w 94"/>
                  <a:gd name="T41" fmla="*/ 5 h 84"/>
                  <a:gd name="T42" fmla="*/ 14 w 94"/>
                  <a:gd name="T43" fmla="*/ 14 h 84"/>
                  <a:gd name="T44" fmla="*/ 8 w 94"/>
                  <a:gd name="T45" fmla="*/ 22 h 84"/>
                  <a:gd name="T46" fmla="*/ 2 w 94"/>
                  <a:gd name="T47" fmla="*/ 30 h 84"/>
                  <a:gd name="T48" fmla="*/ 0 w 94"/>
                  <a:gd name="T49" fmla="*/ 33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4" h="84">
                    <a:moveTo>
                      <a:pt x="0" y="33"/>
                    </a:moveTo>
                    <a:lnTo>
                      <a:pt x="3" y="44"/>
                    </a:lnTo>
                    <a:lnTo>
                      <a:pt x="10" y="56"/>
                    </a:lnTo>
                    <a:lnTo>
                      <a:pt x="16" y="67"/>
                    </a:lnTo>
                    <a:lnTo>
                      <a:pt x="25" y="73"/>
                    </a:lnTo>
                    <a:lnTo>
                      <a:pt x="33" y="78"/>
                    </a:lnTo>
                    <a:lnTo>
                      <a:pt x="44" y="82"/>
                    </a:lnTo>
                    <a:lnTo>
                      <a:pt x="55" y="84"/>
                    </a:lnTo>
                    <a:lnTo>
                      <a:pt x="64" y="84"/>
                    </a:lnTo>
                    <a:lnTo>
                      <a:pt x="72" y="78"/>
                    </a:lnTo>
                    <a:lnTo>
                      <a:pt x="78" y="70"/>
                    </a:lnTo>
                    <a:lnTo>
                      <a:pt x="86" y="64"/>
                    </a:lnTo>
                    <a:lnTo>
                      <a:pt x="90" y="56"/>
                    </a:lnTo>
                    <a:lnTo>
                      <a:pt x="94" y="48"/>
                    </a:lnTo>
                    <a:lnTo>
                      <a:pt x="92" y="39"/>
                    </a:lnTo>
                    <a:lnTo>
                      <a:pt x="83" y="26"/>
                    </a:lnTo>
                    <a:lnTo>
                      <a:pt x="69" y="17"/>
                    </a:lnTo>
                    <a:lnTo>
                      <a:pt x="53" y="8"/>
                    </a:lnTo>
                    <a:lnTo>
                      <a:pt x="41" y="2"/>
                    </a:lnTo>
                    <a:lnTo>
                      <a:pt x="33" y="0"/>
                    </a:lnTo>
                    <a:lnTo>
                      <a:pt x="24" y="5"/>
                    </a:lnTo>
                    <a:lnTo>
                      <a:pt x="14" y="14"/>
                    </a:lnTo>
                    <a:lnTo>
                      <a:pt x="8" y="22"/>
                    </a:lnTo>
                    <a:lnTo>
                      <a:pt x="2" y="30"/>
                    </a:lnTo>
                    <a:lnTo>
                      <a:pt x="0" y="33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9" name="Freeform 10">
                <a:extLst>
                  <a:ext uri="{FF2B5EF4-FFF2-40B4-BE49-F238E27FC236}">
                    <a16:creationId xmlns:a16="http://schemas.microsoft.com/office/drawing/2014/main" id="{1DA96117-056D-4E05-9BCD-2C3F8D6F21A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949" y="2993"/>
                <a:ext cx="387" cy="289"/>
              </a:xfrm>
              <a:custGeom>
                <a:avLst/>
                <a:gdLst>
                  <a:gd name="T0" fmla="*/ 207 w 774"/>
                  <a:gd name="T1" fmla="*/ 565 h 577"/>
                  <a:gd name="T2" fmla="*/ 165 w 774"/>
                  <a:gd name="T3" fmla="*/ 534 h 577"/>
                  <a:gd name="T4" fmla="*/ 150 w 774"/>
                  <a:gd name="T5" fmla="*/ 498 h 577"/>
                  <a:gd name="T6" fmla="*/ 114 w 774"/>
                  <a:gd name="T7" fmla="*/ 498 h 577"/>
                  <a:gd name="T8" fmla="*/ 119 w 774"/>
                  <a:gd name="T9" fmla="*/ 456 h 577"/>
                  <a:gd name="T10" fmla="*/ 106 w 774"/>
                  <a:gd name="T11" fmla="*/ 448 h 577"/>
                  <a:gd name="T12" fmla="*/ 105 w 774"/>
                  <a:gd name="T13" fmla="*/ 441 h 577"/>
                  <a:gd name="T14" fmla="*/ 112 w 774"/>
                  <a:gd name="T15" fmla="*/ 421 h 577"/>
                  <a:gd name="T16" fmla="*/ 95 w 774"/>
                  <a:gd name="T17" fmla="*/ 410 h 577"/>
                  <a:gd name="T18" fmla="*/ 97 w 774"/>
                  <a:gd name="T19" fmla="*/ 407 h 577"/>
                  <a:gd name="T20" fmla="*/ 112 w 774"/>
                  <a:gd name="T21" fmla="*/ 389 h 577"/>
                  <a:gd name="T22" fmla="*/ 100 w 774"/>
                  <a:gd name="T23" fmla="*/ 358 h 577"/>
                  <a:gd name="T24" fmla="*/ 75 w 774"/>
                  <a:gd name="T25" fmla="*/ 315 h 577"/>
                  <a:gd name="T26" fmla="*/ 22 w 774"/>
                  <a:gd name="T27" fmla="*/ 337 h 577"/>
                  <a:gd name="T28" fmla="*/ 10 w 774"/>
                  <a:gd name="T29" fmla="*/ 326 h 577"/>
                  <a:gd name="T30" fmla="*/ 55 w 774"/>
                  <a:gd name="T31" fmla="*/ 295 h 577"/>
                  <a:gd name="T32" fmla="*/ 100 w 774"/>
                  <a:gd name="T33" fmla="*/ 279 h 577"/>
                  <a:gd name="T34" fmla="*/ 145 w 774"/>
                  <a:gd name="T35" fmla="*/ 245 h 577"/>
                  <a:gd name="T36" fmla="*/ 181 w 774"/>
                  <a:gd name="T37" fmla="*/ 219 h 577"/>
                  <a:gd name="T38" fmla="*/ 201 w 774"/>
                  <a:gd name="T39" fmla="*/ 149 h 577"/>
                  <a:gd name="T40" fmla="*/ 251 w 774"/>
                  <a:gd name="T41" fmla="*/ 102 h 577"/>
                  <a:gd name="T42" fmla="*/ 277 w 774"/>
                  <a:gd name="T43" fmla="*/ 93 h 577"/>
                  <a:gd name="T44" fmla="*/ 305 w 774"/>
                  <a:gd name="T45" fmla="*/ 149 h 577"/>
                  <a:gd name="T46" fmla="*/ 347 w 774"/>
                  <a:gd name="T47" fmla="*/ 146 h 577"/>
                  <a:gd name="T48" fmla="*/ 418 w 774"/>
                  <a:gd name="T49" fmla="*/ 138 h 577"/>
                  <a:gd name="T50" fmla="*/ 459 w 774"/>
                  <a:gd name="T51" fmla="*/ 91 h 577"/>
                  <a:gd name="T52" fmla="*/ 484 w 774"/>
                  <a:gd name="T53" fmla="*/ 49 h 577"/>
                  <a:gd name="T54" fmla="*/ 543 w 774"/>
                  <a:gd name="T55" fmla="*/ 15 h 577"/>
                  <a:gd name="T56" fmla="*/ 549 w 774"/>
                  <a:gd name="T57" fmla="*/ 1 h 577"/>
                  <a:gd name="T58" fmla="*/ 569 w 774"/>
                  <a:gd name="T59" fmla="*/ 6 h 577"/>
                  <a:gd name="T60" fmla="*/ 616 w 774"/>
                  <a:gd name="T61" fmla="*/ 4 h 577"/>
                  <a:gd name="T62" fmla="*/ 625 w 774"/>
                  <a:gd name="T63" fmla="*/ 11 h 577"/>
                  <a:gd name="T64" fmla="*/ 656 w 774"/>
                  <a:gd name="T65" fmla="*/ 32 h 577"/>
                  <a:gd name="T66" fmla="*/ 710 w 774"/>
                  <a:gd name="T67" fmla="*/ 57 h 577"/>
                  <a:gd name="T68" fmla="*/ 751 w 774"/>
                  <a:gd name="T69" fmla="*/ 90 h 577"/>
                  <a:gd name="T70" fmla="*/ 752 w 774"/>
                  <a:gd name="T71" fmla="*/ 146 h 577"/>
                  <a:gd name="T72" fmla="*/ 768 w 774"/>
                  <a:gd name="T73" fmla="*/ 200 h 577"/>
                  <a:gd name="T74" fmla="*/ 768 w 774"/>
                  <a:gd name="T75" fmla="*/ 220 h 577"/>
                  <a:gd name="T76" fmla="*/ 703 w 774"/>
                  <a:gd name="T77" fmla="*/ 257 h 577"/>
                  <a:gd name="T78" fmla="*/ 653 w 774"/>
                  <a:gd name="T79" fmla="*/ 313 h 577"/>
                  <a:gd name="T80" fmla="*/ 625 w 774"/>
                  <a:gd name="T81" fmla="*/ 385 h 577"/>
                  <a:gd name="T82" fmla="*/ 591 w 774"/>
                  <a:gd name="T83" fmla="*/ 397 h 577"/>
                  <a:gd name="T84" fmla="*/ 539 w 774"/>
                  <a:gd name="T85" fmla="*/ 334 h 577"/>
                  <a:gd name="T86" fmla="*/ 460 w 774"/>
                  <a:gd name="T87" fmla="*/ 304 h 577"/>
                  <a:gd name="T88" fmla="*/ 389 w 774"/>
                  <a:gd name="T89" fmla="*/ 346 h 577"/>
                  <a:gd name="T90" fmla="*/ 364 w 774"/>
                  <a:gd name="T91" fmla="*/ 360 h 577"/>
                  <a:gd name="T92" fmla="*/ 327 w 774"/>
                  <a:gd name="T93" fmla="*/ 431 h 577"/>
                  <a:gd name="T94" fmla="*/ 289 w 774"/>
                  <a:gd name="T95" fmla="*/ 470 h 577"/>
                  <a:gd name="T96" fmla="*/ 277 w 774"/>
                  <a:gd name="T97" fmla="*/ 483 h 577"/>
                  <a:gd name="T98" fmla="*/ 265 w 774"/>
                  <a:gd name="T99" fmla="*/ 529 h 577"/>
                  <a:gd name="T100" fmla="*/ 252 w 774"/>
                  <a:gd name="T101" fmla="*/ 545 h 577"/>
                  <a:gd name="T102" fmla="*/ 282 w 774"/>
                  <a:gd name="T103" fmla="*/ 568 h 577"/>
                  <a:gd name="T104" fmla="*/ 252 w 774"/>
                  <a:gd name="T105" fmla="*/ 568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74" h="577">
                    <a:moveTo>
                      <a:pt x="237" y="556"/>
                    </a:moveTo>
                    <a:lnTo>
                      <a:pt x="233" y="557"/>
                    </a:lnTo>
                    <a:lnTo>
                      <a:pt x="227" y="560"/>
                    </a:lnTo>
                    <a:lnTo>
                      <a:pt x="218" y="563"/>
                    </a:lnTo>
                    <a:lnTo>
                      <a:pt x="207" y="565"/>
                    </a:lnTo>
                    <a:lnTo>
                      <a:pt x="193" y="563"/>
                    </a:lnTo>
                    <a:lnTo>
                      <a:pt x="176" y="557"/>
                    </a:lnTo>
                    <a:lnTo>
                      <a:pt x="164" y="549"/>
                    </a:lnTo>
                    <a:lnTo>
                      <a:pt x="160" y="542"/>
                    </a:lnTo>
                    <a:lnTo>
                      <a:pt x="165" y="534"/>
                    </a:lnTo>
                    <a:lnTo>
                      <a:pt x="171" y="525"/>
                    </a:lnTo>
                    <a:lnTo>
                      <a:pt x="176" y="517"/>
                    </a:lnTo>
                    <a:lnTo>
                      <a:pt x="174" y="507"/>
                    </a:lnTo>
                    <a:lnTo>
                      <a:pt x="167" y="501"/>
                    </a:lnTo>
                    <a:lnTo>
                      <a:pt x="150" y="498"/>
                    </a:lnTo>
                    <a:lnTo>
                      <a:pt x="137" y="500"/>
                    </a:lnTo>
                    <a:lnTo>
                      <a:pt x="128" y="503"/>
                    </a:lnTo>
                    <a:lnTo>
                      <a:pt x="122" y="506"/>
                    </a:lnTo>
                    <a:lnTo>
                      <a:pt x="117" y="506"/>
                    </a:lnTo>
                    <a:lnTo>
                      <a:pt x="114" y="498"/>
                    </a:lnTo>
                    <a:lnTo>
                      <a:pt x="114" y="487"/>
                    </a:lnTo>
                    <a:lnTo>
                      <a:pt x="115" y="478"/>
                    </a:lnTo>
                    <a:lnTo>
                      <a:pt x="117" y="470"/>
                    </a:lnTo>
                    <a:lnTo>
                      <a:pt x="119" y="459"/>
                    </a:lnTo>
                    <a:lnTo>
                      <a:pt x="119" y="456"/>
                    </a:lnTo>
                    <a:lnTo>
                      <a:pt x="117" y="453"/>
                    </a:lnTo>
                    <a:lnTo>
                      <a:pt x="115" y="452"/>
                    </a:lnTo>
                    <a:lnTo>
                      <a:pt x="112" y="450"/>
                    </a:lnTo>
                    <a:lnTo>
                      <a:pt x="109" y="448"/>
                    </a:lnTo>
                    <a:lnTo>
                      <a:pt x="106" y="448"/>
                    </a:lnTo>
                    <a:lnTo>
                      <a:pt x="103" y="448"/>
                    </a:lnTo>
                    <a:lnTo>
                      <a:pt x="101" y="448"/>
                    </a:lnTo>
                    <a:lnTo>
                      <a:pt x="100" y="448"/>
                    </a:lnTo>
                    <a:lnTo>
                      <a:pt x="101" y="447"/>
                    </a:lnTo>
                    <a:lnTo>
                      <a:pt x="105" y="441"/>
                    </a:lnTo>
                    <a:lnTo>
                      <a:pt x="109" y="435"/>
                    </a:lnTo>
                    <a:lnTo>
                      <a:pt x="112" y="427"/>
                    </a:lnTo>
                    <a:lnTo>
                      <a:pt x="114" y="424"/>
                    </a:lnTo>
                    <a:lnTo>
                      <a:pt x="114" y="422"/>
                    </a:lnTo>
                    <a:lnTo>
                      <a:pt x="112" y="421"/>
                    </a:lnTo>
                    <a:lnTo>
                      <a:pt x="109" y="419"/>
                    </a:lnTo>
                    <a:lnTo>
                      <a:pt x="106" y="416"/>
                    </a:lnTo>
                    <a:lnTo>
                      <a:pt x="103" y="413"/>
                    </a:lnTo>
                    <a:lnTo>
                      <a:pt x="98" y="411"/>
                    </a:lnTo>
                    <a:lnTo>
                      <a:pt x="95" y="410"/>
                    </a:lnTo>
                    <a:lnTo>
                      <a:pt x="94" y="408"/>
                    </a:lnTo>
                    <a:lnTo>
                      <a:pt x="92" y="408"/>
                    </a:lnTo>
                    <a:lnTo>
                      <a:pt x="94" y="408"/>
                    </a:lnTo>
                    <a:lnTo>
                      <a:pt x="95" y="408"/>
                    </a:lnTo>
                    <a:lnTo>
                      <a:pt x="97" y="407"/>
                    </a:lnTo>
                    <a:lnTo>
                      <a:pt x="100" y="407"/>
                    </a:lnTo>
                    <a:lnTo>
                      <a:pt x="103" y="405"/>
                    </a:lnTo>
                    <a:lnTo>
                      <a:pt x="106" y="402"/>
                    </a:lnTo>
                    <a:lnTo>
                      <a:pt x="109" y="397"/>
                    </a:lnTo>
                    <a:lnTo>
                      <a:pt x="112" y="389"/>
                    </a:lnTo>
                    <a:lnTo>
                      <a:pt x="115" y="385"/>
                    </a:lnTo>
                    <a:lnTo>
                      <a:pt x="119" y="379"/>
                    </a:lnTo>
                    <a:lnTo>
                      <a:pt x="117" y="374"/>
                    </a:lnTo>
                    <a:lnTo>
                      <a:pt x="111" y="368"/>
                    </a:lnTo>
                    <a:lnTo>
                      <a:pt x="100" y="358"/>
                    </a:lnTo>
                    <a:lnTo>
                      <a:pt x="94" y="349"/>
                    </a:lnTo>
                    <a:lnTo>
                      <a:pt x="92" y="334"/>
                    </a:lnTo>
                    <a:lnTo>
                      <a:pt x="89" y="323"/>
                    </a:lnTo>
                    <a:lnTo>
                      <a:pt x="83" y="317"/>
                    </a:lnTo>
                    <a:lnTo>
                      <a:pt x="75" y="315"/>
                    </a:lnTo>
                    <a:lnTo>
                      <a:pt x="66" y="317"/>
                    </a:lnTo>
                    <a:lnTo>
                      <a:pt x="59" y="321"/>
                    </a:lnTo>
                    <a:lnTo>
                      <a:pt x="49" y="326"/>
                    </a:lnTo>
                    <a:lnTo>
                      <a:pt x="36" y="332"/>
                    </a:lnTo>
                    <a:lnTo>
                      <a:pt x="22" y="337"/>
                    </a:lnTo>
                    <a:lnTo>
                      <a:pt x="11" y="341"/>
                    </a:lnTo>
                    <a:lnTo>
                      <a:pt x="4" y="343"/>
                    </a:lnTo>
                    <a:lnTo>
                      <a:pt x="0" y="341"/>
                    </a:lnTo>
                    <a:lnTo>
                      <a:pt x="4" y="335"/>
                    </a:lnTo>
                    <a:lnTo>
                      <a:pt x="10" y="326"/>
                    </a:lnTo>
                    <a:lnTo>
                      <a:pt x="18" y="317"/>
                    </a:lnTo>
                    <a:lnTo>
                      <a:pt x="28" y="307"/>
                    </a:lnTo>
                    <a:lnTo>
                      <a:pt x="39" y="299"/>
                    </a:lnTo>
                    <a:lnTo>
                      <a:pt x="47" y="296"/>
                    </a:lnTo>
                    <a:lnTo>
                      <a:pt x="55" y="295"/>
                    </a:lnTo>
                    <a:lnTo>
                      <a:pt x="63" y="295"/>
                    </a:lnTo>
                    <a:lnTo>
                      <a:pt x="69" y="295"/>
                    </a:lnTo>
                    <a:lnTo>
                      <a:pt x="77" y="293"/>
                    </a:lnTo>
                    <a:lnTo>
                      <a:pt x="89" y="287"/>
                    </a:lnTo>
                    <a:lnTo>
                      <a:pt x="100" y="279"/>
                    </a:lnTo>
                    <a:lnTo>
                      <a:pt x="106" y="270"/>
                    </a:lnTo>
                    <a:lnTo>
                      <a:pt x="112" y="261"/>
                    </a:lnTo>
                    <a:lnTo>
                      <a:pt x="120" y="253"/>
                    </a:lnTo>
                    <a:lnTo>
                      <a:pt x="131" y="247"/>
                    </a:lnTo>
                    <a:lnTo>
                      <a:pt x="145" y="245"/>
                    </a:lnTo>
                    <a:lnTo>
                      <a:pt x="154" y="247"/>
                    </a:lnTo>
                    <a:lnTo>
                      <a:pt x="162" y="247"/>
                    </a:lnTo>
                    <a:lnTo>
                      <a:pt x="170" y="244"/>
                    </a:lnTo>
                    <a:lnTo>
                      <a:pt x="176" y="234"/>
                    </a:lnTo>
                    <a:lnTo>
                      <a:pt x="181" y="219"/>
                    </a:lnTo>
                    <a:lnTo>
                      <a:pt x="182" y="203"/>
                    </a:lnTo>
                    <a:lnTo>
                      <a:pt x="184" y="189"/>
                    </a:lnTo>
                    <a:lnTo>
                      <a:pt x="187" y="178"/>
                    </a:lnTo>
                    <a:lnTo>
                      <a:pt x="193" y="163"/>
                    </a:lnTo>
                    <a:lnTo>
                      <a:pt x="201" y="149"/>
                    </a:lnTo>
                    <a:lnTo>
                      <a:pt x="209" y="136"/>
                    </a:lnTo>
                    <a:lnTo>
                      <a:pt x="219" y="129"/>
                    </a:lnTo>
                    <a:lnTo>
                      <a:pt x="232" y="121"/>
                    </a:lnTo>
                    <a:lnTo>
                      <a:pt x="244" y="112"/>
                    </a:lnTo>
                    <a:lnTo>
                      <a:pt x="251" y="102"/>
                    </a:lnTo>
                    <a:lnTo>
                      <a:pt x="255" y="94"/>
                    </a:lnTo>
                    <a:lnTo>
                      <a:pt x="258" y="88"/>
                    </a:lnTo>
                    <a:lnTo>
                      <a:pt x="263" y="84"/>
                    </a:lnTo>
                    <a:lnTo>
                      <a:pt x="268" y="85"/>
                    </a:lnTo>
                    <a:lnTo>
                      <a:pt x="277" y="93"/>
                    </a:lnTo>
                    <a:lnTo>
                      <a:pt x="285" y="105"/>
                    </a:lnTo>
                    <a:lnTo>
                      <a:pt x="291" y="118"/>
                    </a:lnTo>
                    <a:lnTo>
                      <a:pt x="296" y="129"/>
                    </a:lnTo>
                    <a:lnTo>
                      <a:pt x="300" y="139"/>
                    </a:lnTo>
                    <a:lnTo>
                      <a:pt x="305" y="149"/>
                    </a:lnTo>
                    <a:lnTo>
                      <a:pt x="311" y="158"/>
                    </a:lnTo>
                    <a:lnTo>
                      <a:pt x="319" y="161"/>
                    </a:lnTo>
                    <a:lnTo>
                      <a:pt x="328" y="160"/>
                    </a:lnTo>
                    <a:lnTo>
                      <a:pt x="338" y="153"/>
                    </a:lnTo>
                    <a:lnTo>
                      <a:pt x="347" y="146"/>
                    </a:lnTo>
                    <a:lnTo>
                      <a:pt x="358" y="141"/>
                    </a:lnTo>
                    <a:lnTo>
                      <a:pt x="372" y="138"/>
                    </a:lnTo>
                    <a:lnTo>
                      <a:pt x="387" y="138"/>
                    </a:lnTo>
                    <a:lnTo>
                      <a:pt x="404" y="138"/>
                    </a:lnTo>
                    <a:lnTo>
                      <a:pt x="418" y="138"/>
                    </a:lnTo>
                    <a:lnTo>
                      <a:pt x="431" y="136"/>
                    </a:lnTo>
                    <a:lnTo>
                      <a:pt x="440" y="132"/>
                    </a:lnTo>
                    <a:lnTo>
                      <a:pt x="448" y="119"/>
                    </a:lnTo>
                    <a:lnTo>
                      <a:pt x="454" y="107"/>
                    </a:lnTo>
                    <a:lnTo>
                      <a:pt x="459" y="91"/>
                    </a:lnTo>
                    <a:lnTo>
                      <a:pt x="463" y="77"/>
                    </a:lnTo>
                    <a:lnTo>
                      <a:pt x="466" y="67"/>
                    </a:lnTo>
                    <a:lnTo>
                      <a:pt x="470" y="60"/>
                    </a:lnTo>
                    <a:lnTo>
                      <a:pt x="474" y="56"/>
                    </a:lnTo>
                    <a:lnTo>
                      <a:pt x="484" y="49"/>
                    </a:lnTo>
                    <a:lnTo>
                      <a:pt x="494" y="40"/>
                    </a:lnTo>
                    <a:lnTo>
                      <a:pt x="510" y="32"/>
                    </a:lnTo>
                    <a:lnTo>
                      <a:pt x="524" y="26"/>
                    </a:lnTo>
                    <a:lnTo>
                      <a:pt x="535" y="21"/>
                    </a:lnTo>
                    <a:lnTo>
                      <a:pt x="543" y="15"/>
                    </a:lnTo>
                    <a:lnTo>
                      <a:pt x="546" y="11"/>
                    </a:lnTo>
                    <a:lnTo>
                      <a:pt x="547" y="7"/>
                    </a:lnTo>
                    <a:lnTo>
                      <a:pt x="547" y="4"/>
                    </a:lnTo>
                    <a:lnTo>
                      <a:pt x="549" y="3"/>
                    </a:lnTo>
                    <a:lnTo>
                      <a:pt x="549" y="1"/>
                    </a:lnTo>
                    <a:lnTo>
                      <a:pt x="550" y="0"/>
                    </a:lnTo>
                    <a:lnTo>
                      <a:pt x="552" y="0"/>
                    </a:lnTo>
                    <a:lnTo>
                      <a:pt x="553" y="0"/>
                    </a:lnTo>
                    <a:lnTo>
                      <a:pt x="558" y="1"/>
                    </a:lnTo>
                    <a:lnTo>
                      <a:pt x="569" y="6"/>
                    </a:lnTo>
                    <a:lnTo>
                      <a:pt x="583" y="11"/>
                    </a:lnTo>
                    <a:lnTo>
                      <a:pt x="597" y="12"/>
                    </a:lnTo>
                    <a:lnTo>
                      <a:pt x="609" y="9"/>
                    </a:lnTo>
                    <a:lnTo>
                      <a:pt x="613" y="7"/>
                    </a:lnTo>
                    <a:lnTo>
                      <a:pt x="616" y="4"/>
                    </a:lnTo>
                    <a:lnTo>
                      <a:pt x="617" y="4"/>
                    </a:lnTo>
                    <a:lnTo>
                      <a:pt x="619" y="4"/>
                    </a:lnTo>
                    <a:lnTo>
                      <a:pt x="620" y="6"/>
                    </a:lnTo>
                    <a:lnTo>
                      <a:pt x="622" y="7"/>
                    </a:lnTo>
                    <a:lnTo>
                      <a:pt x="625" y="11"/>
                    </a:lnTo>
                    <a:lnTo>
                      <a:pt x="630" y="15"/>
                    </a:lnTo>
                    <a:lnTo>
                      <a:pt x="637" y="21"/>
                    </a:lnTo>
                    <a:lnTo>
                      <a:pt x="644" y="25"/>
                    </a:lnTo>
                    <a:lnTo>
                      <a:pt x="648" y="28"/>
                    </a:lnTo>
                    <a:lnTo>
                      <a:pt x="656" y="32"/>
                    </a:lnTo>
                    <a:lnTo>
                      <a:pt x="665" y="40"/>
                    </a:lnTo>
                    <a:lnTo>
                      <a:pt x="682" y="53"/>
                    </a:lnTo>
                    <a:lnTo>
                      <a:pt x="695" y="59"/>
                    </a:lnTo>
                    <a:lnTo>
                      <a:pt x="704" y="60"/>
                    </a:lnTo>
                    <a:lnTo>
                      <a:pt x="710" y="57"/>
                    </a:lnTo>
                    <a:lnTo>
                      <a:pt x="720" y="56"/>
                    </a:lnTo>
                    <a:lnTo>
                      <a:pt x="731" y="56"/>
                    </a:lnTo>
                    <a:lnTo>
                      <a:pt x="740" y="62"/>
                    </a:lnTo>
                    <a:lnTo>
                      <a:pt x="748" y="74"/>
                    </a:lnTo>
                    <a:lnTo>
                      <a:pt x="751" y="90"/>
                    </a:lnTo>
                    <a:lnTo>
                      <a:pt x="748" y="108"/>
                    </a:lnTo>
                    <a:lnTo>
                      <a:pt x="745" y="121"/>
                    </a:lnTo>
                    <a:lnTo>
                      <a:pt x="743" y="129"/>
                    </a:lnTo>
                    <a:lnTo>
                      <a:pt x="746" y="136"/>
                    </a:lnTo>
                    <a:lnTo>
                      <a:pt x="752" y="146"/>
                    </a:lnTo>
                    <a:lnTo>
                      <a:pt x="757" y="155"/>
                    </a:lnTo>
                    <a:lnTo>
                      <a:pt x="759" y="167"/>
                    </a:lnTo>
                    <a:lnTo>
                      <a:pt x="760" y="180"/>
                    </a:lnTo>
                    <a:lnTo>
                      <a:pt x="763" y="192"/>
                    </a:lnTo>
                    <a:lnTo>
                      <a:pt x="768" y="200"/>
                    </a:lnTo>
                    <a:lnTo>
                      <a:pt x="773" y="205"/>
                    </a:lnTo>
                    <a:lnTo>
                      <a:pt x="774" y="209"/>
                    </a:lnTo>
                    <a:lnTo>
                      <a:pt x="773" y="212"/>
                    </a:lnTo>
                    <a:lnTo>
                      <a:pt x="771" y="217"/>
                    </a:lnTo>
                    <a:lnTo>
                      <a:pt x="768" y="220"/>
                    </a:lnTo>
                    <a:lnTo>
                      <a:pt x="762" y="223"/>
                    </a:lnTo>
                    <a:lnTo>
                      <a:pt x="757" y="225"/>
                    </a:lnTo>
                    <a:lnTo>
                      <a:pt x="740" y="233"/>
                    </a:lnTo>
                    <a:lnTo>
                      <a:pt x="721" y="244"/>
                    </a:lnTo>
                    <a:lnTo>
                      <a:pt x="703" y="257"/>
                    </a:lnTo>
                    <a:lnTo>
                      <a:pt x="690" y="267"/>
                    </a:lnTo>
                    <a:lnTo>
                      <a:pt x="682" y="275"/>
                    </a:lnTo>
                    <a:lnTo>
                      <a:pt x="673" y="282"/>
                    </a:lnTo>
                    <a:lnTo>
                      <a:pt x="665" y="296"/>
                    </a:lnTo>
                    <a:lnTo>
                      <a:pt x="653" y="313"/>
                    </a:lnTo>
                    <a:lnTo>
                      <a:pt x="642" y="330"/>
                    </a:lnTo>
                    <a:lnTo>
                      <a:pt x="633" y="349"/>
                    </a:lnTo>
                    <a:lnTo>
                      <a:pt x="628" y="363"/>
                    </a:lnTo>
                    <a:lnTo>
                      <a:pt x="626" y="376"/>
                    </a:lnTo>
                    <a:lnTo>
                      <a:pt x="625" y="385"/>
                    </a:lnTo>
                    <a:lnTo>
                      <a:pt x="625" y="393"/>
                    </a:lnTo>
                    <a:lnTo>
                      <a:pt x="620" y="397"/>
                    </a:lnTo>
                    <a:lnTo>
                      <a:pt x="611" y="400"/>
                    </a:lnTo>
                    <a:lnTo>
                      <a:pt x="602" y="402"/>
                    </a:lnTo>
                    <a:lnTo>
                      <a:pt x="591" y="397"/>
                    </a:lnTo>
                    <a:lnTo>
                      <a:pt x="580" y="385"/>
                    </a:lnTo>
                    <a:lnTo>
                      <a:pt x="572" y="369"/>
                    </a:lnTo>
                    <a:lnTo>
                      <a:pt x="564" y="355"/>
                    </a:lnTo>
                    <a:lnTo>
                      <a:pt x="555" y="343"/>
                    </a:lnTo>
                    <a:lnTo>
                      <a:pt x="539" y="334"/>
                    </a:lnTo>
                    <a:lnTo>
                      <a:pt x="518" y="323"/>
                    </a:lnTo>
                    <a:lnTo>
                      <a:pt x="499" y="313"/>
                    </a:lnTo>
                    <a:lnTo>
                      <a:pt x="482" y="307"/>
                    </a:lnTo>
                    <a:lnTo>
                      <a:pt x="471" y="304"/>
                    </a:lnTo>
                    <a:lnTo>
                      <a:pt x="460" y="304"/>
                    </a:lnTo>
                    <a:lnTo>
                      <a:pt x="449" y="307"/>
                    </a:lnTo>
                    <a:lnTo>
                      <a:pt x="437" y="315"/>
                    </a:lnTo>
                    <a:lnTo>
                      <a:pt x="420" y="329"/>
                    </a:lnTo>
                    <a:lnTo>
                      <a:pt x="404" y="341"/>
                    </a:lnTo>
                    <a:lnTo>
                      <a:pt x="389" y="346"/>
                    </a:lnTo>
                    <a:lnTo>
                      <a:pt x="383" y="346"/>
                    </a:lnTo>
                    <a:lnTo>
                      <a:pt x="378" y="346"/>
                    </a:lnTo>
                    <a:lnTo>
                      <a:pt x="375" y="346"/>
                    </a:lnTo>
                    <a:lnTo>
                      <a:pt x="370" y="351"/>
                    </a:lnTo>
                    <a:lnTo>
                      <a:pt x="364" y="360"/>
                    </a:lnTo>
                    <a:lnTo>
                      <a:pt x="358" y="374"/>
                    </a:lnTo>
                    <a:lnTo>
                      <a:pt x="355" y="386"/>
                    </a:lnTo>
                    <a:lnTo>
                      <a:pt x="352" y="399"/>
                    </a:lnTo>
                    <a:lnTo>
                      <a:pt x="342" y="413"/>
                    </a:lnTo>
                    <a:lnTo>
                      <a:pt x="327" y="431"/>
                    </a:lnTo>
                    <a:lnTo>
                      <a:pt x="314" y="448"/>
                    </a:lnTo>
                    <a:lnTo>
                      <a:pt x="302" y="462"/>
                    </a:lnTo>
                    <a:lnTo>
                      <a:pt x="297" y="467"/>
                    </a:lnTo>
                    <a:lnTo>
                      <a:pt x="293" y="469"/>
                    </a:lnTo>
                    <a:lnTo>
                      <a:pt x="289" y="470"/>
                    </a:lnTo>
                    <a:lnTo>
                      <a:pt x="286" y="472"/>
                    </a:lnTo>
                    <a:lnTo>
                      <a:pt x="283" y="473"/>
                    </a:lnTo>
                    <a:lnTo>
                      <a:pt x="280" y="475"/>
                    </a:lnTo>
                    <a:lnTo>
                      <a:pt x="279" y="478"/>
                    </a:lnTo>
                    <a:lnTo>
                      <a:pt x="277" y="483"/>
                    </a:lnTo>
                    <a:lnTo>
                      <a:pt x="275" y="492"/>
                    </a:lnTo>
                    <a:lnTo>
                      <a:pt x="275" y="503"/>
                    </a:lnTo>
                    <a:lnTo>
                      <a:pt x="274" y="514"/>
                    </a:lnTo>
                    <a:lnTo>
                      <a:pt x="269" y="523"/>
                    </a:lnTo>
                    <a:lnTo>
                      <a:pt x="265" y="529"/>
                    </a:lnTo>
                    <a:lnTo>
                      <a:pt x="260" y="531"/>
                    </a:lnTo>
                    <a:lnTo>
                      <a:pt x="255" y="534"/>
                    </a:lnTo>
                    <a:lnTo>
                      <a:pt x="254" y="539"/>
                    </a:lnTo>
                    <a:lnTo>
                      <a:pt x="252" y="542"/>
                    </a:lnTo>
                    <a:lnTo>
                      <a:pt x="252" y="545"/>
                    </a:lnTo>
                    <a:lnTo>
                      <a:pt x="254" y="549"/>
                    </a:lnTo>
                    <a:lnTo>
                      <a:pt x="258" y="553"/>
                    </a:lnTo>
                    <a:lnTo>
                      <a:pt x="266" y="557"/>
                    </a:lnTo>
                    <a:lnTo>
                      <a:pt x="275" y="562"/>
                    </a:lnTo>
                    <a:lnTo>
                      <a:pt x="282" y="568"/>
                    </a:lnTo>
                    <a:lnTo>
                      <a:pt x="285" y="574"/>
                    </a:lnTo>
                    <a:lnTo>
                      <a:pt x="280" y="577"/>
                    </a:lnTo>
                    <a:lnTo>
                      <a:pt x="271" y="577"/>
                    </a:lnTo>
                    <a:lnTo>
                      <a:pt x="261" y="574"/>
                    </a:lnTo>
                    <a:lnTo>
                      <a:pt x="252" y="568"/>
                    </a:lnTo>
                    <a:lnTo>
                      <a:pt x="244" y="563"/>
                    </a:lnTo>
                    <a:lnTo>
                      <a:pt x="238" y="559"/>
                    </a:lnTo>
                    <a:lnTo>
                      <a:pt x="237" y="55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0" name="Freeform 11">
                <a:extLst>
                  <a:ext uri="{FF2B5EF4-FFF2-40B4-BE49-F238E27FC236}">
                    <a16:creationId xmlns:a16="http://schemas.microsoft.com/office/drawing/2014/main" id="{FD99D95A-323A-4AF2-947B-4B412740816F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782" y="1745"/>
                <a:ext cx="1564" cy="1415"/>
              </a:xfrm>
              <a:custGeom>
                <a:avLst/>
                <a:gdLst>
                  <a:gd name="T0" fmla="*/ 24 w 3129"/>
                  <a:gd name="T1" fmla="*/ 2472 h 2831"/>
                  <a:gd name="T2" fmla="*/ 279 w 3129"/>
                  <a:gd name="T3" fmla="*/ 2373 h 2831"/>
                  <a:gd name="T4" fmla="*/ 488 w 3129"/>
                  <a:gd name="T5" fmla="*/ 2194 h 2831"/>
                  <a:gd name="T6" fmla="*/ 571 w 3129"/>
                  <a:gd name="T7" fmla="*/ 2109 h 2831"/>
                  <a:gd name="T8" fmla="*/ 737 w 3129"/>
                  <a:gd name="T9" fmla="*/ 2121 h 2831"/>
                  <a:gd name="T10" fmla="*/ 1002 w 3129"/>
                  <a:gd name="T11" fmla="*/ 2090 h 2831"/>
                  <a:gd name="T12" fmla="*/ 1218 w 3129"/>
                  <a:gd name="T13" fmla="*/ 2048 h 2831"/>
                  <a:gd name="T14" fmla="*/ 1304 w 3129"/>
                  <a:gd name="T15" fmla="*/ 2129 h 2831"/>
                  <a:gd name="T16" fmla="*/ 1431 w 3129"/>
                  <a:gd name="T17" fmla="*/ 2105 h 2831"/>
                  <a:gd name="T18" fmla="*/ 1518 w 3129"/>
                  <a:gd name="T19" fmla="*/ 2036 h 2831"/>
                  <a:gd name="T20" fmla="*/ 1583 w 3129"/>
                  <a:gd name="T21" fmla="*/ 1827 h 2831"/>
                  <a:gd name="T22" fmla="*/ 1691 w 3129"/>
                  <a:gd name="T23" fmla="*/ 1486 h 2831"/>
                  <a:gd name="T24" fmla="*/ 1857 w 3129"/>
                  <a:gd name="T25" fmla="*/ 1466 h 2831"/>
                  <a:gd name="T26" fmla="*/ 1790 w 3129"/>
                  <a:gd name="T27" fmla="*/ 1528 h 2831"/>
                  <a:gd name="T28" fmla="*/ 1781 w 3129"/>
                  <a:gd name="T29" fmla="*/ 1618 h 2831"/>
                  <a:gd name="T30" fmla="*/ 1893 w 3129"/>
                  <a:gd name="T31" fmla="*/ 1632 h 2831"/>
                  <a:gd name="T32" fmla="*/ 2158 w 3129"/>
                  <a:gd name="T33" fmla="*/ 1497 h 2831"/>
                  <a:gd name="T34" fmla="*/ 2264 w 3129"/>
                  <a:gd name="T35" fmla="*/ 1321 h 2831"/>
                  <a:gd name="T36" fmla="*/ 2436 w 3129"/>
                  <a:gd name="T37" fmla="*/ 1143 h 2831"/>
                  <a:gd name="T38" fmla="*/ 2514 w 3129"/>
                  <a:gd name="T39" fmla="*/ 983 h 2831"/>
                  <a:gd name="T40" fmla="*/ 2585 w 3129"/>
                  <a:gd name="T41" fmla="*/ 748 h 2831"/>
                  <a:gd name="T42" fmla="*/ 2492 w 3129"/>
                  <a:gd name="T43" fmla="*/ 559 h 2831"/>
                  <a:gd name="T44" fmla="*/ 2576 w 3129"/>
                  <a:gd name="T45" fmla="*/ 427 h 2831"/>
                  <a:gd name="T46" fmla="*/ 2615 w 3129"/>
                  <a:gd name="T47" fmla="*/ 278 h 2831"/>
                  <a:gd name="T48" fmla="*/ 2641 w 3129"/>
                  <a:gd name="T49" fmla="*/ 107 h 2831"/>
                  <a:gd name="T50" fmla="*/ 2753 w 3129"/>
                  <a:gd name="T51" fmla="*/ 236 h 2831"/>
                  <a:gd name="T52" fmla="*/ 2871 w 3129"/>
                  <a:gd name="T53" fmla="*/ 230 h 2831"/>
                  <a:gd name="T54" fmla="*/ 2790 w 3129"/>
                  <a:gd name="T55" fmla="*/ 133 h 2831"/>
                  <a:gd name="T56" fmla="*/ 2879 w 3129"/>
                  <a:gd name="T57" fmla="*/ 36 h 2831"/>
                  <a:gd name="T58" fmla="*/ 2936 w 3129"/>
                  <a:gd name="T59" fmla="*/ 152 h 2831"/>
                  <a:gd name="T60" fmla="*/ 3044 w 3129"/>
                  <a:gd name="T61" fmla="*/ 394 h 2831"/>
                  <a:gd name="T62" fmla="*/ 3126 w 3129"/>
                  <a:gd name="T63" fmla="*/ 731 h 2831"/>
                  <a:gd name="T64" fmla="*/ 3003 w 3129"/>
                  <a:gd name="T65" fmla="*/ 1051 h 2831"/>
                  <a:gd name="T66" fmla="*/ 2873 w 3129"/>
                  <a:gd name="T67" fmla="*/ 1135 h 2831"/>
                  <a:gd name="T68" fmla="*/ 2893 w 3129"/>
                  <a:gd name="T69" fmla="*/ 1491 h 2831"/>
                  <a:gd name="T70" fmla="*/ 2786 w 3129"/>
                  <a:gd name="T71" fmla="*/ 1815 h 2831"/>
                  <a:gd name="T72" fmla="*/ 2828 w 3129"/>
                  <a:gd name="T73" fmla="*/ 2042 h 2831"/>
                  <a:gd name="T74" fmla="*/ 2616 w 3129"/>
                  <a:gd name="T75" fmla="*/ 2310 h 2831"/>
                  <a:gd name="T76" fmla="*/ 2587 w 3129"/>
                  <a:gd name="T77" fmla="*/ 2186 h 2831"/>
                  <a:gd name="T78" fmla="*/ 2585 w 3129"/>
                  <a:gd name="T79" fmla="*/ 2070 h 2831"/>
                  <a:gd name="T80" fmla="*/ 2525 w 3129"/>
                  <a:gd name="T81" fmla="*/ 2241 h 2831"/>
                  <a:gd name="T82" fmla="*/ 2374 w 3129"/>
                  <a:gd name="T83" fmla="*/ 2301 h 2831"/>
                  <a:gd name="T84" fmla="*/ 2287 w 3129"/>
                  <a:gd name="T85" fmla="*/ 2425 h 2831"/>
                  <a:gd name="T86" fmla="*/ 2309 w 3129"/>
                  <a:gd name="T87" fmla="*/ 2289 h 2831"/>
                  <a:gd name="T88" fmla="*/ 2149 w 3129"/>
                  <a:gd name="T89" fmla="*/ 2337 h 2831"/>
                  <a:gd name="T90" fmla="*/ 1980 w 3129"/>
                  <a:gd name="T91" fmla="*/ 2424 h 2831"/>
                  <a:gd name="T92" fmla="*/ 1841 w 3129"/>
                  <a:gd name="T93" fmla="*/ 2405 h 2831"/>
                  <a:gd name="T94" fmla="*/ 1742 w 3129"/>
                  <a:gd name="T95" fmla="*/ 2373 h 2831"/>
                  <a:gd name="T96" fmla="*/ 1660 w 3129"/>
                  <a:gd name="T97" fmla="*/ 2355 h 2831"/>
                  <a:gd name="T98" fmla="*/ 1740 w 3129"/>
                  <a:gd name="T99" fmla="*/ 2542 h 2831"/>
                  <a:gd name="T100" fmla="*/ 1566 w 3129"/>
                  <a:gd name="T101" fmla="*/ 2646 h 2831"/>
                  <a:gd name="T102" fmla="*/ 1402 w 3129"/>
                  <a:gd name="T103" fmla="*/ 2831 h 2831"/>
                  <a:gd name="T104" fmla="*/ 1256 w 3129"/>
                  <a:gd name="T105" fmla="*/ 2714 h 2831"/>
                  <a:gd name="T106" fmla="*/ 1207 w 3129"/>
                  <a:gd name="T107" fmla="*/ 2539 h 2831"/>
                  <a:gd name="T108" fmla="*/ 1262 w 3129"/>
                  <a:gd name="T109" fmla="*/ 2407 h 2831"/>
                  <a:gd name="T110" fmla="*/ 985 w 3129"/>
                  <a:gd name="T111" fmla="*/ 2397 h 2831"/>
                  <a:gd name="T112" fmla="*/ 846 w 3129"/>
                  <a:gd name="T113" fmla="*/ 2477 h 2831"/>
                  <a:gd name="T114" fmla="*/ 724 w 3129"/>
                  <a:gd name="T115" fmla="*/ 2506 h 2831"/>
                  <a:gd name="T116" fmla="*/ 622 w 3129"/>
                  <a:gd name="T117" fmla="*/ 2517 h 2831"/>
                  <a:gd name="T118" fmla="*/ 467 w 3129"/>
                  <a:gd name="T119" fmla="*/ 2501 h 2831"/>
                  <a:gd name="T120" fmla="*/ 331 w 3129"/>
                  <a:gd name="T121" fmla="*/ 2650 h 2831"/>
                  <a:gd name="T122" fmla="*/ 210 w 3129"/>
                  <a:gd name="T123" fmla="*/ 2619 h 2831"/>
                  <a:gd name="T124" fmla="*/ 103 w 3129"/>
                  <a:gd name="T125" fmla="*/ 2624 h 28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129" h="2831">
                    <a:moveTo>
                      <a:pt x="18" y="2610"/>
                    </a:moveTo>
                    <a:lnTo>
                      <a:pt x="18" y="2612"/>
                    </a:lnTo>
                    <a:lnTo>
                      <a:pt x="16" y="2612"/>
                    </a:lnTo>
                    <a:lnTo>
                      <a:pt x="16" y="2612"/>
                    </a:lnTo>
                    <a:lnTo>
                      <a:pt x="14" y="2610"/>
                    </a:lnTo>
                    <a:lnTo>
                      <a:pt x="13" y="2609"/>
                    </a:lnTo>
                    <a:lnTo>
                      <a:pt x="11" y="2605"/>
                    </a:lnTo>
                    <a:lnTo>
                      <a:pt x="8" y="2601"/>
                    </a:lnTo>
                    <a:lnTo>
                      <a:pt x="7" y="2593"/>
                    </a:lnTo>
                    <a:lnTo>
                      <a:pt x="4" y="2577"/>
                    </a:lnTo>
                    <a:lnTo>
                      <a:pt x="0" y="2567"/>
                    </a:lnTo>
                    <a:lnTo>
                      <a:pt x="0" y="2557"/>
                    </a:lnTo>
                    <a:lnTo>
                      <a:pt x="7" y="2548"/>
                    </a:lnTo>
                    <a:lnTo>
                      <a:pt x="14" y="2539"/>
                    </a:lnTo>
                    <a:lnTo>
                      <a:pt x="18" y="2532"/>
                    </a:lnTo>
                    <a:lnTo>
                      <a:pt x="18" y="2525"/>
                    </a:lnTo>
                    <a:lnTo>
                      <a:pt x="16" y="2515"/>
                    </a:lnTo>
                    <a:lnTo>
                      <a:pt x="14" y="2500"/>
                    </a:lnTo>
                    <a:lnTo>
                      <a:pt x="16" y="2486"/>
                    </a:lnTo>
                    <a:lnTo>
                      <a:pt x="24" y="2472"/>
                    </a:lnTo>
                    <a:lnTo>
                      <a:pt x="32" y="2463"/>
                    </a:lnTo>
                    <a:lnTo>
                      <a:pt x="41" y="2458"/>
                    </a:lnTo>
                    <a:lnTo>
                      <a:pt x="50" y="2456"/>
                    </a:lnTo>
                    <a:lnTo>
                      <a:pt x="63" y="2459"/>
                    </a:lnTo>
                    <a:lnTo>
                      <a:pt x="81" y="2467"/>
                    </a:lnTo>
                    <a:lnTo>
                      <a:pt x="98" y="2473"/>
                    </a:lnTo>
                    <a:lnTo>
                      <a:pt x="114" y="2472"/>
                    </a:lnTo>
                    <a:lnTo>
                      <a:pt x="128" y="2470"/>
                    </a:lnTo>
                    <a:lnTo>
                      <a:pt x="139" y="2469"/>
                    </a:lnTo>
                    <a:lnTo>
                      <a:pt x="151" y="2461"/>
                    </a:lnTo>
                    <a:lnTo>
                      <a:pt x="162" y="2450"/>
                    </a:lnTo>
                    <a:lnTo>
                      <a:pt x="174" y="2436"/>
                    </a:lnTo>
                    <a:lnTo>
                      <a:pt x="190" y="2418"/>
                    </a:lnTo>
                    <a:lnTo>
                      <a:pt x="206" y="2399"/>
                    </a:lnTo>
                    <a:lnTo>
                      <a:pt x="221" y="2385"/>
                    </a:lnTo>
                    <a:lnTo>
                      <a:pt x="237" y="2379"/>
                    </a:lnTo>
                    <a:lnTo>
                      <a:pt x="247" y="2377"/>
                    </a:lnTo>
                    <a:lnTo>
                      <a:pt x="257" y="2377"/>
                    </a:lnTo>
                    <a:lnTo>
                      <a:pt x="266" y="2377"/>
                    </a:lnTo>
                    <a:lnTo>
                      <a:pt x="279" y="2373"/>
                    </a:lnTo>
                    <a:lnTo>
                      <a:pt x="289" y="2366"/>
                    </a:lnTo>
                    <a:lnTo>
                      <a:pt x="297" y="2360"/>
                    </a:lnTo>
                    <a:lnTo>
                      <a:pt x="305" y="2352"/>
                    </a:lnTo>
                    <a:lnTo>
                      <a:pt x="314" y="2341"/>
                    </a:lnTo>
                    <a:lnTo>
                      <a:pt x="328" y="2326"/>
                    </a:lnTo>
                    <a:lnTo>
                      <a:pt x="342" y="2314"/>
                    </a:lnTo>
                    <a:lnTo>
                      <a:pt x="359" y="2298"/>
                    </a:lnTo>
                    <a:lnTo>
                      <a:pt x="378" y="2282"/>
                    </a:lnTo>
                    <a:lnTo>
                      <a:pt x="397" y="2270"/>
                    </a:lnTo>
                    <a:lnTo>
                      <a:pt x="412" y="2259"/>
                    </a:lnTo>
                    <a:lnTo>
                      <a:pt x="420" y="2256"/>
                    </a:lnTo>
                    <a:lnTo>
                      <a:pt x="426" y="2254"/>
                    </a:lnTo>
                    <a:lnTo>
                      <a:pt x="429" y="2253"/>
                    </a:lnTo>
                    <a:lnTo>
                      <a:pt x="434" y="2250"/>
                    </a:lnTo>
                    <a:lnTo>
                      <a:pt x="442" y="2242"/>
                    </a:lnTo>
                    <a:lnTo>
                      <a:pt x="449" y="2230"/>
                    </a:lnTo>
                    <a:lnTo>
                      <a:pt x="454" y="2220"/>
                    </a:lnTo>
                    <a:lnTo>
                      <a:pt x="462" y="2211"/>
                    </a:lnTo>
                    <a:lnTo>
                      <a:pt x="474" y="2202"/>
                    </a:lnTo>
                    <a:lnTo>
                      <a:pt x="488" y="2194"/>
                    </a:lnTo>
                    <a:lnTo>
                      <a:pt x="501" y="2189"/>
                    </a:lnTo>
                    <a:lnTo>
                      <a:pt x="512" y="2183"/>
                    </a:lnTo>
                    <a:lnTo>
                      <a:pt x="521" y="2175"/>
                    </a:lnTo>
                    <a:lnTo>
                      <a:pt x="532" y="2164"/>
                    </a:lnTo>
                    <a:lnTo>
                      <a:pt x="536" y="2154"/>
                    </a:lnTo>
                    <a:lnTo>
                      <a:pt x="538" y="2144"/>
                    </a:lnTo>
                    <a:lnTo>
                      <a:pt x="538" y="2141"/>
                    </a:lnTo>
                    <a:lnTo>
                      <a:pt x="536" y="2138"/>
                    </a:lnTo>
                    <a:lnTo>
                      <a:pt x="535" y="2135"/>
                    </a:lnTo>
                    <a:lnTo>
                      <a:pt x="533" y="2133"/>
                    </a:lnTo>
                    <a:lnTo>
                      <a:pt x="532" y="2132"/>
                    </a:lnTo>
                    <a:lnTo>
                      <a:pt x="532" y="2129"/>
                    </a:lnTo>
                    <a:lnTo>
                      <a:pt x="532" y="2127"/>
                    </a:lnTo>
                    <a:lnTo>
                      <a:pt x="533" y="2126"/>
                    </a:lnTo>
                    <a:lnTo>
                      <a:pt x="538" y="2123"/>
                    </a:lnTo>
                    <a:lnTo>
                      <a:pt x="546" y="2119"/>
                    </a:lnTo>
                    <a:lnTo>
                      <a:pt x="550" y="2118"/>
                    </a:lnTo>
                    <a:lnTo>
                      <a:pt x="555" y="2116"/>
                    </a:lnTo>
                    <a:lnTo>
                      <a:pt x="560" y="2113"/>
                    </a:lnTo>
                    <a:lnTo>
                      <a:pt x="571" y="2109"/>
                    </a:lnTo>
                    <a:lnTo>
                      <a:pt x="581" y="2102"/>
                    </a:lnTo>
                    <a:lnTo>
                      <a:pt x="591" y="2099"/>
                    </a:lnTo>
                    <a:lnTo>
                      <a:pt x="600" y="2098"/>
                    </a:lnTo>
                    <a:lnTo>
                      <a:pt x="614" y="2096"/>
                    </a:lnTo>
                    <a:lnTo>
                      <a:pt x="630" y="2093"/>
                    </a:lnTo>
                    <a:lnTo>
                      <a:pt x="639" y="2090"/>
                    </a:lnTo>
                    <a:lnTo>
                      <a:pt x="650" y="2085"/>
                    </a:lnTo>
                    <a:lnTo>
                      <a:pt x="664" y="2079"/>
                    </a:lnTo>
                    <a:lnTo>
                      <a:pt x="675" y="2077"/>
                    </a:lnTo>
                    <a:lnTo>
                      <a:pt x="682" y="2077"/>
                    </a:lnTo>
                    <a:lnTo>
                      <a:pt x="687" y="2081"/>
                    </a:lnTo>
                    <a:lnTo>
                      <a:pt x="693" y="2084"/>
                    </a:lnTo>
                    <a:lnTo>
                      <a:pt x="701" y="2087"/>
                    </a:lnTo>
                    <a:lnTo>
                      <a:pt x="707" y="2090"/>
                    </a:lnTo>
                    <a:lnTo>
                      <a:pt x="709" y="2096"/>
                    </a:lnTo>
                    <a:lnTo>
                      <a:pt x="709" y="2101"/>
                    </a:lnTo>
                    <a:lnTo>
                      <a:pt x="709" y="2107"/>
                    </a:lnTo>
                    <a:lnTo>
                      <a:pt x="712" y="2113"/>
                    </a:lnTo>
                    <a:lnTo>
                      <a:pt x="720" y="2118"/>
                    </a:lnTo>
                    <a:lnTo>
                      <a:pt x="737" y="2121"/>
                    </a:lnTo>
                    <a:lnTo>
                      <a:pt x="754" y="2119"/>
                    </a:lnTo>
                    <a:lnTo>
                      <a:pt x="769" y="2115"/>
                    </a:lnTo>
                    <a:lnTo>
                      <a:pt x="787" y="2110"/>
                    </a:lnTo>
                    <a:lnTo>
                      <a:pt x="800" y="2107"/>
                    </a:lnTo>
                    <a:lnTo>
                      <a:pt x="811" y="2107"/>
                    </a:lnTo>
                    <a:lnTo>
                      <a:pt x="824" y="2107"/>
                    </a:lnTo>
                    <a:lnTo>
                      <a:pt x="842" y="2109"/>
                    </a:lnTo>
                    <a:lnTo>
                      <a:pt x="864" y="2112"/>
                    </a:lnTo>
                    <a:lnTo>
                      <a:pt x="880" y="2115"/>
                    </a:lnTo>
                    <a:lnTo>
                      <a:pt x="895" y="2118"/>
                    </a:lnTo>
                    <a:lnTo>
                      <a:pt x="914" y="2116"/>
                    </a:lnTo>
                    <a:lnTo>
                      <a:pt x="926" y="2115"/>
                    </a:lnTo>
                    <a:lnTo>
                      <a:pt x="934" y="2115"/>
                    </a:lnTo>
                    <a:lnTo>
                      <a:pt x="942" y="2115"/>
                    </a:lnTo>
                    <a:lnTo>
                      <a:pt x="948" y="2115"/>
                    </a:lnTo>
                    <a:lnTo>
                      <a:pt x="957" y="2113"/>
                    </a:lnTo>
                    <a:lnTo>
                      <a:pt x="970" y="2109"/>
                    </a:lnTo>
                    <a:lnTo>
                      <a:pt x="984" y="2101"/>
                    </a:lnTo>
                    <a:lnTo>
                      <a:pt x="993" y="2095"/>
                    </a:lnTo>
                    <a:lnTo>
                      <a:pt x="1002" y="2090"/>
                    </a:lnTo>
                    <a:lnTo>
                      <a:pt x="1013" y="2084"/>
                    </a:lnTo>
                    <a:lnTo>
                      <a:pt x="1029" y="2079"/>
                    </a:lnTo>
                    <a:lnTo>
                      <a:pt x="1046" y="2073"/>
                    </a:lnTo>
                    <a:lnTo>
                      <a:pt x="1057" y="2068"/>
                    </a:lnTo>
                    <a:lnTo>
                      <a:pt x="1068" y="2065"/>
                    </a:lnTo>
                    <a:lnTo>
                      <a:pt x="1080" y="2064"/>
                    </a:lnTo>
                    <a:lnTo>
                      <a:pt x="1097" y="2064"/>
                    </a:lnTo>
                    <a:lnTo>
                      <a:pt x="1111" y="2064"/>
                    </a:lnTo>
                    <a:lnTo>
                      <a:pt x="1120" y="2064"/>
                    </a:lnTo>
                    <a:lnTo>
                      <a:pt x="1127" y="2062"/>
                    </a:lnTo>
                    <a:lnTo>
                      <a:pt x="1133" y="2062"/>
                    </a:lnTo>
                    <a:lnTo>
                      <a:pt x="1139" y="2062"/>
                    </a:lnTo>
                    <a:lnTo>
                      <a:pt x="1152" y="2065"/>
                    </a:lnTo>
                    <a:lnTo>
                      <a:pt x="1166" y="2068"/>
                    </a:lnTo>
                    <a:lnTo>
                      <a:pt x="1173" y="2071"/>
                    </a:lnTo>
                    <a:lnTo>
                      <a:pt x="1180" y="2073"/>
                    </a:lnTo>
                    <a:lnTo>
                      <a:pt x="1187" y="2070"/>
                    </a:lnTo>
                    <a:lnTo>
                      <a:pt x="1198" y="2064"/>
                    </a:lnTo>
                    <a:lnTo>
                      <a:pt x="1211" y="2056"/>
                    </a:lnTo>
                    <a:lnTo>
                      <a:pt x="1218" y="2048"/>
                    </a:lnTo>
                    <a:lnTo>
                      <a:pt x="1226" y="2042"/>
                    </a:lnTo>
                    <a:lnTo>
                      <a:pt x="1235" y="2037"/>
                    </a:lnTo>
                    <a:lnTo>
                      <a:pt x="1249" y="2034"/>
                    </a:lnTo>
                    <a:lnTo>
                      <a:pt x="1267" y="2032"/>
                    </a:lnTo>
                    <a:lnTo>
                      <a:pt x="1276" y="2031"/>
                    </a:lnTo>
                    <a:lnTo>
                      <a:pt x="1282" y="2034"/>
                    </a:lnTo>
                    <a:lnTo>
                      <a:pt x="1287" y="2042"/>
                    </a:lnTo>
                    <a:lnTo>
                      <a:pt x="1287" y="2053"/>
                    </a:lnTo>
                    <a:lnTo>
                      <a:pt x="1282" y="2064"/>
                    </a:lnTo>
                    <a:lnTo>
                      <a:pt x="1276" y="2074"/>
                    </a:lnTo>
                    <a:lnTo>
                      <a:pt x="1270" y="2087"/>
                    </a:lnTo>
                    <a:lnTo>
                      <a:pt x="1268" y="2096"/>
                    </a:lnTo>
                    <a:lnTo>
                      <a:pt x="1270" y="2102"/>
                    </a:lnTo>
                    <a:lnTo>
                      <a:pt x="1274" y="2107"/>
                    </a:lnTo>
                    <a:lnTo>
                      <a:pt x="1282" y="2115"/>
                    </a:lnTo>
                    <a:lnTo>
                      <a:pt x="1287" y="2121"/>
                    </a:lnTo>
                    <a:lnTo>
                      <a:pt x="1293" y="2126"/>
                    </a:lnTo>
                    <a:lnTo>
                      <a:pt x="1296" y="2129"/>
                    </a:lnTo>
                    <a:lnTo>
                      <a:pt x="1301" y="2130"/>
                    </a:lnTo>
                    <a:lnTo>
                      <a:pt x="1304" y="2129"/>
                    </a:lnTo>
                    <a:lnTo>
                      <a:pt x="1305" y="2126"/>
                    </a:lnTo>
                    <a:lnTo>
                      <a:pt x="1304" y="2121"/>
                    </a:lnTo>
                    <a:lnTo>
                      <a:pt x="1302" y="2116"/>
                    </a:lnTo>
                    <a:lnTo>
                      <a:pt x="1305" y="2110"/>
                    </a:lnTo>
                    <a:lnTo>
                      <a:pt x="1313" y="2102"/>
                    </a:lnTo>
                    <a:lnTo>
                      <a:pt x="1326" y="2095"/>
                    </a:lnTo>
                    <a:lnTo>
                      <a:pt x="1335" y="2088"/>
                    </a:lnTo>
                    <a:lnTo>
                      <a:pt x="1340" y="2087"/>
                    </a:lnTo>
                    <a:lnTo>
                      <a:pt x="1343" y="2093"/>
                    </a:lnTo>
                    <a:lnTo>
                      <a:pt x="1344" y="2104"/>
                    </a:lnTo>
                    <a:lnTo>
                      <a:pt x="1347" y="2113"/>
                    </a:lnTo>
                    <a:lnTo>
                      <a:pt x="1357" y="2121"/>
                    </a:lnTo>
                    <a:lnTo>
                      <a:pt x="1364" y="2124"/>
                    </a:lnTo>
                    <a:lnTo>
                      <a:pt x="1372" y="2124"/>
                    </a:lnTo>
                    <a:lnTo>
                      <a:pt x="1380" y="2124"/>
                    </a:lnTo>
                    <a:lnTo>
                      <a:pt x="1391" y="2121"/>
                    </a:lnTo>
                    <a:lnTo>
                      <a:pt x="1403" y="2118"/>
                    </a:lnTo>
                    <a:lnTo>
                      <a:pt x="1413" y="2115"/>
                    </a:lnTo>
                    <a:lnTo>
                      <a:pt x="1422" y="2112"/>
                    </a:lnTo>
                    <a:lnTo>
                      <a:pt x="1431" y="2105"/>
                    </a:lnTo>
                    <a:lnTo>
                      <a:pt x="1437" y="2102"/>
                    </a:lnTo>
                    <a:lnTo>
                      <a:pt x="1442" y="2099"/>
                    </a:lnTo>
                    <a:lnTo>
                      <a:pt x="1445" y="2098"/>
                    </a:lnTo>
                    <a:lnTo>
                      <a:pt x="1450" y="2095"/>
                    </a:lnTo>
                    <a:lnTo>
                      <a:pt x="1456" y="2090"/>
                    </a:lnTo>
                    <a:lnTo>
                      <a:pt x="1465" y="2081"/>
                    </a:lnTo>
                    <a:lnTo>
                      <a:pt x="1475" y="2068"/>
                    </a:lnTo>
                    <a:lnTo>
                      <a:pt x="1481" y="2059"/>
                    </a:lnTo>
                    <a:lnTo>
                      <a:pt x="1484" y="2053"/>
                    </a:lnTo>
                    <a:lnTo>
                      <a:pt x="1487" y="2046"/>
                    </a:lnTo>
                    <a:lnTo>
                      <a:pt x="1495" y="2042"/>
                    </a:lnTo>
                    <a:lnTo>
                      <a:pt x="1498" y="2039"/>
                    </a:lnTo>
                    <a:lnTo>
                      <a:pt x="1503" y="2039"/>
                    </a:lnTo>
                    <a:lnTo>
                      <a:pt x="1506" y="2039"/>
                    </a:lnTo>
                    <a:lnTo>
                      <a:pt x="1509" y="2039"/>
                    </a:lnTo>
                    <a:lnTo>
                      <a:pt x="1512" y="2039"/>
                    </a:lnTo>
                    <a:lnTo>
                      <a:pt x="1515" y="2039"/>
                    </a:lnTo>
                    <a:lnTo>
                      <a:pt x="1517" y="2039"/>
                    </a:lnTo>
                    <a:lnTo>
                      <a:pt x="1518" y="2037"/>
                    </a:lnTo>
                    <a:lnTo>
                      <a:pt x="1518" y="2036"/>
                    </a:lnTo>
                    <a:lnTo>
                      <a:pt x="1518" y="2034"/>
                    </a:lnTo>
                    <a:lnTo>
                      <a:pt x="1517" y="2029"/>
                    </a:lnTo>
                    <a:lnTo>
                      <a:pt x="1513" y="2025"/>
                    </a:lnTo>
                    <a:lnTo>
                      <a:pt x="1506" y="2014"/>
                    </a:lnTo>
                    <a:lnTo>
                      <a:pt x="1495" y="2005"/>
                    </a:lnTo>
                    <a:lnTo>
                      <a:pt x="1484" y="1995"/>
                    </a:lnTo>
                    <a:lnTo>
                      <a:pt x="1475" y="1987"/>
                    </a:lnTo>
                    <a:lnTo>
                      <a:pt x="1470" y="1980"/>
                    </a:lnTo>
                    <a:lnTo>
                      <a:pt x="1472" y="1970"/>
                    </a:lnTo>
                    <a:lnTo>
                      <a:pt x="1478" y="1953"/>
                    </a:lnTo>
                    <a:lnTo>
                      <a:pt x="1482" y="1938"/>
                    </a:lnTo>
                    <a:lnTo>
                      <a:pt x="1490" y="1921"/>
                    </a:lnTo>
                    <a:lnTo>
                      <a:pt x="1503" y="1907"/>
                    </a:lnTo>
                    <a:lnTo>
                      <a:pt x="1512" y="1897"/>
                    </a:lnTo>
                    <a:lnTo>
                      <a:pt x="1520" y="1890"/>
                    </a:lnTo>
                    <a:lnTo>
                      <a:pt x="1526" y="1882"/>
                    </a:lnTo>
                    <a:lnTo>
                      <a:pt x="1534" y="1874"/>
                    </a:lnTo>
                    <a:lnTo>
                      <a:pt x="1545" y="1863"/>
                    </a:lnTo>
                    <a:lnTo>
                      <a:pt x="1563" y="1846"/>
                    </a:lnTo>
                    <a:lnTo>
                      <a:pt x="1583" y="1827"/>
                    </a:lnTo>
                    <a:lnTo>
                      <a:pt x="1604" y="1807"/>
                    </a:lnTo>
                    <a:lnTo>
                      <a:pt x="1622" y="1789"/>
                    </a:lnTo>
                    <a:lnTo>
                      <a:pt x="1642" y="1767"/>
                    </a:lnTo>
                    <a:lnTo>
                      <a:pt x="1658" y="1745"/>
                    </a:lnTo>
                    <a:lnTo>
                      <a:pt x="1670" y="1720"/>
                    </a:lnTo>
                    <a:lnTo>
                      <a:pt x="1683" y="1695"/>
                    </a:lnTo>
                    <a:lnTo>
                      <a:pt x="1695" y="1669"/>
                    </a:lnTo>
                    <a:lnTo>
                      <a:pt x="1703" y="1646"/>
                    </a:lnTo>
                    <a:lnTo>
                      <a:pt x="1705" y="1630"/>
                    </a:lnTo>
                    <a:lnTo>
                      <a:pt x="1701" y="1618"/>
                    </a:lnTo>
                    <a:lnTo>
                      <a:pt x="1698" y="1602"/>
                    </a:lnTo>
                    <a:lnTo>
                      <a:pt x="1692" y="1585"/>
                    </a:lnTo>
                    <a:lnTo>
                      <a:pt x="1686" y="1568"/>
                    </a:lnTo>
                    <a:lnTo>
                      <a:pt x="1680" y="1554"/>
                    </a:lnTo>
                    <a:lnTo>
                      <a:pt x="1678" y="1542"/>
                    </a:lnTo>
                    <a:lnTo>
                      <a:pt x="1681" y="1526"/>
                    </a:lnTo>
                    <a:lnTo>
                      <a:pt x="1684" y="1515"/>
                    </a:lnTo>
                    <a:lnTo>
                      <a:pt x="1684" y="1505"/>
                    </a:lnTo>
                    <a:lnTo>
                      <a:pt x="1686" y="1495"/>
                    </a:lnTo>
                    <a:lnTo>
                      <a:pt x="1691" y="1486"/>
                    </a:lnTo>
                    <a:lnTo>
                      <a:pt x="1701" y="1478"/>
                    </a:lnTo>
                    <a:lnTo>
                      <a:pt x="1715" y="1473"/>
                    </a:lnTo>
                    <a:lnTo>
                      <a:pt x="1728" y="1472"/>
                    </a:lnTo>
                    <a:lnTo>
                      <a:pt x="1739" y="1470"/>
                    </a:lnTo>
                    <a:lnTo>
                      <a:pt x="1753" y="1467"/>
                    </a:lnTo>
                    <a:lnTo>
                      <a:pt x="1767" y="1461"/>
                    </a:lnTo>
                    <a:lnTo>
                      <a:pt x="1784" y="1450"/>
                    </a:lnTo>
                    <a:lnTo>
                      <a:pt x="1799" y="1442"/>
                    </a:lnTo>
                    <a:lnTo>
                      <a:pt x="1812" y="1435"/>
                    </a:lnTo>
                    <a:lnTo>
                      <a:pt x="1829" y="1428"/>
                    </a:lnTo>
                    <a:lnTo>
                      <a:pt x="1841" y="1424"/>
                    </a:lnTo>
                    <a:lnTo>
                      <a:pt x="1852" y="1418"/>
                    </a:lnTo>
                    <a:lnTo>
                      <a:pt x="1860" y="1414"/>
                    </a:lnTo>
                    <a:lnTo>
                      <a:pt x="1866" y="1414"/>
                    </a:lnTo>
                    <a:lnTo>
                      <a:pt x="1869" y="1421"/>
                    </a:lnTo>
                    <a:lnTo>
                      <a:pt x="1872" y="1430"/>
                    </a:lnTo>
                    <a:lnTo>
                      <a:pt x="1874" y="1441"/>
                    </a:lnTo>
                    <a:lnTo>
                      <a:pt x="1872" y="1450"/>
                    </a:lnTo>
                    <a:lnTo>
                      <a:pt x="1868" y="1459"/>
                    </a:lnTo>
                    <a:lnTo>
                      <a:pt x="1857" y="1466"/>
                    </a:lnTo>
                    <a:lnTo>
                      <a:pt x="1849" y="1469"/>
                    </a:lnTo>
                    <a:lnTo>
                      <a:pt x="1844" y="1470"/>
                    </a:lnTo>
                    <a:lnTo>
                      <a:pt x="1840" y="1472"/>
                    </a:lnTo>
                    <a:lnTo>
                      <a:pt x="1837" y="1473"/>
                    </a:lnTo>
                    <a:lnTo>
                      <a:pt x="1833" y="1475"/>
                    </a:lnTo>
                    <a:lnTo>
                      <a:pt x="1833" y="1475"/>
                    </a:lnTo>
                    <a:lnTo>
                      <a:pt x="1833" y="1478"/>
                    </a:lnTo>
                    <a:lnTo>
                      <a:pt x="1835" y="1480"/>
                    </a:lnTo>
                    <a:lnTo>
                      <a:pt x="1837" y="1483"/>
                    </a:lnTo>
                    <a:lnTo>
                      <a:pt x="1843" y="1491"/>
                    </a:lnTo>
                    <a:lnTo>
                      <a:pt x="1846" y="1497"/>
                    </a:lnTo>
                    <a:lnTo>
                      <a:pt x="1847" y="1501"/>
                    </a:lnTo>
                    <a:lnTo>
                      <a:pt x="1844" y="1506"/>
                    </a:lnTo>
                    <a:lnTo>
                      <a:pt x="1835" y="1509"/>
                    </a:lnTo>
                    <a:lnTo>
                      <a:pt x="1824" y="1509"/>
                    </a:lnTo>
                    <a:lnTo>
                      <a:pt x="1816" y="1508"/>
                    </a:lnTo>
                    <a:lnTo>
                      <a:pt x="1810" y="1508"/>
                    </a:lnTo>
                    <a:lnTo>
                      <a:pt x="1804" y="1509"/>
                    </a:lnTo>
                    <a:lnTo>
                      <a:pt x="1798" y="1517"/>
                    </a:lnTo>
                    <a:lnTo>
                      <a:pt x="1790" y="1528"/>
                    </a:lnTo>
                    <a:lnTo>
                      <a:pt x="1784" y="1536"/>
                    </a:lnTo>
                    <a:lnTo>
                      <a:pt x="1778" y="1539"/>
                    </a:lnTo>
                    <a:lnTo>
                      <a:pt x="1767" y="1539"/>
                    </a:lnTo>
                    <a:lnTo>
                      <a:pt x="1759" y="1536"/>
                    </a:lnTo>
                    <a:lnTo>
                      <a:pt x="1754" y="1532"/>
                    </a:lnTo>
                    <a:lnTo>
                      <a:pt x="1750" y="1532"/>
                    </a:lnTo>
                    <a:lnTo>
                      <a:pt x="1746" y="1536"/>
                    </a:lnTo>
                    <a:lnTo>
                      <a:pt x="1742" y="1543"/>
                    </a:lnTo>
                    <a:lnTo>
                      <a:pt x="1736" y="1556"/>
                    </a:lnTo>
                    <a:lnTo>
                      <a:pt x="1731" y="1564"/>
                    </a:lnTo>
                    <a:lnTo>
                      <a:pt x="1731" y="1570"/>
                    </a:lnTo>
                    <a:lnTo>
                      <a:pt x="1740" y="1576"/>
                    </a:lnTo>
                    <a:lnTo>
                      <a:pt x="1750" y="1577"/>
                    </a:lnTo>
                    <a:lnTo>
                      <a:pt x="1759" y="1576"/>
                    </a:lnTo>
                    <a:lnTo>
                      <a:pt x="1768" y="1573"/>
                    </a:lnTo>
                    <a:lnTo>
                      <a:pt x="1774" y="1571"/>
                    </a:lnTo>
                    <a:lnTo>
                      <a:pt x="1781" y="1573"/>
                    </a:lnTo>
                    <a:lnTo>
                      <a:pt x="1784" y="1579"/>
                    </a:lnTo>
                    <a:lnTo>
                      <a:pt x="1785" y="1599"/>
                    </a:lnTo>
                    <a:lnTo>
                      <a:pt x="1781" y="1618"/>
                    </a:lnTo>
                    <a:lnTo>
                      <a:pt x="1774" y="1635"/>
                    </a:lnTo>
                    <a:lnTo>
                      <a:pt x="1770" y="1646"/>
                    </a:lnTo>
                    <a:lnTo>
                      <a:pt x="1768" y="1655"/>
                    </a:lnTo>
                    <a:lnTo>
                      <a:pt x="1771" y="1663"/>
                    </a:lnTo>
                    <a:lnTo>
                      <a:pt x="1781" y="1671"/>
                    </a:lnTo>
                    <a:lnTo>
                      <a:pt x="1792" y="1677"/>
                    </a:lnTo>
                    <a:lnTo>
                      <a:pt x="1802" y="1682"/>
                    </a:lnTo>
                    <a:lnTo>
                      <a:pt x="1813" y="1688"/>
                    </a:lnTo>
                    <a:lnTo>
                      <a:pt x="1827" y="1689"/>
                    </a:lnTo>
                    <a:lnTo>
                      <a:pt x="1840" y="1691"/>
                    </a:lnTo>
                    <a:lnTo>
                      <a:pt x="1847" y="1691"/>
                    </a:lnTo>
                    <a:lnTo>
                      <a:pt x="1855" y="1689"/>
                    </a:lnTo>
                    <a:lnTo>
                      <a:pt x="1860" y="1683"/>
                    </a:lnTo>
                    <a:lnTo>
                      <a:pt x="1868" y="1674"/>
                    </a:lnTo>
                    <a:lnTo>
                      <a:pt x="1871" y="1664"/>
                    </a:lnTo>
                    <a:lnTo>
                      <a:pt x="1872" y="1657"/>
                    </a:lnTo>
                    <a:lnTo>
                      <a:pt x="1874" y="1650"/>
                    </a:lnTo>
                    <a:lnTo>
                      <a:pt x="1875" y="1644"/>
                    </a:lnTo>
                    <a:lnTo>
                      <a:pt x="1882" y="1638"/>
                    </a:lnTo>
                    <a:lnTo>
                      <a:pt x="1893" y="1632"/>
                    </a:lnTo>
                    <a:lnTo>
                      <a:pt x="1905" y="1627"/>
                    </a:lnTo>
                    <a:lnTo>
                      <a:pt x="1916" y="1624"/>
                    </a:lnTo>
                    <a:lnTo>
                      <a:pt x="1928" y="1621"/>
                    </a:lnTo>
                    <a:lnTo>
                      <a:pt x="1941" y="1619"/>
                    </a:lnTo>
                    <a:lnTo>
                      <a:pt x="1955" y="1613"/>
                    </a:lnTo>
                    <a:lnTo>
                      <a:pt x="1973" y="1605"/>
                    </a:lnTo>
                    <a:lnTo>
                      <a:pt x="2001" y="1590"/>
                    </a:lnTo>
                    <a:lnTo>
                      <a:pt x="2025" y="1579"/>
                    </a:lnTo>
                    <a:lnTo>
                      <a:pt x="2043" y="1568"/>
                    </a:lnTo>
                    <a:lnTo>
                      <a:pt x="2056" y="1560"/>
                    </a:lnTo>
                    <a:lnTo>
                      <a:pt x="2062" y="1556"/>
                    </a:lnTo>
                    <a:lnTo>
                      <a:pt x="2065" y="1551"/>
                    </a:lnTo>
                    <a:lnTo>
                      <a:pt x="2070" y="1546"/>
                    </a:lnTo>
                    <a:lnTo>
                      <a:pt x="2077" y="1543"/>
                    </a:lnTo>
                    <a:lnTo>
                      <a:pt x="2091" y="1542"/>
                    </a:lnTo>
                    <a:lnTo>
                      <a:pt x="2110" y="1537"/>
                    </a:lnTo>
                    <a:lnTo>
                      <a:pt x="2126" y="1529"/>
                    </a:lnTo>
                    <a:lnTo>
                      <a:pt x="2138" y="1518"/>
                    </a:lnTo>
                    <a:lnTo>
                      <a:pt x="2149" y="1508"/>
                    </a:lnTo>
                    <a:lnTo>
                      <a:pt x="2158" y="1497"/>
                    </a:lnTo>
                    <a:lnTo>
                      <a:pt x="2166" y="1489"/>
                    </a:lnTo>
                    <a:lnTo>
                      <a:pt x="2174" y="1486"/>
                    </a:lnTo>
                    <a:lnTo>
                      <a:pt x="2181" y="1481"/>
                    </a:lnTo>
                    <a:lnTo>
                      <a:pt x="2191" y="1475"/>
                    </a:lnTo>
                    <a:lnTo>
                      <a:pt x="2200" y="1463"/>
                    </a:lnTo>
                    <a:lnTo>
                      <a:pt x="2209" y="1449"/>
                    </a:lnTo>
                    <a:lnTo>
                      <a:pt x="2216" y="1438"/>
                    </a:lnTo>
                    <a:lnTo>
                      <a:pt x="2220" y="1430"/>
                    </a:lnTo>
                    <a:lnTo>
                      <a:pt x="2226" y="1421"/>
                    </a:lnTo>
                    <a:lnTo>
                      <a:pt x="2237" y="1410"/>
                    </a:lnTo>
                    <a:lnTo>
                      <a:pt x="2245" y="1402"/>
                    </a:lnTo>
                    <a:lnTo>
                      <a:pt x="2250" y="1396"/>
                    </a:lnTo>
                    <a:lnTo>
                      <a:pt x="2253" y="1391"/>
                    </a:lnTo>
                    <a:lnTo>
                      <a:pt x="2256" y="1385"/>
                    </a:lnTo>
                    <a:lnTo>
                      <a:pt x="2259" y="1374"/>
                    </a:lnTo>
                    <a:lnTo>
                      <a:pt x="2264" y="1359"/>
                    </a:lnTo>
                    <a:lnTo>
                      <a:pt x="2267" y="1346"/>
                    </a:lnTo>
                    <a:lnTo>
                      <a:pt x="2267" y="1335"/>
                    </a:lnTo>
                    <a:lnTo>
                      <a:pt x="2265" y="1327"/>
                    </a:lnTo>
                    <a:lnTo>
                      <a:pt x="2264" y="1321"/>
                    </a:lnTo>
                    <a:lnTo>
                      <a:pt x="2265" y="1317"/>
                    </a:lnTo>
                    <a:lnTo>
                      <a:pt x="2272" y="1309"/>
                    </a:lnTo>
                    <a:lnTo>
                      <a:pt x="2286" y="1301"/>
                    </a:lnTo>
                    <a:lnTo>
                      <a:pt x="2306" y="1289"/>
                    </a:lnTo>
                    <a:lnTo>
                      <a:pt x="2324" y="1279"/>
                    </a:lnTo>
                    <a:lnTo>
                      <a:pt x="2340" y="1273"/>
                    </a:lnTo>
                    <a:lnTo>
                      <a:pt x="2359" y="1265"/>
                    </a:lnTo>
                    <a:lnTo>
                      <a:pt x="2382" y="1255"/>
                    </a:lnTo>
                    <a:lnTo>
                      <a:pt x="2397" y="1247"/>
                    </a:lnTo>
                    <a:lnTo>
                      <a:pt x="2408" y="1241"/>
                    </a:lnTo>
                    <a:lnTo>
                      <a:pt x="2413" y="1234"/>
                    </a:lnTo>
                    <a:lnTo>
                      <a:pt x="2416" y="1230"/>
                    </a:lnTo>
                    <a:lnTo>
                      <a:pt x="2418" y="1223"/>
                    </a:lnTo>
                    <a:lnTo>
                      <a:pt x="2421" y="1216"/>
                    </a:lnTo>
                    <a:lnTo>
                      <a:pt x="2424" y="1206"/>
                    </a:lnTo>
                    <a:lnTo>
                      <a:pt x="2430" y="1194"/>
                    </a:lnTo>
                    <a:lnTo>
                      <a:pt x="2432" y="1185"/>
                    </a:lnTo>
                    <a:lnTo>
                      <a:pt x="2433" y="1174"/>
                    </a:lnTo>
                    <a:lnTo>
                      <a:pt x="2433" y="1161"/>
                    </a:lnTo>
                    <a:lnTo>
                      <a:pt x="2436" y="1143"/>
                    </a:lnTo>
                    <a:lnTo>
                      <a:pt x="2438" y="1124"/>
                    </a:lnTo>
                    <a:lnTo>
                      <a:pt x="2439" y="1107"/>
                    </a:lnTo>
                    <a:lnTo>
                      <a:pt x="2439" y="1090"/>
                    </a:lnTo>
                    <a:lnTo>
                      <a:pt x="2444" y="1074"/>
                    </a:lnTo>
                    <a:lnTo>
                      <a:pt x="2455" y="1057"/>
                    </a:lnTo>
                    <a:lnTo>
                      <a:pt x="2466" y="1042"/>
                    </a:lnTo>
                    <a:lnTo>
                      <a:pt x="2475" y="1028"/>
                    </a:lnTo>
                    <a:lnTo>
                      <a:pt x="2481" y="1017"/>
                    </a:lnTo>
                    <a:lnTo>
                      <a:pt x="2487" y="1006"/>
                    </a:lnTo>
                    <a:lnTo>
                      <a:pt x="2495" y="997"/>
                    </a:lnTo>
                    <a:lnTo>
                      <a:pt x="2500" y="992"/>
                    </a:lnTo>
                    <a:lnTo>
                      <a:pt x="2503" y="991"/>
                    </a:lnTo>
                    <a:lnTo>
                      <a:pt x="2505" y="989"/>
                    </a:lnTo>
                    <a:lnTo>
                      <a:pt x="2506" y="987"/>
                    </a:lnTo>
                    <a:lnTo>
                      <a:pt x="2508" y="987"/>
                    </a:lnTo>
                    <a:lnTo>
                      <a:pt x="2509" y="987"/>
                    </a:lnTo>
                    <a:lnTo>
                      <a:pt x="2509" y="987"/>
                    </a:lnTo>
                    <a:lnTo>
                      <a:pt x="2511" y="987"/>
                    </a:lnTo>
                    <a:lnTo>
                      <a:pt x="2512" y="986"/>
                    </a:lnTo>
                    <a:lnTo>
                      <a:pt x="2514" y="983"/>
                    </a:lnTo>
                    <a:lnTo>
                      <a:pt x="2517" y="980"/>
                    </a:lnTo>
                    <a:lnTo>
                      <a:pt x="2522" y="972"/>
                    </a:lnTo>
                    <a:lnTo>
                      <a:pt x="2523" y="966"/>
                    </a:lnTo>
                    <a:lnTo>
                      <a:pt x="2523" y="958"/>
                    </a:lnTo>
                    <a:lnTo>
                      <a:pt x="2523" y="950"/>
                    </a:lnTo>
                    <a:lnTo>
                      <a:pt x="2526" y="938"/>
                    </a:lnTo>
                    <a:lnTo>
                      <a:pt x="2531" y="919"/>
                    </a:lnTo>
                    <a:lnTo>
                      <a:pt x="2537" y="890"/>
                    </a:lnTo>
                    <a:lnTo>
                      <a:pt x="2542" y="865"/>
                    </a:lnTo>
                    <a:lnTo>
                      <a:pt x="2545" y="843"/>
                    </a:lnTo>
                    <a:lnTo>
                      <a:pt x="2548" y="826"/>
                    </a:lnTo>
                    <a:lnTo>
                      <a:pt x="2551" y="817"/>
                    </a:lnTo>
                    <a:lnTo>
                      <a:pt x="2551" y="810"/>
                    </a:lnTo>
                    <a:lnTo>
                      <a:pt x="2553" y="804"/>
                    </a:lnTo>
                    <a:lnTo>
                      <a:pt x="2554" y="798"/>
                    </a:lnTo>
                    <a:lnTo>
                      <a:pt x="2559" y="792"/>
                    </a:lnTo>
                    <a:lnTo>
                      <a:pt x="2567" y="781"/>
                    </a:lnTo>
                    <a:lnTo>
                      <a:pt x="2576" y="768"/>
                    </a:lnTo>
                    <a:lnTo>
                      <a:pt x="2582" y="758"/>
                    </a:lnTo>
                    <a:lnTo>
                      <a:pt x="2585" y="748"/>
                    </a:lnTo>
                    <a:lnTo>
                      <a:pt x="2587" y="737"/>
                    </a:lnTo>
                    <a:lnTo>
                      <a:pt x="2587" y="722"/>
                    </a:lnTo>
                    <a:lnTo>
                      <a:pt x="2587" y="703"/>
                    </a:lnTo>
                    <a:lnTo>
                      <a:pt x="2590" y="686"/>
                    </a:lnTo>
                    <a:lnTo>
                      <a:pt x="2593" y="669"/>
                    </a:lnTo>
                    <a:lnTo>
                      <a:pt x="2593" y="650"/>
                    </a:lnTo>
                    <a:lnTo>
                      <a:pt x="2590" y="632"/>
                    </a:lnTo>
                    <a:lnTo>
                      <a:pt x="2587" y="618"/>
                    </a:lnTo>
                    <a:lnTo>
                      <a:pt x="2581" y="609"/>
                    </a:lnTo>
                    <a:lnTo>
                      <a:pt x="2571" y="598"/>
                    </a:lnTo>
                    <a:lnTo>
                      <a:pt x="2560" y="590"/>
                    </a:lnTo>
                    <a:lnTo>
                      <a:pt x="2551" y="588"/>
                    </a:lnTo>
                    <a:lnTo>
                      <a:pt x="2540" y="588"/>
                    </a:lnTo>
                    <a:lnTo>
                      <a:pt x="2528" y="588"/>
                    </a:lnTo>
                    <a:lnTo>
                      <a:pt x="2517" y="588"/>
                    </a:lnTo>
                    <a:lnTo>
                      <a:pt x="2508" y="588"/>
                    </a:lnTo>
                    <a:lnTo>
                      <a:pt x="2500" y="587"/>
                    </a:lnTo>
                    <a:lnTo>
                      <a:pt x="2495" y="581"/>
                    </a:lnTo>
                    <a:lnTo>
                      <a:pt x="2494" y="570"/>
                    </a:lnTo>
                    <a:lnTo>
                      <a:pt x="2492" y="559"/>
                    </a:lnTo>
                    <a:lnTo>
                      <a:pt x="2492" y="550"/>
                    </a:lnTo>
                    <a:lnTo>
                      <a:pt x="2492" y="542"/>
                    </a:lnTo>
                    <a:lnTo>
                      <a:pt x="2494" y="537"/>
                    </a:lnTo>
                    <a:lnTo>
                      <a:pt x="2500" y="534"/>
                    </a:lnTo>
                    <a:lnTo>
                      <a:pt x="2511" y="536"/>
                    </a:lnTo>
                    <a:lnTo>
                      <a:pt x="2526" y="540"/>
                    </a:lnTo>
                    <a:lnTo>
                      <a:pt x="2536" y="546"/>
                    </a:lnTo>
                    <a:lnTo>
                      <a:pt x="2543" y="550"/>
                    </a:lnTo>
                    <a:lnTo>
                      <a:pt x="2548" y="548"/>
                    </a:lnTo>
                    <a:lnTo>
                      <a:pt x="2553" y="536"/>
                    </a:lnTo>
                    <a:lnTo>
                      <a:pt x="2557" y="523"/>
                    </a:lnTo>
                    <a:lnTo>
                      <a:pt x="2560" y="514"/>
                    </a:lnTo>
                    <a:lnTo>
                      <a:pt x="2565" y="508"/>
                    </a:lnTo>
                    <a:lnTo>
                      <a:pt x="2568" y="498"/>
                    </a:lnTo>
                    <a:lnTo>
                      <a:pt x="2571" y="486"/>
                    </a:lnTo>
                    <a:lnTo>
                      <a:pt x="2574" y="470"/>
                    </a:lnTo>
                    <a:lnTo>
                      <a:pt x="2579" y="459"/>
                    </a:lnTo>
                    <a:lnTo>
                      <a:pt x="2581" y="450"/>
                    </a:lnTo>
                    <a:lnTo>
                      <a:pt x="2581" y="439"/>
                    </a:lnTo>
                    <a:lnTo>
                      <a:pt x="2576" y="427"/>
                    </a:lnTo>
                    <a:lnTo>
                      <a:pt x="2567" y="411"/>
                    </a:lnTo>
                    <a:lnTo>
                      <a:pt x="2560" y="402"/>
                    </a:lnTo>
                    <a:lnTo>
                      <a:pt x="2554" y="391"/>
                    </a:lnTo>
                    <a:lnTo>
                      <a:pt x="2551" y="380"/>
                    </a:lnTo>
                    <a:lnTo>
                      <a:pt x="2546" y="369"/>
                    </a:lnTo>
                    <a:lnTo>
                      <a:pt x="2542" y="362"/>
                    </a:lnTo>
                    <a:lnTo>
                      <a:pt x="2534" y="354"/>
                    </a:lnTo>
                    <a:lnTo>
                      <a:pt x="2531" y="345"/>
                    </a:lnTo>
                    <a:lnTo>
                      <a:pt x="2531" y="334"/>
                    </a:lnTo>
                    <a:lnTo>
                      <a:pt x="2536" y="321"/>
                    </a:lnTo>
                    <a:lnTo>
                      <a:pt x="2543" y="310"/>
                    </a:lnTo>
                    <a:lnTo>
                      <a:pt x="2553" y="301"/>
                    </a:lnTo>
                    <a:lnTo>
                      <a:pt x="2560" y="290"/>
                    </a:lnTo>
                    <a:lnTo>
                      <a:pt x="2564" y="282"/>
                    </a:lnTo>
                    <a:lnTo>
                      <a:pt x="2565" y="276"/>
                    </a:lnTo>
                    <a:lnTo>
                      <a:pt x="2568" y="275"/>
                    </a:lnTo>
                    <a:lnTo>
                      <a:pt x="2574" y="273"/>
                    </a:lnTo>
                    <a:lnTo>
                      <a:pt x="2587" y="275"/>
                    </a:lnTo>
                    <a:lnTo>
                      <a:pt x="2604" y="276"/>
                    </a:lnTo>
                    <a:lnTo>
                      <a:pt x="2615" y="278"/>
                    </a:lnTo>
                    <a:lnTo>
                      <a:pt x="2623" y="273"/>
                    </a:lnTo>
                    <a:lnTo>
                      <a:pt x="2630" y="261"/>
                    </a:lnTo>
                    <a:lnTo>
                      <a:pt x="2640" y="242"/>
                    </a:lnTo>
                    <a:lnTo>
                      <a:pt x="2644" y="225"/>
                    </a:lnTo>
                    <a:lnTo>
                      <a:pt x="2646" y="205"/>
                    </a:lnTo>
                    <a:lnTo>
                      <a:pt x="2649" y="196"/>
                    </a:lnTo>
                    <a:lnTo>
                      <a:pt x="2651" y="192"/>
                    </a:lnTo>
                    <a:lnTo>
                      <a:pt x="2655" y="189"/>
                    </a:lnTo>
                    <a:lnTo>
                      <a:pt x="2657" y="188"/>
                    </a:lnTo>
                    <a:lnTo>
                      <a:pt x="2658" y="183"/>
                    </a:lnTo>
                    <a:lnTo>
                      <a:pt x="2655" y="177"/>
                    </a:lnTo>
                    <a:lnTo>
                      <a:pt x="2651" y="166"/>
                    </a:lnTo>
                    <a:lnTo>
                      <a:pt x="2646" y="158"/>
                    </a:lnTo>
                    <a:lnTo>
                      <a:pt x="2641" y="152"/>
                    </a:lnTo>
                    <a:lnTo>
                      <a:pt x="2641" y="146"/>
                    </a:lnTo>
                    <a:lnTo>
                      <a:pt x="2644" y="138"/>
                    </a:lnTo>
                    <a:lnTo>
                      <a:pt x="2646" y="130"/>
                    </a:lnTo>
                    <a:lnTo>
                      <a:pt x="2644" y="121"/>
                    </a:lnTo>
                    <a:lnTo>
                      <a:pt x="2643" y="113"/>
                    </a:lnTo>
                    <a:lnTo>
                      <a:pt x="2641" y="107"/>
                    </a:lnTo>
                    <a:lnTo>
                      <a:pt x="2641" y="101"/>
                    </a:lnTo>
                    <a:lnTo>
                      <a:pt x="2646" y="99"/>
                    </a:lnTo>
                    <a:lnTo>
                      <a:pt x="2654" y="99"/>
                    </a:lnTo>
                    <a:lnTo>
                      <a:pt x="2668" y="105"/>
                    </a:lnTo>
                    <a:lnTo>
                      <a:pt x="2677" y="112"/>
                    </a:lnTo>
                    <a:lnTo>
                      <a:pt x="2685" y="118"/>
                    </a:lnTo>
                    <a:lnTo>
                      <a:pt x="2691" y="121"/>
                    </a:lnTo>
                    <a:lnTo>
                      <a:pt x="2699" y="119"/>
                    </a:lnTo>
                    <a:lnTo>
                      <a:pt x="2706" y="112"/>
                    </a:lnTo>
                    <a:lnTo>
                      <a:pt x="2714" y="109"/>
                    </a:lnTo>
                    <a:lnTo>
                      <a:pt x="2719" y="109"/>
                    </a:lnTo>
                    <a:lnTo>
                      <a:pt x="2727" y="116"/>
                    </a:lnTo>
                    <a:lnTo>
                      <a:pt x="2731" y="132"/>
                    </a:lnTo>
                    <a:lnTo>
                      <a:pt x="2733" y="150"/>
                    </a:lnTo>
                    <a:lnTo>
                      <a:pt x="2733" y="174"/>
                    </a:lnTo>
                    <a:lnTo>
                      <a:pt x="2734" y="188"/>
                    </a:lnTo>
                    <a:lnTo>
                      <a:pt x="2734" y="203"/>
                    </a:lnTo>
                    <a:lnTo>
                      <a:pt x="2738" y="217"/>
                    </a:lnTo>
                    <a:lnTo>
                      <a:pt x="2744" y="228"/>
                    </a:lnTo>
                    <a:lnTo>
                      <a:pt x="2753" y="236"/>
                    </a:lnTo>
                    <a:lnTo>
                      <a:pt x="2766" y="242"/>
                    </a:lnTo>
                    <a:lnTo>
                      <a:pt x="2775" y="248"/>
                    </a:lnTo>
                    <a:lnTo>
                      <a:pt x="2783" y="251"/>
                    </a:lnTo>
                    <a:lnTo>
                      <a:pt x="2787" y="250"/>
                    </a:lnTo>
                    <a:lnTo>
                      <a:pt x="2793" y="239"/>
                    </a:lnTo>
                    <a:lnTo>
                      <a:pt x="2793" y="228"/>
                    </a:lnTo>
                    <a:lnTo>
                      <a:pt x="2792" y="216"/>
                    </a:lnTo>
                    <a:lnTo>
                      <a:pt x="2787" y="203"/>
                    </a:lnTo>
                    <a:lnTo>
                      <a:pt x="2783" y="192"/>
                    </a:lnTo>
                    <a:lnTo>
                      <a:pt x="2781" y="185"/>
                    </a:lnTo>
                    <a:lnTo>
                      <a:pt x="2783" y="178"/>
                    </a:lnTo>
                    <a:lnTo>
                      <a:pt x="2789" y="177"/>
                    </a:lnTo>
                    <a:lnTo>
                      <a:pt x="2803" y="182"/>
                    </a:lnTo>
                    <a:lnTo>
                      <a:pt x="2815" y="189"/>
                    </a:lnTo>
                    <a:lnTo>
                      <a:pt x="2828" y="199"/>
                    </a:lnTo>
                    <a:lnTo>
                      <a:pt x="2840" y="209"/>
                    </a:lnTo>
                    <a:lnTo>
                      <a:pt x="2851" y="217"/>
                    </a:lnTo>
                    <a:lnTo>
                      <a:pt x="2859" y="225"/>
                    </a:lnTo>
                    <a:lnTo>
                      <a:pt x="2865" y="230"/>
                    </a:lnTo>
                    <a:lnTo>
                      <a:pt x="2871" y="230"/>
                    </a:lnTo>
                    <a:lnTo>
                      <a:pt x="2877" y="222"/>
                    </a:lnTo>
                    <a:lnTo>
                      <a:pt x="2890" y="188"/>
                    </a:lnTo>
                    <a:lnTo>
                      <a:pt x="2894" y="154"/>
                    </a:lnTo>
                    <a:lnTo>
                      <a:pt x="2896" y="141"/>
                    </a:lnTo>
                    <a:lnTo>
                      <a:pt x="2899" y="130"/>
                    </a:lnTo>
                    <a:lnTo>
                      <a:pt x="2901" y="121"/>
                    </a:lnTo>
                    <a:lnTo>
                      <a:pt x="2898" y="112"/>
                    </a:lnTo>
                    <a:lnTo>
                      <a:pt x="2890" y="104"/>
                    </a:lnTo>
                    <a:lnTo>
                      <a:pt x="2879" y="98"/>
                    </a:lnTo>
                    <a:lnTo>
                      <a:pt x="2870" y="96"/>
                    </a:lnTo>
                    <a:lnTo>
                      <a:pt x="2863" y="98"/>
                    </a:lnTo>
                    <a:lnTo>
                      <a:pt x="2857" y="102"/>
                    </a:lnTo>
                    <a:lnTo>
                      <a:pt x="2851" y="109"/>
                    </a:lnTo>
                    <a:lnTo>
                      <a:pt x="2843" y="116"/>
                    </a:lnTo>
                    <a:lnTo>
                      <a:pt x="2835" y="119"/>
                    </a:lnTo>
                    <a:lnTo>
                      <a:pt x="2826" y="119"/>
                    </a:lnTo>
                    <a:lnTo>
                      <a:pt x="2811" y="119"/>
                    </a:lnTo>
                    <a:lnTo>
                      <a:pt x="2803" y="123"/>
                    </a:lnTo>
                    <a:lnTo>
                      <a:pt x="2797" y="127"/>
                    </a:lnTo>
                    <a:lnTo>
                      <a:pt x="2790" y="133"/>
                    </a:lnTo>
                    <a:lnTo>
                      <a:pt x="2787" y="140"/>
                    </a:lnTo>
                    <a:lnTo>
                      <a:pt x="2783" y="143"/>
                    </a:lnTo>
                    <a:lnTo>
                      <a:pt x="2779" y="143"/>
                    </a:lnTo>
                    <a:lnTo>
                      <a:pt x="2773" y="135"/>
                    </a:lnTo>
                    <a:lnTo>
                      <a:pt x="2766" y="119"/>
                    </a:lnTo>
                    <a:lnTo>
                      <a:pt x="2762" y="107"/>
                    </a:lnTo>
                    <a:lnTo>
                      <a:pt x="2764" y="93"/>
                    </a:lnTo>
                    <a:lnTo>
                      <a:pt x="2769" y="76"/>
                    </a:lnTo>
                    <a:lnTo>
                      <a:pt x="2773" y="62"/>
                    </a:lnTo>
                    <a:lnTo>
                      <a:pt x="2775" y="46"/>
                    </a:lnTo>
                    <a:lnTo>
                      <a:pt x="2778" y="31"/>
                    </a:lnTo>
                    <a:lnTo>
                      <a:pt x="2783" y="18"/>
                    </a:lnTo>
                    <a:lnTo>
                      <a:pt x="2789" y="8"/>
                    </a:lnTo>
                    <a:lnTo>
                      <a:pt x="2800" y="1"/>
                    </a:lnTo>
                    <a:lnTo>
                      <a:pt x="2815" y="0"/>
                    </a:lnTo>
                    <a:lnTo>
                      <a:pt x="2832" y="5"/>
                    </a:lnTo>
                    <a:lnTo>
                      <a:pt x="2849" y="11"/>
                    </a:lnTo>
                    <a:lnTo>
                      <a:pt x="2863" y="20"/>
                    </a:lnTo>
                    <a:lnTo>
                      <a:pt x="2874" y="28"/>
                    </a:lnTo>
                    <a:lnTo>
                      <a:pt x="2879" y="36"/>
                    </a:lnTo>
                    <a:lnTo>
                      <a:pt x="2882" y="45"/>
                    </a:lnTo>
                    <a:lnTo>
                      <a:pt x="2885" y="53"/>
                    </a:lnTo>
                    <a:lnTo>
                      <a:pt x="2887" y="59"/>
                    </a:lnTo>
                    <a:lnTo>
                      <a:pt x="2891" y="60"/>
                    </a:lnTo>
                    <a:lnTo>
                      <a:pt x="2898" y="60"/>
                    </a:lnTo>
                    <a:lnTo>
                      <a:pt x="2907" y="54"/>
                    </a:lnTo>
                    <a:lnTo>
                      <a:pt x="2916" y="46"/>
                    </a:lnTo>
                    <a:lnTo>
                      <a:pt x="2924" y="39"/>
                    </a:lnTo>
                    <a:lnTo>
                      <a:pt x="2932" y="34"/>
                    </a:lnTo>
                    <a:lnTo>
                      <a:pt x="2943" y="32"/>
                    </a:lnTo>
                    <a:lnTo>
                      <a:pt x="2949" y="36"/>
                    </a:lnTo>
                    <a:lnTo>
                      <a:pt x="2952" y="43"/>
                    </a:lnTo>
                    <a:lnTo>
                      <a:pt x="2952" y="54"/>
                    </a:lnTo>
                    <a:lnTo>
                      <a:pt x="2950" y="67"/>
                    </a:lnTo>
                    <a:lnTo>
                      <a:pt x="2946" y="79"/>
                    </a:lnTo>
                    <a:lnTo>
                      <a:pt x="2943" y="90"/>
                    </a:lnTo>
                    <a:lnTo>
                      <a:pt x="2939" y="99"/>
                    </a:lnTo>
                    <a:lnTo>
                      <a:pt x="2936" y="113"/>
                    </a:lnTo>
                    <a:lnTo>
                      <a:pt x="2936" y="132"/>
                    </a:lnTo>
                    <a:lnTo>
                      <a:pt x="2936" y="152"/>
                    </a:lnTo>
                    <a:lnTo>
                      <a:pt x="2938" y="171"/>
                    </a:lnTo>
                    <a:lnTo>
                      <a:pt x="2939" y="185"/>
                    </a:lnTo>
                    <a:lnTo>
                      <a:pt x="2941" y="199"/>
                    </a:lnTo>
                    <a:lnTo>
                      <a:pt x="2943" y="219"/>
                    </a:lnTo>
                    <a:lnTo>
                      <a:pt x="2944" y="241"/>
                    </a:lnTo>
                    <a:lnTo>
                      <a:pt x="2946" y="262"/>
                    </a:lnTo>
                    <a:lnTo>
                      <a:pt x="2949" y="282"/>
                    </a:lnTo>
                    <a:lnTo>
                      <a:pt x="2950" y="296"/>
                    </a:lnTo>
                    <a:lnTo>
                      <a:pt x="2955" y="309"/>
                    </a:lnTo>
                    <a:lnTo>
                      <a:pt x="2958" y="320"/>
                    </a:lnTo>
                    <a:lnTo>
                      <a:pt x="2964" y="329"/>
                    </a:lnTo>
                    <a:lnTo>
                      <a:pt x="2971" y="335"/>
                    </a:lnTo>
                    <a:lnTo>
                      <a:pt x="2980" y="337"/>
                    </a:lnTo>
                    <a:lnTo>
                      <a:pt x="2992" y="338"/>
                    </a:lnTo>
                    <a:lnTo>
                      <a:pt x="3002" y="343"/>
                    </a:lnTo>
                    <a:lnTo>
                      <a:pt x="3009" y="352"/>
                    </a:lnTo>
                    <a:lnTo>
                      <a:pt x="3017" y="363"/>
                    </a:lnTo>
                    <a:lnTo>
                      <a:pt x="3023" y="373"/>
                    </a:lnTo>
                    <a:lnTo>
                      <a:pt x="3033" y="383"/>
                    </a:lnTo>
                    <a:lnTo>
                      <a:pt x="3044" y="394"/>
                    </a:lnTo>
                    <a:lnTo>
                      <a:pt x="3054" y="408"/>
                    </a:lnTo>
                    <a:lnTo>
                      <a:pt x="3062" y="424"/>
                    </a:lnTo>
                    <a:lnTo>
                      <a:pt x="3067" y="442"/>
                    </a:lnTo>
                    <a:lnTo>
                      <a:pt x="3070" y="477"/>
                    </a:lnTo>
                    <a:lnTo>
                      <a:pt x="3076" y="503"/>
                    </a:lnTo>
                    <a:lnTo>
                      <a:pt x="3089" y="528"/>
                    </a:lnTo>
                    <a:lnTo>
                      <a:pt x="3098" y="539"/>
                    </a:lnTo>
                    <a:lnTo>
                      <a:pt x="3106" y="546"/>
                    </a:lnTo>
                    <a:lnTo>
                      <a:pt x="3112" y="553"/>
                    </a:lnTo>
                    <a:lnTo>
                      <a:pt x="3115" y="562"/>
                    </a:lnTo>
                    <a:lnTo>
                      <a:pt x="3117" y="577"/>
                    </a:lnTo>
                    <a:lnTo>
                      <a:pt x="3118" y="598"/>
                    </a:lnTo>
                    <a:lnTo>
                      <a:pt x="3121" y="616"/>
                    </a:lnTo>
                    <a:lnTo>
                      <a:pt x="3124" y="632"/>
                    </a:lnTo>
                    <a:lnTo>
                      <a:pt x="3123" y="650"/>
                    </a:lnTo>
                    <a:lnTo>
                      <a:pt x="3123" y="669"/>
                    </a:lnTo>
                    <a:lnTo>
                      <a:pt x="3126" y="688"/>
                    </a:lnTo>
                    <a:lnTo>
                      <a:pt x="3129" y="703"/>
                    </a:lnTo>
                    <a:lnTo>
                      <a:pt x="3129" y="716"/>
                    </a:lnTo>
                    <a:lnTo>
                      <a:pt x="3126" y="731"/>
                    </a:lnTo>
                    <a:lnTo>
                      <a:pt x="3121" y="753"/>
                    </a:lnTo>
                    <a:lnTo>
                      <a:pt x="3115" y="776"/>
                    </a:lnTo>
                    <a:lnTo>
                      <a:pt x="3107" y="800"/>
                    </a:lnTo>
                    <a:lnTo>
                      <a:pt x="3096" y="818"/>
                    </a:lnTo>
                    <a:lnTo>
                      <a:pt x="3087" y="829"/>
                    </a:lnTo>
                    <a:lnTo>
                      <a:pt x="3078" y="838"/>
                    </a:lnTo>
                    <a:lnTo>
                      <a:pt x="3070" y="849"/>
                    </a:lnTo>
                    <a:lnTo>
                      <a:pt x="3064" y="860"/>
                    </a:lnTo>
                    <a:lnTo>
                      <a:pt x="3056" y="871"/>
                    </a:lnTo>
                    <a:lnTo>
                      <a:pt x="3047" y="883"/>
                    </a:lnTo>
                    <a:lnTo>
                      <a:pt x="3036" y="900"/>
                    </a:lnTo>
                    <a:lnTo>
                      <a:pt x="3025" y="918"/>
                    </a:lnTo>
                    <a:lnTo>
                      <a:pt x="3016" y="932"/>
                    </a:lnTo>
                    <a:lnTo>
                      <a:pt x="3009" y="944"/>
                    </a:lnTo>
                    <a:lnTo>
                      <a:pt x="3009" y="959"/>
                    </a:lnTo>
                    <a:lnTo>
                      <a:pt x="3009" y="977"/>
                    </a:lnTo>
                    <a:lnTo>
                      <a:pt x="3008" y="995"/>
                    </a:lnTo>
                    <a:lnTo>
                      <a:pt x="3006" y="1017"/>
                    </a:lnTo>
                    <a:lnTo>
                      <a:pt x="3003" y="1036"/>
                    </a:lnTo>
                    <a:lnTo>
                      <a:pt x="3003" y="1051"/>
                    </a:lnTo>
                    <a:lnTo>
                      <a:pt x="3006" y="1067"/>
                    </a:lnTo>
                    <a:lnTo>
                      <a:pt x="3011" y="1082"/>
                    </a:lnTo>
                    <a:lnTo>
                      <a:pt x="3017" y="1098"/>
                    </a:lnTo>
                    <a:lnTo>
                      <a:pt x="3020" y="1112"/>
                    </a:lnTo>
                    <a:lnTo>
                      <a:pt x="3019" y="1121"/>
                    </a:lnTo>
                    <a:lnTo>
                      <a:pt x="3014" y="1129"/>
                    </a:lnTo>
                    <a:lnTo>
                      <a:pt x="3008" y="1133"/>
                    </a:lnTo>
                    <a:lnTo>
                      <a:pt x="3000" y="1135"/>
                    </a:lnTo>
                    <a:lnTo>
                      <a:pt x="2991" y="1130"/>
                    </a:lnTo>
                    <a:lnTo>
                      <a:pt x="2981" y="1118"/>
                    </a:lnTo>
                    <a:lnTo>
                      <a:pt x="2969" y="1101"/>
                    </a:lnTo>
                    <a:lnTo>
                      <a:pt x="2957" y="1091"/>
                    </a:lnTo>
                    <a:lnTo>
                      <a:pt x="2944" y="1087"/>
                    </a:lnTo>
                    <a:lnTo>
                      <a:pt x="2930" y="1091"/>
                    </a:lnTo>
                    <a:lnTo>
                      <a:pt x="2912" y="1101"/>
                    </a:lnTo>
                    <a:lnTo>
                      <a:pt x="2894" y="1107"/>
                    </a:lnTo>
                    <a:lnTo>
                      <a:pt x="2887" y="1110"/>
                    </a:lnTo>
                    <a:lnTo>
                      <a:pt x="2882" y="1113"/>
                    </a:lnTo>
                    <a:lnTo>
                      <a:pt x="2879" y="1121"/>
                    </a:lnTo>
                    <a:lnTo>
                      <a:pt x="2873" y="1135"/>
                    </a:lnTo>
                    <a:lnTo>
                      <a:pt x="2866" y="1155"/>
                    </a:lnTo>
                    <a:lnTo>
                      <a:pt x="2862" y="1174"/>
                    </a:lnTo>
                    <a:lnTo>
                      <a:pt x="2857" y="1191"/>
                    </a:lnTo>
                    <a:lnTo>
                      <a:pt x="2854" y="1208"/>
                    </a:lnTo>
                    <a:lnTo>
                      <a:pt x="2853" y="1228"/>
                    </a:lnTo>
                    <a:lnTo>
                      <a:pt x="2851" y="1253"/>
                    </a:lnTo>
                    <a:lnTo>
                      <a:pt x="2853" y="1273"/>
                    </a:lnTo>
                    <a:lnTo>
                      <a:pt x="2854" y="1287"/>
                    </a:lnTo>
                    <a:lnTo>
                      <a:pt x="2859" y="1298"/>
                    </a:lnTo>
                    <a:lnTo>
                      <a:pt x="2865" y="1304"/>
                    </a:lnTo>
                    <a:lnTo>
                      <a:pt x="2870" y="1310"/>
                    </a:lnTo>
                    <a:lnTo>
                      <a:pt x="2876" y="1318"/>
                    </a:lnTo>
                    <a:lnTo>
                      <a:pt x="2882" y="1329"/>
                    </a:lnTo>
                    <a:lnTo>
                      <a:pt x="2887" y="1345"/>
                    </a:lnTo>
                    <a:lnTo>
                      <a:pt x="2890" y="1366"/>
                    </a:lnTo>
                    <a:lnTo>
                      <a:pt x="2891" y="1393"/>
                    </a:lnTo>
                    <a:lnTo>
                      <a:pt x="2890" y="1425"/>
                    </a:lnTo>
                    <a:lnTo>
                      <a:pt x="2888" y="1452"/>
                    </a:lnTo>
                    <a:lnTo>
                      <a:pt x="2890" y="1473"/>
                    </a:lnTo>
                    <a:lnTo>
                      <a:pt x="2893" y="1491"/>
                    </a:lnTo>
                    <a:lnTo>
                      <a:pt x="2894" y="1506"/>
                    </a:lnTo>
                    <a:lnTo>
                      <a:pt x="2893" y="1522"/>
                    </a:lnTo>
                    <a:lnTo>
                      <a:pt x="2888" y="1539"/>
                    </a:lnTo>
                    <a:lnTo>
                      <a:pt x="2882" y="1560"/>
                    </a:lnTo>
                    <a:lnTo>
                      <a:pt x="2879" y="1577"/>
                    </a:lnTo>
                    <a:lnTo>
                      <a:pt x="2876" y="1590"/>
                    </a:lnTo>
                    <a:lnTo>
                      <a:pt x="2873" y="1599"/>
                    </a:lnTo>
                    <a:lnTo>
                      <a:pt x="2866" y="1605"/>
                    </a:lnTo>
                    <a:lnTo>
                      <a:pt x="2857" y="1612"/>
                    </a:lnTo>
                    <a:lnTo>
                      <a:pt x="2846" y="1624"/>
                    </a:lnTo>
                    <a:lnTo>
                      <a:pt x="2834" y="1640"/>
                    </a:lnTo>
                    <a:lnTo>
                      <a:pt x="2823" y="1661"/>
                    </a:lnTo>
                    <a:lnTo>
                      <a:pt x="2812" y="1688"/>
                    </a:lnTo>
                    <a:lnTo>
                      <a:pt x="2804" y="1714"/>
                    </a:lnTo>
                    <a:lnTo>
                      <a:pt x="2797" y="1737"/>
                    </a:lnTo>
                    <a:lnTo>
                      <a:pt x="2790" y="1758"/>
                    </a:lnTo>
                    <a:lnTo>
                      <a:pt x="2786" y="1775"/>
                    </a:lnTo>
                    <a:lnTo>
                      <a:pt x="2787" y="1789"/>
                    </a:lnTo>
                    <a:lnTo>
                      <a:pt x="2789" y="1803"/>
                    </a:lnTo>
                    <a:lnTo>
                      <a:pt x="2786" y="1815"/>
                    </a:lnTo>
                    <a:lnTo>
                      <a:pt x="2783" y="1827"/>
                    </a:lnTo>
                    <a:lnTo>
                      <a:pt x="2781" y="1843"/>
                    </a:lnTo>
                    <a:lnTo>
                      <a:pt x="2781" y="1859"/>
                    </a:lnTo>
                    <a:lnTo>
                      <a:pt x="2786" y="1877"/>
                    </a:lnTo>
                    <a:lnTo>
                      <a:pt x="2790" y="1897"/>
                    </a:lnTo>
                    <a:lnTo>
                      <a:pt x="2797" y="1919"/>
                    </a:lnTo>
                    <a:lnTo>
                      <a:pt x="2804" y="1936"/>
                    </a:lnTo>
                    <a:lnTo>
                      <a:pt x="2811" y="1949"/>
                    </a:lnTo>
                    <a:lnTo>
                      <a:pt x="2818" y="1958"/>
                    </a:lnTo>
                    <a:lnTo>
                      <a:pt x="2828" y="1969"/>
                    </a:lnTo>
                    <a:lnTo>
                      <a:pt x="2839" y="1983"/>
                    </a:lnTo>
                    <a:lnTo>
                      <a:pt x="2849" y="1997"/>
                    </a:lnTo>
                    <a:lnTo>
                      <a:pt x="2860" y="2011"/>
                    </a:lnTo>
                    <a:lnTo>
                      <a:pt x="2868" y="2022"/>
                    </a:lnTo>
                    <a:lnTo>
                      <a:pt x="2873" y="2031"/>
                    </a:lnTo>
                    <a:lnTo>
                      <a:pt x="2873" y="2037"/>
                    </a:lnTo>
                    <a:lnTo>
                      <a:pt x="2865" y="2040"/>
                    </a:lnTo>
                    <a:lnTo>
                      <a:pt x="2854" y="2042"/>
                    </a:lnTo>
                    <a:lnTo>
                      <a:pt x="2842" y="2040"/>
                    </a:lnTo>
                    <a:lnTo>
                      <a:pt x="2828" y="2042"/>
                    </a:lnTo>
                    <a:lnTo>
                      <a:pt x="2815" y="2046"/>
                    </a:lnTo>
                    <a:lnTo>
                      <a:pt x="2793" y="2060"/>
                    </a:lnTo>
                    <a:lnTo>
                      <a:pt x="2772" y="2079"/>
                    </a:lnTo>
                    <a:lnTo>
                      <a:pt x="2753" y="2101"/>
                    </a:lnTo>
                    <a:lnTo>
                      <a:pt x="2745" y="2116"/>
                    </a:lnTo>
                    <a:lnTo>
                      <a:pt x="2739" y="2130"/>
                    </a:lnTo>
                    <a:lnTo>
                      <a:pt x="2738" y="2144"/>
                    </a:lnTo>
                    <a:lnTo>
                      <a:pt x="2739" y="2160"/>
                    </a:lnTo>
                    <a:lnTo>
                      <a:pt x="2739" y="2177"/>
                    </a:lnTo>
                    <a:lnTo>
                      <a:pt x="2741" y="2194"/>
                    </a:lnTo>
                    <a:lnTo>
                      <a:pt x="2738" y="2211"/>
                    </a:lnTo>
                    <a:lnTo>
                      <a:pt x="2730" y="2225"/>
                    </a:lnTo>
                    <a:lnTo>
                      <a:pt x="2717" y="2234"/>
                    </a:lnTo>
                    <a:lnTo>
                      <a:pt x="2700" y="2239"/>
                    </a:lnTo>
                    <a:lnTo>
                      <a:pt x="2685" y="2244"/>
                    </a:lnTo>
                    <a:lnTo>
                      <a:pt x="2668" y="2250"/>
                    </a:lnTo>
                    <a:lnTo>
                      <a:pt x="2649" y="2265"/>
                    </a:lnTo>
                    <a:lnTo>
                      <a:pt x="2632" y="2281"/>
                    </a:lnTo>
                    <a:lnTo>
                      <a:pt x="2623" y="2298"/>
                    </a:lnTo>
                    <a:lnTo>
                      <a:pt x="2616" y="2310"/>
                    </a:lnTo>
                    <a:lnTo>
                      <a:pt x="2612" y="2320"/>
                    </a:lnTo>
                    <a:lnTo>
                      <a:pt x="2604" y="2323"/>
                    </a:lnTo>
                    <a:lnTo>
                      <a:pt x="2595" y="2321"/>
                    </a:lnTo>
                    <a:lnTo>
                      <a:pt x="2587" y="2318"/>
                    </a:lnTo>
                    <a:lnTo>
                      <a:pt x="2579" y="2317"/>
                    </a:lnTo>
                    <a:lnTo>
                      <a:pt x="2573" y="2314"/>
                    </a:lnTo>
                    <a:lnTo>
                      <a:pt x="2568" y="2310"/>
                    </a:lnTo>
                    <a:lnTo>
                      <a:pt x="2567" y="2306"/>
                    </a:lnTo>
                    <a:lnTo>
                      <a:pt x="2567" y="2296"/>
                    </a:lnTo>
                    <a:lnTo>
                      <a:pt x="2571" y="2284"/>
                    </a:lnTo>
                    <a:lnTo>
                      <a:pt x="2576" y="2275"/>
                    </a:lnTo>
                    <a:lnTo>
                      <a:pt x="2579" y="2267"/>
                    </a:lnTo>
                    <a:lnTo>
                      <a:pt x="2582" y="2258"/>
                    </a:lnTo>
                    <a:lnTo>
                      <a:pt x="2582" y="2244"/>
                    </a:lnTo>
                    <a:lnTo>
                      <a:pt x="2582" y="2231"/>
                    </a:lnTo>
                    <a:lnTo>
                      <a:pt x="2582" y="2223"/>
                    </a:lnTo>
                    <a:lnTo>
                      <a:pt x="2584" y="2217"/>
                    </a:lnTo>
                    <a:lnTo>
                      <a:pt x="2585" y="2209"/>
                    </a:lnTo>
                    <a:lnTo>
                      <a:pt x="2587" y="2197"/>
                    </a:lnTo>
                    <a:lnTo>
                      <a:pt x="2587" y="2186"/>
                    </a:lnTo>
                    <a:lnTo>
                      <a:pt x="2585" y="2178"/>
                    </a:lnTo>
                    <a:lnTo>
                      <a:pt x="2584" y="2172"/>
                    </a:lnTo>
                    <a:lnTo>
                      <a:pt x="2584" y="2166"/>
                    </a:lnTo>
                    <a:lnTo>
                      <a:pt x="2587" y="2158"/>
                    </a:lnTo>
                    <a:lnTo>
                      <a:pt x="2595" y="2150"/>
                    </a:lnTo>
                    <a:lnTo>
                      <a:pt x="2602" y="2143"/>
                    </a:lnTo>
                    <a:lnTo>
                      <a:pt x="2607" y="2136"/>
                    </a:lnTo>
                    <a:lnTo>
                      <a:pt x="2610" y="2133"/>
                    </a:lnTo>
                    <a:lnTo>
                      <a:pt x="2613" y="2129"/>
                    </a:lnTo>
                    <a:lnTo>
                      <a:pt x="2618" y="2123"/>
                    </a:lnTo>
                    <a:lnTo>
                      <a:pt x="2626" y="2112"/>
                    </a:lnTo>
                    <a:lnTo>
                      <a:pt x="2637" y="2101"/>
                    </a:lnTo>
                    <a:lnTo>
                      <a:pt x="2643" y="2091"/>
                    </a:lnTo>
                    <a:lnTo>
                      <a:pt x="2646" y="2085"/>
                    </a:lnTo>
                    <a:lnTo>
                      <a:pt x="2643" y="2077"/>
                    </a:lnTo>
                    <a:lnTo>
                      <a:pt x="2635" y="2068"/>
                    </a:lnTo>
                    <a:lnTo>
                      <a:pt x="2623" y="2060"/>
                    </a:lnTo>
                    <a:lnTo>
                      <a:pt x="2609" y="2060"/>
                    </a:lnTo>
                    <a:lnTo>
                      <a:pt x="2596" y="2064"/>
                    </a:lnTo>
                    <a:lnTo>
                      <a:pt x="2585" y="2070"/>
                    </a:lnTo>
                    <a:lnTo>
                      <a:pt x="2576" y="2073"/>
                    </a:lnTo>
                    <a:lnTo>
                      <a:pt x="2567" y="2079"/>
                    </a:lnTo>
                    <a:lnTo>
                      <a:pt x="2559" y="2087"/>
                    </a:lnTo>
                    <a:lnTo>
                      <a:pt x="2553" y="2099"/>
                    </a:lnTo>
                    <a:lnTo>
                      <a:pt x="2545" y="2110"/>
                    </a:lnTo>
                    <a:lnTo>
                      <a:pt x="2539" y="2116"/>
                    </a:lnTo>
                    <a:lnTo>
                      <a:pt x="2533" y="2119"/>
                    </a:lnTo>
                    <a:lnTo>
                      <a:pt x="2526" y="2121"/>
                    </a:lnTo>
                    <a:lnTo>
                      <a:pt x="2522" y="2126"/>
                    </a:lnTo>
                    <a:lnTo>
                      <a:pt x="2519" y="2132"/>
                    </a:lnTo>
                    <a:lnTo>
                      <a:pt x="2519" y="2144"/>
                    </a:lnTo>
                    <a:lnTo>
                      <a:pt x="2525" y="2161"/>
                    </a:lnTo>
                    <a:lnTo>
                      <a:pt x="2529" y="2174"/>
                    </a:lnTo>
                    <a:lnTo>
                      <a:pt x="2534" y="2186"/>
                    </a:lnTo>
                    <a:lnTo>
                      <a:pt x="2537" y="2200"/>
                    </a:lnTo>
                    <a:lnTo>
                      <a:pt x="2539" y="2213"/>
                    </a:lnTo>
                    <a:lnTo>
                      <a:pt x="2539" y="2223"/>
                    </a:lnTo>
                    <a:lnTo>
                      <a:pt x="2539" y="2231"/>
                    </a:lnTo>
                    <a:lnTo>
                      <a:pt x="2534" y="2237"/>
                    </a:lnTo>
                    <a:lnTo>
                      <a:pt x="2525" y="2241"/>
                    </a:lnTo>
                    <a:lnTo>
                      <a:pt x="2519" y="2241"/>
                    </a:lnTo>
                    <a:lnTo>
                      <a:pt x="2514" y="2236"/>
                    </a:lnTo>
                    <a:lnTo>
                      <a:pt x="2512" y="2228"/>
                    </a:lnTo>
                    <a:lnTo>
                      <a:pt x="2511" y="2219"/>
                    </a:lnTo>
                    <a:lnTo>
                      <a:pt x="2508" y="2209"/>
                    </a:lnTo>
                    <a:lnTo>
                      <a:pt x="2503" y="2200"/>
                    </a:lnTo>
                    <a:lnTo>
                      <a:pt x="2495" y="2194"/>
                    </a:lnTo>
                    <a:lnTo>
                      <a:pt x="2478" y="2186"/>
                    </a:lnTo>
                    <a:lnTo>
                      <a:pt x="2463" y="2182"/>
                    </a:lnTo>
                    <a:lnTo>
                      <a:pt x="2449" y="2182"/>
                    </a:lnTo>
                    <a:lnTo>
                      <a:pt x="2438" y="2186"/>
                    </a:lnTo>
                    <a:lnTo>
                      <a:pt x="2425" y="2192"/>
                    </a:lnTo>
                    <a:lnTo>
                      <a:pt x="2411" y="2199"/>
                    </a:lnTo>
                    <a:lnTo>
                      <a:pt x="2396" y="2206"/>
                    </a:lnTo>
                    <a:lnTo>
                      <a:pt x="2382" y="2216"/>
                    </a:lnTo>
                    <a:lnTo>
                      <a:pt x="2374" y="2227"/>
                    </a:lnTo>
                    <a:lnTo>
                      <a:pt x="2368" y="2248"/>
                    </a:lnTo>
                    <a:lnTo>
                      <a:pt x="2368" y="2272"/>
                    </a:lnTo>
                    <a:lnTo>
                      <a:pt x="2369" y="2290"/>
                    </a:lnTo>
                    <a:lnTo>
                      <a:pt x="2374" y="2301"/>
                    </a:lnTo>
                    <a:lnTo>
                      <a:pt x="2380" y="2314"/>
                    </a:lnTo>
                    <a:lnTo>
                      <a:pt x="2385" y="2326"/>
                    </a:lnTo>
                    <a:lnTo>
                      <a:pt x="2386" y="2337"/>
                    </a:lnTo>
                    <a:lnTo>
                      <a:pt x="2383" y="2345"/>
                    </a:lnTo>
                    <a:lnTo>
                      <a:pt x="2374" y="2352"/>
                    </a:lnTo>
                    <a:lnTo>
                      <a:pt x="2365" y="2360"/>
                    </a:lnTo>
                    <a:lnTo>
                      <a:pt x="2357" y="2369"/>
                    </a:lnTo>
                    <a:lnTo>
                      <a:pt x="2351" y="2379"/>
                    </a:lnTo>
                    <a:lnTo>
                      <a:pt x="2348" y="2390"/>
                    </a:lnTo>
                    <a:lnTo>
                      <a:pt x="2346" y="2400"/>
                    </a:lnTo>
                    <a:lnTo>
                      <a:pt x="2341" y="2408"/>
                    </a:lnTo>
                    <a:lnTo>
                      <a:pt x="2334" y="2413"/>
                    </a:lnTo>
                    <a:lnTo>
                      <a:pt x="2324" y="2418"/>
                    </a:lnTo>
                    <a:lnTo>
                      <a:pt x="2313" y="2425"/>
                    </a:lnTo>
                    <a:lnTo>
                      <a:pt x="2306" y="2430"/>
                    </a:lnTo>
                    <a:lnTo>
                      <a:pt x="2298" y="2432"/>
                    </a:lnTo>
                    <a:lnTo>
                      <a:pt x="2296" y="2430"/>
                    </a:lnTo>
                    <a:lnTo>
                      <a:pt x="2293" y="2428"/>
                    </a:lnTo>
                    <a:lnTo>
                      <a:pt x="2290" y="2427"/>
                    </a:lnTo>
                    <a:lnTo>
                      <a:pt x="2287" y="2425"/>
                    </a:lnTo>
                    <a:lnTo>
                      <a:pt x="2284" y="2422"/>
                    </a:lnTo>
                    <a:lnTo>
                      <a:pt x="2281" y="2419"/>
                    </a:lnTo>
                    <a:lnTo>
                      <a:pt x="2278" y="2414"/>
                    </a:lnTo>
                    <a:lnTo>
                      <a:pt x="2276" y="2408"/>
                    </a:lnTo>
                    <a:lnTo>
                      <a:pt x="2270" y="2390"/>
                    </a:lnTo>
                    <a:lnTo>
                      <a:pt x="2265" y="2376"/>
                    </a:lnTo>
                    <a:lnTo>
                      <a:pt x="2267" y="2362"/>
                    </a:lnTo>
                    <a:lnTo>
                      <a:pt x="2270" y="2351"/>
                    </a:lnTo>
                    <a:lnTo>
                      <a:pt x="2273" y="2341"/>
                    </a:lnTo>
                    <a:lnTo>
                      <a:pt x="2275" y="2327"/>
                    </a:lnTo>
                    <a:lnTo>
                      <a:pt x="2275" y="2317"/>
                    </a:lnTo>
                    <a:lnTo>
                      <a:pt x="2273" y="2307"/>
                    </a:lnTo>
                    <a:lnTo>
                      <a:pt x="2273" y="2300"/>
                    </a:lnTo>
                    <a:lnTo>
                      <a:pt x="2273" y="2293"/>
                    </a:lnTo>
                    <a:lnTo>
                      <a:pt x="2278" y="2292"/>
                    </a:lnTo>
                    <a:lnTo>
                      <a:pt x="2284" y="2292"/>
                    </a:lnTo>
                    <a:lnTo>
                      <a:pt x="2292" y="2293"/>
                    </a:lnTo>
                    <a:lnTo>
                      <a:pt x="2300" y="2295"/>
                    </a:lnTo>
                    <a:lnTo>
                      <a:pt x="2306" y="2295"/>
                    </a:lnTo>
                    <a:lnTo>
                      <a:pt x="2309" y="2289"/>
                    </a:lnTo>
                    <a:lnTo>
                      <a:pt x="2307" y="2276"/>
                    </a:lnTo>
                    <a:lnTo>
                      <a:pt x="2300" y="2265"/>
                    </a:lnTo>
                    <a:lnTo>
                      <a:pt x="2292" y="2259"/>
                    </a:lnTo>
                    <a:lnTo>
                      <a:pt x="2284" y="2254"/>
                    </a:lnTo>
                    <a:lnTo>
                      <a:pt x="2273" y="2251"/>
                    </a:lnTo>
                    <a:lnTo>
                      <a:pt x="2259" y="2247"/>
                    </a:lnTo>
                    <a:lnTo>
                      <a:pt x="2248" y="2244"/>
                    </a:lnTo>
                    <a:lnTo>
                      <a:pt x="2240" y="2245"/>
                    </a:lnTo>
                    <a:lnTo>
                      <a:pt x="2236" y="2250"/>
                    </a:lnTo>
                    <a:lnTo>
                      <a:pt x="2228" y="2259"/>
                    </a:lnTo>
                    <a:lnTo>
                      <a:pt x="2220" y="2270"/>
                    </a:lnTo>
                    <a:lnTo>
                      <a:pt x="2211" y="2281"/>
                    </a:lnTo>
                    <a:lnTo>
                      <a:pt x="2205" y="2290"/>
                    </a:lnTo>
                    <a:lnTo>
                      <a:pt x="2200" y="2301"/>
                    </a:lnTo>
                    <a:lnTo>
                      <a:pt x="2195" y="2310"/>
                    </a:lnTo>
                    <a:lnTo>
                      <a:pt x="2189" y="2318"/>
                    </a:lnTo>
                    <a:lnTo>
                      <a:pt x="2181" y="2323"/>
                    </a:lnTo>
                    <a:lnTo>
                      <a:pt x="2167" y="2326"/>
                    </a:lnTo>
                    <a:lnTo>
                      <a:pt x="2157" y="2331"/>
                    </a:lnTo>
                    <a:lnTo>
                      <a:pt x="2149" y="2337"/>
                    </a:lnTo>
                    <a:lnTo>
                      <a:pt x="2147" y="2343"/>
                    </a:lnTo>
                    <a:lnTo>
                      <a:pt x="2147" y="2351"/>
                    </a:lnTo>
                    <a:lnTo>
                      <a:pt x="2149" y="2362"/>
                    </a:lnTo>
                    <a:lnTo>
                      <a:pt x="2146" y="2374"/>
                    </a:lnTo>
                    <a:lnTo>
                      <a:pt x="2140" y="2385"/>
                    </a:lnTo>
                    <a:lnTo>
                      <a:pt x="2133" y="2394"/>
                    </a:lnTo>
                    <a:lnTo>
                      <a:pt x="2127" y="2407"/>
                    </a:lnTo>
                    <a:lnTo>
                      <a:pt x="2122" y="2421"/>
                    </a:lnTo>
                    <a:lnTo>
                      <a:pt x="2118" y="2432"/>
                    </a:lnTo>
                    <a:lnTo>
                      <a:pt x="2115" y="2436"/>
                    </a:lnTo>
                    <a:lnTo>
                      <a:pt x="2110" y="2439"/>
                    </a:lnTo>
                    <a:lnTo>
                      <a:pt x="2101" y="2438"/>
                    </a:lnTo>
                    <a:lnTo>
                      <a:pt x="2087" y="2436"/>
                    </a:lnTo>
                    <a:lnTo>
                      <a:pt x="2066" y="2433"/>
                    </a:lnTo>
                    <a:lnTo>
                      <a:pt x="2046" y="2427"/>
                    </a:lnTo>
                    <a:lnTo>
                      <a:pt x="2029" y="2421"/>
                    </a:lnTo>
                    <a:lnTo>
                      <a:pt x="2015" y="2418"/>
                    </a:lnTo>
                    <a:lnTo>
                      <a:pt x="2006" y="2419"/>
                    </a:lnTo>
                    <a:lnTo>
                      <a:pt x="1997" y="2421"/>
                    </a:lnTo>
                    <a:lnTo>
                      <a:pt x="1980" y="2424"/>
                    </a:lnTo>
                    <a:lnTo>
                      <a:pt x="1959" y="2425"/>
                    </a:lnTo>
                    <a:lnTo>
                      <a:pt x="1936" y="2425"/>
                    </a:lnTo>
                    <a:lnTo>
                      <a:pt x="1914" y="2427"/>
                    </a:lnTo>
                    <a:lnTo>
                      <a:pt x="1896" y="2428"/>
                    </a:lnTo>
                    <a:lnTo>
                      <a:pt x="1883" y="2432"/>
                    </a:lnTo>
                    <a:lnTo>
                      <a:pt x="1865" y="2435"/>
                    </a:lnTo>
                    <a:lnTo>
                      <a:pt x="1851" y="2436"/>
                    </a:lnTo>
                    <a:lnTo>
                      <a:pt x="1837" y="2436"/>
                    </a:lnTo>
                    <a:lnTo>
                      <a:pt x="1827" y="2438"/>
                    </a:lnTo>
                    <a:lnTo>
                      <a:pt x="1816" y="2439"/>
                    </a:lnTo>
                    <a:lnTo>
                      <a:pt x="1804" y="2442"/>
                    </a:lnTo>
                    <a:lnTo>
                      <a:pt x="1793" y="2444"/>
                    </a:lnTo>
                    <a:lnTo>
                      <a:pt x="1785" y="2442"/>
                    </a:lnTo>
                    <a:lnTo>
                      <a:pt x="1784" y="2438"/>
                    </a:lnTo>
                    <a:lnTo>
                      <a:pt x="1788" y="2427"/>
                    </a:lnTo>
                    <a:lnTo>
                      <a:pt x="1798" y="2418"/>
                    </a:lnTo>
                    <a:lnTo>
                      <a:pt x="1812" y="2410"/>
                    </a:lnTo>
                    <a:lnTo>
                      <a:pt x="1824" y="2407"/>
                    </a:lnTo>
                    <a:lnTo>
                      <a:pt x="1833" y="2405"/>
                    </a:lnTo>
                    <a:lnTo>
                      <a:pt x="1841" y="2405"/>
                    </a:lnTo>
                    <a:lnTo>
                      <a:pt x="1847" y="2402"/>
                    </a:lnTo>
                    <a:lnTo>
                      <a:pt x="1851" y="2394"/>
                    </a:lnTo>
                    <a:lnTo>
                      <a:pt x="1851" y="2388"/>
                    </a:lnTo>
                    <a:lnTo>
                      <a:pt x="1851" y="2382"/>
                    </a:lnTo>
                    <a:lnTo>
                      <a:pt x="1847" y="2377"/>
                    </a:lnTo>
                    <a:lnTo>
                      <a:pt x="1844" y="2373"/>
                    </a:lnTo>
                    <a:lnTo>
                      <a:pt x="1841" y="2369"/>
                    </a:lnTo>
                    <a:lnTo>
                      <a:pt x="1837" y="2368"/>
                    </a:lnTo>
                    <a:lnTo>
                      <a:pt x="1833" y="2368"/>
                    </a:lnTo>
                    <a:lnTo>
                      <a:pt x="1829" y="2369"/>
                    </a:lnTo>
                    <a:lnTo>
                      <a:pt x="1820" y="2376"/>
                    </a:lnTo>
                    <a:lnTo>
                      <a:pt x="1807" y="2382"/>
                    </a:lnTo>
                    <a:lnTo>
                      <a:pt x="1795" y="2388"/>
                    </a:lnTo>
                    <a:lnTo>
                      <a:pt x="1784" y="2390"/>
                    </a:lnTo>
                    <a:lnTo>
                      <a:pt x="1776" y="2391"/>
                    </a:lnTo>
                    <a:lnTo>
                      <a:pt x="1770" y="2396"/>
                    </a:lnTo>
                    <a:lnTo>
                      <a:pt x="1764" y="2399"/>
                    </a:lnTo>
                    <a:lnTo>
                      <a:pt x="1757" y="2399"/>
                    </a:lnTo>
                    <a:lnTo>
                      <a:pt x="1751" y="2391"/>
                    </a:lnTo>
                    <a:lnTo>
                      <a:pt x="1742" y="2373"/>
                    </a:lnTo>
                    <a:lnTo>
                      <a:pt x="1737" y="2354"/>
                    </a:lnTo>
                    <a:lnTo>
                      <a:pt x="1731" y="2337"/>
                    </a:lnTo>
                    <a:lnTo>
                      <a:pt x="1728" y="2329"/>
                    </a:lnTo>
                    <a:lnTo>
                      <a:pt x="1723" y="2324"/>
                    </a:lnTo>
                    <a:lnTo>
                      <a:pt x="1720" y="2320"/>
                    </a:lnTo>
                    <a:lnTo>
                      <a:pt x="1722" y="2315"/>
                    </a:lnTo>
                    <a:lnTo>
                      <a:pt x="1725" y="2307"/>
                    </a:lnTo>
                    <a:lnTo>
                      <a:pt x="1731" y="2298"/>
                    </a:lnTo>
                    <a:lnTo>
                      <a:pt x="1734" y="2289"/>
                    </a:lnTo>
                    <a:lnTo>
                      <a:pt x="1734" y="2281"/>
                    </a:lnTo>
                    <a:lnTo>
                      <a:pt x="1733" y="2276"/>
                    </a:lnTo>
                    <a:lnTo>
                      <a:pt x="1725" y="2275"/>
                    </a:lnTo>
                    <a:lnTo>
                      <a:pt x="1711" y="2281"/>
                    </a:lnTo>
                    <a:lnTo>
                      <a:pt x="1695" y="2289"/>
                    </a:lnTo>
                    <a:lnTo>
                      <a:pt x="1684" y="2298"/>
                    </a:lnTo>
                    <a:lnTo>
                      <a:pt x="1678" y="2310"/>
                    </a:lnTo>
                    <a:lnTo>
                      <a:pt x="1673" y="2324"/>
                    </a:lnTo>
                    <a:lnTo>
                      <a:pt x="1670" y="2338"/>
                    </a:lnTo>
                    <a:lnTo>
                      <a:pt x="1667" y="2346"/>
                    </a:lnTo>
                    <a:lnTo>
                      <a:pt x="1660" y="2355"/>
                    </a:lnTo>
                    <a:lnTo>
                      <a:pt x="1650" y="2368"/>
                    </a:lnTo>
                    <a:lnTo>
                      <a:pt x="1641" y="2380"/>
                    </a:lnTo>
                    <a:lnTo>
                      <a:pt x="1633" y="2391"/>
                    </a:lnTo>
                    <a:lnTo>
                      <a:pt x="1630" y="2404"/>
                    </a:lnTo>
                    <a:lnTo>
                      <a:pt x="1632" y="2413"/>
                    </a:lnTo>
                    <a:lnTo>
                      <a:pt x="1641" y="2428"/>
                    </a:lnTo>
                    <a:lnTo>
                      <a:pt x="1650" y="2439"/>
                    </a:lnTo>
                    <a:lnTo>
                      <a:pt x="1666" y="2449"/>
                    </a:lnTo>
                    <a:lnTo>
                      <a:pt x="1681" y="2456"/>
                    </a:lnTo>
                    <a:lnTo>
                      <a:pt x="1694" y="2466"/>
                    </a:lnTo>
                    <a:lnTo>
                      <a:pt x="1708" y="2475"/>
                    </a:lnTo>
                    <a:lnTo>
                      <a:pt x="1717" y="2478"/>
                    </a:lnTo>
                    <a:lnTo>
                      <a:pt x="1726" y="2481"/>
                    </a:lnTo>
                    <a:lnTo>
                      <a:pt x="1734" y="2483"/>
                    </a:lnTo>
                    <a:lnTo>
                      <a:pt x="1739" y="2487"/>
                    </a:lnTo>
                    <a:lnTo>
                      <a:pt x="1740" y="2494"/>
                    </a:lnTo>
                    <a:lnTo>
                      <a:pt x="1739" y="2506"/>
                    </a:lnTo>
                    <a:lnTo>
                      <a:pt x="1739" y="2517"/>
                    </a:lnTo>
                    <a:lnTo>
                      <a:pt x="1740" y="2531"/>
                    </a:lnTo>
                    <a:lnTo>
                      <a:pt x="1740" y="2542"/>
                    </a:lnTo>
                    <a:lnTo>
                      <a:pt x="1740" y="2551"/>
                    </a:lnTo>
                    <a:lnTo>
                      <a:pt x="1739" y="2557"/>
                    </a:lnTo>
                    <a:lnTo>
                      <a:pt x="1736" y="2562"/>
                    </a:lnTo>
                    <a:lnTo>
                      <a:pt x="1728" y="2562"/>
                    </a:lnTo>
                    <a:lnTo>
                      <a:pt x="1717" y="2557"/>
                    </a:lnTo>
                    <a:lnTo>
                      <a:pt x="1706" y="2551"/>
                    </a:lnTo>
                    <a:lnTo>
                      <a:pt x="1695" y="2545"/>
                    </a:lnTo>
                    <a:lnTo>
                      <a:pt x="1684" y="2545"/>
                    </a:lnTo>
                    <a:lnTo>
                      <a:pt x="1667" y="2548"/>
                    </a:lnTo>
                    <a:lnTo>
                      <a:pt x="1652" y="2551"/>
                    </a:lnTo>
                    <a:lnTo>
                      <a:pt x="1638" y="2556"/>
                    </a:lnTo>
                    <a:lnTo>
                      <a:pt x="1622" y="2564"/>
                    </a:lnTo>
                    <a:lnTo>
                      <a:pt x="1607" y="2570"/>
                    </a:lnTo>
                    <a:lnTo>
                      <a:pt x="1593" y="2577"/>
                    </a:lnTo>
                    <a:lnTo>
                      <a:pt x="1580" y="2588"/>
                    </a:lnTo>
                    <a:lnTo>
                      <a:pt x="1571" y="2601"/>
                    </a:lnTo>
                    <a:lnTo>
                      <a:pt x="1566" y="2612"/>
                    </a:lnTo>
                    <a:lnTo>
                      <a:pt x="1568" y="2624"/>
                    </a:lnTo>
                    <a:lnTo>
                      <a:pt x="1568" y="2635"/>
                    </a:lnTo>
                    <a:lnTo>
                      <a:pt x="1566" y="2646"/>
                    </a:lnTo>
                    <a:lnTo>
                      <a:pt x="1560" y="2654"/>
                    </a:lnTo>
                    <a:lnTo>
                      <a:pt x="1551" y="2658"/>
                    </a:lnTo>
                    <a:lnTo>
                      <a:pt x="1540" y="2666"/>
                    </a:lnTo>
                    <a:lnTo>
                      <a:pt x="1529" y="2677"/>
                    </a:lnTo>
                    <a:lnTo>
                      <a:pt x="1517" y="2694"/>
                    </a:lnTo>
                    <a:lnTo>
                      <a:pt x="1507" y="2708"/>
                    </a:lnTo>
                    <a:lnTo>
                      <a:pt x="1498" y="2723"/>
                    </a:lnTo>
                    <a:lnTo>
                      <a:pt x="1492" y="2734"/>
                    </a:lnTo>
                    <a:lnTo>
                      <a:pt x="1484" y="2747"/>
                    </a:lnTo>
                    <a:lnTo>
                      <a:pt x="1476" y="2758"/>
                    </a:lnTo>
                    <a:lnTo>
                      <a:pt x="1472" y="2767"/>
                    </a:lnTo>
                    <a:lnTo>
                      <a:pt x="1467" y="2773"/>
                    </a:lnTo>
                    <a:lnTo>
                      <a:pt x="1465" y="2782"/>
                    </a:lnTo>
                    <a:lnTo>
                      <a:pt x="1462" y="2793"/>
                    </a:lnTo>
                    <a:lnTo>
                      <a:pt x="1453" y="2806"/>
                    </a:lnTo>
                    <a:lnTo>
                      <a:pt x="1442" y="2817"/>
                    </a:lnTo>
                    <a:lnTo>
                      <a:pt x="1433" y="2824"/>
                    </a:lnTo>
                    <a:lnTo>
                      <a:pt x="1420" y="2829"/>
                    </a:lnTo>
                    <a:lnTo>
                      <a:pt x="1411" y="2831"/>
                    </a:lnTo>
                    <a:lnTo>
                      <a:pt x="1402" y="2831"/>
                    </a:lnTo>
                    <a:lnTo>
                      <a:pt x="1391" y="2827"/>
                    </a:lnTo>
                    <a:lnTo>
                      <a:pt x="1377" y="2823"/>
                    </a:lnTo>
                    <a:lnTo>
                      <a:pt x="1366" y="2820"/>
                    </a:lnTo>
                    <a:lnTo>
                      <a:pt x="1358" y="2820"/>
                    </a:lnTo>
                    <a:lnTo>
                      <a:pt x="1350" y="2823"/>
                    </a:lnTo>
                    <a:lnTo>
                      <a:pt x="1344" y="2823"/>
                    </a:lnTo>
                    <a:lnTo>
                      <a:pt x="1338" y="2820"/>
                    </a:lnTo>
                    <a:lnTo>
                      <a:pt x="1332" y="2812"/>
                    </a:lnTo>
                    <a:lnTo>
                      <a:pt x="1318" y="2798"/>
                    </a:lnTo>
                    <a:lnTo>
                      <a:pt x="1305" y="2787"/>
                    </a:lnTo>
                    <a:lnTo>
                      <a:pt x="1296" y="2778"/>
                    </a:lnTo>
                    <a:lnTo>
                      <a:pt x="1291" y="2768"/>
                    </a:lnTo>
                    <a:lnTo>
                      <a:pt x="1293" y="2761"/>
                    </a:lnTo>
                    <a:lnTo>
                      <a:pt x="1294" y="2756"/>
                    </a:lnTo>
                    <a:lnTo>
                      <a:pt x="1294" y="2750"/>
                    </a:lnTo>
                    <a:lnTo>
                      <a:pt x="1294" y="2744"/>
                    </a:lnTo>
                    <a:lnTo>
                      <a:pt x="1288" y="2736"/>
                    </a:lnTo>
                    <a:lnTo>
                      <a:pt x="1277" y="2728"/>
                    </a:lnTo>
                    <a:lnTo>
                      <a:pt x="1267" y="2720"/>
                    </a:lnTo>
                    <a:lnTo>
                      <a:pt x="1256" y="2714"/>
                    </a:lnTo>
                    <a:lnTo>
                      <a:pt x="1246" y="2703"/>
                    </a:lnTo>
                    <a:lnTo>
                      <a:pt x="1239" y="2694"/>
                    </a:lnTo>
                    <a:lnTo>
                      <a:pt x="1234" y="2685"/>
                    </a:lnTo>
                    <a:lnTo>
                      <a:pt x="1229" y="2675"/>
                    </a:lnTo>
                    <a:lnTo>
                      <a:pt x="1229" y="2663"/>
                    </a:lnTo>
                    <a:lnTo>
                      <a:pt x="1229" y="2647"/>
                    </a:lnTo>
                    <a:lnTo>
                      <a:pt x="1226" y="2633"/>
                    </a:lnTo>
                    <a:lnTo>
                      <a:pt x="1225" y="2618"/>
                    </a:lnTo>
                    <a:lnTo>
                      <a:pt x="1228" y="2602"/>
                    </a:lnTo>
                    <a:lnTo>
                      <a:pt x="1231" y="2587"/>
                    </a:lnTo>
                    <a:lnTo>
                      <a:pt x="1229" y="2574"/>
                    </a:lnTo>
                    <a:lnTo>
                      <a:pt x="1225" y="2564"/>
                    </a:lnTo>
                    <a:lnTo>
                      <a:pt x="1218" y="2556"/>
                    </a:lnTo>
                    <a:lnTo>
                      <a:pt x="1215" y="2554"/>
                    </a:lnTo>
                    <a:lnTo>
                      <a:pt x="1212" y="2551"/>
                    </a:lnTo>
                    <a:lnTo>
                      <a:pt x="1209" y="2548"/>
                    </a:lnTo>
                    <a:lnTo>
                      <a:pt x="1206" y="2546"/>
                    </a:lnTo>
                    <a:lnTo>
                      <a:pt x="1206" y="2543"/>
                    </a:lnTo>
                    <a:lnTo>
                      <a:pt x="1206" y="2542"/>
                    </a:lnTo>
                    <a:lnTo>
                      <a:pt x="1207" y="2539"/>
                    </a:lnTo>
                    <a:lnTo>
                      <a:pt x="1211" y="2536"/>
                    </a:lnTo>
                    <a:lnTo>
                      <a:pt x="1217" y="2534"/>
                    </a:lnTo>
                    <a:lnTo>
                      <a:pt x="1234" y="2528"/>
                    </a:lnTo>
                    <a:lnTo>
                      <a:pt x="1248" y="2523"/>
                    </a:lnTo>
                    <a:lnTo>
                      <a:pt x="1262" y="2517"/>
                    </a:lnTo>
                    <a:lnTo>
                      <a:pt x="1273" y="2511"/>
                    </a:lnTo>
                    <a:lnTo>
                      <a:pt x="1285" y="2504"/>
                    </a:lnTo>
                    <a:lnTo>
                      <a:pt x="1296" y="2497"/>
                    </a:lnTo>
                    <a:lnTo>
                      <a:pt x="1302" y="2484"/>
                    </a:lnTo>
                    <a:lnTo>
                      <a:pt x="1307" y="2473"/>
                    </a:lnTo>
                    <a:lnTo>
                      <a:pt x="1313" y="2463"/>
                    </a:lnTo>
                    <a:lnTo>
                      <a:pt x="1318" y="2452"/>
                    </a:lnTo>
                    <a:lnTo>
                      <a:pt x="1319" y="2438"/>
                    </a:lnTo>
                    <a:lnTo>
                      <a:pt x="1319" y="2424"/>
                    </a:lnTo>
                    <a:lnTo>
                      <a:pt x="1319" y="2413"/>
                    </a:lnTo>
                    <a:lnTo>
                      <a:pt x="1316" y="2405"/>
                    </a:lnTo>
                    <a:lnTo>
                      <a:pt x="1307" y="2400"/>
                    </a:lnTo>
                    <a:lnTo>
                      <a:pt x="1293" y="2400"/>
                    </a:lnTo>
                    <a:lnTo>
                      <a:pt x="1277" y="2402"/>
                    </a:lnTo>
                    <a:lnTo>
                      <a:pt x="1262" y="2407"/>
                    </a:lnTo>
                    <a:lnTo>
                      <a:pt x="1248" y="2413"/>
                    </a:lnTo>
                    <a:lnTo>
                      <a:pt x="1237" y="2418"/>
                    </a:lnTo>
                    <a:lnTo>
                      <a:pt x="1225" y="2422"/>
                    </a:lnTo>
                    <a:lnTo>
                      <a:pt x="1212" y="2425"/>
                    </a:lnTo>
                    <a:lnTo>
                      <a:pt x="1201" y="2424"/>
                    </a:lnTo>
                    <a:lnTo>
                      <a:pt x="1192" y="2418"/>
                    </a:lnTo>
                    <a:lnTo>
                      <a:pt x="1178" y="2404"/>
                    </a:lnTo>
                    <a:lnTo>
                      <a:pt x="1162" y="2393"/>
                    </a:lnTo>
                    <a:lnTo>
                      <a:pt x="1150" y="2385"/>
                    </a:lnTo>
                    <a:lnTo>
                      <a:pt x="1141" y="2379"/>
                    </a:lnTo>
                    <a:lnTo>
                      <a:pt x="1130" y="2371"/>
                    </a:lnTo>
                    <a:lnTo>
                      <a:pt x="1117" y="2363"/>
                    </a:lnTo>
                    <a:lnTo>
                      <a:pt x="1105" y="2360"/>
                    </a:lnTo>
                    <a:lnTo>
                      <a:pt x="1091" y="2363"/>
                    </a:lnTo>
                    <a:lnTo>
                      <a:pt x="1075" y="2369"/>
                    </a:lnTo>
                    <a:lnTo>
                      <a:pt x="1057" y="2377"/>
                    </a:lnTo>
                    <a:lnTo>
                      <a:pt x="1038" y="2382"/>
                    </a:lnTo>
                    <a:lnTo>
                      <a:pt x="1018" y="2385"/>
                    </a:lnTo>
                    <a:lnTo>
                      <a:pt x="999" y="2391"/>
                    </a:lnTo>
                    <a:lnTo>
                      <a:pt x="985" y="2397"/>
                    </a:lnTo>
                    <a:lnTo>
                      <a:pt x="978" y="2405"/>
                    </a:lnTo>
                    <a:lnTo>
                      <a:pt x="970" y="2414"/>
                    </a:lnTo>
                    <a:lnTo>
                      <a:pt x="962" y="2421"/>
                    </a:lnTo>
                    <a:lnTo>
                      <a:pt x="951" y="2424"/>
                    </a:lnTo>
                    <a:lnTo>
                      <a:pt x="940" y="2424"/>
                    </a:lnTo>
                    <a:lnTo>
                      <a:pt x="928" y="2422"/>
                    </a:lnTo>
                    <a:lnTo>
                      <a:pt x="919" y="2421"/>
                    </a:lnTo>
                    <a:lnTo>
                      <a:pt x="909" y="2422"/>
                    </a:lnTo>
                    <a:lnTo>
                      <a:pt x="905" y="2427"/>
                    </a:lnTo>
                    <a:lnTo>
                      <a:pt x="905" y="2435"/>
                    </a:lnTo>
                    <a:lnTo>
                      <a:pt x="906" y="2441"/>
                    </a:lnTo>
                    <a:lnTo>
                      <a:pt x="908" y="2449"/>
                    </a:lnTo>
                    <a:lnTo>
                      <a:pt x="909" y="2455"/>
                    </a:lnTo>
                    <a:lnTo>
                      <a:pt x="906" y="2461"/>
                    </a:lnTo>
                    <a:lnTo>
                      <a:pt x="897" y="2466"/>
                    </a:lnTo>
                    <a:lnTo>
                      <a:pt x="883" y="2472"/>
                    </a:lnTo>
                    <a:lnTo>
                      <a:pt x="870" y="2477"/>
                    </a:lnTo>
                    <a:lnTo>
                      <a:pt x="860" y="2480"/>
                    </a:lnTo>
                    <a:lnTo>
                      <a:pt x="852" y="2480"/>
                    </a:lnTo>
                    <a:lnTo>
                      <a:pt x="846" y="2477"/>
                    </a:lnTo>
                    <a:lnTo>
                      <a:pt x="844" y="2472"/>
                    </a:lnTo>
                    <a:lnTo>
                      <a:pt x="842" y="2467"/>
                    </a:lnTo>
                    <a:lnTo>
                      <a:pt x="841" y="2464"/>
                    </a:lnTo>
                    <a:lnTo>
                      <a:pt x="838" y="2461"/>
                    </a:lnTo>
                    <a:lnTo>
                      <a:pt x="836" y="2458"/>
                    </a:lnTo>
                    <a:lnTo>
                      <a:pt x="833" y="2456"/>
                    </a:lnTo>
                    <a:lnTo>
                      <a:pt x="830" y="2455"/>
                    </a:lnTo>
                    <a:lnTo>
                      <a:pt x="827" y="2455"/>
                    </a:lnTo>
                    <a:lnTo>
                      <a:pt x="811" y="2458"/>
                    </a:lnTo>
                    <a:lnTo>
                      <a:pt x="796" y="2464"/>
                    </a:lnTo>
                    <a:lnTo>
                      <a:pt x="783" y="2472"/>
                    </a:lnTo>
                    <a:lnTo>
                      <a:pt x="780" y="2475"/>
                    </a:lnTo>
                    <a:lnTo>
                      <a:pt x="777" y="2475"/>
                    </a:lnTo>
                    <a:lnTo>
                      <a:pt x="776" y="2475"/>
                    </a:lnTo>
                    <a:lnTo>
                      <a:pt x="771" y="2475"/>
                    </a:lnTo>
                    <a:lnTo>
                      <a:pt x="765" y="2475"/>
                    </a:lnTo>
                    <a:lnTo>
                      <a:pt x="754" y="2480"/>
                    </a:lnTo>
                    <a:lnTo>
                      <a:pt x="740" y="2487"/>
                    </a:lnTo>
                    <a:lnTo>
                      <a:pt x="731" y="2497"/>
                    </a:lnTo>
                    <a:lnTo>
                      <a:pt x="724" y="2506"/>
                    </a:lnTo>
                    <a:lnTo>
                      <a:pt x="718" y="2512"/>
                    </a:lnTo>
                    <a:lnTo>
                      <a:pt x="713" y="2515"/>
                    </a:lnTo>
                    <a:lnTo>
                      <a:pt x="707" y="2512"/>
                    </a:lnTo>
                    <a:lnTo>
                      <a:pt x="700" y="2508"/>
                    </a:lnTo>
                    <a:lnTo>
                      <a:pt x="692" y="2503"/>
                    </a:lnTo>
                    <a:lnTo>
                      <a:pt x="686" y="2501"/>
                    </a:lnTo>
                    <a:lnTo>
                      <a:pt x="681" y="2504"/>
                    </a:lnTo>
                    <a:lnTo>
                      <a:pt x="678" y="2514"/>
                    </a:lnTo>
                    <a:lnTo>
                      <a:pt x="675" y="2525"/>
                    </a:lnTo>
                    <a:lnTo>
                      <a:pt x="672" y="2532"/>
                    </a:lnTo>
                    <a:lnTo>
                      <a:pt x="665" y="2536"/>
                    </a:lnTo>
                    <a:lnTo>
                      <a:pt x="658" y="2539"/>
                    </a:lnTo>
                    <a:lnTo>
                      <a:pt x="648" y="2545"/>
                    </a:lnTo>
                    <a:lnTo>
                      <a:pt x="639" y="2553"/>
                    </a:lnTo>
                    <a:lnTo>
                      <a:pt x="628" y="2559"/>
                    </a:lnTo>
                    <a:lnTo>
                      <a:pt x="620" y="2560"/>
                    </a:lnTo>
                    <a:lnTo>
                      <a:pt x="616" y="2557"/>
                    </a:lnTo>
                    <a:lnTo>
                      <a:pt x="613" y="2542"/>
                    </a:lnTo>
                    <a:lnTo>
                      <a:pt x="616" y="2528"/>
                    </a:lnTo>
                    <a:lnTo>
                      <a:pt x="622" y="2517"/>
                    </a:lnTo>
                    <a:lnTo>
                      <a:pt x="622" y="2514"/>
                    </a:lnTo>
                    <a:lnTo>
                      <a:pt x="616" y="2512"/>
                    </a:lnTo>
                    <a:lnTo>
                      <a:pt x="606" y="2514"/>
                    </a:lnTo>
                    <a:lnTo>
                      <a:pt x="595" y="2515"/>
                    </a:lnTo>
                    <a:lnTo>
                      <a:pt x="586" y="2517"/>
                    </a:lnTo>
                    <a:lnTo>
                      <a:pt x="577" y="2522"/>
                    </a:lnTo>
                    <a:lnTo>
                      <a:pt x="569" y="2529"/>
                    </a:lnTo>
                    <a:lnTo>
                      <a:pt x="560" y="2537"/>
                    </a:lnTo>
                    <a:lnTo>
                      <a:pt x="549" y="2545"/>
                    </a:lnTo>
                    <a:lnTo>
                      <a:pt x="536" y="2548"/>
                    </a:lnTo>
                    <a:lnTo>
                      <a:pt x="524" y="2550"/>
                    </a:lnTo>
                    <a:lnTo>
                      <a:pt x="513" y="2551"/>
                    </a:lnTo>
                    <a:lnTo>
                      <a:pt x="505" y="2551"/>
                    </a:lnTo>
                    <a:lnTo>
                      <a:pt x="499" y="2550"/>
                    </a:lnTo>
                    <a:lnTo>
                      <a:pt x="494" y="2543"/>
                    </a:lnTo>
                    <a:lnTo>
                      <a:pt x="490" y="2531"/>
                    </a:lnTo>
                    <a:lnTo>
                      <a:pt x="487" y="2518"/>
                    </a:lnTo>
                    <a:lnTo>
                      <a:pt x="480" y="2509"/>
                    </a:lnTo>
                    <a:lnTo>
                      <a:pt x="476" y="2504"/>
                    </a:lnTo>
                    <a:lnTo>
                      <a:pt x="467" y="2501"/>
                    </a:lnTo>
                    <a:lnTo>
                      <a:pt x="457" y="2500"/>
                    </a:lnTo>
                    <a:lnTo>
                      <a:pt x="446" y="2503"/>
                    </a:lnTo>
                    <a:lnTo>
                      <a:pt x="435" y="2511"/>
                    </a:lnTo>
                    <a:lnTo>
                      <a:pt x="425" y="2523"/>
                    </a:lnTo>
                    <a:lnTo>
                      <a:pt x="412" y="2534"/>
                    </a:lnTo>
                    <a:lnTo>
                      <a:pt x="404" y="2545"/>
                    </a:lnTo>
                    <a:lnTo>
                      <a:pt x="400" y="2554"/>
                    </a:lnTo>
                    <a:lnTo>
                      <a:pt x="398" y="2562"/>
                    </a:lnTo>
                    <a:lnTo>
                      <a:pt x="397" y="2570"/>
                    </a:lnTo>
                    <a:lnTo>
                      <a:pt x="392" y="2581"/>
                    </a:lnTo>
                    <a:lnTo>
                      <a:pt x="386" y="2598"/>
                    </a:lnTo>
                    <a:lnTo>
                      <a:pt x="381" y="2616"/>
                    </a:lnTo>
                    <a:lnTo>
                      <a:pt x="378" y="2630"/>
                    </a:lnTo>
                    <a:lnTo>
                      <a:pt x="376" y="2641"/>
                    </a:lnTo>
                    <a:lnTo>
                      <a:pt x="373" y="2644"/>
                    </a:lnTo>
                    <a:lnTo>
                      <a:pt x="369" y="2647"/>
                    </a:lnTo>
                    <a:lnTo>
                      <a:pt x="361" y="2652"/>
                    </a:lnTo>
                    <a:lnTo>
                      <a:pt x="352" y="2655"/>
                    </a:lnTo>
                    <a:lnTo>
                      <a:pt x="341" y="2655"/>
                    </a:lnTo>
                    <a:lnTo>
                      <a:pt x="331" y="2650"/>
                    </a:lnTo>
                    <a:lnTo>
                      <a:pt x="310" y="2632"/>
                    </a:lnTo>
                    <a:lnTo>
                      <a:pt x="293" y="2616"/>
                    </a:lnTo>
                    <a:lnTo>
                      <a:pt x="285" y="2607"/>
                    </a:lnTo>
                    <a:lnTo>
                      <a:pt x="280" y="2601"/>
                    </a:lnTo>
                    <a:lnTo>
                      <a:pt x="272" y="2595"/>
                    </a:lnTo>
                    <a:lnTo>
                      <a:pt x="263" y="2595"/>
                    </a:lnTo>
                    <a:lnTo>
                      <a:pt x="254" y="2596"/>
                    </a:lnTo>
                    <a:lnTo>
                      <a:pt x="241" y="2595"/>
                    </a:lnTo>
                    <a:lnTo>
                      <a:pt x="229" y="2593"/>
                    </a:lnTo>
                    <a:lnTo>
                      <a:pt x="218" y="2593"/>
                    </a:lnTo>
                    <a:lnTo>
                      <a:pt x="212" y="2598"/>
                    </a:lnTo>
                    <a:lnTo>
                      <a:pt x="210" y="2599"/>
                    </a:lnTo>
                    <a:lnTo>
                      <a:pt x="209" y="2602"/>
                    </a:lnTo>
                    <a:lnTo>
                      <a:pt x="209" y="2605"/>
                    </a:lnTo>
                    <a:lnTo>
                      <a:pt x="209" y="2609"/>
                    </a:lnTo>
                    <a:lnTo>
                      <a:pt x="210" y="2612"/>
                    </a:lnTo>
                    <a:lnTo>
                      <a:pt x="210" y="2613"/>
                    </a:lnTo>
                    <a:lnTo>
                      <a:pt x="210" y="2616"/>
                    </a:lnTo>
                    <a:lnTo>
                      <a:pt x="210" y="2618"/>
                    </a:lnTo>
                    <a:lnTo>
                      <a:pt x="210" y="2619"/>
                    </a:lnTo>
                    <a:lnTo>
                      <a:pt x="209" y="2619"/>
                    </a:lnTo>
                    <a:lnTo>
                      <a:pt x="206" y="2619"/>
                    </a:lnTo>
                    <a:lnTo>
                      <a:pt x="202" y="2618"/>
                    </a:lnTo>
                    <a:lnTo>
                      <a:pt x="193" y="2612"/>
                    </a:lnTo>
                    <a:lnTo>
                      <a:pt x="188" y="2607"/>
                    </a:lnTo>
                    <a:lnTo>
                      <a:pt x="184" y="2602"/>
                    </a:lnTo>
                    <a:lnTo>
                      <a:pt x="179" y="2601"/>
                    </a:lnTo>
                    <a:lnTo>
                      <a:pt x="171" y="2602"/>
                    </a:lnTo>
                    <a:lnTo>
                      <a:pt x="164" y="2607"/>
                    </a:lnTo>
                    <a:lnTo>
                      <a:pt x="159" y="2612"/>
                    </a:lnTo>
                    <a:lnTo>
                      <a:pt x="156" y="2618"/>
                    </a:lnTo>
                    <a:lnTo>
                      <a:pt x="151" y="2623"/>
                    </a:lnTo>
                    <a:lnTo>
                      <a:pt x="143" y="2623"/>
                    </a:lnTo>
                    <a:lnTo>
                      <a:pt x="137" y="2623"/>
                    </a:lnTo>
                    <a:lnTo>
                      <a:pt x="133" y="2626"/>
                    </a:lnTo>
                    <a:lnTo>
                      <a:pt x="129" y="2630"/>
                    </a:lnTo>
                    <a:lnTo>
                      <a:pt x="126" y="2635"/>
                    </a:lnTo>
                    <a:lnTo>
                      <a:pt x="123" y="2635"/>
                    </a:lnTo>
                    <a:lnTo>
                      <a:pt x="117" y="2632"/>
                    </a:lnTo>
                    <a:lnTo>
                      <a:pt x="103" y="2624"/>
                    </a:lnTo>
                    <a:lnTo>
                      <a:pt x="91" y="2618"/>
                    </a:lnTo>
                    <a:lnTo>
                      <a:pt x="78" y="2610"/>
                    </a:lnTo>
                    <a:lnTo>
                      <a:pt x="67" y="2601"/>
                    </a:lnTo>
                    <a:lnTo>
                      <a:pt x="64" y="2596"/>
                    </a:lnTo>
                    <a:lnTo>
                      <a:pt x="60" y="2591"/>
                    </a:lnTo>
                    <a:lnTo>
                      <a:pt x="56" y="2587"/>
                    </a:lnTo>
                    <a:lnTo>
                      <a:pt x="53" y="2584"/>
                    </a:lnTo>
                    <a:lnTo>
                      <a:pt x="50" y="2582"/>
                    </a:lnTo>
                    <a:lnTo>
                      <a:pt x="49" y="2581"/>
                    </a:lnTo>
                    <a:lnTo>
                      <a:pt x="46" y="2582"/>
                    </a:lnTo>
                    <a:lnTo>
                      <a:pt x="44" y="2584"/>
                    </a:lnTo>
                    <a:lnTo>
                      <a:pt x="41" y="2591"/>
                    </a:lnTo>
                    <a:lnTo>
                      <a:pt x="38" y="2601"/>
                    </a:lnTo>
                    <a:lnTo>
                      <a:pt x="33" y="2609"/>
                    </a:lnTo>
                    <a:lnTo>
                      <a:pt x="30" y="2610"/>
                    </a:lnTo>
                    <a:lnTo>
                      <a:pt x="25" y="2610"/>
                    </a:lnTo>
                    <a:lnTo>
                      <a:pt x="22" y="2610"/>
                    </a:lnTo>
                    <a:lnTo>
                      <a:pt x="19" y="2610"/>
                    </a:lnTo>
                    <a:lnTo>
                      <a:pt x="18" y="261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1" name="Freeform 12">
                <a:extLst>
                  <a:ext uri="{FF2B5EF4-FFF2-40B4-BE49-F238E27FC236}">
                    <a16:creationId xmlns:a16="http://schemas.microsoft.com/office/drawing/2014/main" id="{CDEC3481-64AE-4B67-8CA8-5C3724967366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330" y="2963"/>
                <a:ext cx="56" cy="74"/>
              </a:xfrm>
              <a:custGeom>
                <a:avLst/>
                <a:gdLst>
                  <a:gd name="T0" fmla="*/ 0 w 112"/>
                  <a:gd name="T1" fmla="*/ 114 h 148"/>
                  <a:gd name="T2" fmla="*/ 0 w 112"/>
                  <a:gd name="T3" fmla="*/ 106 h 148"/>
                  <a:gd name="T4" fmla="*/ 2 w 112"/>
                  <a:gd name="T5" fmla="*/ 98 h 148"/>
                  <a:gd name="T6" fmla="*/ 8 w 112"/>
                  <a:gd name="T7" fmla="*/ 89 h 148"/>
                  <a:gd name="T8" fmla="*/ 25 w 112"/>
                  <a:gd name="T9" fmla="*/ 72 h 148"/>
                  <a:gd name="T10" fmla="*/ 37 w 112"/>
                  <a:gd name="T11" fmla="*/ 55 h 148"/>
                  <a:gd name="T12" fmla="*/ 39 w 112"/>
                  <a:gd name="T13" fmla="*/ 50 h 148"/>
                  <a:gd name="T14" fmla="*/ 39 w 112"/>
                  <a:gd name="T15" fmla="*/ 47 h 148"/>
                  <a:gd name="T16" fmla="*/ 39 w 112"/>
                  <a:gd name="T17" fmla="*/ 44 h 148"/>
                  <a:gd name="T18" fmla="*/ 41 w 112"/>
                  <a:gd name="T19" fmla="*/ 42 h 148"/>
                  <a:gd name="T20" fmla="*/ 41 w 112"/>
                  <a:gd name="T21" fmla="*/ 39 h 148"/>
                  <a:gd name="T22" fmla="*/ 42 w 112"/>
                  <a:gd name="T23" fmla="*/ 37 h 148"/>
                  <a:gd name="T24" fmla="*/ 45 w 112"/>
                  <a:gd name="T25" fmla="*/ 36 h 148"/>
                  <a:gd name="T26" fmla="*/ 51 w 112"/>
                  <a:gd name="T27" fmla="*/ 34 h 148"/>
                  <a:gd name="T28" fmla="*/ 65 w 112"/>
                  <a:gd name="T29" fmla="*/ 27 h 148"/>
                  <a:gd name="T30" fmla="*/ 78 w 112"/>
                  <a:gd name="T31" fmla="*/ 17 h 148"/>
                  <a:gd name="T32" fmla="*/ 89 w 112"/>
                  <a:gd name="T33" fmla="*/ 9 h 148"/>
                  <a:gd name="T34" fmla="*/ 92 w 112"/>
                  <a:gd name="T35" fmla="*/ 6 h 148"/>
                  <a:gd name="T36" fmla="*/ 96 w 112"/>
                  <a:gd name="T37" fmla="*/ 3 h 148"/>
                  <a:gd name="T38" fmla="*/ 100 w 112"/>
                  <a:gd name="T39" fmla="*/ 2 h 148"/>
                  <a:gd name="T40" fmla="*/ 103 w 112"/>
                  <a:gd name="T41" fmla="*/ 0 h 148"/>
                  <a:gd name="T42" fmla="*/ 104 w 112"/>
                  <a:gd name="T43" fmla="*/ 0 h 148"/>
                  <a:gd name="T44" fmla="*/ 107 w 112"/>
                  <a:gd name="T45" fmla="*/ 2 h 148"/>
                  <a:gd name="T46" fmla="*/ 109 w 112"/>
                  <a:gd name="T47" fmla="*/ 5 h 148"/>
                  <a:gd name="T48" fmla="*/ 110 w 112"/>
                  <a:gd name="T49" fmla="*/ 9 h 148"/>
                  <a:gd name="T50" fmla="*/ 112 w 112"/>
                  <a:gd name="T51" fmla="*/ 23 h 148"/>
                  <a:gd name="T52" fmla="*/ 109 w 112"/>
                  <a:gd name="T53" fmla="*/ 36 h 148"/>
                  <a:gd name="T54" fmla="*/ 101 w 112"/>
                  <a:gd name="T55" fmla="*/ 50 h 148"/>
                  <a:gd name="T56" fmla="*/ 92 w 112"/>
                  <a:gd name="T57" fmla="*/ 56 h 148"/>
                  <a:gd name="T58" fmla="*/ 83 w 112"/>
                  <a:gd name="T59" fmla="*/ 61 h 148"/>
                  <a:gd name="T60" fmla="*/ 73 w 112"/>
                  <a:gd name="T61" fmla="*/ 64 h 148"/>
                  <a:gd name="T62" fmla="*/ 67 w 112"/>
                  <a:gd name="T63" fmla="*/ 68 h 148"/>
                  <a:gd name="T64" fmla="*/ 67 w 112"/>
                  <a:gd name="T65" fmla="*/ 76 h 148"/>
                  <a:gd name="T66" fmla="*/ 73 w 112"/>
                  <a:gd name="T67" fmla="*/ 86 h 148"/>
                  <a:gd name="T68" fmla="*/ 79 w 112"/>
                  <a:gd name="T69" fmla="*/ 93 h 148"/>
                  <a:gd name="T70" fmla="*/ 83 w 112"/>
                  <a:gd name="T71" fmla="*/ 100 h 148"/>
                  <a:gd name="T72" fmla="*/ 84 w 112"/>
                  <a:gd name="T73" fmla="*/ 109 h 148"/>
                  <a:gd name="T74" fmla="*/ 81 w 112"/>
                  <a:gd name="T75" fmla="*/ 120 h 148"/>
                  <a:gd name="T76" fmla="*/ 73 w 112"/>
                  <a:gd name="T77" fmla="*/ 128 h 148"/>
                  <a:gd name="T78" fmla="*/ 62 w 112"/>
                  <a:gd name="T79" fmla="*/ 134 h 148"/>
                  <a:gd name="T80" fmla="*/ 48 w 112"/>
                  <a:gd name="T81" fmla="*/ 137 h 148"/>
                  <a:gd name="T82" fmla="*/ 39 w 112"/>
                  <a:gd name="T83" fmla="*/ 138 h 148"/>
                  <a:gd name="T84" fmla="*/ 33 w 112"/>
                  <a:gd name="T85" fmla="*/ 143 h 148"/>
                  <a:gd name="T86" fmla="*/ 27 w 112"/>
                  <a:gd name="T87" fmla="*/ 148 h 148"/>
                  <a:gd name="T88" fmla="*/ 20 w 112"/>
                  <a:gd name="T89" fmla="*/ 148 h 148"/>
                  <a:gd name="T90" fmla="*/ 14 w 112"/>
                  <a:gd name="T91" fmla="*/ 145 h 148"/>
                  <a:gd name="T92" fmla="*/ 6 w 112"/>
                  <a:gd name="T93" fmla="*/ 135 h 148"/>
                  <a:gd name="T94" fmla="*/ 3 w 112"/>
                  <a:gd name="T95" fmla="*/ 126 h 148"/>
                  <a:gd name="T96" fmla="*/ 0 w 112"/>
                  <a:gd name="T97" fmla="*/ 117 h 148"/>
                  <a:gd name="T98" fmla="*/ 0 w 112"/>
                  <a:gd name="T99" fmla="*/ 114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2" h="148">
                    <a:moveTo>
                      <a:pt x="0" y="114"/>
                    </a:moveTo>
                    <a:lnTo>
                      <a:pt x="0" y="106"/>
                    </a:lnTo>
                    <a:lnTo>
                      <a:pt x="2" y="98"/>
                    </a:lnTo>
                    <a:lnTo>
                      <a:pt x="8" y="89"/>
                    </a:lnTo>
                    <a:lnTo>
                      <a:pt x="25" y="72"/>
                    </a:lnTo>
                    <a:lnTo>
                      <a:pt x="37" y="55"/>
                    </a:lnTo>
                    <a:lnTo>
                      <a:pt x="39" y="50"/>
                    </a:lnTo>
                    <a:lnTo>
                      <a:pt x="39" y="47"/>
                    </a:lnTo>
                    <a:lnTo>
                      <a:pt x="39" y="44"/>
                    </a:lnTo>
                    <a:lnTo>
                      <a:pt x="41" y="42"/>
                    </a:lnTo>
                    <a:lnTo>
                      <a:pt x="41" y="39"/>
                    </a:lnTo>
                    <a:lnTo>
                      <a:pt x="42" y="37"/>
                    </a:lnTo>
                    <a:lnTo>
                      <a:pt x="45" y="36"/>
                    </a:lnTo>
                    <a:lnTo>
                      <a:pt x="51" y="34"/>
                    </a:lnTo>
                    <a:lnTo>
                      <a:pt x="65" y="27"/>
                    </a:lnTo>
                    <a:lnTo>
                      <a:pt x="78" y="17"/>
                    </a:lnTo>
                    <a:lnTo>
                      <a:pt x="89" y="9"/>
                    </a:lnTo>
                    <a:lnTo>
                      <a:pt x="92" y="6"/>
                    </a:lnTo>
                    <a:lnTo>
                      <a:pt x="96" y="3"/>
                    </a:lnTo>
                    <a:lnTo>
                      <a:pt x="100" y="2"/>
                    </a:lnTo>
                    <a:lnTo>
                      <a:pt x="103" y="0"/>
                    </a:lnTo>
                    <a:lnTo>
                      <a:pt x="104" y="0"/>
                    </a:lnTo>
                    <a:lnTo>
                      <a:pt x="107" y="2"/>
                    </a:lnTo>
                    <a:lnTo>
                      <a:pt x="109" y="5"/>
                    </a:lnTo>
                    <a:lnTo>
                      <a:pt x="110" y="9"/>
                    </a:lnTo>
                    <a:lnTo>
                      <a:pt x="112" y="23"/>
                    </a:lnTo>
                    <a:lnTo>
                      <a:pt x="109" y="36"/>
                    </a:lnTo>
                    <a:lnTo>
                      <a:pt x="101" y="50"/>
                    </a:lnTo>
                    <a:lnTo>
                      <a:pt x="92" y="56"/>
                    </a:lnTo>
                    <a:lnTo>
                      <a:pt x="83" y="61"/>
                    </a:lnTo>
                    <a:lnTo>
                      <a:pt x="73" y="64"/>
                    </a:lnTo>
                    <a:lnTo>
                      <a:pt x="67" y="68"/>
                    </a:lnTo>
                    <a:lnTo>
                      <a:pt x="67" y="76"/>
                    </a:lnTo>
                    <a:lnTo>
                      <a:pt x="73" y="86"/>
                    </a:lnTo>
                    <a:lnTo>
                      <a:pt x="79" y="93"/>
                    </a:lnTo>
                    <a:lnTo>
                      <a:pt x="83" y="100"/>
                    </a:lnTo>
                    <a:lnTo>
                      <a:pt x="84" y="109"/>
                    </a:lnTo>
                    <a:lnTo>
                      <a:pt x="81" y="120"/>
                    </a:lnTo>
                    <a:lnTo>
                      <a:pt x="73" y="128"/>
                    </a:lnTo>
                    <a:lnTo>
                      <a:pt x="62" y="134"/>
                    </a:lnTo>
                    <a:lnTo>
                      <a:pt x="48" y="137"/>
                    </a:lnTo>
                    <a:lnTo>
                      <a:pt x="39" y="138"/>
                    </a:lnTo>
                    <a:lnTo>
                      <a:pt x="33" y="143"/>
                    </a:lnTo>
                    <a:lnTo>
                      <a:pt x="27" y="148"/>
                    </a:lnTo>
                    <a:lnTo>
                      <a:pt x="20" y="148"/>
                    </a:lnTo>
                    <a:lnTo>
                      <a:pt x="14" y="145"/>
                    </a:lnTo>
                    <a:lnTo>
                      <a:pt x="6" y="135"/>
                    </a:lnTo>
                    <a:lnTo>
                      <a:pt x="3" y="126"/>
                    </a:lnTo>
                    <a:lnTo>
                      <a:pt x="0" y="117"/>
                    </a:lnTo>
                    <a:lnTo>
                      <a:pt x="0" y="114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2" name="Freeform 13">
                <a:extLst>
                  <a:ext uri="{FF2B5EF4-FFF2-40B4-BE49-F238E27FC236}">
                    <a16:creationId xmlns:a16="http://schemas.microsoft.com/office/drawing/2014/main" id="{F6759727-0E15-4F0F-AB5B-703302541AEE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43" y="2971"/>
                <a:ext cx="28" cy="39"/>
              </a:xfrm>
              <a:custGeom>
                <a:avLst/>
                <a:gdLst>
                  <a:gd name="T0" fmla="*/ 3 w 56"/>
                  <a:gd name="T1" fmla="*/ 77 h 77"/>
                  <a:gd name="T2" fmla="*/ 0 w 56"/>
                  <a:gd name="T3" fmla="*/ 65 h 77"/>
                  <a:gd name="T4" fmla="*/ 1 w 56"/>
                  <a:gd name="T5" fmla="*/ 48 h 77"/>
                  <a:gd name="T6" fmla="*/ 4 w 56"/>
                  <a:gd name="T7" fmla="*/ 34 h 77"/>
                  <a:gd name="T8" fmla="*/ 6 w 56"/>
                  <a:gd name="T9" fmla="*/ 26 h 77"/>
                  <a:gd name="T10" fmla="*/ 6 w 56"/>
                  <a:gd name="T11" fmla="*/ 17 h 77"/>
                  <a:gd name="T12" fmla="*/ 6 w 56"/>
                  <a:gd name="T13" fmla="*/ 9 h 77"/>
                  <a:gd name="T14" fmla="*/ 7 w 56"/>
                  <a:gd name="T15" fmla="*/ 3 h 77"/>
                  <a:gd name="T16" fmla="*/ 12 w 56"/>
                  <a:gd name="T17" fmla="*/ 0 h 77"/>
                  <a:gd name="T18" fmla="*/ 20 w 56"/>
                  <a:gd name="T19" fmla="*/ 1 h 77"/>
                  <a:gd name="T20" fmla="*/ 32 w 56"/>
                  <a:gd name="T21" fmla="*/ 4 h 77"/>
                  <a:gd name="T22" fmla="*/ 45 w 56"/>
                  <a:gd name="T23" fmla="*/ 7 h 77"/>
                  <a:gd name="T24" fmla="*/ 52 w 56"/>
                  <a:gd name="T25" fmla="*/ 12 h 77"/>
                  <a:gd name="T26" fmla="*/ 56 w 56"/>
                  <a:gd name="T27" fmla="*/ 18 h 77"/>
                  <a:gd name="T28" fmla="*/ 52 w 56"/>
                  <a:gd name="T29" fmla="*/ 28 h 77"/>
                  <a:gd name="T30" fmla="*/ 45 w 56"/>
                  <a:gd name="T31" fmla="*/ 40 h 77"/>
                  <a:gd name="T32" fmla="*/ 35 w 56"/>
                  <a:gd name="T33" fmla="*/ 52 h 77"/>
                  <a:gd name="T34" fmla="*/ 28 w 56"/>
                  <a:gd name="T35" fmla="*/ 62 h 77"/>
                  <a:gd name="T36" fmla="*/ 21 w 56"/>
                  <a:gd name="T37" fmla="*/ 70 h 77"/>
                  <a:gd name="T38" fmla="*/ 12 w 56"/>
                  <a:gd name="T39" fmla="*/ 74 h 77"/>
                  <a:gd name="T40" fmla="*/ 6 w 56"/>
                  <a:gd name="T41" fmla="*/ 77 h 77"/>
                  <a:gd name="T42" fmla="*/ 3 w 56"/>
                  <a:gd name="T43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6" h="77">
                    <a:moveTo>
                      <a:pt x="3" y="77"/>
                    </a:moveTo>
                    <a:lnTo>
                      <a:pt x="0" y="65"/>
                    </a:lnTo>
                    <a:lnTo>
                      <a:pt x="1" y="48"/>
                    </a:lnTo>
                    <a:lnTo>
                      <a:pt x="4" y="34"/>
                    </a:lnTo>
                    <a:lnTo>
                      <a:pt x="6" y="26"/>
                    </a:lnTo>
                    <a:lnTo>
                      <a:pt x="6" y="17"/>
                    </a:lnTo>
                    <a:lnTo>
                      <a:pt x="6" y="9"/>
                    </a:lnTo>
                    <a:lnTo>
                      <a:pt x="7" y="3"/>
                    </a:lnTo>
                    <a:lnTo>
                      <a:pt x="12" y="0"/>
                    </a:lnTo>
                    <a:lnTo>
                      <a:pt x="20" y="1"/>
                    </a:lnTo>
                    <a:lnTo>
                      <a:pt x="32" y="4"/>
                    </a:lnTo>
                    <a:lnTo>
                      <a:pt x="45" y="7"/>
                    </a:lnTo>
                    <a:lnTo>
                      <a:pt x="52" y="12"/>
                    </a:lnTo>
                    <a:lnTo>
                      <a:pt x="56" y="18"/>
                    </a:lnTo>
                    <a:lnTo>
                      <a:pt x="52" y="28"/>
                    </a:lnTo>
                    <a:lnTo>
                      <a:pt x="45" y="40"/>
                    </a:lnTo>
                    <a:lnTo>
                      <a:pt x="35" y="52"/>
                    </a:lnTo>
                    <a:lnTo>
                      <a:pt x="28" y="62"/>
                    </a:lnTo>
                    <a:lnTo>
                      <a:pt x="21" y="70"/>
                    </a:lnTo>
                    <a:lnTo>
                      <a:pt x="12" y="74"/>
                    </a:lnTo>
                    <a:lnTo>
                      <a:pt x="6" y="77"/>
                    </a:lnTo>
                    <a:lnTo>
                      <a:pt x="3" y="7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3" name="Freeform 14">
                <a:extLst>
                  <a:ext uri="{FF2B5EF4-FFF2-40B4-BE49-F238E27FC236}">
                    <a16:creationId xmlns:a16="http://schemas.microsoft.com/office/drawing/2014/main" id="{0635B9D0-0717-4924-B671-BB626966A9B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1557" y="2907"/>
                <a:ext cx="40" cy="64"/>
              </a:xfrm>
              <a:custGeom>
                <a:avLst/>
                <a:gdLst>
                  <a:gd name="T0" fmla="*/ 0 w 79"/>
                  <a:gd name="T1" fmla="*/ 109 h 128"/>
                  <a:gd name="T2" fmla="*/ 3 w 79"/>
                  <a:gd name="T3" fmla="*/ 97 h 128"/>
                  <a:gd name="T4" fmla="*/ 7 w 79"/>
                  <a:gd name="T5" fmla="*/ 84 h 128"/>
                  <a:gd name="T6" fmla="*/ 12 w 79"/>
                  <a:gd name="T7" fmla="*/ 70 h 128"/>
                  <a:gd name="T8" fmla="*/ 14 w 79"/>
                  <a:gd name="T9" fmla="*/ 59 h 128"/>
                  <a:gd name="T10" fmla="*/ 14 w 79"/>
                  <a:gd name="T11" fmla="*/ 49 h 128"/>
                  <a:gd name="T12" fmla="*/ 14 w 79"/>
                  <a:gd name="T13" fmla="*/ 39 h 128"/>
                  <a:gd name="T14" fmla="*/ 15 w 79"/>
                  <a:gd name="T15" fmla="*/ 30 h 128"/>
                  <a:gd name="T16" fmla="*/ 21 w 79"/>
                  <a:gd name="T17" fmla="*/ 24 h 128"/>
                  <a:gd name="T18" fmla="*/ 35 w 79"/>
                  <a:gd name="T19" fmla="*/ 16 h 128"/>
                  <a:gd name="T20" fmla="*/ 46 w 79"/>
                  <a:gd name="T21" fmla="*/ 11 h 128"/>
                  <a:gd name="T22" fmla="*/ 55 w 79"/>
                  <a:gd name="T23" fmla="*/ 5 h 128"/>
                  <a:gd name="T24" fmla="*/ 59 w 79"/>
                  <a:gd name="T25" fmla="*/ 3 h 128"/>
                  <a:gd name="T26" fmla="*/ 63 w 79"/>
                  <a:gd name="T27" fmla="*/ 2 h 128"/>
                  <a:gd name="T28" fmla="*/ 66 w 79"/>
                  <a:gd name="T29" fmla="*/ 0 h 128"/>
                  <a:gd name="T30" fmla="*/ 69 w 79"/>
                  <a:gd name="T31" fmla="*/ 0 h 128"/>
                  <a:gd name="T32" fmla="*/ 73 w 79"/>
                  <a:gd name="T33" fmla="*/ 0 h 128"/>
                  <a:gd name="T34" fmla="*/ 76 w 79"/>
                  <a:gd name="T35" fmla="*/ 2 h 128"/>
                  <a:gd name="T36" fmla="*/ 77 w 79"/>
                  <a:gd name="T37" fmla="*/ 3 h 128"/>
                  <a:gd name="T38" fmla="*/ 79 w 79"/>
                  <a:gd name="T39" fmla="*/ 8 h 128"/>
                  <a:gd name="T40" fmla="*/ 79 w 79"/>
                  <a:gd name="T41" fmla="*/ 13 h 128"/>
                  <a:gd name="T42" fmla="*/ 77 w 79"/>
                  <a:gd name="T43" fmla="*/ 33 h 128"/>
                  <a:gd name="T44" fmla="*/ 73 w 79"/>
                  <a:gd name="T45" fmla="*/ 53 h 128"/>
                  <a:gd name="T46" fmla="*/ 63 w 79"/>
                  <a:gd name="T47" fmla="*/ 73 h 128"/>
                  <a:gd name="T48" fmla="*/ 54 w 79"/>
                  <a:gd name="T49" fmla="*/ 84 h 128"/>
                  <a:gd name="T50" fmla="*/ 45 w 79"/>
                  <a:gd name="T51" fmla="*/ 92 h 128"/>
                  <a:gd name="T52" fmla="*/ 38 w 79"/>
                  <a:gd name="T53" fmla="*/ 98 h 128"/>
                  <a:gd name="T54" fmla="*/ 37 w 79"/>
                  <a:gd name="T55" fmla="*/ 106 h 128"/>
                  <a:gd name="T56" fmla="*/ 37 w 79"/>
                  <a:gd name="T57" fmla="*/ 111 h 128"/>
                  <a:gd name="T58" fmla="*/ 37 w 79"/>
                  <a:gd name="T59" fmla="*/ 115 h 128"/>
                  <a:gd name="T60" fmla="*/ 37 w 79"/>
                  <a:gd name="T61" fmla="*/ 120 h 128"/>
                  <a:gd name="T62" fmla="*/ 37 w 79"/>
                  <a:gd name="T63" fmla="*/ 123 h 128"/>
                  <a:gd name="T64" fmla="*/ 37 w 79"/>
                  <a:gd name="T65" fmla="*/ 126 h 128"/>
                  <a:gd name="T66" fmla="*/ 34 w 79"/>
                  <a:gd name="T67" fmla="*/ 128 h 128"/>
                  <a:gd name="T68" fmla="*/ 32 w 79"/>
                  <a:gd name="T69" fmla="*/ 128 h 128"/>
                  <a:gd name="T70" fmla="*/ 28 w 79"/>
                  <a:gd name="T71" fmla="*/ 128 h 128"/>
                  <a:gd name="T72" fmla="*/ 18 w 79"/>
                  <a:gd name="T73" fmla="*/ 125 h 128"/>
                  <a:gd name="T74" fmla="*/ 9 w 79"/>
                  <a:gd name="T75" fmla="*/ 118 h 128"/>
                  <a:gd name="T76" fmla="*/ 3 w 79"/>
                  <a:gd name="T77" fmla="*/ 112 h 128"/>
                  <a:gd name="T78" fmla="*/ 0 w 79"/>
                  <a:gd name="T79" fmla="*/ 109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79" h="128">
                    <a:moveTo>
                      <a:pt x="0" y="109"/>
                    </a:moveTo>
                    <a:lnTo>
                      <a:pt x="3" y="97"/>
                    </a:lnTo>
                    <a:lnTo>
                      <a:pt x="7" y="84"/>
                    </a:lnTo>
                    <a:lnTo>
                      <a:pt x="12" y="70"/>
                    </a:lnTo>
                    <a:lnTo>
                      <a:pt x="14" y="59"/>
                    </a:lnTo>
                    <a:lnTo>
                      <a:pt x="14" y="49"/>
                    </a:lnTo>
                    <a:lnTo>
                      <a:pt x="14" y="39"/>
                    </a:lnTo>
                    <a:lnTo>
                      <a:pt x="15" y="30"/>
                    </a:lnTo>
                    <a:lnTo>
                      <a:pt x="21" y="24"/>
                    </a:lnTo>
                    <a:lnTo>
                      <a:pt x="35" y="16"/>
                    </a:lnTo>
                    <a:lnTo>
                      <a:pt x="46" y="11"/>
                    </a:lnTo>
                    <a:lnTo>
                      <a:pt x="55" y="5"/>
                    </a:lnTo>
                    <a:lnTo>
                      <a:pt x="59" y="3"/>
                    </a:lnTo>
                    <a:lnTo>
                      <a:pt x="63" y="2"/>
                    </a:lnTo>
                    <a:lnTo>
                      <a:pt x="66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76" y="2"/>
                    </a:lnTo>
                    <a:lnTo>
                      <a:pt x="77" y="3"/>
                    </a:lnTo>
                    <a:lnTo>
                      <a:pt x="79" y="8"/>
                    </a:lnTo>
                    <a:lnTo>
                      <a:pt x="79" y="13"/>
                    </a:lnTo>
                    <a:lnTo>
                      <a:pt x="77" y="33"/>
                    </a:lnTo>
                    <a:lnTo>
                      <a:pt x="73" y="53"/>
                    </a:lnTo>
                    <a:lnTo>
                      <a:pt x="63" y="73"/>
                    </a:lnTo>
                    <a:lnTo>
                      <a:pt x="54" y="84"/>
                    </a:lnTo>
                    <a:lnTo>
                      <a:pt x="45" y="92"/>
                    </a:lnTo>
                    <a:lnTo>
                      <a:pt x="38" y="98"/>
                    </a:lnTo>
                    <a:lnTo>
                      <a:pt x="37" y="106"/>
                    </a:lnTo>
                    <a:lnTo>
                      <a:pt x="37" y="111"/>
                    </a:lnTo>
                    <a:lnTo>
                      <a:pt x="37" y="115"/>
                    </a:lnTo>
                    <a:lnTo>
                      <a:pt x="37" y="120"/>
                    </a:lnTo>
                    <a:lnTo>
                      <a:pt x="37" y="123"/>
                    </a:lnTo>
                    <a:lnTo>
                      <a:pt x="37" y="126"/>
                    </a:lnTo>
                    <a:lnTo>
                      <a:pt x="34" y="128"/>
                    </a:lnTo>
                    <a:lnTo>
                      <a:pt x="32" y="128"/>
                    </a:lnTo>
                    <a:lnTo>
                      <a:pt x="28" y="128"/>
                    </a:lnTo>
                    <a:lnTo>
                      <a:pt x="18" y="125"/>
                    </a:lnTo>
                    <a:lnTo>
                      <a:pt x="9" y="118"/>
                    </a:lnTo>
                    <a:lnTo>
                      <a:pt x="3" y="112"/>
                    </a:lnTo>
                    <a:lnTo>
                      <a:pt x="0" y="109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4" name="Freeform 15">
                <a:extLst>
                  <a:ext uri="{FF2B5EF4-FFF2-40B4-BE49-F238E27FC236}">
                    <a16:creationId xmlns:a16="http://schemas.microsoft.com/office/drawing/2014/main" id="{8665675C-9B30-4AEF-BA8C-41559CFC607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131" y="2649"/>
                <a:ext cx="33" cy="38"/>
              </a:xfrm>
              <a:custGeom>
                <a:avLst/>
                <a:gdLst>
                  <a:gd name="T0" fmla="*/ 0 w 65"/>
                  <a:gd name="T1" fmla="*/ 42 h 74"/>
                  <a:gd name="T2" fmla="*/ 3 w 65"/>
                  <a:gd name="T3" fmla="*/ 50 h 74"/>
                  <a:gd name="T4" fmla="*/ 7 w 65"/>
                  <a:gd name="T5" fmla="*/ 60 h 74"/>
                  <a:gd name="T6" fmla="*/ 12 w 65"/>
                  <a:gd name="T7" fmla="*/ 68 h 74"/>
                  <a:gd name="T8" fmla="*/ 20 w 65"/>
                  <a:gd name="T9" fmla="*/ 74 h 74"/>
                  <a:gd name="T10" fmla="*/ 29 w 65"/>
                  <a:gd name="T11" fmla="*/ 73 h 74"/>
                  <a:gd name="T12" fmla="*/ 40 w 65"/>
                  <a:gd name="T13" fmla="*/ 67 h 74"/>
                  <a:gd name="T14" fmla="*/ 52 w 65"/>
                  <a:gd name="T15" fmla="*/ 59 h 74"/>
                  <a:gd name="T16" fmla="*/ 60 w 65"/>
                  <a:gd name="T17" fmla="*/ 50 h 74"/>
                  <a:gd name="T18" fmla="*/ 65 w 65"/>
                  <a:gd name="T19" fmla="*/ 39 h 74"/>
                  <a:gd name="T20" fmla="*/ 62 w 65"/>
                  <a:gd name="T21" fmla="*/ 29 h 74"/>
                  <a:gd name="T22" fmla="*/ 55 w 65"/>
                  <a:gd name="T23" fmla="*/ 20 h 74"/>
                  <a:gd name="T24" fmla="*/ 49 w 65"/>
                  <a:gd name="T25" fmla="*/ 11 h 74"/>
                  <a:gd name="T26" fmla="*/ 43 w 65"/>
                  <a:gd name="T27" fmla="*/ 3 h 74"/>
                  <a:gd name="T28" fmla="*/ 35 w 65"/>
                  <a:gd name="T29" fmla="*/ 0 h 74"/>
                  <a:gd name="T30" fmla="*/ 24 w 65"/>
                  <a:gd name="T31" fmla="*/ 3 h 74"/>
                  <a:gd name="T32" fmla="*/ 15 w 65"/>
                  <a:gd name="T33" fmla="*/ 11 h 74"/>
                  <a:gd name="T34" fmla="*/ 9 w 65"/>
                  <a:gd name="T35" fmla="*/ 22 h 74"/>
                  <a:gd name="T36" fmla="*/ 4 w 65"/>
                  <a:gd name="T37" fmla="*/ 31 h 74"/>
                  <a:gd name="T38" fmla="*/ 1 w 65"/>
                  <a:gd name="T39" fmla="*/ 39 h 74"/>
                  <a:gd name="T40" fmla="*/ 0 w 65"/>
                  <a:gd name="T41" fmla="*/ 4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5" h="74">
                    <a:moveTo>
                      <a:pt x="0" y="42"/>
                    </a:moveTo>
                    <a:lnTo>
                      <a:pt x="3" y="50"/>
                    </a:lnTo>
                    <a:lnTo>
                      <a:pt x="7" y="60"/>
                    </a:lnTo>
                    <a:lnTo>
                      <a:pt x="12" y="68"/>
                    </a:lnTo>
                    <a:lnTo>
                      <a:pt x="20" y="74"/>
                    </a:lnTo>
                    <a:lnTo>
                      <a:pt x="29" y="73"/>
                    </a:lnTo>
                    <a:lnTo>
                      <a:pt x="40" y="67"/>
                    </a:lnTo>
                    <a:lnTo>
                      <a:pt x="52" y="59"/>
                    </a:lnTo>
                    <a:lnTo>
                      <a:pt x="60" y="50"/>
                    </a:lnTo>
                    <a:lnTo>
                      <a:pt x="65" y="39"/>
                    </a:lnTo>
                    <a:lnTo>
                      <a:pt x="62" y="29"/>
                    </a:lnTo>
                    <a:lnTo>
                      <a:pt x="55" y="20"/>
                    </a:lnTo>
                    <a:lnTo>
                      <a:pt x="49" y="11"/>
                    </a:lnTo>
                    <a:lnTo>
                      <a:pt x="43" y="3"/>
                    </a:lnTo>
                    <a:lnTo>
                      <a:pt x="35" y="0"/>
                    </a:lnTo>
                    <a:lnTo>
                      <a:pt x="24" y="3"/>
                    </a:lnTo>
                    <a:lnTo>
                      <a:pt x="15" y="11"/>
                    </a:lnTo>
                    <a:lnTo>
                      <a:pt x="9" y="22"/>
                    </a:lnTo>
                    <a:lnTo>
                      <a:pt x="4" y="31"/>
                    </a:lnTo>
                    <a:lnTo>
                      <a:pt x="1" y="39"/>
                    </a:lnTo>
                    <a:lnTo>
                      <a:pt x="0" y="42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5" name="Freeform 16">
                <a:extLst>
                  <a:ext uri="{FF2B5EF4-FFF2-40B4-BE49-F238E27FC236}">
                    <a16:creationId xmlns:a16="http://schemas.microsoft.com/office/drawing/2014/main" id="{934FD50E-2272-4DBC-82D6-42066CD0AA1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830" y="2307"/>
                <a:ext cx="60" cy="100"/>
              </a:xfrm>
              <a:custGeom>
                <a:avLst/>
                <a:gdLst>
                  <a:gd name="T0" fmla="*/ 7 w 119"/>
                  <a:gd name="T1" fmla="*/ 199 h 200"/>
                  <a:gd name="T2" fmla="*/ 7 w 119"/>
                  <a:gd name="T3" fmla="*/ 197 h 200"/>
                  <a:gd name="T4" fmla="*/ 7 w 119"/>
                  <a:gd name="T5" fmla="*/ 196 h 200"/>
                  <a:gd name="T6" fmla="*/ 12 w 119"/>
                  <a:gd name="T7" fmla="*/ 185 h 200"/>
                  <a:gd name="T8" fmla="*/ 21 w 119"/>
                  <a:gd name="T9" fmla="*/ 172 h 200"/>
                  <a:gd name="T10" fmla="*/ 29 w 119"/>
                  <a:gd name="T11" fmla="*/ 155 h 200"/>
                  <a:gd name="T12" fmla="*/ 34 w 119"/>
                  <a:gd name="T13" fmla="*/ 146 h 200"/>
                  <a:gd name="T14" fmla="*/ 38 w 119"/>
                  <a:gd name="T15" fmla="*/ 138 h 200"/>
                  <a:gd name="T16" fmla="*/ 40 w 119"/>
                  <a:gd name="T17" fmla="*/ 134 h 200"/>
                  <a:gd name="T18" fmla="*/ 37 w 119"/>
                  <a:gd name="T19" fmla="*/ 131 h 200"/>
                  <a:gd name="T20" fmla="*/ 29 w 119"/>
                  <a:gd name="T21" fmla="*/ 126 h 200"/>
                  <a:gd name="T22" fmla="*/ 18 w 119"/>
                  <a:gd name="T23" fmla="*/ 123 h 200"/>
                  <a:gd name="T24" fmla="*/ 9 w 119"/>
                  <a:gd name="T25" fmla="*/ 121 h 200"/>
                  <a:gd name="T26" fmla="*/ 3 w 119"/>
                  <a:gd name="T27" fmla="*/ 118 h 200"/>
                  <a:gd name="T28" fmla="*/ 0 w 119"/>
                  <a:gd name="T29" fmla="*/ 113 h 200"/>
                  <a:gd name="T30" fmla="*/ 1 w 119"/>
                  <a:gd name="T31" fmla="*/ 106 h 200"/>
                  <a:gd name="T32" fmla="*/ 7 w 119"/>
                  <a:gd name="T33" fmla="*/ 93 h 200"/>
                  <a:gd name="T34" fmla="*/ 26 w 119"/>
                  <a:gd name="T35" fmla="*/ 65 h 200"/>
                  <a:gd name="T36" fmla="*/ 43 w 119"/>
                  <a:gd name="T37" fmla="*/ 40 h 200"/>
                  <a:gd name="T38" fmla="*/ 62 w 119"/>
                  <a:gd name="T39" fmla="*/ 23 h 200"/>
                  <a:gd name="T40" fmla="*/ 66 w 119"/>
                  <a:gd name="T41" fmla="*/ 20 h 200"/>
                  <a:gd name="T42" fmla="*/ 69 w 119"/>
                  <a:gd name="T43" fmla="*/ 16 h 200"/>
                  <a:gd name="T44" fmla="*/ 73 w 119"/>
                  <a:gd name="T45" fmla="*/ 11 h 200"/>
                  <a:gd name="T46" fmla="*/ 76 w 119"/>
                  <a:gd name="T47" fmla="*/ 8 h 200"/>
                  <a:gd name="T48" fmla="*/ 77 w 119"/>
                  <a:gd name="T49" fmla="*/ 3 h 200"/>
                  <a:gd name="T50" fmla="*/ 79 w 119"/>
                  <a:gd name="T51" fmla="*/ 2 h 200"/>
                  <a:gd name="T52" fmla="*/ 80 w 119"/>
                  <a:gd name="T53" fmla="*/ 0 h 200"/>
                  <a:gd name="T54" fmla="*/ 80 w 119"/>
                  <a:gd name="T55" fmla="*/ 0 h 200"/>
                  <a:gd name="T56" fmla="*/ 82 w 119"/>
                  <a:gd name="T57" fmla="*/ 0 h 200"/>
                  <a:gd name="T58" fmla="*/ 82 w 119"/>
                  <a:gd name="T59" fmla="*/ 5 h 200"/>
                  <a:gd name="T60" fmla="*/ 83 w 119"/>
                  <a:gd name="T61" fmla="*/ 9 h 200"/>
                  <a:gd name="T62" fmla="*/ 83 w 119"/>
                  <a:gd name="T63" fmla="*/ 28 h 200"/>
                  <a:gd name="T64" fmla="*/ 82 w 119"/>
                  <a:gd name="T65" fmla="*/ 47 h 200"/>
                  <a:gd name="T66" fmla="*/ 80 w 119"/>
                  <a:gd name="T67" fmla="*/ 65 h 200"/>
                  <a:gd name="T68" fmla="*/ 79 w 119"/>
                  <a:gd name="T69" fmla="*/ 81 h 200"/>
                  <a:gd name="T70" fmla="*/ 79 w 119"/>
                  <a:gd name="T71" fmla="*/ 93 h 200"/>
                  <a:gd name="T72" fmla="*/ 83 w 119"/>
                  <a:gd name="T73" fmla="*/ 98 h 200"/>
                  <a:gd name="T74" fmla="*/ 91 w 119"/>
                  <a:gd name="T75" fmla="*/ 101 h 200"/>
                  <a:gd name="T76" fmla="*/ 99 w 119"/>
                  <a:gd name="T77" fmla="*/ 103 h 200"/>
                  <a:gd name="T78" fmla="*/ 108 w 119"/>
                  <a:gd name="T79" fmla="*/ 106 h 200"/>
                  <a:gd name="T80" fmla="*/ 116 w 119"/>
                  <a:gd name="T81" fmla="*/ 109 h 200"/>
                  <a:gd name="T82" fmla="*/ 119 w 119"/>
                  <a:gd name="T83" fmla="*/ 113 h 200"/>
                  <a:gd name="T84" fmla="*/ 119 w 119"/>
                  <a:gd name="T85" fmla="*/ 121 h 200"/>
                  <a:gd name="T86" fmla="*/ 111 w 119"/>
                  <a:gd name="T87" fmla="*/ 134 h 200"/>
                  <a:gd name="T88" fmla="*/ 101 w 119"/>
                  <a:gd name="T89" fmla="*/ 149 h 200"/>
                  <a:gd name="T90" fmla="*/ 87 w 119"/>
                  <a:gd name="T91" fmla="*/ 165 h 200"/>
                  <a:gd name="T92" fmla="*/ 73 w 119"/>
                  <a:gd name="T93" fmla="*/ 179 h 200"/>
                  <a:gd name="T94" fmla="*/ 59 w 119"/>
                  <a:gd name="T95" fmla="*/ 190 h 200"/>
                  <a:gd name="T96" fmla="*/ 46 w 119"/>
                  <a:gd name="T97" fmla="*/ 197 h 200"/>
                  <a:gd name="T98" fmla="*/ 31 w 119"/>
                  <a:gd name="T99" fmla="*/ 200 h 200"/>
                  <a:gd name="T100" fmla="*/ 18 w 119"/>
                  <a:gd name="T101" fmla="*/ 200 h 200"/>
                  <a:gd name="T102" fmla="*/ 10 w 119"/>
                  <a:gd name="T103" fmla="*/ 199 h 200"/>
                  <a:gd name="T104" fmla="*/ 7 w 119"/>
                  <a:gd name="T105" fmla="*/ 19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19" h="200">
                    <a:moveTo>
                      <a:pt x="7" y="199"/>
                    </a:moveTo>
                    <a:lnTo>
                      <a:pt x="7" y="197"/>
                    </a:lnTo>
                    <a:lnTo>
                      <a:pt x="7" y="196"/>
                    </a:lnTo>
                    <a:lnTo>
                      <a:pt x="12" y="185"/>
                    </a:lnTo>
                    <a:lnTo>
                      <a:pt x="21" y="172"/>
                    </a:lnTo>
                    <a:lnTo>
                      <a:pt x="29" y="155"/>
                    </a:lnTo>
                    <a:lnTo>
                      <a:pt x="34" y="146"/>
                    </a:lnTo>
                    <a:lnTo>
                      <a:pt x="38" y="138"/>
                    </a:lnTo>
                    <a:lnTo>
                      <a:pt x="40" y="134"/>
                    </a:lnTo>
                    <a:lnTo>
                      <a:pt x="37" y="131"/>
                    </a:lnTo>
                    <a:lnTo>
                      <a:pt x="29" y="126"/>
                    </a:lnTo>
                    <a:lnTo>
                      <a:pt x="18" y="123"/>
                    </a:lnTo>
                    <a:lnTo>
                      <a:pt x="9" y="121"/>
                    </a:lnTo>
                    <a:lnTo>
                      <a:pt x="3" y="118"/>
                    </a:lnTo>
                    <a:lnTo>
                      <a:pt x="0" y="113"/>
                    </a:lnTo>
                    <a:lnTo>
                      <a:pt x="1" y="106"/>
                    </a:lnTo>
                    <a:lnTo>
                      <a:pt x="7" y="93"/>
                    </a:lnTo>
                    <a:lnTo>
                      <a:pt x="26" y="65"/>
                    </a:lnTo>
                    <a:lnTo>
                      <a:pt x="43" y="40"/>
                    </a:lnTo>
                    <a:lnTo>
                      <a:pt x="62" y="23"/>
                    </a:lnTo>
                    <a:lnTo>
                      <a:pt x="66" y="20"/>
                    </a:lnTo>
                    <a:lnTo>
                      <a:pt x="69" y="16"/>
                    </a:lnTo>
                    <a:lnTo>
                      <a:pt x="73" y="11"/>
                    </a:lnTo>
                    <a:lnTo>
                      <a:pt x="76" y="8"/>
                    </a:lnTo>
                    <a:lnTo>
                      <a:pt x="77" y="3"/>
                    </a:lnTo>
                    <a:lnTo>
                      <a:pt x="79" y="2"/>
                    </a:lnTo>
                    <a:lnTo>
                      <a:pt x="80" y="0"/>
                    </a:lnTo>
                    <a:lnTo>
                      <a:pt x="80" y="0"/>
                    </a:lnTo>
                    <a:lnTo>
                      <a:pt x="82" y="0"/>
                    </a:lnTo>
                    <a:lnTo>
                      <a:pt x="82" y="5"/>
                    </a:lnTo>
                    <a:lnTo>
                      <a:pt x="83" y="9"/>
                    </a:lnTo>
                    <a:lnTo>
                      <a:pt x="83" y="28"/>
                    </a:lnTo>
                    <a:lnTo>
                      <a:pt x="82" y="47"/>
                    </a:lnTo>
                    <a:lnTo>
                      <a:pt x="80" y="65"/>
                    </a:lnTo>
                    <a:lnTo>
                      <a:pt x="79" y="81"/>
                    </a:lnTo>
                    <a:lnTo>
                      <a:pt x="79" y="93"/>
                    </a:lnTo>
                    <a:lnTo>
                      <a:pt x="83" y="98"/>
                    </a:lnTo>
                    <a:lnTo>
                      <a:pt x="91" y="101"/>
                    </a:lnTo>
                    <a:lnTo>
                      <a:pt x="99" y="103"/>
                    </a:lnTo>
                    <a:lnTo>
                      <a:pt x="108" y="106"/>
                    </a:lnTo>
                    <a:lnTo>
                      <a:pt x="116" y="109"/>
                    </a:lnTo>
                    <a:lnTo>
                      <a:pt x="119" y="113"/>
                    </a:lnTo>
                    <a:lnTo>
                      <a:pt x="119" y="121"/>
                    </a:lnTo>
                    <a:lnTo>
                      <a:pt x="111" y="134"/>
                    </a:lnTo>
                    <a:lnTo>
                      <a:pt x="101" y="149"/>
                    </a:lnTo>
                    <a:lnTo>
                      <a:pt x="87" y="165"/>
                    </a:lnTo>
                    <a:lnTo>
                      <a:pt x="73" y="179"/>
                    </a:lnTo>
                    <a:lnTo>
                      <a:pt x="59" y="190"/>
                    </a:lnTo>
                    <a:lnTo>
                      <a:pt x="46" y="197"/>
                    </a:lnTo>
                    <a:lnTo>
                      <a:pt x="31" y="200"/>
                    </a:lnTo>
                    <a:lnTo>
                      <a:pt x="18" y="200"/>
                    </a:lnTo>
                    <a:lnTo>
                      <a:pt x="10" y="199"/>
                    </a:lnTo>
                    <a:lnTo>
                      <a:pt x="7" y="199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6" name="Freeform 17">
                <a:extLst>
                  <a:ext uri="{FF2B5EF4-FFF2-40B4-BE49-F238E27FC236}">
                    <a16:creationId xmlns:a16="http://schemas.microsoft.com/office/drawing/2014/main" id="{EB6EB9E0-1EB6-4483-9B67-5EDCF6B82D6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024" y="1032"/>
                <a:ext cx="767" cy="740"/>
              </a:xfrm>
              <a:custGeom>
                <a:avLst/>
                <a:gdLst>
                  <a:gd name="T0" fmla="*/ 67 w 1535"/>
                  <a:gd name="T1" fmla="*/ 1424 h 1480"/>
                  <a:gd name="T2" fmla="*/ 106 w 1535"/>
                  <a:gd name="T3" fmla="*/ 1297 h 1480"/>
                  <a:gd name="T4" fmla="*/ 45 w 1535"/>
                  <a:gd name="T5" fmla="*/ 1222 h 1480"/>
                  <a:gd name="T6" fmla="*/ 8 w 1535"/>
                  <a:gd name="T7" fmla="*/ 1131 h 1480"/>
                  <a:gd name="T8" fmla="*/ 33 w 1535"/>
                  <a:gd name="T9" fmla="*/ 1025 h 1480"/>
                  <a:gd name="T10" fmla="*/ 100 w 1535"/>
                  <a:gd name="T11" fmla="*/ 976 h 1480"/>
                  <a:gd name="T12" fmla="*/ 139 w 1535"/>
                  <a:gd name="T13" fmla="*/ 980 h 1480"/>
                  <a:gd name="T14" fmla="*/ 191 w 1535"/>
                  <a:gd name="T15" fmla="*/ 904 h 1480"/>
                  <a:gd name="T16" fmla="*/ 151 w 1535"/>
                  <a:gd name="T17" fmla="*/ 794 h 1480"/>
                  <a:gd name="T18" fmla="*/ 241 w 1535"/>
                  <a:gd name="T19" fmla="*/ 823 h 1480"/>
                  <a:gd name="T20" fmla="*/ 372 w 1535"/>
                  <a:gd name="T21" fmla="*/ 847 h 1480"/>
                  <a:gd name="T22" fmla="*/ 415 w 1535"/>
                  <a:gd name="T23" fmla="*/ 752 h 1480"/>
                  <a:gd name="T24" fmla="*/ 398 w 1535"/>
                  <a:gd name="T25" fmla="*/ 628 h 1480"/>
                  <a:gd name="T26" fmla="*/ 468 w 1535"/>
                  <a:gd name="T27" fmla="*/ 516 h 1480"/>
                  <a:gd name="T28" fmla="*/ 491 w 1535"/>
                  <a:gd name="T29" fmla="*/ 353 h 1480"/>
                  <a:gd name="T30" fmla="*/ 438 w 1535"/>
                  <a:gd name="T31" fmla="*/ 154 h 1480"/>
                  <a:gd name="T32" fmla="*/ 445 w 1535"/>
                  <a:gd name="T33" fmla="*/ 41 h 1480"/>
                  <a:gd name="T34" fmla="*/ 501 w 1535"/>
                  <a:gd name="T35" fmla="*/ 17 h 1480"/>
                  <a:gd name="T36" fmla="*/ 508 w 1535"/>
                  <a:gd name="T37" fmla="*/ 0 h 1480"/>
                  <a:gd name="T38" fmla="*/ 614 w 1535"/>
                  <a:gd name="T39" fmla="*/ 101 h 1480"/>
                  <a:gd name="T40" fmla="*/ 698 w 1535"/>
                  <a:gd name="T41" fmla="*/ 216 h 1480"/>
                  <a:gd name="T42" fmla="*/ 827 w 1535"/>
                  <a:gd name="T43" fmla="*/ 347 h 1480"/>
                  <a:gd name="T44" fmla="*/ 940 w 1535"/>
                  <a:gd name="T45" fmla="*/ 424 h 1480"/>
                  <a:gd name="T46" fmla="*/ 984 w 1535"/>
                  <a:gd name="T47" fmla="*/ 468 h 1480"/>
                  <a:gd name="T48" fmla="*/ 1099 w 1535"/>
                  <a:gd name="T49" fmla="*/ 465 h 1480"/>
                  <a:gd name="T50" fmla="*/ 1111 w 1535"/>
                  <a:gd name="T51" fmla="*/ 476 h 1480"/>
                  <a:gd name="T52" fmla="*/ 1178 w 1535"/>
                  <a:gd name="T53" fmla="*/ 519 h 1480"/>
                  <a:gd name="T54" fmla="*/ 1290 w 1535"/>
                  <a:gd name="T55" fmla="*/ 500 h 1480"/>
                  <a:gd name="T56" fmla="*/ 1381 w 1535"/>
                  <a:gd name="T57" fmla="*/ 381 h 1480"/>
                  <a:gd name="T58" fmla="*/ 1398 w 1535"/>
                  <a:gd name="T59" fmla="*/ 361 h 1480"/>
                  <a:gd name="T60" fmla="*/ 1381 w 1535"/>
                  <a:gd name="T61" fmla="*/ 466 h 1480"/>
                  <a:gd name="T62" fmla="*/ 1342 w 1535"/>
                  <a:gd name="T63" fmla="*/ 575 h 1480"/>
                  <a:gd name="T64" fmla="*/ 1403 w 1535"/>
                  <a:gd name="T65" fmla="*/ 629 h 1480"/>
                  <a:gd name="T66" fmla="*/ 1419 w 1535"/>
                  <a:gd name="T67" fmla="*/ 637 h 1480"/>
                  <a:gd name="T68" fmla="*/ 1411 w 1535"/>
                  <a:gd name="T69" fmla="*/ 729 h 1480"/>
                  <a:gd name="T70" fmla="*/ 1467 w 1535"/>
                  <a:gd name="T71" fmla="*/ 736 h 1480"/>
                  <a:gd name="T72" fmla="*/ 1526 w 1535"/>
                  <a:gd name="T73" fmla="*/ 681 h 1480"/>
                  <a:gd name="T74" fmla="*/ 1482 w 1535"/>
                  <a:gd name="T75" fmla="*/ 755 h 1480"/>
                  <a:gd name="T76" fmla="*/ 1402 w 1535"/>
                  <a:gd name="T77" fmla="*/ 780 h 1480"/>
                  <a:gd name="T78" fmla="*/ 1311 w 1535"/>
                  <a:gd name="T79" fmla="*/ 837 h 1480"/>
                  <a:gd name="T80" fmla="*/ 1254 w 1535"/>
                  <a:gd name="T81" fmla="*/ 875 h 1480"/>
                  <a:gd name="T82" fmla="*/ 1108 w 1535"/>
                  <a:gd name="T83" fmla="*/ 885 h 1480"/>
                  <a:gd name="T84" fmla="*/ 973 w 1535"/>
                  <a:gd name="T85" fmla="*/ 1038 h 1480"/>
                  <a:gd name="T86" fmla="*/ 945 w 1535"/>
                  <a:gd name="T87" fmla="*/ 1168 h 1480"/>
                  <a:gd name="T88" fmla="*/ 887 w 1535"/>
                  <a:gd name="T89" fmla="*/ 1230 h 1480"/>
                  <a:gd name="T90" fmla="*/ 693 w 1535"/>
                  <a:gd name="T91" fmla="*/ 1125 h 1480"/>
                  <a:gd name="T92" fmla="*/ 592 w 1535"/>
                  <a:gd name="T93" fmla="*/ 1073 h 1480"/>
                  <a:gd name="T94" fmla="*/ 448 w 1535"/>
                  <a:gd name="T95" fmla="*/ 1045 h 1480"/>
                  <a:gd name="T96" fmla="*/ 319 w 1535"/>
                  <a:gd name="T97" fmla="*/ 1143 h 1480"/>
                  <a:gd name="T98" fmla="*/ 241 w 1535"/>
                  <a:gd name="T99" fmla="*/ 1053 h 1480"/>
                  <a:gd name="T100" fmla="*/ 153 w 1535"/>
                  <a:gd name="T101" fmla="*/ 1109 h 1480"/>
                  <a:gd name="T102" fmla="*/ 185 w 1535"/>
                  <a:gd name="T103" fmla="*/ 1185 h 1480"/>
                  <a:gd name="T104" fmla="*/ 250 w 1535"/>
                  <a:gd name="T105" fmla="*/ 1219 h 1480"/>
                  <a:gd name="T106" fmla="*/ 356 w 1535"/>
                  <a:gd name="T107" fmla="*/ 1278 h 1480"/>
                  <a:gd name="T108" fmla="*/ 367 w 1535"/>
                  <a:gd name="T109" fmla="*/ 1348 h 1480"/>
                  <a:gd name="T110" fmla="*/ 250 w 1535"/>
                  <a:gd name="T111" fmla="*/ 1325 h 1480"/>
                  <a:gd name="T112" fmla="*/ 190 w 1535"/>
                  <a:gd name="T113" fmla="*/ 1370 h 1480"/>
                  <a:gd name="T114" fmla="*/ 159 w 1535"/>
                  <a:gd name="T115" fmla="*/ 1437 h 1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535" h="1480">
                    <a:moveTo>
                      <a:pt x="129" y="1477"/>
                    </a:moveTo>
                    <a:lnTo>
                      <a:pt x="117" y="1477"/>
                    </a:lnTo>
                    <a:lnTo>
                      <a:pt x="106" y="1479"/>
                    </a:lnTo>
                    <a:lnTo>
                      <a:pt x="97" y="1480"/>
                    </a:lnTo>
                    <a:lnTo>
                      <a:pt x="87" y="1479"/>
                    </a:lnTo>
                    <a:lnTo>
                      <a:pt x="81" y="1471"/>
                    </a:lnTo>
                    <a:lnTo>
                      <a:pt x="76" y="1458"/>
                    </a:lnTo>
                    <a:lnTo>
                      <a:pt x="72" y="1440"/>
                    </a:lnTo>
                    <a:lnTo>
                      <a:pt x="67" y="1424"/>
                    </a:lnTo>
                    <a:lnTo>
                      <a:pt x="62" y="1410"/>
                    </a:lnTo>
                    <a:lnTo>
                      <a:pt x="62" y="1396"/>
                    </a:lnTo>
                    <a:lnTo>
                      <a:pt x="67" y="1381"/>
                    </a:lnTo>
                    <a:lnTo>
                      <a:pt x="76" y="1365"/>
                    </a:lnTo>
                    <a:lnTo>
                      <a:pt x="84" y="1354"/>
                    </a:lnTo>
                    <a:lnTo>
                      <a:pt x="92" y="1345"/>
                    </a:lnTo>
                    <a:lnTo>
                      <a:pt x="98" y="1333"/>
                    </a:lnTo>
                    <a:lnTo>
                      <a:pt x="101" y="1316"/>
                    </a:lnTo>
                    <a:lnTo>
                      <a:pt x="106" y="1297"/>
                    </a:lnTo>
                    <a:lnTo>
                      <a:pt x="108" y="1283"/>
                    </a:lnTo>
                    <a:lnTo>
                      <a:pt x="108" y="1271"/>
                    </a:lnTo>
                    <a:lnTo>
                      <a:pt x="104" y="1260"/>
                    </a:lnTo>
                    <a:lnTo>
                      <a:pt x="94" y="1247"/>
                    </a:lnTo>
                    <a:lnTo>
                      <a:pt x="80" y="1240"/>
                    </a:lnTo>
                    <a:lnTo>
                      <a:pt x="69" y="1235"/>
                    </a:lnTo>
                    <a:lnTo>
                      <a:pt x="59" y="1233"/>
                    </a:lnTo>
                    <a:lnTo>
                      <a:pt x="52" y="1230"/>
                    </a:lnTo>
                    <a:lnTo>
                      <a:pt x="45" y="1222"/>
                    </a:lnTo>
                    <a:lnTo>
                      <a:pt x="38" y="1210"/>
                    </a:lnTo>
                    <a:lnTo>
                      <a:pt x="27" y="1199"/>
                    </a:lnTo>
                    <a:lnTo>
                      <a:pt x="17" y="1188"/>
                    </a:lnTo>
                    <a:lnTo>
                      <a:pt x="8" y="1173"/>
                    </a:lnTo>
                    <a:lnTo>
                      <a:pt x="2" y="1160"/>
                    </a:lnTo>
                    <a:lnTo>
                      <a:pt x="0" y="1153"/>
                    </a:lnTo>
                    <a:lnTo>
                      <a:pt x="0" y="1146"/>
                    </a:lnTo>
                    <a:lnTo>
                      <a:pt x="2" y="1139"/>
                    </a:lnTo>
                    <a:lnTo>
                      <a:pt x="8" y="1131"/>
                    </a:lnTo>
                    <a:lnTo>
                      <a:pt x="14" y="1115"/>
                    </a:lnTo>
                    <a:lnTo>
                      <a:pt x="21" y="1098"/>
                    </a:lnTo>
                    <a:lnTo>
                      <a:pt x="22" y="1078"/>
                    </a:lnTo>
                    <a:lnTo>
                      <a:pt x="24" y="1063"/>
                    </a:lnTo>
                    <a:lnTo>
                      <a:pt x="22" y="1050"/>
                    </a:lnTo>
                    <a:lnTo>
                      <a:pt x="21" y="1042"/>
                    </a:lnTo>
                    <a:lnTo>
                      <a:pt x="21" y="1035"/>
                    </a:lnTo>
                    <a:lnTo>
                      <a:pt x="25" y="1028"/>
                    </a:lnTo>
                    <a:lnTo>
                      <a:pt x="33" y="1025"/>
                    </a:lnTo>
                    <a:lnTo>
                      <a:pt x="45" y="1024"/>
                    </a:lnTo>
                    <a:lnTo>
                      <a:pt x="58" y="1024"/>
                    </a:lnTo>
                    <a:lnTo>
                      <a:pt x="69" y="1024"/>
                    </a:lnTo>
                    <a:lnTo>
                      <a:pt x="78" y="1021"/>
                    </a:lnTo>
                    <a:lnTo>
                      <a:pt x="87" y="1013"/>
                    </a:lnTo>
                    <a:lnTo>
                      <a:pt x="94" y="1002"/>
                    </a:lnTo>
                    <a:lnTo>
                      <a:pt x="95" y="991"/>
                    </a:lnTo>
                    <a:lnTo>
                      <a:pt x="98" y="982"/>
                    </a:lnTo>
                    <a:lnTo>
                      <a:pt x="100" y="976"/>
                    </a:lnTo>
                    <a:lnTo>
                      <a:pt x="104" y="972"/>
                    </a:lnTo>
                    <a:lnTo>
                      <a:pt x="111" y="976"/>
                    </a:lnTo>
                    <a:lnTo>
                      <a:pt x="120" y="983"/>
                    </a:lnTo>
                    <a:lnTo>
                      <a:pt x="126" y="991"/>
                    </a:lnTo>
                    <a:lnTo>
                      <a:pt x="131" y="996"/>
                    </a:lnTo>
                    <a:lnTo>
                      <a:pt x="134" y="997"/>
                    </a:lnTo>
                    <a:lnTo>
                      <a:pt x="137" y="993"/>
                    </a:lnTo>
                    <a:lnTo>
                      <a:pt x="139" y="986"/>
                    </a:lnTo>
                    <a:lnTo>
                      <a:pt x="139" y="980"/>
                    </a:lnTo>
                    <a:lnTo>
                      <a:pt x="139" y="974"/>
                    </a:lnTo>
                    <a:lnTo>
                      <a:pt x="139" y="966"/>
                    </a:lnTo>
                    <a:lnTo>
                      <a:pt x="143" y="957"/>
                    </a:lnTo>
                    <a:lnTo>
                      <a:pt x="153" y="946"/>
                    </a:lnTo>
                    <a:lnTo>
                      <a:pt x="167" y="934"/>
                    </a:lnTo>
                    <a:lnTo>
                      <a:pt x="177" y="927"/>
                    </a:lnTo>
                    <a:lnTo>
                      <a:pt x="185" y="921"/>
                    </a:lnTo>
                    <a:lnTo>
                      <a:pt x="190" y="915"/>
                    </a:lnTo>
                    <a:lnTo>
                      <a:pt x="191" y="904"/>
                    </a:lnTo>
                    <a:lnTo>
                      <a:pt x="185" y="889"/>
                    </a:lnTo>
                    <a:lnTo>
                      <a:pt x="174" y="875"/>
                    </a:lnTo>
                    <a:lnTo>
                      <a:pt x="162" y="862"/>
                    </a:lnTo>
                    <a:lnTo>
                      <a:pt x="149" y="850"/>
                    </a:lnTo>
                    <a:lnTo>
                      <a:pt x="143" y="839"/>
                    </a:lnTo>
                    <a:lnTo>
                      <a:pt x="142" y="826"/>
                    </a:lnTo>
                    <a:lnTo>
                      <a:pt x="142" y="816"/>
                    </a:lnTo>
                    <a:lnTo>
                      <a:pt x="143" y="803"/>
                    </a:lnTo>
                    <a:lnTo>
                      <a:pt x="151" y="794"/>
                    </a:lnTo>
                    <a:lnTo>
                      <a:pt x="162" y="786"/>
                    </a:lnTo>
                    <a:lnTo>
                      <a:pt x="173" y="780"/>
                    </a:lnTo>
                    <a:lnTo>
                      <a:pt x="181" y="778"/>
                    </a:lnTo>
                    <a:lnTo>
                      <a:pt x="187" y="780"/>
                    </a:lnTo>
                    <a:lnTo>
                      <a:pt x="195" y="785"/>
                    </a:lnTo>
                    <a:lnTo>
                      <a:pt x="204" y="792"/>
                    </a:lnTo>
                    <a:lnTo>
                      <a:pt x="218" y="803"/>
                    </a:lnTo>
                    <a:lnTo>
                      <a:pt x="230" y="814"/>
                    </a:lnTo>
                    <a:lnTo>
                      <a:pt x="241" y="823"/>
                    </a:lnTo>
                    <a:lnTo>
                      <a:pt x="257" y="830"/>
                    </a:lnTo>
                    <a:lnTo>
                      <a:pt x="277" y="831"/>
                    </a:lnTo>
                    <a:lnTo>
                      <a:pt x="294" y="830"/>
                    </a:lnTo>
                    <a:lnTo>
                      <a:pt x="309" y="828"/>
                    </a:lnTo>
                    <a:lnTo>
                      <a:pt x="323" y="833"/>
                    </a:lnTo>
                    <a:lnTo>
                      <a:pt x="337" y="842"/>
                    </a:lnTo>
                    <a:lnTo>
                      <a:pt x="348" y="850"/>
                    </a:lnTo>
                    <a:lnTo>
                      <a:pt x="361" y="851"/>
                    </a:lnTo>
                    <a:lnTo>
                      <a:pt x="372" y="847"/>
                    </a:lnTo>
                    <a:lnTo>
                      <a:pt x="382" y="833"/>
                    </a:lnTo>
                    <a:lnTo>
                      <a:pt x="392" y="823"/>
                    </a:lnTo>
                    <a:lnTo>
                      <a:pt x="403" y="816"/>
                    </a:lnTo>
                    <a:lnTo>
                      <a:pt x="410" y="808"/>
                    </a:lnTo>
                    <a:lnTo>
                      <a:pt x="417" y="797"/>
                    </a:lnTo>
                    <a:lnTo>
                      <a:pt x="420" y="783"/>
                    </a:lnTo>
                    <a:lnTo>
                      <a:pt x="418" y="771"/>
                    </a:lnTo>
                    <a:lnTo>
                      <a:pt x="417" y="760"/>
                    </a:lnTo>
                    <a:lnTo>
                      <a:pt x="415" y="752"/>
                    </a:lnTo>
                    <a:lnTo>
                      <a:pt x="412" y="741"/>
                    </a:lnTo>
                    <a:lnTo>
                      <a:pt x="409" y="724"/>
                    </a:lnTo>
                    <a:lnTo>
                      <a:pt x="404" y="702"/>
                    </a:lnTo>
                    <a:lnTo>
                      <a:pt x="398" y="685"/>
                    </a:lnTo>
                    <a:lnTo>
                      <a:pt x="395" y="671"/>
                    </a:lnTo>
                    <a:lnTo>
                      <a:pt x="395" y="656"/>
                    </a:lnTo>
                    <a:lnTo>
                      <a:pt x="395" y="643"/>
                    </a:lnTo>
                    <a:lnTo>
                      <a:pt x="395" y="635"/>
                    </a:lnTo>
                    <a:lnTo>
                      <a:pt x="398" y="628"/>
                    </a:lnTo>
                    <a:lnTo>
                      <a:pt x="407" y="620"/>
                    </a:lnTo>
                    <a:lnTo>
                      <a:pt x="421" y="614"/>
                    </a:lnTo>
                    <a:lnTo>
                      <a:pt x="434" y="609"/>
                    </a:lnTo>
                    <a:lnTo>
                      <a:pt x="443" y="604"/>
                    </a:lnTo>
                    <a:lnTo>
                      <a:pt x="451" y="595"/>
                    </a:lnTo>
                    <a:lnTo>
                      <a:pt x="460" y="576"/>
                    </a:lnTo>
                    <a:lnTo>
                      <a:pt x="468" y="558"/>
                    </a:lnTo>
                    <a:lnTo>
                      <a:pt x="469" y="539"/>
                    </a:lnTo>
                    <a:lnTo>
                      <a:pt x="468" y="516"/>
                    </a:lnTo>
                    <a:lnTo>
                      <a:pt x="465" y="491"/>
                    </a:lnTo>
                    <a:lnTo>
                      <a:pt x="465" y="466"/>
                    </a:lnTo>
                    <a:lnTo>
                      <a:pt x="466" y="451"/>
                    </a:lnTo>
                    <a:lnTo>
                      <a:pt x="466" y="440"/>
                    </a:lnTo>
                    <a:lnTo>
                      <a:pt x="469" y="427"/>
                    </a:lnTo>
                    <a:lnTo>
                      <a:pt x="476" y="415"/>
                    </a:lnTo>
                    <a:lnTo>
                      <a:pt x="485" y="395"/>
                    </a:lnTo>
                    <a:lnTo>
                      <a:pt x="490" y="375"/>
                    </a:lnTo>
                    <a:lnTo>
                      <a:pt x="491" y="353"/>
                    </a:lnTo>
                    <a:lnTo>
                      <a:pt x="493" y="334"/>
                    </a:lnTo>
                    <a:lnTo>
                      <a:pt x="494" y="309"/>
                    </a:lnTo>
                    <a:lnTo>
                      <a:pt x="496" y="286"/>
                    </a:lnTo>
                    <a:lnTo>
                      <a:pt x="491" y="264"/>
                    </a:lnTo>
                    <a:lnTo>
                      <a:pt x="483" y="241"/>
                    </a:lnTo>
                    <a:lnTo>
                      <a:pt x="474" y="219"/>
                    </a:lnTo>
                    <a:lnTo>
                      <a:pt x="460" y="193"/>
                    </a:lnTo>
                    <a:lnTo>
                      <a:pt x="449" y="173"/>
                    </a:lnTo>
                    <a:lnTo>
                      <a:pt x="438" y="154"/>
                    </a:lnTo>
                    <a:lnTo>
                      <a:pt x="431" y="139"/>
                    </a:lnTo>
                    <a:lnTo>
                      <a:pt x="428" y="126"/>
                    </a:lnTo>
                    <a:lnTo>
                      <a:pt x="426" y="111"/>
                    </a:lnTo>
                    <a:lnTo>
                      <a:pt x="428" y="95"/>
                    </a:lnTo>
                    <a:lnTo>
                      <a:pt x="435" y="78"/>
                    </a:lnTo>
                    <a:lnTo>
                      <a:pt x="438" y="69"/>
                    </a:lnTo>
                    <a:lnTo>
                      <a:pt x="440" y="59"/>
                    </a:lnTo>
                    <a:lnTo>
                      <a:pt x="442" y="50"/>
                    </a:lnTo>
                    <a:lnTo>
                      <a:pt x="445" y="41"/>
                    </a:lnTo>
                    <a:lnTo>
                      <a:pt x="449" y="35"/>
                    </a:lnTo>
                    <a:lnTo>
                      <a:pt x="460" y="31"/>
                    </a:lnTo>
                    <a:lnTo>
                      <a:pt x="473" y="31"/>
                    </a:lnTo>
                    <a:lnTo>
                      <a:pt x="483" y="33"/>
                    </a:lnTo>
                    <a:lnTo>
                      <a:pt x="490" y="33"/>
                    </a:lnTo>
                    <a:lnTo>
                      <a:pt x="494" y="31"/>
                    </a:lnTo>
                    <a:lnTo>
                      <a:pt x="497" y="25"/>
                    </a:lnTo>
                    <a:lnTo>
                      <a:pt x="499" y="22"/>
                    </a:lnTo>
                    <a:lnTo>
                      <a:pt x="501" y="17"/>
                    </a:lnTo>
                    <a:lnTo>
                      <a:pt x="499" y="14"/>
                    </a:lnTo>
                    <a:lnTo>
                      <a:pt x="499" y="11"/>
                    </a:lnTo>
                    <a:lnTo>
                      <a:pt x="499" y="8"/>
                    </a:lnTo>
                    <a:lnTo>
                      <a:pt x="497" y="5"/>
                    </a:lnTo>
                    <a:lnTo>
                      <a:pt x="497" y="4"/>
                    </a:lnTo>
                    <a:lnTo>
                      <a:pt x="499" y="2"/>
                    </a:lnTo>
                    <a:lnTo>
                      <a:pt x="501" y="0"/>
                    </a:lnTo>
                    <a:lnTo>
                      <a:pt x="504" y="0"/>
                    </a:lnTo>
                    <a:lnTo>
                      <a:pt x="508" y="0"/>
                    </a:lnTo>
                    <a:lnTo>
                      <a:pt x="522" y="5"/>
                    </a:lnTo>
                    <a:lnTo>
                      <a:pt x="532" y="11"/>
                    </a:lnTo>
                    <a:lnTo>
                      <a:pt x="541" y="21"/>
                    </a:lnTo>
                    <a:lnTo>
                      <a:pt x="552" y="35"/>
                    </a:lnTo>
                    <a:lnTo>
                      <a:pt x="561" y="45"/>
                    </a:lnTo>
                    <a:lnTo>
                      <a:pt x="574" y="59"/>
                    </a:lnTo>
                    <a:lnTo>
                      <a:pt x="588" y="73"/>
                    </a:lnTo>
                    <a:lnTo>
                      <a:pt x="602" y="87"/>
                    </a:lnTo>
                    <a:lnTo>
                      <a:pt x="614" y="101"/>
                    </a:lnTo>
                    <a:lnTo>
                      <a:pt x="625" y="112"/>
                    </a:lnTo>
                    <a:lnTo>
                      <a:pt x="631" y="120"/>
                    </a:lnTo>
                    <a:lnTo>
                      <a:pt x="640" y="134"/>
                    </a:lnTo>
                    <a:lnTo>
                      <a:pt x="653" y="148"/>
                    </a:lnTo>
                    <a:lnTo>
                      <a:pt x="665" y="163"/>
                    </a:lnTo>
                    <a:lnTo>
                      <a:pt x="671" y="173"/>
                    </a:lnTo>
                    <a:lnTo>
                      <a:pt x="678" y="185"/>
                    </a:lnTo>
                    <a:lnTo>
                      <a:pt x="685" y="199"/>
                    </a:lnTo>
                    <a:lnTo>
                      <a:pt x="698" y="216"/>
                    </a:lnTo>
                    <a:lnTo>
                      <a:pt x="712" y="233"/>
                    </a:lnTo>
                    <a:lnTo>
                      <a:pt x="729" y="249"/>
                    </a:lnTo>
                    <a:lnTo>
                      <a:pt x="748" y="263"/>
                    </a:lnTo>
                    <a:lnTo>
                      <a:pt x="765" y="275"/>
                    </a:lnTo>
                    <a:lnTo>
                      <a:pt x="777" y="285"/>
                    </a:lnTo>
                    <a:lnTo>
                      <a:pt x="791" y="300"/>
                    </a:lnTo>
                    <a:lnTo>
                      <a:pt x="805" y="320"/>
                    </a:lnTo>
                    <a:lnTo>
                      <a:pt x="816" y="337"/>
                    </a:lnTo>
                    <a:lnTo>
                      <a:pt x="827" y="347"/>
                    </a:lnTo>
                    <a:lnTo>
                      <a:pt x="842" y="353"/>
                    </a:lnTo>
                    <a:lnTo>
                      <a:pt x="861" y="362"/>
                    </a:lnTo>
                    <a:lnTo>
                      <a:pt x="880" y="372"/>
                    </a:lnTo>
                    <a:lnTo>
                      <a:pt x="894" y="385"/>
                    </a:lnTo>
                    <a:lnTo>
                      <a:pt x="904" y="398"/>
                    </a:lnTo>
                    <a:lnTo>
                      <a:pt x="912" y="407"/>
                    </a:lnTo>
                    <a:lnTo>
                      <a:pt x="918" y="413"/>
                    </a:lnTo>
                    <a:lnTo>
                      <a:pt x="928" y="420"/>
                    </a:lnTo>
                    <a:lnTo>
                      <a:pt x="940" y="424"/>
                    </a:lnTo>
                    <a:lnTo>
                      <a:pt x="954" y="429"/>
                    </a:lnTo>
                    <a:lnTo>
                      <a:pt x="967" y="429"/>
                    </a:lnTo>
                    <a:lnTo>
                      <a:pt x="976" y="431"/>
                    </a:lnTo>
                    <a:lnTo>
                      <a:pt x="984" y="431"/>
                    </a:lnTo>
                    <a:lnTo>
                      <a:pt x="988" y="434"/>
                    </a:lnTo>
                    <a:lnTo>
                      <a:pt x="990" y="441"/>
                    </a:lnTo>
                    <a:lnTo>
                      <a:pt x="988" y="452"/>
                    </a:lnTo>
                    <a:lnTo>
                      <a:pt x="985" y="460"/>
                    </a:lnTo>
                    <a:lnTo>
                      <a:pt x="984" y="468"/>
                    </a:lnTo>
                    <a:lnTo>
                      <a:pt x="985" y="474"/>
                    </a:lnTo>
                    <a:lnTo>
                      <a:pt x="995" y="479"/>
                    </a:lnTo>
                    <a:lnTo>
                      <a:pt x="1018" y="482"/>
                    </a:lnTo>
                    <a:lnTo>
                      <a:pt x="1038" y="479"/>
                    </a:lnTo>
                    <a:lnTo>
                      <a:pt x="1058" y="471"/>
                    </a:lnTo>
                    <a:lnTo>
                      <a:pt x="1071" y="463"/>
                    </a:lnTo>
                    <a:lnTo>
                      <a:pt x="1082" y="460"/>
                    </a:lnTo>
                    <a:lnTo>
                      <a:pt x="1091" y="460"/>
                    </a:lnTo>
                    <a:lnTo>
                      <a:pt x="1099" y="465"/>
                    </a:lnTo>
                    <a:lnTo>
                      <a:pt x="1099" y="471"/>
                    </a:lnTo>
                    <a:lnTo>
                      <a:pt x="1097" y="480"/>
                    </a:lnTo>
                    <a:lnTo>
                      <a:pt x="1092" y="488"/>
                    </a:lnTo>
                    <a:lnTo>
                      <a:pt x="1089" y="494"/>
                    </a:lnTo>
                    <a:lnTo>
                      <a:pt x="1089" y="499"/>
                    </a:lnTo>
                    <a:lnTo>
                      <a:pt x="1094" y="500"/>
                    </a:lnTo>
                    <a:lnTo>
                      <a:pt x="1102" y="496"/>
                    </a:lnTo>
                    <a:lnTo>
                      <a:pt x="1106" y="486"/>
                    </a:lnTo>
                    <a:lnTo>
                      <a:pt x="1111" y="476"/>
                    </a:lnTo>
                    <a:lnTo>
                      <a:pt x="1117" y="468"/>
                    </a:lnTo>
                    <a:lnTo>
                      <a:pt x="1123" y="465"/>
                    </a:lnTo>
                    <a:lnTo>
                      <a:pt x="1130" y="468"/>
                    </a:lnTo>
                    <a:lnTo>
                      <a:pt x="1133" y="472"/>
                    </a:lnTo>
                    <a:lnTo>
                      <a:pt x="1134" y="480"/>
                    </a:lnTo>
                    <a:lnTo>
                      <a:pt x="1137" y="488"/>
                    </a:lnTo>
                    <a:lnTo>
                      <a:pt x="1145" y="499"/>
                    </a:lnTo>
                    <a:lnTo>
                      <a:pt x="1159" y="513"/>
                    </a:lnTo>
                    <a:lnTo>
                      <a:pt x="1178" y="519"/>
                    </a:lnTo>
                    <a:lnTo>
                      <a:pt x="1200" y="521"/>
                    </a:lnTo>
                    <a:lnTo>
                      <a:pt x="1218" y="524"/>
                    </a:lnTo>
                    <a:lnTo>
                      <a:pt x="1235" y="527"/>
                    </a:lnTo>
                    <a:lnTo>
                      <a:pt x="1251" y="528"/>
                    </a:lnTo>
                    <a:lnTo>
                      <a:pt x="1263" y="524"/>
                    </a:lnTo>
                    <a:lnTo>
                      <a:pt x="1271" y="519"/>
                    </a:lnTo>
                    <a:lnTo>
                      <a:pt x="1277" y="514"/>
                    </a:lnTo>
                    <a:lnTo>
                      <a:pt x="1283" y="508"/>
                    </a:lnTo>
                    <a:lnTo>
                      <a:pt x="1290" y="500"/>
                    </a:lnTo>
                    <a:lnTo>
                      <a:pt x="1299" y="488"/>
                    </a:lnTo>
                    <a:lnTo>
                      <a:pt x="1313" y="472"/>
                    </a:lnTo>
                    <a:lnTo>
                      <a:pt x="1322" y="458"/>
                    </a:lnTo>
                    <a:lnTo>
                      <a:pt x="1332" y="448"/>
                    </a:lnTo>
                    <a:lnTo>
                      <a:pt x="1339" y="437"/>
                    </a:lnTo>
                    <a:lnTo>
                      <a:pt x="1350" y="423"/>
                    </a:lnTo>
                    <a:lnTo>
                      <a:pt x="1363" y="409"/>
                    </a:lnTo>
                    <a:lnTo>
                      <a:pt x="1374" y="393"/>
                    </a:lnTo>
                    <a:lnTo>
                      <a:pt x="1381" y="381"/>
                    </a:lnTo>
                    <a:lnTo>
                      <a:pt x="1384" y="376"/>
                    </a:lnTo>
                    <a:lnTo>
                      <a:pt x="1386" y="372"/>
                    </a:lnTo>
                    <a:lnTo>
                      <a:pt x="1388" y="368"/>
                    </a:lnTo>
                    <a:lnTo>
                      <a:pt x="1389" y="364"/>
                    </a:lnTo>
                    <a:lnTo>
                      <a:pt x="1391" y="361"/>
                    </a:lnTo>
                    <a:lnTo>
                      <a:pt x="1392" y="359"/>
                    </a:lnTo>
                    <a:lnTo>
                      <a:pt x="1394" y="359"/>
                    </a:lnTo>
                    <a:lnTo>
                      <a:pt x="1397" y="359"/>
                    </a:lnTo>
                    <a:lnTo>
                      <a:pt x="1398" y="361"/>
                    </a:lnTo>
                    <a:lnTo>
                      <a:pt x="1402" y="365"/>
                    </a:lnTo>
                    <a:lnTo>
                      <a:pt x="1411" y="379"/>
                    </a:lnTo>
                    <a:lnTo>
                      <a:pt x="1414" y="395"/>
                    </a:lnTo>
                    <a:lnTo>
                      <a:pt x="1411" y="409"/>
                    </a:lnTo>
                    <a:lnTo>
                      <a:pt x="1403" y="418"/>
                    </a:lnTo>
                    <a:lnTo>
                      <a:pt x="1395" y="429"/>
                    </a:lnTo>
                    <a:lnTo>
                      <a:pt x="1388" y="441"/>
                    </a:lnTo>
                    <a:lnTo>
                      <a:pt x="1383" y="455"/>
                    </a:lnTo>
                    <a:lnTo>
                      <a:pt x="1381" y="466"/>
                    </a:lnTo>
                    <a:lnTo>
                      <a:pt x="1375" y="476"/>
                    </a:lnTo>
                    <a:lnTo>
                      <a:pt x="1369" y="485"/>
                    </a:lnTo>
                    <a:lnTo>
                      <a:pt x="1364" y="499"/>
                    </a:lnTo>
                    <a:lnTo>
                      <a:pt x="1361" y="517"/>
                    </a:lnTo>
                    <a:lnTo>
                      <a:pt x="1358" y="536"/>
                    </a:lnTo>
                    <a:lnTo>
                      <a:pt x="1355" y="553"/>
                    </a:lnTo>
                    <a:lnTo>
                      <a:pt x="1350" y="564"/>
                    </a:lnTo>
                    <a:lnTo>
                      <a:pt x="1347" y="570"/>
                    </a:lnTo>
                    <a:lnTo>
                      <a:pt x="1342" y="575"/>
                    </a:lnTo>
                    <a:lnTo>
                      <a:pt x="1341" y="581"/>
                    </a:lnTo>
                    <a:lnTo>
                      <a:pt x="1344" y="587"/>
                    </a:lnTo>
                    <a:lnTo>
                      <a:pt x="1352" y="595"/>
                    </a:lnTo>
                    <a:lnTo>
                      <a:pt x="1363" y="608"/>
                    </a:lnTo>
                    <a:lnTo>
                      <a:pt x="1374" y="618"/>
                    </a:lnTo>
                    <a:lnTo>
                      <a:pt x="1383" y="628"/>
                    </a:lnTo>
                    <a:lnTo>
                      <a:pt x="1395" y="631"/>
                    </a:lnTo>
                    <a:lnTo>
                      <a:pt x="1398" y="631"/>
                    </a:lnTo>
                    <a:lnTo>
                      <a:pt x="1403" y="629"/>
                    </a:lnTo>
                    <a:lnTo>
                      <a:pt x="1406" y="629"/>
                    </a:lnTo>
                    <a:lnTo>
                      <a:pt x="1409" y="628"/>
                    </a:lnTo>
                    <a:lnTo>
                      <a:pt x="1412" y="628"/>
                    </a:lnTo>
                    <a:lnTo>
                      <a:pt x="1415" y="628"/>
                    </a:lnTo>
                    <a:lnTo>
                      <a:pt x="1417" y="628"/>
                    </a:lnTo>
                    <a:lnTo>
                      <a:pt x="1419" y="628"/>
                    </a:lnTo>
                    <a:lnTo>
                      <a:pt x="1420" y="631"/>
                    </a:lnTo>
                    <a:lnTo>
                      <a:pt x="1419" y="632"/>
                    </a:lnTo>
                    <a:lnTo>
                      <a:pt x="1419" y="637"/>
                    </a:lnTo>
                    <a:lnTo>
                      <a:pt x="1417" y="643"/>
                    </a:lnTo>
                    <a:lnTo>
                      <a:pt x="1414" y="660"/>
                    </a:lnTo>
                    <a:lnTo>
                      <a:pt x="1412" y="679"/>
                    </a:lnTo>
                    <a:lnTo>
                      <a:pt x="1414" y="696"/>
                    </a:lnTo>
                    <a:lnTo>
                      <a:pt x="1415" y="712"/>
                    </a:lnTo>
                    <a:lnTo>
                      <a:pt x="1415" y="719"/>
                    </a:lnTo>
                    <a:lnTo>
                      <a:pt x="1414" y="722"/>
                    </a:lnTo>
                    <a:lnTo>
                      <a:pt x="1412" y="726"/>
                    </a:lnTo>
                    <a:lnTo>
                      <a:pt x="1411" y="729"/>
                    </a:lnTo>
                    <a:lnTo>
                      <a:pt x="1411" y="730"/>
                    </a:lnTo>
                    <a:lnTo>
                      <a:pt x="1409" y="733"/>
                    </a:lnTo>
                    <a:lnTo>
                      <a:pt x="1411" y="736"/>
                    </a:lnTo>
                    <a:lnTo>
                      <a:pt x="1412" y="738"/>
                    </a:lnTo>
                    <a:lnTo>
                      <a:pt x="1415" y="740"/>
                    </a:lnTo>
                    <a:lnTo>
                      <a:pt x="1422" y="741"/>
                    </a:lnTo>
                    <a:lnTo>
                      <a:pt x="1440" y="744"/>
                    </a:lnTo>
                    <a:lnTo>
                      <a:pt x="1456" y="743"/>
                    </a:lnTo>
                    <a:lnTo>
                      <a:pt x="1467" y="736"/>
                    </a:lnTo>
                    <a:lnTo>
                      <a:pt x="1470" y="730"/>
                    </a:lnTo>
                    <a:lnTo>
                      <a:pt x="1473" y="722"/>
                    </a:lnTo>
                    <a:lnTo>
                      <a:pt x="1476" y="713"/>
                    </a:lnTo>
                    <a:lnTo>
                      <a:pt x="1481" y="704"/>
                    </a:lnTo>
                    <a:lnTo>
                      <a:pt x="1490" y="698"/>
                    </a:lnTo>
                    <a:lnTo>
                      <a:pt x="1499" y="693"/>
                    </a:lnTo>
                    <a:lnTo>
                      <a:pt x="1510" y="687"/>
                    </a:lnTo>
                    <a:lnTo>
                      <a:pt x="1518" y="684"/>
                    </a:lnTo>
                    <a:lnTo>
                      <a:pt x="1526" y="681"/>
                    </a:lnTo>
                    <a:lnTo>
                      <a:pt x="1532" y="682"/>
                    </a:lnTo>
                    <a:lnTo>
                      <a:pt x="1535" y="688"/>
                    </a:lnTo>
                    <a:lnTo>
                      <a:pt x="1534" y="698"/>
                    </a:lnTo>
                    <a:lnTo>
                      <a:pt x="1526" y="707"/>
                    </a:lnTo>
                    <a:lnTo>
                      <a:pt x="1515" y="716"/>
                    </a:lnTo>
                    <a:lnTo>
                      <a:pt x="1502" y="724"/>
                    </a:lnTo>
                    <a:lnTo>
                      <a:pt x="1493" y="735"/>
                    </a:lnTo>
                    <a:lnTo>
                      <a:pt x="1487" y="746"/>
                    </a:lnTo>
                    <a:lnTo>
                      <a:pt x="1482" y="755"/>
                    </a:lnTo>
                    <a:lnTo>
                      <a:pt x="1479" y="766"/>
                    </a:lnTo>
                    <a:lnTo>
                      <a:pt x="1473" y="774"/>
                    </a:lnTo>
                    <a:lnTo>
                      <a:pt x="1467" y="778"/>
                    </a:lnTo>
                    <a:lnTo>
                      <a:pt x="1459" y="777"/>
                    </a:lnTo>
                    <a:lnTo>
                      <a:pt x="1447" y="774"/>
                    </a:lnTo>
                    <a:lnTo>
                      <a:pt x="1433" y="771"/>
                    </a:lnTo>
                    <a:lnTo>
                      <a:pt x="1420" y="771"/>
                    </a:lnTo>
                    <a:lnTo>
                      <a:pt x="1409" y="774"/>
                    </a:lnTo>
                    <a:lnTo>
                      <a:pt x="1402" y="780"/>
                    </a:lnTo>
                    <a:lnTo>
                      <a:pt x="1388" y="802"/>
                    </a:lnTo>
                    <a:lnTo>
                      <a:pt x="1377" y="820"/>
                    </a:lnTo>
                    <a:lnTo>
                      <a:pt x="1369" y="828"/>
                    </a:lnTo>
                    <a:lnTo>
                      <a:pt x="1361" y="839"/>
                    </a:lnTo>
                    <a:lnTo>
                      <a:pt x="1352" y="848"/>
                    </a:lnTo>
                    <a:lnTo>
                      <a:pt x="1342" y="854"/>
                    </a:lnTo>
                    <a:lnTo>
                      <a:pt x="1332" y="854"/>
                    </a:lnTo>
                    <a:lnTo>
                      <a:pt x="1321" y="847"/>
                    </a:lnTo>
                    <a:lnTo>
                      <a:pt x="1311" y="837"/>
                    </a:lnTo>
                    <a:lnTo>
                      <a:pt x="1304" y="833"/>
                    </a:lnTo>
                    <a:lnTo>
                      <a:pt x="1296" y="834"/>
                    </a:lnTo>
                    <a:lnTo>
                      <a:pt x="1293" y="842"/>
                    </a:lnTo>
                    <a:lnTo>
                      <a:pt x="1293" y="850"/>
                    </a:lnTo>
                    <a:lnTo>
                      <a:pt x="1293" y="859"/>
                    </a:lnTo>
                    <a:lnTo>
                      <a:pt x="1293" y="867"/>
                    </a:lnTo>
                    <a:lnTo>
                      <a:pt x="1287" y="872"/>
                    </a:lnTo>
                    <a:lnTo>
                      <a:pt x="1273" y="875"/>
                    </a:lnTo>
                    <a:lnTo>
                      <a:pt x="1254" y="875"/>
                    </a:lnTo>
                    <a:lnTo>
                      <a:pt x="1229" y="873"/>
                    </a:lnTo>
                    <a:lnTo>
                      <a:pt x="1214" y="870"/>
                    </a:lnTo>
                    <a:lnTo>
                      <a:pt x="1198" y="865"/>
                    </a:lnTo>
                    <a:lnTo>
                      <a:pt x="1182" y="861"/>
                    </a:lnTo>
                    <a:lnTo>
                      <a:pt x="1169" y="858"/>
                    </a:lnTo>
                    <a:lnTo>
                      <a:pt x="1158" y="861"/>
                    </a:lnTo>
                    <a:lnTo>
                      <a:pt x="1144" y="867"/>
                    </a:lnTo>
                    <a:lnTo>
                      <a:pt x="1127" y="876"/>
                    </a:lnTo>
                    <a:lnTo>
                      <a:pt x="1108" y="885"/>
                    </a:lnTo>
                    <a:lnTo>
                      <a:pt x="1089" y="896"/>
                    </a:lnTo>
                    <a:lnTo>
                      <a:pt x="1077" y="909"/>
                    </a:lnTo>
                    <a:lnTo>
                      <a:pt x="1063" y="924"/>
                    </a:lnTo>
                    <a:lnTo>
                      <a:pt x="1050" y="940"/>
                    </a:lnTo>
                    <a:lnTo>
                      <a:pt x="1036" y="958"/>
                    </a:lnTo>
                    <a:lnTo>
                      <a:pt x="1019" y="982"/>
                    </a:lnTo>
                    <a:lnTo>
                      <a:pt x="1002" y="1002"/>
                    </a:lnTo>
                    <a:lnTo>
                      <a:pt x="987" y="1021"/>
                    </a:lnTo>
                    <a:lnTo>
                      <a:pt x="973" y="1038"/>
                    </a:lnTo>
                    <a:lnTo>
                      <a:pt x="959" y="1063"/>
                    </a:lnTo>
                    <a:lnTo>
                      <a:pt x="948" y="1080"/>
                    </a:lnTo>
                    <a:lnTo>
                      <a:pt x="940" y="1092"/>
                    </a:lnTo>
                    <a:lnTo>
                      <a:pt x="935" y="1101"/>
                    </a:lnTo>
                    <a:lnTo>
                      <a:pt x="932" y="1111"/>
                    </a:lnTo>
                    <a:lnTo>
                      <a:pt x="934" y="1126"/>
                    </a:lnTo>
                    <a:lnTo>
                      <a:pt x="937" y="1142"/>
                    </a:lnTo>
                    <a:lnTo>
                      <a:pt x="942" y="1156"/>
                    </a:lnTo>
                    <a:lnTo>
                      <a:pt x="945" y="1168"/>
                    </a:lnTo>
                    <a:lnTo>
                      <a:pt x="945" y="1182"/>
                    </a:lnTo>
                    <a:lnTo>
                      <a:pt x="939" y="1198"/>
                    </a:lnTo>
                    <a:lnTo>
                      <a:pt x="929" y="1218"/>
                    </a:lnTo>
                    <a:lnTo>
                      <a:pt x="925" y="1233"/>
                    </a:lnTo>
                    <a:lnTo>
                      <a:pt x="920" y="1244"/>
                    </a:lnTo>
                    <a:lnTo>
                      <a:pt x="915" y="1249"/>
                    </a:lnTo>
                    <a:lnTo>
                      <a:pt x="909" y="1247"/>
                    </a:lnTo>
                    <a:lnTo>
                      <a:pt x="898" y="1241"/>
                    </a:lnTo>
                    <a:lnTo>
                      <a:pt x="887" y="1230"/>
                    </a:lnTo>
                    <a:lnTo>
                      <a:pt x="873" y="1218"/>
                    </a:lnTo>
                    <a:lnTo>
                      <a:pt x="859" y="1207"/>
                    </a:lnTo>
                    <a:lnTo>
                      <a:pt x="847" y="1198"/>
                    </a:lnTo>
                    <a:lnTo>
                      <a:pt x="824" y="1188"/>
                    </a:lnTo>
                    <a:lnTo>
                      <a:pt x="796" y="1177"/>
                    </a:lnTo>
                    <a:lnTo>
                      <a:pt x="768" y="1165"/>
                    </a:lnTo>
                    <a:lnTo>
                      <a:pt x="743" y="1153"/>
                    </a:lnTo>
                    <a:lnTo>
                      <a:pt x="716" y="1137"/>
                    </a:lnTo>
                    <a:lnTo>
                      <a:pt x="693" y="1125"/>
                    </a:lnTo>
                    <a:lnTo>
                      <a:pt x="671" y="1114"/>
                    </a:lnTo>
                    <a:lnTo>
                      <a:pt x="657" y="1104"/>
                    </a:lnTo>
                    <a:lnTo>
                      <a:pt x="645" y="1094"/>
                    </a:lnTo>
                    <a:lnTo>
                      <a:pt x="633" y="1084"/>
                    </a:lnTo>
                    <a:lnTo>
                      <a:pt x="622" y="1080"/>
                    </a:lnTo>
                    <a:lnTo>
                      <a:pt x="615" y="1080"/>
                    </a:lnTo>
                    <a:lnTo>
                      <a:pt x="608" y="1080"/>
                    </a:lnTo>
                    <a:lnTo>
                      <a:pt x="602" y="1080"/>
                    </a:lnTo>
                    <a:lnTo>
                      <a:pt x="592" y="1073"/>
                    </a:lnTo>
                    <a:lnTo>
                      <a:pt x="578" y="1064"/>
                    </a:lnTo>
                    <a:lnTo>
                      <a:pt x="556" y="1045"/>
                    </a:lnTo>
                    <a:lnTo>
                      <a:pt x="538" y="1033"/>
                    </a:lnTo>
                    <a:lnTo>
                      <a:pt x="524" y="1028"/>
                    </a:lnTo>
                    <a:lnTo>
                      <a:pt x="511" y="1028"/>
                    </a:lnTo>
                    <a:lnTo>
                      <a:pt x="494" y="1028"/>
                    </a:lnTo>
                    <a:lnTo>
                      <a:pt x="477" y="1030"/>
                    </a:lnTo>
                    <a:lnTo>
                      <a:pt x="463" y="1035"/>
                    </a:lnTo>
                    <a:lnTo>
                      <a:pt x="448" y="1045"/>
                    </a:lnTo>
                    <a:lnTo>
                      <a:pt x="431" y="1059"/>
                    </a:lnTo>
                    <a:lnTo>
                      <a:pt x="414" y="1073"/>
                    </a:lnTo>
                    <a:lnTo>
                      <a:pt x="393" y="1090"/>
                    </a:lnTo>
                    <a:lnTo>
                      <a:pt x="370" y="1108"/>
                    </a:lnTo>
                    <a:lnTo>
                      <a:pt x="358" y="1118"/>
                    </a:lnTo>
                    <a:lnTo>
                      <a:pt x="347" y="1131"/>
                    </a:lnTo>
                    <a:lnTo>
                      <a:pt x="336" y="1140"/>
                    </a:lnTo>
                    <a:lnTo>
                      <a:pt x="327" y="1145"/>
                    </a:lnTo>
                    <a:lnTo>
                      <a:pt x="319" y="1143"/>
                    </a:lnTo>
                    <a:lnTo>
                      <a:pt x="311" y="1135"/>
                    </a:lnTo>
                    <a:lnTo>
                      <a:pt x="302" y="1125"/>
                    </a:lnTo>
                    <a:lnTo>
                      <a:pt x="294" y="1111"/>
                    </a:lnTo>
                    <a:lnTo>
                      <a:pt x="286" y="1098"/>
                    </a:lnTo>
                    <a:lnTo>
                      <a:pt x="282" y="1089"/>
                    </a:lnTo>
                    <a:lnTo>
                      <a:pt x="277" y="1080"/>
                    </a:lnTo>
                    <a:lnTo>
                      <a:pt x="266" y="1072"/>
                    </a:lnTo>
                    <a:lnTo>
                      <a:pt x="252" y="1063"/>
                    </a:lnTo>
                    <a:lnTo>
                      <a:pt x="241" y="1053"/>
                    </a:lnTo>
                    <a:lnTo>
                      <a:pt x="230" y="1047"/>
                    </a:lnTo>
                    <a:lnTo>
                      <a:pt x="216" y="1047"/>
                    </a:lnTo>
                    <a:lnTo>
                      <a:pt x="202" y="1050"/>
                    </a:lnTo>
                    <a:lnTo>
                      <a:pt x="190" y="1055"/>
                    </a:lnTo>
                    <a:lnTo>
                      <a:pt x="179" y="1063"/>
                    </a:lnTo>
                    <a:lnTo>
                      <a:pt x="173" y="1076"/>
                    </a:lnTo>
                    <a:lnTo>
                      <a:pt x="165" y="1090"/>
                    </a:lnTo>
                    <a:lnTo>
                      <a:pt x="159" y="1100"/>
                    </a:lnTo>
                    <a:lnTo>
                      <a:pt x="153" y="1109"/>
                    </a:lnTo>
                    <a:lnTo>
                      <a:pt x="151" y="1120"/>
                    </a:lnTo>
                    <a:lnTo>
                      <a:pt x="149" y="1132"/>
                    </a:lnTo>
                    <a:lnTo>
                      <a:pt x="146" y="1143"/>
                    </a:lnTo>
                    <a:lnTo>
                      <a:pt x="146" y="1154"/>
                    </a:lnTo>
                    <a:lnTo>
                      <a:pt x="151" y="1163"/>
                    </a:lnTo>
                    <a:lnTo>
                      <a:pt x="160" y="1170"/>
                    </a:lnTo>
                    <a:lnTo>
                      <a:pt x="168" y="1174"/>
                    </a:lnTo>
                    <a:lnTo>
                      <a:pt x="176" y="1177"/>
                    </a:lnTo>
                    <a:lnTo>
                      <a:pt x="185" y="1185"/>
                    </a:lnTo>
                    <a:lnTo>
                      <a:pt x="193" y="1198"/>
                    </a:lnTo>
                    <a:lnTo>
                      <a:pt x="201" y="1208"/>
                    </a:lnTo>
                    <a:lnTo>
                      <a:pt x="210" y="1216"/>
                    </a:lnTo>
                    <a:lnTo>
                      <a:pt x="219" y="1219"/>
                    </a:lnTo>
                    <a:lnTo>
                      <a:pt x="227" y="1219"/>
                    </a:lnTo>
                    <a:lnTo>
                      <a:pt x="230" y="1218"/>
                    </a:lnTo>
                    <a:lnTo>
                      <a:pt x="235" y="1215"/>
                    </a:lnTo>
                    <a:lnTo>
                      <a:pt x="241" y="1215"/>
                    </a:lnTo>
                    <a:lnTo>
                      <a:pt x="250" y="1219"/>
                    </a:lnTo>
                    <a:lnTo>
                      <a:pt x="264" y="1226"/>
                    </a:lnTo>
                    <a:lnTo>
                      <a:pt x="280" y="1232"/>
                    </a:lnTo>
                    <a:lnTo>
                      <a:pt x="294" y="1238"/>
                    </a:lnTo>
                    <a:lnTo>
                      <a:pt x="303" y="1246"/>
                    </a:lnTo>
                    <a:lnTo>
                      <a:pt x="311" y="1252"/>
                    </a:lnTo>
                    <a:lnTo>
                      <a:pt x="322" y="1257"/>
                    </a:lnTo>
                    <a:lnTo>
                      <a:pt x="334" y="1263"/>
                    </a:lnTo>
                    <a:lnTo>
                      <a:pt x="347" y="1271"/>
                    </a:lnTo>
                    <a:lnTo>
                      <a:pt x="356" y="1278"/>
                    </a:lnTo>
                    <a:lnTo>
                      <a:pt x="361" y="1289"/>
                    </a:lnTo>
                    <a:lnTo>
                      <a:pt x="367" y="1302"/>
                    </a:lnTo>
                    <a:lnTo>
                      <a:pt x="375" y="1311"/>
                    </a:lnTo>
                    <a:lnTo>
                      <a:pt x="382" y="1317"/>
                    </a:lnTo>
                    <a:lnTo>
                      <a:pt x="389" y="1322"/>
                    </a:lnTo>
                    <a:lnTo>
                      <a:pt x="390" y="1326"/>
                    </a:lnTo>
                    <a:lnTo>
                      <a:pt x="387" y="1333"/>
                    </a:lnTo>
                    <a:lnTo>
                      <a:pt x="378" y="1340"/>
                    </a:lnTo>
                    <a:lnTo>
                      <a:pt x="367" y="1348"/>
                    </a:lnTo>
                    <a:lnTo>
                      <a:pt x="353" y="1353"/>
                    </a:lnTo>
                    <a:lnTo>
                      <a:pt x="341" y="1356"/>
                    </a:lnTo>
                    <a:lnTo>
                      <a:pt x="319" y="1351"/>
                    </a:lnTo>
                    <a:lnTo>
                      <a:pt x="300" y="1345"/>
                    </a:lnTo>
                    <a:lnTo>
                      <a:pt x="282" y="1342"/>
                    </a:lnTo>
                    <a:lnTo>
                      <a:pt x="271" y="1339"/>
                    </a:lnTo>
                    <a:lnTo>
                      <a:pt x="263" y="1333"/>
                    </a:lnTo>
                    <a:lnTo>
                      <a:pt x="257" y="1326"/>
                    </a:lnTo>
                    <a:lnTo>
                      <a:pt x="250" y="1325"/>
                    </a:lnTo>
                    <a:lnTo>
                      <a:pt x="244" y="1328"/>
                    </a:lnTo>
                    <a:lnTo>
                      <a:pt x="236" y="1340"/>
                    </a:lnTo>
                    <a:lnTo>
                      <a:pt x="232" y="1351"/>
                    </a:lnTo>
                    <a:lnTo>
                      <a:pt x="224" y="1361"/>
                    </a:lnTo>
                    <a:lnTo>
                      <a:pt x="218" y="1364"/>
                    </a:lnTo>
                    <a:lnTo>
                      <a:pt x="210" y="1364"/>
                    </a:lnTo>
                    <a:lnTo>
                      <a:pt x="201" y="1364"/>
                    </a:lnTo>
                    <a:lnTo>
                      <a:pt x="195" y="1365"/>
                    </a:lnTo>
                    <a:lnTo>
                      <a:pt x="190" y="1370"/>
                    </a:lnTo>
                    <a:lnTo>
                      <a:pt x="188" y="1379"/>
                    </a:lnTo>
                    <a:lnTo>
                      <a:pt x="191" y="1396"/>
                    </a:lnTo>
                    <a:lnTo>
                      <a:pt x="195" y="1412"/>
                    </a:lnTo>
                    <a:lnTo>
                      <a:pt x="196" y="1424"/>
                    </a:lnTo>
                    <a:lnTo>
                      <a:pt x="195" y="1431"/>
                    </a:lnTo>
                    <a:lnTo>
                      <a:pt x="190" y="1432"/>
                    </a:lnTo>
                    <a:lnTo>
                      <a:pt x="182" y="1432"/>
                    </a:lnTo>
                    <a:lnTo>
                      <a:pt x="170" y="1434"/>
                    </a:lnTo>
                    <a:lnTo>
                      <a:pt x="159" y="1437"/>
                    </a:lnTo>
                    <a:lnTo>
                      <a:pt x="149" y="1444"/>
                    </a:lnTo>
                    <a:lnTo>
                      <a:pt x="140" y="1455"/>
                    </a:lnTo>
                    <a:lnTo>
                      <a:pt x="134" y="1466"/>
                    </a:lnTo>
                    <a:lnTo>
                      <a:pt x="131" y="1474"/>
                    </a:lnTo>
                    <a:lnTo>
                      <a:pt x="129" y="1477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 dirty="0"/>
              </a:p>
            </p:txBody>
          </p:sp>
          <p:sp>
            <p:nvSpPr>
              <p:cNvPr id="17" name="Freeform 18">
                <a:extLst>
                  <a:ext uri="{FF2B5EF4-FFF2-40B4-BE49-F238E27FC236}">
                    <a16:creationId xmlns:a16="http://schemas.microsoft.com/office/drawing/2014/main" id="{2F638BF5-5798-4D86-AE39-0E3401780E3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737" y="1173"/>
                <a:ext cx="138" cy="153"/>
              </a:xfrm>
              <a:custGeom>
                <a:avLst/>
                <a:gdLst>
                  <a:gd name="T0" fmla="*/ 7 w 277"/>
                  <a:gd name="T1" fmla="*/ 283 h 306"/>
                  <a:gd name="T2" fmla="*/ 0 w 277"/>
                  <a:gd name="T3" fmla="*/ 268 h 306"/>
                  <a:gd name="T4" fmla="*/ 13 w 277"/>
                  <a:gd name="T5" fmla="*/ 246 h 306"/>
                  <a:gd name="T6" fmla="*/ 39 w 277"/>
                  <a:gd name="T7" fmla="*/ 218 h 306"/>
                  <a:gd name="T8" fmla="*/ 66 w 277"/>
                  <a:gd name="T9" fmla="*/ 188 h 306"/>
                  <a:gd name="T10" fmla="*/ 84 w 277"/>
                  <a:gd name="T11" fmla="*/ 159 h 306"/>
                  <a:gd name="T12" fmla="*/ 86 w 277"/>
                  <a:gd name="T13" fmla="*/ 140 h 306"/>
                  <a:gd name="T14" fmla="*/ 92 w 277"/>
                  <a:gd name="T15" fmla="*/ 125 h 306"/>
                  <a:gd name="T16" fmla="*/ 128 w 277"/>
                  <a:gd name="T17" fmla="*/ 83 h 306"/>
                  <a:gd name="T18" fmla="*/ 145 w 277"/>
                  <a:gd name="T19" fmla="*/ 52 h 306"/>
                  <a:gd name="T20" fmla="*/ 153 w 277"/>
                  <a:gd name="T21" fmla="*/ 27 h 306"/>
                  <a:gd name="T22" fmla="*/ 165 w 277"/>
                  <a:gd name="T23" fmla="*/ 5 h 306"/>
                  <a:gd name="T24" fmla="*/ 177 w 277"/>
                  <a:gd name="T25" fmla="*/ 2 h 306"/>
                  <a:gd name="T26" fmla="*/ 196 w 277"/>
                  <a:gd name="T27" fmla="*/ 14 h 306"/>
                  <a:gd name="T28" fmla="*/ 219 w 277"/>
                  <a:gd name="T29" fmla="*/ 22 h 306"/>
                  <a:gd name="T30" fmla="*/ 249 w 277"/>
                  <a:gd name="T31" fmla="*/ 21 h 306"/>
                  <a:gd name="T32" fmla="*/ 264 w 277"/>
                  <a:gd name="T33" fmla="*/ 14 h 306"/>
                  <a:gd name="T34" fmla="*/ 275 w 277"/>
                  <a:gd name="T35" fmla="*/ 13 h 306"/>
                  <a:gd name="T36" fmla="*/ 275 w 277"/>
                  <a:gd name="T37" fmla="*/ 33 h 306"/>
                  <a:gd name="T38" fmla="*/ 264 w 277"/>
                  <a:gd name="T39" fmla="*/ 55 h 306"/>
                  <a:gd name="T40" fmla="*/ 235 w 277"/>
                  <a:gd name="T41" fmla="*/ 69 h 306"/>
                  <a:gd name="T42" fmla="*/ 216 w 277"/>
                  <a:gd name="T43" fmla="*/ 84 h 306"/>
                  <a:gd name="T44" fmla="*/ 196 w 277"/>
                  <a:gd name="T45" fmla="*/ 92 h 306"/>
                  <a:gd name="T46" fmla="*/ 184 w 277"/>
                  <a:gd name="T47" fmla="*/ 91 h 306"/>
                  <a:gd name="T48" fmla="*/ 167 w 277"/>
                  <a:gd name="T49" fmla="*/ 101 h 306"/>
                  <a:gd name="T50" fmla="*/ 146 w 277"/>
                  <a:gd name="T51" fmla="*/ 128 h 306"/>
                  <a:gd name="T52" fmla="*/ 136 w 277"/>
                  <a:gd name="T53" fmla="*/ 148 h 306"/>
                  <a:gd name="T54" fmla="*/ 125 w 277"/>
                  <a:gd name="T55" fmla="*/ 167 h 306"/>
                  <a:gd name="T56" fmla="*/ 117 w 277"/>
                  <a:gd name="T57" fmla="*/ 181 h 306"/>
                  <a:gd name="T58" fmla="*/ 114 w 277"/>
                  <a:gd name="T59" fmla="*/ 190 h 306"/>
                  <a:gd name="T60" fmla="*/ 98 w 277"/>
                  <a:gd name="T61" fmla="*/ 205 h 306"/>
                  <a:gd name="T62" fmla="*/ 87 w 277"/>
                  <a:gd name="T63" fmla="*/ 221 h 306"/>
                  <a:gd name="T64" fmla="*/ 84 w 277"/>
                  <a:gd name="T65" fmla="*/ 226 h 306"/>
                  <a:gd name="T66" fmla="*/ 78 w 277"/>
                  <a:gd name="T67" fmla="*/ 227 h 306"/>
                  <a:gd name="T68" fmla="*/ 70 w 277"/>
                  <a:gd name="T69" fmla="*/ 229 h 306"/>
                  <a:gd name="T70" fmla="*/ 63 w 277"/>
                  <a:gd name="T71" fmla="*/ 235 h 306"/>
                  <a:gd name="T72" fmla="*/ 50 w 277"/>
                  <a:gd name="T73" fmla="*/ 246 h 306"/>
                  <a:gd name="T74" fmla="*/ 41 w 277"/>
                  <a:gd name="T75" fmla="*/ 260 h 306"/>
                  <a:gd name="T76" fmla="*/ 44 w 277"/>
                  <a:gd name="T77" fmla="*/ 285 h 306"/>
                  <a:gd name="T78" fmla="*/ 45 w 277"/>
                  <a:gd name="T79" fmla="*/ 299 h 306"/>
                  <a:gd name="T80" fmla="*/ 35 w 277"/>
                  <a:gd name="T81" fmla="*/ 306 h 306"/>
                  <a:gd name="T82" fmla="*/ 19 w 277"/>
                  <a:gd name="T83" fmla="*/ 300 h 306"/>
                  <a:gd name="T84" fmla="*/ 13 w 277"/>
                  <a:gd name="T85" fmla="*/ 295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77" h="306">
                    <a:moveTo>
                      <a:pt x="13" y="295"/>
                    </a:moveTo>
                    <a:lnTo>
                      <a:pt x="7" y="283"/>
                    </a:lnTo>
                    <a:lnTo>
                      <a:pt x="2" y="275"/>
                    </a:lnTo>
                    <a:lnTo>
                      <a:pt x="0" y="268"/>
                    </a:lnTo>
                    <a:lnTo>
                      <a:pt x="3" y="258"/>
                    </a:lnTo>
                    <a:lnTo>
                      <a:pt x="13" y="246"/>
                    </a:lnTo>
                    <a:lnTo>
                      <a:pt x="25" y="232"/>
                    </a:lnTo>
                    <a:lnTo>
                      <a:pt x="39" y="218"/>
                    </a:lnTo>
                    <a:lnTo>
                      <a:pt x="50" y="204"/>
                    </a:lnTo>
                    <a:lnTo>
                      <a:pt x="66" y="188"/>
                    </a:lnTo>
                    <a:lnTo>
                      <a:pt x="78" y="173"/>
                    </a:lnTo>
                    <a:lnTo>
                      <a:pt x="84" y="159"/>
                    </a:lnTo>
                    <a:lnTo>
                      <a:pt x="86" y="148"/>
                    </a:lnTo>
                    <a:lnTo>
                      <a:pt x="86" y="140"/>
                    </a:lnTo>
                    <a:lnTo>
                      <a:pt x="87" y="132"/>
                    </a:lnTo>
                    <a:lnTo>
                      <a:pt x="92" y="125"/>
                    </a:lnTo>
                    <a:lnTo>
                      <a:pt x="109" y="103"/>
                    </a:lnTo>
                    <a:lnTo>
                      <a:pt x="128" y="83"/>
                    </a:lnTo>
                    <a:lnTo>
                      <a:pt x="139" y="69"/>
                    </a:lnTo>
                    <a:lnTo>
                      <a:pt x="145" y="52"/>
                    </a:lnTo>
                    <a:lnTo>
                      <a:pt x="149" y="38"/>
                    </a:lnTo>
                    <a:lnTo>
                      <a:pt x="153" y="27"/>
                    </a:lnTo>
                    <a:lnTo>
                      <a:pt x="159" y="14"/>
                    </a:lnTo>
                    <a:lnTo>
                      <a:pt x="165" y="5"/>
                    </a:lnTo>
                    <a:lnTo>
                      <a:pt x="171" y="0"/>
                    </a:lnTo>
                    <a:lnTo>
                      <a:pt x="177" y="2"/>
                    </a:lnTo>
                    <a:lnTo>
                      <a:pt x="185" y="8"/>
                    </a:lnTo>
                    <a:lnTo>
                      <a:pt x="196" y="14"/>
                    </a:lnTo>
                    <a:lnTo>
                      <a:pt x="205" y="19"/>
                    </a:lnTo>
                    <a:lnTo>
                      <a:pt x="219" y="22"/>
                    </a:lnTo>
                    <a:lnTo>
                      <a:pt x="233" y="24"/>
                    </a:lnTo>
                    <a:lnTo>
                      <a:pt x="249" y="21"/>
                    </a:lnTo>
                    <a:lnTo>
                      <a:pt x="257" y="18"/>
                    </a:lnTo>
                    <a:lnTo>
                      <a:pt x="264" y="14"/>
                    </a:lnTo>
                    <a:lnTo>
                      <a:pt x="271" y="11"/>
                    </a:lnTo>
                    <a:lnTo>
                      <a:pt x="275" y="13"/>
                    </a:lnTo>
                    <a:lnTo>
                      <a:pt x="277" y="21"/>
                    </a:lnTo>
                    <a:lnTo>
                      <a:pt x="275" y="33"/>
                    </a:lnTo>
                    <a:lnTo>
                      <a:pt x="272" y="45"/>
                    </a:lnTo>
                    <a:lnTo>
                      <a:pt x="264" y="55"/>
                    </a:lnTo>
                    <a:lnTo>
                      <a:pt x="249" y="63"/>
                    </a:lnTo>
                    <a:lnTo>
                      <a:pt x="235" y="69"/>
                    </a:lnTo>
                    <a:lnTo>
                      <a:pt x="226" y="77"/>
                    </a:lnTo>
                    <a:lnTo>
                      <a:pt x="216" y="84"/>
                    </a:lnTo>
                    <a:lnTo>
                      <a:pt x="207" y="91"/>
                    </a:lnTo>
                    <a:lnTo>
                      <a:pt x="196" y="92"/>
                    </a:lnTo>
                    <a:lnTo>
                      <a:pt x="190" y="92"/>
                    </a:lnTo>
                    <a:lnTo>
                      <a:pt x="184" y="91"/>
                    </a:lnTo>
                    <a:lnTo>
                      <a:pt x="177" y="94"/>
                    </a:lnTo>
                    <a:lnTo>
                      <a:pt x="167" y="101"/>
                    </a:lnTo>
                    <a:lnTo>
                      <a:pt x="157" y="112"/>
                    </a:lnTo>
                    <a:lnTo>
                      <a:pt x="146" y="128"/>
                    </a:lnTo>
                    <a:lnTo>
                      <a:pt x="140" y="139"/>
                    </a:lnTo>
                    <a:lnTo>
                      <a:pt x="136" y="148"/>
                    </a:lnTo>
                    <a:lnTo>
                      <a:pt x="131" y="156"/>
                    </a:lnTo>
                    <a:lnTo>
                      <a:pt x="125" y="167"/>
                    </a:lnTo>
                    <a:lnTo>
                      <a:pt x="120" y="176"/>
                    </a:lnTo>
                    <a:lnTo>
                      <a:pt x="117" y="181"/>
                    </a:lnTo>
                    <a:lnTo>
                      <a:pt x="117" y="185"/>
                    </a:lnTo>
                    <a:lnTo>
                      <a:pt x="114" y="190"/>
                    </a:lnTo>
                    <a:lnTo>
                      <a:pt x="109" y="196"/>
                    </a:lnTo>
                    <a:lnTo>
                      <a:pt x="98" y="205"/>
                    </a:lnTo>
                    <a:lnTo>
                      <a:pt x="90" y="212"/>
                    </a:lnTo>
                    <a:lnTo>
                      <a:pt x="87" y="221"/>
                    </a:lnTo>
                    <a:lnTo>
                      <a:pt x="86" y="224"/>
                    </a:lnTo>
                    <a:lnTo>
                      <a:pt x="84" y="226"/>
                    </a:lnTo>
                    <a:lnTo>
                      <a:pt x="81" y="227"/>
                    </a:lnTo>
                    <a:lnTo>
                      <a:pt x="78" y="227"/>
                    </a:lnTo>
                    <a:lnTo>
                      <a:pt x="73" y="227"/>
                    </a:lnTo>
                    <a:lnTo>
                      <a:pt x="70" y="229"/>
                    </a:lnTo>
                    <a:lnTo>
                      <a:pt x="67" y="230"/>
                    </a:lnTo>
                    <a:lnTo>
                      <a:pt x="63" y="235"/>
                    </a:lnTo>
                    <a:lnTo>
                      <a:pt x="56" y="241"/>
                    </a:lnTo>
                    <a:lnTo>
                      <a:pt x="50" y="246"/>
                    </a:lnTo>
                    <a:lnTo>
                      <a:pt x="44" y="252"/>
                    </a:lnTo>
                    <a:lnTo>
                      <a:pt x="41" y="260"/>
                    </a:lnTo>
                    <a:lnTo>
                      <a:pt x="41" y="271"/>
                    </a:lnTo>
                    <a:lnTo>
                      <a:pt x="44" y="285"/>
                    </a:lnTo>
                    <a:lnTo>
                      <a:pt x="45" y="294"/>
                    </a:lnTo>
                    <a:lnTo>
                      <a:pt x="45" y="299"/>
                    </a:lnTo>
                    <a:lnTo>
                      <a:pt x="41" y="305"/>
                    </a:lnTo>
                    <a:lnTo>
                      <a:pt x="35" y="306"/>
                    </a:lnTo>
                    <a:lnTo>
                      <a:pt x="27" y="305"/>
                    </a:lnTo>
                    <a:lnTo>
                      <a:pt x="19" y="300"/>
                    </a:lnTo>
                    <a:lnTo>
                      <a:pt x="14" y="297"/>
                    </a:lnTo>
                    <a:lnTo>
                      <a:pt x="13" y="295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8" name="Freeform 19">
                <a:extLst>
                  <a:ext uri="{FF2B5EF4-FFF2-40B4-BE49-F238E27FC236}">
                    <a16:creationId xmlns:a16="http://schemas.microsoft.com/office/drawing/2014/main" id="{FBA43CC8-0DE9-4D2E-9DA2-F4A8C6799FF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888" y="1273"/>
                <a:ext cx="39" cy="40"/>
              </a:xfrm>
              <a:custGeom>
                <a:avLst/>
                <a:gdLst>
                  <a:gd name="T0" fmla="*/ 16 w 78"/>
                  <a:gd name="T1" fmla="*/ 81 h 81"/>
                  <a:gd name="T2" fmla="*/ 5 w 78"/>
                  <a:gd name="T3" fmla="*/ 71 h 81"/>
                  <a:gd name="T4" fmla="*/ 0 w 78"/>
                  <a:gd name="T5" fmla="*/ 59 h 81"/>
                  <a:gd name="T6" fmla="*/ 2 w 78"/>
                  <a:gd name="T7" fmla="*/ 48 h 81"/>
                  <a:gd name="T8" fmla="*/ 8 w 78"/>
                  <a:gd name="T9" fmla="*/ 35 h 81"/>
                  <a:gd name="T10" fmla="*/ 20 w 78"/>
                  <a:gd name="T11" fmla="*/ 25 h 81"/>
                  <a:gd name="T12" fmla="*/ 38 w 78"/>
                  <a:gd name="T13" fmla="*/ 15 h 81"/>
                  <a:gd name="T14" fmla="*/ 47 w 78"/>
                  <a:gd name="T15" fmla="*/ 9 h 81"/>
                  <a:gd name="T16" fmla="*/ 53 w 78"/>
                  <a:gd name="T17" fmla="*/ 3 h 81"/>
                  <a:gd name="T18" fmla="*/ 58 w 78"/>
                  <a:gd name="T19" fmla="*/ 0 h 81"/>
                  <a:gd name="T20" fmla="*/ 62 w 78"/>
                  <a:gd name="T21" fmla="*/ 0 h 81"/>
                  <a:gd name="T22" fmla="*/ 67 w 78"/>
                  <a:gd name="T23" fmla="*/ 6 h 81"/>
                  <a:gd name="T24" fmla="*/ 73 w 78"/>
                  <a:gd name="T25" fmla="*/ 15 h 81"/>
                  <a:gd name="T26" fmla="*/ 76 w 78"/>
                  <a:gd name="T27" fmla="*/ 26 h 81"/>
                  <a:gd name="T28" fmla="*/ 78 w 78"/>
                  <a:gd name="T29" fmla="*/ 35 h 81"/>
                  <a:gd name="T30" fmla="*/ 76 w 78"/>
                  <a:gd name="T31" fmla="*/ 45 h 81"/>
                  <a:gd name="T32" fmla="*/ 67 w 78"/>
                  <a:gd name="T33" fmla="*/ 53 h 81"/>
                  <a:gd name="T34" fmla="*/ 55 w 78"/>
                  <a:gd name="T35" fmla="*/ 60 h 81"/>
                  <a:gd name="T36" fmla="*/ 41 w 78"/>
                  <a:gd name="T37" fmla="*/ 67 h 81"/>
                  <a:gd name="T38" fmla="*/ 28 w 78"/>
                  <a:gd name="T39" fmla="*/ 74 h 81"/>
                  <a:gd name="T40" fmla="*/ 19 w 78"/>
                  <a:gd name="T41" fmla="*/ 79 h 81"/>
                  <a:gd name="T42" fmla="*/ 16 w 78"/>
                  <a:gd name="T43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78" h="81">
                    <a:moveTo>
                      <a:pt x="16" y="81"/>
                    </a:moveTo>
                    <a:lnTo>
                      <a:pt x="5" y="71"/>
                    </a:lnTo>
                    <a:lnTo>
                      <a:pt x="0" y="59"/>
                    </a:lnTo>
                    <a:lnTo>
                      <a:pt x="2" y="48"/>
                    </a:lnTo>
                    <a:lnTo>
                      <a:pt x="8" y="35"/>
                    </a:lnTo>
                    <a:lnTo>
                      <a:pt x="20" y="25"/>
                    </a:lnTo>
                    <a:lnTo>
                      <a:pt x="38" y="15"/>
                    </a:lnTo>
                    <a:lnTo>
                      <a:pt x="47" y="9"/>
                    </a:lnTo>
                    <a:lnTo>
                      <a:pt x="53" y="3"/>
                    </a:lnTo>
                    <a:lnTo>
                      <a:pt x="58" y="0"/>
                    </a:lnTo>
                    <a:lnTo>
                      <a:pt x="62" y="0"/>
                    </a:lnTo>
                    <a:lnTo>
                      <a:pt x="67" y="6"/>
                    </a:lnTo>
                    <a:lnTo>
                      <a:pt x="73" y="15"/>
                    </a:lnTo>
                    <a:lnTo>
                      <a:pt x="76" y="26"/>
                    </a:lnTo>
                    <a:lnTo>
                      <a:pt x="78" y="35"/>
                    </a:lnTo>
                    <a:lnTo>
                      <a:pt x="76" y="45"/>
                    </a:lnTo>
                    <a:lnTo>
                      <a:pt x="67" y="53"/>
                    </a:lnTo>
                    <a:lnTo>
                      <a:pt x="55" y="60"/>
                    </a:lnTo>
                    <a:lnTo>
                      <a:pt x="41" y="67"/>
                    </a:lnTo>
                    <a:lnTo>
                      <a:pt x="28" y="74"/>
                    </a:lnTo>
                    <a:lnTo>
                      <a:pt x="19" y="79"/>
                    </a:lnTo>
                    <a:lnTo>
                      <a:pt x="16" y="81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19" name="Freeform 20">
                <a:extLst>
                  <a:ext uri="{FF2B5EF4-FFF2-40B4-BE49-F238E27FC236}">
                    <a16:creationId xmlns:a16="http://schemas.microsoft.com/office/drawing/2014/main" id="{ADD5748A-8A1A-4437-8144-13E73B7EFB67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910" y="962"/>
                <a:ext cx="234" cy="223"/>
              </a:xfrm>
              <a:custGeom>
                <a:avLst/>
                <a:gdLst>
                  <a:gd name="T0" fmla="*/ 0 w 467"/>
                  <a:gd name="T1" fmla="*/ 418 h 447"/>
                  <a:gd name="T2" fmla="*/ 20 w 467"/>
                  <a:gd name="T3" fmla="*/ 387 h 447"/>
                  <a:gd name="T4" fmla="*/ 28 w 467"/>
                  <a:gd name="T5" fmla="*/ 374 h 447"/>
                  <a:gd name="T6" fmla="*/ 49 w 467"/>
                  <a:gd name="T7" fmla="*/ 362 h 447"/>
                  <a:gd name="T8" fmla="*/ 65 w 467"/>
                  <a:gd name="T9" fmla="*/ 348 h 447"/>
                  <a:gd name="T10" fmla="*/ 62 w 467"/>
                  <a:gd name="T11" fmla="*/ 332 h 447"/>
                  <a:gd name="T12" fmla="*/ 54 w 467"/>
                  <a:gd name="T13" fmla="*/ 317 h 447"/>
                  <a:gd name="T14" fmla="*/ 67 w 467"/>
                  <a:gd name="T15" fmla="*/ 294 h 447"/>
                  <a:gd name="T16" fmla="*/ 90 w 467"/>
                  <a:gd name="T17" fmla="*/ 277 h 447"/>
                  <a:gd name="T18" fmla="*/ 116 w 467"/>
                  <a:gd name="T19" fmla="*/ 250 h 447"/>
                  <a:gd name="T20" fmla="*/ 132 w 467"/>
                  <a:gd name="T21" fmla="*/ 211 h 447"/>
                  <a:gd name="T22" fmla="*/ 149 w 467"/>
                  <a:gd name="T23" fmla="*/ 188 h 447"/>
                  <a:gd name="T24" fmla="*/ 160 w 467"/>
                  <a:gd name="T25" fmla="*/ 196 h 447"/>
                  <a:gd name="T26" fmla="*/ 178 w 467"/>
                  <a:gd name="T27" fmla="*/ 182 h 447"/>
                  <a:gd name="T28" fmla="*/ 182 w 467"/>
                  <a:gd name="T29" fmla="*/ 166 h 447"/>
                  <a:gd name="T30" fmla="*/ 206 w 467"/>
                  <a:gd name="T31" fmla="*/ 145 h 447"/>
                  <a:gd name="T32" fmla="*/ 228 w 467"/>
                  <a:gd name="T33" fmla="*/ 137 h 447"/>
                  <a:gd name="T34" fmla="*/ 225 w 467"/>
                  <a:gd name="T35" fmla="*/ 107 h 447"/>
                  <a:gd name="T36" fmla="*/ 225 w 467"/>
                  <a:gd name="T37" fmla="*/ 68 h 447"/>
                  <a:gd name="T38" fmla="*/ 245 w 467"/>
                  <a:gd name="T39" fmla="*/ 65 h 447"/>
                  <a:gd name="T40" fmla="*/ 261 w 467"/>
                  <a:gd name="T41" fmla="*/ 98 h 447"/>
                  <a:gd name="T42" fmla="*/ 292 w 467"/>
                  <a:gd name="T43" fmla="*/ 110 h 447"/>
                  <a:gd name="T44" fmla="*/ 321 w 467"/>
                  <a:gd name="T45" fmla="*/ 98 h 447"/>
                  <a:gd name="T46" fmla="*/ 338 w 467"/>
                  <a:gd name="T47" fmla="*/ 92 h 447"/>
                  <a:gd name="T48" fmla="*/ 360 w 467"/>
                  <a:gd name="T49" fmla="*/ 70 h 447"/>
                  <a:gd name="T50" fmla="*/ 401 w 467"/>
                  <a:gd name="T51" fmla="*/ 20 h 447"/>
                  <a:gd name="T52" fmla="*/ 439 w 467"/>
                  <a:gd name="T53" fmla="*/ 2 h 447"/>
                  <a:gd name="T54" fmla="*/ 466 w 467"/>
                  <a:gd name="T55" fmla="*/ 5 h 447"/>
                  <a:gd name="T56" fmla="*/ 461 w 467"/>
                  <a:gd name="T57" fmla="*/ 28 h 447"/>
                  <a:gd name="T58" fmla="*/ 453 w 467"/>
                  <a:gd name="T59" fmla="*/ 45 h 447"/>
                  <a:gd name="T60" fmla="*/ 467 w 467"/>
                  <a:gd name="T61" fmla="*/ 67 h 447"/>
                  <a:gd name="T62" fmla="*/ 449 w 467"/>
                  <a:gd name="T63" fmla="*/ 87 h 447"/>
                  <a:gd name="T64" fmla="*/ 411 w 467"/>
                  <a:gd name="T65" fmla="*/ 90 h 447"/>
                  <a:gd name="T66" fmla="*/ 373 w 467"/>
                  <a:gd name="T67" fmla="*/ 110 h 447"/>
                  <a:gd name="T68" fmla="*/ 351 w 467"/>
                  <a:gd name="T69" fmla="*/ 123 h 447"/>
                  <a:gd name="T70" fmla="*/ 309 w 467"/>
                  <a:gd name="T71" fmla="*/ 140 h 447"/>
                  <a:gd name="T72" fmla="*/ 293 w 467"/>
                  <a:gd name="T73" fmla="*/ 155 h 447"/>
                  <a:gd name="T74" fmla="*/ 272 w 467"/>
                  <a:gd name="T75" fmla="*/ 193 h 447"/>
                  <a:gd name="T76" fmla="*/ 245 w 467"/>
                  <a:gd name="T77" fmla="*/ 219 h 447"/>
                  <a:gd name="T78" fmla="*/ 208 w 467"/>
                  <a:gd name="T79" fmla="*/ 227 h 447"/>
                  <a:gd name="T80" fmla="*/ 183 w 467"/>
                  <a:gd name="T81" fmla="*/ 225 h 447"/>
                  <a:gd name="T82" fmla="*/ 169 w 467"/>
                  <a:gd name="T83" fmla="*/ 231 h 447"/>
                  <a:gd name="T84" fmla="*/ 163 w 467"/>
                  <a:gd name="T85" fmla="*/ 241 h 447"/>
                  <a:gd name="T86" fmla="*/ 171 w 467"/>
                  <a:gd name="T87" fmla="*/ 266 h 447"/>
                  <a:gd name="T88" fmla="*/ 149 w 467"/>
                  <a:gd name="T89" fmla="*/ 297 h 447"/>
                  <a:gd name="T90" fmla="*/ 110 w 467"/>
                  <a:gd name="T91" fmla="*/ 337 h 447"/>
                  <a:gd name="T92" fmla="*/ 91 w 467"/>
                  <a:gd name="T93" fmla="*/ 379 h 447"/>
                  <a:gd name="T94" fmla="*/ 62 w 467"/>
                  <a:gd name="T95" fmla="*/ 393 h 447"/>
                  <a:gd name="T96" fmla="*/ 40 w 467"/>
                  <a:gd name="T97" fmla="*/ 410 h 447"/>
                  <a:gd name="T98" fmla="*/ 31 w 467"/>
                  <a:gd name="T99" fmla="*/ 440 h 447"/>
                  <a:gd name="T100" fmla="*/ 14 w 467"/>
                  <a:gd name="T101" fmla="*/ 446 h 447"/>
                  <a:gd name="T102" fmla="*/ 4 w 467"/>
                  <a:gd name="T103" fmla="*/ 438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67" h="447">
                    <a:moveTo>
                      <a:pt x="3" y="436"/>
                    </a:moveTo>
                    <a:lnTo>
                      <a:pt x="0" y="426"/>
                    </a:lnTo>
                    <a:lnTo>
                      <a:pt x="0" y="418"/>
                    </a:lnTo>
                    <a:lnTo>
                      <a:pt x="4" y="408"/>
                    </a:lnTo>
                    <a:lnTo>
                      <a:pt x="14" y="396"/>
                    </a:lnTo>
                    <a:lnTo>
                      <a:pt x="20" y="387"/>
                    </a:lnTo>
                    <a:lnTo>
                      <a:pt x="23" y="382"/>
                    </a:lnTo>
                    <a:lnTo>
                      <a:pt x="25" y="379"/>
                    </a:lnTo>
                    <a:lnTo>
                      <a:pt x="28" y="374"/>
                    </a:lnTo>
                    <a:lnTo>
                      <a:pt x="34" y="368"/>
                    </a:lnTo>
                    <a:lnTo>
                      <a:pt x="42" y="363"/>
                    </a:lnTo>
                    <a:lnTo>
                      <a:pt x="49" y="362"/>
                    </a:lnTo>
                    <a:lnTo>
                      <a:pt x="56" y="360"/>
                    </a:lnTo>
                    <a:lnTo>
                      <a:pt x="60" y="357"/>
                    </a:lnTo>
                    <a:lnTo>
                      <a:pt x="65" y="348"/>
                    </a:lnTo>
                    <a:lnTo>
                      <a:pt x="67" y="340"/>
                    </a:lnTo>
                    <a:lnTo>
                      <a:pt x="65" y="336"/>
                    </a:lnTo>
                    <a:lnTo>
                      <a:pt x="62" y="332"/>
                    </a:lnTo>
                    <a:lnTo>
                      <a:pt x="57" y="329"/>
                    </a:lnTo>
                    <a:lnTo>
                      <a:pt x="54" y="325"/>
                    </a:lnTo>
                    <a:lnTo>
                      <a:pt x="54" y="317"/>
                    </a:lnTo>
                    <a:lnTo>
                      <a:pt x="57" y="304"/>
                    </a:lnTo>
                    <a:lnTo>
                      <a:pt x="62" y="298"/>
                    </a:lnTo>
                    <a:lnTo>
                      <a:pt x="67" y="294"/>
                    </a:lnTo>
                    <a:lnTo>
                      <a:pt x="74" y="287"/>
                    </a:lnTo>
                    <a:lnTo>
                      <a:pt x="82" y="281"/>
                    </a:lnTo>
                    <a:lnTo>
                      <a:pt x="90" y="277"/>
                    </a:lnTo>
                    <a:lnTo>
                      <a:pt x="98" y="270"/>
                    </a:lnTo>
                    <a:lnTo>
                      <a:pt x="107" y="263"/>
                    </a:lnTo>
                    <a:lnTo>
                      <a:pt x="116" y="250"/>
                    </a:lnTo>
                    <a:lnTo>
                      <a:pt x="124" y="235"/>
                    </a:lnTo>
                    <a:lnTo>
                      <a:pt x="129" y="222"/>
                    </a:lnTo>
                    <a:lnTo>
                      <a:pt x="132" y="211"/>
                    </a:lnTo>
                    <a:lnTo>
                      <a:pt x="136" y="202"/>
                    </a:lnTo>
                    <a:lnTo>
                      <a:pt x="143" y="193"/>
                    </a:lnTo>
                    <a:lnTo>
                      <a:pt x="149" y="188"/>
                    </a:lnTo>
                    <a:lnTo>
                      <a:pt x="154" y="190"/>
                    </a:lnTo>
                    <a:lnTo>
                      <a:pt x="157" y="193"/>
                    </a:lnTo>
                    <a:lnTo>
                      <a:pt x="160" y="196"/>
                    </a:lnTo>
                    <a:lnTo>
                      <a:pt x="164" y="196"/>
                    </a:lnTo>
                    <a:lnTo>
                      <a:pt x="172" y="191"/>
                    </a:lnTo>
                    <a:lnTo>
                      <a:pt x="178" y="182"/>
                    </a:lnTo>
                    <a:lnTo>
                      <a:pt x="180" y="176"/>
                    </a:lnTo>
                    <a:lnTo>
                      <a:pt x="182" y="171"/>
                    </a:lnTo>
                    <a:lnTo>
                      <a:pt x="182" y="166"/>
                    </a:lnTo>
                    <a:lnTo>
                      <a:pt x="186" y="160"/>
                    </a:lnTo>
                    <a:lnTo>
                      <a:pt x="194" y="152"/>
                    </a:lnTo>
                    <a:lnTo>
                      <a:pt x="206" y="145"/>
                    </a:lnTo>
                    <a:lnTo>
                      <a:pt x="216" y="141"/>
                    </a:lnTo>
                    <a:lnTo>
                      <a:pt x="223" y="140"/>
                    </a:lnTo>
                    <a:lnTo>
                      <a:pt x="228" y="137"/>
                    </a:lnTo>
                    <a:lnTo>
                      <a:pt x="230" y="131"/>
                    </a:lnTo>
                    <a:lnTo>
                      <a:pt x="228" y="121"/>
                    </a:lnTo>
                    <a:lnTo>
                      <a:pt x="225" y="107"/>
                    </a:lnTo>
                    <a:lnTo>
                      <a:pt x="223" y="93"/>
                    </a:lnTo>
                    <a:lnTo>
                      <a:pt x="222" y="79"/>
                    </a:lnTo>
                    <a:lnTo>
                      <a:pt x="225" y="68"/>
                    </a:lnTo>
                    <a:lnTo>
                      <a:pt x="233" y="61"/>
                    </a:lnTo>
                    <a:lnTo>
                      <a:pt x="239" y="59"/>
                    </a:lnTo>
                    <a:lnTo>
                      <a:pt x="245" y="65"/>
                    </a:lnTo>
                    <a:lnTo>
                      <a:pt x="250" y="75"/>
                    </a:lnTo>
                    <a:lnTo>
                      <a:pt x="255" y="87"/>
                    </a:lnTo>
                    <a:lnTo>
                      <a:pt x="261" y="98"/>
                    </a:lnTo>
                    <a:lnTo>
                      <a:pt x="267" y="106"/>
                    </a:lnTo>
                    <a:lnTo>
                      <a:pt x="276" y="110"/>
                    </a:lnTo>
                    <a:lnTo>
                      <a:pt x="292" y="110"/>
                    </a:lnTo>
                    <a:lnTo>
                      <a:pt x="303" y="107"/>
                    </a:lnTo>
                    <a:lnTo>
                      <a:pt x="310" y="104"/>
                    </a:lnTo>
                    <a:lnTo>
                      <a:pt x="321" y="98"/>
                    </a:lnTo>
                    <a:lnTo>
                      <a:pt x="329" y="95"/>
                    </a:lnTo>
                    <a:lnTo>
                      <a:pt x="334" y="93"/>
                    </a:lnTo>
                    <a:lnTo>
                      <a:pt x="338" y="92"/>
                    </a:lnTo>
                    <a:lnTo>
                      <a:pt x="345" y="89"/>
                    </a:lnTo>
                    <a:lnTo>
                      <a:pt x="351" y="81"/>
                    </a:lnTo>
                    <a:lnTo>
                      <a:pt x="360" y="70"/>
                    </a:lnTo>
                    <a:lnTo>
                      <a:pt x="373" y="51"/>
                    </a:lnTo>
                    <a:lnTo>
                      <a:pt x="387" y="34"/>
                    </a:lnTo>
                    <a:lnTo>
                      <a:pt x="401" y="20"/>
                    </a:lnTo>
                    <a:lnTo>
                      <a:pt x="416" y="9"/>
                    </a:lnTo>
                    <a:lnTo>
                      <a:pt x="427" y="5"/>
                    </a:lnTo>
                    <a:lnTo>
                      <a:pt x="439" y="2"/>
                    </a:lnTo>
                    <a:lnTo>
                      <a:pt x="450" y="0"/>
                    </a:lnTo>
                    <a:lnTo>
                      <a:pt x="460" y="2"/>
                    </a:lnTo>
                    <a:lnTo>
                      <a:pt x="466" y="5"/>
                    </a:lnTo>
                    <a:lnTo>
                      <a:pt x="467" y="13"/>
                    </a:lnTo>
                    <a:lnTo>
                      <a:pt x="466" y="22"/>
                    </a:lnTo>
                    <a:lnTo>
                      <a:pt x="461" y="28"/>
                    </a:lnTo>
                    <a:lnTo>
                      <a:pt x="456" y="34"/>
                    </a:lnTo>
                    <a:lnTo>
                      <a:pt x="453" y="39"/>
                    </a:lnTo>
                    <a:lnTo>
                      <a:pt x="453" y="45"/>
                    </a:lnTo>
                    <a:lnTo>
                      <a:pt x="458" y="53"/>
                    </a:lnTo>
                    <a:lnTo>
                      <a:pt x="464" y="61"/>
                    </a:lnTo>
                    <a:lnTo>
                      <a:pt x="467" y="67"/>
                    </a:lnTo>
                    <a:lnTo>
                      <a:pt x="467" y="75"/>
                    </a:lnTo>
                    <a:lnTo>
                      <a:pt x="460" y="82"/>
                    </a:lnTo>
                    <a:lnTo>
                      <a:pt x="449" y="87"/>
                    </a:lnTo>
                    <a:lnTo>
                      <a:pt x="438" y="87"/>
                    </a:lnTo>
                    <a:lnTo>
                      <a:pt x="425" y="89"/>
                    </a:lnTo>
                    <a:lnTo>
                      <a:pt x="411" y="90"/>
                    </a:lnTo>
                    <a:lnTo>
                      <a:pt x="394" y="98"/>
                    </a:lnTo>
                    <a:lnTo>
                      <a:pt x="382" y="104"/>
                    </a:lnTo>
                    <a:lnTo>
                      <a:pt x="373" y="110"/>
                    </a:lnTo>
                    <a:lnTo>
                      <a:pt x="366" y="113"/>
                    </a:lnTo>
                    <a:lnTo>
                      <a:pt x="360" y="118"/>
                    </a:lnTo>
                    <a:lnTo>
                      <a:pt x="351" y="123"/>
                    </a:lnTo>
                    <a:lnTo>
                      <a:pt x="335" y="129"/>
                    </a:lnTo>
                    <a:lnTo>
                      <a:pt x="318" y="137"/>
                    </a:lnTo>
                    <a:lnTo>
                      <a:pt x="309" y="140"/>
                    </a:lnTo>
                    <a:lnTo>
                      <a:pt x="303" y="145"/>
                    </a:lnTo>
                    <a:lnTo>
                      <a:pt x="298" y="148"/>
                    </a:lnTo>
                    <a:lnTo>
                      <a:pt x="293" y="155"/>
                    </a:lnTo>
                    <a:lnTo>
                      <a:pt x="286" y="166"/>
                    </a:lnTo>
                    <a:lnTo>
                      <a:pt x="278" y="182"/>
                    </a:lnTo>
                    <a:lnTo>
                      <a:pt x="272" y="193"/>
                    </a:lnTo>
                    <a:lnTo>
                      <a:pt x="265" y="202"/>
                    </a:lnTo>
                    <a:lnTo>
                      <a:pt x="258" y="210"/>
                    </a:lnTo>
                    <a:lnTo>
                      <a:pt x="245" y="219"/>
                    </a:lnTo>
                    <a:lnTo>
                      <a:pt x="231" y="227"/>
                    </a:lnTo>
                    <a:lnTo>
                      <a:pt x="219" y="228"/>
                    </a:lnTo>
                    <a:lnTo>
                      <a:pt x="208" y="227"/>
                    </a:lnTo>
                    <a:lnTo>
                      <a:pt x="197" y="225"/>
                    </a:lnTo>
                    <a:lnTo>
                      <a:pt x="188" y="225"/>
                    </a:lnTo>
                    <a:lnTo>
                      <a:pt x="183" y="225"/>
                    </a:lnTo>
                    <a:lnTo>
                      <a:pt x="177" y="227"/>
                    </a:lnTo>
                    <a:lnTo>
                      <a:pt x="172" y="228"/>
                    </a:lnTo>
                    <a:lnTo>
                      <a:pt x="169" y="231"/>
                    </a:lnTo>
                    <a:lnTo>
                      <a:pt x="166" y="233"/>
                    </a:lnTo>
                    <a:lnTo>
                      <a:pt x="164" y="236"/>
                    </a:lnTo>
                    <a:lnTo>
                      <a:pt x="163" y="241"/>
                    </a:lnTo>
                    <a:lnTo>
                      <a:pt x="164" y="245"/>
                    </a:lnTo>
                    <a:lnTo>
                      <a:pt x="169" y="255"/>
                    </a:lnTo>
                    <a:lnTo>
                      <a:pt x="171" y="266"/>
                    </a:lnTo>
                    <a:lnTo>
                      <a:pt x="169" y="275"/>
                    </a:lnTo>
                    <a:lnTo>
                      <a:pt x="161" y="286"/>
                    </a:lnTo>
                    <a:lnTo>
                      <a:pt x="149" y="297"/>
                    </a:lnTo>
                    <a:lnTo>
                      <a:pt x="135" y="308"/>
                    </a:lnTo>
                    <a:lnTo>
                      <a:pt x="122" y="320"/>
                    </a:lnTo>
                    <a:lnTo>
                      <a:pt x="110" y="337"/>
                    </a:lnTo>
                    <a:lnTo>
                      <a:pt x="102" y="354"/>
                    </a:lnTo>
                    <a:lnTo>
                      <a:pt x="96" y="370"/>
                    </a:lnTo>
                    <a:lnTo>
                      <a:pt x="91" y="379"/>
                    </a:lnTo>
                    <a:lnTo>
                      <a:pt x="82" y="385"/>
                    </a:lnTo>
                    <a:lnTo>
                      <a:pt x="73" y="390"/>
                    </a:lnTo>
                    <a:lnTo>
                      <a:pt x="62" y="393"/>
                    </a:lnTo>
                    <a:lnTo>
                      <a:pt x="53" y="396"/>
                    </a:lnTo>
                    <a:lnTo>
                      <a:pt x="45" y="402"/>
                    </a:lnTo>
                    <a:lnTo>
                      <a:pt x="40" y="410"/>
                    </a:lnTo>
                    <a:lnTo>
                      <a:pt x="37" y="421"/>
                    </a:lnTo>
                    <a:lnTo>
                      <a:pt x="34" y="432"/>
                    </a:lnTo>
                    <a:lnTo>
                      <a:pt x="31" y="440"/>
                    </a:lnTo>
                    <a:lnTo>
                      <a:pt x="26" y="446"/>
                    </a:lnTo>
                    <a:lnTo>
                      <a:pt x="18" y="447"/>
                    </a:lnTo>
                    <a:lnTo>
                      <a:pt x="14" y="446"/>
                    </a:lnTo>
                    <a:lnTo>
                      <a:pt x="9" y="443"/>
                    </a:lnTo>
                    <a:lnTo>
                      <a:pt x="6" y="441"/>
                    </a:lnTo>
                    <a:lnTo>
                      <a:pt x="4" y="438"/>
                    </a:lnTo>
                    <a:lnTo>
                      <a:pt x="3" y="436"/>
                    </a:lnTo>
                    <a:lnTo>
                      <a:pt x="3" y="436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4826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ko-KR" altLang="en-US"/>
              </a:p>
            </p:txBody>
          </p:sp>
        </p:grpSp>
      </p:grpSp>
      <p:sp>
        <p:nvSpPr>
          <p:cNvPr id="42" name="타원 41">
            <a:extLst>
              <a:ext uri="{FF2B5EF4-FFF2-40B4-BE49-F238E27FC236}">
                <a16:creationId xmlns:a16="http://schemas.microsoft.com/office/drawing/2014/main" id="{C51C5D40-CAA2-478A-84C6-7AA38A20E746}"/>
              </a:ext>
            </a:extLst>
          </p:cNvPr>
          <p:cNvSpPr/>
          <p:nvPr/>
        </p:nvSpPr>
        <p:spPr>
          <a:xfrm>
            <a:off x="530316" y="2494799"/>
            <a:ext cx="1140944" cy="1140370"/>
          </a:xfrm>
          <a:prstGeom prst="ellipse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일</a:t>
            </a:r>
          </a:p>
        </p:txBody>
      </p:sp>
      <p:sp>
        <p:nvSpPr>
          <p:cNvPr id="43" name="타원 42">
            <a:extLst>
              <a:ext uri="{FF2B5EF4-FFF2-40B4-BE49-F238E27FC236}">
                <a16:creationId xmlns:a16="http://schemas.microsoft.com/office/drawing/2014/main" id="{AD3447BD-B754-46DD-A587-EC38B65EA343}"/>
              </a:ext>
            </a:extLst>
          </p:cNvPr>
          <p:cNvSpPr/>
          <p:nvPr/>
        </p:nvSpPr>
        <p:spPr>
          <a:xfrm>
            <a:off x="1956897" y="2494799"/>
            <a:ext cx="1140944" cy="1140370"/>
          </a:xfrm>
          <a:prstGeom prst="ellipse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본</a:t>
            </a:r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175D5F21-41A0-48AB-9CCC-DAF45C35612A}"/>
              </a:ext>
            </a:extLst>
          </p:cNvPr>
          <p:cNvSpPr/>
          <p:nvPr/>
        </p:nvSpPr>
        <p:spPr>
          <a:xfrm>
            <a:off x="8516128" y="2732921"/>
            <a:ext cx="798743" cy="768910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교</a:t>
            </a:r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DEBF9182-660C-4936-8033-7DBC966796F1}"/>
              </a:ext>
            </a:extLst>
          </p:cNvPr>
          <p:cNvSpPr/>
          <p:nvPr/>
        </p:nvSpPr>
        <p:spPr>
          <a:xfrm>
            <a:off x="9367653" y="2732921"/>
            <a:ext cx="798743" cy="768910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육</a:t>
            </a:r>
          </a:p>
        </p:txBody>
      </p:sp>
      <p:sp>
        <p:nvSpPr>
          <p:cNvPr id="46" name="타원 45">
            <a:extLst>
              <a:ext uri="{FF2B5EF4-FFF2-40B4-BE49-F238E27FC236}">
                <a16:creationId xmlns:a16="http://schemas.microsoft.com/office/drawing/2014/main" id="{BA36C343-CA2D-4650-8ACC-5D1765F13B8C}"/>
              </a:ext>
            </a:extLst>
          </p:cNvPr>
          <p:cNvSpPr/>
          <p:nvPr/>
        </p:nvSpPr>
        <p:spPr>
          <a:xfrm>
            <a:off x="10245811" y="2732921"/>
            <a:ext cx="798743" cy="768910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제</a:t>
            </a:r>
          </a:p>
        </p:txBody>
      </p:sp>
      <p:sp>
        <p:nvSpPr>
          <p:cNvPr id="47" name="타원 46">
            <a:extLst>
              <a:ext uri="{FF2B5EF4-FFF2-40B4-BE49-F238E27FC236}">
                <a16:creationId xmlns:a16="http://schemas.microsoft.com/office/drawing/2014/main" id="{63CE26F9-A017-45D6-B6D6-AADC97C0DE6E}"/>
              </a:ext>
            </a:extLst>
          </p:cNvPr>
          <p:cNvSpPr/>
          <p:nvPr/>
        </p:nvSpPr>
        <p:spPr>
          <a:xfrm>
            <a:off x="11088459" y="2725445"/>
            <a:ext cx="798743" cy="768910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도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203A42-D69F-47BD-895B-CB0BB078F88B}"/>
              </a:ext>
            </a:extLst>
          </p:cNvPr>
          <p:cNvSpPr txBox="1"/>
          <p:nvPr/>
        </p:nvSpPr>
        <p:spPr>
          <a:xfrm>
            <a:off x="8510424" y="5011341"/>
            <a:ext cx="347077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/>
              <a:t>2*8*19*3 </a:t>
            </a:r>
            <a:r>
              <a:rPr lang="ko-KR" altLang="en-US" sz="2400" dirty="0"/>
              <a:t>일</a:t>
            </a:r>
            <a:r>
              <a:rPr lang="en-US" altLang="ko-KR" sz="2400" dirty="0"/>
              <a:t>*</a:t>
            </a:r>
            <a:r>
              <a:rPr lang="ko-KR" altLang="en-US" sz="2400" dirty="0"/>
              <a:t>어일</a:t>
            </a:r>
            <a:r>
              <a:rPr lang="en-US" altLang="ko-KR" sz="2400" dirty="0"/>
              <a:t>*</a:t>
            </a:r>
            <a:r>
              <a:rPr lang="ko-KR" altLang="en-US" sz="2400" dirty="0"/>
              <a:t>학과</a:t>
            </a:r>
            <a:endParaRPr lang="en-US" altLang="ko-KR" sz="2400" dirty="0"/>
          </a:p>
          <a:p>
            <a:r>
              <a:rPr lang="en-US" altLang="ko-KR" sz="2400" dirty="0"/>
              <a:t> </a:t>
            </a:r>
          </a:p>
          <a:p>
            <a:r>
              <a:rPr lang="ko-KR" altLang="en-US" sz="2400" dirty="0"/>
              <a:t>                      권</a:t>
            </a:r>
            <a:r>
              <a:rPr lang="en-US" altLang="ko-KR" sz="2400" dirty="0"/>
              <a:t>*</a:t>
            </a:r>
            <a:r>
              <a:rPr lang="ko-KR" altLang="en-US" sz="2400" dirty="0"/>
              <a:t>준</a:t>
            </a:r>
            <a:endParaRPr lang="en-US" altLang="ko-KR" sz="2400" dirty="0"/>
          </a:p>
          <a:p>
            <a:endParaRPr lang="en-US" altLang="ko-KR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0597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0"/>
            <a:ext cx="12192000" cy="249462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05850" y="337352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근대일본의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308914" y="2709998"/>
            <a:ext cx="5724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b="1" dirty="0" err="1">
                <a:latin typeface="DX경필명조B" pitchFamily="2" charset="-127"/>
                <a:ea typeface="DX경필명조B" pitchFamily="2" charset="-127"/>
              </a:rPr>
              <a:t>다이쇼</a:t>
            </a:r>
            <a:r>
              <a:rPr lang="ko-KR" altLang="en-US" sz="3200" b="1" dirty="0">
                <a:latin typeface="DX경필명조B" pitchFamily="2" charset="-127"/>
                <a:ea typeface="DX경필명조B" pitchFamily="2" charset="-127"/>
              </a:rPr>
              <a:t> 시대</a:t>
            </a:r>
            <a:endParaRPr lang="ko-KR" altLang="en-US" sz="1400" b="1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AE36675-8824-4A7B-9268-C61AFE42588D}"/>
              </a:ext>
            </a:extLst>
          </p:cNvPr>
          <p:cNvSpPr/>
          <p:nvPr/>
        </p:nvSpPr>
        <p:spPr>
          <a:xfrm>
            <a:off x="931767" y="3294773"/>
            <a:ext cx="35381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개성적 교육이며 활동적 교육</a:t>
            </a:r>
            <a:endParaRPr lang="ko-KR" altLang="en-US" sz="20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B1F40D6C-36B0-4006-9147-B796E510C6BF}"/>
              </a:ext>
            </a:extLst>
          </p:cNvPr>
          <p:cNvSpPr/>
          <p:nvPr/>
        </p:nvSpPr>
        <p:spPr>
          <a:xfrm>
            <a:off x="97657" y="384941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b="1" dirty="0"/>
              <a:t>제</a:t>
            </a:r>
            <a:r>
              <a:rPr lang="en-US" altLang="ko-KR" b="1" dirty="0"/>
              <a:t>1</a:t>
            </a:r>
            <a:r>
              <a:rPr lang="ko-KR" altLang="en-US" b="1" dirty="0"/>
              <a:t>차대전 후 고등교육의 기회 확대를 촉진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4159417-EC75-40C2-91D6-CEB4B783D2E6}"/>
              </a:ext>
            </a:extLst>
          </p:cNvPr>
          <p:cNvSpPr/>
          <p:nvPr/>
        </p:nvSpPr>
        <p:spPr>
          <a:xfrm>
            <a:off x="0" y="4419452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고등교육기관 확장 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6</a:t>
            </a:r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개년계획을 수립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29</a:t>
            </a:r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개의 전문학교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, 17</a:t>
            </a:r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개의 고등학교를 창립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·</a:t>
            </a:r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증설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ko-KR" altLang="en-US" sz="20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A196E0F-0FC0-4F98-912A-419C368DEE34}"/>
              </a:ext>
            </a:extLst>
          </p:cNvPr>
          <p:cNvSpPr/>
          <p:nvPr/>
        </p:nvSpPr>
        <p:spPr>
          <a:xfrm>
            <a:off x="-15786" y="5717097"/>
            <a:ext cx="32319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여자 중등교육의 확장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·</a:t>
            </a:r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충실</a:t>
            </a:r>
            <a:endParaRPr lang="ko-KR" altLang="en-US" sz="2000" b="1" dirty="0"/>
          </a:p>
        </p:txBody>
      </p:sp>
      <p:cxnSp>
        <p:nvCxnSpPr>
          <p:cNvPr id="86" name="연결선: 꺾임 85">
            <a:extLst>
              <a:ext uri="{FF2B5EF4-FFF2-40B4-BE49-F238E27FC236}">
                <a16:creationId xmlns:a16="http://schemas.microsoft.com/office/drawing/2014/main" id="{07B3F111-B223-44BE-BEB6-7835E66335B8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3216189" y="4034084"/>
            <a:ext cx="3440518" cy="1883068"/>
          </a:xfrm>
          <a:prstGeom prst="bentConnector3">
            <a:avLst>
              <a:gd name="adj1" fmla="val 79274"/>
            </a:avLst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69CDCF5D-882B-40EC-A04F-303E391A1899}"/>
              </a:ext>
            </a:extLst>
          </p:cNvPr>
          <p:cNvGrpSpPr/>
          <p:nvPr/>
        </p:nvGrpSpPr>
        <p:grpSpPr>
          <a:xfrm>
            <a:off x="6714785" y="2709999"/>
            <a:ext cx="5226379" cy="3007098"/>
            <a:chOff x="3736046" y="3602143"/>
            <a:chExt cx="5226379" cy="2288097"/>
          </a:xfrm>
        </p:grpSpPr>
        <p:sp>
          <p:nvSpPr>
            <p:cNvPr id="10" name="사각형: 둥근 모서리 9">
              <a:extLst>
                <a:ext uri="{FF2B5EF4-FFF2-40B4-BE49-F238E27FC236}">
                  <a16:creationId xmlns:a16="http://schemas.microsoft.com/office/drawing/2014/main" id="{C28A25A0-055B-4660-B442-F8AABF5C81EF}"/>
                </a:ext>
              </a:extLst>
            </p:cNvPr>
            <p:cNvSpPr/>
            <p:nvPr/>
          </p:nvSpPr>
          <p:spPr>
            <a:xfrm>
              <a:off x="3736046" y="3602143"/>
              <a:ext cx="5226379" cy="228809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3FE7554-CAC6-4EE6-90FB-12F7EC30EA18}"/>
                </a:ext>
              </a:extLst>
            </p:cNvPr>
            <p:cNvSpPr txBox="1"/>
            <p:nvPr/>
          </p:nvSpPr>
          <p:spPr>
            <a:xfrm>
              <a:off x="4082000" y="4131697"/>
              <a:ext cx="4621852" cy="1194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dirty="0">
                  <a:solidFill>
                    <a:srgbClr val="222222"/>
                  </a:solidFill>
                  <a:latin typeface="Arial" panose="020B0604020202020204" pitchFamily="34" charset="0"/>
                </a:rPr>
                <a:t>여자대학 창설</a:t>
              </a:r>
              <a:r>
                <a:rPr lang="en-US" altLang="ko-KR" sz="2400" dirty="0">
                  <a:solidFill>
                    <a:srgbClr val="222222"/>
                  </a:solidFill>
                  <a:latin typeface="Arial" panose="020B0604020202020204" pitchFamily="34" charset="0"/>
                </a:rPr>
                <a:t>, </a:t>
              </a:r>
              <a:r>
                <a:rPr lang="ko-KR" altLang="en-US" sz="2400" dirty="0">
                  <a:solidFill>
                    <a:srgbClr val="222222"/>
                  </a:solidFill>
                  <a:latin typeface="Arial" panose="020B0604020202020204" pitchFamily="34" charset="0"/>
                </a:rPr>
                <a:t>여자고등사범</a:t>
              </a:r>
              <a:r>
                <a:rPr lang="en-US" altLang="ko-KR" sz="2400" dirty="0">
                  <a:solidFill>
                    <a:srgbClr val="222222"/>
                  </a:solidFill>
                  <a:latin typeface="Arial" panose="020B0604020202020204" pitchFamily="34" charset="0"/>
                </a:rPr>
                <a:t>,</a:t>
              </a:r>
              <a:r>
                <a:rPr lang="ko-KR" altLang="en-US" sz="2400" dirty="0">
                  <a:solidFill>
                    <a:srgbClr val="222222"/>
                  </a:solidFill>
                  <a:latin typeface="Arial" panose="020B0604020202020204" pitchFamily="34" charset="0"/>
                </a:rPr>
                <a:t> 여자고등교육의 발전에 공헌</a:t>
              </a:r>
              <a:r>
                <a:rPr lang="en-US" altLang="ko-KR" sz="2400" dirty="0">
                  <a:solidFill>
                    <a:srgbClr val="222222"/>
                  </a:solidFill>
                  <a:latin typeface="Arial" panose="020B0604020202020204" pitchFamily="34" charset="0"/>
                </a:rPr>
                <a:t>,</a:t>
              </a:r>
              <a:r>
                <a:rPr lang="ko-KR" altLang="en-US" sz="2400" dirty="0">
                  <a:solidFill>
                    <a:srgbClr val="222222"/>
                  </a:solidFill>
                  <a:latin typeface="Arial" panose="020B0604020202020204" pitchFamily="34" charset="0"/>
                </a:rPr>
                <a:t> 또한 여자의 사회적 신분향상 및 여자교육의 진흥 자체에도 큰 이바지</a:t>
              </a:r>
              <a:r>
                <a:rPr lang="en-US" altLang="ko-KR" sz="2400" dirty="0">
                  <a:solidFill>
                    <a:srgbClr val="222222"/>
                  </a:solidFill>
                  <a:latin typeface="Arial" panose="020B0604020202020204" pitchFamily="34" charset="0"/>
                </a:rPr>
                <a:t>.</a:t>
              </a:r>
              <a:endParaRPr lang="ko-KR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93734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0" y="0"/>
            <a:ext cx="12192000" cy="15890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05850" y="-303124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근대일본의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573116" y="1196320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10359" y="1042366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135569" y="1702898"/>
            <a:ext cx="5724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b="1" dirty="0">
                <a:latin typeface="DX경필명조B" pitchFamily="2" charset="-127"/>
                <a:ea typeface="DX경필명조B" pitchFamily="2" charset="-127"/>
              </a:rPr>
              <a:t>쇼와 시대</a:t>
            </a:r>
            <a:endParaRPr lang="ko-KR" altLang="en-US" sz="1400" b="1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AE36675-8824-4A7B-9268-C61AFE42588D}"/>
              </a:ext>
            </a:extLst>
          </p:cNvPr>
          <p:cNvSpPr/>
          <p:nvPr/>
        </p:nvSpPr>
        <p:spPr>
          <a:xfrm>
            <a:off x="284757" y="2280413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altLang="ko-KR" b="1" dirty="0">
                <a:solidFill>
                  <a:srgbClr val="222222"/>
                </a:solidFill>
                <a:latin typeface="Arial" panose="020B0604020202020204" pitchFamily="34" charset="0"/>
              </a:rPr>
              <a:t>5</a:t>
            </a:r>
            <a:r>
              <a:rPr lang="ko-KR" altLang="en-US" b="1" dirty="0">
                <a:solidFill>
                  <a:srgbClr val="222222"/>
                </a:solidFill>
                <a:latin typeface="Arial" panose="020B0604020202020204" pitchFamily="34" charset="0"/>
              </a:rPr>
              <a:t>기로 나눠진 교육</a:t>
            </a:r>
            <a:endParaRPr lang="ko-KR" altLang="en-US" sz="2000" b="1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1274320C-83C1-402E-BE5D-70816DB24B9E}"/>
              </a:ext>
            </a:extLst>
          </p:cNvPr>
          <p:cNvSpPr/>
          <p:nvPr/>
        </p:nvSpPr>
        <p:spPr>
          <a:xfrm>
            <a:off x="2918959" y="1877902"/>
            <a:ext cx="8796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제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1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기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: 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구교육체제를 불식한 신교육의 </a:t>
            </a:r>
            <a:r>
              <a:rPr lang="ko-KR" altLang="en-US" sz="2400" b="1" dirty="0" err="1">
                <a:solidFill>
                  <a:srgbClr val="222222"/>
                </a:solidFill>
                <a:latin typeface="Arial" panose="020B0604020202020204" pitchFamily="34" charset="0"/>
              </a:rPr>
              <a:t>전주기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en-US" altLang="ko-KR" sz="2400" b="1" dirty="0"/>
              <a:t>1945</a:t>
            </a:r>
            <a:r>
              <a:rPr lang="ko-KR" altLang="en-US" sz="2400" b="1" dirty="0"/>
              <a:t>년</a:t>
            </a:r>
            <a:r>
              <a:rPr lang="en-US" altLang="ko-KR" sz="2400" b="1" dirty="0"/>
              <a:t>~1946</a:t>
            </a:r>
            <a:r>
              <a:rPr lang="ko-KR" altLang="en-US" sz="2400" b="1" dirty="0"/>
              <a:t>년</a:t>
            </a:r>
            <a:r>
              <a:rPr lang="en-US" altLang="ko-KR" sz="2400" b="1" dirty="0"/>
              <a:t>)</a:t>
            </a:r>
            <a:endParaRPr lang="ko-KR" altLang="en-US" sz="2400" b="1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3AD7E0A-B65B-4BA2-8C77-AB75326B1F7A}"/>
              </a:ext>
            </a:extLst>
          </p:cNvPr>
          <p:cNvSpPr/>
          <p:nvPr/>
        </p:nvSpPr>
        <p:spPr>
          <a:xfrm>
            <a:off x="2998038" y="2827409"/>
            <a:ext cx="8717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제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2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기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:</a:t>
            </a:r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신교육 </a:t>
            </a:r>
            <a:r>
              <a:rPr lang="ko-KR" altLang="en-US" sz="2400" b="1" dirty="0" err="1">
                <a:solidFill>
                  <a:srgbClr val="222222"/>
                </a:solidFill>
                <a:latin typeface="Arial" panose="020B0604020202020204" pitchFamily="34" charset="0"/>
              </a:rPr>
              <a:t>건설기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즉 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6·3·3·4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제의 </a:t>
            </a:r>
            <a:r>
              <a:rPr lang="ko-KR" altLang="en-US" sz="2400" b="1" dirty="0" err="1">
                <a:solidFill>
                  <a:srgbClr val="222222"/>
                </a:solidFill>
                <a:latin typeface="Arial" panose="020B0604020202020204" pitchFamily="34" charset="0"/>
              </a:rPr>
              <a:t>발족기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en-US" altLang="ko-KR" sz="2400" b="1" dirty="0"/>
              <a:t>1947</a:t>
            </a:r>
            <a:r>
              <a:rPr lang="ko-KR" altLang="en-US" sz="2400" b="1" dirty="0"/>
              <a:t>년</a:t>
            </a:r>
            <a:r>
              <a:rPr lang="en-US" altLang="ko-KR" sz="2400" b="1" dirty="0"/>
              <a:t>~1949</a:t>
            </a:r>
            <a:r>
              <a:rPr lang="ko-KR" altLang="en-US" sz="2400" b="1" dirty="0"/>
              <a:t>년</a:t>
            </a:r>
            <a:r>
              <a:rPr lang="en-US" altLang="ko-KR" sz="2400" b="1" dirty="0"/>
              <a:t>)</a:t>
            </a:r>
            <a:endParaRPr lang="ko-KR" altLang="en-US" sz="2400" b="1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8B4369B-6BA3-48EE-AE60-433E4B55FB9B}"/>
              </a:ext>
            </a:extLst>
          </p:cNvPr>
          <p:cNvSpPr/>
          <p:nvPr/>
        </p:nvSpPr>
        <p:spPr>
          <a:xfrm>
            <a:off x="2918959" y="3806650"/>
            <a:ext cx="8636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 제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3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기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: 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교육에 있어서의 우선회의 시대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en-US" altLang="ko-KR" sz="2400" b="1" dirty="0"/>
              <a:t>1950</a:t>
            </a:r>
            <a:r>
              <a:rPr lang="ko-KR" altLang="en-US" sz="2400" b="1" dirty="0"/>
              <a:t>년</a:t>
            </a:r>
            <a:r>
              <a:rPr lang="en-US" altLang="ko-KR" sz="2400" b="1" dirty="0"/>
              <a:t>~1952</a:t>
            </a:r>
            <a:r>
              <a:rPr lang="ko-KR" altLang="en-US" sz="2400" b="1" dirty="0"/>
              <a:t>년</a:t>
            </a:r>
            <a:r>
              <a:rPr lang="en-US" altLang="ko-KR" sz="2400" b="1" dirty="0"/>
              <a:t>)</a:t>
            </a:r>
            <a:endParaRPr lang="ko-KR" altLang="en-US" sz="2400" b="1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814D0C6-DEF1-4931-AD6A-65ECC71E741D}"/>
              </a:ext>
            </a:extLst>
          </p:cNvPr>
          <p:cNvSpPr/>
          <p:nvPr/>
        </p:nvSpPr>
        <p:spPr>
          <a:xfrm>
            <a:off x="2948511" y="4773482"/>
            <a:ext cx="74583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b="1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제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4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기</a:t>
            </a:r>
            <a:r>
              <a:rPr lang="en-US" altLang="ko-KR" sz="2000" b="1" dirty="0">
                <a:solidFill>
                  <a:srgbClr val="222222"/>
                </a:solidFill>
                <a:latin typeface="Arial" panose="020B0604020202020204" pitchFamily="34" charset="0"/>
              </a:rPr>
              <a:t>: </a:t>
            </a:r>
            <a:r>
              <a:rPr lang="ko-KR" altLang="en-US" sz="2400" b="1" dirty="0"/>
              <a:t>교육 체제의 </a:t>
            </a:r>
            <a:r>
              <a:rPr lang="ko-KR" altLang="en-US" sz="2400" b="1" dirty="0" err="1"/>
              <a:t>정비기</a:t>
            </a:r>
            <a:r>
              <a:rPr lang="ko-KR" altLang="en-US" sz="2400" b="1" dirty="0"/>
              <a:t> 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en-US" altLang="ko-KR" sz="2400" b="1" dirty="0"/>
              <a:t>1953</a:t>
            </a:r>
            <a:r>
              <a:rPr lang="ko-KR" altLang="en-US" sz="2400" b="1" dirty="0"/>
              <a:t>년에서 </a:t>
            </a:r>
            <a:r>
              <a:rPr lang="en-US" altLang="ko-KR" sz="2400" b="1" dirty="0"/>
              <a:t>1965</a:t>
            </a:r>
            <a:r>
              <a:rPr lang="ko-KR" altLang="en-US" sz="2400" b="1" dirty="0"/>
              <a:t>년</a:t>
            </a:r>
            <a:r>
              <a:rPr lang="en-US" altLang="ko-KR" sz="2400" b="1" dirty="0"/>
              <a:t>)</a:t>
            </a:r>
            <a:endParaRPr lang="ko-KR" altLang="en-US" sz="2400" b="1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95335AF1-B97A-45B7-A23E-64668FF869FE}"/>
              </a:ext>
            </a:extLst>
          </p:cNvPr>
          <p:cNvSpPr/>
          <p:nvPr/>
        </p:nvSpPr>
        <p:spPr>
          <a:xfrm>
            <a:off x="2559803" y="5695481"/>
            <a:ext cx="88221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1966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년부터 오늘에 이르기 까지</a:t>
            </a:r>
            <a:r>
              <a:rPr lang="en-US" altLang="ko-KR" sz="24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 기대되는 인간상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'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과 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'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후기 중등교육의 확충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·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정비에 대하여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'</a:t>
            </a:r>
            <a:endParaRPr lang="ko-KR" altLang="en-US" sz="2400" dirty="0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46BE517E-87E7-4FFD-AE77-8FD5B4F5DF1D}"/>
              </a:ext>
            </a:extLst>
          </p:cNvPr>
          <p:cNvSpPr/>
          <p:nvPr/>
        </p:nvSpPr>
        <p:spPr>
          <a:xfrm>
            <a:off x="2555038" y="1697391"/>
            <a:ext cx="1415104" cy="82268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제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1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기</a:t>
            </a:r>
            <a:endParaRPr lang="ko-KR" altLang="en-US" sz="2400" dirty="0"/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id="{5726AA86-2103-4452-ACEE-65C49D3DB8AE}"/>
              </a:ext>
            </a:extLst>
          </p:cNvPr>
          <p:cNvSpPr/>
          <p:nvPr/>
        </p:nvSpPr>
        <p:spPr>
          <a:xfrm>
            <a:off x="2549528" y="2662703"/>
            <a:ext cx="1415104" cy="82268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제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2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기</a:t>
            </a:r>
            <a:endParaRPr lang="ko-KR" altLang="en-US" sz="2400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9BDD965D-0C59-4EA7-8320-D6BC62DCD5DB}"/>
              </a:ext>
            </a:extLst>
          </p:cNvPr>
          <p:cNvSpPr/>
          <p:nvPr/>
        </p:nvSpPr>
        <p:spPr>
          <a:xfrm>
            <a:off x="2559803" y="3627413"/>
            <a:ext cx="1415104" cy="82268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제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3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기</a:t>
            </a:r>
            <a:endParaRPr lang="ko-KR" altLang="en-US" sz="2400" dirty="0"/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AE54A1E1-DF51-4CF8-862F-C91845FDD6F0}"/>
              </a:ext>
            </a:extLst>
          </p:cNvPr>
          <p:cNvSpPr/>
          <p:nvPr/>
        </p:nvSpPr>
        <p:spPr>
          <a:xfrm>
            <a:off x="2549528" y="4613103"/>
            <a:ext cx="1415104" cy="82268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제</a:t>
            </a:r>
            <a:r>
              <a:rPr lang="en-US" altLang="ko-KR" sz="2400" b="1" dirty="0">
                <a:solidFill>
                  <a:srgbClr val="222222"/>
                </a:solidFill>
                <a:latin typeface="Arial" panose="020B0604020202020204" pitchFamily="34" charset="0"/>
              </a:rPr>
              <a:t>4</a:t>
            </a:r>
            <a:r>
              <a:rPr lang="ko-KR" altLang="en-US" sz="2400" b="1" dirty="0">
                <a:solidFill>
                  <a:srgbClr val="222222"/>
                </a:solidFill>
                <a:latin typeface="Arial" panose="020B0604020202020204" pitchFamily="34" charset="0"/>
              </a:rPr>
              <a:t>기</a:t>
            </a:r>
            <a:endParaRPr lang="ko-KR" altLang="en-US" sz="2400" dirty="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97899B61-E6A3-40FF-9DCA-A6400F0CAB45}"/>
              </a:ext>
            </a:extLst>
          </p:cNvPr>
          <p:cNvSpPr/>
          <p:nvPr/>
        </p:nvSpPr>
        <p:spPr>
          <a:xfrm>
            <a:off x="279247" y="5152474"/>
            <a:ext cx="2270281" cy="163369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rgbClr val="222222"/>
                </a:solidFill>
                <a:latin typeface="Arial" panose="020B0604020202020204" pitchFamily="34" charset="0"/>
              </a:rPr>
              <a:t>제</a:t>
            </a:r>
            <a:r>
              <a:rPr lang="en-US" altLang="ko-KR" sz="4000" dirty="0">
                <a:solidFill>
                  <a:srgbClr val="222222"/>
                </a:solidFill>
                <a:latin typeface="Arial" panose="020B0604020202020204" pitchFamily="34" charset="0"/>
              </a:rPr>
              <a:t>5</a:t>
            </a:r>
            <a:r>
              <a:rPr lang="ko-KR" altLang="en-US" sz="4000" dirty="0">
                <a:solidFill>
                  <a:srgbClr val="222222"/>
                </a:solidFill>
                <a:latin typeface="Arial" panose="020B0604020202020204" pitchFamily="34" charset="0"/>
              </a:rPr>
              <a:t>기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741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-1"/>
            <a:ext cx="12192000" cy="247815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299833" y="330474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현대일본의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2981739" y="2732159"/>
            <a:ext cx="57249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DX경필명조B" pitchFamily="2" charset="-127"/>
                <a:ea typeface="DX경필명조B" pitchFamily="2" charset="-127"/>
              </a:rPr>
              <a:t>                 </a:t>
            </a:r>
            <a:endParaRPr lang="ko-KR" altLang="en-US" sz="14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0992F7-606A-4F5C-9E91-E877A2C6F03E}"/>
              </a:ext>
            </a:extLst>
          </p:cNvPr>
          <p:cNvSpPr txBox="1"/>
          <p:nvPr/>
        </p:nvSpPr>
        <p:spPr>
          <a:xfrm>
            <a:off x="13253" y="2620058"/>
            <a:ext cx="4770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sz="3600" b="1" dirty="0"/>
              <a:t>제2차 세계 대전 후,</a:t>
            </a:r>
            <a:endParaRPr lang="en-US" altLang="ko-KR" sz="3600" b="1" dirty="0"/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72A6A3A2-966B-4563-B5C2-478096027D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835810"/>
              </p:ext>
            </p:extLst>
          </p:nvPr>
        </p:nvGraphicFramePr>
        <p:xfrm>
          <a:off x="7434470" y="2778254"/>
          <a:ext cx="3551582" cy="379536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62538">
                  <a:extLst>
                    <a:ext uri="{9D8B030D-6E8A-4147-A177-3AD203B41FA5}">
                      <a16:colId xmlns:a16="http://schemas.microsoft.com/office/drawing/2014/main" val="177326730"/>
                    </a:ext>
                  </a:extLst>
                </a:gridCol>
                <a:gridCol w="1789044">
                  <a:extLst>
                    <a:ext uri="{9D8B030D-6E8A-4147-A177-3AD203B41FA5}">
                      <a16:colId xmlns:a16="http://schemas.microsoft.com/office/drawing/2014/main" val="4183466899"/>
                    </a:ext>
                  </a:extLst>
                </a:gridCol>
              </a:tblGrid>
              <a:tr h="9488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0" dirty="0">
                          <a:solidFill>
                            <a:schemeClr val="tx1"/>
                          </a:solidFill>
                        </a:rPr>
                        <a:t>소학교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ko-KR" altLang="en-US" sz="2400" dirty="0">
                          <a:solidFill>
                            <a:schemeClr val="tx1"/>
                          </a:solidFill>
                        </a:rPr>
                        <a:t>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300881"/>
                  </a:ext>
                </a:extLst>
              </a:tr>
              <a:tr h="94884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   </a:t>
                      </a:r>
                      <a:r>
                        <a:rPr lang="ko-KR" altLang="en-US" sz="2400" dirty="0"/>
                        <a:t>중학교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/>
                        <a:t>3</a:t>
                      </a:r>
                      <a:r>
                        <a:rPr lang="ko-KR" altLang="en-US" sz="2400" b="1" dirty="0"/>
                        <a:t>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4297359"/>
                  </a:ext>
                </a:extLst>
              </a:tr>
              <a:tr h="94884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  </a:t>
                      </a:r>
                      <a:r>
                        <a:rPr lang="ko-KR" altLang="en-US" sz="2400" dirty="0"/>
                        <a:t>고등학교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/>
                        <a:t>3</a:t>
                      </a:r>
                      <a:r>
                        <a:rPr lang="ko-KR" altLang="en-US" sz="2400" b="1" dirty="0"/>
                        <a:t>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0955775"/>
                  </a:ext>
                </a:extLst>
              </a:tr>
              <a:tr h="94884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   </a:t>
                      </a:r>
                      <a:r>
                        <a:rPr lang="ko-KR" altLang="en-US" sz="2400" dirty="0"/>
                        <a:t>대학교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1" dirty="0"/>
                        <a:t>2</a:t>
                      </a:r>
                      <a:r>
                        <a:rPr lang="ko-KR" altLang="en-US" sz="2400" b="1" dirty="0"/>
                        <a:t>년</a:t>
                      </a:r>
                      <a:r>
                        <a:rPr lang="en-US" altLang="ko-KR" sz="2400" b="1" dirty="0"/>
                        <a:t>, 4</a:t>
                      </a:r>
                      <a:r>
                        <a:rPr lang="ko-KR" altLang="en-US" sz="2400" b="1" dirty="0"/>
                        <a:t>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3954652"/>
                  </a:ext>
                </a:extLst>
              </a:tr>
            </a:tbl>
          </a:graphicData>
        </a:graphic>
      </p:graphicFrame>
      <p:sp>
        <p:nvSpPr>
          <p:cNvPr id="9" name="직사각형 8">
            <a:extLst>
              <a:ext uri="{FF2B5EF4-FFF2-40B4-BE49-F238E27FC236}">
                <a16:creationId xmlns:a16="http://schemas.microsoft.com/office/drawing/2014/main" id="{73506108-E4D7-450D-9111-A0C10EF8861B}"/>
              </a:ext>
            </a:extLst>
          </p:cNvPr>
          <p:cNvSpPr/>
          <p:nvPr/>
        </p:nvSpPr>
        <p:spPr>
          <a:xfrm>
            <a:off x="411801" y="3581271"/>
            <a:ext cx="5457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ko-KR" sz="2400" dirty="0">
                <a:solidFill>
                  <a:prstClr val="black"/>
                </a:solidFill>
              </a:rPr>
              <a:t>GHQ 점령 기간 중인 1947년 기본교육</a:t>
            </a:r>
            <a:r>
              <a:rPr lang="en-US" altLang="ko-KR" sz="2400" dirty="0">
                <a:solidFill>
                  <a:prstClr val="black"/>
                </a:solidFill>
              </a:rPr>
              <a:t>,</a:t>
            </a:r>
            <a:r>
              <a:rPr lang="ko-KR" altLang="ko-KR" sz="2400" dirty="0">
                <a:solidFill>
                  <a:prstClr val="black"/>
                </a:solidFill>
              </a:rPr>
              <a:t> 학교교육법이 제정</a:t>
            </a:r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5F98FA8-536A-4371-8D24-F8BB0562A471}"/>
              </a:ext>
            </a:extLst>
          </p:cNvPr>
          <p:cNvSpPr/>
          <p:nvPr/>
        </p:nvSpPr>
        <p:spPr>
          <a:xfrm>
            <a:off x="411801" y="4860690"/>
            <a:ext cx="5261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/>
              <a:t>(6-3-3-4(2))</a:t>
            </a:r>
            <a:r>
              <a:rPr lang="ko-KR" altLang="en-US" sz="2400" dirty="0"/>
              <a:t>를 거치는 교육제를 도입</a:t>
            </a:r>
            <a:r>
              <a:rPr lang="en-US" altLang="ko-KR" sz="2400" dirty="0"/>
              <a:t>!</a:t>
            </a:r>
            <a:endParaRPr lang="ko-KR" altLang="en-US" sz="2400" dirty="0"/>
          </a:p>
        </p:txBody>
      </p:sp>
      <p:sp>
        <p:nvSpPr>
          <p:cNvPr id="12" name="화살표: 오른쪽 11">
            <a:extLst>
              <a:ext uri="{FF2B5EF4-FFF2-40B4-BE49-F238E27FC236}">
                <a16:creationId xmlns:a16="http://schemas.microsoft.com/office/drawing/2014/main" id="{84D7ADD6-D4D7-4966-8617-70C8DC5C7B45}"/>
              </a:ext>
            </a:extLst>
          </p:cNvPr>
          <p:cNvSpPr/>
          <p:nvPr/>
        </p:nvSpPr>
        <p:spPr>
          <a:xfrm>
            <a:off x="5869379" y="4860691"/>
            <a:ext cx="1220534" cy="384720"/>
          </a:xfrm>
          <a:prstGeom prst="rightArrow">
            <a:avLst>
              <a:gd name="adj1" fmla="val 56889"/>
              <a:gd name="adj2" fmla="val 77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1246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-1"/>
            <a:ext cx="12192000" cy="247815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299833" y="330474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현대일본의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3846" y="1892753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2981739" y="2732159"/>
            <a:ext cx="57249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DX경필명조B" pitchFamily="2" charset="-127"/>
                <a:ea typeface="DX경필명조B" pitchFamily="2" charset="-127"/>
              </a:rPr>
              <a:t>                 </a:t>
            </a:r>
            <a:endParaRPr lang="ko-KR" altLang="en-US" sz="14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0992F7-606A-4F5C-9E91-E877A2C6F03E}"/>
              </a:ext>
            </a:extLst>
          </p:cNvPr>
          <p:cNvSpPr txBox="1"/>
          <p:nvPr/>
        </p:nvSpPr>
        <p:spPr>
          <a:xfrm>
            <a:off x="284922" y="2562881"/>
            <a:ext cx="4770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/>
              <a:t>일본의 유치원</a:t>
            </a:r>
            <a:endParaRPr lang="en-US" altLang="ko-KR" sz="36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3506108-E4D7-450D-9111-A0C10EF8861B}"/>
              </a:ext>
            </a:extLst>
          </p:cNvPr>
          <p:cNvSpPr/>
          <p:nvPr/>
        </p:nvSpPr>
        <p:spPr>
          <a:xfrm>
            <a:off x="3408894" y="3232382"/>
            <a:ext cx="82007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ko-KR" sz="2400" dirty="0"/>
              <a:t>초등학교</a:t>
            </a:r>
            <a:r>
              <a:rPr lang="en-US" altLang="ko-KR" sz="2400" dirty="0"/>
              <a:t> </a:t>
            </a:r>
            <a:r>
              <a:rPr lang="ko-KR" altLang="en-US" sz="2400" dirty="0"/>
              <a:t>입학 </a:t>
            </a:r>
            <a:r>
              <a:rPr lang="ko-KR" altLang="ko-KR" sz="2400" dirty="0"/>
              <a:t>전 유아들은 유치원</a:t>
            </a:r>
            <a:r>
              <a:rPr lang="en-US" altLang="ko-KR" sz="2400" dirty="0"/>
              <a:t>,</a:t>
            </a:r>
            <a:r>
              <a:rPr lang="ko-KR" altLang="ko-KR" sz="2400" dirty="0"/>
              <a:t> 보육원</a:t>
            </a:r>
            <a:r>
              <a:rPr lang="ko-KR" altLang="en-US" sz="2400" dirty="0"/>
              <a:t>에 입학</a:t>
            </a:r>
            <a:endParaRPr lang="ko-KR" altLang="en-US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5F98FA8-536A-4371-8D24-F8BB0562A471}"/>
              </a:ext>
            </a:extLst>
          </p:cNvPr>
          <p:cNvSpPr/>
          <p:nvPr/>
        </p:nvSpPr>
        <p:spPr>
          <a:xfrm>
            <a:off x="3374220" y="3983025"/>
            <a:ext cx="82700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ko-KR" sz="2400" dirty="0"/>
              <a:t>보육원은 5세 미만의 영아들을, 유치원</a:t>
            </a:r>
            <a:r>
              <a:rPr lang="en-US" altLang="ko-KR" sz="2400" dirty="0"/>
              <a:t> </a:t>
            </a:r>
            <a:r>
              <a:rPr lang="ko-KR" altLang="en-US" sz="2400" dirty="0"/>
              <a:t>또한</a:t>
            </a:r>
            <a:r>
              <a:rPr lang="ko-KR" altLang="ko-KR" sz="2400" dirty="0"/>
              <a:t> 3~5세</a:t>
            </a:r>
            <a:r>
              <a:rPr lang="ko-KR" altLang="en-US" sz="2400" dirty="0"/>
              <a:t>를 양육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  <p:pic>
        <p:nvPicPr>
          <p:cNvPr id="1026" name="Picture 2" descr="일본, 유치원에서 고등학교까지 교육비 얼마나 들어갈까? :: '한국인이 ...">
            <a:extLst>
              <a:ext uri="{FF2B5EF4-FFF2-40B4-BE49-F238E27FC236}">
                <a16:creationId xmlns:a16="http://schemas.microsoft.com/office/drawing/2014/main" id="{4E88FA4E-0E17-47CB-8013-BE75492C2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922" y="3260575"/>
            <a:ext cx="3054625" cy="3192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0568E530-69A0-4170-AB3D-5DE4CB5DB7F9}"/>
              </a:ext>
            </a:extLst>
          </p:cNvPr>
          <p:cNvSpPr/>
          <p:nvPr/>
        </p:nvSpPr>
        <p:spPr>
          <a:xfrm>
            <a:off x="3502880" y="5198916"/>
            <a:ext cx="8498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/>
              <a:t> </a:t>
            </a:r>
            <a:r>
              <a:rPr lang="ko-KR" altLang="en-US" sz="2400" dirty="0"/>
              <a:t>초등학교의 입학 시험 합격에 초점을 맞춘 교육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F7B4259-854A-49E9-B4CB-D7E45788A6B4}"/>
              </a:ext>
            </a:extLst>
          </p:cNvPr>
          <p:cNvSpPr/>
          <p:nvPr/>
        </p:nvSpPr>
        <p:spPr>
          <a:xfrm>
            <a:off x="342785" y="6342860"/>
            <a:ext cx="2938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(</a:t>
            </a:r>
            <a:r>
              <a:rPr lang="ko-KR" altLang="en-US" dirty="0"/>
              <a:t>일본의 유아들의 유치원복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pSp>
        <p:nvGrpSpPr>
          <p:cNvPr id="16" name="Group 3">
            <a:extLst>
              <a:ext uri="{FF2B5EF4-FFF2-40B4-BE49-F238E27FC236}">
                <a16:creationId xmlns:a16="http://schemas.microsoft.com/office/drawing/2014/main" id="{996BDFD1-B5DC-4065-9E05-71628DF2959E}"/>
              </a:ext>
            </a:extLst>
          </p:cNvPr>
          <p:cNvGrpSpPr>
            <a:grpSpLocks/>
          </p:cNvGrpSpPr>
          <p:nvPr/>
        </p:nvGrpSpPr>
        <p:grpSpPr bwMode="auto">
          <a:xfrm>
            <a:off x="9983194" y="4856710"/>
            <a:ext cx="2181203" cy="1961411"/>
            <a:chOff x="1442" y="962"/>
            <a:chExt cx="2702" cy="2732"/>
          </a:xfrm>
          <a:solidFill>
            <a:schemeClr val="bg2">
              <a:lumMod val="50000"/>
            </a:schemeClr>
          </a:solidFill>
        </p:grpSpPr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3E1B325C-8CD5-4E4A-8EA4-71EBD7092B9F}"/>
                </a:ext>
              </a:extLst>
            </p:cNvPr>
            <p:cNvSpPr>
              <a:spLocks/>
            </p:cNvSpPr>
            <p:nvPr/>
          </p:nvSpPr>
          <p:spPr bwMode="gray">
            <a:xfrm>
              <a:off x="1583" y="3049"/>
              <a:ext cx="354" cy="514"/>
            </a:xfrm>
            <a:custGeom>
              <a:avLst/>
              <a:gdLst>
                <a:gd name="T0" fmla="*/ 4 w 708"/>
                <a:gd name="T1" fmla="*/ 215 h 1027"/>
                <a:gd name="T2" fmla="*/ 17 w 708"/>
                <a:gd name="T3" fmla="*/ 240 h 1027"/>
                <a:gd name="T4" fmla="*/ 46 w 708"/>
                <a:gd name="T5" fmla="*/ 287 h 1027"/>
                <a:gd name="T6" fmla="*/ 110 w 708"/>
                <a:gd name="T7" fmla="*/ 347 h 1027"/>
                <a:gd name="T8" fmla="*/ 95 w 708"/>
                <a:gd name="T9" fmla="*/ 366 h 1027"/>
                <a:gd name="T10" fmla="*/ 71 w 708"/>
                <a:gd name="T11" fmla="*/ 363 h 1027"/>
                <a:gd name="T12" fmla="*/ 57 w 708"/>
                <a:gd name="T13" fmla="*/ 316 h 1027"/>
                <a:gd name="T14" fmla="*/ 20 w 708"/>
                <a:gd name="T15" fmla="*/ 338 h 1027"/>
                <a:gd name="T16" fmla="*/ 60 w 708"/>
                <a:gd name="T17" fmla="*/ 414 h 1027"/>
                <a:gd name="T18" fmla="*/ 68 w 708"/>
                <a:gd name="T19" fmla="*/ 451 h 1027"/>
                <a:gd name="T20" fmla="*/ 154 w 708"/>
                <a:gd name="T21" fmla="*/ 394 h 1027"/>
                <a:gd name="T22" fmla="*/ 154 w 708"/>
                <a:gd name="T23" fmla="*/ 437 h 1027"/>
                <a:gd name="T24" fmla="*/ 228 w 708"/>
                <a:gd name="T25" fmla="*/ 427 h 1027"/>
                <a:gd name="T26" fmla="*/ 172 w 708"/>
                <a:gd name="T27" fmla="*/ 371 h 1027"/>
                <a:gd name="T28" fmla="*/ 182 w 708"/>
                <a:gd name="T29" fmla="*/ 330 h 1027"/>
                <a:gd name="T30" fmla="*/ 188 w 708"/>
                <a:gd name="T31" fmla="*/ 268 h 1027"/>
                <a:gd name="T32" fmla="*/ 241 w 708"/>
                <a:gd name="T33" fmla="*/ 285 h 1027"/>
                <a:gd name="T34" fmla="*/ 276 w 708"/>
                <a:gd name="T35" fmla="*/ 372 h 1027"/>
                <a:gd name="T36" fmla="*/ 269 w 708"/>
                <a:gd name="T37" fmla="*/ 441 h 1027"/>
                <a:gd name="T38" fmla="*/ 250 w 708"/>
                <a:gd name="T39" fmla="*/ 468 h 1027"/>
                <a:gd name="T40" fmla="*/ 289 w 708"/>
                <a:gd name="T41" fmla="*/ 484 h 1027"/>
                <a:gd name="T42" fmla="*/ 233 w 708"/>
                <a:gd name="T43" fmla="*/ 573 h 1027"/>
                <a:gd name="T44" fmla="*/ 161 w 708"/>
                <a:gd name="T45" fmla="*/ 645 h 1027"/>
                <a:gd name="T46" fmla="*/ 172 w 708"/>
                <a:gd name="T47" fmla="*/ 745 h 1027"/>
                <a:gd name="T48" fmla="*/ 172 w 708"/>
                <a:gd name="T49" fmla="*/ 854 h 1027"/>
                <a:gd name="T50" fmla="*/ 143 w 708"/>
                <a:gd name="T51" fmla="*/ 913 h 1027"/>
                <a:gd name="T52" fmla="*/ 208 w 708"/>
                <a:gd name="T53" fmla="*/ 942 h 1027"/>
                <a:gd name="T54" fmla="*/ 261 w 708"/>
                <a:gd name="T55" fmla="*/ 970 h 1027"/>
                <a:gd name="T56" fmla="*/ 248 w 708"/>
                <a:gd name="T57" fmla="*/ 906 h 1027"/>
                <a:gd name="T58" fmla="*/ 261 w 708"/>
                <a:gd name="T59" fmla="*/ 813 h 1027"/>
                <a:gd name="T60" fmla="*/ 332 w 708"/>
                <a:gd name="T61" fmla="*/ 790 h 1027"/>
                <a:gd name="T62" fmla="*/ 300 w 708"/>
                <a:gd name="T63" fmla="*/ 838 h 1027"/>
                <a:gd name="T64" fmla="*/ 317 w 708"/>
                <a:gd name="T65" fmla="*/ 897 h 1027"/>
                <a:gd name="T66" fmla="*/ 284 w 708"/>
                <a:gd name="T67" fmla="*/ 1000 h 1027"/>
                <a:gd name="T68" fmla="*/ 337 w 708"/>
                <a:gd name="T69" fmla="*/ 1009 h 1027"/>
                <a:gd name="T70" fmla="*/ 405 w 708"/>
                <a:gd name="T71" fmla="*/ 950 h 1027"/>
                <a:gd name="T72" fmla="*/ 399 w 708"/>
                <a:gd name="T73" fmla="*/ 889 h 1027"/>
                <a:gd name="T74" fmla="*/ 449 w 708"/>
                <a:gd name="T75" fmla="*/ 886 h 1027"/>
                <a:gd name="T76" fmla="*/ 508 w 708"/>
                <a:gd name="T77" fmla="*/ 850 h 1027"/>
                <a:gd name="T78" fmla="*/ 530 w 708"/>
                <a:gd name="T79" fmla="*/ 745 h 1027"/>
                <a:gd name="T80" fmla="*/ 564 w 708"/>
                <a:gd name="T81" fmla="*/ 627 h 1027"/>
                <a:gd name="T82" fmla="*/ 601 w 708"/>
                <a:gd name="T83" fmla="*/ 543 h 1027"/>
                <a:gd name="T84" fmla="*/ 632 w 708"/>
                <a:gd name="T85" fmla="*/ 478 h 1027"/>
                <a:gd name="T86" fmla="*/ 666 w 708"/>
                <a:gd name="T87" fmla="*/ 436 h 1027"/>
                <a:gd name="T88" fmla="*/ 707 w 708"/>
                <a:gd name="T89" fmla="*/ 403 h 1027"/>
                <a:gd name="T90" fmla="*/ 691 w 708"/>
                <a:gd name="T91" fmla="*/ 361 h 1027"/>
                <a:gd name="T92" fmla="*/ 691 w 708"/>
                <a:gd name="T93" fmla="*/ 330 h 1027"/>
                <a:gd name="T94" fmla="*/ 663 w 708"/>
                <a:gd name="T95" fmla="*/ 291 h 1027"/>
                <a:gd name="T96" fmla="*/ 624 w 708"/>
                <a:gd name="T97" fmla="*/ 254 h 1027"/>
                <a:gd name="T98" fmla="*/ 582 w 708"/>
                <a:gd name="T99" fmla="*/ 226 h 1027"/>
                <a:gd name="T100" fmla="*/ 643 w 708"/>
                <a:gd name="T101" fmla="*/ 153 h 1027"/>
                <a:gd name="T102" fmla="*/ 562 w 708"/>
                <a:gd name="T103" fmla="*/ 130 h 1027"/>
                <a:gd name="T104" fmla="*/ 470 w 708"/>
                <a:gd name="T105" fmla="*/ 127 h 1027"/>
                <a:gd name="T106" fmla="*/ 427 w 708"/>
                <a:gd name="T107" fmla="*/ 40 h 1027"/>
                <a:gd name="T108" fmla="*/ 365 w 708"/>
                <a:gd name="T109" fmla="*/ 1 h 1027"/>
                <a:gd name="T110" fmla="*/ 287 w 708"/>
                <a:gd name="T111" fmla="*/ 32 h 1027"/>
                <a:gd name="T112" fmla="*/ 211 w 708"/>
                <a:gd name="T113" fmla="*/ 96 h 1027"/>
                <a:gd name="T114" fmla="*/ 157 w 708"/>
                <a:gd name="T115" fmla="*/ 153 h 1027"/>
                <a:gd name="T116" fmla="*/ 132 w 708"/>
                <a:gd name="T117" fmla="*/ 152 h 1027"/>
                <a:gd name="T118" fmla="*/ 87 w 708"/>
                <a:gd name="T119" fmla="*/ 144 h 1027"/>
                <a:gd name="T120" fmla="*/ 85 w 708"/>
                <a:gd name="T121" fmla="*/ 200 h 1027"/>
                <a:gd name="T122" fmla="*/ 18 w 708"/>
                <a:gd name="T123" fmla="*/ 180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8" h="1027">
                  <a:moveTo>
                    <a:pt x="9" y="180"/>
                  </a:moveTo>
                  <a:lnTo>
                    <a:pt x="9" y="184"/>
                  </a:lnTo>
                  <a:lnTo>
                    <a:pt x="9" y="194"/>
                  </a:lnTo>
                  <a:lnTo>
                    <a:pt x="8" y="205"/>
                  </a:lnTo>
                  <a:lnTo>
                    <a:pt x="8" y="211"/>
                  </a:lnTo>
                  <a:lnTo>
                    <a:pt x="6" y="212"/>
                  </a:lnTo>
                  <a:lnTo>
                    <a:pt x="4" y="215"/>
                  </a:lnTo>
                  <a:lnTo>
                    <a:pt x="3" y="218"/>
                  </a:lnTo>
                  <a:lnTo>
                    <a:pt x="1" y="222"/>
                  </a:lnTo>
                  <a:lnTo>
                    <a:pt x="0" y="225"/>
                  </a:lnTo>
                  <a:lnTo>
                    <a:pt x="0" y="228"/>
                  </a:lnTo>
                  <a:lnTo>
                    <a:pt x="0" y="232"/>
                  </a:lnTo>
                  <a:lnTo>
                    <a:pt x="8" y="236"/>
                  </a:lnTo>
                  <a:lnTo>
                    <a:pt x="17" y="240"/>
                  </a:lnTo>
                  <a:lnTo>
                    <a:pt x="26" y="243"/>
                  </a:lnTo>
                  <a:lnTo>
                    <a:pt x="32" y="250"/>
                  </a:lnTo>
                  <a:lnTo>
                    <a:pt x="34" y="259"/>
                  </a:lnTo>
                  <a:lnTo>
                    <a:pt x="34" y="270"/>
                  </a:lnTo>
                  <a:lnTo>
                    <a:pt x="34" y="281"/>
                  </a:lnTo>
                  <a:lnTo>
                    <a:pt x="39" y="285"/>
                  </a:lnTo>
                  <a:lnTo>
                    <a:pt x="46" y="287"/>
                  </a:lnTo>
                  <a:lnTo>
                    <a:pt x="57" y="288"/>
                  </a:lnTo>
                  <a:lnTo>
                    <a:pt x="71" y="291"/>
                  </a:lnTo>
                  <a:lnTo>
                    <a:pt x="82" y="298"/>
                  </a:lnTo>
                  <a:lnTo>
                    <a:pt x="91" y="310"/>
                  </a:lnTo>
                  <a:lnTo>
                    <a:pt x="99" y="323"/>
                  </a:lnTo>
                  <a:lnTo>
                    <a:pt x="105" y="336"/>
                  </a:lnTo>
                  <a:lnTo>
                    <a:pt x="110" y="347"/>
                  </a:lnTo>
                  <a:lnTo>
                    <a:pt x="110" y="352"/>
                  </a:lnTo>
                  <a:lnTo>
                    <a:pt x="110" y="355"/>
                  </a:lnTo>
                  <a:lnTo>
                    <a:pt x="109" y="358"/>
                  </a:lnTo>
                  <a:lnTo>
                    <a:pt x="105" y="360"/>
                  </a:lnTo>
                  <a:lnTo>
                    <a:pt x="102" y="361"/>
                  </a:lnTo>
                  <a:lnTo>
                    <a:pt x="98" y="364"/>
                  </a:lnTo>
                  <a:lnTo>
                    <a:pt x="95" y="366"/>
                  </a:lnTo>
                  <a:lnTo>
                    <a:pt x="90" y="368"/>
                  </a:lnTo>
                  <a:lnTo>
                    <a:pt x="88" y="371"/>
                  </a:lnTo>
                  <a:lnTo>
                    <a:pt x="85" y="371"/>
                  </a:lnTo>
                  <a:lnTo>
                    <a:pt x="82" y="371"/>
                  </a:lnTo>
                  <a:lnTo>
                    <a:pt x="77" y="369"/>
                  </a:lnTo>
                  <a:lnTo>
                    <a:pt x="74" y="366"/>
                  </a:lnTo>
                  <a:lnTo>
                    <a:pt x="71" y="363"/>
                  </a:lnTo>
                  <a:lnTo>
                    <a:pt x="70" y="360"/>
                  </a:lnTo>
                  <a:lnTo>
                    <a:pt x="67" y="355"/>
                  </a:lnTo>
                  <a:lnTo>
                    <a:pt x="65" y="350"/>
                  </a:lnTo>
                  <a:lnTo>
                    <a:pt x="65" y="347"/>
                  </a:lnTo>
                  <a:lnTo>
                    <a:pt x="64" y="340"/>
                  </a:lnTo>
                  <a:lnTo>
                    <a:pt x="60" y="329"/>
                  </a:lnTo>
                  <a:lnTo>
                    <a:pt x="57" y="316"/>
                  </a:lnTo>
                  <a:lnTo>
                    <a:pt x="51" y="304"/>
                  </a:lnTo>
                  <a:lnTo>
                    <a:pt x="45" y="296"/>
                  </a:lnTo>
                  <a:lnTo>
                    <a:pt x="39" y="295"/>
                  </a:lnTo>
                  <a:lnTo>
                    <a:pt x="32" y="299"/>
                  </a:lnTo>
                  <a:lnTo>
                    <a:pt x="28" y="310"/>
                  </a:lnTo>
                  <a:lnTo>
                    <a:pt x="23" y="324"/>
                  </a:lnTo>
                  <a:lnTo>
                    <a:pt x="20" y="338"/>
                  </a:lnTo>
                  <a:lnTo>
                    <a:pt x="22" y="354"/>
                  </a:lnTo>
                  <a:lnTo>
                    <a:pt x="26" y="364"/>
                  </a:lnTo>
                  <a:lnTo>
                    <a:pt x="36" y="375"/>
                  </a:lnTo>
                  <a:lnTo>
                    <a:pt x="46" y="385"/>
                  </a:lnTo>
                  <a:lnTo>
                    <a:pt x="56" y="394"/>
                  </a:lnTo>
                  <a:lnTo>
                    <a:pt x="62" y="403"/>
                  </a:lnTo>
                  <a:lnTo>
                    <a:pt x="60" y="414"/>
                  </a:lnTo>
                  <a:lnTo>
                    <a:pt x="57" y="425"/>
                  </a:lnTo>
                  <a:lnTo>
                    <a:pt x="54" y="437"/>
                  </a:lnTo>
                  <a:lnTo>
                    <a:pt x="53" y="448"/>
                  </a:lnTo>
                  <a:lnTo>
                    <a:pt x="53" y="456"/>
                  </a:lnTo>
                  <a:lnTo>
                    <a:pt x="54" y="461"/>
                  </a:lnTo>
                  <a:lnTo>
                    <a:pt x="59" y="459"/>
                  </a:lnTo>
                  <a:lnTo>
                    <a:pt x="68" y="451"/>
                  </a:lnTo>
                  <a:lnTo>
                    <a:pt x="79" y="437"/>
                  </a:lnTo>
                  <a:lnTo>
                    <a:pt x="93" y="423"/>
                  </a:lnTo>
                  <a:lnTo>
                    <a:pt x="105" y="413"/>
                  </a:lnTo>
                  <a:lnTo>
                    <a:pt x="121" y="406"/>
                  </a:lnTo>
                  <a:lnTo>
                    <a:pt x="132" y="403"/>
                  </a:lnTo>
                  <a:lnTo>
                    <a:pt x="144" y="399"/>
                  </a:lnTo>
                  <a:lnTo>
                    <a:pt x="154" y="394"/>
                  </a:lnTo>
                  <a:lnTo>
                    <a:pt x="163" y="391"/>
                  </a:lnTo>
                  <a:lnTo>
                    <a:pt x="169" y="392"/>
                  </a:lnTo>
                  <a:lnTo>
                    <a:pt x="172" y="397"/>
                  </a:lnTo>
                  <a:lnTo>
                    <a:pt x="172" y="408"/>
                  </a:lnTo>
                  <a:lnTo>
                    <a:pt x="166" y="419"/>
                  </a:lnTo>
                  <a:lnTo>
                    <a:pt x="158" y="428"/>
                  </a:lnTo>
                  <a:lnTo>
                    <a:pt x="154" y="437"/>
                  </a:lnTo>
                  <a:lnTo>
                    <a:pt x="157" y="447"/>
                  </a:lnTo>
                  <a:lnTo>
                    <a:pt x="166" y="454"/>
                  </a:lnTo>
                  <a:lnTo>
                    <a:pt x="180" y="458"/>
                  </a:lnTo>
                  <a:lnTo>
                    <a:pt x="194" y="456"/>
                  </a:lnTo>
                  <a:lnTo>
                    <a:pt x="208" y="450"/>
                  </a:lnTo>
                  <a:lnTo>
                    <a:pt x="219" y="439"/>
                  </a:lnTo>
                  <a:lnTo>
                    <a:pt x="228" y="427"/>
                  </a:lnTo>
                  <a:lnTo>
                    <a:pt x="233" y="414"/>
                  </a:lnTo>
                  <a:lnTo>
                    <a:pt x="231" y="399"/>
                  </a:lnTo>
                  <a:lnTo>
                    <a:pt x="227" y="391"/>
                  </a:lnTo>
                  <a:lnTo>
                    <a:pt x="214" y="383"/>
                  </a:lnTo>
                  <a:lnTo>
                    <a:pt x="200" y="378"/>
                  </a:lnTo>
                  <a:lnTo>
                    <a:pt x="186" y="374"/>
                  </a:lnTo>
                  <a:lnTo>
                    <a:pt x="172" y="371"/>
                  </a:lnTo>
                  <a:lnTo>
                    <a:pt x="164" y="369"/>
                  </a:lnTo>
                  <a:lnTo>
                    <a:pt x="160" y="364"/>
                  </a:lnTo>
                  <a:lnTo>
                    <a:pt x="161" y="360"/>
                  </a:lnTo>
                  <a:lnTo>
                    <a:pt x="168" y="354"/>
                  </a:lnTo>
                  <a:lnTo>
                    <a:pt x="174" y="346"/>
                  </a:lnTo>
                  <a:lnTo>
                    <a:pt x="180" y="340"/>
                  </a:lnTo>
                  <a:lnTo>
                    <a:pt x="182" y="330"/>
                  </a:lnTo>
                  <a:lnTo>
                    <a:pt x="180" y="319"/>
                  </a:lnTo>
                  <a:lnTo>
                    <a:pt x="175" y="309"/>
                  </a:lnTo>
                  <a:lnTo>
                    <a:pt x="172" y="296"/>
                  </a:lnTo>
                  <a:lnTo>
                    <a:pt x="172" y="287"/>
                  </a:lnTo>
                  <a:lnTo>
                    <a:pt x="174" y="281"/>
                  </a:lnTo>
                  <a:lnTo>
                    <a:pt x="180" y="274"/>
                  </a:lnTo>
                  <a:lnTo>
                    <a:pt x="188" y="268"/>
                  </a:lnTo>
                  <a:lnTo>
                    <a:pt x="196" y="262"/>
                  </a:lnTo>
                  <a:lnTo>
                    <a:pt x="202" y="259"/>
                  </a:lnTo>
                  <a:lnTo>
                    <a:pt x="208" y="260"/>
                  </a:lnTo>
                  <a:lnTo>
                    <a:pt x="214" y="265"/>
                  </a:lnTo>
                  <a:lnTo>
                    <a:pt x="224" y="271"/>
                  </a:lnTo>
                  <a:lnTo>
                    <a:pt x="233" y="277"/>
                  </a:lnTo>
                  <a:lnTo>
                    <a:pt x="241" y="285"/>
                  </a:lnTo>
                  <a:lnTo>
                    <a:pt x="244" y="293"/>
                  </a:lnTo>
                  <a:lnTo>
                    <a:pt x="245" y="307"/>
                  </a:lnTo>
                  <a:lnTo>
                    <a:pt x="247" y="326"/>
                  </a:lnTo>
                  <a:lnTo>
                    <a:pt x="251" y="344"/>
                  </a:lnTo>
                  <a:lnTo>
                    <a:pt x="258" y="357"/>
                  </a:lnTo>
                  <a:lnTo>
                    <a:pt x="265" y="364"/>
                  </a:lnTo>
                  <a:lnTo>
                    <a:pt x="276" y="372"/>
                  </a:lnTo>
                  <a:lnTo>
                    <a:pt x="286" y="382"/>
                  </a:lnTo>
                  <a:lnTo>
                    <a:pt x="293" y="391"/>
                  </a:lnTo>
                  <a:lnTo>
                    <a:pt x="295" y="400"/>
                  </a:lnTo>
                  <a:lnTo>
                    <a:pt x="289" y="416"/>
                  </a:lnTo>
                  <a:lnTo>
                    <a:pt x="281" y="430"/>
                  </a:lnTo>
                  <a:lnTo>
                    <a:pt x="275" y="437"/>
                  </a:lnTo>
                  <a:lnTo>
                    <a:pt x="269" y="441"/>
                  </a:lnTo>
                  <a:lnTo>
                    <a:pt x="261" y="445"/>
                  </a:lnTo>
                  <a:lnTo>
                    <a:pt x="251" y="451"/>
                  </a:lnTo>
                  <a:lnTo>
                    <a:pt x="244" y="458"/>
                  </a:lnTo>
                  <a:lnTo>
                    <a:pt x="237" y="464"/>
                  </a:lnTo>
                  <a:lnTo>
                    <a:pt x="236" y="468"/>
                  </a:lnTo>
                  <a:lnTo>
                    <a:pt x="239" y="470"/>
                  </a:lnTo>
                  <a:lnTo>
                    <a:pt x="250" y="468"/>
                  </a:lnTo>
                  <a:lnTo>
                    <a:pt x="259" y="465"/>
                  </a:lnTo>
                  <a:lnTo>
                    <a:pt x="270" y="461"/>
                  </a:lnTo>
                  <a:lnTo>
                    <a:pt x="278" y="458"/>
                  </a:lnTo>
                  <a:lnTo>
                    <a:pt x="286" y="458"/>
                  </a:lnTo>
                  <a:lnTo>
                    <a:pt x="292" y="462"/>
                  </a:lnTo>
                  <a:lnTo>
                    <a:pt x="292" y="472"/>
                  </a:lnTo>
                  <a:lnTo>
                    <a:pt x="289" y="484"/>
                  </a:lnTo>
                  <a:lnTo>
                    <a:pt x="281" y="496"/>
                  </a:lnTo>
                  <a:lnTo>
                    <a:pt x="273" y="507"/>
                  </a:lnTo>
                  <a:lnTo>
                    <a:pt x="267" y="517"/>
                  </a:lnTo>
                  <a:lnTo>
                    <a:pt x="261" y="529"/>
                  </a:lnTo>
                  <a:lnTo>
                    <a:pt x="251" y="545"/>
                  </a:lnTo>
                  <a:lnTo>
                    <a:pt x="242" y="560"/>
                  </a:lnTo>
                  <a:lnTo>
                    <a:pt x="233" y="573"/>
                  </a:lnTo>
                  <a:lnTo>
                    <a:pt x="222" y="591"/>
                  </a:lnTo>
                  <a:lnTo>
                    <a:pt x="210" y="610"/>
                  </a:lnTo>
                  <a:lnTo>
                    <a:pt x="196" y="627"/>
                  </a:lnTo>
                  <a:lnTo>
                    <a:pt x="186" y="635"/>
                  </a:lnTo>
                  <a:lnTo>
                    <a:pt x="177" y="638"/>
                  </a:lnTo>
                  <a:lnTo>
                    <a:pt x="168" y="641"/>
                  </a:lnTo>
                  <a:lnTo>
                    <a:pt x="161" y="645"/>
                  </a:lnTo>
                  <a:lnTo>
                    <a:pt x="157" y="653"/>
                  </a:lnTo>
                  <a:lnTo>
                    <a:pt x="152" y="673"/>
                  </a:lnTo>
                  <a:lnTo>
                    <a:pt x="152" y="695"/>
                  </a:lnTo>
                  <a:lnTo>
                    <a:pt x="157" y="720"/>
                  </a:lnTo>
                  <a:lnTo>
                    <a:pt x="161" y="731"/>
                  </a:lnTo>
                  <a:lnTo>
                    <a:pt x="168" y="739"/>
                  </a:lnTo>
                  <a:lnTo>
                    <a:pt x="172" y="745"/>
                  </a:lnTo>
                  <a:lnTo>
                    <a:pt x="177" y="754"/>
                  </a:lnTo>
                  <a:lnTo>
                    <a:pt x="182" y="768"/>
                  </a:lnTo>
                  <a:lnTo>
                    <a:pt x="185" y="788"/>
                  </a:lnTo>
                  <a:lnTo>
                    <a:pt x="186" y="807"/>
                  </a:lnTo>
                  <a:lnTo>
                    <a:pt x="186" y="824"/>
                  </a:lnTo>
                  <a:lnTo>
                    <a:pt x="180" y="843"/>
                  </a:lnTo>
                  <a:lnTo>
                    <a:pt x="172" y="854"/>
                  </a:lnTo>
                  <a:lnTo>
                    <a:pt x="161" y="860"/>
                  </a:lnTo>
                  <a:lnTo>
                    <a:pt x="152" y="866"/>
                  </a:lnTo>
                  <a:lnTo>
                    <a:pt x="144" y="871"/>
                  </a:lnTo>
                  <a:lnTo>
                    <a:pt x="138" y="875"/>
                  </a:lnTo>
                  <a:lnTo>
                    <a:pt x="137" y="885"/>
                  </a:lnTo>
                  <a:lnTo>
                    <a:pt x="138" y="899"/>
                  </a:lnTo>
                  <a:lnTo>
                    <a:pt x="143" y="913"/>
                  </a:lnTo>
                  <a:lnTo>
                    <a:pt x="149" y="923"/>
                  </a:lnTo>
                  <a:lnTo>
                    <a:pt x="160" y="930"/>
                  </a:lnTo>
                  <a:lnTo>
                    <a:pt x="171" y="933"/>
                  </a:lnTo>
                  <a:lnTo>
                    <a:pt x="178" y="933"/>
                  </a:lnTo>
                  <a:lnTo>
                    <a:pt x="188" y="933"/>
                  </a:lnTo>
                  <a:lnTo>
                    <a:pt x="197" y="934"/>
                  </a:lnTo>
                  <a:lnTo>
                    <a:pt x="208" y="942"/>
                  </a:lnTo>
                  <a:lnTo>
                    <a:pt x="217" y="950"/>
                  </a:lnTo>
                  <a:lnTo>
                    <a:pt x="222" y="956"/>
                  </a:lnTo>
                  <a:lnTo>
                    <a:pt x="225" y="959"/>
                  </a:lnTo>
                  <a:lnTo>
                    <a:pt x="230" y="962"/>
                  </a:lnTo>
                  <a:lnTo>
                    <a:pt x="239" y="965"/>
                  </a:lnTo>
                  <a:lnTo>
                    <a:pt x="251" y="968"/>
                  </a:lnTo>
                  <a:lnTo>
                    <a:pt x="261" y="970"/>
                  </a:lnTo>
                  <a:lnTo>
                    <a:pt x="270" y="968"/>
                  </a:lnTo>
                  <a:lnTo>
                    <a:pt x="276" y="964"/>
                  </a:lnTo>
                  <a:lnTo>
                    <a:pt x="278" y="954"/>
                  </a:lnTo>
                  <a:lnTo>
                    <a:pt x="275" y="942"/>
                  </a:lnTo>
                  <a:lnTo>
                    <a:pt x="267" y="930"/>
                  </a:lnTo>
                  <a:lnTo>
                    <a:pt x="256" y="919"/>
                  </a:lnTo>
                  <a:lnTo>
                    <a:pt x="248" y="906"/>
                  </a:lnTo>
                  <a:lnTo>
                    <a:pt x="247" y="892"/>
                  </a:lnTo>
                  <a:lnTo>
                    <a:pt x="245" y="877"/>
                  </a:lnTo>
                  <a:lnTo>
                    <a:pt x="244" y="864"/>
                  </a:lnTo>
                  <a:lnTo>
                    <a:pt x="241" y="852"/>
                  </a:lnTo>
                  <a:lnTo>
                    <a:pt x="242" y="841"/>
                  </a:lnTo>
                  <a:lnTo>
                    <a:pt x="250" y="829"/>
                  </a:lnTo>
                  <a:lnTo>
                    <a:pt x="261" y="813"/>
                  </a:lnTo>
                  <a:lnTo>
                    <a:pt x="270" y="798"/>
                  </a:lnTo>
                  <a:lnTo>
                    <a:pt x="279" y="787"/>
                  </a:lnTo>
                  <a:lnTo>
                    <a:pt x="289" y="781"/>
                  </a:lnTo>
                  <a:lnTo>
                    <a:pt x="301" y="776"/>
                  </a:lnTo>
                  <a:lnTo>
                    <a:pt x="314" y="776"/>
                  </a:lnTo>
                  <a:lnTo>
                    <a:pt x="326" y="781"/>
                  </a:lnTo>
                  <a:lnTo>
                    <a:pt x="332" y="790"/>
                  </a:lnTo>
                  <a:lnTo>
                    <a:pt x="334" y="799"/>
                  </a:lnTo>
                  <a:lnTo>
                    <a:pt x="331" y="810"/>
                  </a:lnTo>
                  <a:lnTo>
                    <a:pt x="324" y="823"/>
                  </a:lnTo>
                  <a:lnTo>
                    <a:pt x="320" y="829"/>
                  </a:lnTo>
                  <a:lnTo>
                    <a:pt x="312" y="832"/>
                  </a:lnTo>
                  <a:lnTo>
                    <a:pt x="306" y="835"/>
                  </a:lnTo>
                  <a:lnTo>
                    <a:pt x="300" y="838"/>
                  </a:lnTo>
                  <a:lnTo>
                    <a:pt x="295" y="843"/>
                  </a:lnTo>
                  <a:lnTo>
                    <a:pt x="295" y="850"/>
                  </a:lnTo>
                  <a:lnTo>
                    <a:pt x="300" y="861"/>
                  </a:lnTo>
                  <a:lnTo>
                    <a:pt x="304" y="869"/>
                  </a:lnTo>
                  <a:lnTo>
                    <a:pt x="311" y="877"/>
                  </a:lnTo>
                  <a:lnTo>
                    <a:pt x="315" y="886"/>
                  </a:lnTo>
                  <a:lnTo>
                    <a:pt x="317" y="897"/>
                  </a:lnTo>
                  <a:lnTo>
                    <a:pt x="318" y="913"/>
                  </a:lnTo>
                  <a:lnTo>
                    <a:pt x="321" y="927"/>
                  </a:lnTo>
                  <a:lnTo>
                    <a:pt x="321" y="941"/>
                  </a:lnTo>
                  <a:lnTo>
                    <a:pt x="317" y="954"/>
                  </a:lnTo>
                  <a:lnTo>
                    <a:pt x="306" y="970"/>
                  </a:lnTo>
                  <a:lnTo>
                    <a:pt x="295" y="986"/>
                  </a:lnTo>
                  <a:lnTo>
                    <a:pt x="284" y="1000"/>
                  </a:lnTo>
                  <a:lnTo>
                    <a:pt x="279" y="1010"/>
                  </a:lnTo>
                  <a:lnTo>
                    <a:pt x="281" y="1020"/>
                  </a:lnTo>
                  <a:lnTo>
                    <a:pt x="284" y="1026"/>
                  </a:lnTo>
                  <a:lnTo>
                    <a:pt x="290" y="1027"/>
                  </a:lnTo>
                  <a:lnTo>
                    <a:pt x="301" y="1026"/>
                  </a:lnTo>
                  <a:lnTo>
                    <a:pt x="317" y="1020"/>
                  </a:lnTo>
                  <a:lnTo>
                    <a:pt x="337" y="1009"/>
                  </a:lnTo>
                  <a:lnTo>
                    <a:pt x="352" y="998"/>
                  </a:lnTo>
                  <a:lnTo>
                    <a:pt x="365" y="989"/>
                  </a:lnTo>
                  <a:lnTo>
                    <a:pt x="376" y="976"/>
                  </a:lnTo>
                  <a:lnTo>
                    <a:pt x="384" y="967"/>
                  </a:lnTo>
                  <a:lnTo>
                    <a:pt x="390" y="961"/>
                  </a:lnTo>
                  <a:lnTo>
                    <a:pt x="396" y="956"/>
                  </a:lnTo>
                  <a:lnTo>
                    <a:pt x="405" y="950"/>
                  </a:lnTo>
                  <a:lnTo>
                    <a:pt x="413" y="944"/>
                  </a:lnTo>
                  <a:lnTo>
                    <a:pt x="416" y="933"/>
                  </a:lnTo>
                  <a:lnTo>
                    <a:pt x="415" y="923"/>
                  </a:lnTo>
                  <a:lnTo>
                    <a:pt x="408" y="916"/>
                  </a:lnTo>
                  <a:lnTo>
                    <a:pt x="402" y="908"/>
                  </a:lnTo>
                  <a:lnTo>
                    <a:pt x="399" y="899"/>
                  </a:lnTo>
                  <a:lnTo>
                    <a:pt x="399" y="889"/>
                  </a:lnTo>
                  <a:lnTo>
                    <a:pt x="402" y="880"/>
                  </a:lnTo>
                  <a:lnTo>
                    <a:pt x="410" y="874"/>
                  </a:lnTo>
                  <a:lnTo>
                    <a:pt x="419" y="871"/>
                  </a:lnTo>
                  <a:lnTo>
                    <a:pt x="427" y="868"/>
                  </a:lnTo>
                  <a:lnTo>
                    <a:pt x="435" y="869"/>
                  </a:lnTo>
                  <a:lnTo>
                    <a:pt x="443" y="877"/>
                  </a:lnTo>
                  <a:lnTo>
                    <a:pt x="449" y="886"/>
                  </a:lnTo>
                  <a:lnTo>
                    <a:pt x="453" y="895"/>
                  </a:lnTo>
                  <a:lnTo>
                    <a:pt x="460" y="902"/>
                  </a:lnTo>
                  <a:lnTo>
                    <a:pt x="466" y="905"/>
                  </a:lnTo>
                  <a:lnTo>
                    <a:pt x="475" y="902"/>
                  </a:lnTo>
                  <a:lnTo>
                    <a:pt x="488" y="889"/>
                  </a:lnTo>
                  <a:lnTo>
                    <a:pt x="498" y="871"/>
                  </a:lnTo>
                  <a:lnTo>
                    <a:pt x="508" y="850"/>
                  </a:lnTo>
                  <a:lnTo>
                    <a:pt x="516" y="832"/>
                  </a:lnTo>
                  <a:lnTo>
                    <a:pt x="523" y="815"/>
                  </a:lnTo>
                  <a:lnTo>
                    <a:pt x="531" y="798"/>
                  </a:lnTo>
                  <a:lnTo>
                    <a:pt x="537" y="782"/>
                  </a:lnTo>
                  <a:lnTo>
                    <a:pt x="539" y="770"/>
                  </a:lnTo>
                  <a:lnTo>
                    <a:pt x="534" y="757"/>
                  </a:lnTo>
                  <a:lnTo>
                    <a:pt x="530" y="745"/>
                  </a:lnTo>
                  <a:lnTo>
                    <a:pt x="526" y="732"/>
                  </a:lnTo>
                  <a:lnTo>
                    <a:pt x="530" y="718"/>
                  </a:lnTo>
                  <a:lnTo>
                    <a:pt x="533" y="709"/>
                  </a:lnTo>
                  <a:lnTo>
                    <a:pt x="539" y="694"/>
                  </a:lnTo>
                  <a:lnTo>
                    <a:pt x="547" y="673"/>
                  </a:lnTo>
                  <a:lnTo>
                    <a:pt x="556" y="650"/>
                  </a:lnTo>
                  <a:lnTo>
                    <a:pt x="564" y="627"/>
                  </a:lnTo>
                  <a:lnTo>
                    <a:pt x="571" y="607"/>
                  </a:lnTo>
                  <a:lnTo>
                    <a:pt x="578" y="590"/>
                  </a:lnTo>
                  <a:lnTo>
                    <a:pt x="582" y="579"/>
                  </a:lnTo>
                  <a:lnTo>
                    <a:pt x="587" y="568"/>
                  </a:lnTo>
                  <a:lnTo>
                    <a:pt x="590" y="559"/>
                  </a:lnTo>
                  <a:lnTo>
                    <a:pt x="595" y="551"/>
                  </a:lnTo>
                  <a:lnTo>
                    <a:pt x="601" y="543"/>
                  </a:lnTo>
                  <a:lnTo>
                    <a:pt x="610" y="532"/>
                  </a:lnTo>
                  <a:lnTo>
                    <a:pt x="618" y="520"/>
                  </a:lnTo>
                  <a:lnTo>
                    <a:pt x="620" y="510"/>
                  </a:lnTo>
                  <a:lnTo>
                    <a:pt x="620" y="503"/>
                  </a:lnTo>
                  <a:lnTo>
                    <a:pt x="621" y="495"/>
                  </a:lnTo>
                  <a:lnTo>
                    <a:pt x="626" y="486"/>
                  </a:lnTo>
                  <a:lnTo>
                    <a:pt x="632" y="478"/>
                  </a:lnTo>
                  <a:lnTo>
                    <a:pt x="638" y="473"/>
                  </a:lnTo>
                  <a:lnTo>
                    <a:pt x="644" y="470"/>
                  </a:lnTo>
                  <a:lnTo>
                    <a:pt x="651" y="464"/>
                  </a:lnTo>
                  <a:lnTo>
                    <a:pt x="658" y="456"/>
                  </a:lnTo>
                  <a:lnTo>
                    <a:pt x="665" y="448"/>
                  </a:lnTo>
                  <a:lnTo>
                    <a:pt x="666" y="442"/>
                  </a:lnTo>
                  <a:lnTo>
                    <a:pt x="666" y="436"/>
                  </a:lnTo>
                  <a:lnTo>
                    <a:pt x="666" y="431"/>
                  </a:lnTo>
                  <a:lnTo>
                    <a:pt x="671" y="428"/>
                  </a:lnTo>
                  <a:lnTo>
                    <a:pt x="680" y="427"/>
                  </a:lnTo>
                  <a:lnTo>
                    <a:pt x="693" y="423"/>
                  </a:lnTo>
                  <a:lnTo>
                    <a:pt x="700" y="419"/>
                  </a:lnTo>
                  <a:lnTo>
                    <a:pt x="705" y="413"/>
                  </a:lnTo>
                  <a:lnTo>
                    <a:pt x="707" y="403"/>
                  </a:lnTo>
                  <a:lnTo>
                    <a:pt x="708" y="392"/>
                  </a:lnTo>
                  <a:lnTo>
                    <a:pt x="708" y="382"/>
                  </a:lnTo>
                  <a:lnTo>
                    <a:pt x="707" y="375"/>
                  </a:lnTo>
                  <a:lnTo>
                    <a:pt x="702" y="371"/>
                  </a:lnTo>
                  <a:lnTo>
                    <a:pt x="697" y="366"/>
                  </a:lnTo>
                  <a:lnTo>
                    <a:pt x="694" y="364"/>
                  </a:lnTo>
                  <a:lnTo>
                    <a:pt x="691" y="361"/>
                  </a:lnTo>
                  <a:lnTo>
                    <a:pt x="688" y="360"/>
                  </a:lnTo>
                  <a:lnTo>
                    <a:pt x="686" y="358"/>
                  </a:lnTo>
                  <a:lnTo>
                    <a:pt x="685" y="355"/>
                  </a:lnTo>
                  <a:lnTo>
                    <a:pt x="685" y="352"/>
                  </a:lnTo>
                  <a:lnTo>
                    <a:pt x="686" y="347"/>
                  </a:lnTo>
                  <a:lnTo>
                    <a:pt x="688" y="341"/>
                  </a:lnTo>
                  <a:lnTo>
                    <a:pt x="691" y="330"/>
                  </a:lnTo>
                  <a:lnTo>
                    <a:pt x="691" y="323"/>
                  </a:lnTo>
                  <a:lnTo>
                    <a:pt x="688" y="318"/>
                  </a:lnTo>
                  <a:lnTo>
                    <a:pt x="682" y="313"/>
                  </a:lnTo>
                  <a:lnTo>
                    <a:pt x="674" y="310"/>
                  </a:lnTo>
                  <a:lnTo>
                    <a:pt x="668" y="305"/>
                  </a:lnTo>
                  <a:lnTo>
                    <a:pt x="663" y="299"/>
                  </a:lnTo>
                  <a:lnTo>
                    <a:pt x="663" y="291"/>
                  </a:lnTo>
                  <a:lnTo>
                    <a:pt x="668" y="284"/>
                  </a:lnTo>
                  <a:lnTo>
                    <a:pt x="672" y="274"/>
                  </a:lnTo>
                  <a:lnTo>
                    <a:pt x="674" y="268"/>
                  </a:lnTo>
                  <a:lnTo>
                    <a:pt x="671" y="264"/>
                  </a:lnTo>
                  <a:lnTo>
                    <a:pt x="660" y="259"/>
                  </a:lnTo>
                  <a:lnTo>
                    <a:pt x="643" y="256"/>
                  </a:lnTo>
                  <a:lnTo>
                    <a:pt x="624" y="254"/>
                  </a:lnTo>
                  <a:lnTo>
                    <a:pt x="607" y="254"/>
                  </a:lnTo>
                  <a:lnTo>
                    <a:pt x="593" y="254"/>
                  </a:lnTo>
                  <a:lnTo>
                    <a:pt x="581" y="253"/>
                  </a:lnTo>
                  <a:lnTo>
                    <a:pt x="575" y="250"/>
                  </a:lnTo>
                  <a:lnTo>
                    <a:pt x="573" y="243"/>
                  </a:lnTo>
                  <a:lnTo>
                    <a:pt x="578" y="232"/>
                  </a:lnTo>
                  <a:lnTo>
                    <a:pt x="582" y="226"/>
                  </a:lnTo>
                  <a:lnTo>
                    <a:pt x="590" y="220"/>
                  </a:lnTo>
                  <a:lnTo>
                    <a:pt x="603" y="214"/>
                  </a:lnTo>
                  <a:lnTo>
                    <a:pt x="615" y="205"/>
                  </a:lnTo>
                  <a:lnTo>
                    <a:pt x="629" y="194"/>
                  </a:lnTo>
                  <a:lnTo>
                    <a:pt x="640" y="180"/>
                  </a:lnTo>
                  <a:lnTo>
                    <a:pt x="644" y="166"/>
                  </a:lnTo>
                  <a:lnTo>
                    <a:pt x="643" y="153"/>
                  </a:lnTo>
                  <a:lnTo>
                    <a:pt x="634" y="138"/>
                  </a:lnTo>
                  <a:lnTo>
                    <a:pt x="623" y="124"/>
                  </a:lnTo>
                  <a:lnTo>
                    <a:pt x="612" y="113"/>
                  </a:lnTo>
                  <a:lnTo>
                    <a:pt x="598" y="108"/>
                  </a:lnTo>
                  <a:lnTo>
                    <a:pt x="587" y="113"/>
                  </a:lnTo>
                  <a:lnTo>
                    <a:pt x="575" y="121"/>
                  </a:lnTo>
                  <a:lnTo>
                    <a:pt x="562" y="130"/>
                  </a:lnTo>
                  <a:lnTo>
                    <a:pt x="551" y="139"/>
                  </a:lnTo>
                  <a:lnTo>
                    <a:pt x="540" y="144"/>
                  </a:lnTo>
                  <a:lnTo>
                    <a:pt x="530" y="144"/>
                  </a:lnTo>
                  <a:lnTo>
                    <a:pt x="514" y="144"/>
                  </a:lnTo>
                  <a:lnTo>
                    <a:pt x="497" y="141"/>
                  </a:lnTo>
                  <a:lnTo>
                    <a:pt x="483" y="136"/>
                  </a:lnTo>
                  <a:lnTo>
                    <a:pt x="470" y="127"/>
                  </a:lnTo>
                  <a:lnTo>
                    <a:pt x="461" y="113"/>
                  </a:lnTo>
                  <a:lnTo>
                    <a:pt x="453" y="104"/>
                  </a:lnTo>
                  <a:lnTo>
                    <a:pt x="447" y="91"/>
                  </a:lnTo>
                  <a:lnTo>
                    <a:pt x="438" y="79"/>
                  </a:lnTo>
                  <a:lnTo>
                    <a:pt x="433" y="68"/>
                  </a:lnTo>
                  <a:lnTo>
                    <a:pt x="430" y="54"/>
                  </a:lnTo>
                  <a:lnTo>
                    <a:pt x="427" y="40"/>
                  </a:lnTo>
                  <a:lnTo>
                    <a:pt x="424" y="27"/>
                  </a:lnTo>
                  <a:lnTo>
                    <a:pt x="419" y="17"/>
                  </a:lnTo>
                  <a:lnTo>
                    <a:pt x="411" y="12"/>
                  </a:lnTo>
                  <a:lnTo>
                    <a:pt x="396" y="10"/>
                  </a:lnTo>
                  <a:lnTo>
                    <a:pt x="382" y="9"/>
                  </a:lnTo>
                  <a:lnTo>
                    <a:pt x="371" y="4"/>
                  </a:lnTo>
                  <a:lnTo>
                    <a:pt x="365" y="1"/>
                  </a:lnTo>
                  <a:lnTo>
                    <a:pt x="359" y="0"/>
                  </a:lnTo>
                  <a:lnTo>
                    <a:pt x="348" y="1"/>
                  </a:lnTo>
                  <a:lnTo>
                    <a:pt x="335" y="6"/>
                  </a:lnTo>
                  <a:lnTo>
                    <a:pt x="321" y="12"/>
                  </a:lnTo>
                  <a:lnTo>
                    <a:pt x="309" y="18"/>
                  </a:lnTo>
                  <a:lnTo>
                    <a:pt x="300" y="23"/>
                  </a:lnTo>
                  <a:lnTo>
                    <a:pt x="287" y="32"/>
                  </a:lnTo>
                  <a:lnTo>
                    <a:pt x="281" y="46"/>
                  </a:lnTo>
                  <a:lnTo>
                    <a:pt x="273" y="65"/>
                  </a:lnTo>
                  <a:lnTo>
                    <a:pt x="265" y="79"/>
                  </a:lnTo>
                  <a:lnTo>
                    <a:pt x="253" y="88"/>
                  </a:lnTo>
                  <a:lnTo>
                    <a:pt x="237" y="94"/>
                  </a:lnTo>
                  <a:lnTo>
                    <a:pt x="224" y="96"/>
                  </a:lnTo>
                  <a:lnTo>
                    <a:pt x="211" y="96"/>
                  </a:lnTo>
                  <a:lnTo>
                    <a:pt x="199" y="97"/>
                  </a:lnTo>
                  <a:lnTo>
                    <a:pt x="188" y="100"/>
                  </a:lnTo>
                  <a:lnTo>
                    <a:pt x="180" y="107"/>
                  </a:lnTo>
                  <a:lnTo>
                    <a:pt x="177" y="114"/>
                  </a:lnTo>
                  <a:lnTo>
                    <a:pt x="174" y="128"/>
                  </a:lnTo>
                  <a:lnTo>
                    <a:pt x="166" y="142"/>
                  </a:lnTo>
                  <a:lnTo>
                    <a:pt x="157" y="153"/>
                  </a:lnTo>
                  <a:lnTo>
                    <a:pt x="152" y="158"/>
                  </a:lnTo>
                  <a:lnTo>
                    <a:pt x="147" y="161"/>
                  </a:lnTo>
                  <a:lnTo>
                    <a:pt x="144" y="163"/>
                  </a:lnTo>
                  <a:lnTo>
                    <a:pt x="141" y="163"/>
                  </a:lnTo>
                  <a:lnTo>
                    <a:pt x="138" y="161"/>
                  </a:lnTo>
                  <a:lnTo>
                    <a:pt x="135" y="158"/>
                  </a:lnTo>
                  <a:lnTo>
                    <a:pt x="132" y="152"/>
                  </a:lnTo>
                  <a:lnTo>
                    <a:pt x="129" y="142"/>
                  </a:lnTo>
                  <a:lnTo>
                    <a:pt x="126" y="133"/>
                  </a:lnTo>
                  <a:lnTo>
                    <a:pt x="121" y="127"/>
                  </a:lnTo>
                  <a:lnTo>
                    <a:pt x="116" y="122"/>
                  </a:lnTo>
                  <a:lnTo>
                    <a:pt x="109" y="125"/>
                  </a:lnTo>
                  <a:lnTo>
                    <a:pt x="96" y="135"/>
                  </a:lnTo>
                  <a:lnTo>
                    <a:pt x="87" y="144"/>
                  </a:lnTo>
                  <a:lnTo>
                    <a:pt x="82" y="152"/>
                  </a:lnTo>
                  <a:lnTo>
                    <a:pt x="84" y="163"/>
                  </a:lnTo>
                  <a:lnTo>
                    <a:pt x="91" y="175"/>
                  </a:lnTo>
                  <a:lnTo>
                    <a:pt x="96" y="186"/>
                  </a:lnTo>
                  <a:lnTo>
                    <a:pt x="95" y="197"/>
                  </a:lnTo>
                  <a:lnTo>
                    <a:pt x="91" y="201"/>
                  </a:lnTo>
                  <a:lnTo>
                    <a:pt x="85" y="200"/>
                  </a:lnTo>
                  <a:lnTo>
                    <a:pt x="77" y="197"/>
                  </a:lnTo>
                  <a:lnTo>
                    <a:pt x="65" y="191"/>
                  </a:lnTo>
                  <a:lnTo>
                    <a:pt x="50" y="186"/>
                  </a:lnTo>
                  <a:lnTo>
                    <a:pt x="36" y="183"/>
                  </a:lnTo>
                  <a:lnTo>
                    <a:pt x="26" y="181"/>
                  </a:lnTo>
                  <a:lnTo>
                    <a:pt x="20" y="181"/>
                  </a:lnTo>
                  <a:lnTo>
                    <a:pt x="18" y="180"/>
                  </a:lnTo>
                  <a:lnTo>
                    <a:pt x="15" y="180"/>
                  </a:lnTo>
                  <a:lnTo>
                    <a:pt x="12" y="180"/>
                  </a:lnTo>
                  <a:lnTo>
                    <a:pt x="11" y="180"/>
                  </a:lnTo>
                  <a:lnTo>
                    <a:pt x="9" y="18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BBB4B19C-3B80-4B2D-BA6E-06593B59F610}"/>
                </a:ext>
              </a:extLst>
            </p:cNvPr>
            <p:cNvSpPr>
              <a:spLocks/>
            </p:cNvSpPr>
            <p:nvPr/>
          </p:nvSpPr>
          <p:spPr bwMode="gray">
            <a:xfrm>
              <a:off x="1632" y="3292"/>
              <a:ext cx="36" cy="53"/>
            </a:xfrm>
            <a:custGeom>
              <a:avLst/>
              <a:gdLst>
                <a:gd name="T0" fmla="*/ 23 w 73"/>
                <a:gd name="T1" fmla="*/ 8 h 107"/>
                <a:gd name="T2" fmla="*/ 17 w 73"/>
                <a:gd name="T3" fmla="*/ 17 h 107"/>
                <a:gd name="T4" fmla="*/ 11 w 73"/>
                <a:gd name="T5" fmla="*/ 31 h 107"/>
                <a:gd name="T6" fmla="*/ 6 w 73"/>
                <a:gd name="T7" fmla="*/ 45 h 107"/>
                <a:gd name="T8" fmla="*/ 4 w 73"/>
                <a:gd name="T9" fmla="*/ 57 h 107"/>
                <a:gd name="T10" fmla="*/ 6 w 73"/>
                <a:gd name="T11" fmla="*/ 67 h 107"/>
                <a:gd name="T12" fmla="*/ 7 w 73"/>
                <a:gd name="T13" fmla="*/ 75 h 107"/>
                <a:gd name="T14" fmla="*/ 4 w 73"/>
                <a:gd name="T15" fmla="*/ 81 h 107"/>
                <a:gd name="T16" fmla="*/ 3 w 73"/>
                <a:gd name="T17" fmla="*/ 89 h 107"/>
                <a:gd name="T18" fmla="*/ 0 w 73"/>
                <a:gd name="T19" fmla="*/ 95 h 107"/>
                <a:gd name="T20" fmla="*/ 1 w 73"/>
                <a:gd name="T21" fmla="*/ 101 h 107"/>
                <a:gd name="T22" fmla="*/ 6 w 73"/>
                <a:gd name="T23" fmla="*/ 104 h 107"/>
                <a:gd name="T24" fmla="*/ 23 w 73"/>
                <a:gd name="T25" fmla="*/ 107 h 107"/>
                <a:gd name="T26" fmla="*/ 42 w 73"/>
                <a:gd name="T27" fmla="*/ 102 h 107"/>
                <a:gd name="T28" fmla="*/ 56 w 73"/>
                <a:gd name="T29" fmla="*/ 92 h 107"/>
                <a:gd name="T30" fmla="*/ 66 w 73"/>
                <a:gd name="T31" fmla="*/ 79 h 107"/>
                <a:gd name="T32" fmla="*/ 71 w 73"/>
                <a:gd name="T33" fmla="*/ 67 h 107"/>
                <a:gd name="T34" fmla="*/ 71 w 73"/>
                <a:gd name="T35" fmla="*/ 50 h 107"/>
                <a:gd name="T36" fmla="*/ 71 w 73"/>
                <a:gd name="T37" fmla="*/ 40 h 107"/>
                <a:gd name="T38" fmla="*/ 73 w 73"/>
                <a:gd name="T39" fmla="*/ 30 h 107"/>
                <a:gd name="T40" fmla="*/ 73 w 73"/>
                <a:gd name="T41" fmla="*/ 19 h 107"/>
                <a:gd name="T42" fmla="*/ 71 w 73"/>
                <a:gd name="T43" fmla="*/ 9 h 107"/>
                <a:gd name="T44" fmla="*/ 66 w 73"/>
                <a:gd name="T45" fmla="*/ 3 h 107"/>
                <a:gd name="T46" fmla="*/ 60 w 73"/>
                <a:gd name="T47" fmla="*/ 0 h 107"/>
                <a:gd name="T48" fmla="*/ 46 w 73"/>
                <a:gd name="T49" fmla="*/ 0 h 107"/>
                <a:gd name="T50" fmla="*/ 34 w 73"/>
                <a:gd name="T51" fmla="*/ 3 h 107"/>
                <a:gd name="T52" fmla="*/ 26 w 73"/>
                <a:gd name="T53" fmla="*/ 6 h 107"/>
                <a:gd name="T54" fmla="*/ 23 w 73"/>
                <a:gd name="T55" fmla="*/ 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3" h="107">
                  <a:moveTo>
                    <a:pt x="23" y="8"/>
                  </a:moveTo>
                  <a:lnTo>
                    <a:pt x="17" y="17"/>
                  </a:lnTo>
                  <a:lnTo>
                    <a:pt x="11" y="31"/>
                  </a:lnTo>
                  <a:lnTo>
                    <a:pt x="6" y="45"/>
                  </a:lnTo>
                  <a:lnTo>
                    <a:pt x="4" y="57"/>
                  </a:lnTo>
                  <a:lnTo>
                    <a:pt x="6" y="67"/>
                  </a:lnTo>
                  <a:lnTo>
                    <a:pt x="7" y="75"/>
                  </a:lnTo>
                  <a:lnTo>
                    <a:pt x="4" y="81"/>
                  </a:lnTo>
                  <a:lnTo>
                    <a:pt x="3" y="89"/>
                  </a:lnTo>
                  <a:lnTo>
                    <a:pt x="0" y="95"/>
                  </a:lnTo>
                  <a:lnTo>
                    <a:pt x="1" y="101"/>
                  </a:lnTo>
                  <a:lnTo>
                    <a:pt x="6" y="104"/>
                  </a:lnTo>
                  <a:lnTo>
                    <a:pt x="23" y="107"/>
                  </a:lnTo>
                  <a:lnTo>
                    <a:pt x="42" y="102"/>
                  </a:lnTo>
                  <a:lnTo>
                    <a:pt x="56" y="92"/>
                  </a:lnTo>
                  <a:lnTo>
                    <a:pt x="66" y="79"/>
                  </a:lnTo>
                  <a:lnTo>
                    <a:pt x="71" y="67"/>
                  </a:lnTo>
                  <a:lnTo>
                    <a:pt x="71" y="50"/>
                  </a:lnTo>
                  <a:lnTo>
                    <a:pt x="71" y="40"/>
                  </a:lnTo>
                  <a:lnTo>
                    <a:pt x="73" y="30"/>
                  </a:lnTo>
                  <a:lnTo>
                    <a:pt x="73" y="19"/>
                  </a:lnTo>
                  <a:lnTo>
                    <a:pt x="71" y="9"/>
                  </a:lnTo>
                  <a:lnTo>
                    <a:pt x="66" y="3"/>
                  </a:lnTo>
                  <a:lnTo>
                    <a:pt x="60" y="0"/>
                  </a:lnTo>
                  <a:lnTo>
                    <a:pt x="46" y="0"/>
                  </a:lnTo>
                  <a:lnTo>
                    <a:pt x="34" y="3"/>
                  </a:lnTo>
                  <a:lnTo>
                    <a:pt x="26" y="6"/>
                  </a:lnTo>
                  <a:lnTo>
                    <a:pt x="23" y="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C55F3AFD-CCB5-4CD2-A0AB-B237DEED3B99}"/>
                </a:ext>
              </a:extLst>
            </p:cNvPr>
            <p:cNvSpPr>
              <a:spLocks/>
            </p:cNvSpPr>
            <p:nvPr/>
          </p:nvSpPr>
          <p:spPr bwMode="gray">
            <a:xfrm>
              <a:off x="1673" y="3293"/>
              <a:ext cx="33" cy="27"/>
            </a:xfrm>
            <a:custGeom>
              <a:avLst/>
              <a:gdLst>
                <a:gd name="T0" fmla="*/ 0 w 65"/>
                <a:gd name="T1" fmla="*/ 36 h 54"/>
                <a:gd name="T2" fmla="*/ 2 w 65"/>
                <a:gd name="T3" fmla="*/ 25 h 54"/>
                <a:gd name="T4" fmla="*/ 6 w 65"/>
                <a:gd name="T5" fmla="*/ 17 h 54"/>
                <a:gd name="T6" fmla="*/ 14 w 65"/>
                <a:gd name="T7" fmla="*/ 11 h 54"/>
                <a:gd name="T8" fmla="*/ 25 w 65"/>
                <a:gd name="T9" fmla="*/ 8 h 54"/>
                <a:gd name="T10" fmla="*/ 34 w 65"/>
                <a:gd name="T11" fmla="*/ 6 h 54"/>
                <a:gd name="T12" fmla="*/ 44 w 65"/>
                <a:gd name="T13" fmla="*/ 3 h 54"/>
                <a:gd name="T14" fmla="*/ 53 w 65"/>
                <a:gd name="T15" fmla="*/ 0 h 54"/>
                <a:gd name="T16" fmla="*/ 61 w 65"/>
                <a:gd name="T17" fmla="*/ 0 h 54"/>
                <a:gd name="T18" fmla="*/ 64 w 65"/>
                <a:gd name="T19" fmla="*/ 2 h 54"/>
                <a:gd name="T20" fmla="*/ 65 w 65"/>
                <a:gd name="T21" fmla="*/ 8 h 54"/>
                <a:gd name="T22" fmla="*/ 64 w 65"/>
                <a:gd name="T23" fmla="*/ 20 h 54"/>
                <a:gd name="T24" fmla="*/ 61 w 65"/>
                <a:gd name="T25" fmla="*/ 33 h 54"/>
                <a:gd name="T26" fmla="*/ 57 w 65"/>
                <a:gd name="T27" fmla="*/ 44 h 54"/>
                <a:gd name="T28" fmla="*/ 51 w 65"/>
                <a:gd name="T29" fmla="*/ 51 h 54"/>
                <a:gd name="T30" fmla="*/ 44 w 65"/>
                <a:gd name="T31" fmla="*/ 54 h 54"/>
                <a:gd name="T32" fmla="*/ 34 w 65"/>
                <a:gd name="T33" fmla="*/ 51 h 54"/>
                <a:gd name="T34" fmla="*/ 26 w 65"/>
                <a:gd name="T35" fmla="*/ 47 h 54"/>
                <a:gd name="T36" fmla="*/ 20 w 65"/>
                <a:gd name="T37" fmla="*/ 42 h 54"/>
                <a:gd name="T38" fmla="*/ 12 w 65"/>
                <a:gd name="T39" fmla="*/ 40 h 54"/>
                <a:gd name="T40" fmla="*/ 9 w 65"/>
                <a:gd name="T41" fmla="*/ 40 h 54"/>
                <a:gd name="T42" fmla="*/ 5 w 65"/>
                <a:gd name="T43" fmla="*/ 40 h 54"/>
                <a:gd name="T44" fmla="*/ 3 w 65"/>
                <a:gd name="T45" fmla="*/ 39 h 54"/>
                <a:gd name="T46" fmla="*/ 2 w 65"/>
                <a:gd name="T47" fmla="*/ 37 h 54"/>
                <a:gd name="T48" fmla="*/ 0 w 65"/>
                <a:gd name="T49" fmla="*/ 36 h 54"/>
                <a:gd name="T50" fmla="*/ 0 w 65"/>
                <a:gd name="T51" fmla="*/ 3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5" h="54">
                  <a:moveTo>
                    <a:pt x="0" y="36"/>
                  </a:moveTo>
                  <a:lnTo>
                    <a:pt x="2" y="25"/>
                  </a:lnTo>
                  <a:lnTo>
                    <a:pt x="6" y="17"/>
                  </a:lnTo>
                  <a:lnTo>
                    <a:pt x="14" y="11"/>
                  </a:lnTo>
                  <a:lnTo>
                    <a:pt x="25" y="8"/>
                  </a:lnTo>
                  <a:lnTo>
                    <a:pt x="34" y="6"/>
                  </a:lnTo>
                  <a:lnTo>
                    <a:pt x="44" y="3"/>
                  </a:lnTo>
                  <a:lnTo>
                    <a:pt x="53" y="0"/>
                  </a:lnTo>
                  <a:lnTo>
                    <a:pt x="61" y="0"/>
                  </a:lnTo>
                  <a:lnTo>
                    <a:pt x="64" y="2"/>
                  </a:lnTo>
                  <a:lnTo>
                    <a:pt x="65" y="8"/>
                  </a:lnTo>
                  <a:lnTo>
                    <a:pt x="64" y="20"/>
                  </a:lnTo>
                  <a:lnTo>
                    <a:pt x="61" y="33"/>
                  </a:lnTo>
                  <a:lnTo>
                    <a:pt x="57" y="44"/>
                  </a:lnTo>
                  <a:lnTo>
                    <a:pt x="51" y="51"/>
                  </a:lnTo>
                  <a:lnTo>
                    <a:pt x="44" y="54"/>
                  </a:lnTo>
                  <a:lnTo>
                    <a:pt x="34" y="51"/>
                  </a:lnTo>
                  <a:lnTo>
                    <a:pt x="26" y="47"/>
                  </a:lnTo>
                  <a:lnTo>
                    <a:pt x="20" y="42"/>
                  </a:lnTo>
                  <a:lnTo>
                    <a:pt x="12" y="40"/>
                  </a:lnTo>
                  <a:lnTo>
                    <a:pt x="9" y="40"/>
                  </a:lnTo>
                  <a:lnTo>
                    <a:pt x="5" y="40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0" y="36"/>
                  </a:lnTo>
                  <a:lnTo>
                    <a:pt x="0" y="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19CFCEF7-2D2B-4C83-9538-AED302A332F4}"/>
                </a:ext>
              </a:extLst>
            </p:cNvPr>
            <p:cNvSpPr>
              <a:spLocks/>
            </p:cNvSpPr>
            <p:nvPr/>
          </p:nvSpPr>
          <p:spPr bwMode="gray">
            <a:xfrm>
              <a:off x="1442" y="3229"/>
              <a:ext cx="44" cy="35"/>
            </a:xfrm>
            <a:custGeom>
              <a:avLst/>
              <a:gdLst>
                <a:gd name="T0" fmla="*/ 0 w 89"/>
                <a:gd name="T1" fmla="*/ 60 h 70"/>
                <a:gd name="T2" fmla="*/ 3 w 89"/>
                <a:gd name="T3" fmla="*/ 51 h 70"/>
                <a:gd name="T4" fmla="*/ 3 w 89"/>
                <a:gd name="T5" fmla="*/ 39 h 70"/>
                <a:gd name="T6" fmla="*/ 3 w 89"/>
                <a:gd name="T7" fmla="*/ 26 h 70"/>
                <a:gd name="T8" fmla="*/ 5 w 89"/>
                <a:gd name="T9" fmla="*/ 15 h 70"/>
                <a:gd name="T10" fmla="*/ 9 w 89"/>
                <a:gd name="T11" fmla="*/ 8 h 70"/>
                <a:gd name="T12" fmla="*/ 17 w 89"/>
                <a:gd name="T13" fmla="*/ 6 h 70"/>
                <a:gd name="T14" fmla="*/ 23 w 89"/>
                <a:gd name="T15" fmla="*/ 9 h 70"/>
                <a:gd name="T16" fmla="*/ 31 w 89"/>
                <a:gd name="T17" fmla="*/ 14 h 70"/>
                <a:gd name="T18" fmla="*/ 37 w 89"/>
                <a:gd name="T19" fmla="*/ 17 h 70"/>
                <a:gd name="T20" fmla="*/ 45 w 89"/>
                <a:gd name="T21" fmla="*/ 17 h 70"/>
                <a:gd name="T22" fmla="*/ 48 w 89"/>
                <a:gd name="T23" fmla="*/ 15 h 70"/>
                <a:gd name="T24" fmla="*/ 50 w 89"/>
                <a:gd name="T25" fmla="*/ 12 h 70"/>
                <a:gd name="T26" fmla="*/ 51 w 89"/>
                <a:gd name="T27" fmla="*/ 9 h 70"/>
                <a:gd name="T28" fmla="*/ 53 w 89"/>
                <a:gd name="T29" fmla="*/ 8 h 70"/>
                <a:gd name="T30" fmla="*/ 54 w 89"/>
                <a:gd name="T31" fmla="*/ 4 h 70"/>
                <a:gd name="T32" fmla="*/ 56 w 89"/>
                <a:gd name="T33" fmla="*/ 1 h 70"/>
                <a:gd name="T34" fmla="*/ 58 w 89"/>
                <a:gd name="T35" fmla="*/ 0 h 70"/>
                <a:gd name="T36" fmla="*/ 59 w 89"/>
                <a:gd name="T37" fmla="*/ 0 h 70"/>
                <a:gd name="T38" fmla="*/ 61 w 89"/>
                <a:gd name="T39" fmla="*/ 0 h 70"/>
                <a:gd name="T40" fmla="*/ 62 w 89"/>
                <a:gd name="T41" fmla="*/ 1 h 70"/>
                <a:gd name="T42" fmla="*/ 65 w 89"/>
                <a:gd name="T43" fmla="*/ 4 h 70"/>
                <a:gd name="T44" fmla="*/ 73 w 89"/>
                <a:gd name="T45" fmla="*/ 15 h 70"/>
                <a:gd name="T46" fmla="*/ 81 w 89"/>
                <a:gd name="T47" fmla="*/ 26 h 70"/>
                <a:gd name="T48" fmla="*/ 87 w 89"/>
                <a:gd name="T49" fmla="*/ 37 h 70"/>
                <a:gd name="T50" fmla="*/ 89 w 89"/>
                <a:gd name="T51" fmla="*/ 46 h 70"/>
                <a:gd name="T52" fmla="*/ 89 w 89"/>
                <a:gd name="T53" fmla="*/ 54 h 70"/>
                <a:gd name="T54" fmla="*/ 82 w 89"/>
                <a:gd name="T55" fmla="*/ 57 h 70"/>
                <a:gd name="T56" fmla="*/ 72 w 89"/>
                <a:gd name="T57" fmla="*/ 57 h 70"/>
                <a:gd name="T58" fmla="*/ 59 w 89"/>
                <a:gd name="T59" fmla="*/ 59 h 70"/>
                <a:gd name="T60" fmla="*/ 47 w 89"/>
                <a:gd name="T61" fmla="*/ 60 h 70"/>
                <a:gd name="T62" fmla="*/ 37 w 89"/>
                <a:gd name="T63" fmla="*/ 65 h 70"/>
                <a:gd name="T64" fmla="*/ 30 w 89"/>
                <a:gd name="T65" fmla="*/ 70 h 70"/>
                <a:gd name="T66" fmla="*/ 20 w 89"/>
                <a:gd name="T67" fmla="*/ 70 h 70"/>
                <a:gd name="T68" fmla="*/ 11 w 89"/>
                <a:gd name="T69" fmla="*/ 67 h 70"/>
                <a:gd name="T70" fmla="*/ 3 w 89"/>
                <a:gd name="T71" fmla="*/ 62 h 70"/>
                <a:gd name="T72" fmla="*/ 0 w 89"/>
                <a:gd name="T73" fmla="*/ 6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9" h="70">
                  <a:moveTo>
                    <a:pt x="0" y="60"/>
                  </a:moveTo>
                  <a:lnTo>
                    <a:pt x="3" y="51"/>
                  </a:lnTo>
                  <a:lnTo>
                    <a:pt x="3" y="39"/>
                  </a:lnTo>
                  <a:lnTo>
                    <a:pt x="3" y="26"/>
                  </a:lnTo>
                  <a:lnTo>
                    <a:pt x="5" y="15"/>
                  </a:lnTo>
                  <a:lnTo>
                    <a:pt x="9" y="8"/>
                  </a:lnTo>
                  <a:lnTo>
                    <a:pt x="17" y="6"/>
                  </a:lnTo>
                  <a:lnTo>
                    <a:pt x="23" y="9"/>
                  </a:lnTo>
                  <a:lnTo>
                    <a:pt x="31" y="14"/>
                  </a:lnTo>
                  <a:lnTo>
                    <a:pt x="37" y="17"/>
                  </a:lnTo>
                  <a:lnTo>
                    <a:pt x="45" y="17"/>
                  </a:lnTo>
                  <a:lnTo>
                    <a:pt x="48" y="15"/>
                  </a:lnTo>
                  <a:lnTo>
                    <a:pt x="50" y="12"/>
                  </a:lnTo>
                  <a:lnTo>
                    <a:pt x="51" y="9"/>
                  </a:lnTo>
                  <a:lnTo>
                    <a:pt x="53" y="8"/>
                  </a:lnTo>
                  <a:lnTo>
                    <a:pt x="54" y="4"/>
                  </a:lnTo>
                  <a:lnTo>
                    <a:pt x="56" y="1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1" y="0"/>
                  </a:lnTo>
                  <a:lnTo>
                    <a:pt x="62" y="1"/>
                  </a:lnTo>
                  <a:lnTo>
                    <a:pt x="65" y="4"/>
                  </a:lnTo>
                  <a:lnTo>
                    <a:pt x="73" y="15"/>
                  </a:lnTo>
                  <a:lnTo>
                    <a:pt x="81" y="26"/>
                  </a:lnTo>
                  <a:lnTo>
                    <a:pt x="87" y="37"/>
                  </a:lnTo>
                  <a:lnTo>
                    <a:pt x="89" y="46"/>
                  </a:lnTo>
                  <a:lnTo>
                    <a:pt x="89" y="54"/>
                  </a:lnTo>
                  <a:lnTo>
                    <a:pt x="82" y="57"/>
                  </a:lnTo>
                  <a:lnTo>
                    <a:pt x="72" y="57"/>
                  </a:lnTo>
                  <a:lnTo>
                    <a:pt x="59" y="59"/>
                  </a:lnTo>
                  <a:lnTo>
                    <a:pt x="47" y="60"/>
                  </a:lnTo>
                  <a:lnTo>
                    <a:pt x="37" y="65"/>
                  </a:lnTo>
                  <a:lnTo>
                    <a:pt x="30" y="70"/>
                  </a:lnTo>
                  <a:lnTo>
                    <a:pt x="20" y="70"/>
                  </a:lnTo>
                  <a:lnTo>
                    <a:pt x="11" y="67"/>
                  </a:lnTo>
                  <a:lnTo>
                    <a:pt x="3" y="62"/>
                  </a:lnTo>
                  <a:lnTo>
                    <a:pt x="0" y="6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4E2D3CAC-F5A7-4CAA-AF5E-F2528DE115DC}"/>
                </a:ext>
              </a:extLst>
            </p:cNvPr>
            <p:cNvSpPr>
              <a:spLocks/>
            </p:cNvSpPr>
            <p:nvPr/>
          </p:nvSpPr>
          <p:spPr bwMode="gray">
            <a:xfrm>
              <a:off x="1744" y="3594"/>
              <a:ext cx="39" cy="83"/>
            </a:xfrm>
            <a:custGeom>
              <a:avLst/>
              <a:gdLst>
                <a:gd name="T0" fmla="*/ 5 w 78"/>
                <a:gd name="T1" fmla="*/ 166 h 166"/>
                <a:gd name="T2" fmla="*/ 0 w 78"/>
                <a:gd name="T3" fmla="*/ 152 h 166"/>
                <a:gd name="T4" fmla="*/ 3 w 78"/>
                <a:gd name="T5" fmla="*/ 140 h 166"/>
                <a:gd name="T6" fmla="*/ 8 w 78"/>
                <a:gd name="T7" fmla="*/ 127 h 166"/>
                <a:gd name="T8" fmla="*/ 15 w 78"/>
                <a:gd name="T9" fmla="*/ 115 h 166"/>
                <a:gd name="T10" fmla="*/ 20 w 78"/>
                <a:gd name="T11" fmla="*/ 103 h 166"/>
                <a:gd name="T12" fmla="*/ 23 w 78"/>
                <a:gd name="T13" fmla="*/ 92 h 166"/>
                <a:gd name="T14" fmla="*/ 25 w 78"/>
                <a:gd name="T15" fmla="*/ 79 h 166"/>
                <a:gd name="T16" fmla="*/ 29 w 78"/>
                <a:gd name="T17" fmla="*/ 64 h 166"/>
                <a:gd name="T18" fmla="*/ 33 w 78"/>
                <a:gd name="T19" fmla="*/ 48 h 166"/>
                <a:gd name="T20" fmla="*/ 37 w 78"/>
                <a:gd name="T21" fmla="*/ 36 h 166"/>
                <a:gd name="T22" fmla="*/ 43 w 78"/>
                <a:gd name="T23" fmla="*/ 26 h 166"/>
                <a:gd name="T24" fmla="*/ 53 w 78"/>
                <a:gd name="T25" fmla="*/ 17 h 166"/>
                <a:gd name="T26" fmla="*/ 59 w 78"/>
                <a:gd name="T27" fmla="*/ 11 h 166"/>
                <a:gd name="T28" fmla="*/ 64 w 78"/>
                <a:gd name="T29" fmla="*/ 6 h 166"/>
                <a:gd name="T30" fmla="*/ 67 w 78"/>
                <a:gd name="T31" fmla="*/ 3 h 166"/>
                <a:gd name="T32" fmla="*/ 70 w 78"/>
                <a:gd name="T33" fmla="*/ 0 h 166"/>
                <a:gd name="T34" fmla="*/ 71 w 78"/>
                <a:gd name="T35" fmla="*/ 0 h 166"/>
                <a:gd name="T36" fmla="*/ 71 w 78"/>
                <a:gd name="T37" fmla="*/ 2 h 166"/>
                <a:gd name="T38" fmla="*/ 73 w 78"/>
                <a:gd name="T39" fmla="*/ 6 h 166"/>
                <a:gd name="T40" fmla="*/ 74 w 78"/>
                <a:gd name="T41" fmla="*/ 17 h 166"/>
                <a:gd name="T42" fmla="*/ 78 w 78"/>
                <a:gd name="T43" fmla="*/ 30 h 166"/>
                <a:gd name="T44" fmla="*/ 78 w 78"/>
                <a:gd name="T45" fmla="*/ 44 h 166"/>
                <a:gd name="T46" fmla="*/ 73 w 78"/>
                <a:gd name="T47" fmla="*/ 59 h 166"/>
                <a:gd name="T48" fmla="*/ 56 w 78"/>
                <a:gd name="T49" fmla="*/ 87 h 166"/>
                <a:gd name="T50" fmla="*/ 42 w 78"/>
                <a:gd name="T51" fmla="*/ 116 h 166"/>
                <a:gd name="T52" fmla="*/ 39 w 78"/>
                <a:gd name="T53" fmla="*/ 127 h 166"/>
                <a:gd name="T54" fmla="*/ 39 w 78"/>
                <a:gd name="T55" fmla="*/ 137 h 166"/>
                <a:gd name="T56" fmla="*/ 39 w 78"/>
                <a:gd name="T57" fmla="*/ 146 h 166"/>
                <a:gd name="T58" fmla="*/ 37 w 78"/>
                <a:gd name="T59" fmla="*/ 152 h 166"/>
                <a:gd name="T60" fmla="*/ 33 w 78"/>
                <a:gd name="T61" fmla="*/ 157 h 166"/>
                <a:gd name="T62" fmla="*/ 19 w 78"/>
                <a:gd name="T63" fmla="*/ 162 h 166"/>
                <a:gd name="T64" fmla="*/ 9 w 78"/>
                <a:gd name="T65" fmla="*/ 165 h 166"/>
                <a:gd name="T66" fmla="*/ 5 w 78"/>
                <a:gd name="T6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" h="166">
                  <a:moveTo>
                    <a:pt x="5" y="166"/>
                  </a:moveTo>
                  <a:lnTo>
                    <a:pt x="0" y="152"/>
                  </a:lnTo>
                  <a:lnTo>
                    <a:pt x="3" y="140"/>
                  </a:lnTo>
                  <a:lnTo>
                    <a:pt x="8" y="127"/>
                  </a:lnTo>
                  <a:lnTo>
                    <a:pt x="15" y="115"/>
                  </a:lnTo>
                  <a:lnTo>
                    <a:pt x="20" y="103"/>
                  </a:lnTo>
                  <a:lnTo>
                    <a:pt x="23" y="92"/>
                  </a:lnTo>
                  <a:lnTo>
                    <a:pt x="25" y="79"/>
                  </a:lnTo>
                  <a:lnTo>
                    <a:pt x="29" y="64"/>
                  </a:lnTo>
                  <a:lnTo>
                    <a:pt x="33" y="48"/>
                  </a:lnTo>
                  <a:lnTo>
                    <a:pt x="37" y="36"/>
                  </a:lnTo>
                  <a:lnTo>
                    <a:pt x="43" y="26"/>
                  </a:lnTo>
                  <a:lnTo>
                    <a:pt x="53" y="17"/>
                  </a:lnTo>
                  <a:lnTo>
                    <a:pt x="59" y="11"/>
                  </a:lnTo>
                  <a:lnTo>
                    <a:pt x="64" y="6"/>
                  </a:lnTo>
                  <a:lnTo>
                    <a:pt x="67" y="3"/>
                  </a:lnTo>
                  <a:lnTo>
                    <a:pt x="70" y="0"/>
                  </a:lnTo>
                  <a:lnTo>
                    <a:pt x="71" y="0"/>
                  </a:lnTo>
                  <a:lnTo>
                    <a:pt x="71" y="2"/>
                  </a:lnTo>
                  <a:lnTo>
                    <a:pt x="73" y="6"/>
                  </a:lnTo>
                  <a:lnTo>
                    <a:pt x="74" y="17"/>
                  </a:lnTo>
                  <a:lnTo>
                    <a:pt x="78" y="30"/>
                  </a:lnTo>
                  <a:lnTo>
                    <a:pt x="78" y="44"/>
                  </a:lnTo>
                  <a:lnTo>
                    <a:pt x="73" y="59"/>
                  </a:lnTo>
                  <a:lnTo>
                    <a:pt x="56" y="87"/>
                  </a:lnTo>
                  <a:lnTo>
                    <a:pt x="42" y="116"/>
                  </a:lnTo>
                  <a:lnTo>
                    <a:pt x="39" y="127"/>
                  </a:lnTo>
                  <a:lnTo>
                    <a:pt x="39" y="137"/>
                  </a:lnTo>
                  <a:lnTo>
                    <a:pt x="39" y="146"/>
                  </a:lnTo>
                  <a:lnTo>
                    <a:pt x="37" y="152"/>
                  </a:lnTo>
                  <a:lnTo>
                    <a:pt x="33" y="157"/>
                  </a:lnTo>
                  <a:lnTo>
                    <a:pt x="19" y="162"/>
                  </a:lnTo>
                  <a:lnTo>
                    <a:pt x="9" y="165"/>
                  </a:lnTo>
                  <a:lnTo>
                    <a:pt x="5" y="16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F9705B30-0BC4-450A-97E1-1D1B8D79061C}"/>
                </a:ext>
              </a:extLst>
            </p:cNvPr>
            <p:cNvSpPr>
              <a:spLocks/>
            </p:cNvSpPr>
            <p:nvPr/>
          </p:nvSpPr>
          <p:spPr bwMode="gray">
            <a:xfrm>
              <a:off x="1671" y="3653"/>
              <a:ext cx="46" cy="41"/>
            </a:xfrm>
            <a:custGeom>
              <a:avLst/>
              <a:gdLst>
                <a:gd name="T0" fmla="*/ 0 w 94"/>
                <a:gd name="T1" fmla="*/ 33 h 84"/>
                <a:gd name="T2" fmla="*/ 3 w 94"/>
                <a:gd name="T3" fmla="*/ 44 h 84"/>
                <a:gd name="T4" fmla="*/ 10 w 94"/>
                <a:gd name="T5" fmla="*/ 56 h 84"/>
                <a:gd name="T6" fmla="*/ 16 w 94"/>
                <a:gd name="T7" fmla="*/ 67 h 84"/>
                <a:gd name="T8" fmla="*/ 25 w 94"/>
                <a:gd name="T9" fmla="*/ 73 h 84"/>
                <a:gd name="T10" fmla="*/ 33 w 94"/>
                <a:gd name="T11" fmla="*/ 78 h 84"/>
                <a:gd name="T12" fmla="*/ 44 w 94"/>
                <a:gd name="T13" fmla="*/ 82 h 84"/>
                <a:gd name="T14" fmla="*/ 55 w 94"/>
                <a:gd name="T15" fmla="*/ 84 h 84"/>
                <a:gd name="T16" fmla="*/ 64 w 94"/>
                <a:gd name="T17" fmla="*/ 84 h 84"/>
                <a:gd name="T18" fmla="*/ 72 w 94"/>
                <a:gd name="T19" fmla="*/ 78 h 84"/>
                <a:gd name="T20" fmla="*/ 78 w 94"/>
                <a:gd name="T21" fmla="*/ 70 h 84"/>
                <a:gd name="T22" fmla="*/ 86 w 94"/>
                <a:gd name="T23" fmla="*/ 64 h 84"/>
                <a:gd name="T24" fmla="*/ 90 w 94"/>
                <a:gd name="T25" fmla="*/ 56 h 84"/>
                <a:gd name="T26" fmla="*/ 94 w 94"/>
                <a:gd name="T27" fmla="*/ 48 h 84"/>
                <a:gd name="T28" fmla="*/ 92 w 94"/>
                <a:gd name="T29" fmla="*/ 39 h 84"/>
                <a:gd name="T30" fmla="*/ 83 w 94"/>
                <a:gd name="T31" fmla="*/ 26 h 84"/>
                <a:gd name="T32" fmla="*/ 69 w 94"/>
                <a:gd name="T33" fmla="*/ 17 h 84"/>
                <a:gd name="T34" fmla="*/ 53 w 94"/>
                <a:gd name="T35" fmla="*/ 8 h 84"/>
                <a:gd name="T36" fmla="*/ 41 w 94"/>
                <a:gd name="T37" fmla="*/ 2 h 84"/>
                <a:gd name="T38" fmla="*/ 33 w 94"/>
                <a:gd name="T39" fmla="*/ 0 h 84"/>
                <a:gd name="T40" fmla="*/ 24 w 94"/>
                <a:gd name="T41" fmla="*/ 5 h 84"/>
                <a:gd name="T42" fmla="*/ 14 w 94"/>
                <a:gd name="T43" fmla="*/ 14 h 84"/>
                <a:gd name="T44" fmla="*/ 8 w 94"/>
                <a:gd name="T45" fmla="*/ 22 h 84"/>
                <a:gd name="T46" fmla="*/ 2 w 94"/>
                <a:gd name="T47" fmla="*/ 30 h 84"/>
                <a:gd name="T48" fmla="*/ 0 w 94"/>
                <a:gd name="T49" fmla="*/ 3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4" h="84">
                  <a:moveTo>
                    <a:pt x="0" y="33"/>
                  </a:moveTo>
                  <a:lnTo>
                    <a:pt x="3" y="44"/>
                  </a:lnTo>
                  <a:lnTo>
                    <a:pt x="10" y="56"/>
                  </a:lnTo>
                  <a:lnTo>
                    <a:pt x="16" y="67"/>
                  </a:lnTo>
                  <a:lnTo>
                    <a:pt x="25" y="73"/>
                  </a:lnTo>
                  <a:lnTo>
                    <a:pt x="33" y="78"/>
                  </a:lnTo>
                  <a:lnTo>
                    <a:pt x="44" y="82"/>
                  </a:lnTo>
                  <a:lnTo>
                    <a:pt x="55" y="84"/>
                  </a:lnTo>
                  <a:lnTo>
                    <a:pt x="64" y="84"/>
                  </a:lnTo>
                  <a:lnTo>
                    <a:pt x="72" y="78"/>
                  </a:lnTo>
                  <a:lnTo>
                    <a:pt x="78" y="70"/>
                  </a:lnTo>
                  <a:lnTo>
                    <a:pt x="86" y="64"/>
                  </a:lnTo>
                  <a:lnTo>
                    <a:pt x="90" y="56"/>
                  </a:lnTo>
                  <a:lnTo>
                    <a:pt x="94" y="48"/>
                  </a:lnTo>
                  <a:lnTo>
                    <a:pt x="92" y="39"/>
                  </a:lnTo>
                  <a:lnTo>
                    <a:pt x="83" y="26"/>
                  </a:lnTo>
                  <a:lnTo>
                    <a:pt x="69" y="17"/>
                  </a:lnTo>
                  <a:lnTo>
                    <a:pt x="53" y="8"/>
                  </a:lnTo>
                  <a:lnTo>
                    <a:pt x="41" y="2"/>
                  </a:lnTo>
                  <a:lnTo>
                    <a:pt x="33" y="0"/>
                  </a:lnTo>
                  <a:lnTo>
                    <a:pt x="24" y="5"/>
                  </a:lnTo>
                  <a:lnTo>
                    <a:pt x="14" y="14"/>
                  </a:lnTo>
                  <a:lnTo>
                    <a:pt x="8" y="22"/>
                  </a:lnTo>
                  <a:lnTo>
                    <a:pt x="2" y="30"/>
                  </a:lnTo>
                  <a:lnTo>
                    <a:pt x="0" y="33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87AC0C0A-8A3B-462F-BC96-59EF9C17BA88}"/>
                </a:ext>
              </a:extLst>
            </p:cNvPr>
            <p:cNvSpPr>
              <a:spLocks/>
            </p:cNvSpPr>
            <p:nvPr/>
          </p:nvSpPr>
          <p:spPr bwMode="gray">
            <a:xfrm>
              <a:off x="1949" y="2993"/>
              <a:ext cx="387" cy="289"/>
            </a:xfrm>
            <a:custGeom>
              <a:avLst/>
              <a:gdLst>
                <a:gd name="T0" fmla="*/ 207 w 774"/>
                <a:gd name="T1" fmla="*/ 565 h 577"/>
                <a:gd name="T2" fmla="*/ 165 w 774"/>
                <a:gd name="T3" fmla="*/ 534 h 577"/>
                <a:gd name="T4" fmla="*/ 150 w 774"/>
                <a:gd name="T5" fmla="*/ 498 h 577"/>
                <a:gd name="T6" fmla="*/ 114 w 774"/>
                <a:gd name="T7" fmla="*/ 498 h 577"/>
                <a:gd name="T8" fmla="*/ 119 w 774"/>
                <a:gd name="T9" fmla="*/ 456 h 577"/>
                <a:gd name="T10" fmla="*/ 106 w 774"/>
                <a:gd name="T11" fmla="*/ 448 h 577"/>
                <a:gd name="T12" fmla="*/ 105 w 774"/>
                <a:gd name="T13" fmla="*/ 441 h 577"/>
                <a:gd name="T14" fmla="*/ 112 w 774"/>
                <a:gd name="T15" fmla="*/ 421 h 577"/>
                <a:gd name="T16" fmla="*/ 95 w 774"/>
                <a:gd name="T17" fmla="*/ 410 h 577"/>
                <a:gd name="T18" fmla="*/ 97 w 774"/>
                <a:gd name="T19" fmla="*/ 407 h 577"/>
                <a:gd name="T20" fmla="*/ 112 w 774"/>
                <a:gd name="T21" fmla="*/ 389 h 577"/>
                <a:gd name="T22" fmla="*/ 100 w 774"/>
                <a:gd name="T23" fmla="*/ 358 h 577"/>
                <a:gd name="T24" fmla="*/ 75 w 774"/>
                <a:gd name="T25" fmla="*/ 315 h 577"/>
                <a:gd name="T26" fmla="*/ 22 w 774"/>
                <a:gd name="T27" fmla="*/ 337 h 577"/>
                <a:gd name="T28" fmla="*/ 10 w 774"/>
                <a:gd name="T29" fmla="*/ 326 h 577"/>
                <a:gd name="T30" fmla="*/ 55 w 774"/>
                <a:gd name="T31" fmla="*/ 295 h 577"/>
                <a:gd name="T32" fmla="*/ 100 w 774"/>
                <a:gd name="T33" fmla="*/ 279 h 577"/>
                <a:gd name="T34" fmla="*/ 145 w 774"/>
                <a:gd name="T35" fmla="*/ 245 h 577"/>
                <a:gd name="T36" fmla="*/ 181 w 774"/>
                <a:gd name="T37" fmla="*/ 219 h 577"/>
                <a:gd name="T38" fmla="*/ 201 w 774"/>
                <a:gd name="T39" fmla="*/ 149 h 577"/>
                <a:gd name="T40" fmla="*/ 251 w 774"/>
                <a:gd name="T41" fmla="*/ 102 h 577"/>
                <a:gd name="T42" fmla="*/ 277 w 774"/>
                <a:gd name="T43" fmla="*/ 93 h 577"/>
                <a:gd name="T44" fmla="*/ 305 w 774"/>
                <a:gd name="T45" fmla="*/ 149 h 577"/>
                <a:gd name="T46" fmla="*/ 347 w 774"/>
                <a:gd name="T47" fmla="*/ 146 h 577"/>
                <a:gd name="T48" fmla="*/ 418 w 774"/>
                <a:gd name="T49" fmla="*/ 138 h 577"/>
                <a:gd name="T50" fmla="*/ 459 w 774"/>
                <a:gd name="T51" fmla="*/ 91 h 577"/>
                <a:gd name="T52" fmla="*/ 484 w 774"/>
                <a:gd name="T53" fmla="*/ 49 h 577"/>
                <a:gd name="T54" fmla="*/ 543 w 774"/>
                <a:gd name="T55" fmla="*/ 15 h 577"/>
                <a:gd name="T56" fmla="*/ 549 w 774"/>
                <a:gd name="T57" fmla="*/ 1 h 577"/>
                <a:gd name="T58" fmla="*/ 569 w 774"/>
                <a:gd name="T59" fmla="*/ 6 h 577"/>
                <a:gd name="T60" fmla="*/ 616 w 774"/>
                <a:gd name="T61" fmla="*/ 4 h 577"/>
                <a:gd name="T62" fmla="*/ 625 w 774"/>
                <a:gd name="T63" fmla="*/ 11 h 577"/>
                <a:gd name="T64" fmla="*/ 656 w 774"/>
                <a:gd name="T65" fmla="*/ 32 h 577"/>
                <a:gd name="T66" fmla="*/ 710 w 774"/>
                <a:gd name="T67" fmla="*/ 57 h 577"/>
                <a:gd name="T68" fmla="*/ 751 w 774"/>
                <a:gd name="T69" fmla="*/ 90 h 577"/>
                <a:gd name="T70" fmla="*/ 752 w 774"/>
                <a:gd name="T71" fmla="*/ 146 h 577"/>
                <a:gd name="T72" fmla="*/ 768 w 774"/>
                <a:gd name="T73" fmla="*/ 200 h 577"/>
                <a:gd name="T74" fmla="*/ 768 w 774"/>
                <a:gd name="T75" fmla="*/ 220 h 577"/>
                <a:gd name="T76" fmla="*/ 703 w 774"/>
                <a:gd name="T77" fmla="*/ 257 h 577"/>
                <a:gd name="T78" fmla="*/ 653 w 774"/>
                <a:gd name="T79" fmla="*/ 313 h 577"/>
                <a:gd name="T80" fmla="*/ 625 w 774"/>
                <a:gd name="T81" fmla="*/ 385 h 577"/>
                <a:gd name="T82" fmla="*/ 591 w 774"/>
                <a:gd name="T83" fmla="*/ 397 h 577"/>
                <a:gd name="T84" fmla="*/ 539 w 774"/>
                <a:gd name="T85" fmla="*/ 334 h 577"/>
                <a:gd name="T86" fmla="*/ 460 w 774"/>
                <a:gd name="T87" fmla="*/ 304 h 577"/>
                <a:gd name="T88" fmla="*/ 389 w 774"/>
                <a:gd name="T89" fmla="*/ 346 h 577"/>
                <a:gd name="T90" fmla="*/ 364 w 774"/>
                <a:gd name="T91" fmla="*/ 360 h 577"/>
                <a:gd name="T92" fmla="*/ 327 w 774"/>
                <a:gd name="T93" fmla="*/ 431 h 577"/>
                <a:gd name="T94" fmla="*/ 289 w 774"/>
                <a:gd name="T95" fmla="*/ 470 h 577"/>
                <a:gd name="T96" fmla="*/ 277 w 774"/>
                <a:gd name="T97" fmla="*/ 483 h 577"/>
                <a:gd name="T98" fmla="*/ 265 w 774"/>
                <a:gd name="T99" fmla="*/ 529 h 577"/>
                <a:gd name="T100" fmla="*/ 252 w 774"/>
                <a:gd name="T101" fmla="*/ 545 h 577"/>
                <a:gd name="T102" fmla="*/ 282 w 774"/>
                <a:gd name="T103" fmla="*/ 568 h 577"/>
                <a:gd name="T104" fmla="*/ 252 w 774"/>
                <a:gd name="T105" fmla="*/ 568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4" h="577">
                  <a:moveTo>
                    <a:pt x="237" y="556"/>
                  </a:moveTo>
                  <a:lnTo>
                    <a:pt x="233" y="557"/>
                  </a:lnTo>
                  <a:lnTo>
                    <a:pt x="227" y="560"/>
                  </a:lnTo>
                  <a:lnTo>
                    <a:pt x="218" y="563"/>
                  </a:lnTo>
                  <a:lnTo>
                    <a:pt x="207" y="565"/>
                  </a:lnTo>
                  <a:lnTo>
                    <a:pt x="193" y="563"/>
                  </a:lnTo>
                  <a:lnTo>
                    <a:pt x="176" y="557"/>
                  </a:lnTo>
                  <a:lnTo>
                    <a:pt x="164" y="549"/>
                  </a:lnTo>
                  <a:lnTo>
                    <a:pt x="160" y="542"/>
                  </a:lnTo>
                  <a:lnTo>
                    <a:pt x="165" y="534"/>
                  </a:lnTo>
                  <a:lnTo>
                    <a:pt x="171" y="525"/>
                  </a:lnTo>
                  <a:lnTo>
                    <a:pt x="176" y="517"/>
                  </a:lnTo>
                  <a:lnTo>
                    <a:pt x="174" y="507"/>
                  </a:lnTo>
                  <a:lnTo>
                    <a:pt x="167" y="501"/>
                  </a:lnTo>
                  <a:lnTo>
                    <a:pt x="150" y="498"/>
                  </a:lnTo>
                  <a:lnTo>
                    <a:pt x="137" y="500"/>
                  </a:lnTo>
                  <a:lnTo>
                    <a:pt x="128" y="503"/>
                  </a:lnTo>
                  <a:lnTo>
                    <a:pt x="122" y="506"/>
                  </a:lnTo>
                  <a:lnTo>
                    <a:pt x="117" y="506"/>
                  </a:lnTo>
                  <a:lnTo>
                    <a:pt x="114" y="498"/>
                  </a:lnTo>
                  <a:lnTo>
                    <a:pt x="114" y="487"/>
                  </a:lnTo>
                  <a:lnTo>
                    <a:pt x="115" y="478"/>
                  </a:lnTo>
                  <a:lnTo>
                    <a:pt x="117" y="470"/>
                  </a:lnTo>
                  <a:lnTo>
                    <a:pt x="119" y="459"/>
                  </a:lnTo>
                  <a:lnTo>
                    <a:pt x="119" y="456"/>
                  </a:lnTo>
                  <a:lnTo>
                    <a:pt x="117" y="453"/>
                  </a:lnTo>
                  <a:lnTo>
                    <a:pt x="115" y="452"/>
                  </a:lnTo>
                  <a:lnTo>
                    <a:pt x="112" y="450"/>
                  </a:lnTo>
                  <a:lnTo>
                    <a:pt x="109" y="448"/>
                  </a:lnTo>
                  <a:lnTo>
                    <a:pt x="106" y="448"/>
                  </a:lnTo>
                  <a:lnTo>
                    <a:pt x="103" y="448"/>
                  </a:lnTo>
                  <a:lnTo>
                    <a:pt x="101" y="448"/>
                  </a:lnTo>
                  <a:lnTo>
                    <a:pt x="100" y="448"/>
                  </a:lnTo>
                  <a:lnTo>
                    <a:pt x="101" y="447"/>
                  </a:lnTo>
                  <a:lnTo>
                    <a:pt x="105" y="441"/>
                  </a:lnTo>
                  <a:lnTo>
                    <a:pt x="109" y="435"/>
                  </a:lnTo>
                  <a:lnTo>
                    <a:pt x="112" y="427"/>
                  </a:lnTo>
                  <a:lnTo>
                    <a:pt x="114" y="424"/>
                  </a:lnTo>
                  <a:lnTo>
                    <a:pt x="114" y="422"/>
                  </a:lnTo>
                  <a:lnTo>
                    <a:pt x="112" y="421"/>
                  </a:lnTo>
                  <a:lnTo>
                    <a:pt x="109" y="419"/>
                  </a:lnTo>
                  <a:lnTo>
                    <a:pt x="106" y="416"/>
                  </a:lnTo>
                  <a:lnTo>
                    <a:pt x="103" y="413"/>
                  </a:lnTo>
                  <a:lnTo>
                    <a:pt x="98" y="411"/>
                  </a:lnTo>
                  <a:lnTo>
                    <a:pt x="95" y="410"/>
                  </a:lnTo>
                  <a:lnTo>
                    <a:pt x="94" y="408"/>
                  </a:lnTo>
                  <a:lnTo>
                    <a:pt x="92" y="408"/>
                  </a:lnTo>
                  <a:lnTo>
                    <a:pt x="94" y="408"/>
                  </a:lnTo>
                  <a:lnTo>
                    <a:pt x="95" y="408"/>
                  </a:lnTo>
                  <a:lnTo>
                    <a:pt x="97" y="407"/>
                  </a:lnTo>
                  <a:lnTo>
                    <a:pt x="100" y="407"/>
                  </a:lnTo>
                  <a:lnTo>
                    <a:pt x="103" y="405"/>
                  </a:lnTo>
                  <a:lnTo>
                    <a:pt x="106" y="402"/>
                  </a:lnTo>
                  <a:lnTo>
                    <a:pt x="109" y="397"/>
                  </a:lnTo>
                  <a:lnTo>
                    <a:pt x="112" y="389"/>
                  </a:lnTo>
                  <a:lnTo>
                    <a:pt x="115" y="385"/>
                  </a:lnTo>
                  <a:lnTo>
                    <a:pt x="119" y="379"/>
                  </a:lnTo>
                  <a:lnTo>
                    <a:pt x="117" y="374"/>
                  </a:lnTo>
                  <a:lnTo>
                    <a:pt x="111" y="368"/>
                  </a:lnTo>
                  <a:lnTo>
                    <a:pt x="100" y="358"/>
                  </a:lnTo>
                  <a:lnTo>
                    <a:pt x="94" y="349"/>
                  </a:lnTo>
                  <a:lnTo>
                    <a:pt x="92" y="334"/>
                  </a:lnTo>
                  <a:lnTo>
                    <a:pt x="89" y="323"/>
                  </a:lnTo>
                  <a:lnTo>
                    <a:pt x="83" y="317"/>
                  </a:lnTo>
                  <a:lnTo>
                    <a:pt x="75" y="315"/>
                  </a:lnTo>
                  <a:lnTo>
                    <a:pt x="66" y="317"/>
                  </a:lnTo>
                  <a:lnTo>
                    <a:pt x="59" y="321"/>
                  </a:lnTo>
                  <a:lnTo>
                    <a:pt x="49" y="326"/>
                  </a:lnTo>
                  <a:lnTo>
                    <a:pt x="36" y="332"/>
                  </a:lnTo>
                  <a:lnTo>
                    <a:pt x="22" y="337"/>
                  </a:lnTo>
                  <a:lnTo>
                    <a:pt x="11" y="341"/>
                  </a:lnTo>
                  <a:lnTo>
                    <a:pt x="4" y="343"/>
                  </a:lnTo>
                  <a:lnTo>
                    <a:pt x="0" y="341"/>
                  </a:lnTo>
                  <a:lnTo>
                    <a:pt x="4" y="335"/>
                  </a:lnTo>
                  <a:lnTo>
                    <a:pt x="10" y="326"/>
                  </a:lnTo>
                  <a:lnTo>
                    <a:pt x="18" y="317"/>
                  </a:lnTo>
                  <a:lnTo>
                    <a:pt x="28" y="307"/>
                  </a:lnTo>
                  <a:lnTo>
                    <a:pt x="39" y="299"/>
                  </a:lnTo>
                  <a:lnTo>
                    <a:pt x="47" y="296"/>
                  </a:lnTo>
                  <a:lnTo>
                    <a:pt x="55" y="295"/>
                  </a:lnTo>
                  <a:lnTo>
                    <a:pt x="63" y="295"/>
                  </a:lnTo>
                  <a:lnTo>
                    <a:pt x="69" y="295"/>
                  </a:lnTo>
                  <a:lnTo>
                    <a:pt x="77" y="293"/>
                  </a:lnTo>
                  <a:lnTo>
                    <a:pt x="89" y="287"/>
                  </a:lnTo>
                  <a:lnTo>
                    <a:pt x="100" y="279"/>
                  </a:lnTo>
                  <a:lnTo>
                    <a:pt x="106" y="270"/>
                  </a:lnTo>
                  <a:lnTo>
                    <a:pt x="112" y="261"/>
                  </a:lnTo>
                  <a:lnTo>
                    <a:pt x="120" y="253"/>
                  </a:lnTo>
                  <a:lnTo>
                    <a:pt x="131" y="247"/>
                  </a:lnTo>
                  <a:lnTo>
                    <a:pt x="145" y="245"/>
                  </a:lnTo>
                  <a:lnTo>
                    <a:pt x="154" y="247"/>
                  </a:lnTo>
                  <a:lnTo>
                    <a:pt x="162" y="247"/>
                  </a:lnTo>
                  <a:lnTo>
                    <a:pt x="170" y="244"/>
                  </a:lnTo>
                  <a:lnTo>
                    <a:pt x="176" y="234"/>
                  </a:lnTo>
                  <a:lnTo>
                    <a:pt x="181" y="219"/>
                  </a:lnTo>
                  <a:lnTo>
                    <a:pt x="182" y="203"/>
                  </a:lnTo>
                  <a:lnTo>
                    <a:pt x="184" y="189"/>
                  </a:lnTo>
                  <a:lnTo>
                    <a:pt x="187" y="178"/>
                  </a:lnTo>
                  <a:lnTo>
                    <a:pt x="193" y="163"/>
                  </a:lnTo>
                  <a:lnTo>
                    <a:pt x="201" y="149"/>
                  </a:lnTo>
                  <a:lnTo>
                    <a:pt x="209" y="136"/>
                  </a:lnTo>
                  <a:lnTo>
                    <a:pt x="219" y="129"/>
                  </a:lnTo>
                  <a:lnTo>
                    <a:pt x="232" y="121"/>
                  </a:lnTo>
                  <a:lnTo>
                    <a:pt x="244" y="112"/>
                  </a:lnTo>
                  <a:lnTo>
                    <a:pt x="251" y="102"/>
                  </a:lnTo>
                  <a:lnTo>
                    <a:pt x="255" y="94"/>
                  </a:lnTo>
                  <a:lnTo>
                    <a:pt x="258" y="88"/>
                  </a:lnTo>
                  <a:lnTo>
                    <a:pt x="263" y="84"/>
                  </a:lnTo>
                  <a:lnTo>
                    <a:pt x="268" y="85"/>
                  </a:lnTo>
                  <a:lnTo>
                    <a:pt x="277" y="93"/>
                  </a:lnTo>
                  <a:lnTo>
                    <a:pt x="285" y="105"/>
                  </a:lnTo>
                  <a:lnTo>
                    <a:pt x="291" y="118"/>
                  </a:lnTo>
                  <a:lnTo>
                    <a:pt x="296" y="129"/>
                  </a:lnTo>
                  <a:lnTo>
                    <a:pt x="300" y="139"/>
                  </a:lnTo>
                  <a:lnTo>
                    <a:pt x="305" y="149"/>
                  </a:lnTo>
                  <a:lnTo>
                    <a:pt x="311" y="158"/>
                  </a:lnTo>
                  <a:lnTo>
                    <a:pt x="319" y="161"/>
                  </a:lnTo>
                  <a:lnTo>
                    <a:pt x="328" y="160"/>
                  </a:lnTo>
                  <a:lnTo>
                    <a:pt x="338" y="153"/>
                  </a:lnTo>
                  <a:lnTo>
                    <a:pt x="347" y="146"/>
                  </a:lnTo>
                  <a:lnTo>
                    <a:pt x="358" y="141"/>
                  </a:lnTo>
                  <a:lnTo>
                    <a:pt x="372" y="138"/>
                  </a:lnTo>
                  <a:lnTo>
                    <a:pt x="387" y="138"/>
                  </a:lnTo>
                  <a:lnTo>
                    <a:pt x="404" y="138"/>
                  </a:lnTo>
                  <a:lnTo>
                    <a:pt x="418" y="138"/>
                  </a:lnTo>
                  <a:lnTo>
                    <a:pt x="431" y="136"/>
                  </a:lnTo>
                  <a:lnTo>
                    <a:pt x="440" y="132"/>
                  </a:lnTo>
                  <a:lnTo>
                    <a:pt x="448" y="119"/>
                  </a:lnTo>
                  <a:lnTo>
                    <a:pt x="454" y="107"/>
                  </a:lnTo>
                  <a:lnTo>
                    <a:pt x="459" y="91"/>
                  </a:lnTo>
                  <a:lnTo>
                    <a:pt x="463" y="77"/>
                  </a:lnTo>
                  <a:lnTo>
                    <a:pt x="466" y="67"/>
                  </a:lnTo>
                  <a:lnTo>
                    <a:pt x="470" y="60"/>
                  </a:lnTo>
                  <a:lnTo>
                    <a:pt x="474" y="56"/>
                  </a:lnTo>
                  <a:lnTo>
                    <a:pt x="484" y="49"/>
                  </a:lnTo>
                  <a:lnTo>
                    <a:pt x="494" y="40"/>
                  </a:lnTo>
                  <a:lnTo>
                    <a:pt x="510" y="32"/>
                  </a:lnTo>
                  <a:lnTo>
                    <a:pt x="524" y="26"/>
                  </a:lnTo>
                  <a:lnTo>
                    <a:pt x="535" y="21"/>
                  </a:lnTo>
                  <a:lnTo>
                    <a:pt x="543" y="15"/>
                  </a:lnTo>
                  <a:lnTo>
                    <a:pt x="546" y="11"/>
                  </a:lnTo>
                  <a:lnTo>
                    <a:pt x="547" y="7"/>
                  </a:lnTo>
                  <a:lnTo>
                    <a:pt x="547" y="4"/>
                  </a:lnTo>
                  <a:lnTo>
                    <a:pt x="549" y="3"/>
                  </a:lnTo>
                  <a:lnTo>
                    <a:pt x="549" y="1"/>
                  </a:lnTo>
                  <a:lnTo>
                    <a:pt x="550" y="0"/>
                  </a:lnTo>
                  <a:lnTo>
                    <a:pt x="552" y="0"/>
                  </a:lnTo>
                  <a:lnTo>
                    <a:pt x="553" y="0"/>
                  </a:lnTo>
                  <a:lnTo>
                    <a:pt x="558" y="1"/>
                  </a:lnTo>
                  <a:lnTo>
                    <a:pt x="569" y="6"/>
                  </a:lnTo>
                  <a:lnTo>
                    <a:pt x="583" y="11"/>
                  </a:lnTo>
                  <a:lnTo>
                    <a:pt x="597" y="12"/>
                  </a:lnTo>
                  <a:lnTo>
                    <a:pt x="609" y="9"/>
                  </a:lnTo>
                  <a:lnTo>
                    <a:pt x="613" y="7"/>
                  </a:lnTo>
                  <a:lnTo>
                    <a:pt x="616" y="4"/>
                  </a:lnTo>
                  <a:lnTo>
                    <a:pt x="617" y="4"/>
                  </a:lnTo>
                  <a:lnTo>
                    <a:pt x="619" y="4"/>
                  </a:lnTo>
                  <a:lnTo>
                    <a:pt x="620" y="6"/>
                  </a:lnTo>
                  <a:lnTo>
                    <a:pt x="622" y="7"/>
                  </a:lnTo>
                  <a:lnTo>
                    <a:pt x="625" y="11"/>
                  </a:lnTo>
                  <a:lnTo>
                    <a:pt x="630" y="15"/>
                  </a:lnTo>
                  <a:lnTo>
                    <a:pt x="637" y="21"/>
                  </a:lnTo>
                  <a:lnTo>
                    <a:pt x="644" y="25"/>
                  </a:lnTo>
                  <a:lnTo>
                    <a:pt x="648" y="28"/>
                  </a:lnTo>
                  <a:lnTo>
                    <a:pt x="656" y="32"/>
                  </a:lnTo>
                  <a:lnTo>
                    <a:pt x="665" y="40"/>
                  </a:lnTo>
                  <a:lnTo>
                    <a:pt x="682" y="53"/>
                  </a:lnTo>
                  <a:lnTo>
                    <a:pt x="695" y="59"/>
                  </a:lnTo>
                  <a:lnTo>
                    <a:pt x="704" y="60"/>
                  </a:lnTo>
                  <a:lnTo>
                    <a:pt x="710" y="57"/>
                  </a:lnTo>
                  <a:lnTo>
                    <a:pt x="720" y="56"/>
                  </a:lnTo>
                  <a:lnTo>
                    <a:pt x="731" y="56"/>
                  </a:lnTo>
                  <a:lnTo>
                    <a:pt x="740" y="62"/>
                  </a:lnTo>
                  <a:lnTo>
                    <a:pt x="748" y="74"/>
                  </a:lnTo>
                  <a:lnTo>
                    <a:pt x="751" y="90"/>
                  </a:lnTo>
                  <a:lnTo>
                    <a:pt x="748" y="108"/>
                  </a:lnTo>
                  <a:lnTo>
                    <a:pt x="745" y="121"/>
                  </a:lnTo>
                  <a:lnTo>
                    <a:pt x="743" y="129"/>
                  </a:lnTo>
                  <a:lnTo>
                    <a:pt x="746" y="136"/>
                  </a:lnTo>
                  <a:lnTo>
                    <a:pt x="752" y="146"/>
                  </a:lnTo>
                  <a:lnTo>
                    <a:pt x="757" y="155"/>
                  </a:lnTo>
                  <a:lnTo>
                    <a:pt x="759" y="167"/>
                  </a:lnTo>
                  <a:lnTo>
                    <a:pt x="760" y="180"/>
                  </a:lnTo>
                  <a:lnTo>
                    <a:pt x="763" y="192"/>
                  </a:lnTo>
                  <a:lnTo>
                    <a:pt x="768" y="200"/>
                  </a:lnTo>
                  <a:lnTo>
                    <a:pt x="773" y="205"/>
                  </a:lnTo>
                  <a:lnTo>
                    <a:pt x="774" y="209"/>
                  </a:lnTo>
                  <a:lnTo>
                    <a:pt x="773" y="212"/>
                  </a:lnTo>
                  <a:lnTo>
                    <a:pt x="771" y="217"/>
                  </a:lnTo>
                  <a:lnTo>
                    <a:pt x="768" y="220"/>
                  </a:lnTo>
                  <a:lnTo>
                    <a:pt x="762" y="223"/>
                  </a:lnTo>
                  <a:lnTo>
                    <a:pt x="757" y="225"/>
                  </a:lnTo>
                  <a:lnTo>
                    <a:pt x="740" y="233"/>
                  </a:lnTo>
                  <a:lnTo>
                    <a:pt x="721" y="244"/>
                  </a:lnTo>
                  <a:lnTo>
                    <a:pt x="703" y="257"/>
                  </a:lnTo>
                  <a:lnTo>
                    <a:pt x="690" y="267"/>
                  </a:lnTo>
                  <a:lnTo>
                    <a:pt x="682" y="275"/>
                  </a:lnTo>
                  <a:lnTo>
                    <a:pt x="673" y="282"/>
                  </a:lnTo>
                  <a:lnTo>
                    <a:pt x="665" y="296"/>
                  </a:lnTo>
                  <a:lnTo>
                    <a:pt x="653" y="313"/>
                  </a:lnTo>
                  <a:lnTo>
                    <a:pt x="642" y="330"/>
                  </a:lnTo>
                  <a:lnTo>
                    <a:pt x="633" y="349"/>
                  </a:lnTo>
                  <a:lnTo>
                    <a:pt x="628" y="363"/>
                  </a:lnTo>
                  <a:lnTo>
                    <a:pt x="626" y="376"/>
                  </a:lnTo>
                  <a:lnTo>
                    <a:pt x="625" y="385"/>
                  </a:lnTo>
                  <a:lnTo>
                    <a:pt x="625" y="393"/>
                  </a:lnTo>
                  <a:lnTo>
                    <a:pt x="620" y="397"/>
                  </a:lnTo>
                  <a:lnTo>
                    <a:pt x="611" y="400"/>
                  </a:lnTo>
                  <a:lnTo>
                    <a:pt x="602" y="402"/>
                  </a:lnTo>
                  <a:lnTo>
                    <a:pt x="591" y="397"/>
                  </a:lnTo>
                  <a:lnTo>
                    <a:pt x="580" y="385"/>
                  </a:lnTo>
                  <a:lnTo>
                    <a:pt x="572" y="369"/>
                  </a:lnTo>
                  <a:lnTo>
                    <a:pt x="564" y="355"/>
                  </a:lnTo>
                  <a:lnTo>
                    <a:pt x="555" y="343"/>
                  </a:lnTo>
                  <a:lnTo>
                    <a:pt x="539" y="334"/>
                  </a:lnTo>
                  <a:lnTo>
                    <a:pt x="518" y="323"/>
                  </a:lnTo>
                  <a:lnTo>
                    <a:pt x="499" y="313"/>
                  </a:lnTo>
                  <a:lnTo>
                    <a:pt x="482" y="307"/>
                  </a:lnTo>
                  <a:lnTo>
                    <a:pt x="471" y="304"/>
                  </a:lnTo>
                  <a:lnTo>
                    <a:pt x="460" y="304"/>
                  </a:lnTo>
                  <a:lnTo>
                    <a:pt x="449" y="307"/>
                  </a:lnTo>
                  <a:lnTo>
                    <a:pt x="437" y="315"/>
                  </a:lnTo>
                  <a:lnTo>
                    <a:pt x="420" y="329"/>
                  </a:lnTo>
                  <a:lnTo>
                    <a:pt x="404" y="341"/>
                  </a:lnTo>
                  <a:lnTo>
                    <a:pt x="389" y="346"/>
                  </a:lnTo>
                  <a:lnTo>
                    <a:pt x="383" y="346"/>
                  </a:lnTo>
                  <a:lnTo>
                    <a:pt x="378" y="346"/>
                  </a:lnTo>
                  <a:lnTo>
                    <a:pt x="375" y="346"/>
                  </a:lnTo>
                  <a:lnTo>
                    <a:pt x="370" y="351"/>
                  </a:lnTo>
                  <a:lnTo>
                    <a:pt x="364" y="360"/>
                  </a:lnTo>
                  <a:lnTo>
                    <a:pt x="358" y="374"/>
                  </a:lnTo>
                  <a:lnTo>
                    <a:pt x="355" y="386"/>
                  </a:lnTo>
                  <a:lnTo>
                    <a:pt x="352" y="399"/>
                  </a:lnTo>
                  <a:lnTo>
                    <a:pt x="342" y="413"/>
                  </a:lnTo>
                  <a:lnTo>
                    <a:pt x="327" y="431"/>
                  </a:lnTo>
                  <a:lnTo>
                    <a:pt x="314" y="448"/>
                  </a:lnTo>
                  <a:lnTo>
                    <a:pt x="302" y="462"/>
                  </a:lnTo>
                  <a:lnTo>
                    <a:pt x="297" y="467"/>
                  </a:lnTo>
                  <a:lnTo>
                    <a:pt x="293" y="469"/>
                  </a:lnTo>
                  <a:lnTo>
                    <a:pt x="289" y="470"/>
                  </a:lnTo>
                  <a:lnTo>
                    <a:pt x="286" y="472"/>
                  </a:lnTo>
                  <a:lnTo>
                    <a:pt x="283" y="473"/>
                  </a:lnTo>
                  <a:lnTo>
                    <a:pt x="280" y="475"/>
                  </a:lnTo>
                  <a:lnTo>
                    <a:pt x="279" y="478"/>
                  </a:lnTo>
                  <a:lnTo>
                    <a:pt x="277" y="483"/>
                  </a:lnTo>
                  <a:lnTo>
                    <a:pt x="275" y="492"/>
                  </a:lnTo>
                  <a:lnTo>
                    <a:pt x="275" y="503"/>
                  </a:lnTo>
                  <a:lnTo>
                    <a:pt x="274" y="514"/>
                  </a:lnTo>
                  <a:lnTo>
                    <a:pt x="269" y="523"/>
                  </a:lnTo>
                  <a:lnTo>
                    <a:pt x="265" y="529"/>
                  </a:lnTo>
                  <a:lnTo>
                    <a:pt x="260" y="531"/>
                  </a:lnTo>
                  <a:lnTo>
                    <a:pt x="255" y="534"/>
                  </a:lnTo>
                  <a:lnTo>
                    <a:pt x="254" y="539"/>
                  </a:lnTo>
                  <a:lnTo>
                    <a:pt x="252" y="542"/>
                  </a:lnTo>
                  <a:lnTo>
                    <a:pt x="252" y="545"/>
                  </a:lnTo>
                  <a:lnTo>
                    <a:pt x="254" y="549"/>
                  </a:lnTo>
                  <a:lnTo>
                    <a:pt x="258" y="553"/>
                  </a:lnTo>
                  <a:lnTo>
                    <a:pt x="266" y="557"/>
                  </a:lnTo>
                  <a:lnTo>
                    <a:pt x="275" y="562"/>
                  </a:lnTo>
                  <a:lnTo>
                    <a:pt x="282" y="568"/>
                  </a:lnTo>
                  <a:lnTo>
                    <a:pt x="285" y="574"/>
                  </a:lnTo>
                  <a:lnTo>
                    <a:pt x="280" y="577"/>
                  </a:lnTo>
                  <a:lnTo>
                    <a:pt x="271" y="577"/>
                  </a:lnTo>
                  <a:lnTo>
                    <a:pt x="261" y="574"/>
                  </a:lnTo>
                  <a:lnTo>
                    <a:pt x="252" y="568"/>
                  </a:lnTo>
                  <a:lnTo>
                    <a:pt x="244" y="563"/>
                  </a:lnTo>
                  <a:lnTo>
                    <a:pt x="238" y="559"/>
                  </a:lnTo>
                  <a:lnTo>
                    <a:pt x="237" y="5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1D5DC141-362C-424F-9779-2DB6191DB991}"/>
                </a:ext>
              </a:extLst>
            </p:cNvPr>
            <p:cNvSpPr>
              <a:spLocks/>
            </p:cNvSpPr>
            <p:nvPr/>
          </p:nvSpPr>
          <p:spPr bwMode="gray">
            <a:xfrm>
              <a:off x="1782" y="1745"/>
              <a:ext cx="1564" cy="1415"/>
            </a:xfrm>
            <a:custGeom>
              <a:avLst/>
              <a:gdLst>
                <a:gd name="T0" fmla="*/ 24 w 3129"/>
                <a:gd name="T1" fmla="*/ 2472 h 2831"/>
                <a:gd name="T2" fmla="*/ 279 w 3129"/>
                <a:gd name="T3" fmla="*/ 2373 h 2831"/>
                <a:gd name="T4" fmla="*/ 488 w 3129"/>
                <a:gd name="T5" fmla="*/ 2194 h 2831"/>
                <a:gd name="T6" fmla="*/ 571 w 3129"/>
                <a:gd name="T7" fmla="*/ 2109 h 2831"/>
                <a:gd name="T8" fmla="*/ 737 w 3129"/>
                <a:gd name="T9" fmla="*/ 2121 h 2831"/>
                <a:gd name="T10" fmla="*/ 1002 w 3129"/>
                <a:gd name="T11" fmla="*/ 2090 h 2831"/>
                <a:gd name="T12" fmla="*/ 1218 w 3129"/>
                <a:gd name="T13" fmla="*/ 2048 h 2831"/>
                <a:gd name="T14" fmla="*/ 1304 w 3129"/>
                <a:gd name="T15" fmla="*/ 2129 h 2831"/>
                <a:gd name="T16" fmla="*/ 1431 w 3129"/>
                <a:gd name="T17" fmla="*/ 2105 h 2831"/>
                <a:gd name="T18" fmla="*/ 1518 w 3129"/>
                <a:gd name="T19" fmla="*/ 2036 h 2831"/>
                <a:gd name="T20" fmla="*/ 1583 w 3129"/>
                <a:gd name="T21" fmla="*/ 1827 h 2831"/>
                <a:gd name="T22" fmla="*/ 1691 w 3129"/>
                <a:gd name="T23" fmla="*/ 1486 h 2831"/>
                <a:gd name="T24" fmla="*/ 1857 w 3129"/>
                <a:gd name="T25" fmla="*/ 1466 h 2831"/>
                <a:gd name="T26" fmla="*/ 1790 w 3129"/>
                <a:gd name="T27" fmla="*/ 1528 h 2831"/>
                <a:gd name="T28" fmla="*/ 1781 w 3129"/>
                <a:gd name="T29" fmla="*/ 1618 h 2831"/>
                <a:gd name="T30" fmla="*/ 1893 w 3129"/>
                <a:gd name="T31" fmla="*/ 1632 h 2831"/>
                <a:gd name="T32" fmla="*/ 2158 w 3129"/>
                <a:gd name="T33" fmla="*/ 1497 h 2831"/>
                <a:gd name="T34" fmla="*/ 2264 w 3129"/>
                <a:gd name="T35" fmla="*/ 1321 h 2831"/>
                <a:gd name="T36" fmla="*/ 2436 w 3129"/>
                <a:gd name="T37" fmla="*/ 1143 h 2831"/>
                <a:gd name="T38" fmla="*/ 2514 w 3129"/>
                <a:gd name="T39" fmla="*/ 983 h 2831"/>
                <a:gd name="T40" fmla="*/ 2585 w 3129"/>
                <a:gd name="T41" fmla="*/ 748 h 2831"/>
                <a:gd name="T42" fmla="*/ 2492 w 3129"/>
                <a:gd name="T43" fmla="*/ 559 h 2831"/>
                <a:gd name="T44" fmla="*/ 2576 w 3129"/>
                <a:gd name="T45" fmla="*/ 427 h 2831"/>
                <a:gd name="T46" fmla="*/ 2615 w 3129"/>
                <a:gd name="T47" fmla="*/ 278 h 2831"/>
                <a:gd name="T48" fmla="*/ 2641 w 3129"/>
                <a:gd name="T49" fmla="*/ 107 h 2831"/>
                <a:gd name="T50" fmla="*/ 2753 w 3129"/>
                <a:gd name="T51" fmla="*/ 236 h 2831"/>
                <a:gd name="T52" fmla="*/ 2871 w 3129"/>
                <a:gd name="T53" fmla="*/ 230 h 2831"/>
                <a:gd name="T54" fmla="*/ 2790 w 3129"/>
                <a:gd name="T55" fmla="*/ 133 h 2831"/>
                <a:gd name="T56" fmla="*/ 2879 w 3129"/>
                <a:gd name="T57" fmla="*/ 36 h 2831"/>
                <a:gd name="T58" fmla="*/ 2936 w 3129"/>
                <a:gd name="T59" fmla="*/ 152 h 2831"/>
                <a:gd name="T60" fmla="*/ 3044 w 3129"/>
                <a:gd name="T61" fmla="*/ 394 h 2831"/>
                <a:gd name="T62" fmla="*/ 3126 w 3129"/>
                <a:gd name="T63" fmla="*/ 731 h 2831"/>
                <a:gd name="T64" fmla="*/ 3003 w 3129"/>
                <a:gd name="T65" fmla="*/ 1051 h 2831"/>
                <a:gd name="T66" fmla="*/ 2873 w 3129"/>
                <a:gd name="T67" fmla="*/ 1135 h 2831"/>
                <a:gd name="T68" fmla="*/ 2893 w 3129"/>
                <a:gd name="T69" fmla="*/ 1491 h 2831"/>
                <a:gd name="T70" fmla="*/ 2786 w 3129"/>
                <a:gd name="T71" fmla="*/ 1815 h 2831"/>
                <a:gd name="T72" fmla="*/ 2828 w 3129"/>
                <a:gd name="T73" fmla="*/ 2042 h 2831"/>
                <a:gd name="T74" fmla="*/ 2616 w 3129"/>
                <a:gd name="T75" fmla="*/ 2310 h 2831"/>
                <a:gd name="T76" fmla="*/ 2587 w 3129"/>
                <a:gd name="T77" fmla="*/ 2186 h 2831"/>
                <a:gd name="T78" fmla="*/ 2585 w 3129"/>
                <a:gd name="T79" fmla="*/ 2070 h 2831"/>
                <a:gd name="T80" fmla="*/ 2525 w 3129"/>
                <a:gd name="T81" fmla="*/ 2241 h 2831"/>
                <a:gd name="T82" fmla="*/ 2374 w 3129"/>
                <a:gd name="T83" fmla="*/ 2301 h 2831"/>
                <a:gd name="T84" fmla="*/ 2287 w 3129"/>
                <a:gd name="T85" fmla="*/ 2425 h 2831"/>
                <a:gd name="T86" fmla="*/ 2309 w 3129"/>
                <a:gd name="T87" fmla="*/ 2289 h 2831"/>
                <a:gd name="T88" fmla="*/ 2149 w 3129"/>
                <a:gd name="T89" fmla="*/ 2337 h 2831"/>
                <a:gd name="T90" fmla="*/ 1980 w 3129"/>
                <a:gd name="T91" fmla="*/ 2424 h 2831"/>
                <a:gd name="T92" fmla="*/ 1841 w 3129"/>
                <a:gd name="T93" fmla="*/ 2405 h 2831"/>
                <a:gd name="T94" fmla="*/ 1742 w 3129"/>
                <a:gd name="T95" fmla="*/ 2373 h 2831"/>
                <a:gd name="T96" fmla="*/ 1660 w 3129"/>
                <a:gd name="T97" fmla="*/ 2355 h 2831"/>
                <a:gd name="T98" fmla="*/ 1740 w 3129"/>
                <a:gd name="T99" fmla="*/ 2542 h 2831"/>
                <a:gd name="T100" fmla="*/ 1566 w 3129"/>
                <a:gd name="T101" fmla="*/ 2646 h 2831"/>
                <a:gd name="T102" fmla="*/ 1402 w 3129"/>
                <a:gd name="T103" fmla="*/ 2831 h 2831"/>
                <a:gd name="T104" fmla="*/ 1256 w 3129"/>
                <a:gd name="T105" fmla="*/ 2714 h 2831"/>
                <a:gd name="T106" fmla="*/ 1207 w 3129"/>
                <a:gd name="T107" fmla="*/ 2539 h 2831"/>
                <a:gd name="T108" fmla="*/ 1262 w 3129"/>
                <a:gd name="T109" fmla="*/ 2407 h 2831"/>
                <a:gd name="T110" fmla="*/ 985 w 3129"/>
                <a:gd name="T111" fmla="*/ 2397 h 2831"/>
                <a:gd name="T112" fmla="*/ 846 w 3129"/>
                <a:gd name="T113" fmla="*/ 2477 h 2831"/>
                <a:gd name="T114" fmla="*/ 724 w 3129"/>
                <a:gd name="T115" fmla="*/ 2506 h 2831"/>
                <a:gd name="T116" fmla="*/ 622 w 3129"/>
                <a:gd name="T117" fmla="*/ 2517 h 2831"/>
                <a:gd name="T118" fmla="*/ 467 w 3129"/>
                <a:gd name="T119" fmla="*/ 2501 h 2831"/>
                <a:gd name="T120" fmla="*/ 331 w 3129"/>
                <a:gd name="T121" fmla="*/ 2650 h 2831"/>
                <a:gd name="T122" fmla="*/ 210 w 3129"/>
                <a:gd name="T123" fmla="*/ 2619 h 2831"/>
                <a:gd name="T124" fmla="*/ 103 w 3129"/>
                <a:gd name="T125" fmla="*/ 2624 h 2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129" h="2831">
                  <a:moveTo>
                    <a:pt x="18" y="2610"/>
                  </a:moveTo>
                  <a:lnTo>
                    <a:pt x="18" y="2612"/>
                  </a:lnTo>
                  <a:lnTo>
                    <a:pt x="16" y="2612"/>
                  </a:lnTo>
                  <a:lnTo>
                    <a:pt x="16" y="2612"/>
                  </a:lnTo>
                  <a:lnTo>
                    <a:pt x="14" y="2610"/>
                  </a:lnTo>
                  <a:lnTo>
                    <a:pt x="13" y="2609"/>
                  </a:lnTo>
                  <a:lnTo>
                    <a:pt x="11" y="2605"/>
                  </a:lnTo>
                  <a:lnTo>
                    <a:pt x="8" y="2601"/>
                  </a:lnTo>
                  <a:lnTo>
                    <a:pt x="7" y="2593"/>
                  </a:lnTo>
                  <a:lnTo>
                    <a:pt x="4" y="2577"/>
                  </a:lnTo>
                  <a:lnTo>
                    <a:pt x="0" y="2567"/>
                  </a:lnTo>
                  <a:lnTo>
                    <a:pt x="0" y="2557"/>
                  </a:lnTo>
                  <a:lnTo>
                    <a:pt x="7" y="2548"/>
                  </a:lnTo>
                  <a:lnTo>
                    <a:pt x="14" y="2539"/>
                  </a:lnTo>
                  <a:lnTo>
                    <a:pt x="18" y="2532"/>
                  </a:lnTo>
                  <a:lnTo>
                    <a:pt x="18" y="2525"/>
                  </a:lnTo>
                  <a:lnTo>
                    <a:pt x="16" y="2515"/>
                  </a:lnTo>
                  <a:lnTo>
                    <a:pt x="14" y="2500"/>
                  </a:lnTo>
                  <a:lnTo>
                    <a:pt x="16" y="2486"/>
                  </a:lnTo>
                  <a:lnTo>
                    <a:pt x="24" y="2472"/>
                  </a:lnTo>
                  <a:lnTo>
                    <a:pt x="32" y="2463"/>
                  </a:lnTo>
                  <a:lnTo>
                    <a:pt x="41" y="2458"/>
                  </a:lnTo>
                  <a:lnTo>
                    <a:pt x="50" y="2456"/>
                  </a:lnTo>
                  <a:lnTo>
                    <a:pt x="63" y="2459"/>
                  </a:lnTo>
                  <a:lnTo>
                    <a:pt x="81" y="2467"/>
                  </a:lnTo>
                  <a:lnTo>
                    <a:pt x="98" y="2473"/>
                  </a:lnTo>
                  <a:lnTo>
                    <a:pt x="114" y="2472"/>
                  </a:lnTo>
                  <a:lnTo>
                    <a:pt x="128" y="2470"/>
                  </a:lnTo>
                  <a:lnTo>
                    <a:pt x="139" y="2469"/>
                  </a:lnTo>
                  <a:lnTo>
                    <a:pt x="151" y="2461"/>
                  </a:lnTo>
                  <a:lnTo>
                    <a:pt x="162" y="2450"/>
                  </a:lnTo>
                  <a:lnTo>
                    <a:pt x="174" y="2436"/>
                  </a:lnTo>
                  <a:lnTo>
                    <a:pt x="190" y="2418"/>
                  </a:lnTo>
                  <a:lnTo>
                    <a:pt x="206" y="2399"/>
                  </a:lnTo>
                  <a:lnTo>
                    <a:pt x="221" y="2385"/>
                  </a:lnTo>
                  <a:lnTo>
                    <a:pt x="237" y="2379"/>
                  </a:lnTo>
                  <a:lnTo>
                    <a:pt x="247" y="2377"/>
                  </a:lnTo>
                  <a:lnTo>
                    <a:pt x="257" y="2377"/>
                  </a:lnTo>
                  <a:lnTo>
                    <a:pt x="266" y="2377"/>
                  </a:lnTo>
                  <a:lnTo>
                    <a:pt x="279" y="2373"/>
                  </a:lnTo>
                  <a:lnTo>
                    <a:pt x="289" y="2366"/>
                  </a:lnTo>
                  <a:lnTo>
                    <a:pt x="297" y="2360"/>
                  </a:lnTo>
                  <a:lnTo>
                    <a:pt x="305" y="2352"/>
                  </a:lnTo>
                  <a:lnTo>
                    <a:pt x="314" y="2341"/>
                  </a:lnTo>
                  <a:lnTo>
                    <a:pt x="328" y="2326"/>
                  </a:lnTo>
                  <a:lnTo>
                    <a:pt x="342" y="2314"/>
                  </a:lnTo>
                  <a:lnTo>
                    <a:pt x="359" y="2298"/>
                  </a:lnTo>
                  <a:lnTo>
                    <a:pt x="378" y="2282"/>
                  </a:lnTo>
                  <a:lnTo>
                    <a:pt x="397" y="2270"/>
                  </a:lnTo>
                  <a:lnTo>
                    <a:pt x="412" y="2259"/>
                  </a:lnTo>
                  <a:lnTo>
                    <a:pt x="420" y="2256"/>
                  </a:lnTo>
                  <a:lnTo>
                    <a:pt x="426" y="2254"/>
                  </a:lnTo>
                  <a:lnTo>
                    <a:pt x="429" y="2253"/>
                  </a:lnTo>
                  <a:lnTo>
                    <a:pt x="434" y="2250"/>
                  </a:lnTo>
                  <a:lnTo>
                    <a:pt x="442" y="2242"/>
                  </a:lnTo>
                  <a:lnTo>
                    <a:pt x="449" y="2230"/>
                  </a:lnTo>
                  <a:lnTo>
                    <a:pt x="454" y="2220"/>
                  </a:lnTo>
                  <a:lnTo>
                    <a:pt x="462" y="2211"/>
                  </a:lnTo>
                  <a:lnTo>
                    <a:pt x="474" y="2202"/>
                  </a:lnTo>
                  <a:lnTo>
                    <a:pt x="488" y="2194"/>
                  </a:lnTo>
                  <a:lnTo>
                    <a:pt x="501" y="2189"/>
                  </a:lnTo>
                  <a:lnTo>
                    <a:pt x="512" y="2183"/>
                  </a:lnTo>
                  <a:lnTo>
                    <a:pt x="521" y="2175"/>
                  </a:lnTo>
                  <a:lnTo>
                    <a:pt x="532" y="2164"/>
                  </a:lnTo>
                  <a:lnTo>
                    <a:pt x="536" y="2154"/>
                  </a:lnTo>
                  <a:lnTo>
                    <a:pt x="538" y="2144"/>
                  </a:lnTo>
                  <a:lnTo>
                    <a:pt x="538" y="2141"/>
                  </a:lnTo>
                  <a:lnTo>
                    <a:pt x="536" y="2138"/>
                  </a:lnTo>
                  <a:lnTo>
                    <a:pt x="535" y="2135"/>
                  </a:lnTo>
                  <a:lnTo>
                    <a:pt x="533" y="2133"/>
                  </a:lnTo>
                  <a:lnTo>
                    <a:pt x="532" y="2132"/>
                  </a:lnTo>
                  <a:lnTo>
                    <a:pt x="532" y="2129"/>
                  </a:lnTo>
                  <a:lnTo>
                    <a:pt x="532" y="2127"/>
                  </a:lnTo>
                  <a:lnTo>
                    <a:pt x="533" y="2126"/>
                  </a:lnTo>
                  <a:lnTo>
                    <a:pt x="538" y="2123"/>
                  </a:lnTo>
                  <a:lnTo>
                    <a:pt x="546" y="2119"/>
                  </a:lnTo>
                  <a:lnTo>
                    <a:pt x="550" y="2118"/>
                  </a:lnTo>
                  <a:lnTo>
                    <a:pt x="555" y="2116"/>
                  </a:lnTo>
                  <a:lnTo>
                    <a:pt x="560" y="2113"/>
                  </a:lnTo>
                  <a:lnTo>
                    <a:pt x="571" y="2109"/>
                  </a:lnTo>
                  <a:lnTo>
                    <a:pt x="581" y="2102"/>
                  </a:lnTo>
                  <a:lnTo>
                    <a:pt x="591" y="2099"/>
                  </a:lnTo>
                  <a:lnTo>
                    <a:pt x="600" y="2098"/>
                  </a:lnTo>
                  <a:lnTo>
                    <a:pt x="614" y="2096"/>
                  </a:lnTo>
                  <a:lnTo>
                    <a:pt x="630" y="2093"/>
                  </a:lnTo>
                  <a:lnTo>
                    <a:pt x="639" y="2090"/>
                  </a:lnTo>
                  <a:lnTo>
                    <a:pt x="650" y="2085"/>
                  </a:lnTo>
                  <a:lnTo>
                    <a:pt x="664" y="2079"/>
                  </a:lnTo>
                  <a:lnTo>
                    <a:pt x="675" y="2077"/>
                  </a:lnTo>
                  <a:lnTo>
                    <a:pt x="682" y="2077"/>
                  </a:lnTo>
                  <a:lnTo>
                    <a:pt x="687" y="2081"/>
                  </a:lnTo>
                  <a:lnTo>
                    <a:pt x="693" y="2084"/>
                  </a:lnTo>
                  <a:lnTo>
                    <a:pt x="701" y="2087"/>
                  </a:lnTo>
                  <a:lnTo>
                    <a:pt x="707" y="2090"/>
                  </a:lnTo>
                  <a:lnTo>
                    <a:pt x="709" y="2096"/>
                  </a:lnTo>
                  <a:lnTo>
                    <a:pt x="709" y="2101"/>
                  </a:lnTo>
                  <a:lnTo>
                    <a:pt x="709" y="2107"/>
                  </a:lnTo>
                  <a:lnTo>
                    <a:pt x="712" y="2113"/>
                  </a:lnTo>
                  <a:lnTo>
                    <a:pt x="720" y="2118"/>
                  </a:lnTo>
                  <a:lnTo>
                    <a:pt x="737" y="2121"/>
                  </a:lnTo>
                  <a:lnTo>
                    <a:pt x="754" y="2119"/>
                  </a:lnTo>
                  <a:lnTo>
                    <a:pt x="769" y="2115"/>
                  </a:lnTo>
                  <a:lnTo>
                    <a:pt x="787" y="2110"/>
                  </a:lnTo>
                  <a:lnTo>
                    <a:pt x="800" y="2107"/>
                  </a:lnTo>
                  <a:lnTo>
                    <a:pt x="811" y="2107"/>
                  </a:lnTo>
                  <a:lnTo>
                    <a:pt x="824" y="2107"/>
                  </a:lnTo>
                  <a:lnTo>
                    <a:pt x="842" y="2109"/>
                  </a:lnTo>
                  <a:lnTo>
                    <a:pt x="864" y="2112"/>
                  </a:lnTo>
                  <a:lnTo>
                    <a:pt x="880" y="2115"/>
                  </a:lnTo>
                  <a:lnTo>
                    <a:pt x="895" y="2118"/>
                  </a:lnTo>
                  <a:lnTo>
                    <a:pt x="914" y="2116"/>
                  </a:lnTo>
                  <a:lnTo>
                    <a:pt x="926" y="2115"/>
                  </a:lnTo>
                  <a:lnTo>
                    <a:pt x="934" y="2115"/>
                  </a:lnTo>
                  <a:lnTo>
                    <a:pt x="942" y="2115"/>
                  </a:lnTo>
                  <a:lnTo>
                    <a:pt x="948" y="2115"/>
                  </a:lnTo>
                  <a:lnTo>
                    <a:pt x="957" y="2113"/>
                  </a:lnTo>
                  <a:lnTo>
                    <a:pt x="970" y="2109"/>
                  </a:lnTo>
                  <a:lnTo>
                    <a:pt x="984" y="2101"/>
                  </a:lnTo>
                  <a:lnTo>
                    <a:pt x="993" y="2095"/>
                  </a:lnTo>
                  <a:lnTo>
                    <a:pt x="1002" y="2090"/>
                  </a:lnTo>
                  <a:lnTo>
                    <a:pt x="1013" y="2084"/>
                  </a:lnTo>
                  <a:lnTo>
                    <a:pt x="1029" y="2079"/>
                  </a:lnTo>
                  <a:lnTo>
                    <a:pt x="1046" y="2073"/>
                  </a:lnTo>
                  <a:lnTo>
                    <a:pt x="1057" y="2068"/>
                  </a:lnTo>
                  <a:lnTo>
                    <a:pt x="1068" y="2065"/>
                  </a:lnTo>
                  <a:lnTo>
                    <a:pt x="1080" y="2064"/>
                  </a:lnTo>
                  <a:lnTo>
                    <a:pt x="1097" y="2064"/>
                  </a:lnTo>
                  <a:lnTo>
                    <a:pt x="1111" y="2064"/>
                  </a:lnTo>
                  <a:lnTo>
                    <a:pt x="1120" y="2064"/>
                  </a:lnTo>
                  <a:lnTo>
                    <a:pt x="1127" y="2062"/>
                  </a:lnTo>
                  <a:lnTo>
                    <a:pt x="1133" y="2062"/>
                  </a:lnTo>
                  <a:lnTo>
                    <a:pt x="1139" y="2062"/>
                  </a:lnTo>
                  <a:lnTo>
                    <a:pt x="1152" y="2065"/>
                  </a:lnTo>
                  <a:lnTo>
                    <a:pt x="1166" y="2068"/>
                  </a:lnTo>
                  <a:lnTo>
                    <a:pt x="1173" y="2071"/>
                  </a:lnTo>
                  <a:lnTo>
                    <a:pt x="1180" y="2073"/>
                  </a:lnTo>
                  <a:lnTo>
                    <a:pt x="1187" y="2070"/>
                  </a:lnTo>
                  <a:lnTo>
                    <a:pt x="1198" y="2064"/>
                  </a:lnTo>
                  <a:lnTo>
                    <a:pt x="1211" y="2056"/>
                  </a:lnTo>
                  <a:lnTo>
                    <a:pt x="1218" y="2048"/>
                  </a:lnTo>
                  <a:lnTo>
                    <a:pt x="1226" y="2042"/>
                  </a:lnTo>
                  <a:lnTo>
                    <a:pt x="1235" y="2037"/>
                  </a:lnTo>
                  <a:lnTo>
                    <a:pt x="1249" y="2034"/>
                  </a:lnTo>
                  <a:lnTo>
                    <a:pt x="1267" y="2032"/>
                  </a:lnTo>
                  <a:lnTo>
                    <a:pt x="1276" y="2031"/>
                  </a:lnTo>
                  <a:lnTo>
                    <a:pt x="1282" y="2034"/>
                  </a:lnTo>
                  <a:lnTo>
                    <a:pt x="1287" y="2042"/>
                  </a:lnTo>
                  <a:lnTo>
                    <a:pt x="1287" y="2053"/>
                  </a:lnTo>
                  <a:lnTo>
                    <a:pt x="1282" y="2064"/>
                  </a:lnTo>
                  <a:lnTo>
                    <a:pt x="1276" y="2074"/>
                  </a:lnTo>
                  <a:lnTo>
                    <a:pt x="1270" y="2087"/>
                  </a:lnTo>
                  <a:lnTo>
                    <a:pt x="1268" y="2096"/>
                  </a:lnTo>
                  <a:lnTo>
                    <a:pt x="1270" y="2102"/>
                  </a:lnTo>
                  <a:lnTo>
                    <a:pt x="1274" y="2107"/>
                  </a:lnTo>
                  <a:lnTo>
                    <a:pt x="1282" y="2115"/>
                  </a:lnTo>
                  <a:lnTo>
                    <a:pt x="1287" y="2121"/>
                  </a:lnTo>
                  <a:lnTo>
                    <a:pt x="1293" y="2126"/>
                  </a:lnTo>
                  <a:lnTo>
                    <a:pt x="1296" y="2129"/>
                  </a:lnTo>
                  <a:lnTo>
                    <a:pt x="1301" y="2130"/>
                  </a:lnTo>
                  <a:lnTo>
                    <a:pt x="1304" y="2129"/>
                  </a:lnTo>
                  <a:lnTo>
                    <a:pt x="1305" y="2126"/>
                  </a:lnTo>
                  <a:lnTo>
                    <a:pt x="1304" y="2121"/>
                  </a:lnTo>
                  <a:lnTo>
                    <a:pt x="1302" y="2116"/>
                  </a:lnTo>
                  <a:lnTo>
                    <a:pt x="1305" y="2110"/>
                  </a:lnTo>
                  <a:lnTo>
                    <a:pt x="1313" y="2102"/>
                  </a:lnTo>
                  <a:lnTo>
                    <a:pt x="1326" y="2095"/>
                  </a:lnTo>
                  <a:lnTo>
                    <a:pt x="1335" y="2088"/>
                  </a:lnTo>
                  <a:lnTo>
                    <a:pt x="1340" y="2087"/>
                  </a:lnTo>
                  <a:lnTo>
                    <a:pt x="1343" y="2093"/>
                  </a:lnTo>
                  <a:lnTo>
                    <a:pt x="1344" y="2104"/>
                  </a:lnTo>
                  <a:lnTo>
                    <a:pt x="1347" y="2113"/>
                  </a:lnTo>
                  <a:lnTo>
                    <a:pt x="1357" y="2121"/>
                  </a:lnTo>
                  <a:lnTo>
                    <a:pt x="1364" y="2124"/>
                  </a:lnTo>
                  <a:lnTo>
                    <a:pt x="1372" y="2124"/>
                  </a:lnTo>
                  <a:lnTo>
                    <a:pt x="1380" y="2124"/>
                  </a:lnTo>
                  <a:lnTo>
                    <a:pt x="1391" y="2121"/>
                  </a:lnTo>
                  <a:lnTo>
                    <a:pt x="1403" y="2118"/>
                  </a:lnTo>
                  <a:lnTo>
                    <a:pt x="1413" y="2115"/>
                  </a:lnTo>
                  <a:lnTo>
                    <a:pt x="1422" y="2112"/>
                  </a:lnTo>
                  <a:lnTo>
                    <a:pt x="1431" y="2105"/>
                  </a:lnTo>
                  <a:lnTo>
                    <a:pt x="1437" y="2102"/>
                  </a:lnTo>
                  <a:lnTo>
                    <a:pt x="1442" y="2099"/>
                  </a:lnTo>
                  <a:lnTo>
                    <a:pt x="1445" y="2098"/>
                  </a:lnTo>
                  <a:lnTo>
                    <a:pt x="1450" y="2095"/>
                  </a:lnTo>
                  <a:lnTo>
                    <a:pt x="1456" y="2090"/>
                  </a:lnTo>
                  <a:lnTo>
                    <a:pt x="1465" y="2081"/>
                  </a:lnTo>
                  <a:lnTo>
                    <a:pt x="1475" y="2068"/>
                  </a:lnTo>
                  <a:lnTo>
                    <a:pt x="1481" y="2059"/>
                  </a:lnTo>
                  <a:lnTo>
                    <a:pt x="1484" y="2053"/>
                  </a:lnTo>
                  <a:lnTo>
                    <a:pt x="1487" y="2046"/>
                  </a:lnTo>
                  <a:lnTo>
                    <a:pt x="1495" y="2042"/>
                  </a:lnTo>
                  <a:lnTo>
                    <a:pt x="1498" y="2039"/>
                  </a:lnTo>
                  <a:lnTo>
                    <a:pt x="1503" y="2039"/>
                  </a:lnTo>
                  <a:lnTo>
                    <a:pt x="1506" y="2039"/>
                  </a:lnTo>
                  <a:lnTo>
                    <a:pt x="1509" y="2039"/>
                  </a:lnTo>
                  <a:lnTo>
                    <a:pt x="1512" y="2039"/>
                  </a:lnTo>
                  <a:lnTo>
                    <a:pt x="1515" y="2039"/>
                  </a:lnTo>
                  <a:lnTo>
                    <a:pt x="1517" y="2039"/>
                  </a:lnTo>
                  <a:lnTo>
                    <a:pt x="1518" y="2037"/>
                  </a:lnTo>
                  <a:lnTo>
                    <a:pt x="1518" y="2036"/>
                  </a:lnTo>
                  <a:lnTo>
                    <a:pt x="1518" y="2034"/>
                  </a:lnTo>
                  <a:lnTo>
                    <a:pt x="1517" y="2029"/>
                  </a:lnTo>
                  <a:lnTo>
                    <a:pt x="1513" y="2025"/>
                  </a:lnTo>
                  <a:lnTo>
                    <a:pt x="1506" y="2014"/>
                  </a:lnTo>
                  <a:lnTo>
                    <a:pt x="1495" y="2005"/>
                  </a:lnTo>
                  <a:lnTo>
                    <a:pt x="1484" y="1995"/>
                  </a:lnTo>
                  <a:lnTo>
                    <a:pt x="1475" y="1987"/>
                  </a:lnTo>
                  <a:lnTo>
                    <a:pt x="1470" y="1980"/>
                  </a:lnTo>
                  <a:lnTo>
                    <a:pt x="1472" y="1970"/>
                  </a:lnTo>
                  <a:lnTo>
                    <a:pt x="1478" y="1953"/>
                  </a:lnTo>
                  <a:lnTo>
                    <a:pt x="1482" y="1938"/>
                  </a:lnTo>
                  <a:lnTo>
                    <a:pt x="1490" y="1921"/>
                  </a:lnTo>
                  <a:lnTo>
                    <a:pt x="1503" y="1907"/>
                  </a:lnTo>
                  <a:lnTo>
                    <a:pt x="1512" y="1897"/>
                  </a:lnTo>
                  <a:lnTo>
                    <a:pt x="1520" y="1890"/>
                  </a:lnTo>
                  <a:lnTo>
                    <a:pt x="1526" y="1882"/>
                  </a:lnTo>
                  <a:lnTo>
                    <a:pt x="1534" y="1874"/>
                  </a:lnTo>
                  <a:lnTo>
                    <a:pt x="1545" y="1863"/>
                  </a:lnTo>
                  <a:lnTo>
                    <a:pt x="1563" y="1846"/>
                  </a:lnTo>
                  <a:lnTo>
                    <a:pt x="1583" y="1827"/>
                  </a:lnTo>
                  <a:lnTo>
                    <a:pt x="1604" y="1807"/>
                  </a:lnTo>
                  <a:lnTo>
                    <a:pt x="1622" y="1789"/>
                  </a:lnTo>
                  <a:lnTo>
                    <a:pt x="1642" y="1767"/>
                  </a:lnTo>
                  <a:lnTo>
                    <a:pt x="1658" y="1745"/>
                  </a:lnTo>
                  <a:lnTo>
                    <a:pt x="1670" y="1720"/>
                  </a:lnTo>
                  <a:lnTo>
                    <a:pt x="1683" y="1695"/>
                  </a:lnTo>
                  <a:lnTo>
                    <a:pt x="1695" y="1669"/>
                  </a:lnTo>
                  <a:lnTo>
                    <a:pt x="1703" y="1646"/>
                  </a:lnTo>
                  <a:lnTo>
                    <a:pt x="1705" y="1630"/>
                  </a:lnTo>
                  <a:lnTo>
                    <a:pt x="1701" y="1618"/>
                  </a:lnTo>
                  <a:lnTo>
                    <a:pt x="1698" y="1602"/>
                  </a:lnTo>
                  <a:lnTo>
                    <a:pt x="1692" y="1585"/>
                  </a:lnTo>
                  <a:lnTo>
                    <a:pt x="1686" y="1568"/>
                  </a:lnTo>
                  <a:lnTo>
                    <a:pt x="1680" y="1554"/>
                  </a:lnTo>
                  <a:lnTo>
                    <a:pt x="1678" y="1542"/>
                  </a:lnTo>
                  <a:lnTo>
                    <a:pt x="1681" y="1526"/>
                  </a:lnTo>
                  <a:lnTo>
                    <a:pt x="1684" y="1515"/>
                  </a:lnTo>
                  <a:lnTo>
                    <a:pt x="1684" y="1505"/>
                  </a:lnTo>
                  <a:lnTo>
                    <a:pt x="1686" y="1495"/>
                  </a:lnTo>
                  <a:lnTo>
                    <a:pt x="1691" y="1486"/>
                  </a:lnTo>
                  <a:lnTo>
                    <a:pt x="1701" y="1478"/>
                  </a:lnTo>
                  <a:lnTo>
                    <a:pt x="1715" y="1473"/>
                  </a:lnTo>
                  <a:lnTo>
                    <a:pt x="1728" y="1472"/>
                  </a:lnTo>
                  <a:lnTo>
                    <a:pt x="1739" y="1470"/>
                  </a:lnTo>
                  <a:lnTo>
                    <a:pt x="1753" y="1467"/>
                  </a:lnTo>
                  <a:lnTo>
                    <a:pt x="1767" y="1461"/>
                  </a:lnTo>
                  <a:lnTo>
                    <a:pt x="1784" y="1450"/>
                  </a:lnTo>
                  <a:lnTo>
                    <a:pt x="1799" y="1442"/>
                  </a:lnTo>
                  <a:lnTo>
                    <a:pt x="1812" y="1435"/>
                  </a:lnTo>
                  <a:lnTo>
                    <a:pt x="1829" y="1428"/>
                  </a:lnTo>
                  <a:lnTo>
                    <a:pt x="1841" y="1424"/>
                  </a:lnTo>
                  <a:lnTo>
                    <a:pt x="1852" y="1418"/>
                  </a:lnTo>
                  <a:lnTo>
                    <a:pt x="1860" y="1414"/>
                  </a:lnTo>
                  <a:lnTo>
                    <a:pt x="1866" y="1414"/>
                  </a:lnTo>
                  <a:lnTo>
                    <a:pt x="1869" y="1421"/>
                  </a:lnTo>
                  <a:lnTo>
                    <a:pt x="1872" y="1430"/>
                  </a:lnTo>
                  <a:lnTo>
                    <a:pt x="1874" y="1441"/>
                  </a:lnTo>
                  <a:lnTo>
                    <a:pt x="1872" y="1450"/>
                  </a:lnTo>
                  <a:lnTo>
                    <a:pt x="1868" y="1459"/>
                  </a:lnTo>
                  <a:lnTo>
                    <a:pt x="1857" y="1466"/>
                  </a:lnTo>
                  <a:lnTo>
                    <a:pt x="1849" y="1469"/>
                  </a:lnTo>
                  <a:lnTo>
                    <a:pt x="1844" y="1470"/>
                  </a:lnTo>
                  <a:lnTo>
                    <a:pt x="1840" y="1472"/>
                  </a:lnTo>
                  <a:lnTo>
                    <a:pt x="1837" y="1473"/>
                  </a:lnTo>
                  <a:lnTo>
                    <a:pt x="1833" y="1475"/>
                  </a:lnTo>
                  <a:lnTo>
                    <a:pt x="1833" y="1475"/>
                  </a:lnTo>
                  <a:lnTo>
                    <a:pt x="1833" y="1478"/>
                  </a:lnTo>
                  <a:lnTo>
                    <a:pt x="1835" y="1480"/>
                  </a:lnTo>
                  <a:lnTo>
                    <a:pt x="1837" y="1483"/>
                  </a:lnTo>
                  <a:lnTo>
                    <a:pt x="1843" y="1491"/>
                  </a:lnTo>
                  <a:lnTo>
                    <a:pt x="1846" y="1497"/>
                  </a:lnTo>
                  <a:lnTo>
                    <a:pt x="1847" y="1501"/>
                  </a:lnTo>
                  <a:lnTo>
                    <a:pt x="1844" y="1506"/>
                  </a:lnTo>
                  <a:lnTo>
                    <a:pt x="1835" y="1509"/>
                  </a:lnTo>
                  <a:lnTo>
                    <a:pt x="1824" y="1509"/>
                  </a:lnTo>
                  <a:lnTo>
                    <a:pt x="1816" y="1508"/>
                  </a:lnTo>
                  <a:lnTo>
                    <a:pt x="1810" y="1508"/>
                  </a:lnTo>
                  <a:lnTo>
                    <a:pt x="1804" y="1509"/>
                  </a:lnTo>
                  <a:lnTo>
                    <a:pt x="1798" y="1517"/>
                  </a:lnTo>
                  <a:lnTo>
                    <a:pt x="1790" y="1528"/>
                  </a:lnTo>
                  <a:lnTo>
                    <a:pt x="1784" y="1536"/>
                  </a:lnTo>
                  <a:lnTo>
                    <a:pt x="1778" y="1539"/>
                  </a:lnTo>
                  <a:lnTo>
                    <a:pt x="1767" y="1539"/>
                  </a:lnTo>
                  <a:lnTo>
                    <a:pt x="1759" y="1536"/>
                  </a:lnTo>
                  <a:lnTo>
                    <a:pt x="1754" y="1532"/>
                  </a:lnTo>
                  <a:lnTo>
                    <a:pt x="1750" y="1532"/>
                  </a:lnTo>
                  <a:lnTo>
                    <a:pt x="1746" y="1536"/>
                  </a:lnTo>
                  <a:lnTo>
                    <a:pt x="1742" y="1543"/>
                  </a:lnTo>
                  <a:lnTo>
                    <a:pt x="1736" y="1556"/>
                  </a:lnTo>
                  <a:lnTo>
                    <a:pt x="1731" y="1564"/>
                  </a:lnTo>
                  <a:lnTo>
                    <a:pt x="1731" y="1570"/>
                  </a:lnTo>
                  <a:lnTo>
                    <a:pt x="1740" y="1576"/>
                  </a:lnTo>
                  <a:lnTo>
                    <a:pt x="1750" y="1577"/>
                  </a:lnTo>
                  <a:lnTo>
                    <a:pt x="1759" y="1576"/>
                  </a:lnTo>
                  <a:lnTo>
                    <a:pt x="1768" y="1573"/>
                  </a:lnTo>
                  <a:lnTo>
                    <a:pt x="1774" y="1571"/>
                  </a:lnTo>
                  <a:lnTo>
                    <a:pt x="1781" y="1573"/>
                  </a:lnTo>
                  <a:lnTo>
                    <a:pt x="1784" y="1579"/>
                  </a:lnTo>
                  <a:lnTo>
                    <a:pt x="1785" y="1599"/>
                  </a:lnTo>
                  <a:lnTo>
                    <a:pt x="1781" y="1618"/>
                  </a:lnTo>
                  <a:lnTo>
                    <a:pt x="1774" y="1635"/>
                  </a:lnTo>
                  <a:lnTo>
                    <a:pt x="1770" y="1646"/>
                  </a:lnTo>
                  <a:lnTo>
                    <a:pt x="1768" y="1655"/>
                  </a:lnTo>
                  <a:lnTo>
                    <a:pt x="1771" y="1663"/>
                  </a:lnTo>
                  <a:lnTo>
                    <a:pt x="1781" y="1671"/>
                  </a:lnTo>
                  <a:lnTo>
                    <a:pt x="1792" y="1677"/>
                  </a:lnTo>
                  <a:lnTo>
                    <a:pt x="1802" y="1682"/>
                  </a:lnTo>
                  <a:lnTo>
                    <a:pt x="1813" y="1688"/>
                  </a:lnTo>
                  <a:lnTo>
                    <a:pt x="1827" y="1689"/>
                  </a:lnTo>
                  <a:lnTo>
                    <a:pt x="1840" y="1691"/>
                  </a:lnTo>
                  <a:lnTo>
                    <a:pt x="1847" y="1691"/>
                  </a:lnTo>
                  <a:lnTo>
                    <a:pt x="1855" y="1689"/>
                  </a:lnTo>
                  <a:lnTo>
                    <a:pt x="1860" y="1683"/>
                  </a:lnTo>
                  <a:lnTo>
                    <a:pt x="1868" y="1674"/>
                  </a:lnTo>
                  <a:lnTo>
                    <a:pt x="1871" y="1664"/>
                  </a:lnTo>
                  <a:lnTo>
                    <a:pt x="1872" y="1657"/>
                  </a:lnTo>
                  <a:lnTo>
                    <a:pt x="1874" y="1650"/>
                  </a:lnTo>
                  <a:lnTo>
                    <a:pt x="1875" y="1644"/>
                  </a:lnTo>
                  <a:lnTo>
                    <a:pt x="1882" y="1638"/>
                  </a:lnTo>
                  <a:lnTo>
                    <a:pt x="1893" y="1632"/>
                  </a:lnTo>
                  <a:lnTo>
                    <a:pt x="1905" y="1627"/>
                  </a:lnTo>
                  <a:lnTo>
                    <a:pt x="1916" y="1624"/>
                  </a:lnTo>
                  <a:lnTo>
                    <a:pt x="1928" y="1621"/>
                  </a:lnTo>
                  <a:lnTo>
                    <a:pt x="1941" y="1619"/>
                  </a:lnTo>
                  <a:lnTo>
                    <a:pt x="1955" y="1613"/>
                  </a:lnTo>
                  <a:lnTo>
                    <a:pt x="1973" y="1605"/>
                  </a:lnTo>
                  <a:lnTo>
                    <a:pt x="2001" y="1590"/>
                  </a:lnTo>
                  <a:lnTo>
                    <a:pt x="2025" y="1579"/>
                  </a:lnTo>
                  <a:lnTo>
                    <a:pt x="2043" y="1568"/>
                  </a:lnTo>
                  <a:lnTo>
                    <a:pt x="2056" y="1560"/>
                  </a:lnTo>
                  <a:lnTo>
                    <a:pt x="2062" y="1556"/>
                  </a:lnTo>
                  <a:lnTo>
                    <a:pt x="2065" y="1551"/>
                  </a:lnTo>
                  <a:lnTo>
                    <a:pt x="2070" y="1546"/>
                  </a:lnTo>
                  <a:lnTo>
                    <a:pt x="2077" y="1543"/>
                  </a:lnTo>
                  <a:lnTo>
                    <a:pt x="2091" y="1542"/>
                  </a:lnTo>
                  <a:lnTo>
                    <a:pt x="2110" y="1537"/>
                  </a:lnTo>
                  <a:lnTo>
                    <a:pt x="2126" y="1529"/>
                  </a:lnTo>
                  <a:lnTo>
                    <a:pt x="2138" y="1518"/>
                  </a:lnTo>
                  <a:lnTo>
                    <a:pt x="2149" y="1508"/>
                  </a:lnTo>
                  <a:lnTo>
                    <a:pt x="2158" y="1497"/>
                  </a:lnTo>
                  <a:lnTo>
                    <a:pt x="2166" y="1489"/>
                  </a:lnTo>
                  <a:lnTo>
                    <a:pt x="2174" y="1486"/>
                  </a:lnTo>
                  <a:lnTo>
                    <a:pt x="2181" y="1481"/>
                  </a:lnTo>
                  <a:lnTo>
                    <a:pt x="2191" y="1475"/>
                  </a:lnTo>
                  <a:lnTo>
                    <a:pt x="2200" y="1463"/>
                  </a:lnTo>
                  <a:lnTo>
                    <a:pt x="2209" y="1449"/>
                  </a:lnTo>
                  <a:lnTo>
                    <a:pt x="2216" y="1438"/>
                  </a:lnTo>
                  <a:lnTo>
                    <a:pt x="2220" y="1430"/>
                  </a:lnTo>
                  <a:lnTo>
                    <a:pt x="2226" y="1421"/>
                  </a:lnTo>
                  <a:lnTo>
                    <a:pt x="2237" y="1410"/>
                  </a:lnTo>
                  <a:lnTo>
                    <a:pt x="2245" y="1402"/>
                  </a:lnTo>
                  <a:lnTo>
                    <a:pt x="2250" y="1396"/>
                  </a:lnTo>
                  <a:lnTo>
                    <a:pt x="2253" y="1391"/>
                  </a:lnTo>
                  <a:lnTo>
                    <a:pt x="2256" y="1385"/>
                  </a:lnTo>
                  <a:lnTo>
                    <a:pt x="2259" y="1374"/>
                  </a:lnTo>
                  <a:lnTo>
                    <a:pt x="2264" y="1359"/>
                  </a:lnTo>
                  <a:lnTo>
                    <a:pt x="2267" y="1346"/>
                  </a:lnTo>
                  <a:lnTo>
                    <a:pt x="2267" y="1335"/>
                  </a:lnTo>
                  <a:lnTo>
                    <a:pt x="2265" y="1327"/>
                  </a:lnTo>
                  <a:lnTo>
                    <a:pt x="2264" y="1321"/>
                  </a:lnTo>
                  <a:lnTo>
                    <a:pt x="2265" y="1317"/>
                  </a:lnTo>
                  <a:lnTo>
                    <a:pt x="2272" y="1309"/>
                  </a:lnTo>
                  <a:lnTo>
                    <a:pt x="2286" y="1301"/>
                  </a:lnTo>
                  <a:lnTo>
                    <a:pt x="2306" y="1289"/>
                  </a:lnTo>
                  <a:lnTo>
                    <a:pt x="2324" y="1279"/>
                  </a:lnTo>
                  <a:lnTo>
                    <a:pt x="2340" y="1273"/>
                  </a:lnTo>
                  <a:lnTo>
                    <a:pt x="2359" y="1265"/>
                  </a:lnTo>
                  <a:lnTo>
                    <a:pt x="2382" y="1255"/>
                  </a:lnTo>
                  <a:lnTo>
                    <a:pt x="2397" y="1247"/>
                  </a:lnTo>
                  <a:lnTo>
                    <a:pt x="2408" y="1241"/>
                  </a:lnTo>
                  <a:lnTo>
                    <a:pt x="2413" y="1234"/>
                  </a:lnTo>
                  <a:lnTo>
                    <a:pt x="2416" y="1230"/>
                  </a:lnTo>
                  <a:lnTo>
                    <a:pt x="2418" y="1223"/>
                  </a:lnTo>
                  <a:lnTo>
                    <a:pt x="2421" y="1216"/>
                  </a:lnTo>
                  <a:lnTo>
                    <a:pt x="2424" y="1206"/>
                  </a:lnTo>
                  <a:lnTo>
                    <a:pt x="2430" y="1194"/>
                  </a:lnTo>
                  <a:lnTo>
                    <a:pt x="2432" y="1185"/>
                  </a:lnTo>
                  <a:lnTo>
                    <a:pt x="2433" y="1174"/>
                  </a:lnTo>
                  <a:lnTo>
                    <a:pt x="2433" y="1161"/>
                  </a:lnTo>
                  <a:lnTo>
                    <a:pt x="2436" y="1143"/>
                  </a:lnTo>
                  <a:lnTo>
                    <a:pt x="2438" y="1124"/>
                  </a:lnTo>
                  <a:lnTo>
                    <a:pt x="2439" y="1107"/>
                  </a:lnTo>
                  <a:lnTo>
                    <a:pt x="2439" y="1090"/>
                  </a:lnTo>
                  <a:lnTo>
                    <a:pt x="2444" y="1074"/>
                  </a:lnTo>
                  <a:lnTo>
                    <a:pt x="2455" y="1057"/>
                  </a:lnTo>
                  <a:lnTo>
                    <a:pt x="2466" y="1042"/>
                  </a:lnTo>
                  <a:lnTo>
                    <a:pt x="2475" y="1028"/>
                  </a:lnTo>
                  <a:lnTo>
                    <a:pt x="2481" y="1017"/>
                  </a:lnTo>
                  <a:lnTo>
                    <a:pt x="2487" y="1006"/>
                  </a:lnTo>
                  <a:lnTo>
                    <a:pt x="2495" y="997"/>
                  </a:lnTo>
                  <a:lnTo>
                    <a:pt x="2500" y="992"/>
                  </a:lnTo>
                  <a:lnTo>
                    <a:pt x="2503" y="991"/>
                  </a:lnTo>
                  <a:lnTo>
                    <a:pt x="2505" y="989"/>
                  </a:lnTo>
                  <a:lnTo>
                    <a:pt x="2506" y="987"/>
                  </a:lnTo>
                  <a:lnTo>
                    <a:pt x="2508" y="987"/>
                  </a:lnTo>
                  <a:lnTo>
                    <a:pt x="2509" y="987"/>
                  </a:lnTo>
                  <a:lnTo>
                    <a:pt x="2509" y="987"/>
                  </a:lnTo>
                  <a:lnTo>
                    <a:pt x="2511" y="987"/>
                  </a:lnTo>
                  <a:lnTo>
                    <a:pt x="2512" y="986"/>
                  </a:lnTo>
                  <a:lnTo>
                    <a:pt x="2514" y="983"/>
                  </a:lnTo>
                  <a:lnTo>
                    <a:pt x="2517" y="980"/>
                  </a:lnTo>
                  <a:lnTo>
                    <a:pt x="2522" y="972"/>
                  </a:lnTo>
                  <a:lnTo>
                    <a:pt x="2523" y="966"/>
                  </a:lnTo>
                  <a:lnTo>
                    <a:pt x="2523" y="958"/>
                  </a:lnTo>
                  <a:lnTo>
                    <a:pt x="2523" y="950"/>
                  </a:lnTo>
                  <a:lnTo>
                    <a:pt x="2526" y="938"/>
                  </a:lnTo>
                  <a:lnTo>
                    <a:pt x="2531" y="919"/>
                  </a:lnTo>
                  <a:lnTo>
                    <a:pt x="2537" y="890"/>
                  </a:lnTo>
                  <a:lnTo>
                    <a:pt x="2542" y="865"/>
                  </a:lnTo>
                  <a:lnTo>
                    <a:pt x="2545" y="843"/>
                  </a:lnTo>
                  <a:lnTo>
                    <a:pt x="2548" y="826"/>
                  </a:lnTo>
                  <a:lnTo>
                    <a:pt x="2551" y="817"/>
                  </a:lnTo>
                  <a:lnTo>
                    <a:pt x="2551" y="810"/>
                  </a:lnTo>
                  <a:lnTo>
                    <a:pt x="2553" y="804"/>
                  </a:lnTo>
                  <a:lnTo>
                    <a:pt x="2554" y="798"/>
                  </a:lnTo>
                  <a:lnTo>
                    <a:pt x="2559" y="792"/>
                  </a:lnTo>
                  <a:lnTo>
                    <a:pt x="2567" y="781"/>
                  </a:lnTo>
                  <a:lnTo>
                    <a:pt x="2576" y="768"/>
                  </a:lnTo>
                  <a:lnTo>
                    <a:pt x="2582" y="758"/>
                  </a:lnTo>
                  <a:lnTo>
                    <a:pt x="2585" y="748"/>
                  </a:lnTo>
                  <a:lnTo>
                    <a:pt x="2587" y="737"/>
                  </a:lnTo>
                  <a:lnTo>
                    <a:pt x="2587" y="722"/>
                  </a:lnTo>
                  <a:lnTo>
                    <a:pt x="2587" y="703"/>
                  </a:lnTo>
                  <a:lnTo>
                    <a:pt x="2590" y="686"/>
                  </a:lnTo>
                  <a:lnTo>
                    <a:pt x="2593" y="669"/>
                  </a:lnTo>
                  <a:lnTo>
                    <a:pt x="2593" y="650"/>
                  </a:lnTo>
                  <a:lnTo>
                    <a:pt x="2590" y="632"/>
                  </a:lnTo>
                  <a:lnTo>
                    <a:pt x="2587" y="618"/>
                  </a:lnTo>
                  <a:lnTo>
                    <a:pt x="2581" y="609"/>
                  </a:lnTo>
                  <a:lnTo>
                    <a:pt x="2571" y="598"/>
                  </a:lnTo>
                  <a:lnTo>
                    <a:pt x="2560" y="590"/>
                  </a:lnTo>
                  <a:lnTo>
                    <a:pt x="2551" y="588"/>
                  </a:lnTo>
                  <a:lnTo>
                    <a:pt x="2540" y="588"/>
                  </a:lnTo>
                  <a:lnTo>
                    <a:pt x="2528" y="588"/>
                  </a:lnTo>
                  <a:lnTo>
                    <a:pt x="2517" y="588"/>
                  </a:lnTo>
                  <a:lnTo>
                    <a:pt x="2508" y="588"/>
                  </a:lnTo>
                  <a:lnTo>
                    <a:pt x="2500" y="587"/>
                  </a:lnTo>
                  <a:lnTo>
                    <a:pt x="2495" y="581"/>
                  </a:lnTo>
                  <a:lnTo>
                    <a:pt x="2494" y="570"/>
                  </a:lnTo>
                  <a:lnTo>
                    <a:pt x="2492" y="559"/>
                  </a:lnTo>
                  <a:lnTo>
                    <a:pt x="2492" y="550"/>
                  </a:lnTo>
                  <a:lnTo>
                    <a:pt x="2492" y="542"/>
                  </a:lnTo>
                  <a:lnTo>
                    <a:pt x="2494" y="537"/>
                  </a:lnTo>
                  <a:lnTo>
                    <a:pt x="2500" y="534"/>
                  </a:lnTo>
                  <a:lnTo>
                    <a:pt x="2511" y="536"/>
                  </a:lnTo>
                  <a:lnTo>
                    <a:pt x="2526" y="540"/>
                  </a:lnTo>
                  <a:lnTo>
                    <a:pt x="2536" y="546"/>
                  </a:lnTo>
                  <a:lnTo>
                    <a:pt x="2543" y="550"/>
                  </a:lnTo>
                  <a:lnTo>
                    <a:pt x="2548" y="548"/>
                  </a:lnTo>
                  <a:lnTo>
                    <a:pt x="2553" y="536"/>
                  </a:lnTo>
                  <a:lnTo>
                    <a:pt x="2557" y="523"/>
                  </a:lnTo>
                  <a:lnTo>
                    <a:pt x="2560" y="514"/>
                  </a:lnTo>
                  <a:lnTo>
                    <a:pt x="2565" y="508"/>
                  </a:lnTo>
                  <a:lnTo>
                    <a:pt x="2568" y="498"/>
                  </a:lnTo>
                  <a:lnTo>
                    <a:pt x="2571" y="486"/>
                  </a:lnTo>
                  <a:lnTo>
                    <a:pt x="2574" y="470"/>
                  </a:lnTo>
                  <a:lnTo>
                    <a:pt x="2579" y="459"/>
                  </a:lnTo>
                  <a:lnTo>
                    <a:pt x="2581" y="450"/>
                  </a:lnTo>
                  <a:lnTo>
                    <a:pt x="2581" y="439"/>
                  </a:lnTo>
                  <a:lnTo>
                    <a:pt x="2576" y="427"/>
                  </a:lnTo>
                  <a:lnTo>
                    <a:pt x="2567" y="411"/>
                  </a:lnTo>
                  <a:lnTo>
                    <a:pt x="2560" y="402"/>
                  </a:lnTo>
                  <a:lnTo>
                    <a:pt x="2554" y="391"/>
                  </a:lnTo>
                  <a:lnTo>
                    <a:pt x="2551" y="380"/>
                  </a:lnTo>
                  <a:lnTo>
                    <a:pt x="2546" y="369"/>
                  </a:lnTo>
                  <a:lnTo>
                    <a:pt x="2542" y="362"/>
                  </a:lnTo>
                  <a:lnTo>
                    <a:pt x="2534" y="354"/>
                  </a:lnTo>
                  <a:lnTo>
                    <a:pt x="2531" y="345"/>
                  </a:lnTo>
                  <a:lnTo>
                    <a:pt x="2531" y="334"/>
                  </a:lnTo>
                  <a:lnTo>
                    <a:pt x="2536" y="321"/>
                  </a:lnTo>
                  <a:lnTo>
                    <a:pt x="2543" y="310"/>
                  </a:lnTo>
                  <a:lnTo>
                    <a:pt x="2553" y="301"/>
                  </a:lnTo>
                  <a:lnTo>
                    <a:pt x="2560" y="290"/>
                  </a:lnTo>
                  <a:lnTo>
                    <a:pt x="2564" y="282"/>
                  </a:lnTo>
                  <a:lnTo>
                    <a:pt x="2565" y="276"/>
                  </a:lnTo>
                  <a:lnTo>
                    <a:pt x="2568" y="275"/>
                  </a:lnTo>
                  <a:lnTo>
                    <a:pt x="2574" y="273"/>
                  </a:lnTo>
                  <a:lnTo>
                    <a:pt x="2587" y="275"/>
                  </a:lnTo>
                  <a:lnTo>
                    <a:pt x="2604" y="276"/>
                  </a:lnTo>
                  <a:lnTo>
                    <a:pt x="2615" y="278"/>
                  </a:lnTo>
                  <a:lnTo>
                    <a:pt x="2623" y="273"/>
                  </a:lnTo>
                  <a:lnTo>
                    <a:pt x="2630" y="261"/>
                  </a:lnTo>
                  <a:lnTo>
                    <a:pt x="2640" y="242"/>
                  </a:lnTo>
                  <a:lnTo>
                    <a:pt x="2644" y="225"/>
                  </a:lnTo>
                  <a:lnTo>
                    <a:pt x="2646" y="205"/>
                  </a:lnTo>
                  <a:lnTo>
                    <a:pt x="2649" y="196"/>
                  </a:lnTo>
                  <a:lnTo>
                    <a:pt x="2651" y="192"/>
                  </a:lnTo>
                  <a:lnTo>
                    <a:pt x="2655" y="189"/>
                  </a:lnTo>
                  <a:lnTo>
                    <a:pt x="2657" y="188"/>
                  </a:lnTo>
                  <a:lnTo>
                    <a:pt x="2658" y="183"/>
                  </a:lnTo>
                  <a:lnTo>
                    <a:pt x="2655" y="177"/>
                  </a:lnTo>
                  <a:lnTo>
                    <a:pt x="2651" y="166"/>
                  </a:lnTo>
                  <a:lnTo>
                    <a:pt x="2646" y="158"/>
                  </a:lnTo>
                  <a:lnTo>
                    <a:pt x="2641" y="152"/>
                  </a:lnTo>
                  <a:lnTo>
                    <a:pt x="2641" y="146"/>
                  </a:lnTo>
                  <a:lnTo>
                    <a:pt x="2644" y="138"/>
                  </a:lnTo>
                  <a:lnTo>
                    <a:pt x="2646" y="130"/>
                  </a:lnTo>
                  <a:lnTo>
                    <a:pt x="2644" y="121"/>
                  </a:lnTo>
                  <a:lnTo>
                    <a:pt x="2643" y="113"/>
                  </a:lnTo>
                  <a:lnTo>
                    <a:pt x="2641" y="107"/>
                  </a:lnTo>
                  <a:lnTo>
                    <a:pt x="2641" y="101"/>
                  </a:lnTo>
                  <a:lnTo>
                    <a:pt x="2646" y="99"/>
                  </a:lnTo>
                  <a:lnTo>
                    <a:pt x="2654" y="99"/>
                  </a:lnTo>
                  <a:lnTo>
                    <a:pt x="2668" y="105"/>
                  </a:lnTo>
                  <a:lnTo>
                    <a:pt x="2677" y="112"/>
                  </a:lnTo>
                  <a:lnTo>
                    <a:pt x="2685" y="118"/>
                  </a:lnTo>
                  <a:lnTo>
                    <a:pt x="2691" y="121"/>
                  </a:lnTo>
                  <a:lnTo>
                    <a:pt x="2699" y="119"/>
                  </a:lnTo>
                  <a:lnTo>
                    <a:pt x="2706" y="112"/>
                  </a:lnTo>
                  <a:lnTo>
                    <a:pt x="2714" y="109"/>
                  </a:lnTo>
                  <a:lnTo>
                    <a:pt x="2719" y="109"/>
                  </a:lnTo>
                  <a:lnTo>
                    <a:pt x="2727" y="116"/>
                  </a:lnTo>
                  <a:lnTo>
                    <a:pt x="2731" y="132"/>
                  </a:lnTo>
                  <a:lnTo>
                    <a:pt x="2733" y="150"/>
                  </a:lnTo>
                  <a:lnTo>
                    <a:pt x="2733" y="174"/>
                  </a:lnTo>
                  <a:lnTo>
                    <a:pt x="2734" y="188"/>
                  </a:lnTo>
                  <a:lnTo>
                    <a:pt x="2734" y="203"/>
                  </a:lnTo>
                  <a:lnTo>
                    <a:pt x="2738" y="217"/>
                  </a:lnTo>
                  <a:lnTo>
                    <a:pt x="2744" y="228"/>
                  </a:lnTo>
                  <a:lnTo>
                    <a:pt x="2753" y="236"/>
                  </a:lnTo>
                  <a:lnTo>
                    <a:pt x="2766" y="242"/>
                  </a:lnTo>
                  <a:lnTo>
                    <a:pt x="2775" y="248"/>
                  </a:lnTo>
                  <a:lnTo>
                    <a:pt x="2783" y="251"/>
                  </a:lnTo>
                  <a:lnTo>
                    <a:pt x="2787" y="250"/>
                  </a:lnTo>
                  <a:lnTo>
                    <a:pt x="2793" y="239"/>
                  </a:lnTo>
                  <a:lnTo>
                    <a:pt x="2793" y="228"/>
                  </a:lnTo>
                  <a:lnTo>
                    <a:pt x="2792" y="216"/>
                  </a:lnTo>
                  <a:lnTo>
                    <a:pt x="2787" y="203"/>
                  </a:lnTo>
                  <a:lnTo>
                    <a:pt x="2783" y="192"/>
                  </a:lnTo>
                  <a:lnTo>
                    <a:pt x="2781" y="185"/>
                  </a:lnTo>
                  <a:lnTo>
                    <a:pt x="2783" y="178"/>
                  </a:lnTo>
                  <a:lnTo>
                    <a:pt x="2789" y="177"/>
                  </a:lnTo>
                  <a:lnTo>
                    <a:pt x="2803" y="182"/>
                  </a:lnTo>
                  <a:lnTo>
                    <a:pt x="2815" y="189"/>
                  </a:lnTo>
                  <a:lnTo>
                    <a:pt x="2828" y="199"/>
                  </a:lnTo>
                  <a:lnTo>
                    <a:pt x="2840" y="209"/>
                  </a:lnTo>
                  <a:lnTo>
                    <a:pt x="2851" y="217"/>
                  </a:lnTo>
                  <a:lnTo>
                    <a:pt x="2859" y="225"/>
                  </a:lnTo>
                  <a:lnTo>
                    <a:pt x="2865" y="230"/>
                  </a:lnTo>
                  <a:lnTo>
                    <a:pt x="2871" y="230"/>
                  </a:lnTo>
                  <a:lnTo>
                    <a:pt x="2877" y="222"/>
                  </a:lnTo>
                  <a:lnTo>
                    <a:pt x="2890" y="188"/>
                  </a:lnTo>
                  <a:lnTo>
                    <a:pt x="2894" y="154"/>
                  </a:lnTo>
                  <a:lnTo>
                    <a:pt x="2896" y="141"/>
                  </a:lnTo>
                  <a:lnTo>
                    <a:pt x="2899" y="130"/>
                  </a:lnTo>
                  <a:lnTo>
                    <a:pt x="2901" y="121"/>
                  </a:lnTo>
                  <a:lnTo>
                    <a:pt x="2898" y="112"/>
                  </a:lnTo>
                  <a:lnTo>
                    <a:pt x="2890" y="104"/>
                  </a:lnTo>
                  <a:lnTo>
                    <a:pt x="2879" y="98"/>
                  </a:lnTo>
                  <a:lnTo>
                    <a:pt x="2870" y="96"/>
                  </a:lnTo>
                  <a:lnTo>
                    <a:pt x="2863" y="98"/>
                  </a:lnTo>
                  <a:lnTo>
                    <a:pt x="2857" y="102"/>
                  </a:lnTo>
                  <a:lnTo>
                    <a:pt x="2851" y="109"/>
                  </a:lnTo>
                  <a:lnTo>
                    <a:pt x="2843" y="116"/>
                  </a:lnTo>
                  <a:lnTo>
                    <a:pt x="2835" y="119"/>
                  </a:lnTo>
                  <a:lnTo>
                    <a:pt x="2826" y="119"/>
                  </a:lnTo>
                  <a:lnTo>
                    <a:pt x="2811" y="119"/>
                  </a:lnTo>
                  <a:lnTo>
                    <a:pt x="2803" y="123"/>
                  </a:lnTo>
                  <a:lnTo>
                    <a:pt x="2797" y="127"/>
                  </a:lnTo>
                  <a:lnTo>
                    <a:pt x="2790" y="133"/>
                  </a:lnTo>
                  <a:lnTo>
                    <a:pt x="2787" y="140"/>
                  </a:lnTo>
                  <a:lnTo>
                    <a:pt x="2783" y="143"/>
                  </a:lnTo>
                  <a:lnTo>
                    <a:pt x="2779" y="143"/>
                  </a:lnTo>
                  <a:lnTo>
                    <a:pt x="2773" y="135"/>
                  </a:lnTo>
                  <a:lnTo>
                    <a:pt x="2766" y="119"/>
                  </a:lnTo>
                  <a:lnTo>
                    <a:pt x="2762" y="107"/>
                  </a:lnTo>
                  <a:lnTo>
                    <a:pt x="2764" y="93"/>
                  </a:lnTo>
                  <a:lnTo>
                    <a:pt x="2769" y="76"/>
                  </a:lnTo>
                  <a:lnTo>
                    <a:pt x="2773" y="62"/>
                  </a:lnTo>
                  <a:lnTo>
                    <a:pt x="2775" y="46"/>
                  </a:lnTo>
                  <a:lnTo>
                    <a:pt x="2778" y="31"/>
                  </a:lnTo>
                  <a:lnTo>
                    <a:pt x="2783" y="18"/>
                  </a:lnTo>
                  <a:lnTo>
                    <a:pt x="2789" y="8"/>
                  </a:lnTo>
                  <a:lnTo>
                    <a:pt x="2800" y="1"/>
                  </a:lnTo>
                  <a:lnTo>
                    <a:pt x="2815" y="0"/>
                  </a:lnTo>
                  <a:lnTo>
                    <a:pt x="2832" y="5"/>
                  </a:lnTo>
                  <a:lnTo>
                    <a:pt x="2849" y="11"/>
                  </a:lnTo>
                  <a:lnTo>
                    <a:pt x="2863" y="20"/>
                  </a:lnTo>
                  <a:lnTo>
                    <a:pt x="2874" y="28"/>
                  </a:lnTo>
                  <a:lnTo>
                    <a:pt x="2879" y="36"/>
                  </a:lnTo>
                  <a:lnTo>
                    <a:pt x="2882" y="45"/>
                  </a:lnTo>
                  <a:lnTo>
                    <a:pt x="2885" y="53"/>
                  </a:lnTo>
                  <a:lnTo>
                    <a:pt x="2887" y="59"/>
                  </a:lnTo>
                  <a:lnTo>
                    <a:pt x="2891" y="60"/>
                  </a:lnTo>
                  <a:lnTo>
                    <a:pt x="2898" y="60"/>
                  </a:lnTo>
                  <a:lnTo>
                    <a:pt x="2907" y="54"/>
                  </a:lnTo>
                  <a:lnTo>
                    <a:pt x="2916" y="46"/>
                  </a:lnTo>
                  <a:lnTo>
                    <a:pt x="2924" y="39"/>
                  </a:lnTo>
                  <a:lnTo>
                    <a:pt x="2932" y="34"/>
                  </a:lnTo>
                  <a:lnTo>
                    <a:pt x="2943" y="32"/>
                  </a:lnTo>
                  <a:lnTo>
                    <a:pt x="2949" y="36"/>
                  </a:lnTo>
                  <a:lnTo>
                    <a:pt x="2952" y="43"/>
                  </a:lnTo>
                  <a:lnTo>
                    <a:pt x="2952" y="54"/>
                  </a:lnTo>
                  <a:lnTo>
                    <a:pt x="2950" y="67"/>
                  </a:lnTo>
                  <a:lnTo>
                    <a:pt x="2946" y="79"/>
                  </a:lnTo>
                  <a:lnTo>
                    <a:pt x="2943" y="90"/>
                  </a:lnTo>
                  <a:lnTo>
                    <a:pt x="2939" y="99"/>
                  </a:lnTo>
                  <a:lnTo>
                    <a:pt x="2936" y="113"/>
                  </a:lnTo>
                  <a:lnTo>
                    <a:pt x="2936" y="132"/>
                  </a:lnTo>
                  <a:lnTo>
                    <a:pt x="2936" y="152"/>
                  </a:lnTo>
                  <a:lnTo>
                    <a:pt x="2938" y="171"/>
                  </a:lnTo>
                  <a:lnTo>
                    <a:pt x="2939" y="185"/>
                  </a:lnTo>
                  <a:lnTo>
                    <a:pt x="2941" y="199"/>
                  </a:lnTo>
                  <a:lnTo>
                    <a:pt x="2943" y="219"/>
                  </a:lnTo>
                  <a:lnTo>
                    <a:pt x="2944" y="241"/>
                  </a:lnTo>
                  <a:lnTo>
                    <a:pt x="2946" y="262"/>
                  </a:lnTo>
                  <a:lnTo>
                    <a:pt x="2949" y="282"/>
                  </a:lnTo>
                  <a:lnTo>
                    <a:pt x="2950" y="296"/>
                  </a:lnTo>
                  <a:lnTo>
                    <a:pt x="2955" y="309"/>
                  </a:lnTo>
                  <a:lnTo>
                    <a:pt x="2958" y="320"/>
                  </a:lnTo>
                  <a:lnTo>
                    <a:pt x="2964" y="329"/>
                  </a:lnTo>
                  <a:lnTo>
                    <a:pt x="2971" y="335"/>
                  </a:lnTo>
                  <a:lnTo>
                    <a:pt x="2980" y="337"/>
                  </a:lnTo>
                  <a:lnTo>
                    <a:pt x="2992" y="338"/>
                  </a:lnTo>
                  <a:lnTo>
                    <a:pt x="3002" y="343"/>
                  </a:lnTo>
                  <a:lnTo>
                    <a:pt x="3009" y="352"/>
                  </a:lnTo>
                  <a:lnTo>
                    <a:pt x="3017" y="363"/>
                  </a:lnTo>
                  <a:lnTo>
                    <a:pt x="3023" y="373"/>
                  </a:lnTo>
                  <a:lnTo>
                    <a:pt x="3033" y="383"/>
                  </a:lnTo>
                  <a:lnTo>
                    <a:pt x="3044" y="394"/>
                  </a:lnTo>
                  <a:lnTo>
                    <a:pt x="3054" y="408"/>
                  </a:lnTo>
                  <a:lnTo>
                    <a:pt x="3062" y="424"/>
                  </a:lnTo>
                  <a:lnTo>
                    <a:pt x="3067" y="442"/>
                  </a:lnTo>
                  <a:lnTo>
                    <a:pt x="3070" y="477"/>
                  </a:lnTo>
                  <a:lnTo>
                    <a:pt x="3076" y="503"/>
                  </a:lnTo>
                  <a:lnTo>
                    <a:pt x="3089" y="528"/>
                  </a:lnTo>
                  <a:lnTo>
                    <a:pt x="3098" y="539"/>
                  </a:lnTo>
                  <a:lnTo>
                    <a:pt x="3106" y="546"/>
                  </a:lnTo>
                  <a:lnTo>
                    <a:pt x="3112" y="553"/>
                  </a:lnTo>
                  <a:lnTo>
                    <a:pt x="3115" y="562"/>
                  </a:lnTo>
                  <a:lnTo>
                    <a:pt x="3117" y="577"/>
                  </a:lnTo>
                  <a:lnTo>
                    <a:pt x="3118" y="598"/>
                  </a:lnTo>
                  <a:lnTo>
                    <a:pt x="3121" y="616"/>
                  </a:lnTo>
                  <a:lnTo>
                    <a:pt x="3124" y="632"/>
                  </a:lnTo>
                  <a:lnTo>
                    <a:pt x="3123" y="650"/>
                  </a:lnTo>
                  <a:lnTo>
                    <a:pt x="3123" y="669"/>
                  </a:lnTo>
                  <a:lnTo>
                    <a:pt x="3126" y="688"/>
                  </a:lnTo>
                  <a:lnTo>
                    <a:pt x="3129" y="703"/>
                  </a:lnTo>
                  <a:lnTo>
                    <a:pt x="3129" y="716"/>
                  </a:lnTo>
                  <a:lnTo>
                    <a:pt x="3126" y="731"/>
                  </a:lnTo>
                  <a:lnTo>
                    <a:pt x="3121" y="753"/>
                  </a:lnTo>
                  <a:lnTo>
                    <a:pt x="3115" y="776"/>
                  </a:lnTo>
                  <a:lnTo>
                    <a:pt x="3107" y="800"/>
                  </a:lnTo>
                  <a:lnTo>
                    <a:pt x="3096" y="818"/>
                  </a:lnTo>
                  <a:lnTo>
                    <a:pt x="3087" y="829"/>
                  </a:lnTo>
                  <a:lnTo>
                    <a:pt x="3078" y="838"/>
                  </a:lnTo>
                  <a:lnTo>
                    <a:pt x="3070" y="849"/>
                  </a:lnTo>
                  <a:lnTo>
                    <a:pt x="3064" y="860"/>
                  </a:lnTo>
                  <a:lnTo>
                    <a:pt x="3056" y="871"/>
                  </a:lnTo>
                  <a:lnTo>
                    <a:pt x="3047" y="883"/>
                  </a:lnTo>
                  <a:lnTo>
                    <a:pt x="3036" y="900"/>
                  </a:lnTo>
                  <a:lnTo>
                    <a:pt x="3025" y="918"/>
                  </a:lnTo>
                  <a:lnTo>
                    <a:pt x="3016" y="932"/>
                  </a:lnTo>
                  <a:lnTo>
                    <a:pt x="3009" y="944"/>
                  </a:lnTo>
                  <a:lnTo>
                    <a:pt x="3009" y="959"/>
                  </a:lnTo>
                  <a:lnTo>
                    <a:pt x="3009" y="977"/>
                  </a:lnTo>
                  <a:lnTo>
                    <a:pt x="3008" y="995"/>
                  </a:lnTo>
                  <a:lnTo>
                    <a:pt x="3006" y="1017"/>
                  </a:lnTo>
                  <a:lnTo>
                    <a:pt x="3003" y="1036"/>
                  </a:lnTo>
                  <a:lnTo>
                    <a:pt x="3003" y="1051"/>
                  </a:lnTo>
                  <a:lnTo>
                    <a:pt x="3006" y="1067"/>
                  </a:lnTo>
                  <a:lnTo>
                    <a:pt x="3011" y="1082"/>
                  </a:lnTo>
                  <a:lnTo>
                    <a:pt x="3017" y="1098"/>
                  </a:lnTo>
                  <a:lnTo>
                    <a:pt x="3020" y="1112"/>
                  </a:lnTo>
                  <a:lnTo>
                    <a:pt x="3019" y="1121"/>
                  </a:lnTo>
                  <a:lnTo>
                    <a:pt x="3014" y="1129"/>
                  </a:lnTo>
                  <a:lnTo>
                    <a:pt x="3008" y="1133"/>
                  </a:lnTo>
                  <a:lnTo>
                    <a:pt x="3000" y="1135"/>
                  </a:lnTo>
                  <a:lnTo>
                    <a:pt x="2991" y="1130"/>
                  </a:lnTo>
                  <a:lnTo>
                    <a:pt x="2981" y="1118"/>
                  </a:lnTo>
                  <a:lnTo>
                    <a:pt x="2969" y="1101"/>
                  </a:lnTo>
                  <a:lnTo>
                    <a:pt x="2957" y="1091"/>
                  </a:lnTo>
                  <a:lnTo>
                    <a:pt x="2944" y="1087"/>
                  </a:lnTo>
                  <a:lnTo>
                    <a:pt x="2930" y="1091"/>
                  </a:lnTo>
                  <a:lnTo>
                    <a:pt x="2912" y="1101"/>
                  </a:lnTo>
                  <a:lnTo>
                    <a:pt x="2894" y="1107"/>
                  </a:lnTo>
                  <a:lnTo>
                    <a:pt x="2887" y="1110"/>
                  </a:lnTo>
                  <a:lnTo>
                    <a:pt x="2882" y="1113"/>
                  </a:lnTo>
                  <a:lnTo>
                    <a:pt x="2879" y="1121"/>
                  </a:lnTo>
                  <a:lnTo>
                    <a:pt x="2873" y="1135"/>
                  </a:lnTo>
                  <a:lnTo>
                    <a:pt x="2866" y="1155"/>
                  </a:lnTo>
                  <a:lnTo>
                    <a:pt x="2862" y="1174"/>
                  </a:lnTo>
                  <a:lnTo>
                    <a:pt x="2857" y="1191"/>
                  </a:lnTo>
                  <a:lnTo>
                    <a:pt x="2854" y="1208"/>
                  </a:lnTo>
                  <a:lnTo>
                    <a:pt x="2853" y="1228"/>
                  </a:lnTo>
                  <a:lnTo>
                    <a:pt x="2851" y="1253"/>
                  </a:lnTo>
                  <a:lnTo>
                    <a:pt x="2853" y="1273"/>
                  </a:lnTo>
                  <a:lnTo>
                    <a:pt x="2854" y="1287"/>
                  </a:lnTo>
                  <a:lnTo>
                    <a:pt x="2859" y="1298"/>
                  </a:lnTo>
                  <a:lnTo>
                    <a:pt x="2865" y="1304"/>
                  </a:lnTo>
                  <a:lnTo>
                    <a:pt x="2870" y="1310"/>
                  </a:lnTo>
                  <a:lnTo>
                    <a:pt x="2876" y="1318"/>
                  </a:lnTo>
                  <a:lnTo>
                    <a:pt x="2882" y="1329"/>
                  </a:lnTo>
                  <a:lnTo>
                    <a:pt x="2887" y="1345"/>
                  </a:lnTo>
                  <a:lnTo>
                    <a:pt x="2890" y="1366"/>
                  </a:lnTo>
                  <a:lnTo>
                    <a:pt x="2891" y="1393"/>
                  </a:lnTo>
                  <a:lnTo>
                    <a:pt x="2890" y="1425"/>
                  </a:lnTo>
                  <a:lnTo>
                    <a:pt x="2888" y="1452"/>
                  </a:lnTo>
                  <a:lnTo>
                    <a:pt x="2890" y="1473"/>
                  </a:lnTo>
                  <a:lnTo>
                    <a:pt x="2893" y="1491"/>
                  </a:lnTo>
                  <a:lnTo>
                    <a:pt x="2894" y="1506"/>
                  </a:lnTo>
                  <a:lnTo>
                    <a:pt x="2893" y="1522"/>
                  </a:lnTo>
                  <a:lnTo>
                    <a:pt x="2888" y="1539"/>
                  </a:lnTo>
                  <a:lnTo>
                    <a:pt x="2882" y="1560"/>
                  </a:lnTo>
                  <a:lnTo>
                    <a:pt x="2879" y="1577"/>
                  </a:lnTo>
                  <a:lnTo>
                    <a:pt x="2876" y="1590"/>
                  </a:lnTo>
                  <a:lnTo>
                    <a:pt x="2873" y="1599"/>
                  </a:lnTo>
                  <a:lnTo>
                    <a:pt x="2866" y="1605"/>
                  </a:lnTo>
                  <a:lnTo>
                    <a:pt x="2857" y="1612"/>
                  </a:lnTo>
                  <a:lnTo>
                    <a:pt x="2846" y="1624"/>
                  </a:lnTo>
                  <a:lnTo>
                    <a:pt x="2834" y="1640"/>
                  </a:lnTo>
                  <a:lnTo>
                    <a:pt x="2823" y="1661"/>
                  </a:lnTo>
                  <a:lnTo>
                    <a:pt x="2812" y="1688"/>
                  </a:lnTo>
                  <a:lnTo>
                    <a:pt x="2804" y="1714"/>
                  </a:lnTo>
                  <a:lnTo>
                    <a:pt x="2797" y="1737"/>
                  </a:lnTo>
                  <a:lnTo>
                    <a:pt x="2790" y="1758"/>
                  </a:lnTo>
                  <a:lnTo>
                    <a:pt x="2786" y="1775"/>
                  </a:lnTo>
                  <a:lnTo>
                    <a:pt x="2787" y="1789"/>
                  </a:lnTo>
                  <a:lnTo>
                    <a:pt x="2789" y="1803"/>
                  </a:lnTo>
                  <a:lnTo>
                    <a:pt x="2786" y="1815"/>
                  </a:lnTo>
                  <a:lnTo>
                    <a:pt x="2783" y="1827"/>
                  </a:lnTo>
                  <a:lnTo>
                    <a:pt x="2781" y="1843"/>
                  </a:lnTo>
                  <a:lnTo>
                    <a:pt x="2781" y="1859"/>
                  </a:lnTo>
                  <a:lnTo>
                    <a:pt x="2786" y="1877"/>
                  </a:lnTo>
                  <a:lnTo>
                    <a:pt x="2790" y="1897"/>
                  </a:lnTo>
                  <a:lnTo>
                    <a:pt x="2797" y="1919"/>
                  </a:lnTo>
                  <a:lnTo>
                    <a:pt x="2804" y="1936"/>
                  </a:lnTo>
                  <a:lnTo>
                    <a:pt x="2811" y="1949"/>
                  </a:lnTo>
                  <a:lnTo>
                    <a:pt x="2818" y="1958"/>
                  </a:lnTo>
                  <a:lnTo>
                    <a:pt x="2828" y="1969"/>
                  </a:lnTo>
                  <a:lnTo>
                    <a:pt x="2839" y="1983"/>
                  </a:lnTo>
                  <a:lnTo>
                    <a:pt x="2849" y="1997"/>
                  </a:lnTo>
                  <a:lnTo>
                    <a:pt x="2860" y="2011"/>
                  </a:lnTo>
                  <a:lnTo>
                    <a:pt x="2868" y="2022"/>
                  </a:lnTo>
                  <a:lnTo>
                    <a:pt x="2873" y="2031"/>
                  </a:lnTo>
                  <a:lnTo>
                    <a:pt x="2873" y="2037"/>
                  </a:lnTo>
                  <a:lnTo>
                    <a:pt x="2865" y="2040"/>
                  </a:lnTo>
                  <a:lnTo>
                    <a:pt x="2854" y="2042"/>
                  </a:lnTo>
                  <a:lnTo>
                    <a:pt x="2842" y="2040"/>
                  </a:lnTo>
                  <a:lnTo>
                    <a:pt x="2828" y="2042"/>
                  </a:lnTo>
                  <a:lnTo>
                    <a:pt x="2815" y="2046"/>
                  </a:lnTo>
                  <a:lnTo>
                    <a:pt x="2793" y="2060"/>
                  </a:lnTo>
                  <a:lnTo>
                    <a:pt x="2772" y="2079"/>
                  </a:lnTo>
                  <a:lnTo>
                    <a:pt x="2753" y="2101"/>
                  </a:lnTo>
                  <a:lnTo>
                    <a:pt x="2745" y="2116"/>
                  </a:lnTo>
                  <a:lnTo>
                    <a:pt x="2739" y="2130"/>
                  </a:lnTo>
                  <a:lnTo>
                    <a:pt x="2738" y="2144"/>
                  </a:lnTo>
                  <a:lnTo>
                    <a:pt x="2739" y="2160"/>
                  </a:lnTo>
                  <a:lnTo>
                    <a:pt x="2739" y="2177"/>
                  </a:lnTo>
                  <a:lnTo>
                    <a:pt x="2741" y="2194"/>
                  </a:lnTo>
                  <a:lnTo>
                    <a:pt x="2738" y="2211"/>
                  </a:lnTo>
                  <a:lnTo>
                    <a:pt x="2730" y="2225"/>
                  </a:lnTo>
                  <a:lnTo>
                    <a:pt x="2717" y="2234"/>
                  </a:lnTo>
                  <a:lnTo>
                    <a:pt x="2700" y="2239"/>
                  </a:lnTo>
                  <a:lnTo>
                    <a:pt x="2685" y="2244"/>
                  </a:lnTo>
                  <a:lnTo>
                    <a:pt x="2668" y="2250"/>
                  </a:lnTo>
                  <a:lnTo>
                    <a:pt x="2649" y="2265"/>
                  </a:lnTo>
                  <a:lnTo>
                    <a:pt x="2632" y="2281"/>
                  </a:lnTo>
                  <a:lnTo>
                    <a:pt x="2623" y="2298"/>
                  </a:lnTo>
                  <a:lnTo>
                    <a:pt x="2616" y="2310"/>
                  </a:lnTo>
                  <a:lnTo>
                    <a:pt x="2612" y="2320"/>
                  </a:lnTo>
                  <a:lnTo>
                    <a:pt x="2604" y="2323"/>
                  </a:lnTo>
                  <a:lnTo>
                    <a:pt x="2595" y="2321"/>
                  </a:lnTo>
                  <a:lnTo>
                    <a:pt x="2587" y="2318"/>
                  </a:lnTo>
                  <a:lnTo>
                    <a:pt x="2579" y="2317"/>
                  </a:lnTo>
                  <a:lnTo>
                    <a:pt x="2573" y="2314"/>
                  </a:lnTo>
                  <a:lnTo>
                    <a:pt x="2568" y="2310"/>
                  </a:lnTo>
                  <a:lnTo>
                    <a:pt x="2567" y="2306"/>
                  </a:lnTo>
                  <a:lnTo>
                    <a:pt x="2567" y="2296"/>
                  </a:lnTo>
                  <a:lnTo>
                    <a:pt x="2571" y="2284"/>
                  </a:lnTo>
                  <a:lnTo>
                    <a:pt x="2576" y="2275"/>
                  </a:lnTo>
                  <a:lnTo>
                    <a:pt x="2579" y="2267"/>
                  </a:lnTo>
                  <a:lnTo>
                    <a:pt x="2582" y="2258"/>
                  </a:lnTo>
                  <a:lnTo>
                    <a:pt x="2582" y="2244"/>
                  </a:lnTo>
                  <a:lnTo>
                    <a:pt x="2582" y="2231"/>
                  </a:lnTo>
                  <a:lnTo>
                    <a:pt x="2582" y="2223"/>
                  </a:lnTo>
                  <a:lnTo>
                    <a:pt x="2584" y="2217"/>
                  </a:lnTo>
                  <a:lnTo>
                    <a:pt x="2585" y="2209"/>
                  </a:lnTo>
                  <a:lnTo>
                    <a:pt x="2587" y="2197"/>
                  </a:lnTo>
                  <a:lnTo>
                    <a:pt x="2587" y="2186"/>
                  </a:lnTo>
                  <a:lnTo>
                    <a:pt x="2585" y="2178"/>
                  </a:lnTo>
                  <a:lnTo>
                    <a:pt x="2584" y="2172"/>
                  </a:lnTo>
                  <a:lnTo>
                    <a:pt x="2584" y="2166"/>
                  </a:lnTo>
                  <a:lnTo>
                    <a:pt x="2587" y="2158"/>
                  </a:lnTo>
                  <a:lnTo>
                    <a:pt x="2595" y="2150"/>
                  </a:lnTo>
                  <a:lnTo>
                    <a:pt x="2602" y="2143"/>
                  </a:lnTo>
                  <a:lnTo>
                    <a:pt x="2607" y="2136"/>
                  </a:lnTo>
                  <a:lnTo>
                    <a:pt x="2610" y="2133"/>
                  </a:lnTo>
                  <a:lnTo>
                    <a:pt x="2613" y="2129"/>
                  </a:lnTo>
                  <a:lnTo>
                    <a:pt x="2618" y="2123"/>
                  </a:lnTo>
                  <a:lnTo>
                    <a:pt x="2626" y="2112"/>
                  </a:lnTo>
                  <a:lnTo>
                    <a:pt x="2637" y="2101"/>
                  </a:lnTo>
                  <a:lnTo>
                    <a:pt x="2643" y="2091"/>
                  </a:lnTo>
                  <a:lnTo>
                    <a:pt x="2646" y="2085"/>
                  </a:lnTo>
                  <a:lnTo>
                    <a:pt x="2643" y="2077"/>
                  </a:lnTo>
                  <a:lnTo>
                    <a:pt x="2635" y="2068"/>
                  </a:lnTo>
                  <a:lnTo>
                    <a:pt x="2623" y="2060"/>
                  </a:lnTo>
                  <a:lnTo>
                    <a:pt x="2609" y="2060"/>
                  </a:lnTo>
                  <a:lnTo>
                    <a:pt x="2596" y="2064"/>
                  </a:lnTo>
                  <a:lnTo>
                    <a:pt x="2585" y="2070"/>
                  </a:lnTo>
                  <a:lnTo>
                    <a:pt x="2576" y="2073"/>
                  </a:lnTo>
                  <a:lnTo>
                    <a:pt x="2567" y="2079"/>
                  </a:lnTo>
                  <a:lnTo>
                    <a:pt x="2559" y="2087"/>
                  </a:lnTo>
                  <a:lnTo>
                    <a:pt x="2553" y="2099"/>
                  </a:lnTo>
                  <a:lnTo>
                    <a:pt x="2545" y="2110"/>
                  </a:lnTo>
                  <a:lnTo>
                    <a:pt x="2539" y="2116"/>
                  </a:lnTo>
                  <a:lnTo>
                    <a:pt x="2533" y="2119"/>
                  </a:lnTo>
                  <a:lnTo>
                    <a:pt x="2526" y="2121"/>
                  </a:lnTo>
                  <a:lnTo>
                    <a:pt x="2522" y="2126"/>
                  </a:lnTo>
                  <a:lnTo>
                    <a:pt x="2519" y="2132"/>
                  </a:lnTo>
                  <a:lnTo>
                    <a:pt x="2519" y="2144"/>
                  </a:lnTo>
                  <a:lnTo>
                    <a:pt x="2525" y="2161"/>
                  </a:lnTo>
                  <a:lnTo>
                    <a:pt x="2529" y="2174"/>
                  </a:lnTo>
                  <a:lnTo>
                    <a:pt x="2534" y="2186"/>
                  </a:lnTo>
                  <a:lnTo>
                    <a:pt x="2537" y="2200"/>
                  </a:lnTo>
                  <a:lnTo>
                    <a:pt x="2539" y="2213"/>
                  </a:lnTo>
                  <a:lnTo>
                    <a:pt x="2539" y="2223"/>
                  </a:lnTo>
                  <a:lnTo>
                    <a:pt x="2539" y="2231"/>
                  </a:lnTo>
                  <a:lnTo>
                    <a:pt x="2534" y="2237"/>
                  </a:lnTo>
                  <a:lnTo>
                    <a:pt x="2525" y="2241"/>
                  </a:lnTo>
                  <a:lnTo>
                    <a:pt x="2519" y="2241"/>
                  </a:lnTo>
                  <a:lnTo>
                    <a:pt x="2514" y="2236"/>
                  </a:lnTo>
                  <a:lnTo>
                    <a:pt x="2512" y="2228"/>
                  </a:lnTo>
                  <a:lnTo>
                    <a:pt x="2511" y="2219"/>
                  </a:lnTo>
                  <a:lnTo>
                    <a:pt x="2508" y="2209"/>
                  </a:lnTo>
                  <a:lnTo>
                    <a:pt x="2503" y="2200"/>
                  </a:lnTo>
                  <a:lnTo>
                    <a:pt x="2495" y="2194"/>
                  </a:lnTo>
                  <a:lnTo>
                    <a:pt x="2478" y="2186"/>
                  </a:lnTo>
                  <a:lnTo>
                    <a:pt x="2463" y="2182"/>
                  </a:lnTo>
                  <a:lnTo>
                    <a:pt x="2449" y="2182"/>
                  </a:lnTo>
                  <a:lnTo>
                    <a:pt x="2438" y="2186"/>
                  </a:lnTo>
                  <a:lnTo>
                    <a:pt x="2425" y="2192"/>
                  </a:lnTo>
                  <a:lnTo>
                    <a:pt x="2411" y="2199"/>
                  </a:lnTo>
                  <a:lnTo>
                    <a:pt x="2396" y="2206"/>
                  </a:lnTo>
                  <a:lnTo>
                    <a:pt x="2382" y="2216"/>
                  </a:lnTo>
                  <a:lnTo>
                    <a:pt x="2374" y="2227"/>
                  </a:lnTo>
                  <a:lnTo>
                    <a:pt x="2368" y="2248"/>
                  </a:lnTo>
                  <a:lnTo>
                    <a:pt x="2368" y="2272"/>
                  </a:lnTo>
                  <a:lnTo>
                    <a:pt x="2369" y="2290"/>
                  </a:lnTo>
                  <a:lnTo>
                    <a:pt x="2374" y="2301"/>
                  </a:lnTo>
                  <a:lnTo>
                    <a:pt x="2380" y="2314"/>
                  </a:lnTo>
                  <a:lnTo>
                    <a:pt x="2385" y="2326"/>
                  </a:lnTo>
                  <a:lnTo>
                    <a:pt x="2386" y="2337"/>
                  </a:lnTo>
                  <a:lnTo>
                    <a:pt x="2383" y="2345"/>
                  </a:lnTo>
                  <a:lnTo>
                    <a:pt x="2374" y="2352"/>
                  </a:lnTo>
                  <a:lnTo>
                    <a:pt x="2365" y="2360"/>
                  </a:lnTo>
                  <a:lnTo>
                    <a:pt x="2357" y="2369"/>
                  </a:lnTo>
                  <a:lnTo>
                    <a:pt x="2351" y="2379"/>
                  </a:lnTo>
                  <a:lnTo>
                    <a:pt x="2348" y="2390"/>
                  </a:lnTo>
                  <a:lnTo>
                    <a:pt x="2346" y="2400"/>
                  </a:lnTo>
                  <a:lnTo>
                    <a:pt x="2341" y="2408"/>
                  </a:lnTo>
                  <a:lnTo>
                    <a:pt x="2334" y="2413"/>
                  </a:lnTo>
                  <a:lnTo>
                    <a:pt x="2324" y="2418"/>
                  </a:lnTo>
                  <a:lnTo>
                    <a:pt x="2313" y="2425"/>
                  </a:lnTo>
                  <a:lnTo>
                    <a:pt x="2306" y="2430"/>
                  </a:lnTo>
                  <a:lnTo>
                    <a:pt x="2298" y="2432"/>
                  </a:lnTo>
                  <a:lnTo>
                    <a:pt x="2296" y="2430"/>
                  </a:lnTo>
                  <a:lnTo>
                    <a:pt x="2293" y="2428"/>
                  </a:lnTo>
                  <a:lnTo>
                    <a:pt x="2290" y="2427"/>
                  </a:lnTo>
                  <a:lnTo>
                    <a:pt x="2287" y="2425"/>
                  </a:lnTo>
                  <a:lnTo>
                    <a:pt x="2284" y="2422"/>
                  </a:lnTo>
                  <a:lnTo>
                    <a:pt x="2281" y="2419"/>
                  </a:lnTo>
                  <a:lnTo>
                    <a:pt x="2278" y="2414"/>
                  </a:lnTo>
                  <a:lnTo>
                    <a:pt x="2276" y="2408"/>
                  </a:lnTo>
                  <a:lnTo>
                    <a:pt x="2270" y="2390"/>
                  </a:lnTo>
                  <a:lnTo>
                    <a:pt x="2265" y="2376"/>
                  </a:lnTo>
                  <a:lnTo>
                    <a:pt x="2267" y="2362"/>
                  </a:lnTo>
                  <a:lnTo>
                    <a:pt x="2270" y="2351"/>
                  </a:lnTo>
                  <a:lnTo>
                    <a:pt x="2273" y="2341"/>
                  </a:lnTo>
                  <a:lnTo>
                    <a:pt x="2275" y="2327"/>
                  </a:lnTo>
                  <a:lnTo>
                    <a:pt x="2275" y="2317"/>
                  </a:lnTo>
                  <a:lnTo>
                    <a:pt x="2273" y="2307"/>
                  </a:lnTo>
                  <a:lnTo>
                    <a:pt x="2273" y="2300"/>
                  </a:lnTo>
                  <a:lnTo>
                    <a:pt x="2273" y="2293"/>
                  </a:lnTo>
                  <a:lnTo>
                    <a:pt x="2278" y="2292"/>
                  </a:lnTo>
                  <a:lnTo>
                    <a:pt x="2284" y="2292"/>
                  </a:lnTo>
                  <a:lnTo>
                    <a:pt x="2292" y="2293"/>
                  </a:lnTo>
                  <a:lnTo>
                    <a:pt x="2300" y="2295"/>
                  </a:lnTo>
                  <a:lnTo>
                    <a:pt x="2306" y="2295"/>
                  </a:lnTo>
                  <a:lnTo>
                    <a:pt x="2309" y="2289"/>
                  </a:lnTo>
                  <a:lnTo>
                    <a:pt x="2307" y="2276"/>
                  </a:lnTo>
                  <a:lnTo>
                    <a:pt x="2300" y="2265"/>
                  </a:lnTo>
                  <a:lnTo>
                    <a:pt x="2292" y="2259"/>
                  </a:lnTo>
                  <a:lnTo>
                    <a:pt x="2284" y="2254"/>
                  </a:lnTo>
                  <a:lnTo>
                    <a:pt x="2273" y="2251"/>
                  </a:lnTo>
                  <a:lnTo>
                    <a:pt x="2259" y="2247"/>
                  </a:lnTo>
                  <a:lnTo>
                    <a:pt x="2248" y="2244"/>
                  </a:lnTo>
                  <a:lnTo>
                    <a:pt x="2240" y="2245"/>
                  </a:lnTo>
                  <a:lnTo>
                    <a:pt x="2236" y="2250"/>
                  </a:lnTo>
                  <a:lnTo>
                    <a:pt x="2228" y="2259"/>
                  </a:lnTo>
                  <a:lnTo>
                    <a:pt x="2220" y="2270"/>
                  </a:lnTo>
                  <a:lnTo>
                    <a:pt x="2211" y="2281"/>
                  </a:lnTo>
                  <a:lnTo>
                    <a:pt x="2205" y="2290"/>
                  </a:lnTo>
                  <a:lnTo>
                    <a:pt x="2200" y="2301"/>
                  </a:lnTo>
                  <a:lnTo>
                    <a:pt x="2195" y="2310"/>
                  </a:lnTo>
                  <a:lnTo>
                    <a:pt x="2189" y="2318"/>
                  </a:lnTo>
                  <a:lnTo>
                    <a:pt x="2181" y="2323"/>
                  </a:lnTo>
                  <a:lnTo>
                    <a:pt x="2167" y="2326"/>
                  </a:lnTo>
                  <a:lnTo>
                    <a:pt x="2157" y="2331"/>
                  </a:lnTo>
                  <a:lnTo>
                    <a:pt x="2149" y="2337"/>
                  </a:lnTo>
                  <a:lnTo>
                    <a:pt x="2147" y="2343"/>
                  </a:lnTo>
                  <a:lnTo>
                    <a:pt x="2147" y="2351"/>
                  </a:lnTo>
                  <a:lnTo>
                    <a:pt x="2149" y="2362"/>
                  </a:lnTo>
                  <a:lnTo>
                    <a:pt x="2146" y="2374"/>
                  </a:lnTo>
                  <a:lnTo>
                    <a:pt x="2140" y="2385"/>
                  </a:lnTo>
                  <a:lnTo>
                    <a:pt x="2133" y="2394"/>
                  </a:lnTo>
                  <a:lnTo>
                    <a:pt x="2127" y="2407"/>
                  </a:lnTo>
                  <a:lnTo>
                    <a:pt x="2122" y="2421"/>
                  </a:lnTo>
                  <a:lnTo>
                    <a:pt x="2118" y="2432"/>
                  </a:lnTo>
                  <a:lnTo>
                    <a:pt x="2115" y="2436"/>
                  </a:lnTo>
                  <a:lnTo>
                    <a:pt x="2110" y="2439"/>
                  </a:lnTo>
                  <a:lnTo>
                    <a:pt x="2101" y="2438"/>
                  </a:lnTo>
                  <a:lnTo>
                    <a:pt x="2087" y="2436"/>
                  </a:lnTo>
                  <a:lnTo>
                    <a:pt x="2066" y="2433"/>
                  </a:lnTo>
                  <a:lnTo>
                    <a:pt x="2046" y="2427"/>
                  </a:lnTo>
                  <a:lnTo>
                    <a:pt x="2029" y="2421"/>
                  </a:lnTo>
                  <a:lnTo>
                    <a:pt x="2015" y="2418"/>
                  </a:lnTo>
                  <a:lnTo>
                    <a:pt x="2006" y="2419"/>
                  </a:lnTo>
                  <a:lnTo>
                    <a:pt x="1997" y="2421"/>
                  </a:lnTo>
                  <a:lnTo>
                    <a:pt x="1980" y="2424"/>
                  </a:lnTo>
                  <a:lnTo>
                    <a:pt x="1959" y="2425"/>
                  </a:lnTo>
                  <a:lnTo>
                    <a:pt x="1936" y="2425"/>
                  </a:lnTo>
                  <a:lnTo>
                    <a:pt x="1914" y="2427"/>
                  </a:lnTo>
                  <a:lnTo>
                    <a:pt x="1896" y="2428"/>
                  </a:lnTo>
                  <a:lnTo>
                    <a:pt x="1883" y="2432"/>
                  </a:lnTo>
                  <a:lnTo>
                    <a:pt x="1865" y="2435"/>
                  </a:lnTo>
                  <a:lnTo>
                    <a:pt x="1851" y="2436"/>
                  </a:lnTo>
                  <a:lnTo>
                    <a:pt x="1837" y="2436"/>
                  </a:lnTo>
                  <a:lnTo>
                    <a:pt x="1827" y="2438"/>
                  </a:lnTo>
                  <a:lnTo>
                    <a:pt x="1816" y="2439"/>
                  </a:lnTo>
                  <a:lnTo>
                    <a:pt x="1804" y="2442"/>
                  </a:lnTo>
                  <a:lnTo>
                    <a:pt x="1793" y="2444"/>
                  </a:lnTo>
                  <a:lnTo>
                    <a:pt x="1785" y="2442"/>
                  </a:lnTo>
                  <a:lnTo>
                    <a:pt x="1784" y="2438"/>
                  </a:lnTo>
                  <a:lnTo>
                    <a:pt x="1788" y="2427"/>
                  </a:lnTo>
                  <a:lnTo>
                    <a:pt x="1798" y="2418"/>
                  </a:lnTo>
                  <a:lnTo>
                    <a:pt x="1812" y="2410"/>
                  </a:lnTo>
                  <a:lnTo>
                    <a:pt x="1824" y="2407"/>
                  </a:lnTo>
                  <a:lnTo>
                    <a:pt x="1833" y="2405"/>
                  </a:lnTo>
                  <a:lnTo>
                    <a:pt x="1841" y="2405"/>
                  </a:lnTo>
                  <a:lnTo>
                    <a:pt x="1847" y="2402"/>
                  </a:lnTo>
                  <a:lnTo>
                    <a:pt x="1851" y="2394"/>
                  </a:lnTo>
                  <a:lnTo>
                    <a:pt x="1851" y="2388"/>
                  </a:lnTo>
                  <a:lnTo>
                    <a:pt x="1851" y="2382"/>
                  </a:lnTo>
                  <a:lnTo>
                    <a:pt x="1847" y="2377"/>
                  </a:lnTo>
                  <a:lnTo>
                    <a:pt x="1844" y="2373"/>
                  </a:lnTo>
                  <a:lnTo>
                    <a:pt x="1841" y="2369"/>
                  </a:lnTo>
                  <a:lnTo>
                    <a:pt x="1837" y="2368"/>
                  </a:lnTo>
                  <a:lnTo>
                    <a:pt x="1833" y="2368"/>
                  </a:lnTo>
                  <a:lnTo>
                    <a:pt x="1829" y="2369"/>
                  </a:lnTo>
                  <a:lnTo>
                    <a:pt x="1820" y="2376"/>
                  </a:lnTo>
                  <a:lnTo>
                    <a:pt x="1807" y="2382"/>
                  </a:lnTo>
                  <a:lnTo>
                    <a:pt x="1795" y="2388"/>
                  </a:lnTo>
                  <a:lnTo>
                    <a:pt x="1784" y="2390"/>
                  </a:lnTo>
                  <a:lnTo>
                    <a:pt x="1776" y="2391"/>
                  </a:lnTo>
                  <a:lnTo>
                    <a:pt x="1770" y="2396"/>
                  </a:lnTo>
                  <a:lnTo>
                    <a:pt x="1764" y="2399"/>
                  </a:lnTo>
                  <a:lnTo>
                    <a:pt x="1757" y="2399"/>
                  </a:lnTo>
                  <a:lnTo>
                    <a:pt x="1751" y="2391"/>
                  </a:lnTo>
                  <a:lnTo>
                    <a:pt x="1742" y="2373"/>
                  </a:lnTo>
                  <a:lnTo>
                    <a:pt x="1737" y="2354"/>
                  </a:lnTo>
                  <a:lnTo>
                    <a:pt x="1731" y="2337"/>
                  </a:lnTo>
                  <a:lnTo>
                    <a:pt x="1728" y="2329"/>
                  </a:lnTo>
                  <a:lnTo>
                    <a:pt x="1723" y="2324"/>
                  </a:lnTo>
                  <a:lnTo>
                    <a:pt x="1720" y="2320"/>
                  </a:lnTo>
                  <a:lnTo>
                    <a:pt x="1722" y="2315"/>
                  </a:lnTo>
                  <a:lnTo>
                    <a:pt x="1725" y="2307"/>
                  </a:lnTo>
                  <a:lnTo>
                    <a:pt x="1731" y="2298"/>
                  </a:lnTo>
                  <a:lnTo>
                    <a:pt x="1734" y="2289"/>
                  </a:lnTo>
                  <a:lnTo>
                    <a:pt x="1734" y="2281"/>
                  </a:lnTo>
                  <a:lnTo>
                    <a:pt x="1733" y="2276"/>
                  </a:lnTo>
                  <a:lnTo>
                    <a:pt x="1725" y="2275"/>
                  </a:lnTo>
                  <a:lnTo>
                    <a:pt x="1711" y="2281"/>
                  </a:lnTo>
                  <a:lnTo>
                    <a:pt x="1695" y="2289"/>
                  </a:lnTo>
                  <a:lnTo>
                    <a:pt x="1684" y="2298"/>
                  </a:lnTo>
                  <a:lnTo>
                    <a:pt x="1678" y="2310"/>
                  </a:lnTo>
                  <a:lnTo>
                    <a:pt x="1673" y="2324"/>
                  </a:lnTo>
                  <a:lnTo>
                    <a:pt x="1670" y="2338"/>
                  </a:lnTo>
                  <a:lnTo>
                    <a:pt x="1667" y="2346"/>
                  </a:lnTo>
                  <a:lnTo>
                    <a:pt x="1660" y="2355"/>
                  </a:lnTo>
                  <a:lnTo>
                    <a:pt x="1650" y="2368"/>
                  </a:lnTo>
                  <a:lnTo>
                    <a:pt x="1641" y="2380"/>
                  </a:lnTo>
                  <a:lnTo>
                    <a:pt x="1633" y="2391"/>
                  </a:lnTo>
                  <a:lnTo>
                    <a:pt x="1630" y="2404"/>
                  </a:lnTo>
                  <a:lnTo>
                    <a:pt x="1632" y="2413"/>
                  </a:lnTo>
                  <a:lnTo>
                    <a:pt x="1641" y="2428"/>
                  </a:lnTo>
                  <a:lnTo>
                    <a:pt x="1650" y="2439"/>
                  </a:lnTo>
                  <a:lnTo>
                    <a:pt x="1666" y="2449"/>
                  </a:lnTo>
                  <a:lnTo>
                    <a:pt x="1681" y="2456"/>
                  </a:lnTo>
                  <a:lnTo>
                    <a:pt x="1694" y="2466"/>
                  </a:lnTo>
                  <a:lnTo>
                    <a:pt x="1708" y="2475"/>
                  </a:lnTo>
                  <a:lnTo>
                    <a:pt x="1717" y="2478"/>
                  </a:lnTo>
                  <a:lnTo>
                    <a:pt x="1726" y="2481"/>
                  </a:lnTo>
                  <a:lnTo>
                    <a:pt x="1734" y="2483"/>
                  </a:lnTo>
                  <a:lnTo>
                    <a:pt x="1739" y="2487"/>
                  </a:lnTo>
                  <a:lnTo>
                    <a:pt x="1740" y="2494"/>
                  </a:lnTo>
                  <a:lnTo>
                    <a:pt x="1739" y="2506"/>
                  </a:lnTo>
                  <a:lnTo>
                    <a:pt x="1739" y="2517"/>
                  </a:lnTo>
                  <a:lnTo>
                    <a:pt x="1740" y="2531"/>
                  </a:lnTo>
                  <a:lnTo>
                    <a:pt x="1740" y="2542"/>
                  </a:lnTo>
                  <a:lnTo>
                    <a:pt x="1740" y="2551"/>
                  </a:lnTo>
                  <a:lnTo>
                    <a:pt x="1739" y="2557"/>
                  </a:lnTo>
                  <a:lnTo>
                    <a:pt x="1736" y="2562"/>
                  </a:lnTo>
                  <a:lnTo>
                    <a:pt x="1728" y="2562"/>
                  </a:lnTo>
                  <a:lnTo>
                    <a:pt x="1717" y="2557"/>
                  </a:lnTo>
                  <a:lnTo>
                    <a:pt x="1706" y="2551"/>
                  </a:lnTo>
                  <a:lnTo>
                    <a:pt x="1695" y="2545"/>
                  </a:lnTo>
                  <a:lnTo>
                    <a:pt x="1684" y="2545"/>
                  </a:lnTo>
                  <a:lnTo>
                    <a:pt x="1667" y="2548"/>
                  </a:lnTo>
                  <a:lnTo>
                    <a:pt x="1652" y="2551"/>
                  </a:lnTo>
                  <a:lnTo>
                    <a:pt x="1638" y="2556"/>
                  </a:lnTo>
                  <a:lnTo>
                    <a:pt x="1622" y="2564"/>
                  </a:lnTo>
                  <a:lnTo>
                    <a:pt x="1607" y="2570"/>
                  </a:lnTo>
                  <a:lnTo>
                    <a:pt x="1593" y="2577"/>
                  </a:lnTo>
                  <a:lnTo>
                    <a:pt x="1580" y="2588"/>
                  </a:lnTo>
                  <a:lnTo>
                    <a:pt x="1571" y="2601"/>
                  </a:lnTo>
                  <a:lnTo>
                    <a:pt x="1566" y="2612"/>
                  </a:lnTo>
                  <a:lnTo>
                    <a:pt x="1568" y="2624"/>
                  </a:lnTo>
                  <a:lnTo>
                    <a:pt x="1568" y="2635"/>
                  </a:lnTo>
                  <a:lnTo>
                    <a:pt x="1566" y="2646"/>
                  </a:lnTo>
                  <a:lnTo>
                    <a:pt x="1560" y="2654"/>
                  </a:lnTo>
                  <a:lnTo>
                    <a:pt x="1551" y="2658"/>
                  </a:lnTo>
                  <a:lnTo>
                    <a:pt x="1540" y="2666"/>
                  </a:lnTo>
                  <a:lnTo>
                    <a:pt x="1529" y="2677"/>
                  </a:lnTo>
                  <a:lnTo>
                    <a:pt x="1517" y="2694"/>
                  </a:lnTo>
                  <a:lnTo>
                    <a:pt x="1507" y="2708"/>
                  </a:lnTo>
                  <a:lnTo>
                    <a:pt x="1498" y="2723"/>
                  </a:lnTo>
                  <a:lnTo>
                    <a:pt x="1492" y="2734"/>
                  </a:lnTo>
                  <a:lnTo>
                    <a:pt x="1484" y="2747"/>
                  </a:lnTo>
                  <a:lnTo>
                    <a:pt x="1476" y="2758"/>
                  </a:lnTo>
                  <a:lnTo>
                    <a:pt x="1472" y="2767"/>
                  </a:lnTo>
                  <a:lnTo>
                    <a:pt x="1467" y="2773"/>
                  </a:lnTo>
                  <a:lnTo>
                    <a:pt x="1465" y="2782"/>
                  </a:lnTo>
                  <a:lnTo>
                    <a:pt x="1462" y="2793"/>
                  </a:lnTo>
                  <a:lnTo>
                    <a:pt x="1453" y="2806"/>
                  </a:lnTo>
                  <a:lnTo>
                    <a:pt x="1442" y="2817"/>
                  </a:lnTo>
                  <a:lnTo>
                    <a:pt x="1433" y="2824"/>
                  </a:lnTo>
                  <a:lnTo>
                    <a:pt x="1420" y="2829"/>
                  </a:lnTo>
                  <a:lnTo>
                    <a:pt x="1411" y="2831"/>
                  </a:lnTo>
                  <a:lnTo>
                    <a:pt x="1402" y="2831"/>
                  </a:lnTo>
                  <a:lnTo>
                    <a:pt x="1391" y="2827"/>
                  </a:lnTo>
                  <a:lnTo>
                    <a:pt x="1377" y="2823"/>
                  </a:lnTo>
                  <a:lnTo>
                    <a:pt x="1366" y="2820"/>
                  </a:lnTo>
                  <a:lnTo>
                    <a:pt x="1358" y="2820"/>
                  </a:lnTo>
                  <a:lnTo>
                    <a:pt x="1350" y="2823"/>
                  </a:lnTo>
                  <a:lnTo>
                    <a:pt x="1344" y="2823"/>
                  </a:lnTo>
                  <a:lnTo>
                    <a:pt x="1338" y="2820"/>
                  </a:lnTo>
                  <a:lnTo>
                    <a:pt x="1332" y="2812"/>
                  </a:lnTo>
                  <a:lnTo>
                    <a:pt x="1318" y="2798"/>
                  </a:lnTo>
                  <a:lnTo>
                    <a:pt x="1305" y="2787"/>
                  </a:lnTo>
                  <a:lnTo>
                    <a:pt x="1296" y="2778"/>
                  </a:lnTo>
                  <a:lnTo>
                    <a:pt x="1291" y="2768"/>
                  </a:lnTo>
                  <a:lnTo>
                    <a:pt x="1293" y="2761"/>
                  </a:lnTo>
                  <a:lnTo>
                    <a:pt x="1294" y="2756"/>
                  </a:lnTo>
                  <a:lnTo>
                    <a:pt x="1294" y="2750"/>
                  </a:lnTo>
                  <a:lnTo>
                    <a:pt x="1294" y="2744"/>
                  </a:lnTo>
                  <a:lnTo>
                    <a:pt x="1288" y="2736"/>
                  </a:lnTo>
                  <a:lnTo>
                    <a:pt x="1277" y="2728"/>
                  </a:lnTo>
                  <a:lnTo>
                    <a:pt x="1267" y="2720"/>
                  </a:lnTo>
                  <a:lnTo>
                    <a:pt x="1256" y="2714"/>
                  </a:lnTo>
                  <a:lnTo>
                    <a:pt x="1246" y="2703"/>
                  </a:lnTo>
                  <a:lnTo>
                    <a:pt x="1239" y="2694"/>
                  </a:lnTo>
                  <a:lnTo>
                    <a:pt x="1234" y="2685"/>
                  </a:lnTo>
                  <a:lnTo>
                    <a:pt x="1229" y="2675"/>
                  </a:lnTo>
                  <a:lnTo>
                    <a:pt x="1229" y="2663"/>
                  </a:lnTo>
                  <a:lnTo>
                    <a:pt x="1229" y="2647"/>
                  </a:lnTo>
                  <a:lnTo>
                    <a:pt x="1226" y="2633"/>
                  </a:lnTo>
                  <a:lnTo>
                    <a:pt x="1225" y="2618"/>
                  </a:lnTo>
                  <a:lnTo>
                    <a:pt x="1228" y="2602"/>
                  </a:lnTo>
                  <a:lnTo>
                    <a:pt x="1231" y="2587"/>
                  </a:lnTo>
                  <a:lnTo>
                    <a:pt x="1229" y="2574"/>
                  </a:lnTo>
                  <a:lnTo>
                    <a:pt x="1225" y="2564"/>
                  </a:lnTo>
                  <a:lnTo>
                    <a:pt x="1218" y="2556"/>
                  </a:lnTo>
                  <a:lnTo>
                    <a:pt x="1215" y="2554"/>
                  </a:lnTo>
                  <a:lnTo>
                    <a:pt x="1212" y="2551"/>
                  </a:lnTo>
                  <a:lnTo>
                    <a:pt x="1209" y="2548"/>
                  </a:lnTo>
                  <a:lnTo>
                    <a:pt x="1206" y="2546"/>
                  </a:lnTo>
                  <a:lnTo>
                    <a:pt x="1206" y="2543"/>
                  </a:lnTo>
                  <a:lnTo>
                    <a:pt x="1206" y="2542"/>
                  </a:lnTo>
                  <a:lnTo>
                    <a:pt x="1207" y="2539"/>
                  </a:lnTo>
                  <a:lnTo>
                    <a:pt x="1211" y="2536"/>
                  </a:lnTo>
                  <a:lnTo>
                    <a:pt x="1217" y="2534"/>
                  </a:lnTo>
                  <a:lnTo>
                    <a:pt x="1234" y="2528"/>
                  </a:lnTo>
                  <a:lnTo>
                    <a:pt x="1248" y="2523"/>
                  </a:lnTo>
                  <a:lnTo>
                    <a:pt x="1262" y="2517"/>
                  </a:lnTo>
                  <a:lnTo>
                    <a:pt x="1273" y="2511"/>
                  </a:lnTo>
                  <a:lnTo>
                    <a:pt x="1285" y="2504"/>
                  </a:lnTo>
                  <a:lnTo>
                    <a:pt x="1296" y="2497"/>
                  </a:lnTo>
                  <a:lnTo>
                    <a:pt x="1302" y="2484"/>
                  </a:lnTo>
                  <a:lnTo>
                    <a:pt x="1307" y="2473"/>
                  </a:lnTo>
                  <a:lnTo>
                    <a:pt x="1313" y="2463"/>
                  </a:lnTo>
                  <a:lnTo>
                    <a:pt x="1318" y="2452"/>
                  </a:lnTo>
                  <a:lnTo>
                    <a:pt x="1319" y="2438"/>
                  </a:lnTo>
                  <a:lnTo>
                    <a:pt x="1319" y="2424"/>
                  </a:lnTo>
                  <a:lnTo>
                    <a:pt x="1319" y="2413"/>
                  </a:lnTo>
                  <a:lnTo>
                    <a:pt x="1316" y="2405"/>
                  </a:lnTo>
                  <a:lnTo>
                    <a:pt x="1307" y="2400"/>
                  </a:lnTo>
                  <a:lnTo>
                    <a:pt x="1293" y="2400"/>
                  </a:lnTo>
                  <a:lnTo>
                    <a:pt x="1277" y="2402"/>
                  </a:lnTo>
                  <a:lnTo>
                    <a:pt x="1262" y="2407"/>
                  </a:lnTo>
                  <a:lnTo>
                    <a:pt x="1248" y="2413"/>
                  </a:lnTo>
                  <a:lnTo>
                    <a:pt x="1237" y="2418"/>
                  </a:lnTo>
                  <a:lnTo>
                    <a:pt x="1225" y="2422"/>
                  </a:lnTo>
                  <a:lnTo>
                    <a:pt x="1212" y="2425"/>
                  </a:lnTo>
                  <a:lnTo>
                    <a:pt x="1201" y="2424"/>
                  </a:lnTo>
                  <a:lnTo>
                    <a:pt x="1192" y="2418"/>
                  </a:lnTo>
                  <a:lnTo>
                    <a:pt x="1178" y="2404"/>
                  </a:lnTo>
                  <a:lnTo>
                    <a:pt x="1162" y="2393"/>
                  </a:lnTo>
                  <a:lnTo>
                    <a:pt x="1150" y="2385"/>
                  </a:lnTo>
                  <a:lnTo>
                    <a:pt x="1141" y="2379"/>
                  </a:lnTo>
                  <a:lnTo>
                    <a:pt x="1130" y="2371"/>
                  </a:lnTo>
                  <a:lnTo>
                    <a:pt x="1117" y="2363"/>
                  </a:lnTo>
                  <a:lnTo>
                    <a:pt x="1105" y="2360"/>
                  </a:lnTo>
                  <a:lnTo>
                    <a:pt x="1091" y="2363"/>
                  </a:lnTo>
                  <a:lnTo>
                    <a:pt x="1075" y="2369"/>
                  </a:lnTo>
                  <a:lnTo>
                    <a:pt x="1057" y="2377"/>
                  </a:lnTo>
                  <a:lnTo>
                    <a:pt x="1038" y="2382"/>
                  </a:lnTo>
                  <a:lnTo>
                    <a:pt x="1018" y="2385"/>
                  </a:lnTo>
                  <a:lnTo>
                    <a:pt x="999" y="2391"/>
                  </a:lnTo>
                  <a:lnTo>
                    <a:pt x="985" y="2397"/>
                  </a:lnTo>
                  <a:lnTo>
                    <a:pt x="978" y="2405"/>
                  </a:lnTo>
                  <a:lnTo>
                    <a:pt x="970" y="2414"/>
                  </a:lnTo>
                  <a:lnTo>
                    <a:pt x="962" y="2421"/>
                  </a:lnTo>
                  <a:lnTo>
                    <a:pt x="951" y="2424"/>
                  </a:lnTo>
                  <a:lnTo>
                    <a:pt x="940" y="2424"/>
                  </a:lnTo>
                  <a:lnTo>
                    <a:pt x="928" y="2422"/>
                  </a:lnTo>
                  <a:lnTo>
                    <a:pt x="919" y="2421"/>
                  </a:lnTo>
                  <a:lnTo>
                    <a:pt x="909" y="2422"/>
                  </a:lnTo>
                  <a:lnTo>
                    <a:pt x="905" y="2427"/>
                  </a:lnTo>
                  <a:lnTo>
                    <a:pt x="905" y="2435"/>
                  </a:lnTo>
                  <a:lnTo>
                    <a:pt x="906" y="2441"/>
                  </a:lnTo>
                  <a:lnTo>
                    <a:pt x="908" y="2449"/>
                  </a:lnTo>
                  <a:lnTo>
                    <a:pt x="909" y="2455"/>
                  </a:lnTo>
                  <a:lnTo>
                    <a:pt x="906" y="2461"/>
                  </a:lnTo>
                  <a:lnTo>
                    <a:pt x="897" y="2466"/>
                  </a:lnTo>
                  <a:lnTo>
                    <a:pt x="883" y="2472"/>
                  </a:lnTo>
                  <a:lnTo>
                    <a:pt x="870" y="2477"/>
                  </a:lnTo>
                  <a:lnTo>
                    <a:pt x="860" y="2480"/>
                  </a:lnTo>
                  <a:lnTo>
                    <a:pt x="852" y="2480"/>
                  </a:lnTo>
                  <a:lnTo>
                    <a:pt x="846" y="2477"/>
                  </a:lnTo>
                  <a:lnTo>
                    <a:pt x="844" y="2472"/>
                  </a:lnTo>
                  <a:lnTo>
                    <a:pt x="842" y="2467"/>
                  </a:lnTo>
                  <a:lnTo>
                    <a:pt x="841" y="2464"/>
                  </a:lnTo>
                  <a:lnTo>
                    <a:pt x="838" y="2461"/>
                  </a:lnTo>
                  <a:lnTo>
                    <a:pt x="836" y="2458"/>
                  </a:lnTo>
                  <a:lnTo>
                    <a:pt x="833" y="2456"/>
                  </a:lnTo>
                  <a:lnTo>
                    <a:pt x="830" y="2455"/>
                  </a:lnTo>
                  <a:lnTo>
                    <a:pt x="827" y="2455"/>
                  </a:lnTo>
                  <a:lnTo>
                    <a:pt x="811" y="2458"/>
                  </a:lnTo>
                  <a:lnTo>
                    <a:pt x="796" y="2464"/>
                  </a:lnTo>
                  <a:lnTo>
                    <a:pt x="783" y="2472"/>
                  </a:lnTo>
                  <a:lnTo>
                    <a:pt x="780" y="2475"/>
                  </a:lnTo>
                  <a:lnTo>
                    <a:pt x="777" y="2475"/>
                  </a:lnTo>
                  <a:lnTo>
                    <a:pt x="776" y="2475"/>
                  </a:lnTo>
                  <a:lnTo>
                    <a:pt x="771" y="2475"/>
                  </a:lnTo>
                  <a:lnTo>
                    <a:pt x="765" y="2475"/>
                  </a:lnTo>
                  <a:lnTo>
                    <a:pt x="754" y="2480"/>
                  </a:lnTo>
                  <a:lnTo>
                    <a:pt x="740" y="2487"/>
                  </a:lnTo>
                  <a:lnTo>
                    <a:pt x="731" y="2497"/>
                  </a:lnTo>
                  <a:lnTo>
                    <a:pt x="724" y="2506"/>
                  </a:lnTo>
                  <a:lnTo>
                    <a:pt x="718" y="2512"/>
                  </a:lnTo>
                  <a:lnTo>
                    <a:pt x="713" y="2515"/>
                  </a:lnTo>
                  <a:lnTo>
                    <a:pt x="707" y="2512"/>
                  </a:lnTo>
                  <a:lnTo>
                    <a:pt x="700" y="2508"/>
                  </a:lnTo>
                  <a:lnTo>
                    <a:pt x="692" y="2503"/>
                  </a:lnTo>
                  <a:lnTo>
                    <a:pt x="686" y="2501"/>
                  </a:lnTo>
                  <a:lnTo>
                    <a:pt x="681" y="2504"/>
                  </a:lnTo>
                  <a:lnTo>
                    <a:pt x="678" y="2514"/>
                  </a:lnTo>
                  <a:lnTo>
                    <a:pt x="675" y="2525"/>
                  </a:lnTo>
                  <a:lnTo>
                    <a:pt x="672" y="2532"/>
                  </a:lnTo>
                  <a:lnTo>
                    <a:pt x="665" y="2536"/>
                  </a:lnTo>
                  <a:lnTo>
                    <a:pt x="658" y="2539"/>
                  </a:lnTo>
                  <a:lnTo>
                    <a:pt x="648" y="2545"/>
                  </a:lnTo>
                  <a:lnTo>
                    <a:pt x="639" y="2553"/>
                  </a:lnTo>
                  <a:lnTo>
                    <a:pt x="628" y="2559"/>
                  </a:lnTo>
                  <a:lnTo>
                    <a:pt x="620" y="2560"/>
                  </a:lnTo>
                  <a:lnTo>
                    <a:pt x="616" y="2557"/>
                  </a:lnTo>
                  <a:lnTo>
                    <a:pt x="613" y="2542"/>
                  </a:lnTo>
                  <a:lnTo>
                    <a:pt x="616" y="2528"/>
                  </a:lnTo>
                  <a:lnTo>
                    <a:pt x="622" y="2517"/>
                  </a:lnTo>
                  <a:lnTo>
                    <a:pt x="622" y="2514"/>
                  </a:lnTo>
                  <a:lnTo>
                    <a:pt x="616" y="2512"/>
                  </a:lnTo>
                  <a:lnTo>
                    <a:pt x="606" y="2514"/>
                  </a:lnTo>
                  <a:lnTo>
                    <a:pt x="595" y="2515"/>
                  </a:lnTo>
                  <a:lnTo>
                    <a:pt x="586" y="2517"/>
                  </a:lnTo>
                  <a:lnTo>
                    <a:pt x="577" y="2522"/>
                  </a:lnTo>
                  <a:lnTo>
                    <a:pt x="569" y="2529"/>
                  </a:lnTo>
                  <a:lnTo>
                    <a:pt x="560" y="2537"/>
                  </a:lnTo>
                  <a:lnTo>
                    <a:pt x="549" y="2545"/>
                  </a:lnTo>
                  <a:lnTo>
                    <a:pt x="536" y="2548"/>
                  </a:lnTo>
                  <a:lnTo>
                    <a:pt x="524" y="2550"/>
                  </a:lnTo>
                  <a:lnTo>
                    <a:pt x="513" y="2551"/>
                  </a:lnTo>
                  <a:lnTo>
                    <a:pt x="505" y="2551"/>
                  </a:lnTo>
                  <a:lnTo>
                    <a:pt x="499" y="2550"/>
                  </a:lnTo>
                  <a:lnTo>
                    <a:pt x="494" y="2543"/>
                  </a:lnTo>
                  <a:lnTo>
                    <a:pt x="490" y="2531"/>
                  </a:lnTo>
                  <a:lnTo>
                    <a:pt x="487" y="2518"/>
                  </a:lnTo>
                  <a:lnTo>
                    <a:pt x="480" y="2509"/>
                  </a:lnTo>
                  <a:lnTo>
                    <a:pt x="476" y="2504"/>
                  </a:lnTo>
                  <a:lnTo>
                    <a:pt x="467" y="2501"/>
                  </a:lnTo>
                  <a:lnTo>
                    <a:pt x="457" y="2500"/>
                  </a:lnTo>
                  <a:lnTo>
                    <a:pt x="446" y="2503"/>
                  </a:lnTo>
                  <a:lnTo>
                    <a:pt x="435" y="2511"/>
                  </a:lnTo>
                  <a:lnTo>
                    <a:pt x="425" y="2523"/>
                  </a:lnTo>
                  <a:lnTo>
                    <a:pt x="412" y="2534"/>
                  </a:lnTo>
                  <a:lnTo>
                    <a:pt x="404" y="2545"/>
                  </a:lnTo>
                  <a:lnTo>
                    <a:pt x="400" y="2554"/>
                  </a:lnTo>
                  <a:lnTo>
                    <a:pt x="398" y="2562"/>
                  </a:lnTo>
                  <a:lnTo>
                    <a:pt x="397" y="2570"/>
                  </a:lnTo>
                  <a:lnTo>
                    <a:pt x="392" y="2581"/>
                  </a:lnTo>
                  <a:lnTo>
                    <a:pt x="386" y="2598"/>
                  </a:lnTo>
                  <a:lnTo>
                    <a:pt x="381" y="2616"/>
                  </a:lnTo>
                  <a:lnTo>
                    <a:pt x="378" y="2630"/>
                  </a:lnTo>
                  <a:lnTo>
                    <a:pt x="376" y="2641"/>
                  </a:lnTo>
                  <a:lnTo>
                    <a:pt x="373" y="2644"/>
                  </a:lnTo>
                  <a:lnTo>
                    <a:pt x="369" y="2647"/>
                  </a:lnTo>
                  <a:lnTo>
                    <a:pt x="361" y="2652"/>
                  </a:lnTo>
                  <a:lnTo>
                    <a:pt x="352" y="2655"/>
                  </a:lnTo>
                  <a:lnTo>
                    <a:pt x="341" y="2655"/>
                  </a:lnTo>
                  <a:lnTo>
                    <a:pt x="331" y="2650"/>
                  </a:lnTo>
                  <a:lnTo>
                    <a:pt x="310" y="2632"/>
                  </a:lnTo>
                  <a:lnTo>
                    <a:pt x="293" y="2616"/>
                  </a:lnTo>
                  <a:lnTo>
                    <a:pt x="285" y="2607"/>
                  </a:lnTo>
                  <a:lnTo>
                    <a:pt x="280" y="2601"/>
                  </a:lnTo>
                  <a:lnTo>
                    <a:pt x="272" y="2595"/>
                  </a:lnTo>
                  <a:lnTo>
                    <a:pt x="263" y="2595"/>
                  </a:lnTo>
                  <a:lnTo>
                    <a:pt x="254" y="2596"/>
                  </a:lnTo>
                  <a:lnTo>
                    <a:pt x="241" y="2595"/>
                  </a:lnTo>
                  <a:lnTo>
                    <a:pt x="229" y="2593"/>
                  </a:lnTo>
                  <a:lnTo>
                    <a:pt x="218" y="2593"/>
                  </a:lnTo>
                  <a:lnTo>
                    <a:pt x="212" y="2598"/>
                  </a:lnTo>
                  <a:lnTo>
                    <a:pt x="210" y="2599"/>
                  </a:lnTo>
                  <a:lnTo>
                    <a:pt x="209" y="2602"/>
                  </a:lnTo>
                  <a:lnTo>
                    <a:pt x="209" y="2605"/>
                  </a:lnTo>
                  <a:lnTo>
                    <a:pt x="209" y="2609"/>
                  </a:lnTo>
                  <a:lnTo>
                    <a:pt x="210" y="2612"/>
                  </a:lnTo>
                  <a:lnTo>
                    <a:pt x="210" y="2613"/>
                  </a:lnTo>
                  <a:lnTo>
                    <a:pt x="210" y="2616"/>
                  </a:lnTo>
                  <a:lnTo>
                    <a:pt x="210" y="2618"/>
                  </a:lnTo>
                  <a:lnTo>
                    <a:pt x="210" y="2619"/>
                  </a:lnTo>
                  <a:lnTo>
                    <a:pt x="209" y="2619"/>
                  </a:lnTo>
                  <a:lnTo>
                    <a:pt x="206" y="2619"/>
                  </a:lnTo>
                  <a:lnTo>
                    <a:pt x="202" y="2618"/>
                  </a:lnTo>
                  <a:lnTo>
                    <a:pt x="193" y="2612"/>
                  </a:lnTo>
                  <a:lnTo>
                    <a:pt x="188" y="2607"/>
                  </a:lnTo>
                  <a:lnTo>
                    <a:pt x="184" y="2602"/>
                  </a:lnTo>
                  <a:lnTo>
                    <a:pt x="179" y="2601"/>
                  </a:lnTo>
                  <a:lnTo>
                    <a:pt x="171" y="2602"/>
                  </a:lnTo>
                  <a:lnTo>
                    <a:pt x="164" y="2607"/>
                  </a:lnTo>
                  <a:lnTo>
                    <a:pt x="159" y="2612"/>
                  </a:lnTo>
                  <a:lnTo>
                    <a:pt x="156" y="2618"/>
                  </a:lnTo>
                  <a:lnTo>
                    <a:pt x="151" y="2623"/>
                  </a:lnTo>
                  <a:lnTo>
                    <a:pt x="143" y="2623"/>
                  </a:lnTo>
                  <a:lnTo>
                    <a:pt x="137" y="2623"/>
                  </a:lnTo>
                  <a:lnTo>
                    <a:pt x="133" y="2626"/>
                  </a:lnTo>
                  <a:lnTo>
                    <a:pt x="129" y="2630"/>
                  </a:lnTo>
                  <a:lnTo>
                    <a:pt x="126" y="2635"/>
                  </a:lnTo>
                  <a:lnTo>
                    <a:pt x="123" y="2635"/>
                  </a:lnTo>
                  <a:lnTo>
                    <a:pt x="117" y="2632"/>
                  </a:lnTo>
                  <a:lnTo>
                    <a:pt x="103" y="2624"/>
                  </a:lnTo>
                  <a:lnTo>
                    <a:pt x="91" y="2618"/>
                  </a:lnTo>
                  <a:lnTo>
                    <a:pt x="78" y="2610"/>
                  </a:lnTo>
                  <a:lnTo>
                    <a:pt x="67" y="2601"/>
                  </a:lnTo>
                  <a:lnTo>
                    <a:pt x="64" y="2596"/>
                  </a:lnTo>
                  <a:lnTo>
                    <a:pt x="60" y="2591"/>
                  </a:lnTo>
                  <a:lnTo>
                    <a:pt x="56" y="2587"/>
                  </a:lnTo>
                  <a:lnTo>
                    <a:pt x="53" y="2584"/>
                  </a:lnTo>
                  <a:lnTo>
                    <a:pt x="50" y="2582"/>
                  </a:lnTo>
                  <a:lnTo>
                    <a:pt x="49" y="2581"/>
                  </a:lnTo>
                  <a:lnTo>
                    <a:pt x="46" y="2582"/>
                  </a:lnTo>
                  <a:lnTo>
                    <a:pt x="44" y="2584"/>
                  </a:lnTo>
                  <a:lnTo>
                    <a:pt x="41" y="2591"/>
                  </a:lnTo>
                  <a:lnTo>
                    <a:pt x="38" y="2601"/>
                  </a:lnTo>
                  <a:lnTo>
                    <a:pt x="33" y="2609"/>
                  </a:lnTo>
                  <a:lnTo>
                    <a:pt x="30" y="2610"/>
                  </a:lnTo>
                  <a:lnTo>
                    <a:pt x="25" y="2610"/>
                  </a:lnTo>
                  <a:lnTo>
                    <a:pt x="22" y="2610"/>
                  </a:lnTo>
                  <a:lnTo>
                    <a:pt x="19" y="2610"/>
                  </a:lnTo>
                  <a:lnTo>
                    <a:pt x="18" y="261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13CA3659-D1C5-477F-B96E-08464B16D03B}"/>
                </a:ext>
              </a:extLst>
            </p:cNvPr>
            <p:cNvSpPr>
              <a:spLocks/>
            </p:cNvSpPr>
            <p:nvPr/>
          </p:nvSpPr>
          <p:spPr bwMode="gray">
            <a:xfrm>
              <a:off x="2330" y="2963"/>
              <a:ext cx="56" cy="74"/>
            </a:xfrm>
            <a:custGeom>
              <a:avLst/>
              <a:gdLst>
                <a:gd name="T0" fmla="*/ 0 w 112"/>
                <a:gd name="T1" fmla="*/ 114 h 148"/>
                <a:gd name="T2" fmla="*/ 0 w 112"/>
                <a:gd name="T3" fmla="*/ 106 h 148"/>
                <a:gd name="T4" fmla="*/ 2 w 112"/>
                <a:gd name="T5" fmla="*/ 98 h 148"/>
                <a:gd name="T6" fmla="*/ 8 w 112"/>
                <a:gd name="T7" fmla="*/ 89 h 148"/>
                <a:gd name="T8" fmla="*/ 25 w 112"/>
                <a:gd name="T9" fmla="*/ 72 h 148"/>
                <a:gd name="T10" fmla="*/ 37 w 112"/>
                <a:gd name="T11" fmla="*/ 55 h 148"/>
                <a:gd name="T12" fmla="*/ 39 w 112"/>
                <a:gd name="T13" fmla="*/ 50 h 148"/>
                <a:gd name="T14" fmla="*/ 39 w 112"/>
                <a:gd name="T15" fmla="*/ 47 h 148"/>
                <a:gd name="T16" fmla="*/ 39 w 112"/>
                <a:gd name="T17" fmla="*/ 44 h 148"/>
                <a:gd name="T18" fmla="*/ 41 w 112"/>
                <a:gd name="T19" fmla="*/ 42 h 148"/>
                <a:gd name="T20" fmla="*/ 41 w 112"/>
                <a:gd name="T21" fmla="*/ 39 h 148"/>
                <a:gd name="T22" fmla="*/ 42 w 112"/>
                <a:gd name="T23" fmla="*/ 37 h 148"/>
                <a:gd name="T24" fmla="*/ 45 w 112"/>
                <a:gd name="T25" fmla="*/ 36 h 148"/>
                <a:gd name="T26" fmla="*/ 51 w 112"/>
                <a:gd name="T27" fmla="*/ 34 h 148"/>
                <a:gd name="T28" fmla="*/ 65 w 112"/>
                <a:gd name="T29" fmla="*/ 27 h 148"/>
                <a:gd name="T30" fmla="*/ 78 w 112"/>
                <a:gd name="T31" fmla="*/ 17 h 148"/>
                <a:gd name="T32" fmla="*/ 89 w 112"/>
                <a:gd name="T33" fmla="*/ 9 h 148"/>
                <a:gd name="T34" fmla="*/ 92 w 112"/>
                <a:gd name="T35" fmla="*/ 6 h 148"/>
                <a:gd name="T36" fmla="*/ 96 w 112"/>
                <a:gd name="T37" fmla="*/ 3 h 148"/>
                <a:gd name="T38" fmla="*/ 100 w 112"/>
                <a:gd name="T39" fmla="*/ 2 h 148"/>
                <a:gd name="T40" fmla="*/ 103 w 112"/>
                <a:gd name="T41" fmla="*/ 0 h 148"/>
                <a:gd name="T42" fmla="*/ 104 w 112"/>
                <a:gd name="T43" fmla="*/ 0 h 148"/>
                <a:gd name="T44" fmla="*/ 107 w 112"/>
                <a:gd name="T45" fmla="*/ 2 h 148"/>
                <a:gd name="T46" fmla="*/ 109 w 112"/>
                <a:gd name="T47" fmla="*/ 5 h 148"/>
                <a:gd name="T48" fmla="*/ 110 w 112"/>
                <a:gd name="T49" fmla="*/ 9 h 148"/>
                <a:gd name="T50" fmla="*/ 112 w 112"/>
                <a:gd name="T51" fmla="*/ 23 h 148"/>
                <a:gd name="T52" fmla="*/ 109 w 112"/>
                <a:gd name="T53" fmla="*/ 36 h 148"/>
                <a:gd name="T54" fmla="*/ 101 w 112"/>
                <a:gd name="T55" fmla="*/ 50 h 148"/>
                <a:gd name="T56" fmla="*/ 92 w 112"/>
                <a:gd name="T57" fmla="*/ 56 h 148"/>
                <a:gd name="T58" fmla="*/ 83 w 112"/>
                <a:gd name="T59" fmla="*/ 61 h 148"/>
                <a:gd name="T60" fmla="*/ 73 w 112"/>
                <a:gd name="T61" fmla="*/ 64 h 148"/>
                <a:gd name="T62" fmla="*/ 67 w 112"/>
                <a:gd name="T63" fmla="*/ 68 h 148"/>
                <a:gd name="T64" fmla="*/ 67 w 112"/>
                <a:gd name="T65" fmla="*/ 76 h 148"/>
                <a:gd name="T66" fmla="*/ 73 w 112"/>
                <a:gd name="T67" fmla="*/ 86 h 148"/>
                <a:gd name="T68" fmla="*/ 79 w 112"/>
                <a:gd name="T69" fmla="*/ 93 h 148"/>
                <a:gd name="T70" fmla="*/ 83 w 112"/>
                <a:gd name="T71" fmla="*/ 100 h 148"/>
                <a:gd name="T72" fmla="*/ 84 w 112"/>
                <a:gd name="T73" fmla="*/ 109 h 148"/>
                <a:gd name="T74" fmla="*/ 81 w 112"/>
                <a:gd name="T75" fmla="*/ 120 h 148"/>
                <a:gd name="T76" fmla="*/ 73 w 112"/>
                <a:gd name="T77" fmla="*/ 128 h 148"/>
                <a:gd name="T78" fmla="*/ 62 w 112"/>
                <a:gd name="T79" fmla="*/ 134 h 148"/>
                <a:gd name="T80" fmla="*/ 48 w 112"/>
                <a:gd name="T81" fmla="*/ 137 h 148"/>
                <a:gd name="T82" fmla="*/ 39 w 112"/>
                <a:gd name="T83" fmla="*/ 138 h 148"/>
                <a:gd name="T84" fmla="*/ 33 w 112"/>
                <a:gd name="T85" fmla="*/ 143 h 148"/>
                <a:gd name="T86" fmla="*/ 27 w 112"/>
                <a:gd name="T87" fmla="*/ 148 h 148"/>
                <a:gd name="T88" fmla="*/ 20 w 112"/>
                <a:gd name="T89" fmla="*/ 148 h 148"/>
                <a:gd name="T90" fmla="*/ 14 w 112"/>
                <a:gd name="T91" fmla="*/ 145 h 148"/>
                <a:gd name="T92" fmla="*/ 6 w 112"/>
                <a:gd name="T93" fmla="*/ 135 h 148"/>
                <a:gd name="T94" fmla="*/ 3 w 112"/>
                <a:gd name="T95" fmla="*/ 126 h 148"/>
                <a:gd name="T96" fmla="*/ 0 w 112"/>
                <a:gd name="T97" fmla="*/ 117 h 148"/>
                <a:gd name="T98" fmla="*/ 0 w 112"/>
                <a:gd name="T99" fmla="*/ 11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2" h="148">
                  <a:moveTo>
                    <a:pt x="0" y="114"/>
                  </a:moveTo>
                  <a:lnTo>
                    <a:pt x="0" y="106"/>
                  </a:lnTo>
                  <a:lnTo>
                    <a:pt x="2" y="98"/>
                  </a:lnTo>
                  <a:lnTo>
                    <a:pt x="8" y="89"/>
                  </a:lnTo>
                  <a:lnTo>
                    <a:pt x="25" y="72"/>
                  </a:lnTo>
                  <a:lnTo>
                    <a:pt x="37" y="55"/>
                  </a:lnTo>
                  <a:lnTo>
                    <a:pt x="39" y="50"/>
                  </a:lnTo>
                  <a:lnTo>
                    <a:pt x="39" y="47"/>
                  </a:lnTo>
                  <a:lnTo>
                    <a:pt x="39" y="44"/>
                  </a:lnTo>
                  <a:lnTo>
                    <a:pt x="41" y="42"/>
                  </a:lnTo>
                  <a:lnTo>
                    <a:pt x="41" y="39"/>
                  </a:lnTo>
                  <a:lnTo>
                    <a:pt x="42" y="37"/>
                  </a:lnTo>
                  <a:lnTo>
                    <a:pt x="45" y="36"/>
                  </a:lnTo>
                  <a:lnTo>
                    <a:pt x="51" y="34"/>
                  </a:lnTo>
                  <a:lnTo>
                    <a:pt x="65" y="27"/>
                  </a:lnTo>
                  <a:lnTo>
                    <a:pt x="78" y="17"/>
                  </a:lnTo>
                  <a:lnTo>
                    <a:pt x="89" y="9"/>
                  </a:lnTo>
                  <a:lnTo>
                    <a:pt x="92" y="6"/>
                  </a:lnTo>
                  <a:lnTo>
                    <a:pt x="96" y="3"/>
                  </a:lnTo>
                  <a:lnTo>
                    <a:pt x="100" y="2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7" y="2"/>
                  </a:lnTo>
                  <a:lnTo>
                    <a:pt x="109" y="5"/>
                  </a:lnTo>
                  <a:lnTo>
                    <a:pt x="110" y="9"/>
                  </a:lnTo>
                  <a:lnTo>
                    <a:pt x="112" y="23"/>
                  </a:lnTo>
                  <a:lnTo>
                    <a:pt x="109" y="36"/>
                  </a:lnTo>
                  <a:lnTo>
                    <a:pt x="101" y="50"/>
                  </a:lnTo>
                  <a:lnTo>
                    <a:pt x="92" y="56"/>
                  </a:lnTo>
                  <a:lnTo>
                    <a:pt x="83" y="61"/>
                  </a:lnTo>
                  <a:lnTo>
                    <a:pt x="73" y="64"/>
                  </a:lnTo>
                  <a:lnTo>
                    <a:pt x="67" y="68"/>
                  </a:lnTo>
                  <a:lnTo>
                    <a:pt x="67" y="76"/>
                  </a:lnTo>
                  <a:lnTo>
                    <a:pt x="73" y="86"/>
                  </a:lnTo>
                  <a:lnTo>
                    <a:pt x="79" y="93"/>
                  </a:lnTo>
                  <a:lnTo>
                    <a:pt x="83" y="100"/>
                  </a:lnTo>
                  <a:lnTo>
                    <a:pt x="84" y="109"/>
                  </a:lnTo>
                  <a:lnTo>
                    <a:pt x="81" y="120"/>
                  </a:lnTo>
                  <a:lnTo>
                    <a:pt x="73" y="128"/>
                  </a:lnTo>
                  <a:lnTo>
                    <a:pt x="62" y="134"/>
                  </a:lnTo>
                  <a:lnTo>
                    <a:pt x="48" y="137"/>
                  </a:lnTo>
                  <a:lnTo>
                    <a:pt x="39" y="138"/>
                  </a:lnTo>
                  <a:lnTo>
                    <a:pt x="33" y="143"/>
                  </a:lnTo>
                  <a:lnTo>
                    <a:pt x="27" y="148"/>
                  </a:lnTo>
                  <a:lnTo>
                    <a:pt x="20" y="148"/>
                  </a:lnTo>
                  <a:lnTo>
                    <a:pt x="14" y="145"/>
                  </a:lnTo>
                  <a:lnTo>
                    <a:pt x="6" y="135"/>
                  </a:lnTo>
                  <a:lnTo>
                    <a:pt x="3" y="126"/>
                  </a:lnTo>
                  <a:lnTo>
                    <a:pt x="0" y="117"/>
                  </a:lnTo>
                  <a:lnTo>
                    <a:pt x="0" y="11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FC2EAC90-B898-488E-81D5-5C8A30AF7EFD}"/>
                </a:ext>
              </a:extLst>
            </p:cNvPr>
            <p:cNvSpPr>
              <a:spLocks/>
            </p:cNvSpPr>
            <p:nvPr/>
          </p:nvSpPr>
          <p:spPr bwMode="gray">
            <a:xfrm>
              <a:off x="1543" y="2971"/>
              <a:ext cx="28" cy="39"/>
            </a:xfrm>
            <a:custGeom>
              <a:avLst/>
              <a:gdLst>
                <a:gd name="T0" fmla="*/ 3 w 56"/>
                <a:gd name="T1" fmla="*/ 77 h 77"/>
                <a:gd name="T2" fmla="*/ 0 w 56"/>
                <a:gd name="T3" fmla="*/ 65 h 77"/>
                <a:gd name="T4" fmla="*/ 1 w 56"/>
                <a:gd name="T5" fmla="*/ 48 h 77"/>
                <a:gd name="T6" fmla="*/ 4 w 56"/>
                <a:gd name="T7" fmla="*/ 34 h 77"/>
                <a:gd name="T8" fmla="*/ 6 w 56"/>
                <a:gd name="T9" fmla="*/ 26 h 77"/>
                <a:gd name="T10" fmla="*/ 6 w 56"/>
                <a:gd name="T11" fmla="*/ 17 h 77"/>
                <a:gd name="T12" fmla="*/ 6 w 56"/>
                <a:gd name="T13" fmla="*/ 9 h 77"/>
                <a:gd name="T14" fmla="*/ 7 w 56"/>
                <a:gd name="T15" fmla="*/ 3 h 77"/>
                <a:gd name="T16" fmla="*/ 12 w 56"/>
                <a:gd name="T17" fmla="*/ 0 h 77"/>
                <a:gd name="T18" fmla="*/ 20 w 56"/>
                <a:gd name="T19" fmla="*/ 1 h 77"/>
                <a:gd name="T20" fmla="*/ 32 w 56"/>
                <a:gd name="T21" fmla="*/ 4 h 77"/>
                <a:gd name="T22" fmla="*/ 45 w 56"/>
                <a:gd name="T23" fmla="*/ 7 h 77"/>
                <a:gd name="T24" fmla="*/ 52 w 56"/>
                <a:gd name="T25" fmla="*/ 12 h 77"/>
                <a:gd name="T26" fmla="*/ 56 w 56"/>
                <a:gd name="T27" fmla="*/ 18 h 77"/>
                <a:gd name="T28" fmla="*/ 52 w 56"/>
                <a:gd name="T29" fmla="*/ 28 h 77"/>
                <a:gd name="T30" fmla="*/ 45 w 56"/>
                <a:gd name="T31" fmla="*/ 40 h 77"/>
                <a:gd name="T32" fmla="*/ 35 w 56"/>
                <a:gd name="T33" fmla="*/ 52 h 77"/>
                <a:gd name="T34" fmla="*/ 28 w 56"/>
                <a:gd name="T35" fmla="*/ 62 h 77"/>
                <a:gd name="T36" fmla="*/ 21 w 56"/>
                <a:gd name="T37" fmla="*/ 70 h 77"/>
                <a:gd name="T38" fmla="*/ 12 w 56"/>
                <a:gd name="T39" fmla="*/ 74 h 77"/>
                <a:gd name="T40" fmla="*/ 6 w 56"/>
                <a:gd name="T41" fmla="*/ 77 h 77"/>
                <a:gd name="T42" fmla="*/ 3 w 56"/>
                <a:gd name="T4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" h="77">
                  <a:moveTo>
                    <a:pt x="3" y="77"/>
                  </a:moveTo>
                  <a:lnTo>
                    <a:pt x="0" y="65"/>
                  </a:lnTo>
                  <a:lnTo>
                    <a:pt x="1" y="48"/>
                  </a:lnTo>
                  <a:lnTo>
                    <a:pt x="4" y="34"/>
                  </a:lnTo>
                  <a:lnTo>
                    <a:pt x="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7" y="3"/>
                  </a:lnTo>
                  <a:lnTo>
                    <a:pt x="12" y="0"/>
                  </a:lnTo>
                  <a:lnTo>
                    <a:pt x="20" y="1"/>
                  </a:lnTo>
                  <a:lnTo>
                    <a:pt x="32" y="4"/>
                  </a:lnTo>
                  <a:lnTo>
                    <a:pt x="45" y="7"/>
                  </a:lnTo>
                  <a:lnTo>
                    <a:pt x="52" y="12"/>
                  </a:lnTo>
                  <a:lnTo>
                    <a:pt x="56" y="18"/>
                  </a:lnTo>
                  <a:lnTo>
                    <a:pt x="52" y="28"/>
                  </a:lnTo>
                  <a:lnTo>
                    <a:pt x="45" y="40"/>
                  </a:lnTo>
                  <a:lnTo>
                    <a:pt x="35" y="52"/>
                  </a:lnTo>
                  <a:lnTo>
                    <a:pt x="28" y="62"/>
                  </a:lnTo>
                  <a:lnTo>
                    <a:pt x="21" y="70"/>
                  </a:lnTo>
                  <a:lnTo>
                    <a:pt x="12" y="74"/>
                  </a:lnTo>
                  <a:lnTo>
                    <a:pt x="6" y="77"/>
                  </a:lnTo>
                  <a:lnTo>
                    <a:pt x="3" y="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7509BBB7-1E2C-48EE-A818-F31407A990B6}"/>
                </a:ext>
              </a:extLst>
            </p:cNvPr>
            <p:cNvSpPr>
              <a:spLocks/>
            </p:cNvSpPr>
            <p:nvPr/>
          </p:nvSpPr>
          <p:spPr bwMode="gray">
            <a:xfrm>
              <a:off x="1557" y="2907"/>
              <a:ext cx="40" cy="64"/>
            </a:xfrm>
            <a:custGeom>
              <a:avLst/>
              <a:gdLst>
                <a:gd name="T0" fmla="*/ 0 w 79"/>
                <a:gd name="T1" fmla="*/ 109 h 128"/>
                <a:gd name="T2" fmla="*/ 3 w 79"/>
                <a:gd name="T3" fmla="*/ 97 h 128"/>
                <a:gd name="T4" fmla="*/ 7 w 79"/>
                <a:gd name="T5" fmla="*/ 84 h 128"/>
                <a:gd name="T6" fmla="*/ 12 w 79"/>
                <a:gd name="T7" fmla="*/ 70 h 128"/>
                <a:gd name="T8" fmla="*/ 14 w 79"/>
                <a:gd name="T9" fmla="*/ 59 h 128"/>
                <a:gd name="T10" fmla="*/ 14 w 79"/>
                <a:gd name="T11" fmla="*/ 49 h 128"/>
                <a:gd name="T12" fmla="*/ 14 w 79"/>
                <a:gd name="T13" fmla="*/ 39 h 128"/>
                <a:gd name="T14" fmla="*/ 15 w 79"/>
                <a:gd name="T15" fmla="*/ 30 h 128"/>
                <a:gd name="T16" fmla="*/ 21 w 79"/>
                <a:gd name="T17" fmla="*/ 24 h 128"/>
                <a:gd name="T18" fmla="*/ 35 w 79"/>
                <a:gd name="T19" fmla="*/ 16 h 128"/>
                <a:gd name="T20" fmla="*/ 46 w 79"/>
                <a:gd name="T21" fmla="*/ 11 h 128"/>
                <a:gd name="T22" fmla="*/ 55 w 79"/>
                <a:gd name="T23" fmla="*/ 5 h 128"/>
                <a:gd name="T24" fmla="*/ 59 w 79"/>
                <a:gd name="T25" fmla="*/ 3 h 128"/>
                <a:gd name="T26" fmla="*/ 63 w 79"/>
                <a:gd name="T27" fmla="*/ 2 h 128"/>
                <a:gd name="T28" fmla="*/ 66 w 79"/>
                <a:gd name="T29" fmla="*/ 0 h 128"/>
                <a:gd name="T30" fmla="*/ 69 w 79"/>
                <a:gd name="T31" fmla="*/ 0 h 128"/>
                <a:gd name="T32" fmla="*/ 73 w 79"/>
                <a:gd name="T33" fmla="*/ 0 h 128"/>
                <a:gd name="T34" fmla="*/ 76 w 79"/>
                <a:gd name="T35" fmla="*/ 2 h 128"/>
                <a:gd name="T36" fmla="*/ 77 w 79"/>
                <a:gd name="T37" fmla="*/ 3 h 128"/>
                <a:gd name="T38" fmla="*/ 79 w 79"/>
                <a:gd name="T39" fmla="*/ 8 h 128"/>
                <a:gd name="T40" fmla="*/ 79 w 79"/>
                <a:gd name="T41" fmla="*/ 13 h 128"/>
                <a:gd name="T42" fmla="*/ 77 w 79"/>
                <a:gd name="T43" fmla="*/ 33 h 128"/>
                <a:gd name="T44" fmla="*/ 73 w 79"/>
                <a:gd name="T45" fmla="*/ 53 h 128"/>
                <a:gd name="T46" fmla="*/ 63 w 79"/>
                <a:gd name="T47" fmla="*/ 73 h 128"/>
                <a:gd name="T48" fmla="*/ 54 w 79"/>
                <a:gd name="T49" fmla="*/ 84 h 128"/>
                <a:gd name="T50" fmla="*/ 45 w 79"/>
                <a:gd name="T51" fmla="*/ 92 h 128"/>
                <a:gd name="T52" fmla="*/ 38 w 79"/>
                <a:gd name="T53" fmla="*/ 98 h 128"/>
                <a:gd name="T54" fmla="*/ 37 w 79"/>
                <a:gd name="T55" fmla="*/ 106 h 128"/>
                <a:gd name="T56" fmla="*/ 37 w 79"/>
                <a:gd name="T57" fmla="*/ 111 h 128"/>
                <a:gd name="T58" fmla="*/ 37 w 79"/>
                <a:gd name="T59" fmla="*/ 115 h 128"/>
                <a:gd name="T60" fmla="*/ 37 w 79"/>
                <a:gd name="T61" fmla="*/ 120 h 128"/>
                <a:gd name="T62" fmla="*/ 37 w 79"/>
                <a:gd name="T63" fmla="*/ 123 h 128"/>
                <a:gd name="T64" fmla="*/ 37 w 79"/>
                <a:gd name="T65" fmla="*/ 126 h 128"/>
                <a:gd name="T66" fmla="*/ 34 w 79"/>
                <a:gd name="T67" fmla="*/ 128 h 128"/>
                <a:gd name="T68" fmla="*/ 32 w 79"/>
                <a:gd name="T69" fmla="*/ 128 h 128"/>
                <a:gd name="T70" fmla="*/ 28 w 79"/>
                <a:gd name="T71" fmla="*/ 128 h 128"/>
                <a:gd name="T72" fmla="*/ 18 w 79"/>
                <a:gd name="T73" fmla="*/ 125 h 128"/>
                <a:gd name="T74" fmla="*/ 9 w 79"/>
                <a:gd name="T75" fmla="*/ 118 h 128"/>
                <a:gd name="T76" fmla="*/ 3 w 79"/>
                <a:gd name="T77" fmla="*/ 112 h 128"/>
                <a:gd name="T78" fmla="*/ 0 w 79"/>
                <a:gd name="T79" fmla="*/ 10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9" h="128">
                  <a:moveTo>
                    <a:pt x="0" y="109"/>
                  </a:moveTo>
                  <a:lnTo>
                    <a:pt x="3" y="97"/>
                  </a:lnTo>
                  <a:lnTo>
                    <a:pt x="7" y="84"/>
                  </a:lnTo>
                  <a:lnTo>
                    <a:pt x="12" y="70"/>
                  </a:lnTo>
                  <a:lnTo>
                    <a:pt x="14" y="59"/>
                  </a:lnTo>
                  <a:lnTo>
                    <a:pt x="14" y="49"/>
                  </a:lnTo>
                  <a:lnTo>
                    <a:pt x="14" y="39"/>
                  </a:lnTo>
                  <a:lnTo>
                    <a:pt x="15" y="30"/>
                  </a:lnTo>
                  <a:lnTo>
                    <a:pt x="21" y="24"/>
                  </a:lnTo>
                  <a:lnTo>
                    <a:pt x="35" y="16"/>
                  </a:lnTo>
                  <a:lnTo>
                    <a:pt x="46" y="11"/>
                  </a:lnTo>
                  <a:lnTo>
                    <a:pt x="55" y="5"/>
                  </a:lnTo>
                  <a:lnTo>
                    <a:pt x="59" y="3"/>
                  </a:lnTo>
                  <a:lnTo>
                    <a:pt x="63" y="2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3" y="0"/>
                  </a:lnTo>
                  <a:lnTo>
                    <a:pt x="76" y="2"/>
                  </a:lnTo>
                  <a:lnTo>
                    <a:pt x="77" y="3"/>
                  </a:lnTo>
                  <a:lnTo>
                    <a:pt x="79" y="8"/>
                  </a:lnTo>
                  <a:lnTo>
                    <a:pt x="79" y="13"/>
                  </a:lnTo>
                  <a:lnTo>
                    <a:pt x="77" y="33"/>
                  </a:lnTo>
                  <a:lnTo>
                    <a:pt x="73" y="53"/>
                  </a:lnTo>
                  <a:lnTo>
                    <a:pt x="63" y="73"/>
                  </a:lnTo>
                  <a:lnTo>
                    <a:pt x="54" y="84"/>
                  </a:lnTo>
                  <a:lnTo>
                    <a:pt x="45" y="92"/>
                  </a:lnTo>
                  <a:lnTo>
                    <a:pt x="38" y="98"/>
                  </a:lnTo>
                  <a:lnTo>
                    <a:pt x="37" y="106"/>
                  </a:lnTo>
                  <a:lnTo>
                    <a:pt x="37" y="111"/>
                  </a:lnTo>
                  <a:lnTo>
                    <a:pt x="37" y="115"/>
                  </a:lnTo>
                  <a:lnTo>
                    <a:pt x="37" y="120"/>
                  </a:lnTo>
                  <a:lnTo>
                    <a:pt x="37" y="123"/>
                  </a:lnTo>
                  <a:lnTo>
                    <a:pt x="37" y="126"/>
                  </a:lnTo>
                  <a:lnTo>
                    <a:pt x="34" y="128"/>
                  </a:lnTo>
                  <a:lnTo>
                    <a:pt x="32" y="128"/>
                  </a:lnTo>
                  <a:lnTo>
                    <a:pt x="28" y="128"/>
                  </a:lnTo>
                  <a:lnTo>
                    <a:pt x="18" y="125"/>
                  </a:lnTo>
                  <a:lnTo>
                    <a:pt x="9" y="118"/>
                  </a:lnTo>
                  <a:lnTo>
                    <a:pt x="3" y="112"/>
                  </a:lnTo>
                  <a:lnTo>
                    <a:pt x="0" y="109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9DAF3D30-AC40-4AD4-A756-82724CC03CEB}"/>
                </a:ext>
              </a:extLst>
            </p:cNvPr>
            <p:cNvSpPr>
              <a:spLocks/>
            </p:cNvSpPr>
            <p:nvPr/>
          </p:nvSpPr>
          <p:spPr bwMode="gray">
            <a:xfrm>
              <a:off x="2131" y="2649"/>
              <a:ext cx="33" cy="38"/>
            </a:xfrm>
            <a:custGeom>
              <a:avLst/>
              <a:gdLst>
                <a:gd name="T0" fmla="*/ 0 w 65"/>
                <a:gd name="T1" fmla="*/ 42 h 74"/>
                <a:gd name="T2" fmla="*/ 3 w 65"/>
                <a:gd name="T3" fmla="*/ 50 h 74"/>
                <a:gd name="T4" fmla="*/ 7 w 65"/>
                <a:gd name="T5" fmla="*/ 60 h 74"/>
                <a:gd name="T6" fmla="*/ 12 w 65"/>
                <a:gd name="T7" fmla="*/ 68 h 74"/>
                <a:gd name="T8" fmla="*/ 20 w 65"/>
                <a:gd name="T9" fmla="*/ 74 h 74"/>
                <a:gd name="T10" fmla="*/ 29 w 65"/>
                <a:gd name="T11" fmla="*/ 73 h 74"/>
                <a:gd name="T12" fmla="*/ 40 w 65"/>
                <a:gd name="T13" fmla="*/ 67 h 74"/>
                <a:gd name="T14" fmla="*/ 52 w 65"/>
                <a:gd name="T15" fmla="*/ 59 h 74"/>
                <a:gd name="T16" fmla="*/ 60 w 65"/>
                <a:gd name="T17" fmla="*/ 50 h 74"/>
                <a:gd name="T18" fmla="*/ 65 w 65"/>
                <a:gd name="T19" fmla="*/ 39 h 74"/>
                <a:gd name="T20" fmla="*/ 62 w 65"/>
                <a:gd name="T21" fmla="*/ 29 h 74"/>
                <a:gd name="T22" fmla="*/ 55 w 65"/>
                <a:gd name="T23" fmla="*/ 20 h 74"/>
                <a:gd name="T24" fmla="*/ 49 w 65"/>
                <a:gd name="T25" fmla="*/ 11 h 74"/>
                <a:gd name="T26" fmla="*/ 43 w 65"/>
                <a:gd name="T27" fmla="*/ 3 h 74"/>
                <a:gd name="T28" fmla="*/ 35 w 65"/>
                <a:gd name="T29" fmla="*/ 0 h 74"/>
                <a:gd name="T30" fmla="*/ 24 w 65"/>
                <a:gd name="T31" fmla="*/ 3 h 74"/>
                <a:gd name="T32" fmla="*/ 15 w 65"/>
                <a:gd name="T33" fmla="*/ 11 h 74"/>
                <a:gd name="T34" fmla="*/ 9 w 65"/>
                <a:gd name="T35" fmla="*/ 22 h 74"/>
                <a:gd name="T36" fmla="*/ 4 w 65"/>
                <a:gd name="T37" fmla="*/ 31 h 74"/>
                <a:gd name="T38" fmla="*/ 1 w 65"/>
                <a:gd name="T39" fmla="*/ 39 h 74"/>
                <a:gd name="T40" fmla="*/ 0 w 65"/>
                <a:gd name="T41" fmla="*/ 4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5" h="74">
                  <a:moveTo>
                    <a:pt x="0" y="42"/>
                  </a:moveTo>
                  <a:lnTo>
                    <a:pt x="3" y="50"/>
                  </a:lnTo>
                  <a:lnTo>
                    <a:pt x="7" y="60"/>
                  </a:lnTo>
                  <a:lnTo>
                    <a:pt x="12" y="68"/>
                  </a:lnTo>
                  <a:lnTo>
                    <a:pt x="20" y="74"/>
                  </a:lnTo>
                  <a:lnTo>
                    <a:pt x="29" y="73"/>
                  </a:lnTo>
                  <a:lnTo>
                    <a:pt x="40" y="67"/>
                  </a:lnTo>
                  <a:lnTo>
                    <a:pt x="52" y="59"/>
                  </a:lnTo>
                  <a:lnTo>
                    <a:pt x="60" y="50"/>
                  </a:lnTo>
                  <a:lnTo>
                    <a:pt x="65" y="39"/>
                  </a:lnTo>
                  <a:lnTo>
                    <a:pt x="62" y="29"/>
                  </a:lnTo>
                  <a:lnTo>
                    <a:pt x="55" y="20"/>
                  </a:lnTo>
                  <a:lnTo>
                    <a:pt x="49" y="11"/>
                  </a:lnTo>
                  <a:lnTo>
                    <a:pt x="43" y="3"/>
                  </a:lnTo>
                  <a:lnTo>
                    <a:pt x="35" y="0"/>
                  </a:lnTo>
                  <a:lnTo>
                    <a:pt x="24" y="3"/>
                  </a:lnTo>
                  <a:lnTo>
                    <a:pt x="15" y="11"/>
                  </a:lnTo>
                  <a:lnTo>
                    <a:pt x="9" y="22"/>
                  </a:lnTo>
                  <a:lnTo>
                    <a:pt x="4" y="31"/>
                  </a:lnTo>
                  <a:lnTo>
                    <a:pt x="1" y="39"/>
                  </a:lnTo>
                  <a:lnTo>
                    <a:pt x="0" y="4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9E704A3A-1CFC-43A6-B968-9A633A79E3D3}"/>
                </a:ext>
              </a:extLst>
            </p:cNvPr>
            <p:cNvSpPr>
              <a:spLocks/>
            </p:cNvSpPr>
            <p:nvPr/>
          </p:nvSpPr>
          <p:spPr bwMode="gray">
            <a:xfrm>
              <a:off x="2830" y="2307"/>
              <a:ext cx="60" cy="100"/>
            </a:xfrm>
            <a:custGeom>
              <a:avLst/>
              <a:gdLst>
                <a:gd name="T0" fmla="*/ 7 w 119"/>
                <a:gd name="T1" fmla="*/ 199 h 200"/>
                <a:gd name="T2" fmla="*/ 7 w 119"/>
                <a:gd name="T3" fmla="*/ 197 h 200"/>
                <a:gd name="T4" fmla="*/ 7 w 119"/>
                <a:gd name="T5" fmla="*/ 196 h 200"/>
                <a:gd name="T6" fmla="*/ 12 w 119"/>
                <a:gd name="T7" fmla="*/ 185 h 200"/>
                <a:gd name="T8" fmla="*/ 21 w 119"/>
                <a:gd name="T9" fmla="*/ 172 h 200"/>
                <a:gd name="T10" fmla="*/ 29 w 119"/>
                <a:gd name="T11" fmla="*/ 155 h 200"/>
                <a:gd name="T12" fmla="*/ 34 w 119"/>
                <a:gd name="T13" fmla="*/ 146 h 200"/>
                <a:gd name="T14" fmla="*/ 38 w 119"/>
                <a:gd name="T15" fmla="*/ 138 h 200"/>
                <a:gd name="T16" fmla="*/ 40 w 119"/>
                <a:gd name="T17" fmla="*/ 134 h 200"/>
                <a:gd name="T18" fmla="*/ 37 w 119"/>
                <a:gd name="T19" fmla="*/ 131 h 200"/>
                <a:gd name="T20" fmla="*/ 29 w 119"/>
                <a:gd name="T21" fmla="*/ 126 h 200"/>
                <a:gd name="T22" fmla="*/ 18 w 119"/>
                <a:gd name="T23" fmla="*/ 123 h 200"/>
                <a:gd name="T24" fmla="*/ 9 w 119"/>
                <a:gd name="T25" fmla="*/ 121 h 200"/>
                <a:gd name="T26" fmla="*/ 3 w 119"/>
                <a:gd name="T27" fmla="*/ 118 h 200"/>
                <a:gd name="T28" fmla="*/ 0 w 119"/>
                <a:gd name="T29" fmla="*/ 113 h 200"/>
                <a:gd name="T30" fmla="*/ 1 w 119"/>
                <a:gd name="T31" fmla="*/ 106 h 200"/>
                <a:gd name="T32" fmla="*/ 7 w 119"/>
                <a:gd name="T33" fmla="*/ 93 h 200"/>
                <a:gd name="T34" fmla="*/ 26 w 119"/>
                <a:gd name="T35" fmla="*/ 65 h 200"/>
                <a:gd name="T36" fmla="*/ 43 w 119"/>
                <a:gd name="T37" fmla="*/ 40 h 200"/>
                <a:gd name="T38" fmla="*/ 62 w 119"/>
                <a:gd name="T39" fmla="*/ 23 h 200"/>
                <a:gd name="T40" fmla="*/ 66 w 119"/>
                <a:gd name="T41" fmla="*/ 20 h 200"/>
                <a:gd name="T42" fmla="*/ 69 w 119"/>
                <a:gd name="T43" fmla="*/ 16 h 200"/>
                <a:gd name="T44" fmla="*/ 73 w 119"/>
                <a:gd name="T45" fmla="*/ 11 h 200"/>
                <a:gd name="T46" fmla="*/ 76 w 119"/>
                <a:gd name="T47" fmla="*/ 8 h 200"/>
                <a:gd name="T48" fmla="*/ 77 w 119"/>
                <a:gd name="T49" fmla="*/ 3 h 200"/>
                <a:gd name="T50" fmla="*/ 79 w 119"/>
                <a:gd name="T51" fmla="*/ 2 h 200"/>
                <a:gd name="T52" fmla="*/ 80 w 119"/>
                <a:gd name="T53" fmla="*/ 0 h 200"/>
                <a:gd name="T54" fmla="*/ 80 w 119"/>
                <a:gd name="T55" fmla="*/ 0 h 200"/>
                <a:gd name="T56" fmla="*/ 82 w 119"/>
                <a:gd name="T57" fmla="*/ 0 h 200"/>
                <a:gd name="T58" fmla="*/ 82 w 119"/>
                <a:gd name="T59" fmla="*/ 5 h 200"/>
                <a:gd name="T60" fmla="*/ 83 w 119"/>
                <a:gd name="T61" fmla="*/ 9 h 200"/>
                <a:gd name="T62" fmla="*/ 83 w 119"/>
                <a:gd name="T63" fmla="*/ 28 h 200"/>
                <a:gd name="T64" fmla="*/ 82 w 119"/>
                <a:gd name="T65" fmla="*/ 47 h 200"/>
                <a:gd name="T66" fmla="*/ 80 w 119"/>
                <a:gd name="T67" fmla="*/ 65 h 200"/>
                <a:gd name="T68" fmla="*/ 79 w 119"/>
                <a:gd name="T69" fmla="*/ 81 h 200"/>
                <a:gd name="T70" fmla="*/ 79 w 119"/>
                <a:gd name="T71" fmla="*/ 93 h 200"/>
                <a:gd name="T72" fmla="*/ 83 w 119"/>
                <a:gd name="T73" fmla="*/ 98 h 200"/>
                <a:gd name="T74" fmla="*/ 91 w 119"/>
                <a:gd name="T75" fmla="*/ 101 h 200"/>
                <a:gd name="T76" fmla="*/ 99 w 119"/>
                <a:gd name="T77" fmla="*/ 103 h 200"/>
                <a:gd name="T78" fmla="*/ 108 w 119"/>
                <a:gd name="T79" fmla="*/ 106 h 200"/>
                <a:gd name="T80" fmla="*/ 116 w 119"/>
                <a:gd name="T81" fmla="*/ 109 h 200"/>
                <a:gd name="T82" fmla="*/ 119 w 119"/>
                <a:gd name="T83" fmla="*/ 113 h 200"/>
                <a:gd name="T84" fmla="*/ 119 w 119"/>
                <a:gd name="T85" fmla="*/ 121 h 200"/>
                <a:gd name="T86" fmla="*/ 111 w 119"/>
                <a:gd name="T87" fmla="*/ 134 h 200"/>
                <a:gd name="T88" fmla="*/ 101 w 119"/>
                <a:gd name="T89" fmla="*/ 149 h 200"/>
                <a:gd name="T90" fmla="*/ 87 w 119"/>
                <a:gd name="T91" fmla="*/ 165 h 200"/>
                <a:gd name="T92" fmla="*/ 73 w 119"/>
                <a:gd name="T93" fmla="*/ 179 h 200"/>
                <a:gd name="T94" fmla="*/ 59 w 119"/>
                <a:gd name="T95" fmla="*/ 190 h 200"/>
                <a:gd name="T96" fmla="*/ 46 w 119"/>
                <a:gd name="T97" fmla="*/ 197 h 200"/>
                <a:gd name="T98" fmla="*/ 31 w 119"/>
                <a:gd name="T99" fmla="*/ 200 h 200"/>
                <a:gd name="T100" fmla="*/ 18 w 119"/>
                <a:gd name="T101" fmla="*/ 200 h 200"/>
                <a:gd name="T102" fmla="*/ 10 w 119"/>
                <a:gd name="T103" fmla="*/ 199 h 200"/>
                <a:gd name="T104" fmla="*/ 7 w 119"/>
                <a:gd name="T105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9" h="200">
                  <a:moveTo>
                    <a:pt x="7" y="199"/>
                  </a:moveTo>
                  <a:lnTo>
                    <a:pt x="7" y="197"/>
                  </a:lnTo>
                  <a:lnTo>
                    <a:pt x="7" y="196"/>
                  </a:lnTo>
                  <a:lnTo>
                    <a:pt x="12" y="185"/>
                  </a:lnTo>
                  <a:lnTo>
                    <a:pt x="21" y="172"/>
                  </a:lnTo>
                  <a:lnTo>
                    <a:pt x="29" y="155"/>
                  </a:lnTo>
                  <a:lnTo>
                    <a:pt x="34" y="146"/>
                  </a:lnTo>
                  <a:lnTo>
                    <a:pt x="38" y="138"/>
                  </a:lnTo>
                  <a:lnTo>
                    <a:pt x="40" y="134"/>
                  </a:lnTo>
                  <a:lnTo>
                    <a:pt x="37" y="131"/>
                  </a:lnTo>
                  <a:lnTo>
                    <a:pt x="29" y="126"/>
                  </a:lnTo>
                  <a:lnTo>
                    <a:pt x="18" y="123"/>
                  </a:lnTo>
                  <a:lnTo>
                    <a:pt x="9" y="121"/>
                  </a:lnTo>
                  <a:lnTo>
                    <a:pt x="3" y="118"/>
                  </a:lnTo>
                  <a:lnTo>
                    <a:pt x="0" y="113"/>
                  </a:lnTo>
                  <a:lnTo>
                    <a:pt x="1" y="106"/>
                  </a:lnTo>
                  <a:lnTo>
                    <a:pt x="7" y="93"/>
                  </a:lnTo>
                  <a:lnTo>
                    <a:pt x="26" y="65"/>
                  </a:lnTo>
                  <a:lnTo>
                    <a:pt x="43" y="40"/>
                  </a:lnTo>
                  <a:lnTo>
                    <a:pt x="62" y="23"/>
                  </a:lnTo>
                  <a:lnTo>
                    <a:pt x="66" y="20"/>
                  </a:lnTo>
                  <a:lnTo>
                    <a:pt x="69" y="16"/>
                  </a:lnTo>
                  <a:lnTo>
                    <a:pt x="73" y="11"/>
                  </a:lnTo>
                  <a:lnTo>
                    <a:pt x="76" y="8"/>
                  </a:lnTo>
                  <a:lnTo>
                    <a:pt x="77" y="3"/>
                  </a:lnTo>
                  <a:lnTo>
                    <a:pt x="79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28"/>
                  </a:lnTo>
                  <a:lnTo>
                    <a:pt x="82" y="47"/>
                  </a:lnTo>
                  <a:lnTo>
                    <a:pt x="80" y="65"/>
                  </a:lnTo>
                  <a:lnTo>
                    <a:pt x="79" y="81"/>
                  </a:lnTo>
                  <a:lnTo>
                    <a:pt x="79" y="93"/>
                  </a:lnTo>
                  <a:lnTo>
                    <a:pt x="83" y="98"/>
                  </a:lnTo>
                  <a:lnTo>
                    <a:pt x="91" y="101"/>
                  </a:lnTo>
                  <a:lnTo>
                    <a:pt x="99" y="103"/>
                  </a:lnTo>
                  <a:lnTo>
                    <a:pt x="108" y="106"/>
                  </a:lnTo>
                  <a:lnTo>
                    <a:pt x="116" y="109"/>
                  </a:lnTo>
                  <a:lnTo>
                    <a:pt x="119" y="113"/>
                  </a:lnTo>
                  <a:lnTo>
                    <a:pt x="119" y="121"/>
                  </a:lnTo>
                  <a:lnTo>
                    <a:pt x="111" y="134"/>
                  </a:lnTo>
                  <a:lnTo>
                    <a:pt x="101" y="149"/>
                  </a:lnTo>
                  <a:lnTo>
                    <a:pt x="87" y="165"/>
                  </a:lnTo>
                  <a:lnTo>
                    <a:pt x="73" y="179"/>
                  </a:lnTo>
                  <a:lnTo>
                    <a:pt x="59" y="190"/>
                  </a:lnTo>
                  <a:lnTo>
                    <a:pt x="46" y="197"/>
                  </a:lnTo>
                  <a:lnTo>
                    <a:pt x="31" y="200"/>
                  </a:lnTo>
                  <a:lnTo>
                    <a:pt x="18" y="200"/>
                  </a:lnTo>
                  <a:lnTo>
                    <a:pt x="10" y="199"/>
                  </a:lnTo>
                  <a:lnTo>
                    <a:pt x="7" y="199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D0C1000B-8750-4935-B3FE-512823D897AD}"/>
                </a:ext>
              </a:extLst>
            </p:cNvPr>
            <p:cNvSpPr>
              <a:spLocks/>
            </p:cNvSpPr>
            <p:nvPr/>
          </p:nvSpPr>
          <p:spPr bwMode="gray">
            <a:xfrm>
              <a:off x="3024" y="1032"/>
              <a:ext cx="767" cy="740"/>
            </a:xfrm>
            <a:custGeom>
              <a:avLst/>
              <a:gdLst>
                <a:gd name="T0" fmla="*/ 67 w 1535"/>
                <a:gd name="T1" fmla="*/ 1424 h 1480"/>
                <a:gd name="T2" fmla="*/ 106 w 1535"/>
                <a:gd name="T3" fmla="*/ 1297 h 1480"/>
                <a:gd name="T4" fmla="*/ 45 w 1535"/>
                <a:gd name="T5" fmla="*/ 1222 h 1480"/>
                <a:gd name="T6" fmla="*/ 8 w 1535"/>
                <a:gd name="T7" fmla="*/ 1131 h 1480"/>
                <a:gd name="T8" fmla="*/ 33 w 1535"/>
                <a:gd name="T9" fmla="*/ 1025 h 1480"/>
                <a:gd name="T10" fmla="*/ 100 w 1535"/>
                <a:gd name="T11" fmla="*/ 976 h 1480"/>
                <a:gd name="T12" fmla="*/ 139 w 1535"/>
                <a:gd name="T13" fmla="*/ 980 h 1480"/>
                <a:gd name="T14" fmla="*/ 191 w 1535"/>
                <a:gd name="T15" fmla="*/ 904 h 1480"/>
                <a:gd name="T16" fmla="*/ 151 w 1535"/>
                <a:gd name="T17" fmla="*/ 794 h 1480"/>
                <a:gd name="T18" fmla="*/ 241 w 1535"/>
                <a:gd name="T19" fmla="*/ 823 h 1480"/>
                <a:gd name="T20" fmla="*/ 372 w 1535"/>
                <a:gd name="T21" fmla="*/ 847 h 1480"/>
                <a:gd name="T22" fmla="*/ 415 w 1535"/>
                <a:gd name="T23" fmla="*/ 752 h 1480"/>
                <a:gd name="T24" fmla="*/ 398 w 1535"/>
                <a:gd name="T25" fmla="*/ 628 h 1480"/>
                <a:gd name="T26" fmla="*/ 468 w 1535"/>
                <a:gd name="T27" fmla="*/ 516 h 1480"/>
                <a:gd name="T28" fmla="*/ 491 w 1535"/>
                <a:gd name="T29" fmla="*/ 353 h 1480"/>
                <a:gd name="T30" fmla="*/ 438 w 1535"/>
                <a:gd name="T31" fmla="*/ 154 h 1480"/>
                <a:gd name="T32" fmla="*/ 445 w 1535"/>
                <a:gd name="T33" fmla="*/ 41 h 1480"/>
                <a:gd name="T34" fmla="*/ 501 w 1535"/>
                <a:gd name="T35" fmla="*/ 17 h 1480"/>
                <a:gd name="T36" fmla="*/ 508 w 1535"/>
                <a:gd name="T37" fmla="*/ 0 h 1480"/>
                <a:gd name="T38" fmla="*/ 614 w 1535"/>
                <a:gd name="T39" fmla="*/ 101 h 1480"/>
                <a:gd name="T40" fmla="*/ 698 w 1535"/>
                <a:gd name="T41" fmla="*/ 216 h 1480"/>
                <a:gd name="T42" fmla="*/ 827 w 1535"/>
                <a:gd name="T43" fmla="*/ 347 h 1480"/>
                <a:gd name="T44" fmla="*/ 940 w 1535"/>
                <a:gd name="T45" fmla="*/ 424 h 1480"/>
                <a:gd name="T46" fmla="*/ 984 w 1535"/>
                <a:gd name="T47" fmla="*/ 468 h 1480"/>
                <a:gd name="T48" fmla="*/ 1099 w 1535"/>
                <a:gd name="T49" fmla="*/ 465 h 1480"/>
                <a:gd name="T50" fmla="*/ 1111 w 1535"/>
                <a:gd name="T51" fmla="*/ 476 h 1480"/>
                <a:gd name="T52" fmla="*/ 1178 w 1535"/>
                <a:gd name="T53" fmla="*/ 519 h 1480"/>
                <a:gd name="T54" fmla="*/ 1290 w 1535"/>
                <a:gd name="T55" fmla="*/ 500 h 1480"/>
                <a:gd name="T56" fmla="*/ 1381 w 1535"/>
                <a:gd name="T57" fmla="*/ 381 h 1480"/>
                <a:gd name="T58" fmla="*/ 1398 w 1535"/>
                <a:gd name="T59" fmla="*/ 361 h 1480"/>
                <a:gd name="T60" fmla="*/ 1381 w 1535"/>
                <a:gd name="T61" fmla="*/ 466 h 1480"/>
                <a:gd name="T62" fmla="*/ 1342 w 1535"/>
                <a:gd name="T63" fmla="*/ 575 h 1480"/>
                <a:gd name="T64" fmla="*/ 1403 w 1535"/>
                <a:gd name="T65" fmla="*/ 629 h 1480"/>
                <a:gd name="T66" fmla="*/ 1419 w 1535"/>
                <a:gd name="T67" fmla="*/ 637 h 1480"/>
                <a:gd name="T68" fmla="*/ 1411 w 1535"/>
                <a:gd name="T69" fmla="*/ 729 h 1480"/>
                <a:gd name="T70" fmla="*/ 1467 w 1535"/>
                <a:gd name="T71" fmla="*/ 736 h 1480"/>
                <a:gd name="T72" fmla="*/ 1526 w 1535"/>
                <a:gd name="T73" fmla="*/ 681 h 1480"/>
                <a:gd name="T74" fmla="*/ 1482 w 1535"/>
                <a:gd name="T75" fmla="*/ 755 h 1480"/>
                <a:gd name="T76" fmla="*/ 1402 w 1535"/>
                <a:gd name="T77" fmla="*/ 780 h 1480"/>
                <a:gd name="T78" fmla="*/ 1311 w 1535"/>
                <a:gd name="T79" fmla="*/ 837 h 1480"/>
                <a:gd name="T80" fmla="*/ 1254 w 1535"/>
                <a:gd name="T81" fmla="*/ 875 h 1480"/>
                <a:gd name="T82" fmla="*/ 1108 w 1535"/>
                <a:gd name="T83" fmla="*/ 885 h 1480"/>
                <a:gd name="T84" fmla="*/ 973 w 1535"/>
                <a:gd name="T85" fmla="*/ 1038 h 1480"/>
                <a:gd name="T86" fmla="*/ 945 w 1535"/>
                <a:gd name="T87" fmla="*/ 1168 h 1480"/>
                <a:gd name="T88" fmla="*/ 887 w 1535"/>
                <a:gd name="T89" fmla="*/ 1230 h 1480"/>
                <a:gd name="T90" fmla="*/ 693 w 1535"/>
                <a:gd name="T91" fmla="*/ 1125 h 1480"/>
                <a:gd name="T92" fmla="*/ 592 w 1535"/>
                <a:gd name="T93" fmla="*/ 1073 h 1480"/>
                <a:gd name="T94" fmla="*/ 448 w 1535"/>
                <a:gd name="T95" fmla="*/ 1045 h 1480"/>
                <a:gd name="T96" fmla="*/ 319 w 1535"/>
                <a:gd name="T97" fmla="*/ 1143 h 1480"/>
                <a:gd name="T98" fmla="*/ 241 w 1535"/>
                <a:gd name="T99" fmla="*/ 1053 h 1480"/>
                <a:gd name="T100" fmla="*/ 153 w 1535"/>
                <a:gd name="T101" fmla="*/ 1109 h 1480"/>
                <a:gd name="T102" fmla="*/ 185 w 1535"/>
                <a:gd name="T103" fmla="*/ 1185 h 1480"/>
                <a:gd name="T104" fmla="*/ 250 w 1535"/>
                <a:gd name="T105" fmla="*/ 1219 h 1480"/>
                <a:gd name="T106" fmla="*/ 356 w 1535"/>
                <a:gd name="T107" fmla="*/ 1278 h 1480"/>
                <a:gd name="T108" fmla="*/ 367 w 1535"/>
                <a:gd name="T109" fmla="*/ 1348 h 1480"/>
                <a:gd name="T110" fmla="*/ 250 w 1535"/>
                <a:gd name="T111" fmla="*/ 1325 h 1480"/>
                <a:gd name="T112" fmla="*/ 190 w 1535"/>
                <a:gd name="T113" fmla="*/ 1370 h 1480"/>
                <a:gd name="T114" fmla="*/ 159 w 1535"/>
                <a:gd name="T115" fmla="*/ 1437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35" h="1480">
                  <a:moveTo>
                    <a:pt x="129" y="1477"/>
                  </a:moveTo>
                  <a:lnTo>
                    <a:pt x="117" y="1477"/>
                  </a:lnTo>
                  <a:lnTo>
                    <a:pt x="106" y="1479"/>
                  </a:lnTo>
                  <a:lnTo>
                    <a:pt x="97" y="1480"/>
                  </a:lnTo>
                  <a:lnTo>
                    <a:pt x="87" y="1479"/>
                  </a:lnTo>
                  <a:lnTo>
                    <a:pt x="81" y="1471"/>
                  </a:lnTo>
                  <a:lnTo>
                    <a:pt x="76" y="1458"/>
                  </a:lnTo>
                  <a:lnTo>
                    <a:pt x="72" y="1440"/>
                  </a:lnTo>
                  <a:lnTo>
                    <a:pt x="67" y="1424"/>
                  </a:lnTo>
                  <a:lnTo>
                    <a:pt x="62" y="1410"/>
                  </a:lnTo>
                  <a:lnTo>
                    <a:pt x="62" y="1396"/>
                  </a:lnTo>
                  <a:lnTo>
                    <a:pt x="67" y="1381"/>
                  </a:lnTo>
                  <a:lnTo>
                    <a:pt x="76" y="1365"/>
                  </a:lnTo>
                  <a:lnTo>
                    <a:pt x="84" y="1354"/>
                  </a:lnTo>
                  <a:lnTo>
                    <a:pt x="92" y="1345"/>
                  </a:lnTo>
                  <a:lnTo>
                    <a:pt x="98" y="1333"/>
                  </a:lnTo>
                  <a:lnTo>
                    <a:pt x="101" y="1316"/>
                  </a:lnTo>
                  <a:lnTo>
                    <a:pt x="106" y="1297"/>
                  </a:lnTo>
                  <a:lnTo>
                    <a:pt x="108" y="1283"/>
                  </a:lnTo>
                  <a:lnTo>
                    <a:pt x="108" y="1271"/>
                  </a:lnTo>
                  <a:lnTo>
                    <a:pt x="104" y="1260"/>
                  </a:lnTo>
                  <a:lnTo>
                    <a:pt x="94" y="1247"/>
                  </a:lnTo>
                  <a:lnTo>
                    <a:pt x="80" y="1240"/>
                  </a:lnTo>
                  <a:lnTo>
                    <a:pt x="69" y="1235"/>
                  </a:lnTo>
                  <a:lnTo>
                    <a:pt x="59" y="1233"/>
                  </a:lnTo>
                  <a:lnTo>
                    <a:pt x="52" y="1230"/>
                  </a:lnTo>
                  <a:lnTo>
                    <a:pt x="45" y="1222"/>
                  </a:lnTo>
                  <a:lnTo>
                    <a:pt x="38" y="1210"/>
                  </a:lnTo>
                  <a:lnTo>
                    <a:pt x="27" y="1199"/>
                  </a:lnTo>
                  <a:lnTo>
                    <a:pt x="17" y="1188"/>
                  </a:lnTo>
                  <a:lnTo>
                    <a:pt x="8" y="1173"/>
                  </a:lnTo>
                  <a:lnTo>
                    <a:pt x="2" y="1160"/>
                  </a:lnTo>
                  <a:lnTo>
                    <a:pt x="0" y="1153"/>
                  </a:lnTo>
                  <a:lnTo>
                    <a:pt x="0" y="1146"/>
                  </a:lnTo>
                  <a:lnTo>
                    <a:pt x="2" y="1139"/>
                  </a:lnTo>
                  <a:lnTo>
                    <a:pt x="8" y="1131"/>
                  </a:lnTo>
                  <a:lnTo>
                    <a:pt x="14" y="1115"/>
                  </a:lnTo>
                  <a:lnTo>
                    <a:pt x="21" y="1098"/>
                  </a:lnTo>
                  <a:lnTo>
                    <a:pt x="22" y="1078"/>
                  </a:lnTo>
                  <a:lnTo>
                    <a:pt x="24" y="1063"/>
                  </a:lnTo>
                  <a:lnTo>
                    <a:pt x="22" y="1050"/>
                  </a:lnTo>
                  <a:lnTo>
                    <a:pt x="21" y="1042"/>
                  </a:lnTo>
                  <a:lnTo>
                    <a:pt x="21" y="1035"/>
                  </a:lnTo>
                  <a:lnTo>
                    <a:pt x="25" y="1028"/>
                  </a:lnTo>
                  <a:lnTo>
                    <a:pt x="33" y="1025"/>
                  </a:lnTo>
                  <a:lnTo>
                    <a:pt x="45" y="1024"/>
                  </a:lnTo>
                  <a:lnTo>
                    <a:pt x="58" y="1024"/>
                  </a:lnTo>
                  <a:lnTo>
                    <a:pt x="69" y="1024"/>
                  </a:lnTo>
                  <a:lnTo>
                    <a:pt x="78" y="1021"/>
                  </a:lnTo>
                  <a:lnTo>
                    <a:pt x="87" y="1013"/>
                  </a:lnTo>
                  <a:lnTo>
                    <a:pt x="94" y="1002"/>
                  </a:lnTo>
                  <a:lnTo>
                    <a:pt x="95" y="991"/>
                  </a:lnTo>
                  <a:lnTo>
                    <a:pt x="98" y="982"/>
                  </a:lnTo>
                  <a:lnTo>
                    <a:pt x="100" y="976"/>
                  </a:lnTo>
                  <a:lnTo>
                    <a:pt x="104" y="972"/>
                  </a:lnTo>
                  <a:lnTo>
                    <a:pt x="111" y="976"/>
                  </a:lnTo>
                  <a:lnTo>
                    <a:pt x="120" y="983"/>
                  </a:lnTo>
                  <a:lnTo>
                    <a:pt x="126" y="991"/>
                  </a:lnTo>
                  <a:lnTo>
                    <a:pt x="131" y="996"/>
                  </a:lnTo>
                  <a:lnTo>
                    <a:pt x="134" y="997"/>
                  </a:lnTo>
                  <a:lnTo>
                    <a:pt x="137" y="993"/>
                  </a:lnTo>
                  <a:lnTo>
                    <a:pt x="139" y="986"/>
                  </a:lnTo>
                  <a:lnTo>
                    <a:pt x="139" y="980"/>
                  </a:lnTo>
                  <a:lnTo>
                    <a:pt x="139" y="974"/>
                  </a:lnTo>
                  <a:lnTo>
                    <a:pt x="139" y="966"/>
                  </a:lnTo>
                  <a:lnTo>
                    <a:pt x="143" y="957"/>
                  </a:lnTo>
                  <a:lnTo>
                    <a:pt x="153" y="946"/>
                  </a:lnTo>
                  <a:lnTo>
                    <a:pt x="167" y="934"/>
                  </a:lnTo>
                  <a:lnTo>
                    <a:pt x="177" y="927"/>
                  </a:lnTo>
                  <a:lnTo>
                    <a:pt x="185" y="921"/>
                  </a:lnTo>
                  <a:lnTo>
                    <a:pt x="190" y="915"/>
                  </a:lnTo>
                  <a:lnTo>
                    <a:pt x="191" y="904"/>
                  </a:lnTo>
                  <a:lnTo>
                    <a:pt x="185" y="889"/>
                  </a:lnTo>
                  <a:lnTo>
                    <a:pt x="174" y="875"/>
                  </a:lnTo>
                  <a:lnTo>
                    <a:pt x="162" y="862"/>
                  </a:lnTo>
                  <a:lnTo>
                    <a:pt x="149" y="850"/>
                  </a:lnTo>
                  <a:lnTo>
                    <a:pt x="143" y="839"/>
                  </a:lnTo>
                  <a:lnTo>
                    <a:pt x="142" y="826"/>
                  </a:lnTo>
                  <a:lnTo>
                    <a:pt x="142" y="816"/>
                  </a:lnTo>
                  <a:lnTo>
                    <a:pt x="143" y="803"/>
                  </a:lnTo>
                  <a:lnTo>
                    <a:pt x="151" y="794"/>
                  </a:lnTo>
                  <a:lnTo>
                    <a:pt x="162" y="786"/>
                  </a:lnTo>
                  <a:lnTo>
                    <a:pt x="173" y="780"/>
                  </a:lnTo>
                  <a:lnTo>
                    <a:pt x="181" y="778"/>
                  </a:lnTo>
                  <a:lnTo>
                    <a:pt x="187" y="780"/>
                  </a:lnTo>
                  <a:lnTo>
                    <a:pt x="195" y="785"/>
                  </a:lnTo>
                  <a:lnTo>
                    <a:pt x="204" y="792"/>
                  </a:lnTo>
                  <a:lnTo>
                    <a:pt x="218" y="803"/>
                  </a:lnTo>
                  <a:lnTo>
                    <a:pt x="230" y="814"/>
                  </a:lnTo>
                  <a:lnTo>
                    <a:pt x="241" y="823"/>
                  </a:lnTo>
                  <a:lnTo>
                    <a:pt x="257" y="830"/>
                  </a:lnTo>
                  <a:lnTo>
                    <a:pt x="277" y="831"/>
                  </a:lnTo>
                  <a:lnTo>
                    <a:pt x="294" y="830"/>
                  </a:lnTo>
                  <a:lnTo>
                    <a:pt x="309" y="828"/>
                  </a:lnTo>
                  <a:lnTo>
                    <a:pt x="323" y="833"/>
                  </a:lnTo>
                  <a:lnTo>
                    <a:pt x="337" y="842"/>
                  </a:lnTo>
                  <a:lnTo>
                    <a:pt x="348" y="850"/>
                  </a:lnTo>
                  <a:lnTo>
                    <a:pt x="361" y="851"/>
                  </a:lnTo>
                  <a:lnTo>
                    <a:pt x="372" y="847"/>
                  </a:lnTo>
                  <a:lnTo>
                    <a:pt x="382" y="833"/>
                  </a:lnTo>
                  <a:lnTo>
                    <a:pt x="392" y="823"/>
                  </a:lnTo>
                  <a:lnTo>
                    <a:pt x="403" y="816"/>
                  </a:lnTo>
                  <a:lnTo>
                    <a:pt x="410" y="808"/>
                  </a:lnTo>
                  <a:lnTo>
                    <a:pt x="417" y="797"/>
                  </a:lnTo>
                  <a:lnTo>
                    <a:pt x="420" y="783"/>
                  </a:lnTo>
                  <a:lnTo>
                    <a:pt x="418" y="771"/>
                  </a:lnTo>
                  <a:lnTo>
                    <a:pt x="417" y="760"/>
                  </a:lnTo>
                  <a:lnTo>
                    <a:pt x="415" y="752"/>
                  </a:lnTo>
                  <a:lnTo>
                    <a:pt x="412" y="741"/>
                  </a:lnTo>
                  <a:lnTo>
                    <a:pt x="409" y="724"/>
                  </a:lnTo>
                  <a:lnTo>
                    <a:pt x="404" y="702"/>
                  </a:lnTo>
                  <a:lnTo>
                    <a:pt x="398" y="685"/>
                  </a:lnTo>
                  <a:lnTo>
                    <a:pt x="395" y="671"/>
                  </a:lnTo>
                  <a:lnTo>
                    <a:pt x="395" y="656"/>
                  </a:lnTo>
                  <a:lnTo>
                    <a:pt x="395" y="643"/>
                  </a:lnTo>
                  <a:lnTo>
                    <a:pt x="395" y="635"/>
                  </a:lnTo>
                  <a:lnTo>
                    <a:pt x="398" y="628"/>
                  </a:lnTo>
                  <a:lnTo>
                    <a:pt x="407" y="620"/>
                  </a:lnTo>
                  <a:lnTo>
                    <a:pt x="421" y="614"/>
                  </a:lnTo>
                  <a:lnTo>
                    <a:pt x="434" y="609"/>
                  </a:lnTo>
                  <a:lnTo>
                    <a:pt x="443" y="604"/>
                  </a:lnTo>
                  <a:lnTo>
                    <a:pt x="451" y="595"/>
                  </a:lnTo>
                  <a:lnTo>
                    <a:pt x="460" y="576"/>
                  </a:lnTo>
                  <a:lnTo>
                    <a:pt x="468" y="558"/>
                  </a:lnTo>
                  <a:lnTo>
                    <a:pt x="469" y="539"/>
                  </a:lnTo>
                  <a:lnTo>
                    <a:pt x="468" y="516"/>
                  </a:lnTo>
                  <a:lnTo>
                    <a:pt x="465" y="491"/>
                  </a:lnTo>
                  <a:lnTo>
                    <a:pt x="465" y="466"/>
                  </a:lnTo>
                  <a:lnTo>
                    <a:pt x="466" y="451"/>
                  </a:lnTo>
                  <a:lnTo>
                    <a:pt x="466" y="440"/>
                  </a:lnTo>
                  <a:lnTo>
                    <a:pt x="469" y="427"/>
                  </a:lnTo>
                  <a:lnTo>
                    <a:pt x="476" y="415"/>
                  </a:lnTo>
                  <a:lnTo>
                    <a:pt x="485" y="395"/>
                  </a:lnTo>
                  <a:lnTo>
                    <a:pt x="490" y="375"/>
                  </a:lnTo>
                  <a:lnTo>
                    <a:pt x="491" y="353"/>
                  </a:lnTo>
                  <a:lnTo>
                    <a:pt x="493" y="334"/>
                  </a:lnTo>
                  <a:lnTo>
                    <a:pt x="494" y="309"/>
                  </a:lnTo>
                  <a:lnTo>
                    <a:pt x="496" y="286"/>
                  </a:lnTo>
                  <a:lnTo>
                    <a:pt x="491" y="264"/>
                  </a:lnTo>
                  <a:lnTo>
                    <a:pt x="483" y="241"/>
                  </a:lnTo>
                  <a:lnTo>
                    <a:pt x="474" y="219"/>
                  </a:lnTo>
                  <a:lnTo>
                    <a:pt x="460" y="193"/>
                  </a:lnTo>
                  <a:lnTo>
                    <a:pt x="449" y="173"/>
                  </a:lnTo>
                  <a:lnTo>
                    <a:pt x="438" y="154"/>
                  </a:lnTo>
                  <a:lnTo>
                    <a:pt x="431" y="139"/>
                  </a:lnTo>
                  <a:lnTo>
                    <a:pt x="428" y="126"/>
                  </a:lnTo>
                  <a:lnTo>
                    <a:pt x="426" y="111"/>
                  </a:lnTo>
                  <a:lnTo>
                    <a:pt x="428" y="95"/>
                  </a:lnTo>
                  <a:lnTo>
                    <a:pt x="435" y="78"/>
                  </a:lnTo>
                  <a:lnTo>
                    <a:pt x="438" y="69"/>
                  </a:lnTo>
                  <a:lnTo>
                    <a:pt x="440" y="59"/>
                  </a:lnTo>
                  <a:lnTo>
                    <a:pt x="442" y="50"/>
                  </a:lnTo>
                  <a:lnTo>
                    <a:pt x="445" y="41"/>
                  </a:lnTo>
                  <a:lnTo>
                    <a:pt x="449" y="35"/>
                  </a:lnTo>
                  <a:lnTo>
                    <a:pt x="460" y="31"/>
                  </a:lnTo>
                  <a:lnTo>
                    <a:pt x="473" y="31"/>
                  </a:lnTo>
                  <a:lnTo>
                    <a:pt x="483" y="33"/>
                  </a:lnTo>
                  <a:lnTo>
                    <a:pt x="490" y="33"/>
                  </a:lnTo>
                  <a:lnTo>
                    <a:pt x="494" y="31"/>
                  </a:lnTo>
                  <a:lnTo>
                    <a:pt x="497" y="25"/>
                  </a:lnTo>
                  <a:lnTo>
                    <a:pt x="499" y="22"/>
                  </a:lnTo>
                  <a:lnTo>
                    <a:pt x="501" y="17"/>
                  </a:lnTo>
                  <a:lnTo>
                    <a:pt x="499" y="14"/>
                  </a:lnTo>
                  <a:lnTo>
                    <a:pt x="499" y="11"/>
                  </a:lnTo>
                  <a:lnTo>
                    <a:pt x="499" y="8"/>
                  </a:lnTo>
                  <a:lnTo>
                    <a:pt x="497" y="5"/>
                  </a:lnTo>
                  <a:lnTo>
                    <a:pt x="497" y="4"/>
                  </a:lnTo>
                  <a:lnTo>
                    <a:pt x="499" y="2"/>
                  </a:lnTo>
                  <a:lnTo>
                    <a:pt x="501" y="0"/>
                  </a:lnTo>
                  <a:lnTo>
                    <a:pt x="504" y="0"/>
                  </a:lnTo>
                  <a:lnTo>
                    <a:pt x="508" y="0"/>
                  </a:lnTo>
                  <a:lnTo>
                    <a:pt x="522" y="5"/>
                  </a:lnTo>
                  <a:lnTo>
                    <a:pt x="532" y="11"/>
                  </a:lnTo>
                  <a:lnTo>
                    <a:pt x="541" y="21"/>
                  </a:lnTo>
                  <a:lnTo>
                    <a:pt x="552" y="35"/>
                  </a:lnTo>
                  <a:lnTo>
                    <a:pt x="561" y="45"/>
                  </a:lnTo>
                  <a:lnTo>
                    <a:pt x="574" y="59"/>
                  </a:lnTo>
                  <a:lnTo>
                    <a:pt x="588" y="73"/>
                  </a:lnTo>
                  <a:lnTo>
                    <a:pt x="602" y="87"/>
                  </a:lnTo>
                  <a:lnTo>
                    <a:pt x="614" y="101"/>
                  </a:lnTo>
                  <a:lnTo>
                    <a:pt x="625" y="112"/>
                  </a:lnTo>
                  <a:lnTo>
                    <a:pt x="631" y="120"/>
                  </a:lnTo>
                  <a:lnTo>
                    <a:pt x="640" y="134"/>
                  </a:lnTo>
                  <a:lnTo>
                    <a:pt x="653" y="148"/>
                  </a:lnTo>
                  <a:lnTo>
                    <a:pt x="665" y="163"/>
                  </a:lnTo>
                  <a:lnTo>
                    <a:pt x="671" y="173"/>
                  </a:lnTo>
                  <a:lnTo>
                    <a:pt x="678" y="185"/>
                  </a:lnTo>
                  <a:lnTo>
                    <a:pt x="685" y="199"/>
                  </a:lnTo>
                  <a:lnTo>
                    <a:pt x="698" y="216"/>
                  </a:lnTo>
                  <a:lnTo>
                    <a:pt x="712" y="233"/>
                  </a:lnTo>
                  <a:lnTo>
                    <a:pt x="729" y="249"/>
                  </a:lnTo>
                  <a:lnTo>
                    <a:pt x="748" y="263"/>
                  </a:lnTo>
                  <a:lnTo>
                    <a:pt x="765" y="275"/>
                  </a:lnTo>
                  <a:lnTo>
                    <a:pt x="777" y="285"/>
                  </a:lnTo>
                  <a:lnTo>
                    <a:pt x="791" y="300"/>
                  </a:lnTo>
                  <a:lnTo>
                    <a:pt x="805" y="320"/>
                  </a:lnTo>
                  <a:lnTo>
                    <a:pt x="816" y="337"/>
                  </a:lnTo>
                  <a:lnTo>
                    <a:pt x="827" y="347"/>
                  </a:lnTo>
                  <a:lnTo>
                    <a:pt x="842" y="353"/>
                  </a:lnTo>
                  <a:lnTo>
                    <a:pt x="861" y="362"/>
                  </a:lnTo>
                  <a:lnTo>
                    <a:pt x="880" y="372"/>
                  </a:lnTo>
                  <a:lnTo>
                    <a:pt x="894" y="385"/>
                  </a:lnTo>
                  <a:lnTo>
                    <a:pt x="904" y="398"/>
                  </a:lnTo>
                  <a:lnTo>
                    <a:pt x="912" y="407"/>
                  </a:lnTo>
                  <a:lnTo>
                    <a:pt x="918" y="413"/>
                  </a:lnTo>
                  <a:lnTo>
                    <a:pt x="928" y="420"/>
                  </a:lnTo>
                  <a:lnTo>
                    <a:pt x="940" y="424"/>
                  </a:lnTo>
                  <a:lnTo>
                    <a:pt x="954" y="429"/>
                  </a:lnTo>
                  <a:lnTo>
                    <a:pt x="967" y="429"/>
                  </a:lnTo>
                  <a:lnTo>
                    <a:pt x="976" y="431"/>
                  </a:lnTo>
                  <a:lnTo>
                    <a:pt x="984" y="431"/>
                  </a:lnTo>
                  <a:lnTo>
                    <a:pt x="988" y="434"/>
                  </a:lnTo>
                  <a:lnTo>
                    <a:pt x="990" y="441"/>
                  </a:lnTo>
                  <a:lnTo>
                    <a:pt x="988" y="452"/>
                  </a:lnTo>
                  <a:lnTo>
                    <a:pt x="985" y="460"/>
                  </a:lnTo>
                  <a:lnTo>
                    <a:pt x="984" y="468"/>
                  </a:lnTo>
                  <a:lnTo>
                    <a:pt x="985" y="474"/>
                  </a:lnTo>
                  <a:lnTo>
                    <a:pt x="995" y="479"/>
                  </a:lnTo>
                  <a:lnTo>
                    <a:pt x="1018" y="482"/>
                  </a:lnTo>
                  <a:lnTo>
                    <a:pt x="1038" y="479"/>
                  </a:lnTo>
                  <a:lnTo>
                    <a:pt x="1058" y="471"/>
                  </a:lnTo>
                  <a:lnTo>
                    <a:pt x="1071" y="463"/>
                  </a:lnTo>
                  <a:lnTo>
                    <a:pt x="1082" y="460"/>
                  </a:lnTo>
                  <a:lnTo>
                    <a:pt x="1091" y="460"/>
                  </a:lnTo>
                  <a:lnTo>
                    <a:pt x="1099" y="465"/>
                  </a:lnTo>
                  <a:lnTo>
                    <a:pt x="1099" y="471"/>
                  </a:lnTo>
                  <a:lnTo>
                    <a:pt x="1097" y="480"/>
                  </a:lnTo>
                  <a:lnTo>
                    <a:pt x="1092" y="488"/>
                  </a:lnTo>
                  <a:lnTo>
                    <a:pt x="1089" y="494"/>
                  </a:lnTo>
                  <a:lnTo>
                    <a:pt x="1089" y="499"/>
                  </a:lnTo>
                  <a:lnTo>
                    <a:pt x="1094" y="500"/>
                  </a:lnTo>
                  <a:lnTo>
                    <a:pt x="1102" y="496"/>
                  </a:lnTo>
                  <a:lnTo>
                    <a:pt x="1106" y="486"/>
                  </a:lnTo>
                  <a:lnTo>
                    <a:pt x="1111" y="476"/>
                  </a:lnTo>
                  <a:lnTo>
                    <a:pt x="1117" y="468"/>
                  </a:lnTo>
                  <a:lnTo>
                    <a:pt x="1123" y="465"/>
                  </a:lnTo>
                  <a:lnTo>
                    <a:pt x="1130" y="468"/>
                  </a:lnTo>
                  <a:lnTo>
                    <a:pt x="1133" y="472"/>
                  </a:lnTo>
                  <a:lnTo>
                    <a:pt x="1134" y="480"/>
                  </a:lnTo>
                  <a:lnTo>
                    <a:pt x="1137" y="488"/>
                  </a:lnTo>
                  <a:lnTo>
                    <a:pt x="1145" y="499"/>
                  </a:lnTo>
                  <a:lnTo>
                    <a:pt x="1159" y="513"/>
                  </a:lnTo>
                  <a:lnTo>
                    <a:pt x="1178" y="519"/>
                  </a:lnTo>
                  <a:lnTo>
                    <a:pt x="1200" y="521"/>
                  </a:lnTo>
                  <a:lnTo>
                    <a:pt x="1218" y="524"/>
                  </a:lnTo>
                  <a:lnTo>
                    <a:pt x="1235" y="527"/>
                  </a:lnTo>
                  <a:lnTo>
                    <a:pt x="1251" y="528"/>
                  </a:lnTo>
                  <a:lnTo>
                    <a:pt x="1263" y="524"/>
                  </a:lnTo>
                  <a:lnTo>
                    <a:pt x="1271" y="519"/>
                  </a:lnTo>
                  <a:lnTo>
                    <a:pt x="1277" y="514"/>
                  </a:lnTo>
                  <a:lnTo>
                    <a:pt x="1283" y="508"/>
                  </a:lnTo>
                  <a:lnTo>
                    <a:pt x="1290" y="500"/>
                  </a:lnTo>
                  <a:lnTo>
                    <a:pt x="1299" y="488"/>
                  </a:lnTo>
                  <a:lnTo>
                    <a:pt x="1313" y="472"/>
                  </a:lnTo>
                  <a:lnTo>
                    <a:pt x="1322" y="458"/>
                  </a:lnTo>
                  <a:lnTo>
                    <a:pt x="1332" y="448"/>
                  </a:lnTo>
                  <a:lnTo>
                    <a:pt x="1339" y="437"/>
                  </a:lnTo>
                  <a:lnTo>
                    <a:pt x="1350" y="423"/>
                  </a:lnTo>
                  <a:lnTo>
                    <a:pt x="1363" y="409"/>
                  </a:lnTo>
                  <a:lnTo>
                    <a:pt x="1374" y="393"/>
                  </a:lnTo>
                  <a:lnTo>
                    <a:pt x="1381" y="381"/>
                  </a:lnTo>
                  <a:lnTo>
                    <a:pt x="1384" y="376"/>
                  </a:lnTo>
                  <a:lnTo>
                    <a:pt x="1386" y="372"/>
                  </a:lnTo>
                  <a:lnTo>
                    <a:pt x="1388" y="368"/>
                  </a:lnTo>
                  <a:lnTo>
                    <a:pt x="1389" y="364"/>
                  </a:lnTo>
                  <a:lnTo>
                    <a:pt x="1391" y="361"/>
                  </a:lnTo>
                  <a:lnTo>
                    <a:pt x="1392" y="359"/>
                  </a:lnTo>
                  <a:lnTo>
                    <a:pt x="1394" y="359"/>
                  </a:lnTo>
                  <a:lnTo>
                    <a:pt x="1397" y="359"/>
                  </a:lnTo>
                  <a:lnTo>
                    <a:pt x="1398" y="361"/>
                  </a:lnTo>
                  <a:lnTo>
                    <a:pt x="1402" y="365"/>
                  </a:lnTo>
                  <a:lnTo>
                    <a:pt x="1411" y="379"/>
                  </a:lnTo>
                  <a:lnTo>
                    <a:pt x="1414" y="395"/>
                  </a:lnTo>
                  <a:lnTo>
                    <a:pt x="1411" y="409"/>
                  </a:lnTo>
                  <a:lnTo>
                    <a:pt x="1403" y="418"/>
                  </a:lnTo>
                  <a:lnTo>
                    <a:pt x="1395" y="429"/>
                  </a:lnTo>
                  <a:lnTo>
                    <a:pt x="1388" y="441"/>
                  </a:lnTo>
                  <a:lnTo>
                    <a:pt x="1383" y="455"/>
                  </a:lnTo>
                  <a:lnTo>
                    <a:pt x="1381" y="466"/>
                  </a:lnTo>
                  <a:lnTo>
                    <a:pt x="1375" y="476"/>
                  </a:lnTo>
                  <a:lnTo>
                    <a:pt x="1369" y="485"/>
                  </a:lnTo>
                  <a:lnTo>
                    <a:pt x="1364" y="499"/>
                  </a:lnTo>
                  <a:lnTo>
                    <a:pt x="1361" y="517"/>
                  </a:lnTo>
                  <a:lnTo>
                    <a:pt x="1358" y="536"/>
                  </a:lnTo>
                  <a:lnTo>
                    <a:pt x="1355" y="553"/>
                  </a:lnTo>
                  <a:lnTo>
                    <a:pt x="1350" y="564"/>
                  </a:lnTo>
                  <a:lnTo>
                    <a:pt x="1347" y="570"/>
                  </a:lnTo>
                  <a:lnTo>
                    <a:pt x="1342" y="575"/>
                  </a:lnTo>
                  <a:lnTo>
                    <a:pt x="1341" y="581"/>
                  </a:lnTo>
                  <a:lnTo>
                    <a:pt x="1344" y="587"/>
                  </a:lnTo>
                  <a:lnTo>
                    <a:pt x="1352" y="595"/>
                  </a:lnTo>
                  <a:lnTo>
                    <a:pt x="1363" y="608"/>
                  </a:lnTo>
                  <a:lnTo>
                    <a:pt x="1374" y="618"/>
                  </a:lnTo>
                  <a:lnTo>
                    <a:pt x="1383" y="628"/>
                  </a:lnTo>
                  <a:lnTo>
                    <a:pt x="1395" y="631"/>
                  </a:lnTo>
                  <a:lnTo>
                    <a:pt x="1398" y="631"/>
                  </a:lnTo>
                  <a:lnTo>
                    <a:pt x="1403" y="629"/>
                  </a:lnTo>
                  <a:lnTo>
                    <a:pt x="1406" y="629"/>
                  </a:lnTo>
                  <a:lnTo>
                    <a:pt x="1409" y="628"/>
                  </a:lnTo>
                  <a:lnTo>
                    <a:pt x="1412" y="628"/>
                  </a:lnTo>
                  <a:lnTo>
                    <a:pt x="1415" y="628"/>
                  </a:lnTo>
                  <a:lnTo>
                    <a:pt x="1417" y="628"/>
                  </a:lnTo>
                  <a:lnTo>
                    <a:pt x="1419" y="628"/>
                  </a:lnTo>
                  <a:lnTo>
                    <a:pt x="1420" y="631"/>
                  </a:lnTo>
                  <a:lnTo>
                    <a:pt x="1419" y="632"/>
                  </a:lnTo>
                  <a:lnTo>
                    <a:pt x="1419" y="637"/>
                  </a:lnTo>
                  <a:lnTo>
                    <a:pt x="1417" y="643"/>
                  </a:lnTo>
                  <a:lnTo>
                    <a:pt x="1414" y="660"/>
                  </a:lnTo>
                  <a:lnTo>
                    <a:pt x="1412" y="679"/>
                  </a:lnTo>
                  <a:lnTo>
                    <a:pt x="1414" y="696"/>
                  </a:lnTo>
                  <a:lnTo>
                    <a:pt x="1415" y="712"/>
                  </a:lnTo>
                  <a:lnTo>
                    <a:pt x="1415" y="719"/>
                  </a:lnTo>
                  <a:lnTo>
                    <a:pt x="1414" y="722"/>
                  </a:lnTo>
                  <a:lnTo>
                    <a:pt x="1412" y="726"/>
                  </a:lnTo>
                  <a:lnTo>
                    <a:pt x="1411" y="729"/>
                  </a:lnTo>
                  <a:lnTo>
                    <a:pt x="1411" y="730"/>
                  </a:lnTo>
                  <a:lnTo>
                    <a:pt x="1409" y="733"/>
                  </a:lnTo>
                  <a:lnTo>
                    <a:pt x="1411" y="736"/>
                  </a:lnTo>
                  <a:lnTo>
                    <a:pt x="1412" y="738"/>
                  </a:lnTo>
                  <a:lnTo>
                    <a:pt x="1415" y="740"/>
                  </a:lnTo>
                  <a:lnTo>
                    <a:pt x="1422" y="741"/>
                  </a:lnTo>
                  <a:lnTo>
                    <a:pt x="1440" y="744"/>
                  </a:lnTo>
                  <a:lnTo>
                    <a:pt x="1456" y="743"/>
                  </a:lnTo>
                  <a:lnTo>
                    <a:pt x="1467" y="736"/>
                  </a:lnTo>
                  <a:lnTo>
                    <a:pt x="1470" y="730"/>
                  </a:lnTo>
                  <a:lnTo>
                    <a:pt x="1473" y="722"/>
                  </a:lnTo>
                  <a:lnTo>
                    <a:pt x="1476" y="713"/>
                  </a:lnTo>
                  <a:lnTo>
                    <a:pt x="1481" y="704"/>
                  </a:lnTo>
                  <a:lnTo>
                    <a:pt x="1490" y="698"/>
                  </a:lnTo>
                  <a:lnTo>
                    <a:pt x="1499" y="693"/>
                  </a:lnTo>
                  <a:lnTo>
                    <a:pt x="1510" y="687"/>
                  </a:lnTo>
                  <a:lnTo>
                    <a:pt x="1518" y="684"/>
                  </a:lnTo>
                  <a:lnTo>
                    <a:pt x="1526" y="681"/>
                  </a:lnTo>
                  <a:lnTo>
                    <a:pt x="1532" y="682"/>
                  </a:lnTo>
                  <a:lnTo>
                    <a:pt x="1535" y="688"/>
                  </a:lnTo>
                  <a:lnTo>
                    <a:pt x="1534" y="698"/>
                  </a:lnTo>
                  <a:lnTo>
                    <a:pt x="1526" y="707"/>
                  </a:lnTo>
                  <a:lnTo>
                    <a:pt x="1515" y="716"/>
                  </a:lnTo>
                  <a:lnTo>
                    <a:pt x="1502" y="724"/>
                  </a:lnTo>
                  <a:lnTo>
                    <a:pt x="1493" y="735"/>
                  </a:lnTo>
                  <a:lnTo>
                    <a:pt x="1487" y="746"/>
                  </a:lnTo>
                  <a:lnTo>
                    <a:pt x="1482" y="755"/>
                  </a:lnTo>
                  <a:lnTo>
                    <a:pt x="1479" y="766"/>
                  </a:lnTo>
                  <a:lnTo>
                    <a:pt x="1473" y="774"/>
                  </a:lnTo>
                  <a:lnTo>
                    <a:pt x="1467" y="778"/>
                  </a:lnTo>
                  <a:lnTo>
                    <a:pt x="1459" y="777"/>
                  </a:lnTo>
                  <a:lnTo>
                    <a:pt x="1447" y="774"/>
                  </a:lnTo>
                  <a:lnTo>
                    <a:pt x="1433" y="771"/>
                  </a:lnTo>
                  <a:lnTo>
                    <a:pt x="1420" y="771"/>
                  </a:lnTo>
                  <a:lnTo>
                    <a:pt x="1409" y="774"/>
                  </a:lnTo>
                  <a:lnTo>
                    <a:pt x="1402" y="780"/>
                  </a:lnTo>
                  <a:lnTo>
                    <a:pt x="1388" y="802"/>
                  </a:lnTo>
                  <a:lnTo>
                    <a:pt x="1377" y="820"/>
                  </a:lnTo>
                  <a:lnTo>
                    <a:pt x="1369" y="828"/>
                  </a:lnTo>
                  <a:lnTo>
                    <a:pt x="1361" y="839"/>
                  </a:lnTo>
                  <a:lnTo>
                    <a:pt x="1352" y="848"/>
                  </a:lnTo>
                  <a:lnTo>
                    <a:pt x="1342" y="854"/>
                  </a:lnTo>
                  <a:lnTo>
                    <a:pt x="1332" y="854"/>
                  </a:lnTo>
                  <a:lnTo>
                    <a:pt x="1321" y="847"/>
                  </a:lnTo>
                  <a:lnTo>
                    <a:pt x="1311" y="837"/>
                  </a:lnTo>
                  <a:lnTo>
                    <a:pt x="1304" y="833"/>
                  </a:lnTo>
                  <a:lnTo>
                    <a:pt x="1296" y="834"/>
                  </a:lnTo>
                  <a:lnTo>
                    <a:pt x="1293" y="842"/>
                  </a:lnTo>
                  <a:lnTo>
                    <a:pt x="1293" y="850"/>
                  </a:lnTo>
                  <a:lnTo>
                    <a:pt x="1293" y="859"/>
                  </a:lnTo>
                  <a:lnTo>
                    <a:pt x="1293" y="867"/>
                  </a:lnTo>
                  <a:lnTo>
                    <a:pt x="1287" y="872"/>
                  </a:lnTo>
                  <a:lnTo>
                    <a:pt x="1273" y="875"/>
                  </a:lnTo>
                  <a:lnTo>
                    <a:pt x="1254" y="875"/>
                  </a:lnTo>
                  <a:lnTo>
                    <a:pt x="1229" y="873"/>
                  </a:lnTo>
                  <a:lnTo>
                    <a:pt x="1214" y="870"/>
                  </a:lnTo>
                  <a:lnTo>
                    <a:pt x="1198" y="865"/>
                  </a:lnTo>
                  <a:lnTo>
                    <a:pt x="1182" y="861"/>
                  </a:lnTo>
                  <a:lnTo>
                    <a:pt x="1169" y="858"/>
                  </a:lnTo>
                  <a:lnTo>
                    <a:pt x="1158" y="861"/>
                  </a:lnTo>
                  <a:lnTo>
                    <a:pt x="1144" y="867"/>
                  </a:lnTo>
                  <a:lnTo>
                    <a:pt x="1127" y="876"/>
                  </a:lnTo>
                  <a:lnTo>
                    <a:pt x="1108" y="885"/>
                  </a:lnTo>
                  <a:lnTo>
                    <a:pt x="1089" y="896"/>
                  </a:lnTo>
                  <a:lnTo>
                    <a:pt x="1077" y="909"/>
                  </a:lnTo>
                  <a:lnTo>
                    <a:pt x="1063" y="924"/>
                  </a:lnTo>
                  <a:lnTo>
                    <a:pt x="1050" y="940"/>
                  </a:lnTo>
                  <a:lnTo>
                    <a:pt x="1036" y="958"/>
                  </a:lnTo>
                  <a:lnTo>
                    <a:pt x="1019" y="982"/>
                  </a:lnTo>
                  <a:lnTo>
                    <a:pt x="1002" y="1002"/>
                  </a:lnTo>
                  <a:lnTo>
                    <a:pt x="987" y="1021"/>
                  </a:lnTo>
                  <a:lnTo>
                    <a:pt x="973" y="1038"/>
                  </a:lnTo>
                  <a:lnTo>
                    <a:pt x="959" y="1063"/>
                  </a:lnTo>
                  <a:lnTo>
                    <a:pt x="948" y="1080"/>
                  </a:lnTo>
                  <a:lnTo>
                    <a:pt x="940" y="1092"/>
                  </a:lnTo>
                  <a:lnTo>
                    <a:pt x="935" y="1101"/>
                  </a:lnTo>
                  <a:lnTo>
                    <a:pt x="932" y="1111"/>
                  </a:lnTo>
                  <a:lnTo>
                    <a:pt x="934" y="1126"/>
                  </a:lnTo>
                  <a:lnTo>
                    <a:pt x="937" y="1142"/>
                  </a:lnTo>
                  <a:lnTo>
                    <a:pt x="942" y="1156"/>
                  </a:lnTo>
                  <a:lnTo>
                    <a:pt x="945" y="1168"/>
                  </a:lnTo>
                  <a:lnTo>
                    <a:pt x="945" y="1182"/>
                  </a:lnTo>
                  <a:lnTo>
                    <a:pt x="939" y="1198"/>
                  </a:lnTo>
                  <a:lnTo>
                    <a:pt x="929" y="1218"/>
                  </a:lnTo>
                  <a:lnTo>
                    <a:pt x="925" y="1233"/>
                  </a:lnTo>
                  <a:lnTo>
                    <a:pt x="920" y="1244"/>
                  </a:lnTo>
                  <a:lnTo>
                    <a:pt x="915" y="1249"/>
                  </a:lnTo>
                  <a:lnTo>
                    <a:pt x="909" y="1247"/>
                  </a:lnTo>
                  <a:lnTo>
                    <a:pt x="898" y="1241"/>
                  </a:lnTo>
                  <a:lnTo>
                    <a:pt x="887" y="1230"/>
                  </a:lnTo>
                  <a:lnTo>
                    <a:pt x="873" y="1218"/>
                  </a:lnTo>
                  <a:lnTo>
                    <a:pt x="859" y="1207"/>
                  </a:lnTo>
                  <a:lnTo>
                    <a:pt x="847" y="1198"/>
                  </a:lnTo>
                  <a:lnTo>
                    <a:pt x="824" y="1188"/>
                  </a:lnTo>
                  <a:lnTo>
                    <a:pt x="796" y="1177"/>
                  </a:lnTo>
                  <a:lnTo>
                    <a:pt x="768" y="1165"/>
                  </a:lnTo>
                  <a:lnTo>
                    <a:pt x="743" y="1153"/>
                  </a:lnTo>
                  <a:lnTo>
                    <a:pt x="716" y="1137"/>
                  </a:lnTo>
                  <a:lnTo>
                    <a:pt x="693" y="1125"/>
                  </a:lnTo>
                  <a:lnTo>
                    <a:pt x="671" y="1114"/>
                  </a:lnTo>
                  <a:lnTo>
                    <a:pt x="657" y="1104"/>
                  </a:lnTo>
                  <a:lnTo>
                    <a:pt x="645" y="1094"/>
                  </a:lnTo>
                  <a:lnTo>
                    <a:pt x="633" y="1084"/>
                  </a:lnTo>
                  <a:lnTo>
                    <a:pt x="622" y="1080"/>
                  </a:lnTo>
                  <a:lnTo>
                    <a:pt x="615" y="1080"/>
                  </a:lnTo>
                  <a:lnTo>
                    <a:pt x="608" y="1080"/>
                  </a:lnTo>
                  <a:lnTo>
                    <a:pt x="602" y="1080"/>
                  </a:lnTo>
                  <a:lnTo>
                    <a:pt x="592" y="1073"/>
                  </a:lnTo>
                  <a:lnTo>
                    <a:pt x="578" y="1064"/>
                  </a:lnTo>
                  <a:lnTo>
                    <a:pt x="556" y="1045"/>
                  </a:lnTo>
                  <a:lnTo>
                    <a:pt x="538" y="1033"/>
                  </a:lnTo>
                  <a:lnTo>
                    <a:pt x="524" y="1028"/>
                  </a:lnTo>
                  <a:lnTo>
                    <a:pt x="511" y="1028"/>
                  </a:lnTo>
                  <a:lnTo>
                    <a:pt x="494" y="1028"/>
                  </a:lnTo>
                  <a:lnTo>
                    <a:pt x="477" y="1030"/>
                  </a:lnTo>
                  <a:lnTo>
                    <a:pt x="463" y="1035"/>
                  </a:lnTo>
                  <a:lnTo>
                    <a:pt x="448" y="1045"/>
                  </a:lnTo>
                  <a:lnTo>
                    <a:pt x="431" y="1059"/>
                  </a:lnTo>
                  <a:lnTo>
                    <a:pt x="414" y="1073"/>
                  </a:lnTo>
                  <a:lnTo>
                    <a:pt x="393" y="1090"/>
                  </a:lnTo>
                  <a:lnTo>
                    <a:pt x="370" y="1108"/>
                  </a:lnTo>
                  <a:lnTo>
                    <a:pt x="358" y="1118"/>
                  </a:lnTo>
                  <a:lnTo>
                    <a:pt x="347" y="1131"/>
                  </a:lnTo>
                  <a:lnTo>
                    <a:pt x="336" y="1140"/>
                  </a:lnTo>
                  <a:lnTo>
                    <a:pt x="327" y="1145"/>
                  </a:lnTo>
                  <a:lnTo>
                    <a:pt x="319" y="1143"/>
                  </a:lnTo>
                  <a:lnTo>
                    <a:pt x="311" y="1135"/>
                  </a:lnTo>
                  <a:lnTo>
                    <a:pt x="302" y="1125"/>
                  </a:lnTo>
                  <a:lnTo>
                    <a:pt x="294" y="1111"/>
                  </a:lnTo>
                  <a:lnTo>
                    <a:pt x="286" y="1098"/>
                  </a:lnTo>
                  <a:lnTo>
                    <a:pt x="282" y="1089"/>
                  </a:lnTo>
                  <a:lnTo>
                    <a:pt x="277" y="1080"/>
                  </a:lnTo>
                  <a:lnTo>
                    <a:pt x="266" y="1072"/>
                  </a:lnTo>
                  <a:lnTo>
                    <a:pt x="252" y="1063"/>
                  </a:lnTo>
                  <a:lnTo>
                    <a:pt x="241" y="1053"/>
                  </a:lnTo>
                  <a:lnTo>
                    <a:pt x="230" y="1047"/>
                  </a:lnTo>
                  <a:lnTo>
                    <a:pt x="216" y="1047"/>
                  </a:lnTo>
                  <a:lnTo>
                    <a:pt x="202" y="1050"/>
                  </a:lnTo>
                  <a:lnTo>
                    <a:pt x="190" y="1055"/>
                  </a:lnTo>
                  <a:lnTo>
                    <a:pt x="179" y="1063"/>
                  </a:lnTo>
                  <a:lnTo>
                    <a:pt x="173" y="1076"/>
                  </a:lnTo>
                  <a:lnTo>
                    <a:pt x="165" y="1090"/>
                  </a:lnTo>
                  <a:lnTo>
                    <a:pt x="159" y="1100"/>
                  </a:lnTo>
                  <a:lnTo>
                    <a:pt x="153" y="1109"/>
                  </a:lnTo>
                  <a:lnTo>
                    <a:pt x="151" y="1120"/>
                  </a:lnTo>
                  <a:lnTo>
                    <a:pt x="149" y="1132"/>
                  </a:lnTo>
                  <a:lnTo>
                    <a:pt x="146" y="1143"/>
                  </a:lnTo>
                  <a:lnTo>
                    <a:pt x="146" y="1154"/>
                  </a:lnTo>
                  <a:lnTo>
                    <a:pt x="151" y="1163"/>
                  </a:lnTo>
                  <a:lnTo>
                    <a:pt x="160" y="1170"/>
                  </a:lnTo>
                  <a:lnTo>
                    <a:pt x="168" y="1174"/>
                  </a:lnTo>
                  <a:lnTo>
                    <a:pt x="176" y="1177"/>
                  </a:lnTo>
                  <a:lnTo>
                    <a:pt x="185" y="1185"/>
                  </a:lnTo>
                  <a:lnTo>
                    <a:pt x="193" y="1198"/>
                  </a:lnTo>
                  <a:lnTo>
                    <a:pt x="201" y="1208"/>
                  </a:lnTo>
                  <a:lnTo>
                    <a:pt x="210" y="1216"/>
                  </a:lnTo>
                  <a:lnTo>
                    <a:pt x="219" y="1219"/>
                  </a:lnTo>
                  <a:lnTo>
                    <a:pt x="227" y="1219"/>
                  </a:lnTo>
                  <a:lnTo>
                    <a:pt x="230" y="1218"/>
                  </a:lnTo>
                  <a:lnTo>
                    <a:pt x="235" y="1215"/>
                  </a:lnTo>
                  <a:lnTo>
                    <a:pt x="241" y="1215"/>
                  </a:lnTo>
                  <a:lnTo>
                    <a:pt x="250" y="1219"/>
                  </a:lnTo>
                  <a:lnTo>
                    <a:pt x="264" y="1226"/>
                  </a:lnTo>
                  <a:lnTo>
                    <a:pt x="280" y="1232"/>
                  </a:lnTo>
                  <a:lnTo>
                    <a:pt x="294" y="1238"/>
                  </a:lnTo>
                  <a:lnTo>
                    <a:pt x="303" y="1246"/>
                  </a:lnTo>
                  <a:lnTo>
                    <a:pt x="311" y="1252"/>
                  </a:lnTo>
                  <a:lnTo>
                    <a:pt x="322" y="1257"/>
                  </a:lnTo>
                  <a:lnTo>
                    <a:pt x="334" y="1263"/>
                  </a:lnTo>
                  <a:lnTo>
                    <a:pt x="347" y="1271"/>
                  </a:lnTo>
                  <a:lnTo>
                    <a:pt x="356" y="1278"/>
                  </a:lnTo>
                  <a:lnTo>
                    <a:pt x="361" y="1289"/>
                  </a:lnTo>
                  <a:lnTo>
                    <a:pt x="367" y="1302"/>
                  </a:lnTo>
                  <a:lnTo>
                    <a:pt x="375" y="1311"/>
                  </a:lnTo>
                  <a:lnTo>
                    <a:pt x="382" y="1317"/>
                  </a:lnTo>
                  <a:lnTo>
                    <a:pt x="389" y="1322"/>
                  </a:lnTo>
                  <a:lnTo>
                    <a:pt x="390" y="1326"/>
                  </a:lnTo>
                  <a:lnTo>
                    <a:pt x="387" y="1333"/>
                  </a:lnTo>
                  <a:lnTo>
                    <a:pt x="378" y="1340"/>
                  </a:lnTo>
                  <a:lnTo>
                    <a:pt x="367" y="1348"/>
                  </a:lnTo>
                  <a:lnTo>
                    <a:pt x="353" y="1353"/>
                  </a:lnTo>
                  <a:lnTo>
                    <a:pt x="341" y="1356"/>
                  </a:lnTo>
                  <a:lnTo>
                    <a:pt x="319" y="1351"/>
                  </a:lnTo>
                  <a:lnTo>
                    <a:pt x="300" y="1345"/>
                  </a:lnTo>
                  <a:lnTo>
                    <a:pt x="282" y="1342"/>
                  </a:lnTo>
                  <a:lnTo>
                    <a:pt x="271" y="1339"/>
                  </a:lnTo>
                  <a:lnTo>
                    <a:pt x="263" y="1333"/>
                  </a:lnTo>
                  <a:lnTo>
                    <a:pt x="257" y="1326"/>
                  </a:lnTo>
                  <a:lnTo>
                    <a:pt x="250" y="1325"/>
                  </a:lnTo>
                  <a:lnTo>
                    <a:pt x="244" y="1328"/>
                  </a:lnTo>
                  <a:lnTo>
                    <a:pt x="236" y="1340"/>
                  </a:lnTo>
                  <a:lnTo>
                    <a:pt x="232" y="1351"/>
                  </a:lnTo>
                  <a:lnTo>
                    <a:pt x="224" y="1361"/>
                  </a:lnTo>
                  <a:lnTo>
                    <a:pt x="218" y="1364"/>
                  </a:lnTo>
                  <a:lnTo>
                    <a:pt x="210" y="1364"/>
                  </a:lnTo>
                  <a:lnTo>
                    <a:pt x="201" y="1364"/>
                  </a:lnTo>
                  <a:lnTo>
                    <a:pt x="195" y="1365"/>
                  </a:lnTo>
                  <a:lnTo>
                    <a:pt x="190" y="1370"/>
                  </a:lnTo>
                  <a:lnTo>
                    <a:pt x="188" y="1379"/>
                  </a:lnTo>
                  <a:lnTo>
                    <a:pt x="191" y="1396"/>
                  </a:lnTo>
                  <a:lnTo>
                    <a:pt x="195" y="1412"/>
                  </a:lnTo>
                  <a:lnTo>
                    <a:pt x="196" y="1424"/>
                  </a:lnTo>
                  <a:lnTo>
                    <a:pt x="195" y="1431"/>
                  </a:lnTo>
                  <a:lnTo>
                    <a:pt x="190" y="1432"/>
                  </a:lnTo>
                  <a:lnTo>
                    <a:pt x="182" y="1432"/>
                  </a:lnTo>
                  <a:lnTo>
                    <a:pt x="170" y="1434"/>
                  </a:lnTo>
                  <a:lnTo>
                    <a:pt x="159" y="1437"/>
                  </a:lnTo>
                  <a:lnTo>
                    <a:pt x="149" y="1444"/>
                  </a:lnTo>
                  <a:lnTo>
                    <a:pt x="140" y="1455"/>
                  </a:lnTo>
                  <a:lnTo>
                    <a:pt x="134" y="1466"/>
                  </a:lnTo>
                  <a:lnTo>
                    <a:pt x="131" y="1474"/>
                  </a:lnTo>
                  <a:lnTo>
                    <a:pt x="129" y="14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 dirty="0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7BAE5000-8848-4233-BAFA-5CECB621A1A3}"/>
                </a:ext>
              </a:extLst>
            </p:cNvPr>
            <p:cNvSpPr>
              <a:spLocks/>
            </p:cNvSpPr>
            <p:nvPr/>
          </p:nvSpPr>
          <p:spPr bwMode="gray">
            <a:xfrm>
              <a:off x="3737" y="1173"/>
              <a:ext cx="138" cy="153"/>
            </a:xfrm>
            <a:custGeom>
              <a:avLst/>
              <a:gdLst>
                <a:gd name="T0" fmla="*/ 7 w 277"/>
                <a:gd name="T1" fmla="*/ 283 h 306"/>
                <a:gd name="T2" fmla="*/ 0 w 277"/>
                <a:gd name="T3" fmla="*/ 268 h 306"/>
                <a:gd name="T4" fmla="*/ 13 w 277"/>
                <a:gd name="T5" fmla="*/ 246 h 306"/>
                <a:gd name="T6" fmla="*/ 39 w 277"/>
                <a:gd name="T7" fmla="*/ 218 h 306"/>
                <a:gd name="T8" fmla="*/ 66 w 277"/>
                <a:gd name="T9" fmla="*/ 188 h 306"/>
                <a:gd name="T10" fmla="*/ 84 w 277"/>
                <a:gd name="T11" fmla="*/ 159 h 306"/>
                <a:gd name="T12" fmla="*/ 86 w 277"/>
                <a:gd name="T13" fmla="*/ 140 h 306"/>
                <a:gd name="T14" fmla="*/ 92 w 277"/>
                <a:gd name="T15" fmla="*/ 125 h 306"/>
                <a:gd name="T16" fmla="*/ 128 w 277"/>
                <a:gd name="T17" fmla="*/ 83 h 306"/>
                <a:gd name="T18" fmla="*/ 145 w 277"/>
                <a:gd name="T19" fmla="*/ 52 h 306"/>
                <a:gd name="T20" fmla="*/ 153 w 277"/>
                <a:gd name="T21" fmla="*/ 27 h 306"/>
                <a:gd name="T22" fmla="*/ 165 w 277"/>
                <a:gd name="T23" fmla="*/ 5 h 306"/>
                <a:gd name="T24" fmla="*/ 177 w 277"/>
                <a:gd name="T25" fmla="*/ 2 h 306"/>
                <a:gd name="T26" fmla="*/ 196 w 277"/>
                <a:gd name="T27" fmla="*/ 14 h 306"/>
                <a:gd name="T28" fmla="*/ 219 w 277"/>
                <a:gd name="T29" fmla="*/ 22 h 306"/>
                <a:gd name="T30" fmla="*/ 249 w 277"/>
                <a:gd name="T31" fmla="*/ 21 h 306"/>
                <a:gd name="T32" fmla="*/ 264 w 277"/>
                <a:gd name="T33" fmla="*/ 14 h 306"/>
                <a:gd name="T34" fmla="*/ 275 w 277"/>
                <a:gd name="T35" fmla="*/ 13 h 306"/>
                <a:gd name="T36" fmla="*/ 275 w 277"/>
                <a:gd name="T37" fmla="*/ 33 h 306"/>
                <a:gd name="T38" fmla="*/ 264 w 277"/>
                <a:gd name="T39" fmla="*/ 55 h 306"/>
                <a:gd name="T40" fmla="*/ 235 w 277"/>
                <a:gd name="T41" fmla="*/ 69 h 306"/>
                <a:gd name="T42" fmla="*/ 216 w 277"/>
                <a:gd name="T43" fmla="*/ 84 h 306"/>
                <a:gd name="T44" fmla="*/ 196 w 277"/>
                <a:gd name="T45" fmla="*/ 92 h 306"/>
                <a:gd name="T46" fmla="*/ 184 w 277"/>
                <a:gd name="T47" fmla="*/ 91 h 306"/>
                <a:gd name="T48" fmla="*/ 167 w 277"/>
                <a:gd name="T49" fmla="*/ 101 h 306"/>
                <a:gd name="T50" fmla="*/ 146 w 277"/>
                <a:gd name="T51" fmla="*/ 128 h 306"/>
                <a:gd name="T52" fmla="*/ 136 w 277"/>
                <a:gd name="T53" fmla="*/ 148 h 306"/>
                <a:gd name="T54" fmla="*/ 125 w 277"/>
                <a:gd name="T55" fmla="*/ 167 h 306"/>
                <a:gd name="T56" fmla="*/ 117 w 277"/>
                <a:gd name="T57" fmla="*/ 181 h 306"/>
                <a:gd name="T58" fmla="*/ 114 w 277"/>
                <a:gd name="T59" fmla="*/ 190 h 306"/>
                <a:gd name="T60" fmla="*/ 98 w 277"/>
                <a:gd name="T61" fmla="*/ 205 h 306"/>
                <a:gd name="T62" fmla="*/ 87 w 277"/>
                <a:gd name="T63" fmla="*/ 221 h 306"/>
                <a:gd name="T64" fmla="*/ 84 w 277"/>
                <a:gd name="T65" fmla="*/ 226 h 306"/>
                <a:gd name="T66" fmla="*/ 78 w 277"/>
                <a:gd name="T67" fmla="*/ 227 h 306"/>
                <a:gd name="T68" fmla="*/ 70 w 277"/>
                <a:gd name="T69" fmla="*/ 229 h 306"/>
                <a:gd name="T70" fmla="*/ 63 w 277"/>
                <a:gd name="T71" fmla="*/ 235 h 306"/>
                <a:gd name="T72" fmla="*/ 50 w 277"/>
                <a:gd name="T73" fmla="*/ 246 h 306"/>
                <a:gd name="T74" fmla="*/ 41 w 277"/>
                <a:gd name="T75" fmla="*/ 260 h 306"/>
                <a:gd name="T76" fmla="*/ 44 w 277"/>
                <a:gd name="T77" fmla="*/ 285 h 306"/>
                <a:gd name="T78" fmla="*/ 45 w 277"/>
                <a:gd name="T79" fmla="*/ 299 h 306"/>
                <a:gd name="T80" fmla="*/ 35 w 277"/>
                <a:gd name="T81" fmla="*/ 306 h 306"/>
                <a:gd name="T82" fmla="*/ 19 w 277"/>
                <a:gd name="T83" fmla="*/ 300 h 306"/>
                <a:gd name="T84" fmla="*/ 13 w 277"/>
                <a:gd name="T85" fmla="*/ 29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7" h="306">
                  <a:moveTo>
                    <a:pt x="13" y="295"/>
                  </a:moveTo>
                  <a:lnTo>
                    <a:pt x="7" y="283"/>
                  </a:lnTo>
                  <a:lnTo>
                    <a:pt x="2" y="275"/>
                  </a:lnTo>
                  <a:lnTo>
                    <a:pt x="0" y="268"/>
                  </a:lnTo>
                  <a:lnTo>
                    <a:pt x="3" y="258"/>
                  </a:lnTo>
                  <a:lnTo>
                    <a:pt x="13" y="246"/>
                  </a:lnTo>
                  <a:lnTo>
                    <a:pt x="25" y="232"/>
                  </a:lnTo>
                  <a:lnTo>
                    <a:pt x="39" y="218"/>
                  </a:lnTo>
                  <a:lnTo>
                    <a:pt x="50" y="204"/>
                  </a:lnTo>
                  <a:lnTo>
                    <a:pt x="66" y="188"/>
                  </a:lnTo>
                  <a:lnTo>
                    <a:pt x="78" y="173"/>
                  </a:lnTo>
                  <a:lnTo>
                    <a:pt x="84" y="159"/>
                  </a:lnTo>
                  <a:lnTo>
                    <a:pt x="86" y="148"/>
                  </a:lnTo>
                  <a:lnTo>
                    <a:pt x="86" y="140"/>
                  </a:lnTo>
                  <a:lnTo>
                    <a:pt x="87" y="132"/>
                  </a:lnTo>
                  <a:lnTo>
                    <a:pt x="92" y="125"/>
                  </a:lnTo>
                  <a:lnTo>
                    <a:pt x="109" y="103"/>
                  </a:lnTo>
                  <a:lnTo>
                    <a:pt x="128" y="83"/>
                  </a:lnTo>
                  <a:lnTo>
                    <a:pt x="139" y="69"/>
                  </a:lnTo>
                  <a:lnTo>
                    <a:pt x="145" y="52"/>
                  </a:lnTo>
                  <a:lnTo>
                    <a:pt x="149" y="38"/>
                  </a:lnTo>
                  <a:lnTo>
                    <a:pt x="153" y="27"/>
                  </a:lnTo>
                  <a:lnTo>
                    <a:pt x="159" y="14"/>
                  </a:lnTo>
                  <a:lnTo>
                    <a:pt x="165" y="5"/>
                  </a:lnTo>
                  <a:lnTo>
                    <a:pt x="171" y="0"/>
                  </a:lnTo>
                  <a:lnTo>
                    <a:pt x="177" y="2"/>
                  </a:lnTo>
                  <a:lnTo>
                    <a:pt x="185" y="8"/>
                  </a:lnTo>
                  <a:lnTo>
                    <a:pt x="196" y="14"/>
                  </a:lnTo>
                  <a:lnTo>
                    <a:pt x="205" y="19"/>
                  </a:lnTo>
                  <a:lnTo>
                    <a:pt x="219" y="22"/>
                  </a:lnTo>
                  <a:lnTo>
                    <a:pt x="233" y="24"/>
                  </a:lnTo>
                  <a:lnTo>
                    <a:pt x="249" y="21"/>
                  </a:lnTo>
                  <a:lnTo>
                    <a:pt x="257" y="18"/>
                  </a:lnTo>
                  <a:lnTo>
                    <a:pt x="264" y="14"/>
                  </a:lnTo>
                  <a:lnTo>
                    <a:pt x="271" y="11"/>
                  </a:lnTo>
                  <a:lnTo>
                    <a:pt x="275" y="13"/>
                  </a:lnTo>
                  <a:lnTo>
                    <a:pt x="277" y="21"/>
                  </a:lnTo>
                  <a:lnTo>
                    <a:pt x="275" y="33"/>
                  </a:lnTo>
                  <a:lnTo>
                    <a:pt x="272" y="45"/>
                  </a:lnTo>
                  <a:lnTo>
                    <a:pt x="264" y="55"/>
                  </a:lnTo>
                  <a:lnTo>
                    <a:pt x="249" y="63"/>
                  </a:lnTo>
                  <a:lnTo>
                    <a:pt x="235" y="69"/>
                  </a:lnTo>
                  <a:lnTo>
                    <a:pt x="226" y="77"/>
                  </a:lnTo>
                  <a:lnTo>
                    <a:pt x="216" y="84"/>
                  </a:lnTo>
                  <a:lnTo>
                    <a:pt x="207" y="91"/>
                  </a:lnTo>
                  <a:lnTo>
                    <a:pt x="196" y="92"/>
                  </a:lnTo>
                  <a:lnTo>
                    <a:pt x="190" y="92"/>
                  </a:lnTo>
                  <a:lnTo>
                    <a:pt x="184" y="91"/>
                  </a:lnTo>
                  <a:lnTo>
                    <a:pt x="177" y="94"/>
                  </a:lnTo>
                  <a:lnTo>
                    <a:pt x="167" y="101"/>
                  </a:lnTo>
                  <a:lnTo>
                    <a:pt x="157" y="112"/>
                  </a:lnTo>
                  <a:lnTo>
                    <a:pt x="146" y="128"/>
                  </a:lnTo>
                  <a:lnTo>
                    <a:pt x="140" y="139"/>
                  </a:lnTo>
                  <a:lnTo>
                    <a:pt x="136" y="148"/>
                  </a:lnTo>
                  <a:lnTo>
                    <a:pt x="131" y="156"/>
                  </a:lnTo>
                  <a:lnTo>
                    <a:pt x="125" y="167"/>
                  </a:lnTo>
                  <a:lnTo>
                    <a:pt x="120" y="176"/>
                  </a:lnTo>
                  <a:lnTo>
                    <a:pt x="117" y="181"/>
                  </a:lnTo>
                  <a:lnTo>
                    <a:pt x="117" y="185"/>
                  </a:lnTo>
                  <a:lnTo>
                    <a:pt x="114" y="190"/>
                  </a:lnTo>
                  <a:lnTo>
                    <a:pt x="109" y="196"/>
                  </a:lnTo>
                  <a:lnTo>
                    <a:pt x="98" y="205"/>
                  </a:lnTo>
                  <a:lnTo>
                    <a:pt x="90" y="212"/>
                  </a:lnTo>
                  <a:lnTo>
                    <a:pt x="87" y="221"/>
                  </a:lnTo>
                  <a:lnTo>
                    <a:pt x="86" y="224"/>
                  </a:lnTo>
                  <a:lnTo>
                    <a:pt x="84" y="226"/>
                  </a:lnTo>
                  <a:lnTo>
                    <a:pt x="81" y="227"/>
                  </a:lnTo>
                  <a:lnTo>
                    <a:pt x="78" y="227"/>
                  </a:lnTo>
                  <a:lnTo>
                    <a:pt x="73" y="227"/>
                  </a:lnTo>
                  <a:lnTo>
                    <a:pt x="70" y="229"/>
                  </a:lnTo>
                  <a:lnTo>
                    <a:pt x="67" y="230"/>
                  </a:lnTo>
                  <a:lnTo>
                    <a:pt x="63" y="235"/>
                  </a:lnTo>
                  <a:lnTo>
                    <a:pt x="56" y="241"/>
                  </a:lnTo>
                  <a:lnTo>
                    <a:pt x="50" y="246"/>
                  </a:lnTo>
                  <a:lnTo>
                    <a:pt x="44" y="252"/>
                  </a:lnTo>
                  <a:lnTo>
                    <a:pt x="41" y="260"/>
                  </a:lnTo>
                  <a:lnTo>
                    <a:pt x="41" y="271"/>
                  </a:lnTo>
                  <a:lnTo>
                    <a:pt x="44" y="285"/>
                  </a:lnTo>
                  <a:lnTo>
                    <a:pt x="45" y="294"/>
                  </a:lnTo>
                  <a:lnTo>
                    <a:pt x="45" y="299"/>
                  </a:lnTo>
                  <a:lnTo>
                    <a:pt x="41" y="305"/>
                  </a:lnTo>
                  <a:lnTo>
                    <a:pt x="35" y="306"/>
                  </a:lnTo>
                  <a:lnTo>
                    <a:pt x="27" y="305"/>
                  </a:lnTo>
                  <a:lnTo>
                    <a:pt x="19" y="300"/>
                  </a:lnTo>
                  <a:lnTo>
                    <a:pt x="14" y="297"/>
                  </a:lnTo>
                  <a:lnTo>
                    <a:pt x="13" y="295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6EBDF1EA-8C1C-41A6-BABF-086B2E865FF9}"/>
                </a:ext>
              </a:extLst>
            </p:cNvPr>
            <p:cNvSpPr>
              <a:spLocks/>
            </p:cNvSpPr>
            <p:nvPr/>
          </p:nvSpPr>
          <p:spPr bwMode="gray">
            <a:xfrm>
              <a:off x="3888" y="1273"/>
              <a:ext cx="39" cy="40"/>
            </a:xfrm>
            <a:custGeom>
              <a:avLst/>
              <a:gdLst>
                <a:gd name="T0" fmla="*/ 16 w 78"/>
                <a:gd name="T1" fmla="*/ 81 h 81"/>
                <a:gd name="T2" fmla="*/ 5 w 78"/>
                <a:gd name="T3" fmla="*/ 71 h 81"/>
                <a:gd name="T4" fmla="*/ 0 w 78"/>
                <a:gd name="T5" fmla="*/ 59 h 81"/>
                <a:gd name="T6" fmla="*/ 2 w 78"/>
                <a:gd name="T7" fmla="*/ 48 h 81"/>
                <a:gd name="T8" fmla="*/ 8 w 78"/>
                <a:gd name="T9" fmla="*/ 35 h 81"/>
                <a:gd name="T10" fmla="*/ 20 w 78"/>
                <a:gd name="T11" fmla="*/ 25 h 81"/>
                <a:gd name="T12" fmla="*/ 38 w 78"/>
                <a:gd name="T13" fmla="*/ 15 h 81"/>
                <a:gd name="T14" fmla="*/ 47 w 78"/>
                <a:gd name="T15" fmla="*/ 9 h 81"/>
                <a:gd name="T16" fmla="*/ 53 w 78"/>
                <a:gd name="T17" fmla="*/ 3 h 81"/>
                <a:gd name="T18" fmla="*/ 58 w 78"/>
                <a:gd name="T19" fmla="*/ 0 h 81"/>
                <a:gd name="T20" fmla="*/ 62 w 78"/>
                <a:gd name="T21" fmla="*/ 0 h 81"/>
                <a:gd name="T22" fmla="*/ 67 w 78"/>
                <a:gd name="T23" fmla="*/ 6 h 81"/>
                <a:gd name="T24" fmla="*/ 73 w 78"/>
                <a:gd name="T25" fmla="*/ 15 h 81"/>
                <a:gd name="T26" fmla="*/ 76 w 78"/>
                <a:gd name="T27" fmla="*/ 26 h 81"/>
                <a:gd name="T28" fmla="*/ 78 w 78"/>
                <a:gd name="T29" fmla="*/ 35 h 81"/>
                <a:gd name="T30" fmla="*/ 76 w 78"/>
                <a:gd name="T31" fmla="*/ 45 h 81"/>
                <a:gd name="T32" fmla="*/ 67 w 78"/>
                <a:gd name="T33" fmla="*/ 53 h 81"/>
                <a:gd name="T34" fmla="*/ 55 w 78"/>
                <a:gd name="T35" fmla="*/ 60 h 81"/>
                <a:gd name="T36" fmla="*/ 41 w 78"/>
                <a:gd name="T37" fmla="*/ 67 h 81"/>
                <a:gd name="T38" fmla="*/ 28 w 78"/>
                <a:gd name="T39" fmla="*/ 74 h 81"/>
                <a:gd name="T40" fmla="*/ 19 w 78"/>
                <a:gd name="T41" fmla="*/ 79 h 81"/>
                <a:gd name="T42" fmla="*/ 16 w 78"/>
                <a:gd name="T4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8" h="81">
                  <a:moveTo>
                    <a:pt x="16" y="81"/>
                  </a:moveTo>
                  <a:lnTo>
                    <a:pt x="5" y="71"/>
                  </a:lnTo>
                  <a:lnTo>
                    <a:pt x="0" y="59"/>
                  </a:lnTo>
                  <a:lnTo>
                    <a:pt x="2" y="48"/>
                  </a:lnTo>
                  <a:lnTo>
                    <a:pt x="8" y="35"/>
                  </a:lnTo>
                  <a:lnTo>
                    <a:pt x="20" y="25"/>
                  </a:lnTo>
                  <a:lnTo>
                    <a:pt x="38" y="15"/>
                  </a:lnTo>
                  <a:lnTo>
                    <a:pt x="47" y="9"/>
                  </a:lnTo>
                  <a:lnTo>
                    <a:pt x="53" y="3"/>
                  </a:lnTo>
                  <a:lnTo>
                    <a:pt x="58" y="0"/>
                  </a:lnTo>
                  <a:lnTo>
                    <a:pt x="62" y="0"/>
                  </a:lnTo>
                  <a:lnTo>
                    <a:pt x="67" y="6"/>
                  </a:lnTo>
                  <a:lnTo>
                    <a:pt x="73" y="15"/>
                  </a:lnTo>
                  <a:lnTo>
                    <a:pt x="76" y="26"/>
                  </a:lnTo>
                  <a:lnTo>
                    <a:pt x="78" y="35"/>
                  </a:lnTo>
                  <a:lnTo>
                    <a:pt x="76" y="45"/>
                  </a:lnTo>
                  <a:lnTo>
                    <a:pt x="67" y="53"/>
                  </a:lnTo>
                  <a:lnTo>
                    <a:pt x="55" y="60"/>
                  </a:lnTo>
                  <a:lnTo>
                    <a:pt x="41" y="67"/>
                  </a:lnTo>
                  <a:lnTo>
                    <a:pt x="28" y="74"/>
                  </a:lnTo>
                  <a:lnTo>
                    <a:pt x="19" y="79"/>
                  </a:lnTo>
                  <a:lnTo>
                    <a:pt x="16" y="81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33" name="Freeform 20">
              <a:extLst>
                <a:ext uri="{FF2B5EF4-FFF2-40B4-BE49-F238E27FC236}">
                  <a16:creationId xmlns:a16="http://schemas.microsoft.com/office/drawing/2014/main" id="{A94A44C4-3462-44B7-9A88-370C3535A6B2}"/>
                </a:ext>
              </a:extLst>
            </p:cNvPr>
            <p:cNvSpPr>
              <a:spLocks/>
            </p:cNvSpPr>
            <p:nvPr/>
          </p:nvSpPr>
          <p:spPr bwMode="gray">
            <a:xfrm>
              <a:off x="3910" y="962"/>
              <a:ext cx="234" cy="223"/>
            </a:xfrm>
            <a:custGeom>
              <a:avLst/>
              <a:gdLst>
                <a:gd name="T0" fmla="*/ 0 w 467"/>
                <a:gd name="T1" fmla="*/ 418 h 447"/>
                <a:gd name="T2" fmla="*/ 20 w 467"/>
                <a:gd name="T3" fmla="*/ 387 h 447"/>
                <a:gd name="T4" fmla="*/ 28 w 467"/>
                <a:gd name="T5" fmla="*/ 374 h 447"/>
                <a:gd name="T6" fmla="*/ 49 w 467"/>
                <a:gd name="T7" fmla="*/ 362 h 447"/>
                <a:gd name="T8" fmla="*/ 65 w 467"/>
                <a:gd name="T9" fmla="*/ 348 h 447"/>
                <a:gd name="T10" fmla="*/ 62 w 467"/>
                <a:gd name="T11" fmla="*/ 332 h 447"/>
                <a:gd name="T12" fmla="*/ 54 w 467"/>
                <a:gd name="T13" fmla="*/ 317 h 447"/>
                <a:gd name="T14" fmla="*/ 67 w 467"/>
                <a:gd name="T15" fmla="*/ 294 h 447"/>
                <a:gd name="T16" fmla="*/ 90 w 467"/>
                <a:gd name="T17" fmla="*/ 277 h 447"/>
                <a:gd name="T18" fmla="*/ 116 w 467"/>
                <a:gd name="T19" fmla="*/ 250 h 447"/>
                <a:gd name="T20" fmla="*/ 132 w 467"/>
                <a:gd name="T21" fmla="*/ 211 h 447"/>
                <a:gd name="T22" fmla="*/ 149 w 467"/>
                <a:gd name="T23" fmla="*/ 188 h 447"/>
                <a:gd name="T24" fmla="*/ 160 w 467"/>
                <a:gd name="T25" fmla="*/ 196 h 447"/>
                <a:gd name="T26" fmla="*/ 178 w 467"/>
                <a:gd name="T27" fmla="*/ 182 h 447"/>
                <a:gd name="T28" fmla="*/ 182 w 467"/>
                <a:gd name="T29" fmla="*/ 166 h 447"/>
                <a:gd name="T30" fmla="*/ 206 w 467"/>
                <a:gd name="T31" fmla="*/ 145 h 447"/>
                <a:gd name="T32" fmla="*/ 228 w 467"/>
                <a:gd name="T33" fmla="*/ 137 h 447"/>
                <a:gd name="T34" fmla="*/ 225 w 467"/>
                <a:gd name="T35" fmla="*/ 107 h 447"/>
                <a:gd name="T36" fmla="*/ 225 w 467"/>
                <a:gd name="T37" fmla="*/ 68 h 447"/>
                <a:gd name="T38" fmla="*/ 245 w 467"/>
                <a:gd name="T39" fmla="*/ 65 h 447"/>
                <a:gd name="T40" fmla="*/ 261 w 467"/>
                <a:gd name="T41" fmla="*/ 98 h 447"/>
                <a:gd name="T42" fmla="*/ 292 w 467"/>
                <a:gd name="T43" fmla="*/ 110 h 447"/>
                <a:gd name="T44" fmla="*/ 321 w 467"/>
                <a:gd name="T45" fmla="*/ 98 h 447"/>
                <a:gd name="T46" fmla="*/ 338 w 467"/>
                <a:gd name="T47" fmla="*/ 92 h 447"/>
                <a:gd name="T48" fmla="*/ 360 w 467"/>
                <a:gd name="T49" fmla="*/ 70 h 447"/>
                <a:gd name="T50" fmla="*/ 401 w 467"/>
                <a:gd name="T51" fmla="*/ 20 h 447"/>
                <a:gd name="T52" fmla="*/ 439 w 467"/>
                <a:gd name="T53" fmla="*/ 2 h 447"/>
                <a:gd name="T54" fmla="*/ 466 w 467"/>
                <a:gd name="T55" fmla="*/ 5 h 447"/>
                <a:gd name="T56" fmla="*/ 461 w 467"/>
                <a:gd name="T57" fmla="*/ 28 h 447"/>
                <a:gd name="T58" fmla="*/ 453 w 467"/>
                <a:gd name="T59" fmla="*/ 45 h 447"/>
                <a:gd name="T60" fmla="*/ 467 w 467"/>
                <a:gd name="T61" fmla="*/ 67 h 447"/>
                <a:gd name="T62" fmla="*/ 449 w 467"/>
                <a:gd name="T63" fmla="*/ 87 h 447"/>
                <a:gd name="T64" fmla="*/ 411 w 467"/>
                <a:gd name="T65" fmla="*/ 90 h 447"/>
                <a:gd name="T66" fmla="*/ 373 w 467"/>
                <a:gd name="T67" fmla="*/ 110 h 447"/>
                <a:gd name="T68" fmla="*/ 351 w 467"/>
                <a:gd name="T69" fmla="*/ 123 h 447"/>
                <a:gd name="T70" fmla="*/ 309 w 467"/>
                <a:gd name="T71" fmla="*/ 140 h 447"/>
                <a:gd name="T72" fmla="*/ 293 w 467"/>
                <a:gd name="T73" fmla="*/ 155 h 447"/>
                <a:gd name="T74" fmla="*/ 272 w 467"/>
                <a:gd name="T75" fmla="*/ 193 h 447"/>
                <a:gd name="T76" fmla="*/ 245 w 467"/>
                <a:gd name="T77" fmla="*/ 219 h 447"/>
                <a:gd name="T78" fmla="*/ 208 w 467"/>
                <a:gd name="T79" fmla="*/ 227 h 447"/>
                <a:gd name="T80" fmla="*/ 183 w 467"/>
                <a:gd name="T81" fmla="*/ 225 h 447"/>
                <a:gd name="T82" fmla="*/ 169 w 467"/>
                <a:gd name="T83" fmla="*/ 231 h 447"/>
                <a:gd name="T84" fmla="*/ 163 w 467"/>
                <a:gd name="T85" fmla="*/ 241 h 447"/>
                <a:gd name="T86" fmla="*/ 171 w 467"/>
                <a:gd name="T87" fmla="*/ 266 h 447"/>
                <a:gd name="T88" fmla="*/ 149 w 467"/>
                <a:gd name="T89" fmla="*/ 297 h 447"/>
                <a:gd name="T90" fmla="*/ 110 w 467"/>
                <a:gd name="T91" fmla="*/ 337 h 447"/>
                <a:gd name="T92" fmla="*/ 91 w 467"/>
                <a:gd name="T93" fmla="*/ 379 h 447"/>
                <a:gd name="T94" fmla="*/ 62 w 467"/>
                <a:gd name="T95" fmla="*/ 393 h 447"/>
                <a:gd name="T96" fmla="*/ 40 w 467"/>
                <a:gd name="T97" fmla="*/ 410 h 447"/>
                <a:gd name="T98" fmla="*/ 31 w 467"/>
                <a:gd name="T99" fmla="*/ 440 h 447"/>
                <a:gd name="T100" fmla="*/ 14 w 467"/>
                <a:gd name="T101" fmla="*/ 446 h 447"/>
                <a:gd name="T102" fmla="*/ 4 w 467"/>
                <a:gd name="T103" fmla="*/ 438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67" h="447">
                  <a:moveTo>
                    <a:pt x="3" y="436"/>
                  </a:moveTo>
                  <a:lnTo>
                    <a:pt x="0" y="426"/>
                  </a:lnTo>
                  <a:lnTo>
                    <a:pt x="0" y="418"/>
                  </a:lnTo>
                  <a:lnTo>
                    <a:pt x="4" y="408"/>
                  </a:lnTo>
                  <a:lnTo>
                    <a:pt x="14" y="396"/>
                  </a:lnTo>
                  <a:lnTo>
                    <a:pt x="20" y="387"/>
                  </a:lnTo>
                  <a:lnTo>
                    <a:pt x="23" y="382"/>
                  </a:lnTo>
                  <a:lnTo>
                    <a:pt x="25" y="379"/>
                  </a:lnTo>
                  <a:lnTo>
                    <a:pt x="28" y="374"/>
                  </a:lnTo>
                  <a:lnTo>
                    <a:pt x="34" y="368"/>
                  </a:lnTo>
                  <a:lnTo>
                    <a:pt x="42" y="363"/>
                  </a:lnTo>
                  <a:lnTo>
                    <a:pt x="49" y="362"/>
                  </a:lnTo>
                  <a:lnTo>
                    <a:pt x="56" y="360"/>
                  </a:lnTo>
                  <a:lnTo>
                    <a:pt x="60" y="357"/>
                  </a:lnTo>
                  <a:lnTo>
                    <a:pt x="65" y="348"/>
                  </a:lnTo>
                  <a:lnTo>
                    <a:pt x="67" y="340"/>
                  </a:lnTo>
                  <a:lnTo>
                    <a:pt x="65" y="336"/>
                  </a:lnTo>
                  <a:lnTo>
                    <a:pt x="62" y="332"/>
                  </a:lnTo>
                  <a:lnTo>
                    <a:pt x="57" y="329"/>
                  </a:lnTo>
                  <a:lnTo>
                    <a:pt x="54" y="325"/>
                  </a:lnTo>
                  <a:lnTo>
                    <a:pt x="54" y="317"/>
                  </a:lnTo>
                  <a:lnTo>
                    <a:pt x="57" y="304"/>
                  </a:lnTo>
                  <a:lnTo>
                    <a:pt x="62" y="298"/>
                  </a:lnTo>
                  <a:lnTo>
                    <a:pt x="67" y="294"/>
                  </a:lnTo>
                  <a:lnTo>
                    <a:pt x="74" y="287"/>
                  </a:lnTo>
                  <a:lnTo>
                    <a:pt x="82" y="281"/>
                  </a:lnTo>
                  <a:lnTo>
                    <a:pt x="90" y="277"/>
                  </a:lnTo>
                  <a:lnTo>
                    <a:pt x="98" y="270"/>
                  </a:lnTo>
                  <a:lnTo>
                    <a:pt x="107" y="263"/>
                  </a:lnTo>
                  <a:lnTo>
                    <a:pt x="116" y="250"/>
                  </a:lnTo>
                  <a:lnTo>
                    <a:pt x="124" y="235"/>
                  </a:lnTo>
                  <a:lnTo>
                    <a:pt x="129" y="222"/>
                  </a:lnTo>
                  <a:lnTo>
                    <a:pt x="132" y="211"/>
                  </a:lnTo>
                  <a:lnTo>
                    <a:pt x="136" y="202"/>
                  </a:lnTo>
                  <a:lnTo>
                    <a:pt x="143" y="193"/>
                  </a:lnTo>
                  <a:lnTo>
                    <a:pt x="149" y="188"/>
                  </a:lnTo>
                  <a:lnTo>
                    <a:pt x="154" y="190"/>
                  </a:lnTo>
                  <a:lnTo>
                    <a:pt x="157" y="193"/>
                  </a:lnTo>
                  <a:lnTo>
                    <a:pt x="160" y="196"/>
                  </a:lnTo>
                  <a:lnTo>
                    <a:pt x="164" y="196"/>
                  </a:lnTo>
                  <a:lnTo>
                    <a:pt x="172" y="191"/>
                  </a:lnTo>
                  <a:lnTo>
                    <a:pt x="178" y="182"/>
                  </a:lnTo>
                  <a:lnTo>
                    <a:pt x="180" y="176"/>
                  </a:lnTo>
                  <a:lnTo>
                    <a:pt x="182" y="171"/>
                  </a:lnTo>
                  <a:lnTo>
                    <a:pt x="182" y="166"/>
                  </a:lnTo>
                  <a:lnTo>
                    <a:pt x="186" y="160"/>
                  </a:lnTo>
                  <a:lnTo>
                    <a:pt x="194" y="152"/>
                  </a:lnTo>
                  <a:lnTo>
                    <a:pt x="206" y="145"/>
                  </a:lnTo>
                  <a:lnTo>
                    <a:pt x="216" y="141"/>
                  </a:lnTo>
                  <a:lnTo>
                    <a:pt x="223" y="140"/>
                  </a:lnTo>
                  <a:lnTo>
                    <a:pt x="228" y="137"/>
                  </a:lnTo>
                  <a:lnTo>
                    <a:pt x="230" y="131"/>
                  </a:lnTo>
                  <a:lnTo>
                    <a:pt x="228" y="121"/>
                  </a:lnTo>
                  <a:lnTo>
                    <a:pt x="225" y="107"/>
                  </a:lnTo>
                  <a:lnTo>
                    <a:pt x="223" y="93"/>
                  </a:lnTo>
                  <a:lnTo>
                    <a:pt x="222" y="79"/>
                  </a:lnTo>
                  <a:lnTo>
                    <a:pt x="225" y="68"/>
                  </a:lnTo>
                  <a:lnTo>
                    <a:pt x="233" y="61"/>
                  </a:lnTo>
                  <a:lnTo>
                    <a:pt x="239" y="59"/>
                  </a:lnTo>
                  <a:lnTo>
                    <a:pt x="245" y="65"/>
                  </a:lnTo>
                  <a:lnTo>
                    <a:pt x="250" y="75"/>
                  </a:lnTo>
                  <a:lnTo>
                    <a:pt x="255" y="87"/>
                  </a:lnTo>
                  <a:lnTo>
                    <a:pt x="261" y="98"/>
                  </a:lnTo>
                  <a:lnTo>
                    <a:pt x="267" y="106"/>
                  </a:lnTo>
                  <a:lnTo>
                    <a:pt x="276" y="110"/>
                  </a:lnTo>
                  <a:lnTo>
                    <a:pt x="292" y="110"/>
                  </a:lnTo>
                  <a:lnTo>
                    <a:pt x="303" y="107"/>
                  </a:lnTo>
                  <a:lnTo>
                    <a:pt x="310" y="104"/>
                  </a:lnTo>
                  <a:lnTo>
                    <a:pt x="321" y="98"/>
                  </a:lnTo>
                  <a:lnTo>
                    <a:pt x="329" y="95"/>
                  </a:lnTo>
                  <a:lnTo>
                    <a:pt x="334" y="93"/>
                  </a:lnTo>
                  <a:lnTo>
                    <a:pt x="338" y="92"/>
                  </a:lnTo>
                  <a:lnTo>
                    <a:pt x="345" y="89"/>
                  </a:lnTo>
                  <a:lnTo>
                    <a:pt x="351" y="81"/>
                  </a:lnTo>
                  <a:lnTo>
                    <a:pt x="360" y="70"/>
                  </a:lnTo>
                  <a:lnTo>
                    <a:pt x="373" y="51"/>
                  </a:lnTo>
                  <a:lnTo>
                    <a:pt x="387" y="34"/>
                  </a:lnTo>
                  <a:lnTo>
                    <a:pt x="401" y="20"/>
                  </a:lnTo>
                  <a:lnTo>
                    <a:pt x="416" y="9"/>
                  </a:lnTo>
                  <a:lnTo>
                    <a:pt x="427" y="5"/>
                  </a:lnTo>
                  <a:lnTo>
                    <a:pt x="439" y="2"/>
                  </a:lnTo>
                  <a:lnTo>
                    <a:pt x="450" y="0"/>
                  </a:lnTo>
                  <a:lnTo>
                    <a:pt x="460" y="2"/>
                  </a:lnTo>
                  <a:lnTo>
                    <a:pt x="466" y="5"/>
                  </a:lnTo>
                  <a:lnTo>
                    <a:pt x="467" y="13"/>
                  </a:lnTo>
                  <a:lnTo>
                    <a:pt x="466" y="22"/>
                  </a:lnTo>
                  <a:lnTo>
                    <a:pt x="461" y="28"/>
                  </a:lnTo>
                  <a:lnTo>
                    <a:pt x="456" y="34"/>
                  </a:lnTo>
                  <a:lnTo>
                    <a:pt x="453" y="39"/>
                  </a:lnTo>
                  <a:lnTo>
                    <a:pt x="453" y="45"/>
                  </a:lnTo>
                  <a:lnTo>
                    <a:pt x="458" y="53"/>
                  </a:lnTo>
                  <a:lnTo>
                    <a:pt x="464" y="61"/>
                  </a:lnTo>
                  <a:lnTo>
                    <a:pt x="467" y="67"/>
                  </a:lnTo>
                  <a:lnTo>
                    <a:pt x="467" y="75"/>
                  </a:lnTo>
                  <a:lnTo>
                    <a:pt x="460" y="82"/>
                  </a:lnTo>
                  <a:lnTo>
                    <a:pt x="449" y="87"/>
                  </a:lnTo>
                  <a:lnTo>
                    <a:pt x="438" y="87"/>
                  </a:lnTo>
                  <a:lnTo>
                    <a:pt x="425" y="89"/>
                  </a:lnTo>
                  <a:lnTo>
                    <a:pt x="411" y="90"/>
                  </a:lnTo>
                  <a:lnTo>
                    <a:pt x="394" y="98"/>
                  </a:lnTo>
                  <a:lnTo>
                    <a:pt x="382" y="104"/>
                  </a:lnTo>
                  <a:lnTo>
                    <a:pt x="373" y="110"/>
                  </a:lnTo>
                  <a:lnTo>
                    <a:pt x="366" y="113"/>
                  </a:lnTo>
                  <a:lnTo>
                    <a:pt x="360" y="118"/>
                  </a:lnTo>
                  <a:lnTo>
                    <a:pt x="351" y="123"/>
                  </a:lnTo>
                  <a:lnTo>
                    <a:pt x="335" y="129"/>
                  </a:lnTo>
                  <a:lnTo>
                    <a:pt x="318" y="137"/>
                  </a:lnTo>
                  <a:lnTo>
                    <a:pt x="309" y="140"/>
                  </a:lnTo>
                  <a:lnTo>
                    <a:pt x="303" y="145"/>
                  </a:lnTo>
                  <a:lnTo>
                    <a:pt x="298" y="148"/>
                  </a:lnTo>
                  <a:lnTo>
                    <a:pt x="293" y="155"/>
                  </a:lnTo>
                  <a:lnTo>
                    <a:pt x="286" y="166"/>
                  </a:lnTo>
                  <a:lnTo>
                    <a:pt x="278" y="182"/>
                  </a:lnTo>
                  <a:lnTo>
                    <a:pt x="272" y="193"/>
                  </a:lnTo>
                  <a:lnTo>
                    <a:pt x="265" y="202"/>
                  </a:lnTo>
                  <a:lnTo>
                    <a:pt x="258" y="210"/>
                  </a:lnTo>
                  <a:lnTo>
                    <a:pt x="245" y="219"/>
                  </a:lnTo>
                  <a:lnTo>
                    <a:pt x="231" y="227"/>
                  </a:lnTo>
                  <a:lnTo>
                    <a:pt x="219" y="228"/>
                  </a:lnTo>
                  <a:lnTo>
                    <a:pt x="208" y="227"/>
                  </a:lnTo>
                  <a:lnTo>
                    <a:pt x="197" y="225"/>
                  </a:lnTo>
                  <a:lnTo>
                    <a:pt x="188" y="225"/>
                  </a:lnTo>
                  <a:lnTo>
                    <a:pt x="183" y="225"/>
                  </a:lnTo>
                  <a:lnTo>
                    <a:pt x="177" y="227"/>
                  </a:lnTo>
                  <a:lnTo>
                    <a:pt x="172" y="228"/>
                  </a:lnTo>
                  <a:lnTo>
                    <a:pt x="169" y="231"/>
                  </a:lnTo>
                  <a:lnTo>
                    <a:pt x="166" y="233"/>
                  </a:lnTo>
                  <a:lnTo>
                    <a:pt x="164" y="236"/>
                  </a:lnTo>
                  <a:lnTo>
                    <a:pt x="163" y="241"/>
                  </a:lnTo>
                  <a:lnTo>
                    <a:pt x="164" y="245"/>
                  </a:lnTo>
                  <a:lnTo>
                    <a:pt x="169" y="255"/>
                  </a:lnTo>
                  <a:lnTo>
                    <a:pt x="171" y="266"/>
                  </a:lnTo>
                  <a:lnTo>
                    <a:pt x="169" y="275"/>
                  </a:lnTo>
                  <a:lnTo>
                    <a:pt x="161" y="286"/>
                  </a:lnTo>
                  <a:lnTo>
                    <a:pt x="149" y="297"/>
                  </a:lnTo>
                  <a:lnTo>
                    <a:pt x="135" y="308"/>
                  </a:lnTo>
                  <a:lnTo>
                    <a:pt x="122" y="320"/>
                  </a:lnTo>
                  <a:lnTo>
                    <a:pt x="110" y="337"/>
                  </a:lnTo>
                  <a:lnTo>
                    <a:pt x="102" y="354"/>
                  </a:lnTo>
                  <a:lnTo>
                    <a:pt x="96" y="370"/>
                  </a:lnTo>
                  <a:lnTo>
                    <a:pt x="91" y="379"/>
                  </a:lnTo>
                  <a:lnTo>
                    <a:pt x="82" y="385"/>
                  </a:lnTo>
                  <a:lnTo>
                    <a:pt x="73" y="390"/>
                  </a:lnTo>
                  <a:lnTo>
                    <a:pt x="62" y="393"/>
                  </a:lnTo>
                  <a:lnTo>
                    <a:pt x="53" y="396"/>
                  </a:lnTo>
                  <a:lnTo>
                    <a:pt x="45" y="402"/>
                  </a:lnTo>
                  <a:lnTo>
                    <a:pt x="40" y="410"/>
                  </a:lnTo>
                  <a:lnTo>
                    <a:pt x="37" y="421"/>
                  </a:lnTo>
                  <a:lnTo>
                    <a:pt x="34" y="432"/>
                  </a:lnTo>
                  <a:lnTo>
                    <a:pt x="31" y="440"/>
                  </a:lnTo>
                  <a:lnTo>
                    <a:pt x="26" y="446"/>
                  </a:lnTo>
                  <a:lnTo>
                    <a:pt x="18" y="447"/>
                  </a:lnTo>
                  <a:lnTo>
                    <a:pt x="14" y="446"/>
                  </a:lnTo>
                  <a:lnTo>
                    <a:pt x="9" y="443"/>
                  </a:lnTo>
                  <a:lnTo>
                    <a:pt x="6" y="441"/>
                  </a:lnTo>
                  <a:lnTo>
                    <a:pt x="4" y="438"/>
                  </a:lnTo>
                  <a:lnTo>
                    <a:pt x="3" y="436"/>
                  </a:lnTo>
                  <a:lnTo>
                    <a:pt x="3" y="4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74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-1"/>
            <a:ext cx="12192000" cy="19495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339590" y="-49226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현대일본의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3649" y="1500083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65772" y="1373985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2981739" y="2732159"/>
            <a:ext cx="57249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DX경필명조B" pitchFamily="2" charset="-127"/>
                <a:ea typeface="DX경필명조B" pitchFamily="2" charset="-127"/>
              </a:rPr>
              <a:t>                 </a:t>
            </a:r>
            <a:endParaRPr lang="ko-KR" altLang="en-US" sz="14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0992F7-606A-4F5C-9E91-E877A2C6F03E}"/>
              </a:ext>
            </a:extLst>
          </p:cNvPr>
          <p:cNvSpPr txBox="1"/>
          <p:nvPr/>
        </p:nvSpPr>
        <p:spPr>
          <a:xfrm>
            <a:off x="275889" y="2225438"/>
            <a:ext cx="4770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/>
              <a:t>학기 제도</a:t>
            </a:r>
            <a:endParaRPr lang="en-US" altLang="ko-KR" sz="36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3506108-E4D7-450D-9111-A0C10EF8861B}"/>
              </a:ext>
            </a:extLst>
          </p:cNvPr>
          <p:cNvSpPr/>
          <p:nvPr/>
        </p:nvSpPr>
        <p:spPr>
          <a:xfrm>
            <a:off x="364696" y="3246864"/>
            <a:ext cx="5457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dirty="0">
                <a:solidFill>
                  <a:prstClr val="black"/>
                </a:solidFill>
              </a:rPr>
              <a:t> 4</a:t>
            </a:r>
            <a:r>
              <a:rPr lang="ko-KR" altLang="en-US" sz="2400" dirty="0">
                <a:solidFill>
                  <a:prstClr val="black"/>
                </a:solidFill>
              </a:rPr>
              <a:t>월 학기 시작</a:t>
            </a:r>
            <a:r>
              <a:rPr lang="en-US" altLang="ko-KR" sz="2400" dirty="0">
                <a:solidFill>
                  <a:prstClr val="black"/>
                </a:solidFill>
              </a:rPr>
              <a:t> </a:t>
            </a:r>
            <a:endParaRPr lang="ko-KR" altLang="en-US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4D05C863-E7C5-4B22-8189-480CE49D966F}"/>
              </a:ext>
            </a:extLst>
          </p:cNvPr>
          <p:cNvSpPr/>
          <p:nvPr/>
        </p:nvSpPr>
        <p:spPr>
          <a:xfrm>
            <a:off x="462928" y="4745783"/>
            <a:ext cx="57249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ko-KR" sz="2400" dirty="0"/>
              <a:t>봄과 겨울에 짤막한 방학이 있고 여름</a:t>
            </a:r>
            <a:r>
              <a:rPr lang="ko-KR" altLang="en-US" sz="2400" dirty="0"/>
              <a:t>은</a:t>
            </a:r>
            <a:r>
              <a:rPr lang="ko-KR" altLang="ko-KR" sz="2400" dirty="0"/>
              <a:t> 긴 방학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3C2CCFE-470B-469A-B171-849A8126A90C}"/>
              </a:ext>
            </a:extLst>
          </p:cNvPr>
          <p:cNvSpPr/>
          <p:nvPr/>
        </p:nvSpPr>
        <p:spPr>
          <a:xfrm>
            <a:off x="462928" y="3996323"/>
            <a:ext cx="5261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ko-KR" sz="2400" dirty="0"/>
              <a:t>학교의 수업은 세 학기로 나뉘며</a:t>
            </a:r>
            <a:endParaRPr lang="ko-KR" altLang="en-US" sz="2400" dirty="0"/>
          </a:p>
        </p:txBody>
      </p:sp>
      <p:pic>
        <p:nvPicPr>
          <p:cNvPr id="2050" name="Picture 2" descr="학교의 1 년| 일본의 초등학교：재단법인 센다이 국제교류협회">
            <a:extLst>
              <a:ext uri="{FF2B5EF4-FFF2-40B4-BE49-F238E27FC236}">
                <a16:creationId xmlns:a16="http://schemas.microsoft.com/office/drawing/2014/main" id="{F0EDB2FC-6A8A-4A44-9D43-F0EACAB62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29" y="2126974"/>
            <a:ext cx="4686300" cy="430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90024F8-E0B1-4F74-85E6-F35080E5ABEC}"/>
              </a:ext>
            </a:extLst>
          </p:cNvPr>
          <p:cNvSpPr txBox="1"/>
          <p:nvPr/>
        </p:nvSpPr>
        <p:spPr>
          <a:xfrm>
            <a:off x="7421217" y="6467060"/>
            <a:ext cx="3870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(</a:t>
            </a:r>
            <a:r>
              <a:rPr lang="ko-KR" altLang="en-US" dirty="0"/>
              <a:t>일본의 </a:t>
            </a:r>
            <a:r>
              <a:rPr lang="en-US" altLang="ko-KR" dirty="0"/>
              <a:t>1</a:t>
            </a:r>
            <a:r>
              <a:rPr lang="ko-KR" altLang="en-US" dirty="0"/>
              <a:t>년 초등학교 계획표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7426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-1"/>
            <a:ext cx="12192000" cy="19495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339590" y="-49226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현대일본의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3649" y="1500083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65772" y="1373985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2981739" y="2732159"/>
            <a:ext cx="57249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DX경필명조B" pitchFamily="2" charset="-127"/>
                <a:ea typeface="DX경필명조B" pitchFamily="2" charset="-127"/>
              </a:rPr>
              <a:t>                 </a:t>
            </a:r>
            <a:endParaRPr lang="ko-KR" altLang="en-US" sz="14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0992F7-606A-4F5C-9E91-E877A2C6F03E}"/>
              </a:ext>
            </a:extLst>
          </p:cNvPr>
          <p:cNvSpPr txBox="1"/>
          <p:nvPr/>
        </p:nvSpPr>
        <p:spPr>
          <a:xfrm>
            <a:off x="275889" y="2173903"/>
            <a:ext cx="4770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/>
              <a:t>수업 방식</a:t>
            </a:r>
            <a:endParaRPr lang="en-US" altLang="ko-KR" sz="36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3506108-E4D7-450D-9111-A0C10EF8861B}"/>
              </a:ext>
            </a:extLst>
          </p:cNvPr>
          <p:cNvSpPr/>
          <p:nvPr/>
        </p:nvSpPr>
        <p:spPr>
          <a:xfrm>
            <a:off x="462927" y="2990834"/>
            <a:ext cx="5457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/>
              <a:t>수업은 </a:t>
            </a:r>
            <a:r>
              <a:rPr lang="en-US" altLang="ko-KR" sz="2400" dirty="0"/>
              <a:t>1</a:t>
            </a:r>
            <a:r>
              <a:rPr lang="ko-KR" altLang="en-US" sz="2400" dirty="0"/>
              <a:t>주일에 </a:t>
            </a:r>
            <a:r>
              <a:rPr lang="en-US" altLang="ko-KR" sz="2400" dirty="0"/>
              <a:t>5</a:t>
            </a:r>
            <a:r>
              <a:rPr lang="ko-KR" altLang="en-US" sz="2400" dirty="0"/>
              <a:t>일 내지 </a:t>
            </a:r>
            <a:r>
              <a:rPr lang="en-US" altLang="ko-KR" sz="2400" dirty="0"/>
              <a:t>6</a:t>
            </a:r>
            <a:r>
              <a:rPr lang="ko-KR" altLang="en-US" sz="2400" dirty="0"/>
              <a:t>일</a:t>
            </a:r>
            <a:r>
              <a:rPr lang="en-US" altLang="ko-KR" sz="2400" dirty="0"/>
              <a:t>.</a:t>
            </a:r>
            <a:endParaRPr lang="ko-KR" altLang="en-US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3C2CCFE-470B-469A-B171-849A8126A90C}"/>
              </a:ext>
            </a:extLst>
          </p:cNvPr>
          <p:cNvSpPr/>
          <p:nvPr/>
        </p:nvSpPr>
        <p:spPr>
          <a:xfrm>
            <a:off x="462927" y="3770100"/>
            <a:ext cx="93966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/>
              <a:t>전통적인 방식과 컴퓨터 교육같은 현대적 기술을 교육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  <p:graphicFrame>
        <p:nvGraphicFramePr>
          <p:cNvPr id="7" name="표 9">
            <a:extLst>
              <a:ext uri="{FF2B5EF4-FFF2-40B4-BE49-F238E27FC236}">
                <a16:creationId xmlns:a16="http://schemas.microsoft.com/office/drawing/2014/main" id="{6F0C8374-401A-4E33-B461-31576DA65F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080325"/>
              </p:ext>
            </p:extLst>
          </p:nvPr>
        </p:nvGraphicFramePr>
        <p:xfrm>
          <a:off x="6030899" y="2467510"/>
          <a:ext cx="5811530" cy="904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765">
                  <a:extLst>
                    <a:ext uri="{9D8B030D-6E8A-4147-A177-3AD203B41FA5}">
                      <a16:colId xmlns:a16="http://schemas.microsoft.com/office/drawing/2014/main" val="3316129338"/>
                    </a:ext>
                  </a:extLst>
                </a:gridCol>
                <a:gridCol w="2905765">
                  <a:extLst>
                    <a:ext uri="{9D8B030D-6E8A-4147-A177-3AD203B41FA5}">
                      <a16:colId xmlns:a16="http://schemas.microsoft.com/office/drawing/2014/main" val="2551312264"/>
                    </a:ext>
                  </a:extLst>
                </a:gridCol>
              </a:tblGrid>
              <a:tr h="45210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평일수업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AM 8:30~PM 3:00, 3:30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59703"/>
                  </a:ext>
                </a:extLst>
              </a:tr>
              <a:tr h="45210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/>
                        <a:t>토요일수업의 경우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/>
                        <a:t>AM 12:00 </a:t>
                      </a:r>
                      <a:r>
                        <a:rPr lang="ko-KR" altLang="en-US" b="1" dirty="0"/>
                        <a:t>까지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935609"/>
                  </a:ext>
                </a:extLst>
              </a:tr>
            </a:tbl>
          </a:graphicData>
        </a:graphic>
      </p:graphicFrame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A91F3D27-FD87-429D-AFFF-6486E06F6837}"/>
              </a:ext>
            </a:extLst>
          </p:cNvPr>
          <p:cNvCxnSpPr/>
          <p:nvPr/>
        </p:nvCxnSpPr>
        <p:spPr>
          <a:xfrm flipH="1">
            <a:off x="7845288" y="3598192"/>
            <a:ext cx="1722782" cy="14444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1C84B52F-F204-40F3-A3D2-AABAE5A6846E}"/>
              </a:ext>
            </a:extLst>
          </p:cNvPr>
          <p:cNvSpPr/>
          <p:nvPr/>
        </p:nvSpPr>
        <p:spPr>
          <a:xfrm>
            <a:off x="4292017" y="5269159"/>
            <a:ext cx="71065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/>
              <a:t>오후에는 입시준비학원</a:t>
            </a:r>
            <a:r>
              <a:rPr lang="en-US" altLang="ko-KR" sz="2400" dirty="0"/>
              <a:t>.</a:t>
            </a:r>
            <a:r>
              <a:rPr lang="ko-KR" altLang="en-US" sz="2400" dirty="0"/>
              <a:t> 운동 또는 기타 과외 활동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74077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-1"/>
            <a:ext cx="12192000" cy="247815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299833" y="330474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현대일본의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2981739" y="2732159"/>
            <a:ext cx="57249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DX경필명조B" pitchFamily="2" charset="-127"/>
                <a:ea typeface="DX경필명조B" pitchFamily="2" charset="-127"/>
              </a:rPr>
              <a:t>                 </a:t>
            </a:r>
            <a:endParaRPr lang="ko-KR" altLang="en-US" sz="14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0992F7-606A-4F5C-9E91-E877A2C6F03E}"/>
              </a:ext>
            </a:extLst>
          </p:cNvPr>
          <p:cNvSpPr txBox="1"/>
          <p:nvPr/>
        </p:nvSpPr>
        <p:spPr>
          <a:xfrm>
            <a:off x="238540" y="2603412"/>
            <a:ext cx="4770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/>
              <a:t>교과목</a:t>
            </a:r>
            <a:endParaRPr lang="en-US" altLang="ko-KR" sz="3600" b="1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3506108-E4D7-450D-9111-A0C10EF8861B}"/>
              </a:ext>
            </a:extLst>
          </p:cNvPr>
          <p:cNvSpPr/>
          <p:nvPr/>
        </p:nvSpPr>
        <p:spPr>
          <a:xfrm>
            <a:off x="356233" y="5541135"/>
            <a:ext cx="5457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/>
              <a:t>필수적으로 영어를 배움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25F98FA8-536A-4371-8D24-F8BB0562A471}"/>
              </a:ext>
            </a:extLst>
          </p:cNvPr>
          <p:cNvSpPr/>
          <p:nvPr/>
        </p:nvSpPr>
        <p:spPr>
          <a:xfrm>
            <a:off x="356233" y="4548468"/>
            <a:ext cx="5261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/>
              <a:t>중학교 </a:t>
            </a:r>
            <a:r>
              <a:rPr lang="en-US" altLang="ko-KR" sz="2400" dirty="0"/>
              <a:t>1</a:t>
            </a:r>
            <a:r>
              <a:rPr lang="ko-KR" altLang="en-US" sz="2400" dirty="0"/>
              <a:t>학년부터 시작</a:t>
            </a:r>
            <a:r>
              <a:rPr lang="en-US" altLang="ko-KR" sz="2400" dirty="0"/>
              <a:t>.</a:t>
            </a:r>
            <a:r>
              <a:rPr lang="ko-KR" altLang="en-US" sz="2400" dirty="0"/>
              <a:t> 대부분 </a:t>
            </a:r>
            <a:r>
              <a:rPr lang="en-US" altLang="ko-KR" sz="2400" dirty="0"/>
              <a:t>6</a:t>
            </a:r>
            <a:r>
              <a:rPr lang="ko-KR" altLang="en-US" sz="2400" dirty="0"/>
              <a:t>년 이상 영어 학습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F008621-66C8-442A-B4F8-05901E584ABA}"/>
              </a:ext>
            </a:extLst>
          </p:cNvPr>
          <p:cNvSpPr/>
          <p:nvPr/>
        </p:nvSpPr>
        <p:spPr>
          <a:xfrm>
            <a:off x="5728440" y="2788078"/>
            <a:ext cx="5721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dirty="0"/>
              <a:t>물론 국어인 일본어도 매우 중요한 과목</a:t>
            </a:r>
            <a:r>
              <a:rPr lang="en-US" altLang="ko-KR" sz="2400" dirty="0"/>
              <a:t>!</a:t>
            </a:r>
            <a:endParaRPr lang="ko-KR" altLang="en-US" sz="2400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DF84227B-0356-4DFA-8173-8250F7DDDDAC}"/>
              </a:ext>
            </a:extLst>
          </p:cNvPr>
          <p:cNvSpPr/>
          <p:nvPr/>
        </p:nvSpPr>
        <p:spPr>
          <a:xfrm>
            <a:off x="5739767" y="464858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2400" dirty="0"/>
              <a:t>일상생활에 쓰이는 한자 대략 </a:t>
            </a:r>
            <a:r>
              <a:rPr lang="en-US" altLang="ko-KR" sz="2400" dirty="0"/>
              <a:t>2,000</a:t>
            </a:r>
            <a:r>
              <a:rPr lang="ko-KR" altLang="en-US" sz="2400" dirty="0"/>
              <a:t>여 자</a:t>
            </a:r>
            <a:r>
              <a:rPr lang="en-US" altLang="ko-KR" sz="2400" dirty="0"/>
              <a:t>!!</a:t>
            </a: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D7293CC7-31B3-4282-A633-4F67061643B8}"/>
              </a:ext>
            </a:extLst>
          </p:cNvPr>
          <p:cNvGrpSpPr/>
          <p:nvPr/>
        </p:nvGrpSpPr>
        <p:grpSpPr>
          <a:xfrm>
            <a:off x="7893420" y="3252703"/>
            <a:ext cx="1391478" cy="1395880"/>
            <a:chOff x="6526696" y="3415119"/>
            <a:chExt cx="1391478" cy="1309981"/>
          </a:xfrm>
        </p:grpSpPr>
        <p:sp>
          <p:nvSpPr>
            <p:cNvPr id="17" name="화살표: 아래쪽 16">
              <a:extLst>
                <a:ext uri="{FF2B5EF4-FFF2-40B4-BE49-F238E27FC236}">
                  <a16:creationId xmlns:a16="http://schemas.microsoft.com/office/drawing/2014/main" id="{34A295DE-C475-4795-A11F-51D8FA04F40F}"/>
                </a:ext>
              </a:extLst>
            </p:cNvPr>
            <p:cNvSpPr/>
            <p:nvPr/>
          </p:nvSpPr>
          <p:spPr>
            <a:xfrm>
              <a:off x="6526696" y="3415119"/>
              <a:ext cx="1391478" cy="1309981"/>
            </a:xfrm>
            <a:prstGeom prst="downArrow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442AA6C-FC27-4C09-8D4A-BAE383BE0BE8}"/>
                </a:ext>
              </a:extLst>
            </p:cNvPr>
            <p:cNvSpPr txBox="1"/>
            <p:nvPr/>
          </p:nvSpPr>
          <p:spPr>
            <a:xfrm>
              <a:off x="6831496" y="3691032"/>
              <a:ext cx="7818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600" dirty="0"/>
                <a:t>왜</a:t>
              </a:r>
              <a:r>
                <a:rPr lang="en-US" altLang="ko-KR" sz="3600" dirty="0"/>
                <a:t>?</a:t>
              </a:r>
              <a:endParaRPr lang="ko-KR" altLang="en-US" sz="3600" dirty="0"/>
            </a:p>
          </p:txBody>
        </p:sp>
      </p:grpSp>
      <p:graphicFrame>
        <p:nvGraphicFramePr>
          <p:cNvPr id="20" name="표 20">
            <a:extLst>
              <a:ext uri="{FF2B5EF4-FFF2-40B4-BE49-F238E27FC236}">
                <a16:creationId xmlns:a16="http://schemas.microsoft.com/office/drawing/2014/main" id="{769378A8-8225-427D-8FA8-E3F379F09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66402"/>
              </p:ext>
            </p:extLst>
          </p:nvPr>
        </p:nvGraphicFramePr>
        <p:xfrm>
          <a:off x="5340626" y="5110248"/>
          <a:ext cx="6799944" cy="1596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3400">
                  <a:extLst>
                    <a:ext uri="{9D8B030D-6E8A-4147-A177-3AD203B41FA5}">
                      <a16:colId xmlns:a16="http://schemas.microsoft.com/office/drawing/2014/main" val="2909900193"/>
                    </a:ext>
                  </a:extLst>
                </a:gridCol>
                <a:gridCol w="3396544">
                  <a:extLst>
                    <a:ext uri="{9D8B030D-6E8A-4147-A177-3AD203B41FA5}">
                      <a16:colId xmlns:a16="http://schemas.microsoft.com/office/drawing/2014/main" val="1395959716"/>
                    </a:ext>
                  </a:extLst>
                </a:gridCol>
              </a:tblGrid>
              <a:tr h="47816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초</a:t>
                      </a:r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중학교 한자 학습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50168"/>
                  </a:ext>
                </a:extLst>
              </a:tr>
              <a:tr h="4781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/>
                        <a:t>초등학교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/>
                        <a:t>약 </a:t>
                      </a:r>
                      <a:r>
                        <a:rPr lang="en-US" altLang="ko-KR" b="1" dirty="0"/>
                        <a:t>1000</a:t>
                      </a:r>
                      <a:r>
                        <a:rPr lang="ko-KR" altLang="en-US" b="1" dirty="0"/>
                        <a:t>개 학습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642876"/>
                  </a:ext>
                </a:extLst>
              </a:tr>
              <a:tr h="47816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/>
                        <a:t>중학교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/>
                        <a:t>나머지는 중학교를 마칠 때 까지 학습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381715"/>
                  </a:ext>
                </a:extLst>
              </a:tr>
            </a:tbl>
          </a:graphicData>
        </a:graphic>
      </p:graphicFrame>
      <p:sp>
        <p:nvSpPr>
          <p:cNvPr id="22" name="직사각형 21">
            <a:extLst>
              <a:ext uri="{FF2B5EF4-FFF2-40B4-BE49-F238E27FC236}">
                <a16:creationId xmlns:a16="http://schemas.microsoft.com/office/drawing/2014/main" id="{E59C2903-F446-4F1B-866F-E325FC667319}"/>
              </a:ext>
            </a:extLst>
          </p:cNvPr>
          <p:cNvSpPr/>
          <p:nvPr/>
        </p:nvSpPr>
        <p:spPr>
          <a:xfrm>
            <a:off x="356233" y="3314591"/>
            <a:ext cx="47707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/>
              <a:t>중학교 필수 과목</a:t>
            </a:r>
            <a:r>
              <a:rPr lang="en-US" altLang="ko-KR" sz="2400" dirty="0"/>
              <a:t>:</a:t>
            </a:r>
            <a:r>
              <a:rPr lang="ko-KR" altLang="en-US" sz="2400" dirty="0"/>
              <a:t> 국어</a:t>
            </a:r>
            <a:r>
              <a:rPr lang="en-US" altLang="ko-KR" sz="2400" dirty="0"/>
              <a:t>, </a:t>
            </a:r>
            <a:r>
              <a:rPr lang="ko-KR" altLang="en-US" sz="2400" dirty="0"/>
              <a:t>사회</a:t>
            </a:r>
            <a:r>
              <a:rPr lang="en-US" altLang="ko-KR" sz="2400" dirty="0"/>
              <a:t>, </a:t>
            </a:r>
            <a:r>
              <a:rPr lang="ko-KR" altLang="en-US" sz="2400" dirty="0"/>
              <a:t>수학</a:t>
            </a:r>
            <a:r>
              <a:rPr lang="en-US" altLang="ko-KR" sz="2400" dirty="0"/>
              <a:t>, </a:t>
            </a:r>
            <a:r>
              <a:rPr lang="ko-KR" altLang="en-US" sz="2400" dirty="0"/>
              <a:t>과학</a:t>
            </a:r>
            <a:r>
              <a:rPr lang="en-US" altLang="ko-KR" sz="2400" dirty="0"/>
              <a:t>, </a:t>
            </a:r>
            <a:r>
              <a:rPr lang="ko-KR" altLang="en-US" sz="2400" dirty="0"/>
              <a:t>음악</a:t>
            </a:r>
            <a:r>
              <a:rPr lang="en-US" altLang="ko-KR" sz="2400" dirty="0"/>
              <a:t>, </a:t>
            </a:r>
            <a:r>
              <a:rPr lang="ko-KR" altLang="en-US" sz="2400" dirty="0"/>
              <a:t>미술</a:t>
            </a:r>
            <a:r>
              <a:rPr lang="en-US" altLang="ko-KR" sz="2400" dirty="0"/>
              <a:t>, </a:t>
            </a:r>
            <a:r>
              <a:rPr lang="ko-KR" altLang="en-US" sz="2400" dirty="0"/>
              <a:t>체육 및 가정</a:t>
            </a:r>
          </a:p>
        </p:txBody>
      </p:sp>
    </p:spTree>
    <p:extLst>
      <p:ext uri="{BB962C8B-B14F-4D97-AF65-F5344CB8AC3E}">
        <p14:creationId xmlns:p14="http://schemas.microsoft.com/office/powerpoint/2010/main" val="372422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0" y="0"/>
            <a:ext cx="12192000" cy="86677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6FDBC3B3-B290-40B8-A7C6-B833566147DB}"/>
              </a:ext>
            </a:extLst>
          </p:cNvPr>
          <p:cNvGrpSpPr/>
          <p:nvPr/>
        </p:nvGrpSpPr>
        <p:grpSpPr>
          <a:xfrm>
            <a:off x="5245220" y="274981"/>
            <a:ext cx="742765" cy="417249"/>
            <a:chOff x="5450892" y="207126"/>
            <a:chExt cx="742765" cy="417249"/>
          </a:xfrm>
        </p:grpSpPr>
        <p:sp>
          <p:nvSpPr>
            <p:cNvPr id="3" name="이등변 삼각형 2">
              <a:extLst>
                <a:ext uri="{FF2B5EF4-FFF2-40B4-BE49-F238E27FC236}">
                  <a16:creationId xmlns:a16="http://schemas.microsoft.com/office/drawing/2014/main" id="{66A701A1-986E-4DEF-814C-B0C99A49A749}"/>
                </a:ext>
              </a:extLst>
            </p:cNvPr>
            <p:cNvSpPr/>
            <p:nvPr/>
          </p:nvSpPr>
          <p:spPr>
            <a:xfrm rot="10800000">
              <a:off x="5616604" y="333453"/>
              <a:ext cx="417250" cy="19986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4" name="사각형: 둥근 모서리 4">
              <a:extLst>
                <a:ext uri="{FF2B5EF4-FFF2-40B4-BE49-F238E27FC236}">
                  <a16:creationId xmlns:a16="http://schemas.microsoft.com/office/drawing/2014/main" id="{F0EACECF-5267-4B30-AC1C-BC861CE21080}"/>
                </a:ext>
              </a:extLst>
            </p:cNvPr>
            <p:cNvSpPr/>
            <p:nvPr/>
          </p:nvSpPr>
          <p:spPr>
            <a:xfrm>
              <a:off x="5450892" y="207126"/>
              <a:ext cx="742765" cy="417249"/>
            </a:xfrm>
            <a:prstGeom prst="round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DX경필명조B" pitchFamily="2" charset="-127"/>
                <a:ea typeface="DX경필명조B" pitchFamily="2" charset="-127"/>
              </a:endParaRPr>
            </a:p>
          </p:txBody>
        </p:sp>
      </p:grpSp>
      <p:sp>
        <p:nvSpPr>
          <p:cNvPr id="6" name="AutoShape 12" descr="japanese culture에 대한 이미지 검색결과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8" name="AutoShape 14" descr="japanese culture에 대한 이미지 검색결과"/>
          <p:cNvSpPr>
            <a:spLocks noChangeAspect="1" noChangeArrowheads="1"/>
          </p:cNvSpPr>
          <p:nvPr/>
        </p:nvSpPr>
        <p:spPr bwMode="auto">
          <a:xfrm>
            <a:off x="3206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1FBA64-F6D1-42B5-963B-494116B918AB}"/>
              </a:ext>
            </a:extLst>
          </p:cNvPr>
          <p:cNvSpPr txBox="1"/>
          <p:nvPr/>
        </p:nvSpPr>
        <p:spPr>
          <a:xfrm>
            <a:off x="168275" y="194688"/>
            <a:ext cx="4648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chemeClr val="bg1"/>
                </a:solidFill>
              </a:rPr>
              <a:t>일본의 방과 후 활동</a:t>
            </a:r>
            <a:r>
              <a:rPr lang="en-US" altLang="ko-KR" sz="2800" dirty="0">
                <a:solidFill>
                  <a:schemeClr val="bg1"/>
                </a:solidFill>
              </a:rPr>
              <a:t>(</a:t>
            </a:r>
            <a:r>
              <a:rPr lang="ko-KR" altLang="en-US" sz="2800" dirty="0" err="1">
                <a:solidFill>
                  <a:schemeClr val="bg1"/>
                </a:solidFill>
              </a:rPr>
              <a:t>부활동</a:t>
            </a:r>
            <a:r>
              <a:rPr lang="en-US" altLang="ko-KR" sz="2800" dirty="0">
                <a:solidFill>
                  <a:schemeClr val="bg1"/>
                </a:solidFill>
              </a:rPr>
              <a:t>)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D784C6-78B0-4953-A25D-D8E72BF5C605}"/>
              </a:ext>
            </a:extLst>
          </p:cNvPr>
          <p:cNvSpPr txBox="1"/>
          <p:nvPr/>
        </p:nvSpPr>
        <p:spPr>
          <a:xfrm>
            <a:off x="1259645" y="6340851"/>
            <a:ext cx="9456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일본은 입시를 위한 부활동보다도 활동적인 부활동을 많이 실시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</a:p>
        </p:txBody>
      </p:sp>
      <p:pic>
        <p:nvPicPr>
          <p:cNvPr id="16" name="Picture 4" descr="硬式野球部">
            <a:extLst>
              <a:ext uri="{FF2B5EF4-FFF2-40B4-BE49-F238E27FC236}">
                <a16:creationId xmlns:a16="http://schemas.microsoft.com/office/drawing/2014/main" id="{3917D7BB-AE02-4FE2-9389-32BC0F4F8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72" y="1052284"/>
            <a:ext cx="3057870" cy="19538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Picture 6" descr="サッカー部">
            <a:extLst>
              <a:ext uri="{FF2B5EF4-FFF2-40B4-BE49-F238E27FC236}">
                <a16:creationId xmlns:a16="http://schemas.microsoft.com/office/drawing/2014/main" id="{F16036A3-24D3-4A20-84F4-C8CC382C7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669" y="1038300"/>
            <a:ext cx="3207026" cy="19538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Picture 8" descr="ラグビー部">
            <a:extLst>
              <a:ext uri="{FF2B5EF4-FFF2-40B4-BE49-F238E27FC236}">
                <a16:creationId xmlns:a16="http://schemas.microsoft.com/office/drawing/2014/main" id="{E0B05F98-ED2A-42D6-BDA7-0B2B15AC5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522" y="1038300"/>
            <a:ext cx="3207026" cy="19538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Picture 10" descr="陸上競技部">
            <a:extLst>
              <a:ext uri="{FF2B5EF4-FFF2-40B4-BE49-F238E27FC236}">
                <a16:creationId xmlns:a16="http://schemas.microsoft.com/office/drawing/2014/main" id="{4CB2FB7D-960F-40DA-836E-764C75A39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72" y="3831786"/>
            <a:ext cx="3207026" cy="19398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84" name="Picture 12" descr="男子バスケットボール部">
            <a:extLst>
              <a:ext uri="{FF2B5EF4-FFF2-40B4-BE49-F238E27FC236}">
                <a16:creationId xmlns:a16="http://schemas.microsoft.com/office/drawing/2014/main" id="{3345E2D0-3601-45A6-B0D3-5D5F97C65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669" y="3851854"/>
            <a:ext cx="3207026" cy="19538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86" name="Picture 14" descr="女子バレーボール部">
            <a:extLst>
              <a:ext uri="{FF2B5EF4-FFF2-40B4-BE49-F238E27FC236}">
                <a16:creationId xmlns:a16="http://schemas.microsoft.com/office/drawing/2014/main" id="{A68E8151-F23F-4EB3-9469-986087534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5522" y="3851854"/>
            <a:ext cx="3207026" cy="19398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5E98C20-ACE0-45B1-9B4C-80D804F9599B}"/>
              </a:ext>
            </a:extLst>
          </p:cNvPr>
          <p:cNvSpPr txBox="1"/>
          <p:nvPr/>
        </p:nvSpPr>
        <p:spPr>
          <a:xfrm>
            <a:off x="7227149" y="263041"/>
            <a:ext cx="4707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  </a:t>
            </a:r>
            <a:r>
              <a:rPr lang="ko-KR" altLang="en-US" dirty="0" err="1">
                <a:solidFill>
                  <a:schemeClr val="bg1"/>
                </a:solidFill>
              </a:rPr>
              <a:t>부활동</a:t>
            </a:r>
            <a:r>
              <a:rPr lang="ko-KR" altLang="en-US" dirty="0">
                <a:solidFill>
                  <a:schemeClr val="bg1"/>
                </a:solidFill>
              </a:rPr>
              <a:t> 자료</a:t>
            </a:r>
            <a:r>
              <a:rPr lang="en-US" altLang="ko-KR" dirty="0">
                <a:solidFill>
                  <a:schemeClr val="bg1"/>
                </a:solidFill>
              </a:rPr>
              <a:t>) </a:t>
            </a:r>
            <a:r>
              <a:rPr lang="ja-JP" altLang="en-US" dirty="0">
                <a:solidFill>
                  <a:schemeClr val="bg1"/>
                </a:solidFill>
              </a:rPr>
              <a:t>立命館慶祥中学校・高等学校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0C485B2-474A-451B-A063-C3C653C73A28}"/>
              </a:ext>
            </a:extLst>
          </p:cNvPr>
          <p:cNvSpPr txBox="1"/>
          <p:nvPr/>
        </p:nvSpPr>
        <p:spPr>
          <a:xfrm>
            <a:off x="5317973" y="5873882"/>
            <a:ext cx="1020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농구부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3188AE2-83D2-43C0-BDFA-4F4534324BE9}"/>
              </a:ext>
            </a:extLst>
          </p:cNvPr>
          <p:cNvSpPr txBox="1"/>
          <p:nvPr/>
        </p:nvSpPr>
        <p:spPr>
          <a:xfrm>
            <a:off x="9328826" y="5922701"/>
            <a:ext cx="163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배구부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EBE813-529D-48D9-8352-01685B78D3E7}"/>
              </a:ext>
            </a:extLst>
          </p:cNvPr>
          <p:cNvSpPr txBox="1"/>
          <p:nvPr/>
        </p:nvSpPr>
        <p:spPr>
          <a:xfrm>
            <a:off x="1456276" y="3191655"/>
            <a:ext cx="1020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야구부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98D0AA-23BF-4A39-8158-B1DFE087ED05}"/>
              </a:ext>
            </a:extLst>
          </p:cNvPr>
          <p:cNvSpPr txBox="1"/>
          <p:nvPr/>
        </p:nvSpPr>
        <p:spPr>
          <a:xfrm>
            <a:off x="5317973" y="3191655"/>
            <a:ext cx="1020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축구부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8F6D7B3-D18D-4EA9-8FC9-17898BDC5164}"/>
              </a:ext>
            </a:extLst>
          </p:cNvPr>
          <p:cNvSpPr txBox="1"/>
          <p:nvPr/>
        </p:nvSpPr>
        <p:spPr>
          <a:xfrm>
            <a:off x="9328826" y="3237341"/>
            <a:ext cx="1020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/>
              <a:t>럭비부</a:t>
            </a:r>
            <a:endParaRPr lang="ko-KR" altLang="en-US" b="1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3D600FD-0551-425E-BE73-EC247A1F0923}"/>
              </a:ext>
            </a:extLst>
          </p:cNvPr>
          <p:cNvSpPr txBox="1"/>
          <p:nvPr/>
        </p:nvSpPr>
        <p:spPr>
          <a:xfrm>
            <a:off x="1126945" y="5922701"/>
            <a:ext cx="1529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육상경기부</a:t>
            </a:r>
          </a:p>
        </p:txBody>
      </p:sp>
    </p:spTree>
    <p:extLst>
      <p:ext uri="{BB962C8B-B14F-4D97-AF65-F5344CB8AC3E}">
        <p14:creationId xmlns:p14="http://schemas.microsoft.com/office/powerpoint/2010/main" val="2154664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>
            <a:extLst>
              <a:ext uri="{FF2B5EF4-FFF2-40B4-BE49-F238E27FC236}">
                <a16:creationId xmlns:a16="http://schemas.microsoft.com/office/drawing/2014/main" id="{49402502-3345-43C3-90A5-BE67CFF236E7}"/>
              </a:ext>
            </a:extLst>
          </p:cNvPr>
          <p:cNvSpPr/>
          <p:nvPr/>
        </p:nvSpPr>
        <p:spPr>
          <a:xfrm>
            <a:off x="3049484" y="459076"/>
            <a:ext cx="5699703" cy="5479074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49402502-3345-43C3-90A5-BE67CFF236E7}"/>
              </a:ext>
            </a:extLst>
          </p:cNvPr>
          <p:cNvSpPr/>
          <p:nvPr/>
        </p:nvSpPr>
        <p:spPr>
          <a:xfrm>
            <a:off x="3532831" y="757478"/>
            <a:ext cx="4782494" cy="4700347"/>
          </a:xfrm>
          <a:prstGeom prst="ellipse">
            <a:avLst/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08A175-4001-4096-8D3B-2F73467FF0A1}"/>
              </a:ext>
            </a:extLst>
          </p:cNvPr>
          <p:cNvSpPr txBox="1"/>
          <p:nvPr/>
        </p:nvSpPr>
        <p:spPr>
          <a:xfrm>
            <a:off x="3442815" y="463143"/>
            <a:ext cx="49625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/>
              <a:t>일본의 사교육은</a:t>
            </a:r>
            <a:r>
              <a:rPr lang="en-US" altLang="ko-KR" sz="4800" dirty="0"/>
              <a:t>?</a:t>
            </a:r>
            <a:endParaRPr lang="ko-KR" altLang="en-US" sz="4800" dirty="0"/>
          </a:p>
        </p:txBody>
      </p:sp>
      <p:pic>
        <p:nvPicPr>
          <p:cNvPr id="5122" name="Picture 2" descr="학습숙 - 위키백과, 우리 모두의 백과사전">
            <a:extLst>
              <a:ext uri="{FF2B5EF4-FFF2-40B4-BE49-F238E27FC236}">
                <a16:creationId xmlns:a16="http://schemas.microsoft.com/office/drawing/2014/main" id="{5F68B5D4-363C-493A-A142-EDA82C64E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08" y="1751340"/>
            <a:ext cx="3260035" cy="33553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441697-AE2C-4114-ABE1-06EB9A676CA8}"/>
              </a:ext>
            </a:extLst>
          </p:cNvPr>
          <p:cNvSpPr txBox="1"/>
          <p:nvPr/>
        </p:nvSpPr>
        <p:spPr>
          <a:xfrm>
            <a:off x="4409823" y="2079727"/>
            <a:ext cx="6228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sz="2400" dirty="0"/>
              <a:t>주로 </a:t>
            </a:r>
            <a:r>
              <a:rPr lang="ko-KR" altLang="ko-KR" sz="2400" dirty="0" err="1">
                <a:hlinkClick r:id="rId3" tooltip="학습숙"/>
              </a:rPr>
              <a:t>학습숙</a:t>
            </a:r>
            <a:r>
              <a:rPr lang="ko-KR" altLang="ko-KR" sz="2400" dirty="0" err="1"/>
              <a:t>이라는</a:t>
            </a:r>
            <a:r>
              <a:rPr lang="ko-KR" altLang="ko-KR" sz="2400" dirty="0"/>
              <a:t> 교육 기관에서 공부한다.</a:t>
            </a:r>
            <a:endParaRPr lang="ko-KR" alt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EF120A-1524-4D19-8AC0-07CFEAC50621}"/>
              </a:ext>
            </a:extLst>
          </p:cNvPr>
          <p:cNvSpPr txBox="1"/>
          <p:nvPr/>
        </p:nvSpPr>
        <p:spPr>
          <a:xfrm>
            <a:off x="1258957" y="5565913"/>
            <a:ext cx="2183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/>
              <a:t>일본의 </a:t>
            </a:r>
            <a:r>
              <a:rPr lang="ko-KR" altLang="en-US" sz="2000" b="1" dirty="0" err="1"/>
              <a:t>합습숙</a:t>
            </a:r>
            <a:endParaRPr lang="ko-KR" altLang="en-US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80808B-E721-450B-A072-CD7E05C93100}"/>
              </a:ext>
            </a:extLst>
          </p:cNvPr>
          <p:cNvSpPr txBox="1"/>
          <p:nvPr/>
        </p:nvSpPr>
        <p:spPr>
          <a:xfrm>
            <a:off x="4405990" y="3408773"/>
            <a:ext cx="7026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일본은 한국과 달리 </a:t>
            </a:r>
            <a:r>
              <a:rPr lang="ko-KR" altLang="ko-KR" sz="2400" dirty="0"/>
              <a:t>등교거부 학생을 위한 사교</a:t>
            </a:r>
            <a:r>
              <a:rPr lang="ko-KR" altLang="en-US" sz="2400" dirty="0"/>
              <a:t>육이 성행</a:t>
            </a: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D2EEC889-5F39-46A7-AB3A-AD0D73189EE0}"/>
              </a:ext>
            </a:extLst>
          </p:cNvPr>
          <p:cNvCxnSpPr/>
          <p:nvPr/>
        </p:nvCxnSpPr>
        <p:spPr>
          <a:xfrm>
            <a:off x="5899335" y="3824272"/>
            <a:ext cx="410184" cy="89350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2E80DD3-E93C-4CBC-AA38-8B64E59FED90}"/>
              </a:ext>
            </a:extLst>
          </p:cNvPr>
          <p:cNvSpPr txBox="1"/>
          <p:nvPr/>
        </p:nvSpPr>
        <p:spPr>
          <a:xfrm>
            <a:off x="5300870" y="4810539"/>
            <a:ext cx="4386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한국처럼 선행학습의 의미만 내포된 것이 아닐 수 있다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769213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0"/>
            <a:ext cx="12192000" cy="196830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58278" y="-232954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현대일본의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573116" y="1290963"/>
            <a:ext cx="417250" cy="24883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10359" y="1162167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2981739" y="2732159"/>
            <a:ext cx="57249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DX경필명조B" pitchFamily="2" charset="-127"/>
                <a:ea typeface="DX경필명조B" pitchFamily="2" charset="-127"/>
              </a:rPr>
              <a:t>                 </a:t>
            </a:r>
            <a:endParaRPr lang="ko-KR" altLang="en-US" sz="14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0992F7-606A-4F5C-9E91-E877A2C6F03E}"/>
              </a:ext>
            </a:extLst>
          </p:cNvPr>
          <p:cNvSpPr txBox="1"/>
          <p:nvPr/>
        </p:nvSpPr>
        <p:spPr>
          <a:xfrm>
            <a:off x="72886" y="2085828"/>
            <a:ext cx="4770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/>
              <a:t>대학 입시제도</a:t>
            </a:r>
            <a:r>
              <a:rPr lang="en-US" altLang="ko-KR" sz="3600" b="1" dirty="0"/>
              <a:t>.</a:t>
            </a:r>
          </a:p>
        </p:txBody>
      </p:sp>
      <p:graphicFrame>
        <p:nvGraphicFramePr>
          <p:cNvPr id="20" name="표 20">
            <a:extLst>
              <a:ext uri="{FF2B5EF4-FFF2-40B4-BE49-F238E27FC236}">
                <a16:creationId xmlns:a16="http://schemas.microsoft.com/office/drawing/2014/main" id="{769378A8-8225-427D-8FA8-E3F379F09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22124"/>
              </p:ext>
            </p:extLst>
          </p:nvPr>
        </p:nvGraphicFramePr>
        <p:xfrm>
          <a:off x="4108172" y="2172166"/>
          <a:ext cx="7089913" cy="2175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8531">
                  <a:extLst>
                    <a:ext uri="{9D8B030D-6E8A-4147-A177-3AD203B41FA5}">
                      <a16:colId xmlns:a16="http://schemas.microsoft.com/office/drawing/2014/main" val="2909900193"/>
                    </a:ext>
                  </a:extLst>
                </a:gridCol>
                <a:gridCol w="3541382">
                  <a:extLst>
                    <a:ext uri="{9D8B030D-6E8A-4147-A177-3AD203B41FA5}">
                      <a16:colId xmlns:a16="http://schemas.microsoft.com/office/drawing/2014/main" val="1395959716"/>
                    </a:ext>
                  </a:extLst>
                </a:gridCol>
              </a:tblGrid>
              <a:tr h="63046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한국의 수능과 빗대어 볼 수 있는 일본의 대학 입시제도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50168"/>
                  </a:ext>
                </a:extLst>
              </a:tr>
              <a:tr h="6304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대부분의 사립대학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effectLst/>
                        </a:rPr>
                        <a:t>독자적인 입학시험 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642876"/>
                  </a:ext>
                </a:extLst>
              </a:tr>
              <a:tr h="8439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effectLst/>
                        </a:rPr>
                        <a:t>모든 국공립과 일부 사립대학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effectLst/>
                        </a:rPr>
                        <a:t>대학입시 센터시험 후 거기서 얻은 점수와 각 대학의 시험 점수를 토대로 결정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381715"/>
                  </a:ext>
                </a:extLst>
              </a:tr>
            </a:tbl>
          </a:graphicData>
        </a:graphic>
      </p:graphicFrame>
      <p:sp>
        <p:nvSpPr>
          <p:cNvPr id="7" name="직사각형 6">
            <a:extLst>
              <a:ext uri="{FF2B5EF4-FFF2-40B4-BE49-F238E27FC236}">
                <a16:creationId xmlns:a16="http://schemas.microsoft.com/office/drawing/2014/main" id="{5951974D-26D5-4EB2-9A45-1A02B8A6D32A}"/>
              </a:ext>
            </a:extLst>
          </p:cNvPr>
          <p:cNvSpPr/>
          <p:nvPr/>
        </p:nvSpPr>
        <p:spPr>
          <a:xfrm>
            <a:off x="4436162" y="4453278"/>
            <a:ext cx="6433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/>
              <a:t>시험은 주로 선다형 방식 답안지는 </a:t>
            </a:r>
            <a:r>
              <a:rPr lang="en-US" altLang="ko-KR" sz="2400" dirty="0"/>
              <a:t>OMR</a:t>
            </a:r>
            <a:r>
              <a:rPr lang="ko-KR" altLang="en-US" sz="2400" dirty="0"/>
              <a:t>카드</a:t>
            </a:r>
            <a:endParaRPr lang="en-US" altLang="ko-KR" sz="24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9BED0CFF-C94C-492F-A2EA-C1782F66764B}"/>
              </a:ext>
            </a:extLst>
          </p:cNvPr>
          <p:cNvSpPr/>
          <p:nvPr/>
        </p:nvSpPr>
        <p:spPr>
          <a:xfrm>
            <a:off x="967791" y="5482388"/>
            <a:ext cx="100451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/>
              <a:t>과목</a:t>
            </a:r>
            <a:r>
              <a:rPr lang="en-US" altLang="ko-KR" sz="2400" dirty="0"/>
              <a:t>: </a:t>
            </a:r>
            <a:r>
              <a:rPr lang="ko-KR" altLang="en-US" sz="2400" dirty="0"/>
              <a:t>국어</a:t>
            </a:r>
            <a:r>
              <a:rPr lang="en-US" altLang="ko-KR" sz="2400" dirty="0"/>
              <a:t>(</a:t>
            </a:r>
            <a:r>
              <a:rPr lang="ko-KR" altLang="en-US" sz="2400" dirty="0"/>
              <a:t>일본어</a:t>
            </a:r>
            <a:r>
              <a:rPr lang="en-US" altLang="ko-KR" sz="2400" dirty="0"/>
              <a:t>), </a:t>
            </a:r>
            <a:r>
              <a:rPr lang="ko-KR" altLang="en-US" sz="2400" dirty="0"/>
              <a:t>외국어</a:t>
            </a:r>
            <a:r>
              <a:rPr lang="en-US" altLang="ko-KR" sz="2400" dirty="0"/>
              <a:t>, </a:t>
            </a:r>
            <a:r>
              <a:rPr lang="ko-KR" altLang="en-US" sz="2400" dirty="0"/>
              <a:t>수학</a:t>
            </a:r>
            <a:r>
              <a:rPr lang="en-US" altLang="ko-KR" sz="2400" dirty="0"/>
              <a:t>(</a:t>
            </a:r>
            <a:r>
              <a:rPr lang="ko-KR" altLang="en-US" sz="2400" dirty="0"/>
              <a:t>수학</a:t>
            </a:r>
            <a:r>
              <a:rPr lang="en-US" altLang="ko-KR" sz="2400" dirty="0"/>
              <a:t>Ⅰ, </a:t>
            </a:r>
            <a:r>
              <a:rPr lang="ko-KR" altLang="en-US" sz="2400" dirty="0"/>
              <a:t>수학</a:t>
            </a:r>
            <a:r>
              <a:rPr lang="en-US" altLang="ko-KR" sz="2400" dirty="0"/>
              <a:t>Ⅱ) </a:t>
            </a:r>
            <a:r>
              <a:rPr lang="ko-KR" altLang="en-US" sz="2400" dirty="0"/>
              <a:t>이과</a:t>
            </a:r>
            <a:r>
              <a:rPr lang="en-US" altLang="ko-KR" sz="2400" dirty="0"/>
              <a:t>(</a:t>
            </a:r>
            <a:r>
              <a:rPr lang="ko-KR" altLang="en-US" sz="2400" dirty="0"/>
              <a:t>이과</a:t>
            </a:r>
            <a:r>
              <a:rPr lang="en-US" altLang="ko-KR" sz="2400" dirty="0"/>
              <a:t>Ⅰ, </a:t>
            </a:r>
            <a:r>
              <a:rPr lang="ko-KR" altLang="en-US" sz="2400" dirty="0"/>
              <a:t>이과</a:t>
            </a:r>
            <a:r>
              <a:rPr lang="en-US" altLang="ko-KR" sz="2400" dirty="0"/>
              <a:t>Ⅱ), </a:t>
            </a:r>
            <a:r>
              <a:rPr lang="ko-KR" altLang="en-US" sz="2400" dirty="0"/>
              <a:t>지리</a:t>
            </a:r>
            <a:r>
              <a:rPr lang="en-US" altLang="ko-KR" sz="2400" dirty="0"/>
              <a:t>, </a:t>
            </a:r>
            <a:r>
              <a:rPr lang="ko-KR" altLang="en-US" sz="2400" dirty="0"/>
              <a:t>역사</a:t>
            </a:r>
            <a:r>
              <a:rPr lang="en-US" altLang="ko-KR" sz="2400" dirty="0"/>
              <a:t>, </a:t>
            </a:r>
            <a:r>
              <a:rPr lang="ko-KR" altLang="en-US" sz="2400" dirty="0"/>
              <a:t>공민 중에서 대학이 지정한 과목</a:t>
            </a:r>
            <a:r>
              <a:rPr lang="en-US" altLang="ko-KR" sz="2400" dirty="0"/>
              <a:t>. </a:t>
            </a:r>
            <a:endParaRPr lang="ko-KR" altLang="en-US" sz="2400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45F49AF6-A0EA-42B7-8FCB-E4CDBC09B5F6}"/>
              </a:ext>
            </a:extLst>
          </p:cNvPr>
          <p:cNvSpPr/>
          <p:nvPr/>
        </p:nvSpPr>
        <p:spPr>
          <a:xfrm>
            <a:off x="72886" y="2934972"/>
            <a:ext cx="391601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/>
              <a:t>입시 시기</a:t>
            </a:r>
            <a:r>
              <a:rPr lang="en-US" altLang="ko-KR" sz="2000" dirty="0"/>
              <a:t>:</a:t>
            </a:r>
            <a:r>
              <a:rPr lang="ko-KR" altLang="en-US" sz="2000" dirty="0"/>
              <a:t> 국립대학은 전</a:t>
            </a:r>
            <a:r>
              <a:rPr lang="en-US" altLang="ko-KR" sz="2000" dirty="0"/>
              <a:t>·</a:t>
            </a:r>
            <a:r>
              <a:rPr lang="ko-KR" altLang="en-US" sz="2000" dirty="0"/>
              <a:t>후기로</a:t>
            </a:r>
            <a:r>
              <a:rPr lang="en-US" altLang="ko-KR" sz="2000" dirty="0"/>
              <a:t>, </a:t>
            </a:r>
            <a:r>
              <a:rPr lang="ko-KR" altLang="en-US" sz="2000" dirty="0"/>
              <a:t>공립대학은 </a:t>
            </a:r>
            <a:r>
              <a:rPr lang="en-US" altLang="ko-KR" sz="2000" dirty="0"/>
              <a:t>A</a:t>
            </a:r>
            <a:r>
              <a:rPr lang="ko-KR" altLang="en-US" sz="2000" dirty="0"/>
              <a:t>일정</a:t>
            </a:r>
            <a:r>
              <a:rPr lang="en-US" altLang="ko-KR" sz="2000" dirty="0"/>
              <a:t>·B</a:t>
            </a:r>
            <a:r>
              <a:rPr lang="ko-KR" altLang="en-US" sz="2000" dirty="0"/>
              <a:t>일정</a:t>
            </a:r>
            <a:r>
              <a:rPr lang="en-US" altLang="ko-KR" sz="2000" dirty="0"/>
              <a:t>·C</a:t>
            </a:r>
            <a:r>
              <a:rPr lang="ko-KR" altLang="en-US" sz="2000" dirty="0"/>
              <a:t>일정</a:t>
            </a:r>
            <a:r>
              <a:rPr lang="en-US" altLang="ko-KR" sz="2000" dirty="0"/>
              <a:t>.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endParaRPr lang="en-US" altLang="ko-KR" sz="2000" dirty="0"/>
          </a:p>
          <a:p>
            <a:r>
              <a:rPr lang="ko-KR" altLang="en-US" sz="2000" dirty="0"/>
              <a:t>사립은 각 대학이 독자적으로 결정한다</a:t>
            </a:r>
            <a:r>
              <a:rPr lang="en-US" altLang="ko-KR" sz="2000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2855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5426035" y="1533525"/>
            <a:ext cx="5068166" cy="37909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8" name="Picture 4" descr="우산, 기모노, 일본, 마이 코, 토끼, 일본식">
            <a:extLst>
              <a:ext uri="{FF2B5EF4-FFF2-40B4-BE49-F238E27FC236}">
                <a16:creationId xmlns:a16="http://schemas.microsoft.com/office/drawing/2014/main" id="{7873CD13-738B-40F7-A9D9-0C5A4A4FA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93" y="767673"/>
            <a:ext cx="3622274" cy="482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타원 3">
            <a:extLst>
              <a:ext uri="{FF2B5EF4-FFF2-40B4-BE49-F238E27FC236}">
                <a16:creationId xmlns:a16="http://schemas.microsoft.com/office/drawing/2014/main" id="{022C6BD8-6799-4E85-975B-82D06F0B8E25}"/>
              </a:ext>
            </a:extLst>
          </p:cNvPr>
          <p:cNvSpPr/>
          <p:nvPr/>
        </p:nvSpPr>
        <p:spPr>
          <a:xfrm>
            <a:off x="7637238" y="557892"/>
            <a:ext cx="798743" cy="768910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목</a:t>
            </a:r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B5AAE9AA-D9A2-48D6-8CE4-5EE0BBA14546}"/>
              </a:ext>
            </a:extLst>
          </p:cNvPr>
          <p:cNvSpPr/>
          <p:nvPr/>
        </p:nvSpPr>
        <p:spPr>
          <a:xfrm>
            <a:off x="8515397" y="557892"/>
            <a:ext cx="798743" cy="768910"/>
          </a:xfrm>
          <a:prstGeom prst="ellipse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차</a:t>
            </a:r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2228ED96-C1DF-4A8E-AC06-2D490BD4BEF0}"/>
              </a:ext>
            </a:extLst>
          </p:cNvPr>
          <p:cNvSpPr/>
          <p:nvPr/>
        </p:nvSpPr>
        <p:spPr>
          <a:xfrm>
            <a:off x="5426035" y="1783476"/>
            <a:ext cx="655170" cy="603508"/>
          </a:xfrm>
          <a:prstGeom prst="ellipse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1</a:t>
            </a:r>
            <a:endParaRPr lang="ko-KR" altLang="en-US" sz="3200" dirty="0">
              <a:solidFill>
                <a:schemeClr val="bg1"/>
              </a:solidFill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C222F3A4-221C-4199-B3B5-7539960F4783}"/>
              </a:ext>
            </a:extLst>
          </p:cNvPr>
          <p:cNvSpPr/>
          <p:nvPr/>
        </p:nvSpPr>
        <p:spPr>
          <a:xfrm>
            <a:off x="5426035" y="2719948"/>
            <a:ext cx="655170" cy="603508"/>
          </a:xfrm>
          <a:prstGeom prst="ellipse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2</a:t>
            </a:r>
            <a:endParaRPr lang="ko-KR" altLang="en-US" sz="3200" dirty="0">
              <a:solidFill>
                <a:schemeClr val="bg1"/>
              </a:solidFill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F808266A-8E3D-4817-80D9-DE4CD9641662}"/>
              </a:ext>
            </a:extLst>
          </p:cNvPr>
          <p:cNvSpPr/>
          <p:nvPr/>
        </p:nvSpPr>
        <p:spPr>
          <a:xfrm>
            <a:off x="5426035" y="3638664"/>
            <a:ext cx="655170" cy="603508"/>
          </a:xfrm>
          <a:prstGeom prst="ellipse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  <a:latin typeface="10X10" panose="020D0604000000000000" pitchFamily="50" charset="-127"/>
                <a:ea typeface="10X10" panose="020D0604000000000000" pitchFamily="50" charset="-127"/>
              </a:rPr>
              <a:t>3</a:t>
            </a:r>
            <a:endParaRPr lang="ko-KR" altLang="en-US" sz="3200" dirty="0">
              <a:solidFill>
                <a:schemeClr val="bg1"/>
              </a:solidFill>
              <a:latin typeface="10X10" panose="020D0604000000000000" pitchFamily="50" charset="-127"/>
              <a:ea typeface="10X10" panose="020D0604000000000000" pitchFamily="50" charset="-127"/>
            </a:endParaRPr>
          </a:p>
        </p:txBody>
      </p:sp>
      <p:sp>
        <p:nvSpPr>
          <p:cNvPr id="9" name="타원 8">
            <a:extLst>
              <a:ext uri="{FF2B5EF4-FFF2-40B4-BE49-F238E27FC236}">
                <a16:creationId xmlns:a16="http://schemas.microsoft.com/office/drawing/2014/main" id="{742711B5-A3E3-4A9F-A8E3-279291541575}"/>
              </a:ext>
            </a:extLst>
          </p:cNvPr>
          <p:cNvSpPr/>
          <p:nvPr/>
        </p:nvSpPr>
        <p:spPr>
          <a:xfrm>
            <a:off x="5426035" y="4566258"/>
            <a:ext cx="655170" cy="603508"/>
          </a:xfrm>
          <a:prstGeom prst="ellipse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  <a:latin typeface="10X10" panose="020D0604000000000000" pitchFamily="50" charset="-127"/>
                <a:ea typeface="10X10" panose="020D0604000000000000" pitchFamily="50" charset="-127"/>
              </a:rPr>
              <a:t>4</a:t>
            </a:r>
            <a:endParaRPr lang="ko-KR" altLang="en-US" sz="3200" dirty="0">
              <a:solidFill>
                <a:schemeClr val="bg1"/>
              </a:solidFill>
              <a:latin typeface="10X10" panose="020D0604000000000000" pitchFamily="50" charset="-127"/>
              <a:ea typeface="10X10" panose="020D0604000000000000" pitchFamily="50" charset="-127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1AA945B-3B37-4CDC-87DD-40CB115B780A}"/>
              </a:ext>
            </a:extLst>
          </p:cNvPr>
          <p:cNvSpPr txBox="1">
            <a:spLocks noChangeArrowheads="1"/>
          </p:cNvSpPr>
          <p:nvPr/>
        </p:nvSpPr>
        <p:spPr>
          <a:xfrm>
            <a:off x="5753620" y="1783476"/>
            <a:ext cx="5207405" cy="56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800" dirty="0">
                <a:latin typeface="DX경필명조B" pitchFamily="2" charset="-127"/>
                <a:ea typeface="DX경필명조B" pitchFamily="2" charset="-127"/>
              </a:rPr>
              <a:t>     근대일본의 교육 </a:t>
            </a:r>
            <a:endParaRPr lang="en-US" altLang="ko-KR" sz="28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9FFA92B-C6D2-4680-992D-DBEDEBFD88DB}"/>
              </a:ext>
            </a:extLst>
          </p:cNvPr>
          <p:cNvSpPr txBox="1">
            <a:spLocks noChangeArrowheads="1"/>
          </p:cNvSpPr>
          <p:nvPr/>
        </p:nvSpPr>
        <p:spPr>
          <a:xfrm>
            <a:off x="5753620" y="2752503"/>
            <a:ext cx="5207405" cy="56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800" dirty="0">
                <a:latin typeface="DX경필명조B" pitchFamily="2" charset="-127"/>
                <a:ea typeface="DX경필명조B" pitchFamily="2" charset="-127"/>
              </a:rPr>
              <a:t>     현대일본의 교육 </a:t>
            </a:r>
            <a:endParaRPr lang="en-US" altLang="ko-KR" sz="28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99FFA92B-C6D2-4680-992D-DBEDEBFD88DB}"/>
              </a:ext>
            </a:extLst>
          </p:cNvPr>
          <p:cNvSpPr txBox="1">
            <a:spLocks noChangeArrowheads="1"/>
          </p:cNvSpPr>
          <p:nvPr/>
        </p:nvSpPr>
        <p:spPr>
          <a:xfrm>
            <a:off x="5753619" y="3688975"/>
            <a:ext cx="5207405" cy="56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800" dirty="0">
                <a:latin typeface="DX경필명조B" pitchFamily="2" charset="-127"/>
                <a:ea typeface="DX경필명조B" pitchFamily="2" charset="-127"/>
              </a:rPr>
              <a:t>     사교육</a:t>
            </a:r>
            <a:endParaRPr lang="en-US" altLang="ko-KR" sz="28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99FFA92B-C6D2-4680-992D-DBEDEBFD88DB}"/>
              </a:ext>
            </a:extLst>
          </p:cNvPr>
          <p:cNvSpPr txBox="1">
            <a:spLocks noChangeArrowheads="1"/>
          </p:cNvSpPr>
          <p:nvPr/>
        </p:nvSpPr>
        <p:spPr>
          <a:xfrm>
            <a:off x="5753618" y="4562421"/>
            <a:ext cx="5207405" cy="56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800" dirty="0">
                <a:latin typeface="DX경필명조B" pitchFamily="2" charset="-127"/>
                <a:ea typeface="DX경필명조B" pitchFamily="2" charset="-127"/>
              </a:rPr>
              <a:t>     대학입시 제도 </a:t>
            </a:r>
            <a:endParaRPr lang="en-US" altLang="ko-KR" sz="2800" dirty="0">
              <a:latin typeface="DX경필명조B" pitchFamily="2" charset="-127"/>
              <a:ea typeface="DX경필명조B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714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433387" y="0"/>
            <a:ext cx="11325225" cy="64044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hlinkClick r:id="rId2"/>
              </a:rPr>
              <a:t>https://www.youtube.com/watch?v=4wqDz0Bp5X0</a:t>
            </a:r>
            <a:endParaRPr lang="ko-KR" altLang="en-US" dirty="0"/>
          </a:p>
        </p:txBody>
      </p:sp>
      <p:sp>
        <p:nvSpPr>
          <p:cNvPr id="6" name="순서도: 수동 입력 5"/>
          <p:cNvSpPr/>
          <p:nvPr/>
        </p:nvSpPr>
        <p:spPr>
          <a:xfrm rot="10800000">
            <a:off x="0" y="-19051"/>
            <a:ext cx="12192000" cy="914401"/>
          </a:xfrm>
          <a:prstGeom prst="flowChartManualInpu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314172" y="129659"/>
            <a:ext cx="2755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동영상 자료</a:t>
            </a:r>
            <a:r>
              <a:rPr lang="en-US" altLang="ko-KR" sz="36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77E9F0-A8DC-4D44-A720-DFBB630B2907}"/>
              </a:ext>
            </a:extLst>
          </p:cNvPr>
          <p:cNvSpPr txBox="1"/>
          <p:nvPr/>
        </p:nvSpPr>
        <p:spPr>
          <a:xfrm>
            <a:off x="2372140" y="3756388"/>
            <a:ext cx="7964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일본의 학교생활은 천국 </a:t>
            </a:r>
            <a:r>
              <a:rPr lang="en-US" altLang="ko-KR" sz="2400" dirty="0"/>
              <a:t>?! </a:t>
            </a:r>
            <a:r>
              <a:rPr lang="ko-KR" altLang="en-US" sz="2400" dirty="0"/>
              <a:t>학교생활 차이점 완벽비교 </a:t>
            </a:r>
            <a:r>
              <a:rPr lang="en-US" altLang="ko-KR" sz="2400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1794812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직사각형 28"/>
          <p:cNvSpPr/>
          <p:nvPr/>
        </p:nvSpPr>
        <p:spPr>
          <a:xfrm>
            <a:off x="3442547" y="4212486"/>
            <a:ext cx="5295900" cy="730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감</a:t>
            </a:r>
            <a:r>
              <a:rPr lang="en-US" altLang="ko-KR" sz="24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  </a:t>
            </a:r>
            <a:r>
              <a:rPr lang="ko-KR" altLang="en-US" sz="24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사</a:t>
            </a:r>
            <a:r>
              <a:rPr lang="en-US" altLang="ko-KR" sz="24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  </a:t>
            </a:r>
            <a:r>
              <a:rPr lang="ko-KR" altLang="en-US" sz="24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합</a:t>
            </a:r>
            <a:r>
              <a:rPr lang="en-US" altLang="ko-KR" sz="24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  </a:t>
            </a:r>
            <a:r>
              <a:rPr lang="ko-KR" altLang="en-US" sz="24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니</a:t>
            </a:r>
            <a:r>
              <a:rPr lang="en-US" altLang="ko-KR" sz="24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  </a:t>
            </a:r>
            <a:r>
              <a:rPr lang="ko-KR" altLang="en-US" sz="2400" dirty="0">
                <a:solidFill>
                  <a:schemeClr val="tx1"/>
                </a:solidFill>
                <a:latin typeface="DX경필명조B" pitchFamily="2" charset="-127"/>
                <a:ea typeface="DX경필명조B" pitchFamily="2" charset="-127"/>
              </a:rPr>
              <a:t>다</a:t>
            </a:r>
          </a:p>
        </p:txBody>
      </p:sp>
      <p:grpSp>
        <p:nvGrpSpPr>
          <p:cNvPr id="31" name="Group 3">
            <a:extLst>
              <a:ext uri="{FF2B5EF4-FFF2-40B4-BE49-F238E27FC236}">
                <a16:creationId xmlns:a16="http://schemas.microsoft.com/office/drawing/2014/main" id="{211DF77D-9885-48B2-8EE7-12443109E7B4}"/>
              </a:ext>
            </a:extLst>
          </p:cNvPr>
          <p:cNvGrpSpPr>
            <a:grpSpLocks/>
          </p:cNvGrpSpPr>
          <p:nvPr/>
        </p:nvGrpSpPr>
        <p:grpSpPr bwMode="auto">
          <a:xfrm>
            <a:off x="4543269" y="978424"/>
            <a:ext cx="3011966" cy="3057873"/>
            <a:chOff x="1442" y="962"/>
            <a:chExt cx="2702" cy="2732"/>
          </a:xfrm>
          <a:solidFill>
            <a:srgbClr val="C00000"/>
          </a:solidFill>
        </p:grpSpPr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F60FD1ED-9B47-40A3-9CE6-7E0D096FC6FD}"/>
                </a:ext>
              </a:extLst>
            </p:cNvPr>
            <p:cNvSpPr>
              <a:spLocks/>
            </p:cNvSpPr>
            <p:nvPr/>
          </p:nvSpPr>
          <p:spPr bwMode="gray">
            <a:xfrm>
              <a:off x="1583" y="3049"/>
              <a:ext cx="354" cy="514"/>
            </a:xfrm>
            <a:custGeom>
              <a:avLst/>
              <a:gdLst>
                <a:gd name="T0" fmla="*/ 4 w 708"/>
                <a:gd name="T1" fmla="*/ 215 h 1027"/>
                <a:gd name="T2" fmla="*/ 17 w 708"/>
                <a:gd name="T3" fmla="*/ 240 h 1027"/>
                <a:gd name="T4" fmla="*/ 46 w 708"/>
                <a:gd name="T5" fmla="*/ 287 h 1027"/>
                <a:gd name="T6" fmla="*/ 110 w 708"/>
                <a:gd name="T7" fmla="*/ 347 h 1027"/>
                <a:gd name="T8" fmla="*/ 95 w 708"/>
                <a:gd name="T9" fmla="*/ 366 h 1027"/>
                <a:gd name="T10" fmla="*/ 71 w 708"/>
                <a:gd name="T11" fmla="*/ 363 h 1027"/>
                <a:gd name="T12" fmla="*/ 57 w 708"/>
                <a:gd name="T13" fmla="*/ 316 h 1027"/>
                <a:gd name="T14" fmla="*/ 20 w 708"/>
                <a:gd name="T15" fmla="*/ 338 h 1027"/>
                <a:gd name="T16" fmla="*/ 60 w 708"/>
                <a:gd name="T17" fmla="*/ 414 h 1027"/>
                <a:gd name="T18" fmla="*/ 68 w 708"/>
                <a:gd name="T19" fmla="*/ 451 h 1027"/>
                <a:gd name="T20" fmla="*/ 154 w 708"/>
                <a:gd name="T21" fmla="*/ 394 h 1027"/>
                <a:gd name="T22" fmla="*/ 154 w 708"/>
                <a:gd name="T23" fmla="*/ 437 h 1027"/>
                <a:gd name="T24" fmla="*/ 228 w 708"/>
                <a:gd name="T25" fmla="*/ 427 h 1027"/>
                <a:gd name="T26" fmla="*/ 172 w 708"/>
                <a:gd name="T27" fmla="*/ 371 h 1027"/>
                <a:gd name="T28" fmla="*/ 182 w 708"/>
                <a:gd name="T29" fmla="*/ 330 h 1027"/>
                <a:gd name="T30" fmla="*/ 188 w 708"/>
                <a:gd name="T31" fmla="*/ 268 h 1027"/>
                <a:gd name="T32" fmla="*/ 241 w 708"/>
                <a:gd name="T33" fmla="*/ 285 h 1027"/>
                <a:gd name="T34" fmla="*/ 276 w 708"/>
                <a:gd name="T35" fmla="*/ 372 h 1027"/>
                <a:gd name="T36" fmla="*/ 269 w 708"/>
                <a:gd name="T37" fmla="*/ 441 h 1027"/>
                <a:gd name="T38" fmla="*/ 250 w 708"/>
                <a:gd name="T39" fmla="*/ 468 h 1027"/>
                <a:gd name="T40" fmla="*/ 289 w 708"/>
                <a:gd name="T41" fmla="*/ 484 h 1027"/>
                <a:gd name="T42" fmla="*/ 233 w 708"/>
                <a:gd name="T43" fmla="*/ 573 h 1027"/>
                <a:gd name="T44" fmla="*/ 161 w 708"/>
                <a:gd name="T45" fmla="*/ 645 h 1027"/>
                <a:gd name="T46" fmla="*/ 172 w 708"/>
                <a:gd name="T47" fmla="*/ 745 h 1027"/>
                <a:gd name="T48" fmla="*/ 172 w 708"/>
                <a:gd name="T49" fmla="*/ 854 h 1027"/>
                <a:gd name="T50" fmla="*/ 143 w 708"/>
                <a:gd name="T51" fmla="*/ 913 h 1027"/>
                <a:gd name="T52" fmla="*/ 208 w 708"/>
                <a:gd name="T53" fmla="*/ 942 h 1027"/>
                <a:gd name="T54" fmla="*/ 261 w 708"/>
                <a:gd name="T55" fmla="*/ 970 h 1027"/>
                <a:gd name="T56" fmla="*/ 248 w 708"/>
                <a:gd name="T57" fmla="*/ 906 h 1027"/>
                <a:gd name="T58" fmla="*/ 261 w 708"/>
                <a:gd name="T59" fmla="*/ 813 h 1027"/>
                <a:gd name="T60" fmla="*/ 332 w 708"/>
                <a:gd name="T61" fmla="*/ 790 h 1027"/>
                <a:gd name="T62" fmla="*/ 300 w 708"/>
                <a:gd name="T63" fmla="*/ 838 h 1027"/>
                <a:gd name="T64" fmla="*/ 317 w 708"/>
                <a:gd name="T65" fmla="*/ 897 h 1027"/>
                <a:gd name="T66" fmla="*/ 284 w 708"/>
                <a:gd name="T67" fmla="*/ 1000 h 1027"/>
                <a:gd name="T68" fmla="*/ 337 w 708"/>
                <a:gd name="T69" fmla="*/ 1009 h 1027"/>
                <a:gd name="T70" fmla="*/ 405 w 708"/>
                <a:gd name="T71" fmla="*/ 950 h 1027"/>
                <a:gd name="T72" fmla="*/ 399 w 708"/>
                <a:gd name="T73" fmla="*/ 889 h 1027"/>
                <a:gd name="T74" fmla="*/ 449 w 708"/>
                <a:gd name="T75" fmla="*/ 886 h 1027"/>
                <a:gd name="T76" fmla="*/ 508 w 708"/>
                <a:gd name="T77" fmla="*/ 850 h 1027"/>
                <a:gd name="T78" fmla="*/ 530 w 708"/>
                <a:gd name="T79" fmla="*/ 745 h 1027"/>
                <a:gd name="T80" fmla="*/ 564 w 708"/>
                <a:gd name="T81" fmla="*/ 627 h 1027"/>
                <a:gd name="T82" fmla="*/ 601 w 708"/>
                <a:gd name="T83" fmla="*/ 543 h 1027"/>
                <a:gd name="T84" fmla="*/ 632 w 708"/>
                <a:gd name="T85" fmla="*/ 478 h 1027"/>
                <a:gd name="T86" fmla="*/ 666 w 708"/>
                <a:gd name="T87" fmla="*/ 436 h 1027"/>
                <a:gd name="T88" fmla="*/ 707 w 708"/>
                <a:gd name="T89" fmla="*/ 403 h 1027"/>
                <a:gd name="T90" fmla="*/ 691 w 708"/>
                <a:gd name="T91" fmla="*/ 361 h 1027"/>
                <a:gd name="T92" fmla="*/ 691 w 708"/>
                <a:gd name="T93" fmla="*/ 330 h 1027"/>
                <a:gd name="T94" fmla="*/ 663 w 708"/>
                <a:gd name="T95" fmla="*/ 291 h 1027"/>
                <a:gd name="T96" fmla="*/ 624 w 708"/>
                <a:gd name="T97" fmla="*/ 254 h 1027"/>
                <a:gd name="T98" fmla="*/ 582 w 708"/>
                <a:gd name="T99" fmla="*/ 226 h 1027"/>
                <a:gd name="T100" fmla="*/ 643 w 708"/>
                <a:gd name="T101" fmla="*/ 153 h 1027"/>
                <a:gd name="T102" fmla="*/ 562 w 708"/>
                <a:gd name="T103" fmla="*/ 130 h 1027"/>
                <a:gd name="T104" fmla="*/ 470 w 708"/>
                <a:gd name="T105" fmla="*/ 127 h 1027"/>
                <a:gd name="T106" fmla="*/ 427 w 708"/>
                <a:gd name="T107" fmla="*/ 40 h 1027"/>
                <a:gd name="T108" fmla="*/ 365 w 708"/>
                <a:gd name="T109" fmla="*/ 1 h 1027"/>
                <a:gd name="T110" fmla="*/ 287 w 708"/>
                <a:gd name="T111" fmla="*/ 32 h 1027"/>
                <a:gd name="T112" fmla="*/ 211 w 708"/>
                <a:gd name="T113" fmla="*/ 96 h 1027"/>
                <a:gd name="T114" fmla="*/ 157 w 708"/>
                <a:gd name="T115" fmla="*/ 153 h 1027"/>
                <a:gd name="T116" fmla="*/ 132 w 708"/>
                <a:gd name="T117" fmla="*/ 152 h 1027"/>
                <a:gd name="T118" fmla="*/ 87 w 708"/>
                <a:gd name="T119" fmla="*/ 144 h 1027"/>
                <a:gd name="T120" fmla="*/ 85 w 708"/>
                <a:gd name="T121" fmla="*/ 200 h 1027"/>
                <a:gd name="T122" fmla="*/ 18 w 708"/>
                <a:gd name="T123" fmla="*/ 180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8" h="1027">
                  <a:moveTo>
                    <a:pt x="9" y="180"/>
                  </a:moveTo>
                  <a:lnTo>
                    <a:pt x="9" y="184"/>
                  </a:lnTo>
                  <a:lnTo>
                    <a:pt x="9" y="194"/>
                  </a:lnTo>
                  <a:lnTo>
                    <a:pt x="8" y="205"/>
                  </a:lnTo>
                  <a:lnTo>
                    <a:pt x="8" y="211"/>
                  </a:lnTo>
                  <a:lnTo>
                    <a:pt x="6" y="212"/>
                  </a:lnTo>
                  <a:lnTo>
                    <a:pt x="4" y="215"/>
                  </a:lnTo>
                  <a:lnTo>
                    <a:pt x="3" y="218"/>
                  </a:lnTo>
                  <a:lnTo>
                    <a:pt x="1" y="222"/>
                  </a:lnTo>
                  <a:lnTo>
                    <a:pt x="0" y="225"/>
                  </a:lnTo>
                  <a:lnTo>
                    <a:pt x="0" y="228"/>
                  </a:lnTo>
                  <a:lnTo>
                    <a:pt x="0" y="232"/>
                  </a:lnTo>
                  <a:lnTo>
                    <a:pt x="8" y="236"/>
                  </a:lnTo>
                  <a:lnTo>
                    <a:pt x="17" y="240"/>
                  </a:lnTo>
                  <a:lnTo>
                    <a:pt x="26" y="243"/>
                  </a:lnTo>
                  <a:lnTo>
                    <a:pt x="32" y="250"/>
                  </a:lnTo>
                  <a:lnTo>
                    <a:pt x="34" y="259"/>
                  </a:lnTo>
                  <a:lnTo>
                    <a:pt x="34" y="270"/>
                  </a:lnTo>
                  <a:lnTo>
                    <a:pt x="34" y="281"/>
                  </a:lnTo>
                  <a:lnTo>
                    <a:pt x="39" y="285"/>
                  </a:lnTo>
                  <a:lnTo>
                    <a:pt x="46" y="287"/>
                  </a:lnTo>
                  <a:lnTo>
                    <a:pt x="57" y="288"/>
                  </a:lnTo>
                  <a:lnTo>
                    <a:pt x="71" y="291"/>
                  </a:lnTo>
                  <a:lnTo>
                    <a:pt x="82" y="298"/>
                  </a:lnTo>
                  <a:lnTo>
                    <a:pt x="91" y="310"/>
                  </a:lnTo>
                  <a:lnTo>
                    <a:pt x="99" y="323"/>
                  </a:lnTo>
                  <a:lnTo>
                    <a:pt x="105" y="336"/>
                  </a:lnTo>
                  <a:lnTo>
                    <a:pt x="110" y="347"/>
                  </a:lnTo>
                  <a:lnTo>
                    <a:pt x="110" y="352"/>
                  </a:lnTo>
                  <a:lnTo>
                    <a:pt x="110" y="355"/>
                  </a:lnTo>
                  <a:lnTo>
                    <a:pt x="109" y="358"/>
                  </a:lnTo>
                  <a:lnTo>
                    <a:pt x="105" y="360"/>
                  </a:lnTo>
                  <a:lnTo>
                    <a:pt x="102" y="361"/>
                  </a:lnTo>
                  <a:lnTo>
                    <a:pt x="98" y="364"/>
                  </a:lnTo>
                  <a:lnTo>
                    <a:pt x="95" y="366"/>
                  </a:lnTo>
                  <a:lnTo>
                    <a:pt x="90" y="368"/>
                  </a:lnTo>
                  <a:lnTo>
                    <a:pt x="88" y="371"/>
                  </a:lnTo>
                  <a:lnTo>
                    <a:pt x="85" y="371"/>
                  </a:lnTo>
                  <a:lnTo>
                    <a:pt x="82" y="371"/>
                  </a:lnTo>
                  <a:lnTo>
                    <a:pt x="77" y="369"/>
                  </a:lnTo>
                  <a:lnTo>
                    <a:pt x="74" y="366"/>
                  </a:lnTo>
                  <a:lnTo>
                    <a:pt x="71" y="363"/>
                  </a:lnTo>
                  <a:lnTo>
                    <a:pt x="70" y="360"/>
                  </a:lnTo>
                  <a:lnTo>
                    <a:pt x="67" y="355"/>
                  </a:lnTo>
                  <a:lnTo>
                    <a:pt x="65" y="350"/>
                  </a:lnTo>
                  <a:lnTo>
                    <a:pt x="65" y="347"/>
                  </a:lnTo>
                  <a:lnTo>
                    <a:pt x="64" y="340"/>
                  </a:lnTo>
                  <a:lnTo>
                    <a:pt x="60" y="329"/>
                  </a:lnTo>
                  <a:lnTo>
                    <a:pt x="57" y="316"/>
                  </a:lnTo>
                  <a:lnTo>
                    <a:pt x="51" y="304"/>
                  </a:lnTo>
                  <a:lnTo>
                    <a:pt x="45" y="296"/>
                  </a:lnTo>
                  <a:lnTo>
                    <a:pt x="39" y="295"/>
                  </a:lnTo>
                  <a:lnTo>
                    <a:pt x="32" y="299"/>
                  </a:lnTo>
                  <a:lnTo>
                    <a:pt x="28" y="310"/>
                  </a:lnTo>
                  <a:lnTo>
                    <a:pt x="23" y="324"/>
                  </a:lnTo>
                  <a:lnTo>
                    <a:pt x="20" y="338"/>
                  </a:lnTo>
                  <a:lnTo>
                    <a:pt x="22" y="354"/>
                  </a:lnTo>
                  <a:lnTo>
                    <a:pt x="26" y="364"/>
                  </a:lnTo>
                  <a:lnTo>
                    <a:pt x="36" y="375"/>
                  </a:lnTo>
                  <a:lnTo>
                    <a:pt x="46" y="385"/>
                  </a:lnTo>
                  <a:lnTo>
                    <a:pt x="56" y="394"/>
                  </a:lnTo>
                  <a:lnTo>
                    <a:pt x="62" y="403"/>
                  </a:lnTo>
                  <a:lnTo>
                    <a:pt x="60" y="414"/>
                  </a:lnTo>
                  <a:lnTo>
                    <a:pt x="57" y="425"/>
                  </a:lnTo>
                  <a:lnTo>
                    <a:pt x="54" y="437"/>
                  </a:lnTo>
                  <a:lnTo>
                    <a:pt x="53" y="448"/>
                  </a:lnTo>
                  <a:lnTo>
                    <a:pt x="53" y="456"/>
                  </a:lnTo>
                  <a:lnTo>
                    <a:pt x="54" y="461"/>
                  </a:lnTo>
                  <a:lnTo>
                    <a:pt x="59" y="459"/>
                  </a:lnTo>
                  <a:lnTo>
                    <a:pt x="68" y="451"/>
                  </a:lnTo>
                  <a:lnTo>
                    <a:pt x="79" y="437"/>
                  </a:lnTo>
                  <a:lnTo>
                    <a:pt x="93" y="423"/>
                  </a:lnTo>
                  <a:lnTo>
                    <a:pt x="105" y="413"/>
                  </a:lnTo>
                  <a:lnTo>
                    <a:pt x="121" y="406"/>
                  </a:lnTo>
                  <a:lnTo>
                    <a:pt x="132" y="403"/>
                  </a:lnTo>
                  <a:lnTo>
                    <a:pt x="144" y="399"/>
                  </a:lnTo>
                  <a:lnTo>
                    <a:pt x="154" y="394"/>
                  </a:lnTo>
                  <a:lnTo>
                    <a:pt x="163" y="391"/>
                  </a:lnTo>
                  <a:lnTo>
                    <a:pt x="169" y="392"/>
                  </a:lnTo>
                  <a:lnTo>
                    <a:pt x="172" y="397"/>
                  </a:lnTo>
                  <a:lnTo>
                    <a:pt x="172" y="408"/>
                  </a:lnTo>
                  <a:lnTo>
                    <a:pt x="166" y="419"/>
                  </a:lnTo>
                  <a:lnTo>
                    <a:pt x="158" y="428"/>
                  </a:lnTo>
                  <a:lnTo>
                    <a:pt x="154" y="437"/>
                  </a:lnTo>
                  <a:lnTo>
                    <a:pt x="157" y="447"/>
                  </a:lnTo>
                  <a:lnTo>
                    <a:pt x="166" y="454"/>
                  </a:lnTo>
                  <a:lnTo>
                    <a:pt x="180" y="458"/>
                  </a:lnTo>
                  <a:lnTo>
                    <a:pt x="194" y="456"/>
                  </a:lnTo>
                  <a:lnTo>
                    <a:pt x="208" y="450"/>
                  </a:lnTo>
                  <a:lnTo>
                    <a:pt x="219" y="439"/>
                  </a:lnTo>
                  <a:lnTo>
                    <a:pt x="228" y="427"/>
                  </a:lnTo>
                  <a:lnTo>
                    <a:pt x="233" y="414"/>
                  </a:lnTo>
                  <a:lnTo>
                    <a:pt x="231" y="399"/>
                  </a:lnTo>
                  <a:lnTo>
                    <a:pt x="227" y="391"/>
                  </a:lnTo>
                  <a:lnTo>
                    <a:pt x="214" y="383"/>
                  </a:lnTo>
                  <a:lnTo>
                    <a:pt x="200" y="378"/>
                  </a:lnTo>
                  <a:lnTo>
                    <a:pt x="186" y="374"/>
                  </a:lnTo>
                  <a:lnTo>
                    <a:pt x="172" y="371"/>
                  </a:lnTo>
                  <a:lnTo>
                    <a:pt x="164" y="369"/>
                  </a:lnTo>
                  <a:lnTo>
                    <a:pt x="160" y="364"/>
                  </a:lnTo>
                  <a:lnTo>
                    <a:pt x="161" y="360"/>
                  </a:lnTo>
                  <a:lnTo>
                    <a:pt x="168" y="354"/>
                  </a:lnTo>
                  <a:lnTo>
                    <a:pt x="174" y="346"/>
                  </a:lnTo>
                  <a:lnTo>
                    <a:pt x="180" y="340"/>
                  </a:lnTo>
                  <a:lnTo>
                    <a:pt x="182" y="330"/>
                  </a:lnTo>
                  <a:lnTo>
                    <a:pt x="180" y="319"/>
                  </a:lnTo>
                  <a:lnTo>
                    <a:pt x="175" y="309"/>
                  </a:lnTo>
                  <a:lnTo>
                    <a:pt x="172" y="296"/>
                  </a:lnTo>
                  <a:lnTo>
                    <a:pt x="172" y="287"/>
                  </a:lnTo>
                  <a:lnTo>
                    <a:pt x="174" y="281"/>
                  </a:lnTo>
                  <a:lnTo>
                    <a:pt x="180" y="274"/>
                  </a:lnTo>
                  <a:lnTo>
                    <a:pt x="188" y="268"/>
                  </a:lnTo>
                  <a:lnTo>
                    <a:pt x="196" y="262"/>
                  </a:lnTo>
                  <a:lnTo>
                    <a:pt x="202" y="259"/>
                  </a:lnTo>
                  <a:lnTo>
                    <a:pt x="208" y="260"/>
                  </a:lnTo>
                  <a:lnTo>
                    <a:pt x="214" y="265"/>
                  </a:lnTo>
                  <a:lnTo>
                    <a:pt x="224" y="271"/>
                  </a:lnTo>
                  <a:lnTo>
                    <a:pt x="233" y="277"/>
                  </a:lnTo>
                  <a:lnTo>
                    <a:pt x="241" y="285"/>
                  </a:lnTo>
                  <a:lnTo>
                    <a:pt x="244" y="293"/>
                  </a:lnTo>
                  <a:lnTo>
                    <a:pt x="245" y="307"/>
                  </a:lnTo>
                  <a:lnTo>
                    <a:pt x="247" y="326"/>
                  </a:lnTo>
                  <a:lnTo>
                    <a:pt x="251" y="344"/>
                  </a:lnTo>
                  <a:lnTo>
                    <a:pt x="258" y="357"/>
                  </a:lnTo>
                  <a:lnTo>
                    <a:pt x="265" y="364"/>
                  </a:lnTo>
                  <a:lnTo>
                    <a:pt x="276" y="372"/>
                  </a:lnTo>
                  <a:lnTo>
                    <a:pt x="286" y="382"/>
                  </a:lnTo>
                  <a:lnTo>
                    <a:pt x="293" y="391"/>
                  </a:lnTo>
                  <a:lnTo>
                    <a:pt x="295" y="400"/>
                  </a:lnTo>
                  <a:lnTo>
                    <a:pt x="289" y="416"/>
                  </a:lnTo>
                  <a:lnTo>
                    <a:pt x="281" y="430"/>
                  </a:lnTo>
                  <a:lnTo>
                    <a:pt x="275" y="437"/>
                  </a:lnTo>
                  <a:lnTo>
                    <a:pt x="269" y="441"/>
                  </a:lnTo>
                  <a:lnTo>
                    <a:pt x="261" y="445"/>
                  </a:lnTo>
                  <a:lnTo>
                    <a:pt x="251" y="451"/>
                  </a:lnTo>
                  <a:lnTo>
                    <a:pt x="244" y="458"/>
                  </a:lnTo>
                  <a:lnTo>
                    <a:pt x="237" y="464"/>
                  </a:lnTo>
                  <a:lnTo>
                    <a:pt x="236" y="468"/>
                  </a:lnTo>
                  <a:lnTo>
                    <a:pt x="239" y="470"/>
                  </a:lnTo>
                  <a:lnTo>
                    <a:pt x="250" y="468"/>
                  </a:lnTo>
                  <a:lnTo>
                    <a:pt x="259" y="465"/>
                  </a:lnTo>
                  <a:lnTo>
                    <a:pt x="270" y="461"/>
                  </a:lnTo>
                  <a:lnTo>
                    <a:pt x="278" y="458"/>
                  </a:lnTo>
                  <a:lnTo>
                    <a:pt x="286" y="458"/>
                  </a:lnTo>
                  <a:lnTo>
                    <a:pt x="292" y="462"/>
                  </a:lnTo>
                  <a:lnTo>
                    <a:pt x="292" y="472"/>
                  </a:lnTo>
                  <a:lnTo>
                    <a:pt x="289" y="484"/>
                  </a:lnTo>
                  <a:lnTo>
                    <a:pt x="281" y="496"/>
                  </a:lnTo>
                  <a:lnTo>
                    <a:pt x="273" y="507"/>
                  </a:lnTo>
                  <a:lnTo>
                    <a:pt x="267" y="517"/>
                  </a:lnTo>
                  <a:lnTo>
                    <a:pt x="261" y="529"/>
                  </a:lnTo>
                  <a:lnTo>
                    <a:pt x="251" y="545"/>
                  </a:lnTo>
                  <a:lnTo>
                    <a:pt x="242" y="560"/>
                  </a:lnTo>
                  <a:lnTo>
                    <a:pt x="233" y="573"/>
                  </a:lnTo>
                  <a:lnTo>
                    <a:pt x="222" y="591"/>
                  </a:lnTo>
                  <a:lnTo>
                    <a:pt x="210" y="610"/>
                  </a:lnTo>
                  <a:lnTo>
                    <a:pt x="196" y="627"/>
                  </a:lnTo>
                  <a:lnTo>
                    <a:pt x="186" y="635"/>
                  </a:lnTo>
                  <a:lnTo>
                    <a:pt x="177" y="638"/>
                  </a:lnTo>
                  <a:lnTo>
                    <a:pt x="168" y="641"/>
                  </a:lnTo>
                  <a:lnTo>
                    <a:pt x="161" y="645"/>
                  </a:lnTo>
                  <a:lnTo>
                    <a:pt x="157" y="653"/>
                  </a:lnTo>
                  <a:lnTo>
                    <a:pt x="152" y="673"/>
                  </a:lnTo>
                  <a:lnTo>
                    <a:pt x="152" y="695"/>
                  </a:lnTo>
                  <a:lnTo>
                    <a:pt x="157" y="720"/>
                  </a:lnTo>
                  <a:lnTo>
                    <a:pt x="161" y="731"/>
                  </a:lnTo>
                  <a:lnTo>
                    <a:pt x="168" y="739"/>
                  </a:lnTo>
                  <a:lnTo>
                    <a:pt x="172" y="745"/>
                  </a:lnTo>
                  <a:lnTo>
                    <a:pt x="177" y="754"/>
                  </a:lnTo>
                  <a:lnTo>
                    <a:pt x="182" y="768"/>
                  </a:lnTo>
                  <a:lnTo>
                    <a:pt x="185" y="788"/>
                  </a:lnTo>
                  <a:lnTo>
                    <a:pt x="186" y="807"/>
                  </a:lnTo>
                  <a:lnTo>
                    <a:pt x="186" y="824"/>
                  </a:lnTo>
                  <a:lnTo>
                    <a:pt x="180" y="843"/>
                  </a:lnTo>
                  <a:lnTo>
                    <a:pt x="172" y="854"/>
                  </a:lnTo>
                  <a:lnTo>
                    <a:pt x="161" y="860"/>
                  </a:lnTo>
                  <a:lnTo>
                    <a:pt x="152" y="866"/>
                  </a:lnTo>
                  <a:lnTo>
                    <a:pt x="144" y="871"/>
                  </a:lnTo>
                  <a:lnTo>
                    <a:pt x="138" y="875"/>
                  </a:lnTo>
                  <a:lnTo>
                    <a:pt x="137" y="885"/>
                  </a:lnTo>
                  <a:lnTo>
                    <a:pt x="138" y="899"/>
                  </a:lnTo>
                  <a:lnTo>
                    <a:pt x="143" y="913"/>
                  </a:lnTo>
                  <a:lnTo>
                    <a:pt x="149" y="923"/>
                  </a:lnTo>
                  <a:lnTo>
                    <a:pt x="160" y="930"/>
                  </a:lnTo>
                  <a:lnTo>
                    <a:pt x="171" y="933"/>
                  </a:lnTo>
                  <a:lnTo>
                    <a:pt x="178" y="933"/>
                  </a:lnTo>
                  <a:lnTo>
                    <a:pt x="188" y="933"/>
                  </a:lnTo>
                  <a:lnTo>
                    <a:pt x="197" y="934"/>
                  </a:lnTo>
                  <a:lnTo>
                    <a:pt x="208" y="942"/>
                  </a:lnTo>
                  <a:lnTo>
                    <a:pt x="217" y="950"/>
                  </a:lnTo>
                  <a:lnTo>
                    <a:pt x="222" y="956"/>
                  </a:lnTo>
                  <a:lnTo>
                    <a:pt x="225" y="959"/>
                  </a:lnTo>
                  <a:lnTo>
                    <a:pt x="230" y="962"/>
                  </a:lnTo>
                  <a:lnTo>
                    <a:pt x="239" y="965"/>
                  </a:lnTo>
                  <a:lnTo>
                    <a:pt x="251" y="968"/>
                  </a:lnTo>
                  <a:lnTo>
                    <a:pt x="261" y="970"/>
                  </a:lnTo>
                  <a:lnTo>
                    <a:pt x="270" y="968"/>
                  </a:lnTo>
                  <a:lnTo>
                    <a:pt x="276" y="964"/>
                  </a:lnTo>
                  <a:lnTo>
                    <a:pt x="278" y="954"/>
                  </a:lnTo>
                  <a:lnTo>
                    <a:pt x="275" y="942"/>
                  </a:lnTo>
                  <a:lnTo>
                    <a:pt x="267" y="930"/>
                  </a:lnTo>
                  <a:lnTo>
                    <a:pt x="256" y="919"/>
                  </a:lnTo>
                  <a:lnTo>
                    <a:pt x="248" y="906"/>
                  </a:lnTo>
                  <a:lnTo>
                    <a:pt x="247" y="892"/>
                  </a:lnTo>
                  <a:lnTo>
                    <a:pt x="245" y="877"/>
                  </a:lnTo>
                  <a:lnTo>
                    <a:pt x="244" y="864"/>
                  </a:lnTo>
                  <a:lnTo>
                    <a:pt x="241" y="852"/>
                  </a:lnTo>
                  <a:lnTo>
                    <a:pt x="242" y="841"/>
                  </a:lnTo>
                  <a:lnTo>
                    <a:pt x="250" y="829"/>
                  </a:lnTo>
                  <a:lnTo>
                    <a:pt x="261" y="813"/>
                  </a:lnTo>
                  <a:lnTo>
                    <a:pt x="270" y="798"/>
                  </a:lnTo>
                  <a:lnTo>
                    <a:pt x="279" y="787"/>
                  </a:lnTo>
                  <a:lnTo>
                    <a:pt x="289" y="781"/>
                  </a:lnTo>
                  <a:lnTo>
                    <a:pt x="301" y="776"/>
                  </a:lnTo>
                  <a:lnTo>
                    <a:pt x="314" y="776"/>
                  </a:lnTo>
                  <a:lnTo>
                    <a:pt x="326" y="781"/>
                  </a:lnTo>
                  <a:lnTo>
                    <a:pt x="332" y="790"/>
                  </a:lnTo>
                  <a:lnTo>
                    <a:pt x="334" y="799"/>
                  </a:lnTo>
                  <a:lnTo>
                    <a:pt x="331" y="810"/>
                  </a:lnTo>
                  <a:lnTo>
                    <a:pt x="324" y="823"/>
                  </a:lnTo>
                  <a:lnTo>
                    <a:pt x="320" y="829"/>
                  </a:lnTo>
                  <a:lnTo>
                    <a:pt x="312" y="832"/>
                  </a:lnTo>
                  <a:lnTo>
                    <a:pt x="306" y="835"/>
                  </a:lnTo>
                  <a:lnTo>
                    <a:pt x="300" y="838"/>
                  </a:lnTo>
                  <a:lnTo>
                    <a:pt x="295" y="843"/>
                  </a:lnTo>
                  <a:lnTo>
                    <a:pt x="295" y="850"/>
                  </a:lnTo>
                  <a:lnTo>
                    <a:pt x="300" y="861"/>
                  </a:lnTo>
                  <a:lnTo>
                    <a:pt x="304" y="869"/>
                  </a:lnTo>
                  <a:lnTo>
                    <a:pt x="311" y="877"/>
                  </a:lnTo>
                  <a:lnTo>
                    <a:pt x="315" y="886"/>
                  </a:lnTo>
                  <a:lnTo>
                    <a:pt x="317" y="897"/>
                  </a:lnTo>
                  <a:lnTo>
                    <a:pt x="318" y="913"/>
                  </a:lnTo>
                  <a:lnTo>
                    <a:pt x="321" y="927"/>
                  </a:lnTo>
                  <a:lnTo>
                    <a:pt x="321" y="941"/>
                  </a:lnTo>
                  <a:lnTo>
                    <a:pt x="317" y="954"/>
                  </a:lnTo>
                  <a:lnTo>
                    <a:pt x="306" y="970"/>
                  </a:lnTo>
                  <a:lnTo>
                    <a:pt x="295" y="986"/>
                  </a:lnTo>
                  <a:lnTo>
                    <a:pt x="284" y="1000"/>
                  </a:lnTo>
                  <a:lnTo>
                    <a:pt x="279" y="1010"/>
                  </a:lnTo>
                  <a:lnTo>
                    <a:pt x="281" y="1020"/>
                  </a:lnTo>
                  <a:lnTo>
                    <a:pt x="284" y="1026"/>
                  </a:lnTo>
                  <a:lnTo>
                    <a:pt x="290" y="1027"/>
                  </a:lnTo>
                  <a:lnTo>
                    <a:pt x="301" y="1026"/>
                  </a:lnTo>
                  <a:lnTo>
                    <a:pt x="317" y="1020"/>
                  </a:lnTo>
                  <a:lnTo>
                    <a:pt x="337" y="1009"/>
                  </a:lnTo>
                  <a:lnTo>
                    <a:pt x="352" y="998"/>
                  </a:lnTo>
                  <a:lnTo>
                    <a:pt x="365" y="989"/>
                  </a:lnTo>
                  <a:lnTo>
                    <a:pt x="376" y="976"/>
                  </a:lnTo>
                  <a:lnTo>
                    <a:pt x="384" y="967"/>
                  </a:lnTo>
                  <a:lnTo>
                    <a:pt x="390" y="961"/>
                  </a:lnTo>
                  <a:lnTo>
                    <a:pt x="396" y="956"/>
                  </a:lnTo>
                  <a:lnTo>
                    <a:pt x="405" y="950"/>
                  </a:lnTo>
                  <a:lnTo>
                    <a:pt x="413" y="944"/>
                  </a:lnTo>
                  <a:lnTo>
                    <a:pt x="416" y="933"/>
                  </a:lnTo>
                  <a:lnTo>
                    <a:pt x="415" y="923"/>
                  </a:lnTo>
                  <a:lnTo>
                    <a:pt x="408" y="916"/>
                  </a:lnTo>
                  <a:lnTo>
                    <a:pt x="402" y="908"/>
                  </a:lnTo>
                  <a:lnTo>
                    <a:pt x="399" y="899"/>
                  </a:lnTo>
                  <a:lnTo>
                    <a:pt x="399" y="889"/>
                  </a:lnTo>
                  <a:lnTo>
                    <a:pt x="402" y="880"/>
                  </a:lnTo>
                  <a:lnTo>
                    <a:pt x="410" y="874"/>
                  </a:lnTo>
                  <a:lnTo>
                    <a:pt x="419" y="871"/>
                  </a:lnTo>
                  <a:lnTo>
                    <a:pt x="427" y="868"/>
                  </a:lnTo>
                  <a:lnTo>
                    <a:pt x="435" y="869"/>
                  </a:lnTo>
                  <a:lnTo>
                    <a:pt x="443" y="877"/>
                  </a:lnTo>
                  <a:lnTo>
                    <a:pt x="449" y="886"/>
                  </a:lnTo>
                  <a:lnTo>
                    <a:pt x="453" y="895"/>
                  </a:lnTo>
                  <a:lnTo>
                    <a:pt x="460" y="902"/>
                  </a:lnTo>
                  <a:lnTo>
                    <a:pt x="466" y="905"/>
                  </a:lnTo>
                  <a:lnTo>
                    <a:pt x="475" y="902"/>
                  </a:lnTo>
                  <a:lnTo>
                    <a:pt x="488" y="889"/>
                  </a:lnTo>
                  <a:lnTo>
                    <a:pt x="498" y="871"/>
                  </a:lnTo>
                  <a:lnTo>
                    <a:pt x="508" y="850"/>
                  </a:lnTo>
                  <a:lnTo>
                    <a:pt x="516" y="832"/>
                  </a:lnTo>
                  <a:lnTo>
                    <a:pt x="523" y="815"/>
                  </a:lnTo>
                  <a:lnTo>
                    <a:pt x="531" y="798"/>
                  </a:lnTo>
                  <a:lnTo>
                    <a:pt x="537" y="782"/>
                  </a:lnTo>
                  <a:lnTo>
                    <a:pt x="539" y="770"/>
                  </a:lnTo>
                  <a:lnTo>
                    <a:pt x="534" y="757"/>
                  </a:lnTo>
                  <a:lnTo>
                    <a:pt x="530" y="745"/>
                  </a:lnTo>
                  <a:lnTo>
                    <a:pt x="526" y="732"/>
                  </a:lnTo>
                  <a:lnTo>
                    <a:pt x="530" y="718"/>
                  </a:lnTo>
                  <a:lnTo>
                    <a:pt x="533" y="709"/>
                  </a:lnTo>
                  <a:lnTo>
                    <a:pt x="539" y="694"/>
                  </a:lnTo>
                  <a:lnTo>
                    <a:pt x="547" y="673"/>
                  </a:lnTo>
                  <a:lnTo>
                    <a:pt x="556" y="650"/>
                  </a:lnTo>
                  <a:lnTo>
                    <a:pt x="564" y="627"/>
                  </a:lnTo>
                  <a:lnTo>
                    <a:pt x="571" y="607"/>
                  </a:lnTo>
                  <a:lnTo>
                    <a:pt x="578" y="590"/>
                  </a:lnTo>
                  <a:lnTo>
                    <a:pt x="582" y="579"/>
                  </a:lnTo>
                  <a:lnTo>
                    <a:pt x="587" y="568"/>
                  </a:lnTo>
                  <a:lnTo>
                    <a:pt x="590" y="559"/>
                  </a:lnTo>
                  <a:lnTo>
                    <a:pt x="595" y="551"/>
                  </a:lnTo>
                  <a:lnTo>
                    <a:pt x="601" y="543"/>
                  </a:lnTo>
                  <a:lnTo>
                    <a:pt x="610" y="532"/>
                  </a:lnTo>
                  <a:lnTo>
                    <a:pt x="618" y="520"/>
                  </a:lnTo>
                  <a:lnTo>
                    <a:pt x="620" y="510"/>
                  </a:lnTo>
                  <a:lnTo>
                    <a:pt x="620" y="503"/>
                  </a:lnTo>
                  <a:lnTo>
                    <a:pt x="621" y="495"/>
                  </a:lnTo>
                  <a:lnTo>
                    <a:pt x="626" y="486"/>
                  </a:lnTo>
                  <a:lnTo>
                    <a:pt x="632" y="478"/>
                  </a:lnTo>
                  <a:lnTo>
                    <a:pt x="638" y="473"/>
                  </a:lnTo>
                  <a:lnTo>
                    <a:pt x="644" y="470"/>
                  </a:lnTo>
                  <a:lnTo>
                    <a:pt x="651" y="464"/>
                  </a:lnTo>
                  <a:lnTo>
                    <a:pt x="658" y="456"/>
                  </a:lnTo>
                  <a:lnTo>
                    <a:pt x="665" y="448"/>
                  </a:lnTo>
                  <a:lnTo>
                    <a:pt x="666" y="442"/>
                  </a:lnTo>
                  <a:lnTo>
                    <a:pt x="666" y="436"/>
                  </a:lnTo>
                  <a:lnTo>
                    <a:pt x="666" y="431"/>
                  </a:lnTo>
                  <a:lnTo>
                    <a:pt x="671" y="428"/>
                  </a:lnTo>
                  <a:lnTo>
                    <a:pt x="680" y="427"/>
                  </a:lnTo>
                  <a:lnTo>
                    <a:pt x="693" y="423"/>
                  </a:lnTo>
                  <a:lnTo>
                    <a:pt x="700" y="419"/>
                  </a:lnTo>
                  <a:lnTo>
                    <a:pt x="705" y="413"/>
                  </a:lnTo>
                  <a:lnTo>
                    <a:pt x="707" y="403"/>
                  </a:lnTo>
                  <a:lnTo>
                    <a:pt x="708" y="392"/>
                  </a:lnTo>
                  <a:lnTo>
                    <a:pt x="708" y="382"/>
                  </a:lnTo>
                  <a:lnTo>
                    <a:pt x="707" y="375"/>
                  </a:lnTo>
                  <a:lnTo>
                    <a:pt x="702" y="371"/>
                  </a:lnTo>
                  <a:lnTo>
                    <a:pt x="697" y="366"/>
                  </a:lnTo>
                  <a:lnTo>
                    <a:pt x="694" y="364"/>
                  </a:lnTo>
                  <a:lnTo>
                    <a:pt x="691" y="361"/>
                  </a:lnTo>
                  <a:lnTo>
                    <a:pt x="688" y="360"/>
                  </a:lnTo>
                  <a:lnTo>
                    <a:pt x="686" y="358"/>
                  </a:lnTo>
                  <a:lnTo>
                    <a:pt x="685" y="355"/>
                  </a:lnTo>
                  <a:lnTo>
                    <a:pt x="685" y="352"/>
                  </a:lnTo>
                  <a:lnTo>
                    <a:pt x="686" y="347"/>
                  </a:lnTo>
                  <a:lnTo>
                    <a:pt x="688" y="341"/>
                  </a:lnTo>
                  <a:lnTo>
                    <a:pt x="691" y="330"/>
                  </a:lnTo>
                  <a:lnTo>
                    <a:pt x="691" y="323"/>
                  </a:lnTo>
                  <a:lnTo>
                    <a:pt x="688" y="318"/>
                  </a:lnTo>
                  <a:lnTo>
                    <a:pt x="682" y="313"/>
                  </a:lnTo>
                  <a:lnTo>
                    <a:pt x="674" y="310"/>
                  </a:lnTo>
                  <a:lnTo>
                    <a:pt x="668" y="305"/>
                  </a:lnTo>
                  <a:lnTo>
                    <a:pt x="663" y="299"/>
                  </a:lnTo>
                  <a:lnTo>
                    <a:pt x="663" y="291"/>
                  </a:lnTo>
                  <a:lnTo>
                    <a:pt x="668" y="284"/>
                  </a:lnTo>
                  <a:lnTo>
                    <a:pt x="672" y="274"/>
                  </a:lnTo>
                  <a:lnTo>
                    <a:pt x="674" y="268"/>
                  </a:lnTo>
                  <a:lnTo>
                    <a:pt x="671" y="264"/>
                  </a:lnTo>
                  <a:lnTo>
                    <a:pt x="660" y="259"/>
                  </a:lnTo>
                  <a:lnTo>
                    <a:pt x="643" y="256"/>
                  </a:lnTo>
                  <a:lnTo>
                    <a:pt x="624" y="254"/>
                  </a:lnTo>
                  <a:lnTo>
                    <a:pt x="607" y="254"/>
                  </a:lnTo>
                  <a:lnTo>
                    <a:pt x="593" y="254"/>
                  </a:lnTo>
                  <a:lnTo>
                    <a:pt x="581" y="253"/>
                  </a:lnTo>
                  <a:lnTo>
                    <a:pt x="575" y="250"/>
                  </a:lnTo>
                  <a:lnTo>
                    <a:pt x="573" y="243"/>
                  </a:lnTo>
                  <a:lnTo>
                    <a:pt x="578" y="232"/>
                  </a:lnTo>
                  <a:lnTo>
                    <a:pt x="582" y="226"/>
                  </a:lnTo>
                  <a:lnTo>
                    <a:pt x="590" y="220"/>
                  </a:lnTo>
                  <a:lnTo>
                    <a:pt x="603" y="214"/>
                  </a:lnTo>
                  <a:lnTo>
                    <a:pt x="615" y="205"/>
                  </a:lnTo>
                  <a:lnTo>
                    <a:pt x="629" y="194"/>
                  </a:lnTo>
                  <a:lnTo>
                    <a:pt x="640" y="180"/>
                  </a:lnTo>
                  <a:lnTo>
                    <a:pt x="644" y="166"/>
                  </a:lnTo>
                  <a:lnTo>
                    <a:pt x="643" y="153"/>
                  </a:lnTo>
                  <a:lnTo>
                    <a:pt x="634" y="138"/>
                  </a:lnTo>
                  <a:lnTo>
                    <a:pt x="623" y="124"/>
                  </a:lnTo>
                  <a:lnTo>
                    <a:pt x="612" y="113"/>
                  </a:lnTo>
                  <a:lnTo>
                    <a:pt x="598" y="108"/>
                  </a:lnTo>
                  <a:lnTo>
                    <a:pt x="587" y="113"/>
                  </a:lnTo>
                  <a:lnTo>
                    <a:pt x="575" y="121"/>
                  </a:lnTo>
                  <a:lnTo>
                    <a:pt x="562" y="130"/>
                  </a:lnTo>
                  <a:lnTo>
                    <a:pt x="551" y="139"/>
                  </a:lnTo>
                  <a:lnTo>
                    <a:pt x="540" y="144"/>
                  </a:lnTo>
                  <a:lnTo>
                    <a:pt x="530" y="144"/>
                  </a:lnTo>
                  <a:lnTo>
                    <a:pt x="514" y="144"/>
                  </a:lnTo>
                  <a:lnTo>
                    <a:pt x="497" y="141"/>
                  </a:lnTo>
                  <a:lnTo>
                    <a:pt x="483" y="136"/>
                  </a:lnTo>
                  <a:lnTo>
                    <a:pt x="470" y="127"/>
                  </a:lnTo>
                  <a:lnTo>
                    <a:pt x="461" y="113"/>
                  </a:lnTo>
                  <a:lnTo>
                    <a:pt x="453" y="104"/>
                  </a:lnTo>
                  <a:lnTo>
                    <a:pt x="447" y="91"/>
                  </a:lnTo>
                  <a:lnTo>
                    <a:pt x="438" y="79"/>
                  </a:lnTo>
                  <a:lnTo>
                    <a:pt x="433" y="68"/>
                  </a:lnTo>
                  <a:lnTo>
                    <a:pt x="430" y="54"/>
                  </a:lnTo>
                  <a:lnTo>
                    <a:pt x="427" y="40"/>
                  </a:lnTo>
                  <a:lnTo>
                    <a:pt x="424" y="27"/>
                  </a:lnTo>
                  <a:lnTo>
                    <a:pt x="419" y="17"/>
                  </a:lnTo>
                  <a:lnTo>
                    <a:pt x="411" y="12"/>
                  </a:lnTo>
                  <a:lnTo>
                    <a:pt x="396" y="10"/>
                  </a:lnTo>
                  <a:lnTo>
                    <a:pt x="382" y="9"/>
                  </a:lnTo>
                  <a:lnTo>
                    <a:pt x="371" y="4"/>
                  </a:lnTo>
                  <a:lnTo>
                    <a:pt x="365" y="1"/>
                  </a:lnTo>
                  <a:lnTo>
                    <a:pt x="359" y="0"/>
                  </a:lnTo>
                  <a:lnTo>
                    <a:pt x="348" y="1"/>
                  </a:lnTo>
                  <a:lnTo>
                    <a:pt x="335" y="6"/>
                  </a:lnTo>
                  <a:lnTo>
                    <a:pt x="321" y="12"/>
                  </a:lnTo>
                  <a:lnTo>
                    <a:pt x="309" y="18"/>
                  </a:lnTo>
                  <a:lnTo>
                    <a:pt x="300" y="23"/>
                  </a:lnTo>
                  <a:lnTo>
                    <a:pt x="287" y="32"/>
                  </a:lnTo>
                  <a:lnTo>
                    <a:pt x="281" y="46"/>
                  </a:lnTo>
                  <a:lnTo>
                    <a:pt x="273" y="65"/>
                  </a:lnTo>
                  <a:lnTo>
                    <a:pt x="265" y="79"/>
                  </a:lnTo>
                  <a:lnTo>
                    <a:pt x="253" y="88"/>
                  </a:lnTo>
                  <a:lnTo>
                    <a:pt x="237" y="94"/>
                  </a:lnTo>
                  <a:lnTo>
                    <a:pt x="224" y="96"/>
                  </a:lnTo>
                  <a:lnTo>
                    <a:pt x="211" y="96"/>
                  </a:lnTo>
                  <a:lnTo>
                    <a:pt x="199" y="97"/>
                  </a:lnTo>
                  <a:lnTo>
                    <a:pt x="188" y="100"/>
                  </a:lnTo>
                  <a:lnTo>
                    <a:pt x="180" y="107"/>
                  </a:lnTo>
                  <a:lnTo>
                    <a:pt x="177" y="114"/>
                  </a:lnTo>
                  <a:lnTo>
                    <a:pt x="174" y="128"/>
                  </a:lnTo>
                  <a:lnTo>
                    <a:pt x="166" y="142"/>
                  </a:lnTo>
                  <a:lnTo>
                    <a:pt x="157" y="153"/>
                  </a:lnTo>
                  <a:lnTo>
                    <a:pt x="152" y="158"/>
                  </a:lnTo>
                  <a:lnTo>
                    <a:pt x="147" y="161"/>
                  </a:lnTo>
                  <a:lnTo>
                    <a:pt x="144" y="163"/>
                  </a:lnTo>
                  <a:lnTo>
                    <a:pt x="141" y="163"/>
                  </a:lnTo>
                  <a:lnTo>
                    <a:pt x="138" y="161"/>
                  </a:lnTo>
                  <a:lnTo>
                    <a:pt x="135" y="158"/>
                  </a:lnTo>
                  <a:lnTo>
                    <a:pt x="132" y="152"/>
                  </a:lnTo>
                  <a:lnTo>
                    <a:pt x="129" y="142"/>
                  </a:lnTo>
                  <a:lnTo>
                    <a:pt x="126" y="133"/>
                  </a:lnTo>
                  <a:lnTo>
                    <a:pt x="121" y="127"/>
                  </a:lnTo>
                  <a:lnTo>
                    <a:pt x="116" y="122"/>
                  </a:lnTo>
                  <a:lnTo>
                    <a:pt x="109" y="125"/>
                  </a:lnTo>
                  <a:lnTo>
                    <a:pt x="96" y="135"/>
                  </a:lnTo>
                  <a:lnTo>
                    <a:pt x="87" y="144"/>
                  </a:lnTo>
                  <a:lnTo>
                    <a:pt x="82" y="152"/>
                  </a:lnTo>
                  <a:lnTo>
                    <a:pt x="84" y="163"/>
                  </a:lnTo>
                  <a:lnTo>
                    <a:pt x="91" y="175"/>
                  </a:lnTo>
                  <a:lnTo>
                    <a:pt x="96" y="186"/>
                  </a:lnTo>
                  <a:lnTo>
                    <a:pt x="95" y="197"/>
                  </a:lnTo>
                  <a:lnTo>
                    <a:pt x="91" y="201"/>
                  </a:lnTo>
                  <a:lnTo>
                    <a:pt x="85" y="200"/>
                  </a:lnTo>
                  <a:lnTo>
                    <a:pt x="77" y="197"/>
                  </a:lnTo>
                  <a:lnTo>
                    <a:pt x="65" y="191"/>
                  </a:lnTo>
                  <a:lnTo>
                    <a:pt x="50" y="186"/>
                  </a:lnTo>
                  <a:lnTo>
                    <a:pt x="36" y="183"/>
                  </a:lnTo>
                  <a:lnTo>
                    <a:pt x="26" y="181"/>
                  </a:lnTo>
                  <a:lnTo>
                    <a:pt x="20" y="181"/>
                  </a:lnTo>
                  <a:lnTo>
                    <a:pt x="18" y="180"/>
                  </a:lnTo>
                  <a:lnTo>
                    <a:pt x="15" y="180"/>
                  </a:lnTo>
                  <a:lnTo>
                    <a:pt x="12" y="180"/>
                  </a:lnTo>
                  <a:lnTo>
                    <a:pt x="11" y="180"/>
                  </a:lnTo>
                  <a:lnTo>
                    <a:pt x="9" y="18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38A74542-0E4C-474C-89B2-DA64A51584CF}"/>
                </a:ext>
              </a:extLst>
            </p:cNvPr>
            <p:cNvSpPr>
              <a:spLocks/>
            </p:cNvSpPr>
            <p:nvPr/>
          </p:nvSpPr>
          <p:spPr bwMode="gray">
            <a:xfrm>
              <a:off x="1632" y="3292"/>
              <a:ext cx="36" cy="53"/>
            </a:xfrm>
            <a:custGeom>
              <a:avLst/>
              <a:gdLst>
                <a:gd name="T0" fmla="*/ 23 w 73"/>
                <a:gd name="T1" fmla="*/ 8 h 107"/>
                <a:gd name="T2" fmla="*/ 17 w 73"/>
                <a:gd name="T3" fmla="*/ 17 h 107"/>
                <a:gd name="T4" fmla="*/ 11 w 73"/>
                <a:gd name="T5" fmla="*/ 31 h 107"/>
                <a:gd name="T6" fmla="*/ 6 w 73"/>
                <a:gd name="T7" fmla="*/ 45 h 107"/>
                <a:gd name="T8" fmla="*/ 4 w 73"/>
                <a:gd name="T9" fmla="*/ 57 h 107"/>
                <a:gd name="T10" fmla="*/ 6 w 73"/>
                <a:gd name="T11" fmla="*/ 67 h 107"/>
                <a:gd name="T12" fmla="*/ 7 w 73"/>
                <a:gd name="T13" fmla="*/ 75 h 107"/>
                <a:gd name="T14" fmla="*/ 4 w 73"/>
                <a:gd name="T15" fmla="*/ 81 h 107"/>
                <a:gd name="T16" fmla="*/ 3 w 73"/>
                <a:gd name="T17" fmla="*/ 89 h 107"/>
                <a:gd name="T18" fmla="*/ 0 w 73"/>
                <a:gd name="T19" fmla="*/ 95 h 107"/>
                <a:gd name="T20" fmla="*/ 1 w 73"/>
                <a:gd name="T21" fmla="*/ 101 h 107"/>
                <a:gd name="T22" fmla="*/ 6 w 73"/>
                <a:gd name="T23" fmla="*/ 104 h 107"/>
                <a:gd name="T24" fmla="*/ 23 w 73"/>
                <a:gd name="T25" fmla="*/ 107 h 107"/>
                <a:gd name="T26" fmla="*/ 42 w 73"/>
                <a:gd name="T27" fmla="*/ 102 h 107"/>
                <a:gd name="T28" fmla="*/ 56 w 73"/>
                <a:gd name="T29" fmla="*/ 92 h 107"/>
                <a:gd name="T30" fmla="*/ 66 w 73"/>
                <a:gd name="T31" fmla="*/ 79 h 107"/>
                <a:gd name="T32" fmla="*/ 71 w 73"/>
                <a:gd name="T33" fmla="*/ 67 h 107"/>
                <a:gd name="T34" fmla="*/ 71 w 73"/>
                <a:gd name="T35" fmla="*/ 50 h 107"/>
                <a:gd name="T36" fmla="*/ 71 w 73"/>
                <a:gd name="T37" fmla="*/ 40 h 107"/>
                <a:gd name="T38" fmla="*/ 73 w 73"/>
                <a:gd name="T39" fmla="*/ 30 h 107"/>
                <a:gd name="T40" fmla="*/ 73 w 73"/>
                <a:gd name="T41" fmla="*/ 19 h 107"/>
                <a:gd name="T42" fmla="*/ 71 w 73"/>
                <a:gd name="T43" fmla="*/ 9 h 107"/>
                <a:gd name="T44" fmla="*/ 66 w 73"/>
                <a:gd name="T45" fmla="*/ 3 h 107"/>
                <a:gd name="T46" fmla="*/ 60 w 73"/>
                <a:gd name="T47" fmla="*/ 0 h 107"/>
                <a:gd name="T48" fmla="*/ 46 w 73"/>
                <a:gd name="T49" fmla="*/ 0 h 107"/>
                <a:gd name="T50" fmla="*/ 34 w 73"/>
                <a:gd name="T51" fmla="*/ 3 h 107"/>
                <a:gd name="T52" fmla="*/ 26 w 73"/>
                <a:gd name="T53" fmla="*/ 6 h 107"/>
                <a:gd name="T54" fmla="*/ 23 w 73"/>
                <a:gd name="T55" fmla="*/ 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3" h="107">
                  <a:moveTo>
                    <a:pt x="23" y="8"/>
                  </a:moveTo>
                  <a:lnTo>
                    <a:pt x="17" y="17"/>
                  </a:lnTo>
                  <a:lnTo>
                    <a:pt x="11" y="31"/>
                  </a:lnTo>
                  <a:lnTo>
                    <a:pt x="6" y="45"/>
                  </a:lnTo>
                  <a:lnTo>
                    <a:pt x="4" y="57"/>
                  </a:lnTo>
                  <a:lnTo>
                    <a:pt x="6" y="67"/>
                  </a:lnTo>
                  <a:lnTo>
                    <a:pt x="7" y="75"/>
                  </a:lnTo>
                  <a:lnTo>
                    <a:pt x="4" y="81"/>
                  </a:lnTo>
                  <a:lnTo>
                    <a:pt x="3" y="89"/>
                  </a:lnTo>
                  <a:lnTo>
                    <a:pt x="0" y="95"/>
                  </a:lnTo>
                  <a:lnTo>
                    <a:pt x="1" y="101"/>
                  </a:lnTo>
                  <a:lnTo>
                    <a:pt x="6" y="104"/>
                  </a:lnTo>
                  <a:lnTo>
                    <a:pt x="23" y="107"/>
                  </a:lnTo>
                  <a:lnTo>
                    <a:pt x="42" y="102"/>
                  </a:lnTo>
                  <a:lnTo>
                    <a:pt x="56" y="92"/>
                  </a:lnTo>
                  <a:lnTo>
                    <a:pt x="66" y="79"/>
                  </a:lnTo>
                  <a:lnTo>
                    <a:pt x="71" y="67"/>
                  </a:lnTo>
                  <a:lnTo>
                    <a:pt x="71" y="50"/>
                  </a:lnTo>
                  <a:lnTo>
                    <a:pt x="71" y="40"/>
                  </a:lnTo>
                  <a:lnTo>
                    <a:pt x="73" y="30"/>
                  </a:lnTo>
                  <a:lnTo>
                    <a:pt x="73" y="19"/>
                  </a:lnTo>
                  <a:lnTo>
                    <a:pt x="71" y="9"/>
                  </a:lnTo>
                  <a:lnTo>
                    <a:pt x="66" y="3"/>
                  </a:lnTo>
                  <a:lnTo>
                    <a:pt x="60" y="0"/>
                  </a:lnTo>
                  <a:lnTo>
                    <a:pt x="46" y="0"/>
                  </a:lnTo>
                  <a:lnTo>
                    <a:pt x="34" y="3"/>
                  </a:lnTo>
                  <a:lnTo>
                    <a:pt x="26" y="6"/>
                  </a:lnTo>
                  <a:lnTo>
                    <a:pt x="23" y="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1126268D-6A3B-4F52-B509-809FBFAAA752}"/>
                </a:ext>
              </a:extLst>
            </p:cNvPr>
            <p:cNvSpPr>
              <a:spLocks/>
            </p:cNvSpPr>
            <p:nvPr/>
          </p:nvSpPr>
          <p:spPr bwMode="gray">
            <a:xfrm>
              <a:off x="1673" y="3293"/>
              <a:ext cx="33" cy="27"/>
            </a:xfrm>
            <a:custGeom>
              <a:avLst/>
              <a:gdLst>
                <a:gd name="T0" fmla="*/ 0 w 65"/>
                <a:gd name="T1" fmla="*/ 36 h 54"/>
                <a:gd name="T2" fmla="*/ 2 w 65"/>
                <a:gd name="T3" fmla="*/ 25 h 54"/>
                <a:gd name="T4" fmla="*/ 6 w 65"/>
                <a:gd name="T5" fmla="*/ 17 h 54"/>
                <a:gd name="T6" fmla="*/ 14 w 65"/>
                <a:gd name="T7" fmla="*/ 11 h 54"/>
                <a:gd name="T8" fmla="*/ 25 w 65"/>
                <a:gd name="T9" fmla="*/ 8 h 54"/>
                <a:gd name="T10" fmla="*/ 34 w 65"/>
                <a:gd name="T11" fmla="*/ 6 h 54"/>
                <a:gd name="T12" fmla="*/ 44 w 65"/>
                <a:gd name="T13" fmla="*/ 3 h 54"/>
                <a:gd name="T14" fmla="*/ 53 w 65"/>
                <a:gd name="T15" fmla="*/ 0 h 54"/>
                <a:gd name="T16" fmla="*/ 61 w 65"/>
                <a:gd name="T17" fmla="*/ 0 h 54"/>
                <a:gd name="T18" fmla="*/ 64 w 65"/>
                <a:gd name="T19" fmla="*/ 2 h 54"/>
                <a:gd name="T20" fmla="*/ 65 w 65"/>
                <a:gd name="T21" fmla="*/ 8 h 54"/>
                <a:gd name="T22" fmla="*/ 64 w 65"/>
                <a:gd name="T23" fmla="*/ 20 h 54"/>
                <a:gd name="T24" fmla="*/ 61 w 65"/>
                <a:gd name="T25" fmla="*/ 33 h 54"/>
                <a:gd name="T26" fmla="*/ 57 w 65"/>
                <a:gd name="T27" fmla="*/ 44 h 54"/>
                <a:gd name="T28" fmla="*/ 51 w 65"/>
                <a:gd name="T29" fmla="*/ 51 h 54"/>
                <a:gd name="T30" fmla="*/ 44 w 65"/>
                <a:gd name="T31" fmla="*/ 54 h 54"/>
                <a:gd name="T32" fmla="*/ 34 w 65"/>
                <a:gd name="T33" fmla="*/ 51 h 54"/>
                <a:gd name="T34" fmla="*/ 26 w 65"/>
                <a:gd name="T35" fmla="*/ 47 h 54"/>
                <a:gd name="T36" fmla="*/ 20 w 65"/>
                <a:gd name="T37" fmla="*/ 42 h 54"/>
                <a:gd name="T38" fmla="*/ 12 w 65"/>
                <a:gd name="T39" fmla="*/ 40 h 54"/>
                <a:gd name="T40" fmla="*/ 9 w 65"/>
                <a:gd name="T41" fmla="*/ 40 h 54"/>
                <a:gd name="T42" fmla="*/ 5 w 65"/>
                <a:gd name="T43" fmla="*/ 40 h 54"/>
                <a:gd name="T44" fmla="*/ 3 w 65"/>
                <a:gd name="T45" fmla="*/ 39 h 54"/>
                <a:gd name="T46" fmla="*/ 2 w 65"/>
                <a:gd name="T47" fmla="*/ 37 h 54"/>
                <a:gd name="T48" fmla="*/ 0 w 65"/>
                <a:gd name="T49" fmla="*/ 36 h 54"/>
                <a:gd name="T50" fmla="*/ 0 w 65"/>
                <a:gd name="T51" fmla="*/ 3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5" h="54">
                  <a:moveTo>
                    <a:pt x="0" y="36"/>
                  </a:moveTo>
                  <a:lnTo>
                    <a:pt x="2" y="25"/>
                  </a:lnTo>
                  <a:lnTo>
                    <a:pt x="6" y="17"/>
                  </a:lnTo>
                  <a:lnTo>
                    <a:pt x="14" y="11"/>
                  </a:lnTo>
                  <a:lnTo>
                    <a:pt x="25" y="8"/>
                  </a:lnTo>
                  <a:lnTo>
                    <a:pt x="34" y="6"/>
                  </a:lnTo>
                  <a:lnTo>
                    <a:pt x="44" y="3"/>
                  </a:lnTo>
                  <a:lnTo>
                    <a:pt x="53" y="0"/>
                  </a:lnTo>
                  <a:lnTo>
                    <a:pt x="61" y="0"/>
                  </a:lnTo>
                  <a:lnTo>
                    <a:pt x="64" y="2"/>
                  </a:lnTo>
                  <a:lnTo>
                    <a:pt x="65" y="8"/>
                  </a:lnTo>
                  <a:lnTo>
                    <a:pt x="64" y="20"/>
                  </a:lnTo>
                  <a:lnTo>
                    <a:pt x="61" y="33"/>
                  </a:lnTo>
                  <a:lnTo>
                    <a:pt x="57" y="44"/>
                  </a:lnTo>
                  <a:lnTo>
                    <a:pt x="51" y="51"/>
                  </a:lnTo>
                  <a:lnTo>
                    <a:pt x="44" y="54"/>
                  </a:lnTo>
                  <a:lnTo>
                    <a:pt x="34" y="51"/>
                  </a:lnTo>
                  <a:lnTo>
                    <a:pt x="26" y="47"/>
                  </a:lnTo>
                  <a:lnTo>
                    <a:pt x="20" y="42"/>
                  </a:lnTo>
                  <a:lnTo>
                    <a:pt x="12" y="40"/>
                  </a:lnTo>
                  <a:lnTo>
                    <a:pt x="9" y="40"/>
                  </a:lnTo>
                  <a:lnTo>
                    <a:pt x="5" y="40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0" y="36"/>
                  </a:lnTo>
                  <a:lnTo>
                    <a:pt x="0" y="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4B282D3E-3F05-4093-8E76-50E7EA2C4B7C}"/>
                </a:ext>
              </a:extLst>
            </p:cNvPr>
            <p:cNvSpPr>
              <a:spLocks/>
            </p:cNvSpPr>
            <p:nvPr/>
          </p:nvSpPr>
          <p:spPr bwMode="gray">
            <a:xfrm>
              <a:off x="1442" y="3229"/>
              <a:ext cx="44" cy="35"/>
            </a:xfrm>
            <a:custGeom>
              <a:avLst/>
              <a:gdLst>
                <a:gd name="T0" fmla="*/ 0 w 89"/>
                <a:gd name="T1" fmla="*/ 60 h 70"/>
                <a:gd name="T2" fmla="*/ 3 w 89"/>
                <a:gd name="T3" fmla="*/ 51 h 70"/>
                <a:gd name="T4" fmla="*/ 3 w 89"/>
                <a:gd name="T5" fmla="*/ 39 h 70"/>
                <a:gd name="T6" fmla="*/ 3 w 89"/>
                <a:gd name="T7" fmla="*/ 26 h 70"/>
                <a:gd name="T8" fmla="*/ 5 w 89"/>
                <a:gd name="T9" fmla="*/ 15 h 70"/>
                <a:gd name="T10" fmla="*/ 9 w 89"/>
                <a:gd name="T11" fmla="*/ 8 h 70"/>
                <a:gd name="T12" fmla="*/ 17 w 89"/>
                <a:gd name="T13" fmla="*/ 6 h 70"/>
                <a:gd name="T14" fmla="*/ 23 w 89"/>
                <a:gd name="T15" fmla="*/ 9 h 70"/>
                <a:gd name="T16" fmla="*/ 31 w 89"/>
                <a:gd name="T17" fmla="*/ 14 h 70"/>
                <a:gd name="T18" fmla="*/ 37 w 89"/>
                <a:gd name="T19" fmla="*/ 17 h 70"/>
                <a:gd name="T20" fmla="*/ 45 w 89"/>
                <a:gd name="T21" fmla="*/ 17 h 70"/>
                <a:gd name="T22" fmla="*/ 48 w 89"/>
                <a:gd name="T23" fmla="*/ 15 h 70"/>
                <a:gd name="T24" fmla="*/ 50 w 89"/>
                <a:gd name="T25" fmla="*/ 12 h 70"/>
                <a:gd name="T26" fmla="*/ 51 w 89"/>
                <a:gd name="T27" fmla="*/ 9 h 70"/>
                <a:gd name="T28" fmla="*/ 53 w 89"/>
                <a:gd name="T29" fmla="*/ 8 h 70"/>
                <a:gd name="T30" fmla="*/ 54 w 89"/>
                <a:gd name="T31" fmla="*/ 4 h 70"/>
                <a:gd name="T32" fmla="*/ 56 w 89"/>
                <a:gd name="T33" fmla="*/ 1 h 70"/>
                <a:gd name="T34" fmla="*/ 58 w 89"/>
                <a:gd name="T35" fmla="*/ 0 h 70"/>
                <a:gd name="T36" fmla="*/ 59 w 89"/>
                <a:gd name="T37" fmla="*/ 0 h 70"/>
                <a:gd name="T38" fmla="*/ 61 w 89"/>
                <a:gd name="T39" fmla="*/ 0 h 70"/>
                <a:gd name="T40" fmla="*/ 62 w 89"/>
                <a:gd name="T41" fmla="*/ 1 h 70"/>
                <a:gd name="T42" fmla="*/ 65 w 89"/>
                <a:gd name="T43" fmla="*/ 4 h 70"/>
                <a:gd name="T44" fmla="*/ 73 w 89"/>
                <a:gd name="T45" fmla="*/ 15 h 70"/>
                <a:gd name="T46" fmla="*/ 81 w 89"/>
                <a:gd name="T47" fmla="*/ 26 h 70"/>
                <a:gd name="T48" fmla="*/ 87 w 89"/>
                <a:gd name="T49" fmla="*/ 37 h 70"/>
                <a:gd name="T50" fmla="*/ 89 w 89"/>
                <a:gd name="T51" fmla="*/ 46 h 70"/>
                <a:gd name="T52" fmla="*/ 89 w 89"/>
                <a:gd name="T53" fmla="*/ 54 h 70"/>
                <a:gd name="T54" fmla="*/ 82 w 89"/>
                <a:gd name="T55" fmla="*/ 57 h 70"/>
                <a:gd name="T56" fmla="*/ 72 w 89"/>
                <a:gd name="T57" fmla="*/ 57 h 70"/>
                <a:gd name="T58" fmla="*/ 59 w 89"/>
                <a:gd name="T59" fmla="*/ 59 h 70"/>
                <a:gd name="T60" fmla="*/ 47 w 89"/>
                <a:gd name="T61" fmla="*/ 60 h 70"/>
                <a:gd name="T62" fmla="*/ 37 w 89"/>
                <a:gd name="T63" fmla="*/ 65 h 70"/>
                <a:gd name="T64" fmla="*/ 30 w 89"/>
                <a:gd name="T65" fmla="*/ 70 h 70"/>
                <a:gd name="T66" fmla="*/ 20 w 89"/>
                <a:gd name="T67" fmla="*/ 70 h 70"/>
                <a:gd name="T68" fmla="*/ 11 w 89"/>
                <a:gd name="T69" fmla="*/ 67 h 70"/>
                <a:gd name="T70" fmla="*/ 3 w 89"/>
                <a:gd name="T71" fmla="*/ 62 h 70"/>
                <a:gd name="T72" fmla="*/ 0 w 89"/>
                <a:gd name="T73" fmla="*/ 6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9" h="70">
                  <a:moveTo>
                    <a:pt x="0" y="60"/>
                  </a:moveTo>
                  <a:lnTo>
                    <a:pt x="3" y="51"/>
                  </a:lnTo>
                  <a:lnTo>
                    <a:pt x="3" y="39"/>
                  </a:lnTo>
                  <a:lnTo>
                    <a:pt x="3" y="26"/>
                  </a:lnTo>
                  <a:lnTo>
                    <a:pt x="5" y="15"/>
                  </a:lnTo>
                  <a:lnTo>
                    <a:pt x="9" y="8"/>
                  </a:lnTo>
                  <a:lnTo>
                    <a:pt x="17" y="6"/>
                  </a:lnTo>
                  <a:lnTo>
                    <a:pt x="23" y="9"/>
                  </a:lnTo>
                  <a:lnTo>
                    <a:pt x="31" y="14"/>
                  </a:lnTo>
                  <a:lnTo>
                    <a:pt x="37" y="17"/>
                  </a:lnTo>
                  <a:lnTo>
                    <a:pt x="45" y="17"/>
                  </a:lnTo>
                  <a:lnTo>
                    <a:pt x="48" y="15"/>
                  </a:lnTo>
                  <a:lnTo>
                    <a:pt x="50" y="12"/>
                  </a:lnTo>
                  <a:lnTo>
                    <a:pt x="51" y="9"/>
                  </a:lnTo>
                  <a:lnTo>
                    <a:pt x="53" y="8"/>
                  </a:lnTo>
                  <a:lnTo>
                    <a:pt x="54" y="4"/>
                  </a:lnTo>
                  <a:lnTo>
                    <a:pt x="56" y="1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1" y="0"/>
                  </a:lnTo>
                  <a:lnTo>
                    <a:pt x="62" y="1"/>
                  </a:lnTo>
                  <a:lnTo>
                    <a:pt x="65" y="4"/>
                  </a:lnTo>
                  <a:lnTo>
                    <a:pt x="73" y="15"/>
                  </a:lnTo>
                  <a:lnTo>
                    <a:pt x="81" y="26"/>
                  </a:lnTo>
                  <a:lnTo>
                    <a:pt x="87" y="37"/>
                  </a:lnTo>
                  <a:lnTo>
                    <a:pt x="89" y="46"/>
                  </a:lnTo>
                  <a:lnTo>
                    <a:pt x="89" y="54"/>
                  </a:lnTo>
                  <a:lnTo>
                    <a:pt x="82" y="57"/>
                  </a:lnTo>
                  <a:lnTo>
                    <a:pt x="72" y="57"/>
                  </a:lnTo>
                  <a:lnTo>
                    <a:pt x="59" y="59"/>
                  </a:lnTo>
                  <a:lnTo>
                    <a:pt x="47" y="60"/>
                  </a:lnTo>
                  <a:lnTo>
                    <a:pt x="37" y="65"/>
                  </a:lnTo>
                  <a:lnTo>
                    <a:pt x="30" y="70"/>
                  </a:lnTo>
                  <a:lnTo>
                    <a:pt x="20" y="70"/>
                  </a:lnTo>
                  <a:lnTo>
                    <a:pt x="11" y="67"/>
                  </a:lnTo>
                  <a:lnTo>
                    <a:pt x="3" y="62"/>
                  </a:lnTo>
                  <a:lnTo>
                    <a:pt x="0" y="6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CAB0E6F0-B8DD-4826-927D-B7498F4701FC}"/>
                </a:ext>
              </a:extLst>
            </p:cNvPr>
            <p:cNvSpPr>
              <a:spLocks/>
            </p:cNvSpPr>
            <p:nvPr/>
          </p:nvSpPr>
          <p:spPr bwMode="gray">
            <a:xfrm>
              <a:off x="1744" y="3594"/>
              <a:ext cx="39" cy="83"/>
            </a:xfrm>
            <a:custGeom>
              <a:avLst/>
              <a:gdLst>
                <a:gd name="T0" fmla="*/ 5 w 78"/>
                <a:gd name="T1" fmla="*/ 166 h 166"/>
                <a:gd name="T2" fmla="*/ 0 w 78"/>
                <a:gd name="T3" fmla="*/ 152 h 166"/>
                <a:gd name="T4" fmla="*/ 3 w 78"/>
                <a:gd name="T5" fmla="*/ 140 h 166"/>
                <a:gd name="T6" fmla="*/ 8 w 78"/>
                <a:gd name="T7" fmla="*/ 127 h 166"/>
                <a:gd name="T8" fmla="*/ 15 w 78"/>
                <a:gd name="T9" fmla="*/ 115 h 166"/>
                <a:gd name="T10" fmla="*/ 20 w 78"/>
                <a:gd name="T11" fmla="*/ 103 h 166"/>
                <a:gd name="T12" fmla="*/ 23 w 78"/>
                <a:gd name="T13" fmla="*/ 92 h 166"/>
                <a:gd name="T14" fmla="*/ 25 w 78"/>
                <a:gd name="T15" fmla="*/ 79 h 166"/>
                <a:gd name="T16" fmla="*/ 29 w 78"/>
                <a:gd name="T17" fmla="*/ 64 h 166"/>
                <a:gd name="T18" fmla="*/ 33 w 78"/>
                <a:gd name="T19" fmla="*/ 48 h 166"/>
                <a:gd name="T20" fmla="*/ 37 w 78"/>
                <a:gd name="T21" fmla="*/ 36 h 166"/>
                <a:gd name="T22" fmla="*/ 43 w 78"/>
                <a:gd name="T23" fmla="*/ 26 h 166"/>
                <a:gd name="T24" fmla="*/ 53 w 78"/>
                <a:gd name="T25" fmla="*/ 17 h 166"/>
                <a:gd name="T26" fmla="*/ 59 w 78"/>
                <a:gd name="T27" fmla="*/ 11 h 166"/>
                <a:gd name="T28" fmla="*/ 64 w 78"/>
                <a:gd name="T29" fmla="*/ 6 h 166"/>
                <a:gd name="T30" fmla="*/ 67 w 78"/>
                <a:gd name="T31" fmla="*/ 3 h 166"/>
                <a:gd name="T32" fmla="*/ 70 w 78"/>
                <a:gd name="T33" fmla="*/ 0 h 166"/>
                <a:gd name="T34" fmla="*/ 71 w 78"/>
                <a:gd name="T35" fmla="*/ 0 h 166"/>
                <a:gd name="T36" fmla="*/ 71 w 78"/>
                <a:gd name="T37" fmla="*/ 2 h 166"/>
                <a:gd name="T38" fmla="*/ 73 w 78"/>
                <a:gd name="T39" fmla="*/ 6 h 166"/>
                <a:gd name="T40" fmla="*/ 74 w 78"/>
                <a:gd name="T41" fmla="*/ 17 h 166"/>
                <a:gd name="T42" fmla="*/ 78 w 78"/>
                <a:gd name="T43" fmla="*/ 30 h 166"/>
                <a:gd name="T44" fmla="*/ 78 w 78"/>
                <a:gd name="T45" fmla="*/ 44 h 166"/>
                <a:gd name="T46" fmla="*/ 73 w 78"/>
                <a:gd name="T47" fmla="*/ 59 h 166"/>
                <a:gd name="T48" fmla="*/ 56 w 78"/>
                <a:gd name="T49" fmla="*/ 87 h 166"/>
                <a:gd name="T50" fmla="*/ 42 w 78"/>
                <a:gd name="T51" fmla="*/ 116 h 166"/>
                <a:gd name="T52" fmla="*/ 39 w 78"/>
                <a:gd name="T53" fmla="*/ 127 h 166"/>
                <a:gd name="T54" fmla="*/ 39 w 78"/>
                <a:gd name="T55" fmla="*/ 137 h 166"/>
                <a:gd name="T56" fmla="*/ 39 w 78"/>
                <a:gd name="T57" fmla="*/ 146 h 166"/>
                <a:gd name="T58" fmla="*/ 37 w 78"/>
                <a:gd name="T59" fmla="*/ 152 h 166"/>
                <a:gd name="T60" fmla="*/ 33 w 78"/>
                <a:gd name="T61" fmla="*/ 157 h 166"/>
                <a:gd name="T62" fmla="*/ 19 w 78"/>
                <a:gd name="T63" fmla="*/ 162 h 166"/>
                <a:gd name="T64" fmla="*/ 9 w 78"/>
                <a:gd name="T65" fmla="*/ 165 h 166"/>
                <a:gd name="T66" fmla="*/ 5 w 78"/>
                <a:gd name="T6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" h="166">
                  <a:moveTo>
                    <a:pt x="5" y="166"/>
                  </a:moveTo>
                  <a:lnTo>
                    <a:pt x="0" y="152"/>
                  </a:lnTo>
                  <a:lnTo>
                    <a:pt x="3" y="140"/>
                  </a:lnTo>
                  <a:lnTo>
                    <a:pt x="8" y="127"/>
                  </a:lnTo>
                  <a:lnTo>
                    <a:pt x="15" y="115"/>
                  </a:lnTo>
                  <a:lnTo>
                    <a:pt x="20" y="103"/>
                  </a:lnTo>
                  <a:lnTo>
                    <a:pt x="23" y="92"/>
                  </a:lnTo>
                  <a:lnTo>
                    <a:pt x="25" y="79"/>
                  </a:lnTo>
                  <a:lnTo>
                    <a:pt x="29" y="64"/>
                  </a:lnTo>
                  <a:lnTo>
                    <a:pt x="33" y="48"/>
                  </a:lnTo>
                  <a:lnTo>
                    <a:pt x="37" y="36"/>
                  </a:lnTo>
                  <a:lnTo>
                    <a:pt x="43" y="26"/>
                  </a:lnTo>
                  <a:lnTo>
                    <a:pt x="53" y="17"/>
                  </a:lnTo>
                  <a:lnTo>
                    <a:pt x="59" y="11"/>
                  </a:lnTo>
                  <a:lnTo>
                    <a:pt x="64" y="6"/>
                  </a:lnTo>
                  <a:lnTo>
                    <a:pt x="67" y="3"/>
                  </a:lnTo>
                  <a:lnTo>
                    <a:pt x="70" y="0"/>
                  </a:lnTo>
                  <a:lnTo>
                    <a:pt x="71" y="0"/>
                  </a:lnTo>
                  <a:lnTo>
                    <a:pt x="71" y="2"/>
                  </a:lnTo>
                  <a:lnTo>
                    <a:pt x="73" y="6"/>
                  </a:lnTo>
                  <a:lnTo>
                    <a:pt x="74" y="17"/>
                  </a:lnTo>
                  <a:lnTo>
                    <a:pt x="78" y="30"/>
                  </a:lnTo>
                  <a:lnTo>
                    <a:pt x="78" y="44"/>
                  </a:lnTo>
                  <a:lnTo>
                    <a:pt x="73" y="59"/>
                  </a:lnTo>
                  <a:lnTo>
                    <a:pt x="56" y="87"/>
                  </a:lnTo>
                  <a:lnTo>
                    <a:pt x="42" y="116"/>
                  </a:lnTo>
                  <a:lnTo>
                    <a:pt x="39" y="127"/>
                  </a:lnTo>
                  <a:lnTo>
                    <a:pt x="39" y="137"/>
                  </a:lnTo>
                  <a:lnTo>
                    <a:pt x="39" y="146"/>
                  </a:lnTo>
                  <a:lnTo>
                    <a:pt x="37" y="152"/>
                  </a:lnTo>
                  <a:lnTo>
                    <a:pt x="33" y="157"/>
                  </a:lnTo>
                  <a:lnTo>
                    <a:pt x="19" y="162"/>
                  </a:lnTo>
                  <a:lnTo>
                    <a:pt x="9" y="165"/>
                  </a:lnTo>
                  <a:lnTo>
                    <a:pt x="5" y="16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2614C01D-0AFA-4DEB-B11A-93D1A68ABA1F}"/>
                </a:ext>
              </a:extLst>
            </p:cNvPr>
            <p:cNvSpPr>
              <a:spLocks/>
            </p:cNvSpPr>
            <p:nvPr/>
          </p:nvSpPr>
          <p:spPr bwMode="gray">
            <a:xfrm>
              <a:off x="1671" y="3653"/>
              <a:ext cx="46" cy="41"/>
            </a:xfrm>
            <a:custGeom>
              <a:avLst/>
              <a:gdLst>
                <a:gd name="T0" fmla="*/ 0 w 94"/>
                <a:gd name="T1" fmla="*/ 33 h 84"/>
                <a:gd name="T2" fmla="*/ 3 w 94"/>
                <a:gd name="T3" fmla="*/ 44 h 84"/>
                <a:gd name="T4" fmla="*/ 10 w 94"/>
                <a:gd name="T5" fmla="*/ 56 h 84"/>
                <a:gd name="T6" fmla="*/ 16 w 94"/>
                <a:gd name="T7" fmla="*/ 67 h 84"/>
                <a:gd name="T8" fmla="*/ 25 w 94"/>
                <a:gd name="T9" fmla="*/ 73 h 84"/>
                <a:gd name="T10" fmla="*/ 33 w 94"/>
                <a:gd name="T11" fmla="*/ 78 h 84"/>
                <a:gd name="T12" fmla="*/ 44 w 94"/>
                <a:gd name="T13" fmla="*/ 82 h 84"/>
                <a:gd name="T14" fmla="*/ 55 w 94"/>
                <a:gd name="T15" fmla="*/ 84 h 84"/>
                <a:gd name="T16" fmla="*/ 64 w 94"/>
                <a:gd name="T17" fmla="*/ 84 h 84"/>
                <a:gd name="T18" fmla="*/ 72 w 94"/>
                <a:gd name="T19" fmla="*/ 78 h 84"/>
                <a:gd name="T20" fmla="*/ 78 w 94"/>
                <a:gd name="T21" fmla="*/ 70 h 84"/>
                <a:gd name="T22" fmla="*/ 86 w 94"/>
                <a:gd name="T23" fmla="*/ 64 h 84"/>
                <a:gd name="T24" fmla="*/ 90 w 94"/>
                <a:gd name="T25" fmla="*/ 56 h 84"/>
                <a:gd name="T26" fmla="*/ 94 w 94"/>
                <a:gd name="T27" fmla="*/ 48 h 84"/>
                <a:gd name="T28" fmla="*/ 92 w 94"/>
                <a:gd name="T29" fmla="*/ 39 h 84"/>
                <a:gd name="T30" fmla="*/ 83 w 94"/>
                <a:gd name="T31" fmla="*/ 26 h 84"/>
                <a:gd name="T32" fmla="*/ 69 w 94"/>
                <a:gd name="T33" fmla="*/ 17 h 84"/>
                <a:gd name="T34" fmla="*/ 53 w 94"/>
                <a:gd name="T35" fmla="*/ 8 h 84"/>
                <a:gd name="T36" fmla="*/ 41 w 94"/>
                <a:gd name="T37" fmla="*/ 2 h 84"/>
                <a:gd name="T38" fmla="*/ 33 w 94"/>
                <a:gd name="T39" fmla="*/ 0 h 84"/>
                <a:gd name="T40" fmla="*/ 24 w 94"/>
                <a:gd name="T41" fmla="*/ 5 h 84"/>
                <a:gd name="T42" fmla="*/ 14 w 94"/>
                <a:gd name="T43" fmla="*/ 14 h 84"/>
                <a:gd name="T44" fmla="*/ 8 w 94"/>
                <a:gd name="T45" fmla="*/ 22 h 84"/>
                <a:gd name="T46" fmla="*/ 2 w 94"/>
                <a:gd name="T47" fmla="*/ 30 h 84"/>
                <a:gd name="T48" fmla="*/ 0 w 94"/>
                <a:gd name="T49" fmla="*/ 3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4" h="84">
                  <a:moveTo>
                    <a:pt x="0" y="33"/>
                  </a:moveTo>
                  <a:lnTo>
                    <a:pt x="3" y="44"/>
                  </a:lnTo>
                  <a:lnTo>
                    <a:pt x="10" y="56"/>
                  </a:lnTo>
                  <a:lnTo>
                    <a:pt x="16" y="67"/>
                  </a:lnTo>
                  <a:lnTo>
                    <a:pt x="25" y="73"/>
                  </a:lnTo>
                  <a:lnTo>
                    <a:pt x="33" y="78"/>
                  </a:lnTo>
                  <a:lnTo>
                    <a:pt x="44" y="82"/>
                  </a:lnTo>
                  <a:lnTo>
                    <a:pt x="55" y="84"/>
                  </a:lnTo>
                  <a:lnTo>
                    <a:pt x="64" y="84"/>
                  </a:lnTo>
                  <a:lnTo>
                    <a:pt x="72" y="78"/>
                  </a:lnTo>
                  <a:lnTo>
                    <a:pt x="78" y="70"/>
                  </a:lnTo>
                  <a:lnTo>
                    <a:pt x="86" y="64"/>
                  </a:lnTo>
                  <a:lnTo>
                    <a:pt x="90" y="56"/>
                  </a:lnTo>
                  <a:lnTo>
                    <a:pt x="94" y="48"/>
                  </a:lnTo>
                  <a:lnTo>
                    <a:pt x="92" y="39"/>
                  </a:lnTo>
                  <a:lnTo>
                    <a:pt x="83" y="26"/>
                  </a:lnTo>
                  <a:lnTo>
                    <a:pt x="69" y="17"/>
                  </a:lnTo>
                  <a:lnTo>
                    <a:pt x="53" y="8"/>
                  </a:lnTo>
                  <a:lnTo>
                    <a:pt x="41" y="2"/>
                  </a:lnTo>
                  <a:lnTo>
                    <a:pt x="33" y="0"/>
                  </a:lnTo>
                  <a:lnTo>
                    <a:pt x="24" y="5"/>
                  </a:lnTo>
                  <a:lnTo>
                    <a:pt x="14" y="14"/>
                  </a:lnTo>
                  <a:lnTo>
                    <a:pt x="8" y="22"/>
                  </a:lnTo>
                  <a:lnTo>
                    <a:pt x="2" y="30"/>
                  </a:lnTo>
                  <a:lnTo>
                    <a:pt x="0" y="33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1DA96117-056D-4E05-9BCD-2C3F8D6F21AB}"/>
                </a:ext>
              </a:extLst>
            </p:cNvPr>
            <p:cNvSpPr>
              <a:spLocks/>
            </p:cNvSpPr>
            <p:nvPr/>
          </p:nvSpPr>
          <p:spPr bwMode="gray">
            <a:xfrm>
              <a:off x="1949" y="2993"/>
              <a:ext cx="387" cy="289"/>
            </a:xfrm>
            <a:custGeom>
              <a:avLst/>
              <a:gdLst>
                <a:gd name="T0" fmla="*/ 207 w 774"/>
                <a:gd name="T1" fmla="*/ 565 h 577"/>
                <a:gd name="T2" fmla="*/ 165 w 774"/>
                <a:gd name="T3" fmla="*/ 534 h 577"/>
                <a:gd name="T4" fmla="*/ 150 w 774"/>
                <a:gd name="T5" fmla="*/ 498 h 577"/>
                <a:gd name="T6" fmla="*/ 114 w 774"/>
                <a:gd name="T7" fmla="*/ 498 h 577"/>
                <a:gd name="T8" fmla="*/ 119 w 774"/>
                <a:gd name="T9" fmla="*/ 456 h 577"/>
                <a:gd name="T10" fmla="*/ 106 w 774"/>
                <a:gd name="T11" fmla="*/ 448 h 577"/>
                <a:gd name="T12" fmla="*/ 105 w 774"/>
                <a:gd name="T13" fmla="*/ 441 h 577"/>
                <a:gd name="T14" fmla="*/ 112 w 774"/>
                <a:gd name="T15" fmla="*/ 421 h 577"/>
                <a:gd name="T16" fmla="*/ 95 w 774"/>
                <a:gd name="T17" fmla="*/ 410 h 577"/>
                <a:gd name="T18" fmla="*/ 97 w 774"/>
                <a:gd name="T19" fmla="*/ 407 h 577"/>
                <a:gd name="T20" fmla="*/ 112 w 774"/>
                <a:gd name="T21" fmla="*/ 389 h 577"/>
                <a:gd name="T22" fmla="*/ 100 w 774"/>
                <a:gd name="T23" fmla="*/ 358 h 577"/>
                <a:gd name="T24" fmla="*/ 75 w 774"/>
                <a:gd name="T25" fmla="*/ 315 h 577"/>
                <a:gd name="T26" fmla="*/ 22 w 774"/>
                <a:gd name="T27" fmla="*/ 337 h 577"/>
                <a:gd name="T28" fmla="*/ 10 w 774"/>
                <a:gd name="T29" fmla="*/ 326 h 577"/>
                <a:gd name="T30" fmla="*/ 55 w 774"/>
                <a:gd name="T31" fmla="*/ 295 h 577"/>
                <a:gd name="T32" fmla="*/ 100 w 774"/>
                <a:gd name="T33" fmla="*/ 279 h 577"/>
                <a:gd name="T34" fmla="*/ 145 w 774"/>
                <a:gd name="T35" fmla="*/ 245 h 577"/>
                <a:gd name="T36" fmla="*/ 181 w 774"/>
                <a:gd name="T37" fmla="*/ 219 h 577"/>
                <a:gd name="T38" fmla="*/ 201 w 774"/>
                <a:gd name="T39" fmla="*/ 149 h 577"/>
                <a:gd name="T40" fmla="*/ 251 w 774"/>
                <a:gd name="T41" fmla="*/ 102 h 577"/>
                <a:gd name="T42" fmla="*/ 277 w 774"/>
                <a:gd name="T43" fmla="*/ 93 h 577"/>
                <a:gd name="T44" fmla="*/ 305 w 774"/>
                <a:gd name="T45" fmla="*/ 149 h 577"/>
                <a:gd name="T46" fmla="*/ 347 w 774"/>
                <a:gd name="T47" fmla="*/ 146 h 577"/>
                <a:gd name="T48" fmla="*/ 418 w 774"/>
                <a:gd name="T49" fmla="*/ 138 h 577"/>
                <a:gd name="T50" fmla="*/ 459 w 774"/>
                <a:gd name="T51" fmla="*/ 91 h 577"/>
                <a:gd name="T52" fmla="*/ 484 w 774"/>
                <a:gd name="T53" fmla="*/ 49 h 577"/>
                <a:gd name="T54" fmla="*/ 543 w 774"/>
                <a:gd name="T55" fmla="*/ 15 h 577"/>
                <a:gd name="T56" fmla="*/ 549 w 774"/>
                <a:gd name="T57" fmla="*/ 1 h 577"/>
                <a:gd name="T58" fmla="*/ 569 w 774"/>
                <a:gd name="T59" fmla="*/ 6 h 577"/>
                <a:gd name="T60" fmla="*/ 616 w 774"/>
                <a:gd name="T61" fmla="*/ 4 h 577"/>
                <a:gd name="T62" fmla="*/ 625 w 774"/>
                <a:gd name="T63" fmla="*/ 11 h 577"/>
                <a:gd name="T64" fmla="*/ 656 w 774"/>
                <a:gd name="T65" fmla="*/ 32 h 577"/>
                <a:gd name="T66" fmla="*/ 710 w 774"/>
                <a:gd name="T67" fmla="*/ 57 h 577"/>
                <a:gd name="T68" fmla="*/ 751 w 774"/>
                <a:gd name="T69" fmla="*/ 90 h 577"/>
                <a:gd name="T70" fmla="*/ 752 w 774"/>
                <a:gd name="T71" fmla="*/ 146 h 577"/>
                <a:gd name="T72" fmla="*/ 768 w 774"/>
                <a:gd name="T73" fmla="*/ 200 h 577"/>
                <a:gd name="T74" fmla="*/ 768 w 774"/>
                <a:gd name="T75" fmla="*/ 220 h 577"/>
                <a:gd name="T76" fmla="*/ 703 w 774"/>
                <a:gd name="T77" fmla="*/ 257 h 577"/>
                <a:gd name="T78" fmla="*/ 653 w 774"/>
                <a:gd name="T79" fmla="*/ 313 h 577"/>
                <a:gd name="T80" fmla="*/ 625 w 774"/>
                <a:gd name="T81" fmla="*/ 385 h 577"/>
                <a:gd name="T82" fmla="*/ 591 w 774"/>
                <a:gd name="T83" fmla="*/ 397 h 577"/>
                <a:gd name="T84" fmla="*/ 539 w 774"/>
                <a:gd name="T85" fmla="*/ 334 h 577"/>
                <a:gd name="T86" fmla="*/ 460 w 774"/>
                <a:gd name="T87" fmla="*/ 304 h 577"/>
                <a:gd name="T88" fmla="*/ 389 w 774"/>
                <a:gd name="T89" fmla="*/ 346 h 577"/>
                <a:gd name="T90" fmla="*/ 364 w 774"/>
                <a:gd name="T91" fmla="*/ 360 h 577"/>
                <a:gd name="T92" fmla="*/ 327 w 774"/>
                <a:gd name="T93" fmla="*/ 431 h 577"/>
                <a:gd name="T94" fmla="*/ 289 w 774"/>
                <a:gd name="T95" fmla="*/ 470 h 577"/>
                <a:gd name="T96" fmla="*/ 277 w 774"/>
                <a:gd name="T97" fmla="*/ 483 h 577"/>
                <a:gd name="T98" fmla="*/ 265 w 774"/>
                <a:gd name="T99" fmla="*/ 529 h 577"/>
                <a:gd name="T100" fmla="*/ 252 w 774"/>
                <a:gd name="T101" fmla="*/ 545 h 577"/>
                <a:gd name="T102" fmla="*/ 282 w 774"/>
                <a:gd name="T103" fmla="*/ 568 h 577"/>
                <a:gd name="T104" fmla="*/ 252 w 774"/>
                <a:gd name="T105" fmla="*/ 568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4" h="577">
                  <a:moveTo>
                    <a:pt x="237" y="556"/>
                  </a:moveTo>
                  <a:lnTo>
                    <a:pt x="233" y="557"/>
                  </a:lnTo>
                  <a:lnTo>
                    <a:pt x="227" y="560"/>
                  </a:lnTo>
                  <a:lnTo>
                    <a:pt x="218" y="563"/>
                  </a:lnTo>
                  <a:lnTo>
                    <a:pt x="207" y="565"/>
                  </a:lnTo>
                  <a:lnTo>
                    <a:pt x="193" y="563"/>
                  </a:lnTo>
                  <a:lnTo>
                    <a:pt x="176" y="557"/>
                  </a:lnTo>
                  <a:lnTo>
                    <a:pt x="164" y="549"/>
                  </a:lnTo>
                  <a:lnTo>
                    <a:pt x="160" y="542"/>
                  </a:lnTo>
                  <a:lnTo>
                    <a:pt x="165" y="534"/>
                  </a:lnTo>
                  <a:lnTo>
                    <a:pt x="171" y="525"/>
                  </a:lnTo>
                  <a:lnTo>
                    <a:pt x="176" y="517"/>
                  </a:lnTo>
                  <a:lnTo>
                    <a:pt x="174" y="507"/>
                  </a:lnTo>
                  <a:lnTo>
                    <a:pt x="167" y="501"/>
                  </a:lnTo>
                  <a:lnTo>
                    <a:pt x="150" y="498"/>
                  </a:lnTo>
                  <a:lnTo>
                    <a:pt x="137" y="500"/>
                  </a:lnTo>
                  <a:lnTo>
                    <a:pt x="128" y="503"/>
                  </a:lnTo>
                  <a:lnTo>
                    <a:pt x="122" y="506"/>
                  </a:lnTo>
                  <a:lnTo>
                    <a:pt x="117" y="506"/>
                  </a:lnTo>
                  <a:lnTo>
                    <a:pt x="114" y="498"/>
                  </a:lnTo>
                  <a:lnTo>
                    <a:pt x="114" y="487"/>
                  </a:lnTo>
                  <a:lnTo>
                    <a:pt x="115" y="478"/>
                  </a:lnTo>
                  <a:lnTo>
                    <a:pt x="117" y="470"/>
                  </a:lnTo>
                  <a:lnTo>
                    <a:pt x="119" y="459"/>
                  </a:lnTo>
                  <a:lnTo>
                    <a:pt x="119" y="456"/>
                  </a:lnTo>
                  <a:lnTo>
                    <a:pt x="117" y="453"/>
                  </a:lnTo>
                  <a:lnTo>
                    <a:pt x="115" y="452"/>
                  </a:lnTo>
                  <a:lnTo>
                    <a:pt x="112" y="450"/>
                  </a:lnTo>
                  <a:lnTo>
                    <a:pt x="109" y="448"/>
                  </a:lnTo>
                  <a:lnTo>
                    <a:pt x="106" y="448"/>
                  </a:lnTo>
                  <a:lnTo>
                    <a:pt x="103" y="448"/>
                  </a:lnTo>
                  <a:lnTo>
                    <a:pt x="101" y="448"/>
                  </a:lnTo>
                  <a:lnTo>
                    <a:pt x="100" y="448"/>
                  </a:lnTo>
                  <a:lnTo>
                    <a:pt x="101" y="447"/>
                  </a:lnTo>
                  <a:lnTo>
                    <a:pt x="105" y="441"/>
                  </a:lnTo>
                  <a:lnTo>
                    <a:pt x="109" y="435"/>
                  </a:lnTo>
                  <a:lnTo>
                    <a:pt x="112" y="427"/>
                  </a:lnTo>
                  <a:lnTo>
                    <a:pt x="114" y="424"/>
                  </a:lnTo>
                  <a:lnTo>
                    <a:pt x="114" y="422"/>
                  </a:lnTo>
                  <a:lnTo>
                    <a:pt x="112" y="421"/>
                  </a:lnTo>
                  <a:lnTo>
                    <a:pt x="109" y="419"/>
                  </a:lnTo>
                  <a:lnTo>
                    <a:pt x="106" y="416"/>
                  </a:lnTo>
                  <a:lnTo>
                    <a:pt x="103" y="413"/>
                  </a:lnTo>
                  <a:lnTo>
                    <a:pt x="98" y="411"/>
                  </a:lnTo>
                  <a:lnTo>
                    <a:pt x="95" y="410"/>
                  </a:lnTo>
                  <a:lnTo>
                    <a:pt x="94" y="408"/>
                  </a:lnTo>
                  <a:lnTo>
                    <a:pt x="92" y="408"/>
                  </a:lnTo>
                  <a:lnTo>
                    <a:pt x="94" y="408"/>
                  </a:lnTo>
                  <a:lnTo>
                    <a:pt x="95" y="408"/>
                  </a:lnTo>
                  <a:lnTo>
                    <a:pt x="97" y="407"/>
                  </a:lnTo>
                  <a:lnTo>
                    <a:pt x="100" y="407"/>
                  </a:lnTo>
                  <a:lnTo>
                    <a:pt x="103" y="405"/>
                  </a:lnTo>
                  <a:lnTo>
                    <a:pt x="106" y="402"/>
                  </a:lnTo>
                  <a:lnTo>
                    <a:pt x="109" y="397"/>
                  </a:lnTo>
                  <a:lnTo>
                    <a:pt x="112" y="389"/>
                  </a:lnTo>
                  <a:lnTo>
                    <a:pt x="115" y="385"/>
                  </a:lnTo>
                  <a:lnTo>
                    <a:pt x="119" y="379"/>
                  </a:lnTo>
                  <a:lnTo>
                    <a:pt x="117" y="374"/>
                  </a:lnTo>
                  <a:lnTo>
                    <a:pt x="111" y="368"/>
                  </a:lnTo>
                  <a:lnTo>
                    <a:pt x="100" y="358"/>
                  </a:lnTo>
                  <a:lnTo>
                    <a:pt x="94" y="349"/>
                  </a:lnTo>
                  <a:lnTo>
                    <a:pt x="92" y="334"/>
                  </a:lnTo>
                  <a:lnTo>
                    <a:pt x="89" y="323"/>
                  </a:lnTo>
                  <a:lnTo>
                    <a:pt x="83" y="317"/>
                  </a:lnTo>
                  <a:lnTo>
                    <a:pt x="75" y="315"/>
                  </a:lnTo>
                  <a:lnTo>
                    <a:pt x="66" y="317"/>
                  </a:lnTo>
                  <a:lnTo>
                    <a:pt x="59" y="321"/>
                  </a:lnTo>
                  <a:lnTo>
                    <a:pt x="49" y="326"/>
                  </a:lnTo>
                  <a:lnTo>
                    <a:pt x="36" y="332"/>
                  </a:lnTo>
                  <a:lnTo>
                    <a:pt x="22" y="337"/>
                  </a:lnTo>
                  <a:lnTo>
                    <a:pt x="11" y="341"/>
                  </a:lnTo>
                  <a:lnTo>
                    <a:pt x="4" y="343"/>
                  </a:lnTo>
                  <a:lnTo>
                    <a:pt x="0" y="341"/>
                  </a:lnTo>
                  <a:lnTo>
                    <a:pt x="4" y="335"/>
                  </a:lnTo>
                  <a:lnTo>
                    <a:pt x="10" y="326"/>
                  </a:lnTo>
                  <a:lnTo>
                    <a:pt x="18" y="317"/>
                  </a:lnTo>
                  <a:lnTo>
                    <a:pt x="28" y="307"/>
                  </a:lnTo>
                  <a:lnTo>
                    <a:pt x="39" y="299"/>
                  </a:lnTo>
                  <a:lnTo>
                    <a:pt x="47" y="296"/>
                  </a:lnTo>
                  <a:lnTo>
                    <a:pt x="55" y="295"/>
                  </a:lnTo>
                  <a:lnTo>
                    <a:pt x="63" y="295"/>
                  </a:lnTo>
                  <a:lnTo>
                    <a:pt x="69" y="295"/>
                  </a:lnTo>
                  <a:lnTo>
                    <a:pt x="77" y="293"/>
                  </a:lnTo>
                  <a:lnTo>
                    <a:pt x="89" y="287"/>
                  </a:lnTo>
                  <a:lnTo>
                    <a:pt x="100" y="279"/>
                  </a:lnTo>
                  <a:lnTo>
                    <a:pt x="106" y="270"/>
                  </a:lnTo>
                  <a:lnTo>
                    <a:pt x="112" y="261"/>
                  </a:lnTo>
                  <a:lnTo>
                    <a:pt x="120" y="253"/>
                  </a:lnTo>
                  <a:lnTo>
                    <a:pt x="131" y="247"/>
                  </a:lnTo>
                  <a:lnTo>
                    <a:pt x="145" y="245"/>
                  </a:lnTo>
                  <a:lnTo>
                    <a:pt x="154" y="247"/>
                  </a:lnTo>
                  <a:lnTo>
                    <a:pt x="162" y="247"/>
                  </a:lnTo>
                  <a:lnTo>
                    <a:pt x="170" y="244"/>
                  </a:lnTo>
                  <a:lnTo>
                    <a:pt x="176" y="234"/>
                  </a:lnTo>
                  <a:lnTo>
                    <a:pt x="181" y="219"/>
                  </a:lnTo>
                  <a:lnTo>
                    <a:pt x="182" y="203"/>
                  </a:lnTo>
                  <a:lnTo>
                    <a:pt x="184" y="189"/>
                  </a:lnTo>
                  <a:lnTo>
                    <a:pt x="187" y="178"/>
                  </a:lnTo>
                  <a:lnTo>
                    <a:pt x="193" y="163"/>
                  </a:lnTo>
                  <a:lnTo>
                    <a:pt x="201" y="149"/>
                  </a:lnTo>
                  <a:lnTo>
                    <a:pt x="209" y="136"/>
                  </a:lnTo>
                  <a:lnTo>
                    <a:pt x="219" y="129"/>
                  </a:lnTo>
                  <a:lnTo>
                    <a:pt x="232" y="121"/>
                  </a:lnTo>
                  <a:lnTo>
                    <a:pt x="244" y="112"/>
                  </a:lnTo>
                  <a:lnTo>
                    <a:pt x="251" y="102"/>
                  </a:lnTo>
                  <a:lnTo>
                    <a:pt x="255" y="94"/>
                  </a:lnTo>
                  <a:lnTo>
                    <a:pt x="258" y="88"/>
                  </a:lnTo>
                  <a:lnTo>
                    <a:pt x="263" y="84"/>
                  </a:lnTo>
                  <a:lnTo>
                    <a:pt x="268" y="85"/>
                  </a:lnTo>
                  <a:lnTo>
                    <a:pt x="277" y="93"/>
                  </a:lnTo>
                  <a:lnTo>
                    <a:pt x="285" y="105"/>
                  </a:lnTo>
                  <a:lnTo>
                    <a:pt x="291" y="118"/>
                  </a:lnTo>
                  <a:lnTo>
                    <a:pt x="296" y="129"/>
                  </a:lnTo>
                  <a:lnTo>
                    <a:pt x="300" y="139"/>
                  </a:lnTo>
                  <a:lnTo>
                    <a:pt x="305" y="149"/>
                  </a:lnTo>
                  <a:lnTo>
                    <a:pt x="311" y="158"/>
                  </a:lnTo>
                  <a:lnTo>
                    <a:pt x="319" y="161"/>
                  </a:lnTo>
                  <a:lnTo>
                    <a:pt x="328" y="160"/>
                  </a:lnTo>
                  <a:lnTo>
                    <a:pt x="338" y="153"/>
                  </a:lnTo>
                  <a:lnTo>
                    <a:pt x="347" y="146"/>
                  </a:lnTo>
                  <a:lnTo>
                    <a:pt x="358" y="141"/>
                  </a:lnTo>
                  <a:lnTo>
                    <a:pt x="372" y="138"/>
                  </a:lnTo>
                  <a:lnTo>
                    <a:pt x="387" y="138"/>
                  </a:lnTo>
                  <a:lnTo>
                    <a:pt x="404" y="138"/>
                  </a:lnTo>
                  <a:lnTo>
                    <a:pt x="418" y="138"/>
                  </a:lnTo>
                  <a:lnTo>
                    <a:pt x="431" y="136"/>
                  </a:lnTo>
                  <a:lnTo>
                    <a:pt x="440" y="132"/>
                  </a:lnTo>
                  <a:lnTo>
                    <a:pt x="448" y="119"/>
                  </a:lnTo>
                  <a:lnTo>
                    <a:pt x="454" y="107"/>
                  </a:lnTo>
                  <a:lnTo>
                    <a:pt x="459" y="91"/>
                  </a:lnTo>
                  <a:lnTo>
                    <a:pt x="463" y="77"/>
                  </a:lnTo>
                  <a:lnTo>
                    <a:pt x="466" y="67"/>
                  </a:lnTo>
                  <a:lnTo>
                    <a:pt x="470" y="60"/>
                  </a:lnTo>
                  <a:lnTo>
                    <a:pt x="474" y="56"/>
                  </a:lnTo>
                  <a:lnTo>
                    <a:pt x="484" y="49"/>
                  </a:lnTo>
                  <a:lnTo>
                    <a:pt x="494" y="40"/>
                  </a:lnTo>
                  <a:lnTo>
                    <a:pt x="510" y="32"/>
                  </a:lnTo>
                  <a:lnTo>
                    <a:pt x="524" y="26"/>
                  </a:lnTo>
                  <a:lnTo>
                    <a:pt x="535" y="21"/>
                  </a:lnTo>
                  <a:lnTo>
                    <a:pt x="543" y="15"/>
                  </a:lnTo>
                  <a:lnTo>
                    <a:pt x="546" y="11"/>
                  </a:lnTo>
                  <a:lnTo>
                    <a:pt x="547" y="7"/>
                  </a:lnTo>
                  <a:lnTo>
                    <a:pt x="547" y="4"/>
                  </a:lnTo>
                  <a:lnTo>
                    <a:pt x="549" y="3"/>
                  </a:lnTo>
                  <a:lnTo>
                    <a:pt x="549" y="1"/>
                  </a:lnTo>
                  <a:lnTo>
                    <a:pt x="550" y="0"/>
                  </a:lnTo>
                  <a:lnTo>
                    <a:pt x="552" y="0"/>
                  </a:lnTo>
                  <a:lnTo>
                    <a:pt x="553" y="0"/>
                  </a:lnTo>
                  <a:lnTo>
                    <a:pt x="558" y="1"/>
                  </a:lnTo>
                  <a:lnTo>
                    <a:pt x="569" y="6"/>
                  </a:lnTo>
                  <a:lnTo>
                    <a:pt x="583" y="11"/>
                  </a:lnTo>
                  <a:lnTo>
                    <a:pt x="597" y="12"/>
                  </a:lnTo>
                  <a:lnTo>
                    <a:pt x="609" y="9"/>
                  </a:lnTo>
                  <a:lnTo>
                    <a:pt x="613" y="7"/>
                  </a:lnTo>
                  <a:lnTo>
                    <a:pt x="616" y="4"/>
                  </a:lnTo>
                  <a:lnTo>
                    <a:pt x="617" y="4"/>
                  </a:lnTo>
                  <a:lnTo>
                    <a:pt x="619" y="4"/>
                  </a:lnTo>
                  <a:lnTo>
                    <a:pt x="620" y="6"/>
                  </a:lnTo>
                  <a:lnTo>
                    <a:pt x="622" y="7"/>
                  </a:lnTo>
                  <a:lnTo>
                    <a:pt x="625" y="11"/>
                  </a:lnTo>
                  <a:lnTo>
                    <a:pt x="630" y="15"/>
                  </a:lnTo>
                  <a:lnTo>
                    <a:pt x="637" y="21"/>
                  </a:lnTo>
                  <a:lnTo>
                    <a:pt x="644" y="25"/>
                  </a:lnTo>
                  <a:lnTo>
                    <a:pt x="648" y="28"/>
                  </a:lnTo>
                  <a:lnTo>
                    <a:pt x="656" y="32"/>
                  </a:lnTo>
                  <a:lnTo>
                    <a:pt x="665" y="40"/>
                  </a:lnTo>
                  <a:lnTo>
                    <a:pt x="682" y="53"/>
                  </a:lnTo>
                  <a:lnTo>
                    <a:pt x="695" y="59"/>
                  </a:lnTo>
                  <a:lnTo>
                    <a:pt x="704" y="60"/>
                  </a:lnTo>
                  <a:lnTo>
                    <a:pt x="710" y="57"/>
                  </a:lnTo>
                  <a:lnTo>
                    <a:pt x="720" y="56"/>
                  </a:lnTo>
                  <a:lnTo>
                    <a:pt x="731" y="56"/>
                  </a:lnTo>
                  <a:lnTo>
                    <a:pt x="740" y="62"/>
                  </a:lnTo>
                  <a:lnTo>
                    <a:pt x="748" y="74"/>
                  </a:lnTo>
                  <a:lnTo>
                    <a:pt x="751" y="90"/>
                  </a:lnTo>
                  <a:lnTo>
                    <a:pt x="748" y="108"/>
                  </a:lnTo>
                  <a:lnTo>
                    <a:pt x="745" y="121"/>
                  </a:lnTo>
                  <a:lnTo>
                    <a:pt x="743" y="129"/>
                  </a:lnTo>
                  <a:lnTo>
                    <a:pt x="746" y="136"/>
                  </a:lnTo>
                  <a:lnTo>
                    <a:pt x="752" y="146"/>
                  </a:lnTo>
                  <a:lnTo>
                    <a:pt x="757" y="155"/>
                  </a:lnTo>
                  <a:lnTo>
                    <a:pt x="759" y="167"/>
                  </a:lnTo>
                  <a:lnTo>
                    <a:pt x="760" y="180"/>
                  </a:lnTo>
                  <a:lnTo>
                    <a:pt x="763" y="192"/>
                  </a:lnTo>
                  <a:lnTo>
                    <a:pt x="768" y="200"/>
                  </a:lnTo>
                  <a:lnTo>
                    <a:pt x="773" y="205"/>
                  </a:lnTo>
                  <a:lnTo>
                    <a:pt x="774" y="209"/>
                  </a:lnTo>
                  <a:lnTo>
                    <a:pt x="773" y="212"/>
                  </a:lnTo>
                  <a:lnTo>
                    <a:pt x="771" y="217"/>
                  </a:lnTo>
                  <a:lnTo>
                    <a:pt x="768" y="220"/>
                  </a:lnTo>
                  <a:lnTo>
                    <a:pt x="762" y="223"/>
                  </a:lnTo>
                  <a:lnTo>
                    <a:pt x="757" y="225"/>
                  </a:lnTo>
                  <a:lnTo>
                    <a:pt x="740" y="233"/>
                  </a:lnTo>
                  <a:lnTo>
                    <a:pt x="721" y="244"/>
                  </a:lnTo>
                  <a:lnTo>
                    <a:pt x="703" y="257"/>
                  </a:lnTo>
                  <a:lnTo>
                    <a:pt x="690" y="267"/>
                  </a:lnTo>
                  <a:lnTo>
                    <a:pt x="682" y="275"/>
                  </a:lnTo>
                  <a:lnTo>
                    <a:pt x="673" y="282"/>
                  </a:lnTo>
                  <a:lnTo>
                    <a:pt x="665" y="296"/>
                  </a:lnTo>
                  <a:lnTo>
                    <a:pt x="653" y="313"/>
                  </a:lnTo>
                  <a:lnTo>
                    <a:pt x="642" y="330"/>
                  </a:lnTo>
                  <a:lnTo>
                    <a:pt x="633" y="349"/>
                  </a:lnTo>
                  <a:lnTo>
                    <a:pt x="628" y="363"/>
                  </a:lnTo>
                  <a:lnTo>
                    <a:pt x="626" y="376"/>
                  </a:lnTo>
                  <a:lnTo>
                    <a:pt x="625" y="385"/>
                  </a:lnTo>
                  <a:lnTo>
                    <a:pt x="625" y="393"/>
                  </a:lnTo>
                  <a:lnTo>
                    <a:pt x="620" y="397"/>
                  </a:lnTo>
                  <a:lnTo>
                    <a:pt x="611" y="400"/>
                  </a:lnTo>
                  <a:lnTo>
                    <a:pt x="602" y="402"/>
                  </a:lnTo>
                  <a:lnTo>
                    <a:pt x="591" y="397"/>
                  </a:lnTo>
                  <a:lnTo>
                    <a:pt x="580" y="385"/>
                  </a:lnTo>
                  <a:lnTo>
                    <a:pt x="572" y="369"/>
                  </a:lnTo>
                  <a:lnTo>
                    <a:pt x="564" y="355"/>
                  </a:lnTo>
                  <a:lnTo>
                    <a:pt x="555" y="343"/>
                  </a:lnTo>
                  <a:lnTo>
                    <a:pt x="539" y="334"/>
                  </a:lnTo>
                  <a:lnTo>
                    <a:pt x="518" y="323"/>
                  </a:lnTo>
                  <a:lnTo>
                    <a:pt x="499" y="313"/>
                  </a:lnTo>
                  <a:lnTo>
                    <a:pt x="482" y="307"/>
                  </a:lnTo>
                  <a:lnTo>
                    <a:pt x="471" y="304"/>
                  </a:lnTo>
                  <a:lnTo>
                    <a:pt x="460" y="304"/>
                  </a:lnTo>
                  <a:lnTo>
                    <a:pt x="449" y="307"/>
                  </a:lnTo>
                  <a:lnTo>
                    <a:pt x="437" y="315"/>
                  </a:lnTo>
                  <a:lnTo>
                    <a:pt x="420" y="329"/>
                  </a:lnTo>
                  <a:lnTo>
                    <a:pt x="404" y="341"/>
                  </a:lnTo>
                  <a:lnTo>
                    <a:pt x="389" y="346"/>
                  </a:lnTo>
                  <a:lnTo>
                    <a:pt x="383" y="346"/>
                  </a:lnTo>
                  <a:lnTo>
                    <a:pt x="378" y="346"/>
                  </a:lnTo>
                  <a:lnTo>
                    <a:pt x="375" y="346"/>
                  </a:lnTo>
                  <a:lnTo>
                    <a:pt x="370" y="351"/>
                  </a:lnTo>
                  <a:lnTo>
                    <a:pt x="364" y="360"/>
                  </a:lnTo>
                  <a:lnTo>
                    <a:pt x="358" y="374"/>
                  </a:lnTo>
                  <a:lnTo>
                    <a:pt x="355" y="386"/>
                  </a:lnTo>
                  <a:lnTo>
                    <a:pt x="352" y="399"/>
                  </a:lnTo>
                  <a:lnTo>
                    <a:pt x="342" y="413"/>
                  </a:lnTo>
                  <a:lnTo>
                    <a:pt x="327" y="431"/>
                  </a:lnTo>
                  <a:lnTo>
                    <a:pt x="314" y="448"/>
                  </a:lnTo>
                  <a:lnTo>
                    <a:pt x="302" y="462"/>
                  </a:lnTo>
                  <a:lnTo>
                    <a:pt x="297" y="467"/>
                  </a:lnTo>
                  <a:lnTo>
                    <a:pt x="293" y="469"/>
                  </a:lnTo>
                  <a:lnTo>
                    <a:pt x="289" y="470"/>
                  </a:lnTo>
                  <a:lnTo>
                    <a:pt x="286" y="472"/>
                  </a:lnTo>
                  <a:lnTo>
                    <a:pt x="283" y="473"/>
                  </a:lnTo>
                  <a:lnTo>
                    <a:pt x="280" y="475"/>
                  </a:lnTo>
                  <a:lnTo>
                    <a:pt x="279" y="478"/>
                  </a:lnTo>
                  <a:lnTo>
                    <a:pt x="277" y="483"/>
                  </a:lnTo>
                  <a:lnTo>
                    <a:pt x="275" y="492"/>
                  </a:lnTo>
                  <a:lnTo>
                    <a:pt x="275" y="503"/>
                  </a:lnTo>
                  <a:lnTo>
                    <a:pt x="274" y="514"/>
                  </a:lnTo>
                  <a:lnTo>
                    <a:pt x="269" y="523"/>
                  </a:lnTo>
                  <a:lnTo>
                    <a:pt x="265" y="529"/>
                  </a:lnTo>
                  <a:lnTo>
                    <a:pt x="260" y="531"/>
                  </a:lnTo>
                  <a:lnTo>
                    <a:pt x="255" y="534"/>
                  </a:lnTo>
                  <a:lnTo>
                    <a:pt x="254" y="539"/>
                  </a:lnTo>
                  <a:lnTo>
                    <a:pt x="252" y="542"/>
                  </a:lnTo>
                  <a:lnTo>
                    <a:pt x="252" y="545"/>
                  </a:lnTo>
                  <a:lnTo>
                    <a:pt x="254" y="549"/>
                  </a:lnTo>
                  <a:lnTo>
                    <a:pt x="258" y="553"/>
                  </a:lnTo>
                  <a:lnTo>
                    <a:pt x="266" y="557"/>
                  </a:lnTo>
                  <a:lnTo>
                    <a:pt x="275" y="562"/>
                  </a:lnTo>
                  <a:lnTo>
                    <a:pt x="282" y="568"/>
                  </a:lnTo>
                  <a:lnTo>
                    <a:pt x="285" y="574"/>
                  </a:lnTo>
                  <a:lnTo>
                    <a:pt x="280" y="577"/>
                  </a:lnTo>
                  <a:lnTo>
                    <a:pt x="271" y="577"/>
                  </a:lnTo>
                  <a:lnTo>
                    <a:pt x="261" y="574"/>
                  </a:lnTo>
                  <a:lnTo>
                    <a:pt x="252" y="568"/>
                  </a:lnTo>
                  <a:lnTo>
                    <a:pt x="244" y="563"/>
                  </a:lnTo>
                  <a:lnTo>
                    <a:pt x="238" y="559"/>
                  </a:lnTo>
                  <a:lnTo>
                    <a:pt x="237" y="5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FD99D95A-323A-4AF2-947B-4B412740816F}"/>
                </a:ext>
              </a:extLst>
            </p:cNvPr>
            <p:cNvSpPr>
              <a:spLocks/>
            </p:cNvSpPr>
            <p:nvPr/>
          </p:nvSpPr>
          <p:spPr bwMode="gray">
            <a:xfrm>
              <a:off x="1782" y="1745"/>
              <a:ext cx="1564" cy="1415"/>
            </a:xfrm>
            <a:custGeom>
              <a:avLst/>
              <a:gdLst>
                <a:gd name="T0" fmla="*/ 24 w 3129"/>
                <a:gd name="T1" fmla="*/ 2472 h 2831"/>
                <a:gd name="T2" fmla="*/ 279 w 3129"/>
                <a:gd name="T3" fmla="*/ 2373 h 2831"/>
                <a:gd name="T4" fmla="*/ 488 w 3129"/>
                <a:gd name="T5" fmla="*/ 2194 h 2831"/>
                <a:gd name="T6" fmla="*/ 571 w 3129"/>
                <a:gd name="T7" fmla="*/ 2109 h 2831"/>
                <a:gd name="T8" fmla="*/ 737 w 3129"/>
                <a:gd name="T9" fmla="*/ 2121 h 2831"/>
                <a:gd name="T10" fmla="*/ 1002 w 3129"/>
                <a:gd name="T11" fmla="*/ 2090 h 2831"/>
                <a:gd name="T12" fmla="*/ 1218 w 3129"/>
                <a:gd name="T13" fmla="*/ 2048 h 2831"/>
                <a:gd name="T14" fmla="*/ 1304 w 3129"/>
                <a:gd name="T15" fmla="*/ 2129 h 2831"/>
                <a:gd name="T16" fmla="*/ 1431 w 3129"/>
                <a:gd name="T17" fmla="*/ 2105 h 2831"/>
                <a:gd name="T18" fmla="*/ 1518 w 3129"/>
                <a:gd name="T19" fmla="*/ 2036 h 2831"/>
                <a:gd name="T20" fmla="*/ 1583 w 3129"/>
                <a:gd name="T21" fmla="*/ 1827 h 2831"/>
                <a:gd name="T22" fmla="*/ 1691 w 3129"/>
                <a:gd name="T23" fmla="*/ 1486 h 2831"/>
                <a:gd name="T24" fmla="*/ 1857 w 3129"/>
                <a:gd name="T25" fmla="*/ 1466 h 2831"/>
                <a:gd name="T26" fmla="*/ 1790 w 3129"/>
                <a:gd name="T27" fmla="*/ 1528 h 2831"/>
                <a:gd name="T28" fmla="*/ 1781 w 3129"/>
                <a:gd name="T29" fmla="*/ 1618 h 2831"/>
                <a:gd name="T30" fmla="*/ 1893 w 3129"/>
                <a:gd name="T31" fmla="*/ 1632 h 2831"/>
                <a:gd name="T32" fmla="*/ 2158 w 3129"/>
                <a:gd name="T33" fmla="*/ 1497 h 2831"/>
                <a:gd name="T34" fmla="*/ 2264 w 3129"/>
                <a:gd name="T35" fmla="*/ 1321 h 2831"/>
                <a:gd name="T36" fmla="*/ 2436 w 3129"/>
                <a:gd name="T37" fmla="*/ 1143 h 2831"/>
                <a:gd name="T38" fmla="*/ 2514 w 3129"/>
                <a:gd name="T39" fmla="*/ 983 h 2831"/>
                <a:gd name="T40" fmla="*/ 2585 w 3129"/>
                <a:gd name="T41" fmla="*/ 748 h 2831"/>
                <a:gd name="T42" fmla="*/ 2492 w 3129"/>
                <a:gd name="T43" fmla="*/ 559 h 2831"/>
                <a:gd name="T44" fmla="*/ 2576 w 3129"/>
                <a:gd name="T45" fmla="*/ 427 h 2831"/>
                <a:gd name="T46" fmla="*/ 2615 w 3129"/>
                <a:gd name="T47" fmla="*/ 278 h 2831"/>
                <a:gd name="T48" fmla="*/ 2641 w 3129"/>
                <a:gd name="T49" fmla="*/ 107 h 2831"/>
                <a:gd name="T50" fmla="*/ 2753 w 3129"/>
                <a:gd name="T51" fmla="*/ 236 h 2831"/>
                <a:gd name="T52" fmla="*/ 2871 w 3129"/>
                <a:gd name="T53" fmla="*/ 230 h 2831"/>
                <a:gd name="T54" fmla="*/ 2790 w 3129"/>
                <a:gd name="T55" fmla="*/ 133 h 2831"/>
                <a:gd name="T56" fmla="*/ 2879 w 3129"/>
                <a:gd name="T57" fmla="*/ 36 h 2831"/>
                <a:gd name="T58" fmla="*/ 2936 w 3129"/>
                <a:gd name="T59" fmla="*/ 152 h 2831"/>
                <a:gd name="T60" fmla="*/ 3044 w 3129"/>
                <a:gd name="T61" fmla="*/ 394 h 2831"/>
                <a:gd name="T62" fmla="*/ 3126 w 3129"/>
                <a:gd name="T63" fmla="*/ 731 h 2831"/>
                <a:gd name="T64" fmla="*/ 3003 w 3129"/>
                <a:gd name="T65" fmla="*/ 1051 h 2831"/>
                <a:gd name="T66" fmla="*/ 2873 w 3129"/>
                <a:gd name="T67" fmla="*/ 1135 h 2831"/>
                <a:gd name="T68" fmla="*/ 2893 w 3129"/>
                <a:gd name="T69" fmla="*/ 1491 h 2831"/>
                <a:gd name="T70" fmla="*/ 2786 w 3129"/>
                <a:gd name="T71" fmla="*/ 1815 h 2831"/>
                <a:gd name="T72" fmla="*/ 2828 w 3129"/>
                <a:gd name="T73" fmla="*/ 2042 h 2831"/>
                <a:gd name="T74" fmla="*/ 2616 w 3129"/>
                <a:gd name="T75" fmla="*/ 2310 h 2831"/>
                <a:gd name="T76" fmla="*/ 2587 w 3129"/>
                <a:gd name="T77" fmla="*/ 2186 h 2831"/>
                <a:gd name="T78" fmla="*/ 2585 w 3129"/>
                <a:gd name="T79" fmla="*/ 2070 h 2831"/>
                <a:gd name="T80" fmla="*/ 2525 w 3129"/>
                <a:gd name="T81" fmla="*/ 2241 h 2831"/>
                <a:gd name="T82" fmla="*/ 2374 w 3129"/>
                <a:gd name="T83" fmla="*/ 2301 h 2831"/>
                <a:gd name="T84" fmla="*/ 2287 w 3129"/>
                <a:gd name="T85" fmla="*/ 2425 h 2831"/>
                <a:gd name="T86" fmla="*/ 2309 w 3129"/>
                <a:gd name="T87" fmla="*/ 2289 h 2831"/>
                <a:gd name="T88" fmla="*/ 2149 w 3129"/>
                <a:gd name="T89" fmla="*/ 2337 h 2831"/>
                <a:gd name="T90" fmla="*/ 1980 w 3129"/>
                <a:gd name="T91" fmla="*/ 2424 h 2831"/>
                <a:gd name="T92" fmla="*/ 1841 w 3129"/>
                <a:gd name="T93" fmla="*/ 2405 h 2831"/>
                <a:gd name="T94" fmla="*/ 1742 w 3129"/>
                <a:gd name="T95" fmla="*/ 2373 h 2831"/>
                <a:gd name="T96" fmla="*/ 1660 w 3129"/>
                <a:gd name="T97" fmla="*/ 2355 h 2831"/>
                <a:gd name="T98" fmla="*/ 1740 w 3129"/>
                <a:gd name="T99" fmla="*/ 2542 h 2831"/>
                <a:gd name="T100" fmla="*/ 1566 w 3129"/>
                <a:gd name="T101" fmla="*/ 2646 h 2831"/>
                <a:gd name="T102" fmla="*/ 1402 w 3129"/>
                <a:gd name="T103" fmla="*/ 2831 h 2831"/>
                <a:gd name="T104" fmla="*/ 1256 w 3129"/>
                <a:gd name="T105" fmla="*/ 2714 h 2831"/>
                <a:gd name="T106" fmla="*/ 1207 w 3129"/>
                <a:gd name="T107" fmla="*/ 2539 h 2831"/>
                <a:gd name="T108" fmla="*/ 1262 w 3129"/>
                <a:gd name="T109" fmla="*/ 2407 h 2831"/>
                <a:gd name="T110" fmla="*/ 985 w 3129"/>
                <a:gd name="T111" fmla="*/ 2397 h 2831"/>
                <a:gd name="T112" fmla="*/ 846 w 3129"/>
                <a:gd name="T113" fmla="*/ 2477 h 2831"/>
                <a:gd name="T114" fmla="*/ 724 w 3129"/>
                <a:gd name="T115" fmla="*/ 2506 h 2831"/>
                <a:gd name="T116" fmla="*/ 622 w 3129"/>
                <a:gd name="T117" fmla="*/ 2517 h 2831"/>
                <a:gd name="T118" fmla="*/ 467 w 3129"/>
                <a:gd name="T119" fmla="*/ 2501 h 2831"/>
                <a:gd name="T120" fmla="*/ 331 w 3129"/>
                <a:gd name="T121" fmla="*/ 2650 h 2831"/>
                <a:gd name="T122" fmla="*/ 210 w 3129"/>
                <a:gd name="T123" fmla="*/ 2619 h 2831"/>
                <a:gd name="T124" fmla="*/ 103 w 3129"/>
                <a:gd name="T125" fmla="*/ 2624 h 2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129" h="2831">
                  <a:moveTo>
                    <a:pt x="18" y="2610"/>
                  </a:moveTo>
                  <a:lnTo>
                    <a:pt x="18" y="2612"/>
                  </a:lnTo>
                  <a:lnTo>
                    <a:pt x="16" y="2612"/>
                  </a:lnTo>
                  <a:lnTo>
                    <a:pt x="16" y="2612"/>
                  </a:lnTo>
                  <a:lnTo>
                    <a:pt x="14" y="2610"/>
                  </a:lnTo>
                  <a:lnTo>
                    <a:pt x="13" y="2609"/>
                  </a:lnTo>
                  <a:lnTo>
                    <a:pt x="11" y="2605"/>
                  </a:lnTo>
                  <a:lnTo>
                    <a:pt x="8" y="2601"/>
                  </a:lnTo>
                  <a:lnTo>
                    <a:pt x="7" y="2593"/>
                  </a:lnTo>
                  <a:lnTo>
                    <a:pt x="4" y="2577"/>
                  </a:lnTo>
                  <a:lnTo>
                    <a:pt x="0" y="2567"/>
                  </a:lnTo>
                  <a:lnTo>
                    <a:pt x="0" y="2557"/>
                  </a:lnTo>
                  <a:lnTo>
                    <a:pt x="7" y="2548"/>
                  </a:lnTo>
                  <a:lnTo>
                    <a:pt x="14" y="2539"/>
                  </a:lnTo>
                  <a:lnTo>
                    <a:pt x="18" y="2532"/>
                  </a:lnTo>
                  <a:lnTo>
                    <a:pt x="18" y="2525"/>
                  </a:lnTo>
                  <a:lnTo>
                    <a:pt x="16" y="2515"/>
                  </a:lnTo>
                  <a:lnTo>
                    <a:pt x="14" y="2500"/>
                  </a:lnTo>
                  <a:lnTo>
                    <a:pt x="16" y="2486"/>
                  </a:lnTo>
                  <a:lnTo>
                    <a:pt x="24" y="2472"/>
                  </a:lnTo>
                  <a:lnTo>
                    <a:pt x="32" y="2463"/>
                  </a:lnTo>
                  <a:lnTo>
                    <a:pt x="41" y="2458"/>
                  </a:lnTo>
                  <a:lnTo>
                    <a:pt x="50" y="2456"/>
                  </a:lnTo>
                  <a:lnTo>
                    <a:pt x="63" y="2459"/>
                  </a:lnTo>
                  <a:lnTo>
                    <a:pt x="81" y="2467"/>
                  </a:lnTo>
                  <a:lnTo>
                    <a:pt x="98" y="2473"/>
                  </a:lnTo>
                  <a:lnTo>
                    <a:pt x="114" y="2472"/>
                  </a:lnTo>
                  <a:lnTo>
                    <a:pt x="128" y="2470"/>
                  </a:lnTo>
                  <a:lnTo>
                    <a:pt x="139" y="2469"/>
                  </a:lnTo>
                  <a:lnTo>
                    <a:pt x="151" y="2461"/>
                  </a:lnTo>
                  <a:lnTo>
                    <a:pt x="162" y="2450"/>
                  </a:lnTo>
                  <a:lnTo>
                    <a:pt x="174" y="2436"/>
                  </a:lnTo>
                  <a:lnTo>
                    <a:pt x="190" y="2418"/>
                  </a:lnTo>
                  <a:lnTo>
                    <a:pt x="206" y="2399"/>
                  </a:lnTo>
                  <a:lnTo>
                    <a:pt x="221" y="2385"/>
                  </a:lnTo>
                  <a:lnTo>
                    <a:pt x="237" y="2379"/>
                  </a:lnTo>
                  <a:lnTo>
                    <a:pt x="247" y="2377"/>
                  </a:lnTo>
                  <a:lnTo>
                    <a:pt x="257" y="2377"/>
                  </a:lnTo>
                  <a:lnTo>
                    <a:pt x="266" y="2377"/>
                  </a:lnTo>
                  <a:lnTo>
                    <a:pt x="279" y="2373"/>
                  </a:lnTo>
                  <a:lnTo>
                    <a:pt x="289" y="2366"/>
                  </a:lnTo>
                  <a:lnTo>
                    <a:pt x="297" y="2360"/>
                  </a:lnTo>
                  <a:lnTo>
                    <a:pt x="305" y="2352"/>
                  </a:lnTo>
                  <a:lnTo>
                    <a:pt x="314" y="2341"/>
                  </a:lnTo>
                  <a:lnTo>
                    <a:pt x="328" y="2326"/>
                  </a:lnTo>
                  <a:lnTo>
                    <a:pt x="342" y="2314"/>
                  </a:lnTo>
                  <a:lnTo>
                    <a:pt x="359" y="2298"/>
                  </a:lnTo>
                  <a:lnTo>
                    <a:pt x="378" y="2282"/>
                  </a:lnTo>
                  <a:lnTo>
                    <a:pt x="397" y="2270"/>
                  </a:lnTo>
                  <a:lnTo>
                    <a:pt x="412" y="2259"/>
                  </a:lnTo>
                  <a:lnTo>
                    <a:pt x="420" y="2256"/>
                  </a:lnTo>
                  <a:lnTo>
                    <a:pt x="426" y="2254"/>
                  </a:lnTo>
                  <a:lnTo>
                    <a:pt x="429" y="2253"/>
                  </a:lnTo>
                  <a:lnTo>
                    <a:pt x="434" y="2250"/>
                  </a:lnTo>
                  <a:lnTo>
                    <a:pt x="442" y="2242"/>
                  </a:lnTo>
                  <a:lnTo>
                    <a:pt x="449" y="2230"/>
                  </a:lnTo>
                  <a:lnTo>
                    <a:pt x="454" y="2220"/>
                  </a:lnTo>
                  <a:lnTo>
                    <a:pt x="462" y="2211"/>
                  </a:lnTo>
                  <a:lnTo>
                    <a:pt x="474" y="2202"/>
                  </a:lnTo>
                  <a:lnTo>
                    <a:pt x="488" y="2194"/>
                  </a:lnTo>
                  <a:lnTo>
                    <a:pt x="501" y="2189"/>
                  </a:lnTo>
                  <a:lnTo>
                    <a:pt x="512" y="2183"/>
                  </a:lnTo>
                  <a:lnTo>
                    <a:pt x="521" y="2175"/>
                  </a:lnTo>
                  <a:lnTo>
                    <a:pt x="532" y="2164"/>
                  </a:lnTo>
                  <a:lnTo>
                    <a:pt x="536" y="2154"/>
                  </a:lnTo>
                  <a:lnTo>
                    <a:pt x="538" y="2144"/>
                  </a:lnTo>
                  <a:lnTo>
                    <a:pt x="538" y="2141"/>
                  </a:lnTo>
                  <a:lnTo>
                    <a:pt x="536" y="2138"/>
                  </a:lnTo>
                  <a:lnTo>
                    <a:pt x="535" y="2135"/>
                  </a:lnTo>
                  <a:lnTo>
                    <a:pt x="533" y="2133"/>
                  </a:lnTo>
                  <a:lnTo>
                    <a:pt x="532" y="2132"/>
                  </a:lnTo>
                  <a:lnTo>
                    <a:pt x="532" y="2129"/>
                  </a:lnTo>
                  <a:lnTo>
                    <a:pt x="532" y="2127"/>
                  </a:lnTo>
                  <a:lnTo>
                    <a:pt x="533" y="2126"/>
                  </a:lnTo>
                  <a:lnTo>
                    <a:pt x="538" y="2123"/>
                  </a:lnTo>
                  <a:lnTo>
                    <a:pt x="546" y="2119"/>
                  </a:lnTo>
                  <a:lnTo>
                    <a:pt x="550" y="2118"/>
                  </a:lnTo>
                  <a:lnTo>
                    <a:pt x="555" y="2116"/>
                  </a:lnTo>
                  <a:lnTo>
                    <a:pt x="560" y="2113"/>
                  </a:lnTo>
                  <a:lnTo>
                    <a:pt x="571" y="2109"/>
                  </a:lnTo>
                  <a:lnTo>
                    <a:pt x="581" y="2102"/>
                  </a:lnTo>
                  <a:lnTo>
                    <a:pt x="591" y="2099"/>
                  </a:lnTo>
                  <a:lnTo>
                    <a:pt x="600" y="2098"/>
                  </a:lnTo>
                  <a:lnTo>
                    <a:pt x="614" y="2096"/>
                  </a:lnTo>
                  <a:lnTo>
                    <a:pt x="630" y="2093"/>
                  </a:lnTo>
                  <a:lnTo>
                    <a:pt x="639" y="2090"/>
                  </a:lnTo>
                  <a:lnTo>
                    <a:pt x="650" y="2085"/>
                  </a:lnTo>
                  <a:lnTo>
                    <a:pt x="664" y="2079"/>
                  </a:lnTo>
                  <a:lnTo>
                    <a:pt x="675" y="2077"/>
                  </a:lnTo>
                  <a:lnTo>
                    <a:pt x="682" y="2077"/>
                  </a:lnTo>
                  <a:lnTo>
                    <a:pt x="687" y="2081"/>
                  </a:lnTo>
                  <a:lnTo>
                    <a:pt x="693" y="2084"/>
                  </a:lnTo>
                  <a:lnTo>
                    <a:pt x="701" y="2087"/>
                  </a:lnTo>
                  <a:lnTo>
                    <a:pt x="707" y="2090"/>
                  </a:lnTo>
                  <a:lnTo>
                    <a:pt x="709" y="2096"/>
                  </a:lnTo>
                  <a:lnTo>
                    <a:pt x="709" y="2101"/>
                  </a:lnTo>
                  <a:lnTo>
                    <a:pt x="709" y="2107"/>
                  </a:lnTo>
                  <a:lnTo>
                    <a:pt x="712" y="2113"/>
                  </a:lnTo>
                  <a:lnTo>
                    <a:pt x="720" y="2118"/>
                  </a:lnTo>
                  <a:lnTo>
                    <a:pt x="737" y="2121"/>
                  </a:lnTo>
                  <a:lnTo>
                    <a:pt x="754" y="2119"/>
                  </a:lnTo>
                  <a:lnTo>
                    <a:pt x="769" y="2115"/>
                  </a:lnTo>
                  <a:lnTo>
                    <a:pt x="787" y="2110"/>
                  </a:lnTo>
                  <a:lnTo>
                    <a:pt x="800" y="2107"/>
                  </a:lnTo>
                  <a:lnTo>
                    <a:pt x="811" y="2107"/>
                  </a:lnTo>
                  <a:lnTo>
                    <a:pt x="824" y="2107"/>
                  </a:lnTo>
                  <a:lnTo>
                    <a:pt x="842" y="2109"/>
                  </a:lnTo>
                  <a:lnTo>
                    <a:pt x="864" y="2112"/>
                  </a:lnTo>
                  <a:lnTo>
                    <a:pt x="880" y="2115"/>
                  </a:lnTo>
                  <a:lnTo>
                    <a:pt x="895" y="2118"/>
                  </a:lnTo>
                  <a:lnTo>
                    <a:pt x="914" y="2116"/>
                  </a:lnTo>
                  <a:lnTo>
                    <a:pt x="926" y="2115"/>
                  </a:lnTo>
                  <a:lnTo>
                    <a:pt x="934" y="2115"/>
                  </a:lnTo>
                  <a:lnTo>
                    <a:pt x="942" y="2115"/>
                  </a:lnTo>
                  <a:lnTo>
                    <a:pt x="948" y="2115"/>
                  </a:lnTo>
                  <a:lnTo>
                    <a:pt x="957" y="2113"/>
                  </a:lnTo>
                  <a:lnTo>
                    <a:pt x="970" y="2109"/>
                  </a:lnTo>
                  <a:lnTo>
                    <a:pt x="984" y="2101"/>
                  </a:lnTo>
                  <a:lnTo>
                    <a:pt x="993" y="2095"/>
                  </a:lnTo>
                  <a:lnTo>
                    <a:pt x="1002" y="2090"/>
                  </a:lnTo>
                  <a:lnTo>
                    <a:pt x="1013" y="2084"/>
                  </a:lnTo>
                  <a:lnTo>
                    <a:pt x="1029" y="2079"/>
                  </a:lnTo>
                  <a:lnTo>
                    <a:pt x="1046" y="2073"/>
                  </a:lnTo>
                  <a:lnTo>
                    <a:pt x="1057" y="2068"/>
                  </a:lnTo>
                  <a:lnTo>
                    <a:pt x="1068" y="2065"/>
                  </a:lnTo>
                  <a:lnTo>
                    <a:pt x="1080" y="2064"/>
                  </a:lnTo>
                  <a:lnTo>
                    <a:pt x="1097" y="2064"/>
                  </a:lnTo>
                  <a:lnTo>
                    <a:pt x="1111" y="2064"/>
                  </a:lnTo>
                  <a:lnTo>
                    <a:pt x="1120" y="2064"/>
                  </a:lnTo>
                  <a:lnTo>
                    <a:pt x="1127" y="2062"/>
                  </a:lnTo>
                  <a:lnTo>
                    <a:pt x="1133" y="2062"/>
                  </a:lnTo>
                  <a:lnTo>
                    <a:pt x="1139" y="2062"/>
                  </a:lnTo>
                  <a:lnTo>
                    <a:pt x="1152" y="2065"/>
                  </a:lnTo>
                  <a:lnTo>
                    <a:pt x="1166" y="2068"/>
                  </a:lnTo>
                  <a:lnTo>
                    <a:pt x="1173" y="2071"/>
                  </a:lnTo>
                  <a:lnTo>
                    <a:pt x="1180" y="2073"/>
                  </a:lnTo>
                  <a:lnTo>
                    <a:pt x="1187" y="2070"/>
                  </a:lnTo>
                  <a:lnTo>
                    <a:pt x="1198" y="2064"/>
                  </a:lnTo>
                  <a:lnTo>
                    <a:pt x="1211" y="2056"/>
                  </a:lnTo>
                  <a:lnTo>
                    <a:pt x="1218" y="2048"/>
                  </a:lnTo>
                  <a:lnTo>
                    <a:pt x="1226" y="2042"/>
                  </a:lnTo>
                  <a:lnTo>
                    <a:pt x="1235" y="2037"/>
                  </a:lnTo>
                  <a:lnTo>
                    <a:pt x="1249" y="2034"/>
                  </a:lnTo>
                  <a:lnTo>
                    <a:pt x="1267" y="2032"/>
                  </a:lnTo>
                  <a:lnTo>
                    <a:pt x="1276" y="2031"/>
                  </a:lnTo>
                  <a:lnTo>
                    <a:pt x="1282" y="2034"/>
                  </a:lnTo>
                  <a:lnTo>
                    <a:pt x="1287" y="2042"/>
                  </a:lnTo>
                  <a:lnTo>
                    <a:pt x="1287" y="2053"/>
                  </a:lnTo>
                  <a:lnTo>
                    <a:pt x="1282" y="2064"/>
                  </a:lnTo>
                  <a:lnTo>
                    <a:pt x="1276" y="2074"/>
                  </a:lnTo>
                  <a:lnTo>
                    <a:pt x="1270" y="2087"/>
                  </a:lnTo>
                  <a:lnTo>
                    <a:pt x="1268" y="2096"/>
                  </a:lnTo>
                  <a:lnTo>
                    <a:pt x="1270" y="2102"/>
                  </a:lnTo>
                  <a:lnTo>
                    <a:pt x="1274" y="2107"/>
                  </a:lnTo>
                  <a:lnTo>
                    <a:pt x="1282" y="2115"/>
                  </a:lnTo>
                  <a:lnTo>
                    <a:pt x="1287" y="2121"/>
                  </a:lnTo>
                  <a:lnTo>
                    <a:pt x="1293" y="2126"/>
                  </a:lnTo>
                  <a:lnTo>
                    <a:pt x="1296" y="2129"/>
                  </a:lnTo>
                  <a:lnTo>
                    <a:pt x="1301" y="2130"/>
                  </a:lnTo>
                  <a:lnTo>
                    <a:pt x="1304" y="2129"/>
                  </a:lnTo>
                  <a:lnTo>
                    <a:pt x="1305" y="2126"/>
                  </a:lnTo>
                  <a:lnTo>
                    <a:pt x="1304" y="2121"/>
                  </a:lnTo>
                  <a:lnTo>
                    <a:pt x="1302" y="2116"/>
                  </a:lnTo>
                  <a:lnTo>
                    <a:pt x="1305" y="2110"/>
                  </a:lnTo>
                  <a:lnTo>
                    <a:pt x="1313" y="2102"/>
                  </a:lnTo>
                  <a:lnTo>
                    <a:pt x="1326" y="2095"/>
                  </a:lnTo>
                  <a:lnTo>
                    <a:pt x="1335" y="2088"/>
                  </a:lnTo>
                  <a:lnTo>
                    <a:pt x="1340" y="2087"/>
                  </a:lnTo>
                  <a:lnTo>
                    <a:pt x="1343" y="2093"/>
                  </a:lnTo>
                  <a:lnTo>
                    <a:pt x="1344" y="2104"/>
                  </a:lnTo>
                  <a:lnTo>
                    <a:pt x="1347" y="2113"/>
                  </a:lnTo>
                  <a:lnTo>
                    <a:pt x="1357" y="2121"/>
                  </a:lnTo>
                  <a:lnTo>
                    <a:pt x="1364" y="2124"/>
                  </a:lnTo>
                  <a:lnTo>
                    <a:pt x="1372" y="2124"/>
                  </a:lnTo>
                  <a:lnTo>
                    <a:pt x="1380" y="2124"/>
                  </a:lnTo>
                  <a:lnTo>
                    <a:pt x="1391" y="2121"/>
                  </a:lnTo>
                  <a:lnTo>
                    <a:pt x="1403" y="2118"/>
                  </a:lnTo>
                  <a:lnTo>
                    <a:pt x="1413" y="2115"/>
                  </a:lnTo>
                  <a:lnTo>
                    <a:pt x="1422" y="2112"/>
                  </a:lnTo>
                  <a:lnTo>
                    <a:pt x="1431" y="2105"/>
                  </a:lnTo>
                  <a:lnTo>
                    <a:pt x="1437" y="2102"/>
                  </a:lnTo>
                  <a:lnTo>
                    <a:pt x="1442" y="2099"/>
                  </a:lnTo>
                  <a:lnTo>
                    <a:pt x="1445" y="2098"/>
                  </a:lnTo>
                  <a:lnTo>
                    <a:pt x="1450" y="2095"/>
                  </a:lnTo>
                  <a:lnTo>
                    <a:pt x="1456" y="2090"/>
                  </a:lnTo>
                  <a:lnTo>
                    <a:pt x="1465" y="2081"/>
                  </a:lnTo>
                  <a:lnTo>
                    <a:pt x="1475" y="2068"/>
                  </a:lnTo>
                  <a:lnTo>
                    <a:pt x="1481" y="2059"/>
                  </a:lnTo>
                  <a:lnTo>
                    <a:pt x="1484" y="2053"/>
                  </a:lnTo>
                  <a:lnTo>
                    <a:pt x="1487" y="2046"/>
                  </a:lnTo>
                  <a:lnTo>
                    <a:pt x="1495" y="2042"/>
                  </a:lnTo>
                  <a:lnTo>
                    <a:pt x="1498" y="2039"/>
                  </a:lnTo>
                  <a:lnTo>
                    <a:pt x="1503" y="2039"/>
                  </a:lnTo>
                  <a:lnTo>
                    <a:pt x="1506" y="2039"/>
                  </a:lnTo>
                  <a:lnTo>
                    <a:pt x="1509" y="2039"/>
                  </a:lnTo>
                  <a:lnTo>
                    <a:pt x="1512" y="2039"/>
                  </a:lnTo>
                  <a:lnTo>
                    <a:pt x="1515" y="2039"/>
                  </a:lnTo>
                  <a:lnTo>
                    <a:pt x="1517" y="2039"/>
                  </a:lnTo>
                  <a:lnTo>
                    <a:pt x="1518" y="2037"/>
                  </a:lnTo>
                  <a:lnTo>
                    <a:pt x="1518" y="2036"/>
                  </a:lnTo>
                  <a:lnTo>
                    <a:pt x="1518" y="2034"/>
                  </a:lnTo>
                  <a:lnTo>
                    <a:pt x="1517" y="2029"/>
                  </a:lnTo>
                  <a:lnTo>
                    <a:pt x="1513" y="2025"/>
                  </a:lnTo>
                  <a:lnTo>
                    <a:pt x="1506" y="2014"/>
                  </a:lnTo>
                  <a:lnTo>
                    <a:pt x="1495" y="2005"/>
                  </a:lnTo>
                  <a:lnTo>
                    <a:pt x="1484" y="1995"/>
                  </a:lnTo>
                  <a:lnTo>
                    <a:pt x="1475" y="1987"/>
                  </a:lnTo>
                  <a:lnTo>
                    <a:pt x="1470" y="1980"/>
                  </a:lnTo>
                  <a:lnTo>
                    <a:pt x="1472" y="1970"/>
                  </a:lnTo>
                  <a:lnTo>
                    <a:pt x="1478" y="1953"/>
                  </a:lnTo>
                  <a:lnTo>
                    <a:pt x="1482" y="1938"/>
                  </a:lnTo>
                  <a:lnTo>
                    <a:pt x="1490" y="1921"/>
                  </a:lnTo>
                  <a:lnTo>
                    <a:pt x="1503" y="1907"/>
                  </a:lnTo>
                  <a:lnTo>
                    <a:pt x="1512" y="1897"/>
                  </a:lnTo>
                  <a:lnTo>
                    <a:pt x="1520" y="1890"/>
                  </a:lnTo>
                  <a:lnTo>
                    <a:pt x="1526" y="1882"/>
                  </a:lnTo>
                  <a:lnTo>
                    <a:pt x="1534" y="1874"/>
                  </a:lnTo>
                  <a:lnTo>
                    <a:pt x="1545" y="1863"/>
                  </a:lnTo>
                  <a:lnTo>
                    <a:pt x="1563" y="1846"/>
                  </a:lnTo>
                  <a:lnTo>
                    <a:pt x="1583" y="1827"/>
                  </a:lnTo>
                  <a:lnTo>
                    <a:pt x="1604" y="1807"/>
                  </a:lnTo>
                  <a:lnTo>
                    <a:pt x="1622" y="1789"/>
                  </a:lnTo>
                  <a:lnTo>
                    <a:pt x="1642" y="1767"/>
                  </a:lnTo>
                  <a:lnTo>
                    <a:pt x="1658" y="1745"/>
                  </a:lnTo>
                  <a:lnTo>
                    <a:pt x="1670" y="1720"/>
                  </a:lnTo>
                  <a:lnTo>
                    <a:pt x="1683" y="1695"/>
                  </a:lnTo>
                  <a:lnTo>
                    <a:pt x="1695" y="1669"/>
                  </a:lnTo>
                  <a:lnTo>
                    <a:pt x="1703" y="1646"/>
                  </a:lnTo>
                  <a:lnTo>
                    <a:pt x="1705" y="1630"/>
                  </a:lnTo>
                  <a:lnTo>
                    <a:pt x="1701" y="1618"/>
                  </a:lnTo>
                  <a:lnTo>
                    <a:pt x="1698" y="1602"/>
                  </a:lnTo>
                  <a:lnTo>
                    <a:pt x="1692" y="1585"/>
                  </a:lnTo>
                  <a:lnTo>
                    <a:pt x="1686" y="1568"/>
                  </a:lnTo>
                  <a:lnTo>
                    <a:pt x="1680" y="1554"/>
                  </a:lnTo>
                  <a:lnTo>
                    <a:pt x="1678" y="1542"/>
                  </a:lnTo>
                  <a:lnTo>
                    <a:pt x="1681" y="1526"/>
                  </a:lnTo>
                  <a:lnTo>
                    <a:pt x="1684" y="1515"/>
                  </a:lnTo>
                  <a:lnTo>
                    <a:pt x="1684" y="1505"/>
                  </a:lnTo>
                  <a:lnTo>
                    <a:pt x="1686" y="1495"/>
                  </a:lnTo>
                  <a:lnTo>
                    <a:pt x="1691" y="1486"/>
                  </a:lnTo>
                  <a:lnTo>
                    <a:pt x="1701" y="1478"/>
                  </a:lnTo>
                  <a:lnTo>
                    <a:pt x="1715" y="1473"/>
                  </a:lnTo>
                  <a:lnTo>
                    <a:pt x="1728" y="1472"/>
                  </a:lnTo>
                  <a:lnTo>
                    <a:pt x="1739" y="1470"/>
                  </a:lnTo>
                  <a:lnTo>
                    <a:pt x="1753" y="1467"/>
                  </a:lnTo>
                  <a:lnTo>
                    <a:pt x="1767" y="1461"/>
                  </a:lnTo>
                  <a:lnTo>
                    <a:pt x="1784" y="1450"/>
                  </a:lnTo>
                  <a:lnTo>
                    <a:pt x="1799" y="1442"/>
                  </a:lnTo>
                  <a:lnTo>
                    <a:pt x="1812" y="1435"/>
                  </a:lnTo>
                  <a:lnTo>
                    <a:pt x="1829" y="1428"/>
                  </a:lnTo>
                  <a:lnTo>
                    <a:pt x="1841" y="1424"/>
                  </a:lnTo>
                  <a:lnTo>
                    <a:pt x="1852" y="1418"/>
                  </a:lnTo>
                  <a:lnTo>
                    <a:pt x="1860" y="1414"/>
                  </a:lnTo>
                  <a:lnTo>
                    <a:pt x="1866" y="1414"/>
                  </a:lnTo>
                  <a:lnTo>
                    <a:pt x="1869" y="1421"/>
                  </a:lnTo>
                  <a:lnTo>
                    <a:pt x="1872" y="1430"/>
                  </a:lnTo>
                  <a:lnTo>
                    <a:pt x="1874" y="1441"/>
                  </a:lnTo>
                  <a:lnTo>
                    <a:pt x="1872" y="1450"/>
                  </a:lnTo>
                  <a:lnTo>
                    <a:pt x="1868" y="1459"/>
                  </a:lnTo>
                  <a:lnTo>
                    <a:pt x="1857" y="1466"/>
                  </a:lnTo>
                  <a:lnTo>
                    <a:pt x="1849" y="1469"/>
                  </a:lnTo>
                  <a:lnTo>
                    <a:pt x="1844" y="1470"/>
                  </a:lnTo>
                  <a:lnTo>
                    <a:pt x="1840" y="1472"/>
                  </a:lnTo>
                  <a:lnTo>
                    <a:pt x="1837" y="1473"/>
                  </a:lnTo>
                  <a:lnTo>
                    <a:pt x="1833" y="1475"/>
                  </a:lnTo>
                  <a:lnTo>
                    <a:pt x="1833" y="1475"/>
                  </a:lnTo>
                  <a:lnTo>
                    <a:pt x="1833" y="1478"/>
                  </a:lnTo>
                  <a:lnTo>
                    <a:pt x="1835" y="1480"/>
                  </a:lnTo>
                  <a:lnTo>
                    <a:pt x="1837" y="1483"/>
                  </a:lnTo>
                  <a:lnTo>
                    <a:pt x="1843" y="1491"/>
                  </a:lnTo>
                  <a:lnTo>
                    <a:pt x="1846" y="1497"/>
                  </a:lnTo>
                  <a:lnTo>
                    <a:pt x="1847" y="1501"/>
                  </a:lnTo>
                  <a:lnTo>
                    <a:pt x="1844" y="1506"/>
                  </a:lnTo>
                  <a:lnTo>
                    <a:pt x="1835" y="1509"/>
                  </a:lnTo>
                  <a:lnTo>
                    <a:pt x="1824" y="1509"/>
                  </a:lnTo>
                  <a:lnTo>
                    <a:pt x="1816" y="1508"/>
                  </a:lnTo>
                  <a:lnTo>
                    <a:pt x="1810" y="1508"/>
                  </a:lnTo>
                  <a:lnTo>
                    <a:pt x="1804" y="1509"/>
                  </a:lnTo>
                  <a:lnTo>
                    <a:pt x="1798" y="1517"/>
                  </a:lnTo>
                  <a:lnTo>
                    <a:pt x="1790" y="1528"/>
                  </a:lnTo>
                  <a:lnTo>
                    <a:pt x="1784" y="1536"/>
                  </a:lnTo>
                  <a:lnTo>
                    <a:pt x="1778" y="1539"/>
                  </a:lnTo>
                  <a:lnTo>
                    <a:pt x="1767" y="1539"/>
                  </a:lnTo>
                  <a:lnTo>
                    <a:pt x="1759" y="1536"/>
                  </a:lnTo>
                  <a:lnTo>
                    <a:pt x="1754" y="1532"/>
                  </a:lnTo>
                  <a:lnTo>
                    <a:pt x="1750" y="1532"/>
                  </a:lnTo>
                  <a:lnTo>
                    <a:pt x="1746" y="1536"/>
                  </a:lnTo>
                  <a:lnTo>
                    <a:pt x="1742" y="1543"/>
                  </a:lnTo>
                  <a:lnTo>
                    <a:pt x="1736" y="1556"/>
                  </a:lnTo>
                  <a:lnTo>
                    <a:pt x="1731" y="1564"/>
                  </a:lnTo>
                  <a:lnTo>
                    <a:pt x="1731" y="1570"/>
                  </a:lnTo>
                  <a:lnTo>
                    <a:pt x="1740" y="1576"/>
                  </a:lnTo>
                  <a:lnTo>
                    <a:pt x="1750" y="1577"/>
                  </a:lnTo>
                  <a:lnTo>
                    <a:pt x="1759" y="1576"/>
                  </a:lnTo>
                  <a:lnTo>
                    <a:pt x="1768" y="1573"/>
                  </a:lnTo>
                  <a:lnTo>
                    <a:pt x="1774" y="1571"/>
                  </a:lnTo>
                  <a:lnTo>
                    <a:pt x="1781" y="1573"/>
                  </a:lnTo>
                  <a:lnTo>
                    <a:pt x="1784" y="1579"/>
                  </a:lnTo>
                  <a:lnTo>
                    <a:pt x="1785" y="1599"/>
                  </a:lnTo>
                  <a:lnTo>
                    <a:pt x="1781" y="1618"/>
                  </a:lnTo>
                  <a:lnTo>
                    <a:pt x="1774" y="1635"/>
                  </a:lnTo>
                  <a:lnTo>
                    <a:pt x="1770" y="1646"/>
                  </a:lnTo>
                  <a:lnTo>
                    <a:pt x="1768" y="1655"/>
                  </a:lnTo>
                  <a:lnTo>
                    <a:pt x="1771" y="1663"/>
                  </a:lnTo>
                  <a:lnTo>
                    <a:pt x="1781" y="1671"/>
                  </a:lnTo>
                  <a:lnTo>
                    <a:pt x="1792" y="1677"/>
                  </a:lnTo>
                  <a:lnTo>
                    <a:pt x="1802" y="1682"/>
                  </a:lnTo>
                  <a:lnTo>
                    <a:pt x="1813" y="1688"/>
                  </a:lnTo>
                  <a:lnTo>
                    <a:pt x="1827" y="1689"/>
                  </a:lnTo>
                  <a:lnTo>
                    <a:pt x="1840" y="1691"/>
                  </a:lnTo>
                  <a:lnTo>
                    <a:pt x="1847" y="1691"/>
                  </a:lnTo>
                  <a:lnTo>
                    <a:pt x="1855" y="1689"/>
                  </a:lnTo>
                  <a:lnTo>
                    <a:pt x="1860" y="1683"/>
                  </a:lnTo>
                  <a:lnTo>
                    <a:pt x="1868" y="1674"/>
                  </a:lnTo>
                  <a:lnTo>
                    <a:pt x="1871" y="1664"/>
                  </a:lnTo>
                  <a:lnTo>
                    <a:pt x="1872" y="1657"/>
                  </a:lnTo>
                  <a:lnTo>
                    <a:pt x="1874" y="1650"/>
                  </a:lnTo>
                  <a:lnTo>
                    <a:pt x="1875" y="1644"/>
                  </a:lnTo>
                  <a:lnTo>
                    <a:pt x="1882" y="1638"/>
                  </a:lnTo>
                  <a:lnTo>
                    <a:pt x="1893" y="1632"/>
                  </a:lnTo>
                  <a:lnTo>
                    <a:pt x="1905" y="1627"/>
                  </a:lnTo>
                  <a:lnTo>
                    <a:pt x="1916" y="1624"/>
                  </a:lnTo>
                  <a:lnTo>
                    <a:pt x="1928" y="1621"/>
                  </a:lnTo>
                  <a:lnTo>
                    <a:pt x="1941" y="1619"/>
                  </a:lnTo>
                  <a:lnTo>
                    <a:pt x="1955" y="1613"/>
                  </a:lnTo>
                  <a:lnTo>
                    <a:pt x="1973" y="1605"/>
                  </a:lnTo>
                  <a:lnTo>
                    <a:pt x="2001" y="1590"/>
                  </a:lnTo>
                  <a:lnTo>
                    <a:pt x="2025" y="1579"/>
                  </a:lnTo>
                  <a:lnTo>
                    <a:pt x="2043" y="1568"/>
                  </a:lnTo>
                  <a:lnTo>
                    <a:pt x="2056" y="1560"/>
                  </a:lnTo>
                  <a:lnTo>
                    <a:pt x="2062" y="1556"/>
                  </a:lnTo>
                  <a:lnTo>
                    <a:pt x="2065" y="1551"/>
                  </a:lnTo>
                  <a:lnTo>
                    <a:pt x="2070" y="1546"/>
                  </a:lnTo>
                  <a:lnTo>
                    <a:pt x="2077" y="1543"/>
                  </a:lnTo>
                  <a:lnTo>
                    <a:pt x="2091" y="1542"/>
                  </a:lnTo>
                  <a:lnTo>
                    <a:pt x="2110" y="1537"/>
                  </a:lnTo>
                  <a:lnTo>
                    <a:pt x="2126" y="1529"/>
                  </a:lnTo>
                  <a:lnTo>
                    <a:pt x="2138" y="1518"/>
                  </a:lnTo>
                  <a:lnTo>
                    <a:pt x="2149" y="1508"/>
                  </a:lnTo>
                  <a:lnTo>
                    <a:pt x="2158" y="1497"/>
                  </a:lnTo>
                  <a:lnTo>
                    <a:pt x="2166" y="1489"/>
                  </a:lnTo>
                  <a:lnTo>
                    <a:pt x="2174" y="1486"/>
                  </a:lnTo>
                  <a:lnTo>
                    <a:pt x="2181" y="1481"/>
                  </a:lnTo>
                  <a:lnTo>
                    <a:pt x="2191" y="1475"/>
                  </a:lnTo>
                  <a:lnTo>
                    <a:pt x="2200" y="1463"/>
                  </a:lnTo>
                  <a:lnTo>
                    <a:pt x="2209" y="1449"/>
                  </a:lnTo>
                  <a:lnTo>
                    <a:pt x="2216" y="1438"/>
                  </a:lnTo>
                  <a:lnTo>
                    <a:pt x="2220" y="1430"/>
                  </a:lnTo>
                  <a:lnTo>
                    <a:pt x="2226" y="1421"/>
                  </a:lnTo>
                  <a:lnTo>
                    <a:pt x="2237" y="1410"/>
                  </a:lnTo>
                  <a:lnTo>
                    <a:pt x="2245" y="1402"/>
                  </a:lnTo>
                  <a:lnTo>
                    <a:pt x="2250" y="1396"/>
                  </a:lnTo>
                  <a:lnTo>
                    <a:pt x="2253" y="1391"/>
                  </a:lnTo>
                  <a:lnTo>
                    <a:pt x="2256" y="1385"/>
                  </a:lnTo>
                  <a:lnTo>
                    <a:pt x="2259" y="1374"/>
                  </a:lnTo>
                  <a:lnTo>
                    <a:pt x="2264" y="1359"/>
                  </a:lnTo>
                  <a:lnTo>
                    <a:pt x="2267" y="1346"/>
                  </a:lnTo>
                  <a:lnTo>
                    <a:pt x="2267" y="1335"/>
                  </a:lnTo>
                  <a:lnTo>
                    <a:pt x="2265" y="1327"/>
                  </a:lnTo>
                  <a:lnTo>
                    <a:pt x="2264" y="1321"/>
                  </a:lnTo>
                  <a:lnTo>
                    <a:pt x="2265" y="1317"/>
                  </a:lnTo>
                  <a:lnTo>
                    <a:pt x="2272" y="1309"/>
                  </a:lnTo>
                  <a:lnTo>
                    <a:pt x="2286" y="1301"/>
                  </a:lnTo>
                  <a:lnTo>
                    <a:pt x="2306" y="1289"/>
                  </a:lnTo>
                  <a:lnTo>
                    <a:pt x="2324" y="1279"/>
                  </a:lnTo>
                  <a:lnTo>
                    <a:pt x="2340" y="1273"/>
                  </a:lnTo>
                  <a:lnTo>
                    <a:pt x="2359" y="1265"/>
                  </a:lnTo>
                  <a:lnTo>
                    <a:pt x="2382" y="1255"/>
                  </a:lnTo>
                  <a:lnTo>
                    <a:pt x="2397" y="1247"/>
                  </a:lnTo>
                  <a:lnTo>
                    <a:pt x="2408" y="1241"/>
                  </a:lnTo>
                  <a:lnTo>
                    <a:pt x="2413" y="1234"/>
                  </a:lnTo>
                  <a:lnTo>
                    <a:pt x="2416" y="1230"/>
                  </a:lnTo>
                  <a:lnTo>
                    <a:pt x="2418" y="1223"/>
                  </a:lnTo>
                  <a:lnTo>
                    <a:pt x="2421" y="1216"/>
                  </a:lnTo>
                  <a:lnTo>
                    <a:pt x="2424" y="1206"/>
                  </a:lnTo>
                  <a:lnTo>
                    <a:pt x="2430" y="1194"/>
                  </a:lnTo>
                  <a:lnTo>
                    <a:pt x="2432" y="1185"/>
                  </a:lnTo>
                  <a:lnTo>
                    <a:pt x="2433" y="1174"/>
                  </a:lnTo>
                  <a:lnTo>
                    <a:pt x="2433" y="1161"/>
                  </a:lnTo>
                  <a:lnTo>
                    <a:pt x="2436" y="1143"/>
                  </a:lnTo>
                  <a:lnTo>
                    <a:pt x="2438" y="1124"/>
                  </a:lnTo>
                  <a:lnTo>
                    <a:pt x="2439" y="1107"/>
                  </a:lnTo>
                  <a:lnTo>
                    <a:pt x="2439" y="1090"/>
                  </a:lnTo>
                  <a:lnTo>
                    <a:pt x="2444" y="1074"/>
                  </a:lnTo>
                  <a:lnTo>
                    <a:pt x="2455" y="1057"/>
                  </a:lnTo>
                  <a:lnTo>
                    <a:pt x="2466" y="1042"/>
                  </a:lnTo>
                  <a:lnTo>
                    <a:pt x="2475" y="1028"/>
                  </a:lnTo>
                  <a:lnTo>
                    <a:pt x="2481" y="1017"/>
                  </a:lnTo>
                  <a:lnTo>
                    <a:pt x="2487" y="1006"/>
                  </a:lnTo>
                  <a:lnTo>
                    <a:pt x="2495" y="997"/>
                  </a:lnTo>
                  <a:lnTo>
                    <a:pt x="2500" y="992"/>
                  </a:lnTo>
                  <a:lnTo>
                    <a:pt x="2503" y="991"/>
                  </a:lnTo>
                  <a:lnTo>
                    <a:pt x="2505" y="989"/>
                  </a:lnTo>
                  <a:lnTo>
                    <a:pt x="2506" y="987"/>
                  </a:lnTo>
                  <a:lnTo>
                    <a:pt x="2508" y="987"/>
                  </a:lnTo>
                  <a:lnTo>
                    <a:pt x="2509" y="987"/>
                  </a:lnTo>
                  <a:lnTo>
                    <a:pt x="2509" y="987"/>
                  </a:lnTo>
                  <a:lnTo>
                    <a:pt x="2511" y="987"/>
                  </a:lnTo>
                  <a:lnTo>
                    <a:pt x="2512" y="986"/>
                  </a:lnTo>
                  <a:lnTo>
                    <a:pt x="2514" y="983"/>
                  </a:lnTo>
                  <a:lnTo>
                    <a:pt x="2517" y="980"/>
                  </a:lnTo>
                  <a:lnTo>
                    <a:pt x="2522" y="972"/>
                  </a:lnTo>
                  <a:lnTo>
                    <a:pt x="2523" y="966"/>
                  </a:lnTo>
                  <a:lnTo>
                    <a:pt x="2523" y="958"/>
                  </a:lnTo>
                  <a:lnTo>
                    <a:pt x="2523" y="950"/>
                  </a:lnTo>
                  <a:lnTo>
                    <a:pt x="2526" y="938"/>
                  </a:lnTo>
                  <a:lnTo>
                    <a:pt x="2531" y="919"/>
                  </a:lnTo>
                  <a:lnTo>
                    <a:pt x="2537" y="890"/>
                  </a:lnTo>
                  <a:lnTo>
                    <a:pt x="2542" y="865"/>
                  </a:lnTo>
                  <a:lnTo>
                    <a:pt x="2545" y="843"/>
                  </a:lnTo>
                  <a:lnTo>
                    <a:pt x="2548" y="826"/>
                  </a:lnTo>
                  <a:lnTo>
                    <a:pt x="2551" y="817"/>
                  </a:lnTo>
                  <a:lnTo>
                    <a:pt x="2551" y="810"/>
                  </a:lnTo>
                  <a:lnTo>
                    <a:pt x="2553" y="804"/>
                  </a:lnTo>
                  <a:lnTo>
                    <a:pt x="2554" y="798"/>
                  </a:lnTo>
                  <a:lnTo>
                    <a:pt x="2559" y="792"/>
                  </a:lnTo>
                  <a:lnTo>
                    <a:pt x="2567" y="781"/>
                  </a:lnTo>
                  <a:lnTo>
                    <a:pt x="2576" y="768"/>
                  </a:lnTo>
                  <a:lnTo>
                    <a:pt x="2582" y="758"/>
                  </a:lnTo>
                  <a:lnTo>
                    <a:pt x="2585" y="748"/>
                  </a:lnTo>
                  <a:lnTo>
                    <a:pt x="2587" y="737"/>
                  </a:lnTo>
                  <a:lnTo>
                    <a:pt x="2587" y="722"/>
                  </a:lnTo>
                  <a:lnTo>
                    <a:pt x="2587" y="703"/>
                  </a:lnTo>
                  <a:lnTo>
                    <a:pt x="2590" y="686"/>
                  </a:lnTo>
                  <a:lnTo>
                    <a:pt x="2593" y="669"/>
                  </a:lnTo>
                  <a:lnTo>
                    <a:pt x="2593" y="650"/>
                  </a:lnTo>
                  <a:lnTo>
                    <a:pt x="2590" y="632"/>
                  </a:lnTo>
                  <a:lnTo>
                    <a:pt x="2587" y="618"/>
                  </a:lnTo>
                  <a:lnTo>
                    <a:pt x="2581" y="609"/>
                  </a:lnTo>
                  <a:lnTo>
                    <a:pt x="2571" y="598"/>
                  </a:lnTo>
                  <a:lnTo>
                    <a:pt x="2560" y="590"/>
                  </a:lnTo>
                  <a:lnTo>
                    <a:pt x="2551" y="588"/>
                  </a:lnTo>
                  <a:lnTo>
                    <a:pt x="2540" y="588"/>
                  </a:lnTo>
                  <a:lnTo>
                    <a:pt x="2528" y="588"/>
                  </a:lnTo>
                  <a:lnTo>
                    <a:pt x="2517" y="588"/>
                  </a:lnTo>
                  <a:lnTo>
                    <a:pt x="2508" y="588"/>
                  </a:lnTo>
                  <a:lnTo>
                    <a:pt x="2500" y="587"/>
                  </a:lnTo>
                  <a:lnTo>
                    <a:pt x="2495" y="581"/>
                  </a:lnTo>
                  <a:lnTo>
                    <a:pt x="2494" y="570"/>
                  </a:lnTo>
                  <a:lnTo>
                    <a:pt x="2492" y="559"/>
                  </a:lnTo>
                  <a:lnTo>
                    <a:pt x="2492" y="550"/>
                  </a:lnTo>
                  <a:lnTo>
                    <a:pt x="2492" y="542"/>
                  </a:lnTo>
                  <a:lnTo>
                    <a:pt x="2494" y="537"/>
                  </a:lnTo>
                  <a:lnTo>
                    <a:pt x="2500" y="534"/>
                  </a:lnTo>
                  <a:lnTo>
                    <a:pt x="2511" y="536"/>
                  </a:lnTo>
                  <a:lnTo>
                    <a:pt x="2526" y="540"/>
                  </a:lnTo>
                  <a:lnTo>
                    <a:pt x="2536" y="546"/>
                  </a:lnTo>
                  <a:lnTo>
                    <a:pt x="2543" y="550"/>
                  </a:lnTo>
                  <a:lnTo>
                    <a:pt x="2548" y="548"/>
                  </a:lnTo>
                  <a:lnTo>
                    <a:pt x="2553" y="536"/>
                  </a:lnTo>
                  <a:lnTo>
                    <a:pt x="2557" y="523"/>
                  </a:lnTo>
                  <a:lnTo>
                    <a:pt x="2560" y="514"/>
                  </a:lnTo>
                  <a:lnTo>
                    <a:pt x="2565" y="508"/>
                  </a:lnTo>
                  <a:lnTo>
                    <a:pt x="2568" y="498"/>
                  </a:lnTo>
                  <a:lnTo>
                    <a:pt x="2571" y="486"/>
                  </a:lnTo>
                  <a:lnTo>
                    <a:pt x="2574" y="470"/>
                  </a:lnTo>
                  <a:lnTo>
                    <a:pt x="2579" y="459"/>
                  </a:lnTo>
                  <a:lnTo>
                    <a:pt x="2581" y="450"/>
                  </a:lnTo>
                  <a:lnTo>
                    <a:pt x="2581" y="439"/>
                  </a:lnTo>
                  <a:lnTo>
                    <a:pt x="2576" y="427"/>
                  </a:lnTo>
                  <a:lnTo>
                    <a:pt x="2567" y="411"/>
                  </a:lnTo>
                  <a:lnTo>
                    <a:pt x="2560" y="402"/>
                  </a:lnTo>
                  <a:lnTo>
                    <a:pt x="2554" y="391"/>
                  </a:lnTo>
                  <a:lnTo>
                    <a:pt x="2551" y="380"/>
                  </a:lnTo>
                  <a:lnTo>
                    <a:pt x="2546" y="369"/>
                  </a:lnTo>
                  <a:lnTo>
                    <a:pt x="2542" y="362"/>
                  </a:lnTo>
                  <a:lnTo>
                    <a:pt x="2534" y="354"/>
                  </a:lnTo>
                  <a:lnTo>
                    <a:pt x="2531" y="345"/>
                  </a:lnTo>
                  <a:lnTo>
                    <a:pt x="2531" y="334"/>
                  </a:lnTo>
                  <a:lnTo>
                    <a:pt x="2536" y="321"/>
                  </a:lnTo>
                  <a:lnTo>
                    <a:pt x="2543" y="310"/>
                  </a:lnTo>
                  <a:lnTo>
                    <a:pt x="2553" y="301"/>
                  </a:lnTo>
                  <a:lnTo>
                    <a:pt x="2560" y="290"/>
                  </a:lnTo>
                  <a:lnTo>
                    <a:pt x="2564" y="282"/>
                  </a:lnTo>
                  <a:lnTo>
                    <a:pt x="2565" y="276"/>
                  </a:lnTo>
                  <a:lnTo>
                    <a:pt x="2568" y="275"/>
                  </a:lnTo>
                  <a:lnTo>
                    <a:pt x="2574" y="273"/>
                  </a:lnTo>
                  <a:lnTo>
                    <a:pt x="2587" y="275"/>
                  </a:lnTo>
                  <a:lnTo>
                    <a:pt x="2604" y="276"/>
                  </a:lnTo>
                  <a:lnTo>
                    <a:pt x="2615" y="278"/>
                  </a:lnTo>
                  <a:lnTo>
                    <a:pt x="2623" y="273"/>
                  </a:lnTo>
                  <a:lnTo>
                    <a:pt x="2630" y="261"/>
                  </a:lnTo>
                  <a:lnTo>
                    <a:pt x="2640" y="242"/>
                  </a:lnTo>
                  <a:lnTo>
                    <a:pt x="2644" y="225"/>
                  </a:lnTo>
                  <a:lnTo>
                    <a:pt x="2646" y="205"/>
                  </a:lnTo>
                  <a:lnTo>
                    <a:pt x="2649" y="196"/>
                  </a:lnTo>
                  <a:lnTo>
                    <a:pt x="2651" y="192"/>
                  </a:lnTo>
                  <a:lnTo>
                    <a:pt x="2655" y="189"/>
                  </a:lnTo>
                  <a:lnTo>
                    <a:pt x="2657" y="188"/>
                  </a:lnTo>
                  <a:lnTo>
                    <a:pt x="2658" y="183"/>
                  </a:lnTo>
                  <a:lnTo>
                    <a:pt x="2655" y="177"/>
                  </a:lnTo>
                  <a:lnTo>
                    <a:pt x="2651" y="166"/>
                  </a:lnTo>
                  <a:lnTo>
                    <a:pt x="2646" y="158"/>
                  </a:lnTo>
                  <a:lnTo>
                    <a:pt x="2641" y="152"/>
                  </a:lnTo>
                  <a:lnTo>
                    <a:pt x="2641" y="146"/>
                  </a:lnTo>
                  <a:lnTo>
                    <a:pt x="2644" y="138"/>
                  </a:lnTo>
                  <a:lnTo>
                    <a:pt x="2646" y="130"/>
                  </a:lnTo>
                  <a:lnTo>
                    <a:pt x="2644" y="121"/>
                  </a:lnTo>
                  <a:lnTo>
                    <a:pt x="2643" y="113"/>
                  </a:lnTo>
                  <a:lnTo>
                    <a:pt x="2641" y="107"/>
                  </a:lnTo>
                  <a:lnTo>
                    <a:pt x="2641" y="101"/>
                  </a:lnTo>
                  <a:lnTo>
                    <a:pt x="2646" y="99"/>
                  </a:lnTo>
                  <a:lnTo>
                    <a:pt x="2654" y="99"/>
                  </a:lnTo>
                  <a:lnTo>
                    <a:pt x="2668" y="105"/>
                  </a:lnTo>
                  <a:lnTo>
                    <a:pt x="2677" y="112"/>
                  </a:lnTo>
                  <a:lnTo>
                    <a:pt x="2685" y="118"/>
                  </a:lnTo>
                  <a:lnTo>
                    <a:pt x="2691" y="121"/>
                  </a:lnTo>
                  <a:lnTo>
                    <a:pt x="2699" y="119"/>
                  </a:lnTo>
                  <a:lnTo>
                    <a:pt x="2706" y="112"/>
                  </a:lnTo>
                  <a:lnTo>
                    <a:pt x="2714" y="109"/>
                  </a:lnTo>
                  <a:lnTo>
                    <a:pt x="2719" y="109"/>
                  </a:lnTo>
                  <a:lnTo>
                    <a:pt x="2727" y="116"/>
                  </a:lnTo>
                  <a:lnTo>
                    <a:pt x="2731" y="132"/>
                  </a:lnTo>
                  <a:lnTo>
                    <a:pt x="2733" y="150"/>
                  </a:lnTo>
                  <a:lnTo>
                    <a:pt x="2733" y="174"/>
                  </a:lnTo>
                  <a:lnTo>
                    <a:pt x="2734" y="188"/>
                  </a:lnTo>
                  <a:lnTo>
                    <a:pt x="2734" y="203"/>
                  </a:lnTo>
                  <a:lnTo>
                    <a:pt x="2738" y="217"/>
                  </a:lnTo>
                  <a:lnTo>
                    <a:pt x="2744" y="228"/>
                  </a:lnTo>
                  <a:lnTo>
                    <a:pt x="2753" y="236"/>
                  </a:lnTo>
                  <a:lnTo>
                    <a:pt x="2766" y="242"/>
                  </a:lnTo>
                  <a:lnTo>
                    <a:pt x="2775" y="248"/>
                  </a:lnTo>
                  <a:lnTo>
                    <a:pt x="2783" y="251"/>
                  </a:lnTo>
                  <a:lnTo>
                    <a:pt x="2787" y="250"/>
                  </a:lnTo>
                  <a:lnTo>
                    <a:pt x="2793" y="239"/>
                  </a:lnTo>
                  <a:lnTo>
                    <a:pt x="2793" y="228"/>
                  </a:lnTo>
                  <a:lnTo>
                    <a:pt x="2792" y="216"/>
                  </a:lnTo>
                  <a:lnTo>
                    <a:pt x="2787" y="203"/>
                  </a:lnTo>
                  <a:lnTo>
                    <a:pt x="2783" y="192"/>
                  </a:lnTo>
                  <a:lnTo>
                    <a:pt x="2781" y="185"/>
                  </a:lnTo>
                  <a:lnTo>
                    <a:pt x="2783" y="178"/>
                  </a:lnTo>
                  <a:lnTo>
                    <a:pt x="2789" y="177"/>
                  </a:lnTo>
                  <a:lnTo>
                    <a:pt x="2803" y="182"/>
                  </a:lnTo>
                  <a:lnTo>
                    <a:pt x="2815" y="189"/>
                  </a:lnTo>
                  <a:lnTo>
                    <a:pt x="2828" y="199"/>
                  </a:lnTo>
                  <a:lnTo>
                    <a:pt x="2840" y="209"/>
                  </a:lnTo>
                  <a:lnTo>
                    <a:pt x="2851" y="217"/>
                  </a:lnTo>
                  <a:lnTo>
                    <a:pt x="2859" y="225"/>
                  </a:lnTo>
                  <a:lnTo>
                    <a:pt x="2865" y="230"/>
                  </a:lnTo>
                  <a:lnTo>
                    <a:pt x="2871" y="230"/>
                  </a:lnTo>
                  <a:lnTo>
                    <a:pt x="2877" y="222"/>
                  </a:lnTo>
                  <a:lnTo>
                    <a:pt x="2890" y="188"/>
                  </a:lnTo>
                  <a:lnTo>
                    <a:pt x="2894" y="154"/>
                  </a:lnTo>
                  <a:lnTo>
                    <a:pt x="2896" y="141"/>
                  </a:lnTo>
                  <a:lnTo>
                    <a:pt x="2899" y="130"/>
                  </a:lnTo>
                  <a:lnTo>
                    <a:pt x="2901" y="121"/>
                  </a:lnTo>
                  <a:lnTo>
                    <a:pt x="2898" y="112"/>
                  </a:lnTo>
                  <a:lnTo>
                    <a:pt x="2890" y="104"/>
                  </a:lnTo>
                  <a:lnTo>
                    <a:pt x="2879" y="98"/>
                  </a:lnTo>
                  <a:lnTo>
                    <a:pt x="2870" y="96"/>
                  </a:lnTo>
                  <a:lnTo>
                    <a:pt x="2863" y="98"/>
                  </a:lnTo>
                  <a:lnTo>
                    <a:pt x="2857" y="102"/>
                  </a:lnTo>
                  <a:lnTo>
                    <a:pt x="2851" y="109"/>
                  </a:lnTo>
                  <a:lnTo>
                    <a:pt x="2843" y="116"/>
                  </a:lnTo>
                  <a:lnTo>
                    <a:pt x="2835" y="119"/>
                  </a:lnTo>
                  <a:lnTo>
                    <a:pt x="2826" y="119"/>
                  </a:lnTo>
                  <a:lnTo>
                    <a:pt x="2811" y="119"/>
                  </a:lnTo>
                  <a:lnTo>
                    <a:pt x="2803" y="123"/>
                  </a:lnTo>
                  <a:lnTo>
                    <a:pt x="2797" y="127"/>
                  </a:lnTo>
                  <a:lnTo>
                    <a:pt x="2790" y="133"/>
                  </a:lnTo>
                  <a:lnTo>
                    <a:pt x="2787" y="140"/>
                  </a:lnTo>
                  <a:lnTo>
                    <a:pt x="2783" y="143"/>
                  </a:lnTo>
                  <a:lnTo>
                    <a:pt x="2779" y="143"/>
                  </a:lnTo>
                  <a:lnTo>
                    <a:pt x="2773" y="135"/>
                  </a:lnTo>
                  <a:lnTo>
                    <a:pt x="2766" y="119"/>
                  </a:lnTo>
                  <a:lnTo>
                    <a:pt x="2762" y="107"/>
                  </a:lnTo>
                  <a:lnTo>
                    <a:pt x="2764" y="93"/>
                  </a:lnTo>
                  <a:lnTo>
                    <a:pt x="2769" y="76"/>
                  </a:lnTo>
                  <a:lnTo>
                    <a:pt x="2773" y="62"/>
                  </a:lnTo>
                  <a:lnTo>
                    <a:pt x="2775" y="46"/>
                  </a:lnTo>
                  <a:lnTo>
                    <a:pt x="2778" y="31"/>
                  </a:lnTo>
                  <a:lnTo>
                    <a:pt x="2783" y="18"/>
                  </a:lnTo>
                  <a:lnTo>
                    <a:pt x="2789" y="8"/>
                  </a:lnTo>
                  <a:lnTo>
                    <a:pt x="2800" y="1"/>
                  </a:lnTo>
                  <a:lnTo>
                    <a:pt x="2815" y="0"/>
                  </a:lnTo>
                  <a:lnTo>
                    <a:pt x="2832" y="5"/>
                  </a:lnTo>
                  <a:lnTo>
                    <a:pt x="2849" y="11"/>
                  </a:lnTo>
                  <a:lnTo>
                    <a:pt x="2863" y="20"/>
                  </a:lnTo>
                  <a:lnTo>
                    <a:pt x="2874" y="28"/>
                  </a:lnTo>
                  <a:lnTo>
                    <a:pt x="2879" y="36"/>
                  </a:lnTo>
                  <a:lnTo>
                    <a:pt x="2882" y="45"/>
                  </a:lnTo>
                  <a:lnTo>
                    <a:pt x="2885" y="53"/>
                  </a:lnTo>
                  <a:lnTo>
                    <a:pt x="2887" y="59"/>
                  </a:lnTo>
                  <a:lnTo>
                    <a:pt x="2891" y="60"/>
                  </a:lnTo>
                  <a:lnTo>
                    <a:pt x="2898" y="60"/>
                  </a:lnTo>
                  <a:lnTo>
                    <a:pt x="2907" y="54"/>
                  </a:lnTo>
                  <a:lnTo>
                    <a:pt x="2916" y="46"/>
                  </a:lnTo>
                  <a:lnTo>
                    <a:pt x="2924" y="39"/>
                  </a:lnTo>
                  <a:lnTo>
                    <a:pt x="2932" y="34"/>
                  </a:lnTo>
                  <a:lnTo>
                    <a:pt x="2943" y="32"/>
                  </a:lnTo>
                  <a:lnTo>
                    <a:pt x="2949" y="36"/>
                  </a:lnTo>
                  <a:lnTo>
                    <a:pt x="2952" y="43"/>
                  </a:lnTo>
                  <a:lnTo>
                    <a:pt x="2952" y="54"/>
                  </a:lnTo>
                  <a:lnTo>
                    <a:pt x="2950" y="67"/>
                  </a:lnTo>
                  <a:lnTo>
                    <a:pt x="2946" y="79"/>
                  </a:lnTo>
                  <a:lnTo>
                    <a:pt x="2943" y="90"/>
                  </a:lnTo>
                  <a:lnTo>
                    <a:pt x="2939" y="99"/>
                  </a:lnTo>
                  <a:lnTo>
                    <a:pt x="2936" y="113"/>
                  </a:lnTo>
                  <a:lnTo>
                    <a:pt x="2936" y="132"/>
                  </a:lnTo>
                  <a:lnTo>
                    <a:pt x="2936" y="152"/>
                  </a:lnTo>
                  <a:lnTo>
                    <a:pt x="2938" y="171"/>
                  </a:lnTo>
                  <a:lnTo>
                    <a:pt x="2939" y="185"/>
                  </a:lnTo>
                  <a:lnTo>
                    <a:pt x="2941" y="199"/>
                  </a:lnTo>
                  <a:lnTo>
                    <a:pt x="2943" y="219"/>
                  </a:lnTo>
                  <a:lnTo>
                    <a:pt x="2944" y="241"/>
                  </a:lnTo>
                  <a:lnTo>
                    <a:pt x="2946" y="262"/>
                  </a:lnTo>
                  <a:lnTo>
                    <a:pt x="2949" y="282"/>
                  </a:lnTo>
                  <a:lnTo>
                    <a:pt x="2950" y="296"/>
                  </a:lnTo>
                  <a:lnTo>
                    <a:pt x="2955" y="309"/>
                  </a:lnTo>
                  <a:lnTo>
                    <a:pt x="2958" y="320"/>
                  </a:lnTo>
                  <a:lnTo>
                    <a:pt x="2964" y="329"/>
                  </a:lnTo>
                  <a:lnTo>
                    <a:pt x="2971" y="335"/>
                  </a:lnTo>
                  <a:lnTo>
                    <a:pt x="2980" y="337"/>
                  </a:lnTo>
                  <a:lnTo>
                    <a:pt x="2992" y="338"/>
                  </a:lnTo>
                  <a:lnTo>
                    <a:pt x="3002" y="343"/>
                  </a:lnTo>
                  <a:lnTo>
                    <a:pt x="3009" y="352"/>
                  </a:lnTo>
                  <a:lnTo>
                    <a:pt x="3017" y="363"/>
                  </a:lnTo>
                  <a:lnTo>
                    <a:pt x="3023" y="373"/>
                  </a:lnTo>
                  <a:lnTo>
                    <a:pt x="3033" y="383"/>
                  </a:lnTo>
                  <a:lnTo>
                    <a:pt x="3044" y="394"/>
                  </a:lnTo>
                  <a:lnTo>
                    <a:pt x="3054" y="408"/>
                  </a:lnTo>
                  <a:lnTo>
                    <a:pt x="3062" y="424"/>
                  </a:lnTo>
                  <a:lnTo>
                    <a:pt x="3067" y="442"/>
                  </a:lnTo>
                  <a:lnTo>
                    <a:pt x="3070" y="477"/>
                  </a:lnTo>
                  <a:lnTo>
                    <a:pt x="3076" y="503"/>
                  </a:lnTo>
                  <a:lnTo>
                    <a:pt x="3089" y="528"/>
                  </a:lnTo>
                  <a:lnTo>
                    <a:pt x="3098" y="539"/>
                  </a:lnTo>
                  <a:lnTo>
                    <a:pt x="3106" y="546"/>
                  </a:lnTo>
                  <a:lnTo>
                    <a:pt x="3112" y="553"/>
                  </a:lnTo>
                  <a:lnTo>
                    <a:pt x="3115" y="562"/>
                  </a:lnTo>
                  <a:lnTo>
                    <a:pt x="3117" y="577"/>
                  </a:lnTo>
                  <a:lnTo>
                    <a:pt x="3118" y="598"/>
                  </a:lnTo>
                  <a:lnTo>
                    <a:pt x="3121" y="616"/>
                  </a:lnTo>
                  <a:lnTo>
                    <a:pt x="3124" y="632"/>
                  </a:lnTo>
                  <a:lnTo>
                    <a:pt x="3123" y="650"/>
                  </a:lnTo>
                  <a:lnTo>
                    <a:pt x="3123" y="669"/>
                  </a:lnTo>
                  <a:lnTo>
                    <a:pt x="3126" y="688"/>
                  </a:lnTo>
                  <a:lnTo>
                    <a:pt x="3129" y="703"/>
                  </a:lnTo>
                  <a:lnTo>
                    <a:pt x="3129" y="716"/>
                  </a:lnTo>
                  <a:lnTo>
                    <a:pt x="3126" y="731"/>
                  </a:lnTo>
                  <a:lnTo>
                    <a:pt x="3121" y="753"/>
                  </a:lnTo>
                  <a:lnTo>
                    <a:pt x="3115" y="776"/>
                  </a:lnTo>
                  <a:lnTo>
                    <a:pt x="3107" y="800"/>
                  </a:lnTo>
                  <a:lnTo>
                    <a:pt x="3096" y="818"/>
                  </a:lnTo>
                  <a:lnTo>
                    <a:pt x="3087" y="829"/>
                  </a:lnTo>
                  <a:lnTo>
                    <a:pt x="3078" y="838"/>
                  </a:lnTo>
                  <a:lnTo>
                    <a:pt x="3070" y="849"/>
                  </a:lnTo>
                  <a:lnTo>
                    <a:pt x="3064" y="860"/>
                  </a:lnTo>
                  <a:lnTo>
                    <a:pt x="3056" y="871"/>
                  </a:lnTo>
                  <a:lnTo>
                    <a:pt x="3047" y="883"/>
                  </a:lnTo>
                  <a:lnTo>
                    <a:pt x="3036" y="900"/>
                  </a:lnTo>
                  <a:lnTo>
                    <a:pt x="3025" y="918"/>
                  </a:lnTo>
                  <a:lnTo>
                    <a:pt x="3016" y="932"/>
                  </a:lnTo>
                  <a:lnTo>
                    <a:pt x="3009" y="944"/>
                  </a:lnTo>
                  <a:lnTo>
                    <a:pt x="3009" y="959"/>
                  </a:lnTo>
                  <a:lnTo>
                    <a:pt x="3009" y="977"/>
                  </a:lnTo>
                  <a:lnTo>
                    <a:pt x="3008" y="995"/>
                  </a:lnTo>
                  <a:lnTo>
                    <a:pt x="3006" y="1017"/>
                  </a:lnTo>
                  <a:lnTo>
                    <a:pt x="3003" y="1036"/>
                  </a:lnTo>
                  <a:lnTo>
                    <a:pt x="3003" y="1051"/>
                  </a:lnTo>
                  <a:lnTo>
                    <a:pt x="3006" y="1067"/>
                  </a:lnTo>
                  <a:lnTo>
                    <a:pt x="3011" y="1082"/>
                  </a:lnTo>
                  <a:lnTo>
                    <a:pt x="3017" y="1098"/>
                  </a:lnTo>
                  <a:lnTo>
                    <a:pt x="3020" y="1112"/>
                  </a:lnTo>
                  <a:lnTo>
                    <a:pt x="3019" y="1121"/>
                  </a:lnTo>
                  <a:lnTo>
                    <a:pt x="3014" y="1129"/>
                  </a:lnTo>
                  <a:lnTo>
                    <a:pt x="3008" y="1133"/>
                  </a:lnTo>
                  <a:lnTo>
                    <a:pt x="3000" y="1135"/>
                  </a:lnTo>
                  <a:lnTo>
                    <a:pt x="2991" y="1130"/>
                  </a:lnTo>
                  <a:lnTo>
                    <a:pt x="2981" y="1118"/>
                  </a:lnTo>
                  <a:lnTo>
                    <a:pt x="2969" y="1101"/>
                  </a:lnTo>
                  <a:lnTo>
                    <a:pt x="2957" y="1091"/>
                  </a:lnTo>
                  <a:lnTo>
                    <a:pt x="2944" y="1087"/>
                  </a:lnTo>
                  <a:lnTo>
                    <a:pt x="2930" y="1091"/>
                  </a:lnTo>
                  <a:lnTo>
                    <a:pt x="2912" y="1101"/>
                  </a:lnTo>
                  <a:lnTo>
                    <a:pt x="2894" y="1107"/>
                  </a:lnTo>
                  <a:lnTo>
                    <a:pt x="2887" y="1110"/>
                  </a:lnTo>
                  <a:lnTo>
                    <a:pt x="2882" y="1113"/>
                  </a:lnTo>
                  <a:lnTo>
                    <a:pt x="2879" y="1121"/>
                  </a:lnTo>
                  <a:lnTo>
                    <a:pt x="2873" y="1135"/>
                  </a:lnTo>
                  <a:lnTo>
                    <a:pt x="2866" y="1155"/>
                  </a:lnTo>
                  <a:lnTo>
                    <a:pt x="2862" y="1174"/>
                  </a:lnTo>
                  <a:lnTo>
                    <a:pt x="2857" y="1191"/>
                  </a:lnTo>
                  <a:lnTo>
                    <a:pt x="2854" y="1208"/>
                  </a:lnTo>
                  <a:lnTo>
                    <a:pt x="2853" y="1228"/>
                  </a:lnTo>
                  <a:lnTo>
                    <a:pt x="2851" y="1253"/>
                  </a:lnTo>
                  <a:lnTo>
                    <a:pt x="2853" y="1273"/>
                  </a:lnTo>
                  <a:lnTo>
                    <a:pt x="2854" y="1287"/>
                  </a:lnTo>
                  <a:lnTo>
                    <a:pt x="2859" y="1298"/>
                  </a:lnTo>
                  <a:lnTo>
                    <a:pt x="2865" y="1304"/>
                  </a:lnTo>
                  <a:lnTo>
                    <a:pt x="2870" y="1310"/>
                  </a:lnTo>
                  <a:lnTo>
                    <a:pt x="2876" y="1318"/>
                  </a:lnTo>
                  <a:lnTo>
                    <a:pt x="2882" y="1329"/>
                  </a:lnTo>
                  <a:lnTo>
                    <a:pt x="2887" y="1345"/>
                  </a:lnTo>
                  <a:lnTo>
                    <a:pt x="2890" y="1366"/>
                  </a:lnTo>
                  <a:lnTo>
                    <a:pt x="2891" y="1393"/>
                  </a:lnTo>
                  <a:lnTo>
                    <a:pt x="2890" y="1425"/>
                  </a:lnTo>
                  <a:lnTo>
                    <a:pt x="2888" y="1452"/>
                  </a:lnTo>
                  <a:lnTo>
                    <a:pt x="2890" y="1473"/>
                  </a:lnTo>
                  <a:lnTo>
                    <a:pt x="2893" y="1491"/>
                  </a:lnTo>
                  <a:lnTo>
                    <a:pt x="2894" y="1506"/>
                  </a:lnTo>
                  <a:lnTo>
                    <a:pt x="2893" y="1522"/>
                  </a:lnTo>
                  <a:lnTo>
                    <a:pt x="2888" y="1539"/>
                  </a:lnTo>
                  <a:lnTo>
                    <a:pt x="2882" y="1560"/>
                  </a:lnTo>
                  <a:lnTo>
                    <a:pt x="2879" y="1577"/>
                  </a:lnTo>
                  <a:lnTo>
                    <a:pt x="2876" y="1590"/>
                  </a:lnTo>
                  <a:lnTo>
                    <a:pt x="2873" y="1599"/>
                  </a:lnTo>
                  <a:lnTo>
                    <a:pt x="2866" y="1605"/>
                  </a:lnTo>
                  <a:lnTo>
                    <a:pt x="2857" y="1612"/>
                  </a:lnTo>
                  <a:lnTo>
                    <a:pt x="2846" y="1624"/>
                  </a:lnTo>
                  <a:lnTo>
                    <a:pt x="2834" y="1640"/>
                  </a:lnTo>
                  <a:lnTo>
                    <a:pt x="2823" y="1661"/>
                  </a:lnTo>
                  <a:lnTo>
                    <a:pt x="2812" y="1688"/>
                  </a:lnTo>
                  <a:lnTo>
                    <a:pt x="2804" y="1714"/>
                  </a:lnTo>
                  <a:lnTo>
                    <a:pt x="2797" y="1737"/>
                  </a:lnTo>
                  <a:lnTo>
                    <a:pt x="2790" y="1758"/>
                  </a:lnTo>
                  <a:lnTo>
                    <a:pt x="2786" y="1775"/>
                  </a:lnTo>
                  <a:lnTo>
                    <a:pt x="2787" y="1789"/>
                  </a:lnTo>
                  <a:lnTo>
                    <a:pt x="2789" y="1803"/>
                  </a:lnTo>
                  <a:lnTo>
                    <a:pt x="2786" y="1815"/>
                  </a:lnTo>
                  <a:lnTo>
                    <a:pt x="2783" y="1827"/>
                  </a:lnTo>
                  <a:lnTo>
                    <a:pt x="2781" y="1843"/>
                  </a:lnTo>
                  <a:lnTo>
                    <a:pt x="2781" y="1859"/>
                  </a:lnTo>
                  <a:lnTo>
                    <a:pt x="2786" y="1877"/>
                  </a:lnTo>
                  <a:lnTo>
                    <a:pt x="2790" y="1897"/>
                  </a:lnTo>
                  <a:lnTo>
                    <a:pt x="2797" y="1919"/>
                  </a:lnTo>
                  <a:lnTo>
                    <a:pt x="2804" y="1936"/>
                  </a:lnTo>
                  <a:lnTo>
                    <a:pt x="2811" y="1949"/>
                  </a:lnTo>
                  <a:lnTo>
                    <a:pt x="2818" y="1958"/>
                  </a:lnTo>
                  <a:lnTo>
                    <a:pt x="2828" y="1969"/>
                  </a:lnTo>
                  <a:lnTo>
                    <a:pt x="2839" y="1983"/>
                  </a:lnTo>
                  <a:lnTo>
                    <a:pt x="2849" y="1997"/>
                  </a:lnTo>
                  <a:lnTo>
                    <a:pt x="2860" y="2011"/>
                  </a:lnTo>
                  <a:lnTo>
                    <a:pt x="2868" y="2022"/>
                  </a:lnTo>
                  <a:lnTo>
                    <a:pt x="2873" y="2031"/>
                  </a:lnTo>
                  <a:lnTo>
                    <a:pt x="2873" y="2037"/>
                  </a:lnTo>
                  <a:lnTo>
                    <a:pt x="2865" y="2040"/>
                  </a:lnTo>
                  <a:lnTo>
                    <a:pt x="2854" y="2042"/>
                  </a:lnTo>
                  <a:lnTo>
                    <a:pt x="2842" y="2040"/>
                  </a:lnTo>
                  <a:lnTo>
                    <a:pt x="2828" y="2042"/>
                  </a:lnTo>
                  <a:lnTo>
                    <a:pt x="2815" y="2046"/>
                  </a:lnTo>
                  <a:lnTo>
                    <a:pt x="2793" y="2060"/>
                  </a:lnTo>
                  <a:lnTo>
                    <a:pt x="2772" y="2079"/>
                  </a:lnTo>
                  <a:lnTo>
                    <a:pt x="2753" y="2101"/>
                  </a:lnTo>
                  <a:lnTo>
                    <a:pt x="2745" y="2116"/>
                  </a:lnTo>
                  <a:lnTo>
                    <a:pt x="2739" y="2130"/>
                  </a:lnTo>
                  <a:lnTo>
                    <a:pt x="2738" y="2144"/>
                  </a:lnTo>
                  <a:lnTo>
                    <a:pt x="2739" y="2160"/>
                  </a:lnTo>
                  <a:lnTo>
                    <a:pt x="2739" y="2177"/>
                  </a:lnTo>
                  <a:lnTo>
                    <a:pt x="2741" y="2194"/>
                  </a:lnTo>
                  <a:lnTo>
                    <a:pt x="2738" y="2211"/>
                  </a:lnTo>
                  <a:lnTo>
                    <a:pt x="2730" y="2225"/>
                  </a:lnTo>
                  <a:lnTo>
                    <a:pt x="2717" y="2234"/>
                  </a:lnTo>
                  <a:lnTo>
                    <a:pt x="2700" y="2239"/>
                  </a:lnTo>
                  <a:lnTo>
                    <a:pt x="2685" y="2244"/>
                  </a:lnTo>
                  <a:lnTo>
                    <a:pt x="2668" y="2250"/>
                  </a:lnTo>
                  <a:lnTo>
                    <a:pt x="2649" y="2265"/>
                  </a:lnTo>
                  <a:lnTo>
                    <a:pt x="2632" y="2281"/>
                  </a:lnTo>
                  <a:lnTo>
                    <a:pt x="2623" y="2298"/>
                  </a:lnTo>
                  <a:lnTo>
                    <a:pt x="2616" y="2310"/>
                  </a:lnTo>
                  <a:lnTo>
                    <a:pt x="2612" y="2320"/>
                  </a:lnTo>
                  <a:lnTo>
                    <a:pt x="2604" y="2323"/>
                  </a:lnTo>
                  <a:lnTo>
                    <a:pt x="2595" y="2321"/>
                  </a:lnTo>
                  <a:lnTo>
                    <a:pt x="2587" y="2318"/>
                  </a:lnTo>
                  <a:lnTo>
                    <a:pt x="2579" y="2317"/>
                  </a:lnTo>
                  <a:lnTo>
                    <a:pt x="2573" y="2314"/>
                  </a:lnTo>
                  <a:lnTo>
                    <a:pt x="2568" y="2310"/>
                  </a:lnTo>
                  <a:lnTo>
                    <a:pt x="2567" y="2306"/>
                  </a:lnTo>
                  <a:lnTo>
                    <a:pt x="2567" y="2296"/>
                  </a:lnTo>
                  <a:lnTo>
                    <a:pt x="2571" y="2284"/>
                  </a:lnTo>
                  <a:lnTo>
                    <a:pt x="2576" y="2275"/>
                  </a:lnTo>
                  <a:lnTo>
                    <a:pt x="2579" y="2267"/>
                  </a:lnTo>
                  <a:lnTo>
                    <a:pt x="2582" y="2258"/>
                  </a:lnTo>
                  <a:lnTo>
                    <a:pt x="2582" y="2244"/>
                  </a:lnTo>
                  <a:lnTo>
                    <a:pt x="2582" y="2231"/>
                  </a:lnTo>
                  <a:lnTo>
                    <a:pt x="2582" y="2223"/>
                  </a:lnTo>
                  <a:lnTo>
                    <a:pt x="2584" y="2217"/>
                  </a:lnTo>
                  <a:lnTo>
                    <a:pt x="2585" y="2209"/>
                  </a:lnTo>
                  <a:lnTo>
                    <a:pt x="2587" y="2197"/>
                  </a:lnTo>
                  <a:lnTo>
                    <a:pt x="2587" y="2186"/>
                  </a:lnTo>
                  <a:lnTo>
                    <a:pt x="2585" y="2178"/>
                  </a:lnTo>
                  <a:lnTo>
                    <a:pt x="2584" y="2172"/>
                  </a:lnTo>
                  <a:lnTo>
                    <a:pt x="2584" y="2166"/>
                  </a:lnTo>
                  <a:lnTo>
                    <a:pt x="2587" y="2158"/>
                  </a:lnTo>
                  <a:lnTo>
                    <a:pt x="2595" y="2150"/>
                  </a:lnTo>
                  <a:lnTo>
                    <a:pt x="2602" y="2143"/>
                  </a:lnTo>
                  <a:lnTo>
                    <a:pt x="2607" y="2136"/>
                  </a:lnTo>
                  <a:lnTo>
                    <a:pt x="2610" y="2133"/>
                  </a:lnTo>
                  <a:lnTo>
                    <a:pt x="2613" y="2129"/>
                  </a:lnTo>
                  <a:lnTo>
                    <a:pt x="2618" y="2123"/>
                  </a:lnTo>
                  <a:lnTo>
                    <a:pt x="2626" y="2112"/>
                  </a:lnTo>
                  <a:lnTo>
                    <a:pt x="2637" y="2101"/>
                  </a:lnTo>
                  <a:lnTo>
                    <a:pt x="2643" y="2091"/>
                  </a:lnTo>
                  <a:lnTo>
                    <a:pt x="2646" y="2085"/>
                  </a:lnTo>
                  <a:lnTo>
                    <a:pt x="2643" y="2077"/>
                  </a:lnTo>
                  <a:lnTo>
                    <a:pt x="2635" y="2068"/>
                  </a:lnTo>
                  <a:lnTo>
                    <a:pt x="2623" y="2060"/>
                  </a:lnTo>
                  <a:lnTo>
                    <a:pt x="2609" y="2060"/>
                  </a:lnTo>
                  <a:lnTo>
                    <a:pt x="2596" y="2064"/>
                  </a:lnTo>
                  <a:lnTo>
                    <a:pt x="2585" y="2070"/>
                  </a:lnTo>
                  <a:lnTo>
                    <a:pt x="2576" y="2073"/>
                  </a:lnTo>
                  <a:lnTo>
                    <a:pt x="2567" y="2079"/>
                  </a:lnTo>
                  <a:lnTo>
                    <a:pt x="2559" y="2087"/>
                  </a:lnTo>
                  <a:lnTo>
                    <a:pt x="2553" y="2099"/>
                  </a:lnTo>
                  <a:lnTo>
                    <a:pt x="2545" y="2110"/>
                  </a:lnTo>
                  <a:lnTo>
                    <a:pt x="2539" y="2116"/>
                  </a:lnTo>
                  <a:lnTo>
                    <a:pt x="2533" y="2119"/>
                  </a:lnTo>
                  <a:lnTo>
                    <a:pt x="2526" y="2121"/>
                  </a:lnTo>
                  <a:lnTo>
                    <a:pt x="2522" y="2126"/>
                  </a:lnTo>
                  <a:lnTo>
                    <a:pt x="2519" y="2132"/>
                  </a:lnTo>
                  <a:lnTo>
                    <a:pt x="2519" y="2144"/>
                  </a:lnTo>
                  <a:lnTo>
                    <a:pt x="2525" y="2161"/>
                  </a:lnTo>
                  <a:lnTo>
                    <a:pt x="2529" y="2174"/>
                  </a:lnTo>
                  <a:lnTo>
                    <a:pt x="2534" y="2186"/>
                  </a:lnTo>
                  <a:lnTo>
                    <a:pt x="2537" y="2200"/>
                  </a:lnTo>
                  <a:lnTo>
                    <a:pt x="2539" y="2213"/>
                  </a:lnTo>
                  <a:lnTo>
                    <a:pt x="2539" y="2223"/>
                  </a:lnTo>
                  <a:lnTo>
                    <a:pt x="2539" y="2231"/>
                  </a:lnTo>
                  <a:lnTo>
                    <a:pt x="2534" y="2237"/>
                  </a:lnTo>
                  <a:lnTo>
                    <a:pt x="2525" y="2241"/>
                  </a:lnTo>
                  <a:lnTo>
                    <a:pt x="2519" y="2241"/>
                  </a:lnTo>
                  <a:lnTo>
                    <a:pt x="2514" y="2236"/>
                  </a:lnTo>
                  <a:lnTo>
                    <a:pt x="2512" y="2228"/>
                  </a:lnTo>
                  <a:lnTo>
                    <a:pt x="2511" y="2219"/>
                  </a:lnTo>
                  <a:lnTo>
                    <a:pt x="2508" y="2209"/>
                  </a:lnTo>
                  <a:lnTo>
                    <a:pt x="2503" y="2200"/>
                  </a:lnTo>
                  <a:lnTo>
                    <a:pt x="2495" y="2194"/>
                  </a:lnTo>
                  <a:lnTo>
                    <a:pt x="2478" y="2186"/>
                  </a:lnTo>
                  <a:lnTo>
                    <a:pt x="2463" y="2182"/>
                  </a:lnTo>
                  <a:lnTo>
                    <a:pt x="2449" y="2182"/>
                  </a:lnTo>
                  <a:lnTo>
                    <a:pt x="2438" y="2186"/>
                  </a:lnTo>
                  <a:lnTo>
                    <a:pt x="2425" y="2192"/>
                  </a:lnTo>
                  <a:lnTo>
                    <a:pt x="2411" y="2199"/>
                  </a:lnTo>
                  <a:lnTo>
                    <a:pt x="2396" y="2206"/>
                  </a:lnTo>
                  <a:lnTo>
                    <a:pt x="2382" y="2216"/>
                  </a:lnTo>
                  <a:lnTo>
                    <a:pt x="2374" y="2227"/>
                  </a:lnTo>
                  <a:lnTo>
                    <a:pt x="2368" y="2248"/>
                  </a:lnTo>
                  <a:lnTo>
                    <a:pt x="2368" y="2272"/>
                  </a:lnTo>
                  <a:lnTo>
                    <a:pt x="2369" y="2290"/>
                  </a:lnTo>
                  <a:lnTo>
                    <a:pt x="2374" y="2301"/>
                  </a:lnTo>
                  <a:lnTo>
                    <a:pt x="2380" y="2314"/>
                  </a:lnTo>
                  <a:lnTo>
                    <a:pt x="2385" y="2326"/>
                  </a:lnTo>
                  <a:lnTo>
                    <a:pt x="2386" y="2337"/>
                  </a:lnTo>
                  <a:lnTo>
                    <a:pt x="2383" y="2345"/>
                  </a:lnTo>
                  <a:lnTo>
                    <a:pt x="2374" y="2352"/>
                  </a:lnTo>
                  <a:lnTo>
                    <a:pt x="2365" y="2360"/>
                  </a:lnTo>
                  <a:lnTo>
                    <a:pt x="2357" y="2369"/>
                  </a:lnTo>
                  <a:lnTo>
                    <a:pt x="2351" y="2379"/>
                  </a:lnTo>
                  <a:lnTo>
                    <a:pt x="2348" y="2390"/>
                  </a:lnTo>
                  <a:lnTo>
                    <a:pt x="2346" y="2400"/>
                  </a:lnTo>
                  <a:lnTo>
                    <a:pt x="2341" y="2408"/>
                  </a:lnTo>
                  <a:lnTo>
                    <a:pt x="2334" y="2413"/>
                  </a:lnTo>
                  <a:lnTo>
                    <a:pt x="2324" y="2418"/>
                  </a:lnTo>
                  <a:lnTo>
                    <a:pt x="2313" y="2425"/>
                  </a:lnTo>
                  <a:lnTo>
                    <a:pt x="2306" y="2430"/>
                  </a:lnTo>
                  <a:lnTo>
                    <a:pt x="2298" y="2432"/>
                  </a:lnTo>
                  <a:lnTo>
                    <a:pt x="2296" y="2430"/>
                  </a:lnTo>
                  <a:lnTo>
                    <a:pt x="2293" y="2428"/>
                  </a:lnTo>
                  <a:lnTo>
                    <a:pt x="2290" y="2427"/>
                  </a:lnTo>
                  <a:lnTo>
                    <a:pt x="2287" y="2425"/>
                  </a:lnTo>
                  <a:lnTo>
                    <a:pt x="2284" y="2422"/>
                  </a:lnTo>
                  <a:lnTo>
                    <a:pt x="2281" y="2419"/>
                  </a:lnTo>
                  <a:lnTo>
                    <a:pt x="2278" y="2414"/>
                  </a:lnTo>
                  <a:lnTo>
                    <a:pt x="2276" y="2408"/>
                  </a:lnTo>
                  <a:lnTo>
                    <a:pt x="2270" y="2390"/>
                  </a:lnTo>
                  <a:lnTo>
                    <a:pt x="2265" y="2376"/>
                  </a:lnTo>
                  <a:lnTo>
                    <a:pt x="2267" y="2362"/>
                  </a:lnTo>
                  <a:lnTo>
                    <a:pt x="2270" y="2351"/>
                  </a:lnTo>
                  <a:lnTo>
                    <a:pt x="2273" y="2341"/>
                  </a:lnTo>
                  <a:lnTo>
                    <a:pt x="2275" y="2327"/>
                  </a:lnTo>
                  <a:lnTo>
                    <a:pt x="2275" y="2317"/>
                  </a:lnTo>
                  <a:lnTo>
                    <a:pt x="2273" y="2307"/>
                  </a:lnTo>
                  <a:lnTo>
                    <a:pt x="2273" y="2300"/>
                  </a:lnTo>
                  <a:lnTo>
                    <a:pt x="2273" y="2293"/>
                  </a:lnTo>
                  <a:lnTo>
                    <a:pt x="2278" y="2292"/>
                  </a:lnTo>
                  <a:lnTo>
                    <a:pt x="2284" y="2292"/>
                  </a:lnTo>
                  <a:lnTo>
                    <a:pt x="2292" y="2293"/>
                  </a:lnTo>
                  <a:lnTo>
                    <a:pt x="2300" y="2295"/>
                  </a:lnTo>
                  <a:lnTo>
                    <a:pt x="2306" y="2295"/>
                  </a:lnTo>
                  <a:lnTo>
                    <a:pt x="2309" y="2289"/>
                  </a:lnTo>
                  <a:lnTo>
                    <a:pt x="2307" y="2276"/>
                  </a:lnTo>
                  <a:lnTo>
                    <a:pt x="2300" y="2265"/>
                  </a:lnTo>
                  <a:lnTo>
                    <a:pt x="2292" y="2259"/>
                  </a:lnTo>
                  <a:lnTo>
                    <a:pt x="2284" y="2254"/>
                  </a:lnTo>
                  <a:lnTo>
                    <a:pt x="2273" y="2251"/>
                  </a:lnTo>
                  <a:lnTo>
                    <a:pt x="2259" y="2247"/>
                  </a:lnTo>
                  <a:lnTo>
                    <a:pt x="2248" y="2244"/>
                  </a:lnTo>
                  <a:lnTo>
                    <a:pt x="2240" y="2245"/>
                  </a:lnTo>
                  <a:lnTo>
                    <a:pt x="2236" y="2250"/>
                  </a:lnTo>
                  <a:lnTo>
                    <a:pt x="2228" y="2259"/>
                  </a:lnTo>
                  <a:lnTo>
                    <a:pt x="2220" y="2270"/>
                  </a:lnTo>
                  <a:lnTo>
                    <a:pt x="2211" y="2281"/>
                  </a:lnTo>
                  <a:lnTo>
                    <a:pt x="2205" y="2290"/>
                  </a:lnTo>
                  <a:lnTo>
                    <a:pt x="2200" y="2301"/>
                  </a:lnTo>
                  <a:lnTo>
                    <a:pt x="2195" y="2310"/>
                  </a:lnTo>
                  <a:lnTo>
                    <a:pt x="2189" y="2318"/>
                  </a:lnTo>
                  <a:lnTo>
                    <a:pt x="2181" y="2323"/>
                  </a:lnTo>
                  <a:lnTo>
                    <a:pt x="2167" y="2326"/>
                  </a:lnTo>
                  <a:lnTo>
                    <a:pt x="2157" y="2331"/>
                  </a:lnTo>
                  <a:lnTo>
                    <a:pt x="2149" y="2337"/>
                  </a:lnTo>
                  <a:lnTo>
                    <a:pt x="2147" y="2343"/>
                  </a:lnTo>
                  <a:lnTo>
                    <a:pt x="2147" y="2351"/>
                  </a:lnTo>
                  <a:lnTo>
                    <a:pt x="2149" y="2362"/>
                  </a:lnTo>
                  <a:lnTo>
                    <a:pt x="2146" y="2374"/>
                  </a:lnTo>
                  <a:lnTo>
                    <a:pt x="2140" y="2385"/>
                  </a:lnTo>
                  <a:lnTo>
                    <a:pt x="2133" y="2394"/>
                  </a:lnTo>
                  <a:lnTo>
                    <a:pt x="2127" y="2407"/>
                  </a:lnTo>
                  <a:lnTo>
                    <a:pt x="2122" y="2421"/>
                  </a:lnTo>
                  <a:lnTo>
                    <a:pt x="2118" y="2432"/>
                  </a:lnTo>
                  <a:lnTo>
                    <a:pt x="2115" y="2436"/>
                  </a:lnTo>
                  <a:lnTo>
                    <a:pt x="2110" y="2439"/>
                  </a:lnTo>
                  <a:lnTo>
                    <a:pt x="2101" y="2438"/>
                  </a:lnTo>
                  <a:lnTo>
                    <a:pt x="2087" y="2436"/>
                  </a:lnTo>
                  <a:lnTo>
                    <a:pt x="2066" y="2433"/>
                  </a:lnTo>
                  <a:lnTo>
                    <a:pt x="2046" y="2427"/>
                  </a:lnTo>
                  <a:lnTo>
                    <a:pt x="2029" y="2421"/>
                  </a:lnTo>
                  <a:lnTo>
                    <a:pt x="2015" y="2418"/>
                  </a:lnTo>
                  <a:lnTo>
                    <a:pt x="2006" y="2419"/>
                  </a:lnTo>
                  <a:lnTo>
                    <a:pt x="1997" y="2421"/>
                  </a:lnTo>
                  <a:lnTo>
                    <a:pt x="1980" y="2424"/>
                  </a:lnTo>
                  <a:lnTo>
                    <a:pt x="1959" y="2425"/>
                  </a:lnTo>
                  <a:lnTo>
                    <a:pt x="1936" y="2425"/>
                  </a:lnTo>
                  <a:lnTo>
                    <a:pt x="1914" y="2427"/>
                  </a:lnTo>
                  <a:lnTo>
                    <a:pt x="1896" y="2428"/>
                  </a:lnTo>
                  <a:lnTo>
                    <a:pt x="1883" y="2432"/>
                  </a:lnTo>
                  <a:lnTo>
                    <a:pt x="1865" y="2435"/>
                  </a:lnTo>
                  <a:lnTo>
                    <a:pt x="1851" y="2436"/>
                  </a:lnTo>
                  <a:lnTo>
                    <a:pt x="1837" y="2436"/>
                  </a:lnTo>
                  <a:lnTo>
                    <a:pt x="1827" y="2438"/>
                  </a:lnTo>
                  <a:lnTo>
                    <a:pt x="1816" y="2439"/>
                  </a:lnTo>
                  <a:lnTo>
                    <a:pt x="1804" y="2442"/>
                  </a:lnTo>
                  <a:lnTo>
                    <a:pt x="1793" y="2444"/>
                  </a:lnTo>
                  <a:lnTo>
                    <a:pt x="1785" y="2442"/>
                  </a:lnTo>
                  <a:lnTo>
                    <a:pt x="1784" y="2438"/>
                  </a:lnTo>
                  <a:lnTo>
                    <a:pt x="1788" y="2427"/>
                  </a:lnTo>
                  <a:lnTo>
                    <a:pt x="1798" y="2418"/>
                  </a:lnTo>
                  <a:lnTo>
                    <a:pt x="1812" y="2410"/>
                  </a:lnTo>
                  <a:lnTo>
                    <a:pt x="1824" y="2407"/>
                  </a:lnTo>
                  <a:lnTo>
                    <a:pt x="1833" y="2405"/>
                  </a:lnTo>
                  <a:lnTo>
                    <a:pt x="1841" y="2405"/>
                  </a:lnTo>
                  <a:lnTo>
                    <a:pt x="1847" y="2402"/>
                  </a:lnTo>
                  <a:lnTo>
                    <a:pt x="1851" y="2394"/>
                  </a:lnTo>
                  <a:lnTo>
                    <a:pt x="1851" y="2388"/>
                  </a:lnTo>
                  <a:lnTo>
                    <a:pt x="1851" y="2382"/>
                  </a:lnTo>
                  <a:lnTo>
                    <a:pt x="1847" y="2377"/>
                  </a:lnTo>
                  <a:lnTo>
                    <a:pt x="1844" y="2373"/>
                  </a:lnTo>
                  <a:lnTo>
                    <a:pt x="1841" y="2369"/>
                  </a:lnTo>
                  <a:lnTo>
                    <a:pt x="1837" y="2368"/>
                  </a:lnTo>
                  <a:lnTo>
                    <a:pt x="1833" y="2368"/>
                  </a:lnTo>
                  <a:lnTo>
                    <a:pt x="1829" y="2369"/>
                  </a:lnTo>
                  <a:lnTo>
                    <a:pt x="1820" y="2376"/>
                  </a:lnTo>
                  <a:lnTo>
                    <a:pt x="1807" y="2382"/>
                  </a:lnTo>
                  <a:lnTo>
                    <a:pt x="1795" y="2388"/>
                  </a:lnTo>
                  <a:lnTo>
                    <a:pt x="1784" y="2390"/>
                  </a:lnTo>
                  <a:lnTo>
                    <a:pt x="1776" y="2391"/>
                  </a:lnTo>
                  <a:lnTo>
                    <a:pt x="1770" y="2396"/>
                  </a:lnTo>
                  <a:lnTo>
                    <a:pt x="1764" y="2399"/>
                  </a:lnTo>
                  <a:lnTo>
                    <a:pt x="1757" y="2399"/>
                  </a:lnTo>
                  <a:lnTo>
                    <a:pt x="1751" y="2391"/>
                  </a:lnTo>
                  <a:lnTo>
                    <a:pt x="1742" y="2373"/>
                  </a:lnTo>
                  <a:lnTo>
                    <a:pt x="1737" y="2354"/>
                  </a:lnTo>
                  <a:lnTo>
                    <a:pt x="1731" y="2337"/>
                  </a:lnTo>
                  <a:lnTo>
                    <a:pt x="1728" y="2329"/>
                  </a:lnTo>
                  <a:lnTo>
                    <a:pt x="1723" y="2324"/>
                  </a:lnTo>
                  <a:lnTo>
                    <a:pt x="1720" y="2320"/>
                  </a:lnTo>
                  <a:lnTo>
                    <a:pt x="1722" y="2315"/>
                  </a:lnTo>
                  <a:lnTo>
                    <a:pt x="1725" y="2307"/>
                  </a:lnTo>
                  <a:lnTo>
                    <a:pt x="1731" y="2298"/>
                  </a:lnTo>
                  <a:lnTo>
                    <a:pt x="1734" y="2289"/>
                  </a:lnTo>
                  <a:lnTo>
                    <a:pt x="1734" y="2281"/>
                  </a:lnTo>
                  <a:lnTo>
                    <a:pt x="1733" y="2276"/>
                  </a:lnTo>
                  <a:lnTo>
                    <a:pt x="1725" y="2275"/>
                  </a:lnTo>
                  <a:lnTo>
                    <a:pt x="1711" y="2281"/>
                  </a:lnTo>
                  <a:lnTo>
                    <a:pt x="1695" y="2289"/>
                  </a:lnTo>
                  <a:lnTo>
                    <a:pt x="1684" y="2298"/>
                  </a:lnTo>
                  <a:lnTo>
                    <a:pt x="1678" y="2310"/>
                  </a:lnTo>
                  <a:lnTo>
                    <a:pt x="1673" y="2324"/>
                  </a:lnTo>
                  <a:lnTo>
                    <a:pt x="1670" y="2338"/>
                  </a:lnTo>
                  <a:lnTo>
                    <a:pt x="1667" y="2346"/>
                  </a:lnTo>
                  <a:lnTo>
                    <a:pt x="1660" y="2355"/>
                  </a:lnTo>
                  <a:lnTo>
                    <a:pt x="1650" y="2368"/>
                  </a:lnTo>
                  <a:lnTo>
                    <a:pt x="1641" y="2380"/>
                  </a:lnTo>
                  <a:lnTo>
                    <a:pt x="1633" y="2391"/>
                  </a:lnTo>
                  <a:lnTo>
                    <a:pt x="1630" y="2404"/>
                  </a:lnTo>
                  <a:lnTo>
                    <a:pt x="1632" y="2413"/>
                  </a:lnTo>
                  <a:lnTo>
                    <a:pt x="1641" y="2428"/>
                  </a:lnTo>
                  <a:lnTo>
                    <a:pt x="1650" y="2439"/>
                  </a:lnTo>
                  <a:lnTo>
                    <a:pt x="1666" y="2449"/>
                  </a:lnTo>
                  <a:lnTo>
                    <a:pt x="1681" y="2456"/>
                  </a:lnTo>
                  <a:lnTo>
                    <a:pt x="1694" y="2466"/>
                  </a:lnTo>
                  <a:lnTo>
                    <a:pt x="1708" y="2475"/>
                  </a:lnTo>
                  <a:lnTo>
                    <a:pt x="1717" y="2478"/>
                  </a:lnTo>
                  <a:lnTo>
                    <a:pt x="1726" y="2481"/>
                  </a:lnTo>
                  <a:lnTo>
                    <a:pt x="1734" y="2483"/>
                  </a:lnTo>
                  <a:lnTo>
                    <a:pt x="1739" y="2487"/>
                  </a:lnTo>
                  <a:lnTo>
                    <a:pt x="1740" y="2494"/>
                  </a:lnTo>
                  <a:lnTo>
                    <a:pt x="1739" y="2506"/>
                  </a:lnTo>
                  <a:lnTo>
                    <a:pt x="1739" y="2517"/>
                  </a:lnTo>
                  <a:lnTo>
                    <a:pt x="1740" y="2531"/>
                  </a:lnTo>
                  <a:lnTo>
                    <a:pt x="1740" y="2542"/>
                  </a:lnTo>
                  <a:lnTo>
                    <a:pt x="1740" y="2551"/>
                  </a:lnTo>
                  <a:lnTo>
                    <a:pt x="1739" y="2557"/>
                  </a:lnTo>
                  <a:lnTo>
                    <a:pt x="1736" y="2562"/>
                  </a:lnTo>
                  <a:lnTo>
                    <a:pt x="1728" y="2562"/>
                  </a:lnTo>
                  <a:lnTo>
                    <a:pt x="1717" y="2557"/>
                  </a:lnTo>
                  <a:lnTo>
                    <a:pt x="1706" y="2551"/>
                  </a:lnTo>
                  <a:lnTo>
                    <a:pt x="1695" y="2545"/>
                  </a:lnTo>
                  <a:lnTo>
                    <a:pt x="1684" y="2545"/>
                  </a:lnTo>
                  <a:lnTo>
                    <a:pt x="1667" y="2548"/>
                  </a:lnTo>
                  <a:lnTo>
                    <a:pt x="1652" y="2551"/>
                  </a:lnTo>
                  <a:lnTo>
                    <a:pt x="1638" y="2556"/>
                  </a:lnTo>
                  <a:lnTo>
                    <a:pt x="1622" y="2564"/>
                  </a:lnTo>
                  <a:lnTo>
                    <a:pt x="1607" y="2570"/>
                  </a:lnTo>
                  <a:lnTo>
                    <a:pt x="1593" y="2577"/>
                  </a:lnTo>
                  <a:lnTo>
                    <a:pt x="1580" y="2588"/>
                  </a:lnTo>
                  <a:lnTo>
                    <a:pt x="1571" y="2601"/>
                  </a:lnTo>
                  <a:lnTo>
                    <a:pt x="1566" y="2612"/>
                  </a:lnTo>
                  <a:lnTo>
                    <a:pt x="1568" y="2624"/>
                  </a:lnTo>
                  <a:lnTo>
                    <a:pt x="1568" y="2635"/>
                  </a:lnTo>
                  <a:lnTo>
                    <a:pt x="1566" y="2646"/>
                  </a:lnTo>
                  <a:lnTo>
                    <a:pt x="1560" y="2654"/>
                  </a:lnTo>
                  <a:lnTo>
                    <a:pt x="1551" y="2658"/>
                  </a:lnTo>
                  <a:lnTo>
                    <a:pt x="1540" y="2666"/>
                  </a:lnTo>
                  <a:lnTo>
                    <a:pt x="1529" y="2677"/>
                  </a:lnTo>
                  <a:lnTo>
                    <a:pt x="1517" y="2694"/>
                  </a:lnTo>
                  <a:lnTo>
                    <a:pt x="1507" y="2708"/>
                  </a:lnTo>
                  <a:lnTo>
                    <a:pt x="1498" y="2723"/>
                  </a:lnTo>
                  <a:lnTo>
                    <a:pt x="1492" y="2734"/>
                  </a:lnTo>
                  <a:lnTo>
                    <a:pt x="1484" y="2747"/>
                  </a:lnTo>
                  <a:lnTo>
                    <a:pt x="1476" y="2758"/>
                  </a:lnTo>
                  <a:lnTo>
                    <a:pt x="1472" y="2767"/>
                  </a:lnTo>
                  <a:lnTo>
                    <a:pt x="1467" y="2773"/>
                  </a:lnTo>
                  <a:lnTo>
                    <a:pt x="1465" y="2782"/>
                  </a:lnTo>
                  <a:lnTo>
                    <a:pt x="1462" y="2793"/>
                  </a:lnTo>
                  <a:lnTo>
                    <a:pt x="1453" y="2806"/>
                  </a:lnTo>
                  <a:lnTo>
                    <a:pt x="1442" y="2817"/>
                  </a:lnTo>
                  <a:lnTo>
                    <a:pt x="1433" y="2824"/>
                  </a:lnTo>
                  <a:lnTo>
                    <a:pt x="1420" y="2829"/>
                  </a:lnTo>
                  <a:lnTo>
                    <a:pt x="1411" y="2831"/>
                  </a:lnTo>
                  <a:lnTo>
                    <a:pt x="1402" y="2831"/>
                  </a:lnTo>
                  <a:lnTo>
                    <a:pt x="1391" y="2827"/>
                  </a:lnTo>
                  <a:lnTo>
                    <a:pt x="1377" y="2823"/>
                  </a:lnTo>
                  <a:lnTo>
                    <a:pt x="1366" y="2820"/>
                  </a:lnTo>
                  <a:lnTo>
                    <a:pt x="1358" y="2820"/>
                  </a:lnTo>
                  <a:lnTo>
                    <a:pt x="1350" y="2823"/>
                  </a:lnTo>
                  <a:lnTo>
                    <a:pt x="1344" y="2823"/>
                  </a:lnTo>
                  <a:lnTo>
                    <a:pt x="1338" y="2820"/>
                  </a:lnTo>
                  <a:lnTo>
                    <a:pt x="1332" y="2812"/>
                  </a:lnTo>
                  <a:lnTo>
                    <a:pt x="1318" y="2798"/>
                  </a:lnTo>
                  <a:lnTo>
                    <a:pt x="1305" y="2787"/>
                  </a:lnTo>
                  <a:lnTo>
                    <a:pt x="1296" y="2778"/>
                  </a:lnTo>
                  <a:lnTo>
                    <a:pt x="1291" y="2768"/>
                  </a:lnTo>
                  <a:lnTo>
                    <a:pt x="1293" y="2761"/>
                  </a:lnTo>
                  <a:lnTo>
                    <a:pt x="1294" y="2756"/>
                  </a:lnTo>
                  <a:lnTo>
                    <a:pt x="1294" y="2750"/>
                  </a:lnTo>
                  <a:lnTo>
                    <a:pt x="1294" y="2744"/>
                  </a:lnTo>
                  <a:lnTo>
                    <a:pt x="1288" y="2736"/>
                  </a:lnTo>
                  <a:lnTo>
                    <a:pt x="1277" y="2728"/>
                  </a:lnTo>
                  <a:lnTo>
                    <a:pt x="1267" y="2720"/>
                  </a:lnTo>
                  <a:lnTo>
                    <a:pt x="1256" y="2714"/>
                  </a:lnTo>
                  <a:lnTo>
                    <a:pt x="1246" y="2703"/>
                  </a:lnTo>
                  <a:lnTo>
                    <a:pt x="1239" y="2694"/>
                  </a:lnTo>
                  <a:lnTo>
                    <a:pt x="1234" y="2685"/>
                  </a:lnTo>
                  <a:lnTo>
                    <a:pt x="1229" y="2675"/>
                  </a:lnTo>
                  <a:lnTo>
                    <a:pt x="1229" y="2663"/>
                  </a:lnTo>
                  <a:lnTo>
                    <a:pt x="1229" y="2647"/>
                  </a:lnTo>
                  <a:lnTo>
                    <a:pt x="1226" y="2633"/>
                  </a:lnTo>
                  <a:lnTo>
                    <a:pt x="1225" y="2618"/>
                  </a:lnTo>
                  <a:lnTo>
                    <a:pt x="1228" y="2602"/>
                  </a:lnTo>
                  <a:lnTo>
                    <a:pt x="1231" y="2587"/>
                  </a:lnTo>
                  <a:lnTo>
                    <a:pt x="1229" y="2574"/>
                  </a:lnTo>
                  <a:lnTo>
                    <a:pt x="1225" y="2564"/>
                  </a:lnTo>
                  <a:lnTo>
                    <a:pt x="1218" y="2556"/>
                  </a:lnTo>
                  <a:lnTo>
                    <a:pt x="1215" y="2554"/>
                  </a:lnTo>
                  <a:lnTo>
                    <a:pt x="1212" y="2551"/>
                  </a:lnTo>
                  <a:lnTo>
                    <a:pt x="1209" y="2548"/>
                  </a:lnTo>
                  <a:lnTo>
                    <a:pt x="1206" y="2546"/>
                  </a:lnTo>
                  <a:lnTo>
                    <a:pt x="1206" y="2543"/>
                  </a:lnTo>
                  <a:lnTo>
                    <a:pt x="1206" y="2542"/>
                  </a:lnTo>
                  <a:lnTo>
                    <a:pt x="1207" y="2539"/>
                  </a:lnTo>
                  <a:lnTo>
                    <a:pt x="1211" y="2536"/>
                  </a:lnTo>
                  <a:lnTo>
                    <a:pt x="1217" y="2534"/>
                  </a:lnTo>
                  <a:lnTo>
                    <a:pt x="1234" y="2528"/>
                  </a:lnTo>
                  <a:lnTo>
                    <a:pt x="1248" y="2523"/>
                  </a:lnTo>
                  <a:lnTo>
                    <a:pt x="1262" y="2517"/>
                  </a:lnTo>
                  <a:lnTo>
                    <a:pt x="1273" y="2511"/>
                  </a:lnTo>
                  <a:lnTo>
                    <a:pt x="1285" y="2504"/>
                  </a:lnTo>
                  <a:lnTo>
                    <a:pt x="1296" y="2497"/>
                  </a:lnTo>
                  <a:lnTo>
                    <a:pt x="1302" y="2484"/>
                  </a:lnTo>
                  <a:lnTo>
                    <a:pt x="1307" y="2473"/>
                  </a:lnTo>
                  <a:lnTo>
                    <a:pt x="1313" y="2463"/>
                  </a:lnTo>
                  <a:lnTo>
                    <a:pt x="1318" y="2452"/>
                  </a:lnTo>
                  <a:lnTo>
                    <a:pt x="1319" y="2438"/>
                  </a:lnTo>
                  <a:lnTo>
                    <a:pt x="1319" y="2424"/>
                  </a:lnTo>
                  <a:lnTo>
                    <a:pt x="1319" y="2413"/>
                  </a:lnTo>
                  <a:lnTo>
                    <a:pt x="1316" y="2405"/>
                  </a:lnTo>
                  <a:lnTo>
                    <a:pt x="1307" y="2400"/>
                  </a:lnTo>
                  <a:lnTo>
                    <a:pt x="1293" y="2400"/>
                  </a:lnTo>
                  <a:lnTo>
                    <a:pt x="1277" y="2402"/>
                  </a:lnTo>
                  <a:lnTo>
                    <a:pt x="1262" y="2407"/>
                  </a:lnTo>
                  <a:lnTo>
                    <a:pt x="1248" y="2413"/>
                  </a:lnTo>
                  <a:lnTo>
                    <a:pt x="1237" y="2418"/>
                  </a:lnTo>
                  <a:lnTo>
                    <a:pt x="1225" y="2422"/>
                  </a:lnTo>
                  <a:lnTo>
                    <a:pt x="1212" y="2425"/>
                  </a:lnTo>
                  <a:lnTo>
                    <a:pt x="1201" y="2424"/>
                  </a:lnTo>
                  <a:lnTo>
                    <a:pt x="1192" y="2418"/>
                  </a:lnTo>
                  <a:lnTo>
                    <a:pt x="1178" y="2404"/>
                  </a:lnTo>
                  <a:lnTo>
                    <a:pt x="1162" y="2393"/>
                  </a:lnTo>
                  <a:lnTo>
                    <a:pt x="1150" y="2385"/>
                  </a:lnTo>
                  <a:lnTo>
                    <a:pt x="1141" y="2379"/>
                  </a:lnTo>
                  <a:lnTo>
                    <a:pt x="1130" y="2371"/>
                  </a:lnTo>
                  <a:lnTo>
                    <a:pt x="1117" y="2363"/>
                  </a:lnTo>
                  <a:lnTo>
                    <a:pt x="1105" y="2360"/>
                  </a:lnTo>
                  <a:lnTo>
                    <a:pt x="1091" y="2363"/>
                  </a:lnTo>
                  <a:lnTo>
                    <a:pt x="1075" y="2369"/>
                  </a:lnTo>
                  <a:lnTo>
                    <a:pt x="1057" y="2377"/>
                  </a:lnTo>
                  <a:lnTo>
                    <a:pt x="1038" y="2382"/>
                  </a:lnTo>
                  <a:lnTo>
                    <a:pt x="1018" y="2385"/>
                  </a:lnTo>
                  <a:lnTo>
                    <a:pt x="999" y="2391"/>
                  </a:lnTo>
                  <a:lnTo>
                    <a:pt x="985" y="2397"/>
                  </a:lnTo>
                  <a:lnTo>
                    <a:pt x="978" y="2405"/>
                  </a:lnTo>
                  <a:lnTo>
                    <a:pt x="970" y="2414"/>
                  </a:lnTo>
                  <a:lnTo>
                    <a:pt x="962" y="2421"/>
                  </a:lnTo>
                  <a:lnTo>
                    <a:pt x="951" y="2424"/>
                  </a:lnTo>
                  <a:lnTo>
                    <a:pt x="940" y="2424"/>
                  </a:lnTo>
                  <a:lnTo>
                    <a:pt x="928" y="2422"/>
                  </a:lnTo>
                  <a:lnTo>
                    <a:pt x="919" y="2421"/>
                  </a:lnTo>
                  <a:lnTo>
                    <a:pt x="909" y="2422"/>
                  </a:lnTo>
                  <a:lnTo>
                    <a:pt x="905" y="2427"/>
                  </a:lnTo>
                  <a:lnTo>
                    <a:pt x="905" y="2435"/>
                  </a:lnTo>
                  <a:lnTo>
                    <a:pt x="906" y="2441"/>
                  </a:lnTo>
                  <a:lnTo>
                    <a:pt x="908" y="2449"/>
                  </a:lnTo>
                  <a:lnTo>
                    <a:pt x="909" y="2455"/>
                  </a:lnTo>
                  <a:lnTo>
                    <a:pt x="906" y="2461"/>
                  </a:lnTo>
                  <a:lnTo>
                    <a:pt x="897" y="2466"/>
                  </a:lnTo>
                  <a:lnTo>
                    <a:pt x="883" y="2472"/>
                  </a:lnTo>
                  <a:lnTo>
                    <a:pt x="870" y="2477"/>
                  </a:lnTo>
                  <a:lnTo>
                    <a:pt x="860" y="2480"/>
                  </a:lnTo>
                  <a:lnTo>
                    <a:pt x="852" y="2480"/>
                  </a:lnTo>
                  <a:lnTo>
                    <a:pt x="846" y="2477"/>
                  </a:lnTo>
                  <a:lnTo>
                    <a:pt x="844" y="2472"/>
                  </a:lnTo>
                  <a:lnTo>
                    <a:pt x="842" y="2467"/>
                  </a:lnTo>
                  <a:lnTo>
                    <a:pt x="841" y="2464"/>
                  </a:lnTo>
                  <a:lnTo>
                    <a:pt x="838" y="2461"/>
                  </a:lnTo>
                  <a:lnTo>
                    <a:pt x="836" y="2458"/>
                  </a:lnTo>
                  <a:lnTo>
                    <a:pt x="833" y="2456"/>
                  </a:lnTo>
                  <a:lnTo>
                    <a:pt x="830" y="2455"/>
                  </a:lnTo>
                  <a:lnTo>
                    <a:pt x="827" y="2455"/>
                  </a:lnTo>
                  <a:lnTo>
                    <a:pt x="811" y="2458"/>
                  </a:lnTo>
                  <a:lnTo>
                    <a:pt x="796" y="2464"/>
                  </a:lnTo>
                  <a:lnTo>
                    <a:pt x="783" y="2472"/>
                  </a:lnTo>
                  <a:lnTo>
                    <a:pt x="780" y="2475"/>
                  </a:lnTo>
                  <a:lnTo>
                    <a:pt x="777" y="2475"/>
                  </a:lnTo>
                  <a:lnTo>
                    <a:pt x="776" y="2475"/>
                  </a:lnTo>
                  <a:lnTo>
                    <a:pt x="771" y="2475"/>
                  </a:lnTo>
                  <a:lnTo>
                    <a:pt x="765" y="2475"/>
                  </a:lnTo>
                  <a:lnTo>
                    <a:pt x="754" y="2480"/>
                  </a:lnTo>
                  <a:lnTo>
                    <a:pt x="740" y="2487"/>
                  </a:lnTo>
                  <a:lnTo>
                    <a:pt x="731" y="2497"/>
                  </a:lnTo>
                  <a:lnTo>
                    <a:pt x="724" y="2506"/>
                  </a:lnTo>
                  <a:lnTo>
                    <a:pt x="718" y="2512"/>
                  </a:lnTo>
                  <a:lnTo>
                    <a:pt x="713" y="2515"/>
                  </a:lnTo>
                  <a:lnTo>
                    <a:pt x="707" y="2512"/>
                  </a:lnTo>
                  <a:lnTo>
                    <a:pt x="700" y="2508"/>
                  </a:lnTo>
                  <a:lnTo>
                    <a:pt x="692" y="2503"/>
                  </a:lnTo>
                  <a:lnTo>
                    <a:pt x="686" y="2501"/>
                  </a:lnTo>
                  <a:lnTo>
                    <a:pt x="681" y="2504"/>
                  </a:lnTo>
                  <a:lnTo>
                    <a:pt x="678" y="2514"/>
                  </a:lnTo>
                  <a:lnTo>
                    <a:pt x="675" y="2525"/>
                  </a:lnTo>
                  <a:lnTo>
                    <a:pt x="672" y="2532"/>
                  </a:lnTo>
                  <a:lnTo>
                    <a:pt x="665" y="2536"/>
                  </a:lnTo>
                  <a:lnTo>
                    <a:pt x="658" y="2539"/>
                  </a:lnTo>
                  <a:lnTo>
                    <a:pt x="648" y="2545"/>
                  </a:lnTo>
                  <a:lnTo>
                    <a:pt x="639" y="2553"/>
                  </a:lnTo>
                  <a:lnTo>
                    <a:pt x="628" y="2559"/>
                  </a:lnTo>
                  <a:lnTo>
                    <a:pt x="620" y="2560"/>
                  </a:lnTo>
                  <a:lnTo>
                    <a:pt x="616" y="2557"/>
                  </a:lnTo>
                  <a:lnTo>
                    <a:pt x="613" y="2542"/>
                  </a:lnTo>
                  <a:lnTo>
                    <a:pt x="616" y="2528"/>
                  </a:lnTo>
                  <a:lnTo>
                    <a:pt x="622" y="2517"/>
                  </a:lnTo>
                  <a:lnTo>
                    <a:pt x="622" y="2514"/>
                  </a:lnTo>
                  <a:lnTo>
                    <a:pt x="616" y="2512"/>
                  </a:lnTo>
                  <a:lnTo>
                    <a:pt x="606" y="2514"/>
                  </a:lnTo>
                  <a:lnTo>
                    <a:pt x="595" y="2515"/>
                  </a:lnTo>
                  <a:lnTo>
                    <a:pt x="586" y="2517"/>
                  </a:lnTo>
                  <a:lnTo>
                    <a:pt x="577" y="2522"/>
                  </a:lnTo>
                  <a:lnTo>
                    <a:pt x="569" y="2529"/>
                  </a:lnTo>
                  <a:lnTo>
                    <a:pt x="560" y="2537"/>
                  </a:lnTo>
                  <a:lnTo>
                    <a:pt x="549" y="2545"/>
                  </a:lnTo>
                  <a:lnTo>
                    <a:pt x="536" y="2548"/>
                  </a:lnTo>
                  <a:lnTo>
                    <a:pt x="524" y="2550"/>
                  </a:lnTo>
                  <a:lnTo>
                    <a:pt x="513" y="2551"/>
                  </a:lnTo>
                  <a:lnTo>
                    <a:pt x="505" y="2551"/>
                  </a:lnTo>
                  <a:lnTo>
                    <a:pt x="499" y="2550"/>
                  </a:lnTo>
                  <a:lnTo>
                    <a:pt x="494" y="2543"/>
                  </a:lnTo>
                  <a:lnTo>
                    <a:pt x="490" y="2531"/>
                  </a:lnTo>
                  <a:lnTo>
                    <a:pt x="487" y="2518"/>
                  </a:lnTo>
                  <a:lnTo>
                    <a:pt x="480" y="2509"/>
                  </a:lnTo>
                  <a:lnTo>
                    <a:pt x="476" y="2504"/>
                  </a:lnTo>
                  <a:lnTo>
                    <a:pt x="467" y="2501"/>
                  </a:lnTo>
                  <a:lnTo>
                    <a:pt x="457" y="2500"/>
                  </a:lnTo>
                  <a:lnTo>
                    <a:pt x="446" y="2503"/>
                  </a:lnTo>
                  <a:lnTo>
                    <a:pt x="435" y="2511"/>
                  </a:lnTo>
                  <a:lnTo>
                    <a:pt x="425" y="2523"/>
                  </a:lnTo>
                  <a:lnTo>
                    <a:pt x="412" y="2534"/>
                  </a:lnTo>
                  <a:lnTo>
                    <a:pt x="404" y="2545"/>
                  </a:lnTo>
                  <a:lnTo>
                    <a:pt x="400" y="2554"/>
                  </a:lnTo>
                  <a:lnTo>
                    <a:pt x="398" y="2562"/>
                  </a:lnTo>
                  <a:lnTo>
                    <a:pt x="397" y="2570"/>
                  </a:lnTo>
                  <a:lnTo>
                    <a:pt x="392" y="2581"/>
                  </a:lnTo>
                  <a:lnTo>
                    <a:pt x="386" y="2598"/>
                  </a:lnTo>
                  <a:lnTo>
                    <a:pt x="381" y="2616"/>
                  </a:lnTo>
                  <a:lnTo>
                    <a:pt x="378" y="2630"/>
                  </a:lnTo>
                  <a:lnTo>
                    <a:pt x="376" y="2641"/>
                  </a:lnTo>
                  <a:lnTo>
                    <a:pt x="373" y="2644"/>
                  </a:lnTo>
                  <a:lnTo>
                    <a:pt x="369" y="2647"/>
                  </a:lnTo>
                  <a:lnTo>
                    <a:pt x="361" y="2652"/>
                  </a:lnTo>
                  <a:lnTo>
                    <a:pt x="352" y="2655"/>
                  </a:lnTo>
                  <a:lnTo>
                    <a:pt x="341" y="2655"/>
                  </a:lnTo>
                  <a:lnTo>
                    <a:pt x="331" y="2650"/>
                  </a:lnTo>
                  <a:lnTo>
                    <a:pt x="310" y="2632"/>
                  </a:lnTo>
                  <a:lnTo>
                    <a:pt x="293" y="2616"/>
                  </a:lnTo>
                  <a:lnTo>
                    <a:pt x="285" y="2607"/>
                  </a:lnTo>
                  <a:lnTo>
                    <a:pt x="280" y="2601"/>
                  </a:lnTo>
                  <a:lnTo>
                    <a:pt x="272" y="2595"/>
                  </a:lnTo>
                  <a:lnTo>
                    <a:pt x="263" y="2595"/>
                  </a:lnTo>
                  <a:lnTo>
                    <a:pt x="254" y="2596"/>
                  </a:lnTo>
                  <a:lnTo>
                    <a:pt x="241" y="2595"/>
                  </a:lnTo>
                  <a:lnTo>
                    <a:pt x="229" y="2593"/>
                  </a:lnTo>
                  <a:lnTo>
                    <a:pt x="218" y="2593"/>
                  </a:lnTo>
                  <a:lnTo>
                    <a:pt x="212" y="2598"/>
                  </a:lnTo>
                  <a:lnTo>
                    <a:pt x="210" y="2599"/>
                  </a:lnTo>
                  <a:lnTo>
                    <a:pt x="209" y="2602"/>
                  </a:lnTo>
                  <a:lnTo>
                    <a:pt x="209" y="2605"/>
                  </a:lnTo>
                  <a:lnTo>
                    <a:pt x="209" y="2609"/>
                  </a:lnTo>
                  <a:lnTo>
                    <a:pt x="210" y="2612"/>
                  </a:lnTo>
                  <a:lnTo>
                    <a:pt x="210" y="2613"/>
                  </a:lnTo>
                  <a:lnTo>
                    <a:pt x="210" y="2616"/>
                  </a:lnTo>
                  <a:lnTo>
                    <a:pt x="210" y="2618"/>
                  </a:lnTo>
                  <a:lnTo>
                    <a:pt x="210" y="2619"/>
                  </a:lnTo>
                  <a:lnTo>
                    <a:pt x="209" y="2619"/>
                  </a:lnTo>
                  <a:lnTo>
                    <a:pt x="206" y="2619"/>
                  </a:lnTo>
                  <a:lnTo>
                    <a:pt x="202" y="2618"/>
                  </a:lnTo>
                  <a:lnTo>
                    <a:pt x="193" y="2612"/>
                  </a:lnTo>
                  <a:lnTo>
                    <a:pt x="188" y="2607"/>
                  </a:lnTo>
                  <a:lnTo>
                    <a:pt x="184" y="2602"/>
                  </a:lnTo>
                  <a:lnTo>
                    <a:pt x="179" y="2601"/>
                  </a:lnTo>
                  <a:lnTo>
                    <a:pt x="171" y="2602"/>
                  </a:lnTo>
                  <a:lnTo>
                    <a:pt x="164" y="2607"/>
                  </a:lnTo>
                  <a:lnTo>
                    <a:pt x="159" y="2612"/>
                  </a:lnTo>
                  <a:lnTo>
                    <a:pt x="156" y="2618"/>
                  </a:lnTo>
                  <a:lnTo>
                    <a:pt x="151" y="2623"/>
                  </a:lnTo>
                  <a:lnTo>
                    <a:pt x="143" y="2623"/>
                  </a:lnTo>
                  <a:lnTo>
                    <a:pt x="137" y="2623"/>
                  </a:lnTo>
                  <a:lnTo>
                    <a:pt x="133" y="2626"/>
                  </a:lnTo>
                  <a:lnTo>
                    <a:pt x="129" y="2630"/>
                  </a:lnTo>
                  <a:lnTo>
                    <a:pt x="126" y="2635"/>
                  </a:lnTo>
                  <a:lnTo>
                    <a:pt x="123" y="2635"/>
                  </a:lnTo>
                  <a:lnTo>
                    <a:pt x="117" y="2632"/>
                  </a:lnTo>
                  <a:lnTo>
                    <a:pt x="103" y="2624"/>
                  </a:lnTo>
                  <a:lnTo>
                    <a:pt x="91" y="2618"/>
                  </a:lnTo>
                  <a:lnTo>
                    <a:pt x="78" y="2610"/>
                  </a:lnTo>
                  <a:lnTo>
                    <a:pt x="67" y="2601"/>
                  </a:lnTo>
                  <a:lnTo>
                    <a:pt x="64" y="2596"/>
                  </a:lnTo>
                  <a:lnTo>
                    <a:pt x="60" y="2591"/>
                  </a:lnTo>
                  <a:lnTo>
                    <a:pt x="56" y="2587"/>
                  </a:lnTo>
                  <a:lnTo>
                    <a:pt x="53" y="2584"/>
                  </a:lnTo>
                  <a:lnTo>
                    <a:pt x="50" y="2582"/>
                  </a:lnTo>
                  <a:lnTo>
                    <a:pt x="49" y="2581"/>
                  </a:lnTo>
                  <a:lnTo>
                    <a:pt x="46" y="2582"/>
                  </a:lnTo>
                  <a:lnTo>
                    <a:pt x="44" y="2584"/>
                  </a:lnTo>
                  <a:lnTo>
                    <a:pt x="41" y="2591"/>
                  </a:lnTo>
                  <a:lnTo>
                    <a:pt x="38" y="2601"/>
                  </a:lnTo>
                  <a:lnTo>
                    <a:pt x="33" y="2609"/>
                  </a:lnTo>
                  <a:lnTo>
                    <a:pt x="30" y="2610"/>
                  </a:lnTo>
                  <a:lnTo>
                    <a:pt x="25" y="2610"/>
                  </a:lnTo>
                  <a:lnTo>
                    <a:pt x="22" y="2610"/>
                  </a:lnTo>
                  <a:lnTo>
                    <a:pt x="19" y="2610"/>
                  </a:lnTo>
                  <a:lnTo>
                    <a:pt x="18" y="261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CDEC3481-64AE-4B67-8CA8-5C3724967366}"/>
                </a:ext>
              </a:extLst>
            </p:cNvPr>
            <p:cNvSpPr>
              <a:spLocks/>
            </p:cNvSpPr>
            <p:nvPr/>
          </p:nvSpPr>
          <p:spPr bwMode="gray">
            <a:xfrm>
              <a:off x="2330" y="2963"/>
              <a:ext cx="56" cy="74"/>
            </a:xfrm>
            <a:custGeom>
              <a:avLst/>
              <a:gdLst>
                <a:gd name="T0" fmla="*/ 0 w 112"/>
                <a:gd name="T1" fmla="*/ 114 h 148"/>
                <a:gd name="T2" fmla="*/ 0 w 112"/>
                <a:gd name="T3" fmla="*/ 106 h 148"/>
                <a:gd name="T4" fmla="*/ 2 w 112"/>
                <a:gd name="T5" fmla="*/ 98 h 148"/>
                <a:gd name="T6" fmla="*/ 8 w 112"/>
                <a:gd name="T7" fmla="*/ 89 h 148"/>
                <a:gd name="T8" fmla="*/ 25 w 112"/>
                <a:gd name="T9" fmla="*/ 72 h 148"/>
                <a:gd name="T10" fmla="*/ 37 w 112"/>
                <a:gd name="T11" fmla="*/ 55 h 148"/>
                <a:gd name="T12" fmla="*/ 39 w 112"/>
                <a:gd name="T13" fmla="*/ 50 h 148"/>
                <a:gd name="T14" fmla="*/ 39 w 112"/>
                <a:gd name="T15" fmla="*/ 47 h 148"/>
                <a:gd name="T16" fmla="*/ 39 w 112"/>
                <a:gd name="T17" fmla="*/ 44 h 148"/>
                <a:gd name="T18" fmla="*/ 41 w 112"/>
                <a:gd name="T19" fmla="*/ 42 h 148"/>
                <a:gd name="T20" fmla="*/ 41 w 112"/>
                <a:gd name="T21" fmla="*/ 39 h 148"/>
                <a:gd name="T22" fmla="*/ 42 w 112"/>
                <a:gd name="T23" fmla="*/ 37 h 148"/>
                <a:gd name="T24" fmla="*/ 45 w 112"/>
                <a:gd name="T25" fmla="*/ 36 h 148"/>
                <a:gd name="T26" fmla="*/ 51 w 112"/>
                <a:gd name="T27" fmla="*/ 34 h 148"/>
                <a:gd name="T28" fmla="*/ 65 w 112"/>
                <a:gd name="T29" fmla="*/ 27 h 148"/>
                <a:gd name="T30" fmla="*/ 78 w 112"/>
                <a:gd name="T31" fmla="*/ 17 h 148"/>
                <a:gd name="T32" fmla="*/ 89 w 112"/>
                <a:gd name="T33" fmla="*/ 9 h 148"/>
                <a:gd name="T34" fmla="*/ 92 w 112"/>
                <a:gd name="T35" fmla="*/ 6 h 148"/>
                <a:gd name="T36" fmla="*/ 96 w 112"/>
                <a:gd name="T37" fmla="*/ 3 h 148"/>
                <a:gd name="T38" fmla="*/ 100 w 112"/>
                <a:gd name="T39" fmla="*/ 2 h 148"/>
                <a:gd name="T40" fmla="*/ 103 w 112"/>
                <a:gd name="T41" fmla="*/ 0 h 148"/>
                <a:gd name="T42" fmla="*/ 104 w 112"/>
                <a:gd name="T43" fmla="*/ 0 h 148"/>
                <a:gd name="T44" fmla="*/ 107 w 112"/>
                <a:gd name="T45" fmla="*/ 2 h 148"/>
                <a:gd name="T46" fmla="*/ 109 w 112"/>
                <a:gd name="T47" fmla="*/ 5 h 148"/>
                <a:gd name="T48" fmla="*/ 110 w 112"/>
                <a:gd name="T49" fmla="*/ 9 h 148"/>
                <a:gd name="T50" fmla="*/ 112 w 112"/>
                <a:gd name="T51" fmla="*/ 23 h 148"/>
                <a:gd name="T52" fmla="*/ 109 w 112"/>
                <a:gd name="T53" fmla="*/ 36 h 148"/>
                <a:gd name="T54" fmla="*/ 101 w 112"/>
                <a:gd name="T55" fmla="*/ 50 h 148"/>
                <a:gd name="T56" fmla="*/ 92 w 112"/>
                <a:gd name="T57" fmla="*/ 56 h 148"/>
                <a:gd name="T58" fmla="*/ 83 w 112"/>
                <a:gd name="T59" fmla="*/ 61 h 148"/>
                <a:gd name="T60" fmla="*/ 73 w 112"/>
                <a:gd name="T61" fmla="*/ 64 h 148"/>
                <a:gd name="T62" fmla="*/ 67 w 112"/>
                <a:gd name="T63" fmla="*/ 68 h 148"/>
                <a:gd name="T64" fmla="*/ 67 w 112"/>
                <a:gd name="T65" fmla="*/ 76 h 148"/>
                <a:gd name="T66" fmla="*/ 73 w 112"/>
                <a:gd name="T67" fmla="*/ 86 h 148"/>
                <a:gd name="T68" fmla="*/ 79 w 112"/>
                <a:gd name="T69" fmla="*/ 93 h 148"/>
                <a:gd name="T70" fmla="*/ 83 w 112"/>
                <a:gd name="T71" fmla="*/ 100 h 148"/>
                <a:gd name="T72" fmla="*/ 84 w 112"/>
                <a:gd name="T73" fmla="*/ 109 h 148"/>
                <a:gd name="T74" fmla="*/ 81 w 112"/>
                <a:gd name="T75" fmla="*/ 120 h 148"/>
                <a:gd name="T76" fmla="*/ 73 w 112"/>
                <a:gd name="T77" fmla="*/ 128 h 148"/>
                <a:gd name="T78" fmla="*/ 62 w 112"/>
                <a:gd name="T79" fmla="*/ 134 h 148"/>
                <a:gd name="T80" fmla="*/ 48 w 112"/>
                <a:gd name="T81" fmla="*/ 137 h 148"/>
                <a:gd name="T82" fmla="*/ 39 w 112"/>
                <a:gd name="T83" fmla="*/ 138 h 148"/>
                <a:gd name="T84" fmla="*/ 33 w 112"/>
                <a:gd name="T85" fmla="*/ 143 h 148"/>
                <a:gd name="T86" fmla="*/ 27 w 112"/>
                <a:gd name="T87" fmla="*/ 148 h 148"/>
                <a:gd name="T88" fmla="*/ 20 w 112"/>
                <a:gd name="T89" fmla="*/ 148 h 148"/>
                <a:gd name="T90" fmla="*/ 14 w 112"/>
                <a:gd name="T91" fmla="*/ 145 h 148"/>
                <a:gd name="T92" fmla="*/ 6 w 112"/>
                <a:gd name="T93" fmla="*/ 135 h 148"/>
                <a:gd name="T94" fmla="*/ 3 w 112"/>
                <a:gd name="T95" fmla="*/ 126 h 148"/>
                <a:gd name="T96" fmla="*/ 0 w 112"/>
                <a:gd name="T97" fmla="*/ 117 h 148"/>
                <a:gd name="T98" fmla="*/ 0 w 112"/>
                <a:gd name="T99" fmla="*/ 11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2" h="148">
                  <a:moveTo>
                    <a:pt x="0" y="114"/>
                  </a:moveTo>
                  <a:lnTo>
                    <a:pt x="0" y="106"/>
                  </a:lnTo>
                  <a:lnTo>
                    <a:pt x="2" y="98"/>
                  </a:lnTo>
                  <a:lnTo>
                    <a:pt x="8" y="89"/>
                  </a:lnTo>
                  <a:lnTo>
                    <a:pt x="25" y="72"/>
                  </a:lnTo>
                  <a:lnTo>
                    <a:pt x="37" y="55"/>
                  </a:lnTo>
                  <a:lnTo>
                    <a:pt x="39" y="50"/>
                  </a:lnTo>
                  <a:lnTo>
                    <a:pt x="39" y="47"/>
                  </a:lnTo>
                  <a:lnTo>
                    <a:pt x="39" y="44"/>
                  </a:lnTo>
                  <a:lnTo>
                    <a:pt x="41" y="42"/>
                  </a:lnTo>
                  <a:lnTo>
                    <a:pt x="41" y="39"/>
                  </a:lnTo>
                  <a:lnTo>
                    <a:pt x="42" y="37"/>
                  </a:lnTo>
                  <a:lnTo>
                    <a:pt x="45" y="36"/>
                  </a:lnTo>
                  <a:lnTo>
                    <a:pt x="51" y="34"/>
                  </a:lnTo>
                  <a:lnTo>
                    <a:pt x="65" y="27"/>
                  </a:lnTo>
                  <a:lnTo>
                    <a:pt x="78" y="17"/>
                  </a:lnTo>
                  <a:lnTo>
                    <a:pt x="89" y="9"/>
                  </a:lnTo>
                  <a:lnTo>
                    <a:pt x="92" y="6"/>
                  </a:lnTo>
                  <a:lnTo>
                    <a:pt x="96" y="3"/>
                  </a:lnTo>
                  <a:lnTo>
                    <a:pt x="100" y="2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7" y="2"/>
                  </a:lnTo>
                  <a:lnTo>
                    <a:pt x="109" y="5"/>
                  </a:lnTo>
                  <a:lnTo>
                    <a:pt x="110" y="9"/>
                  </a:lnTo>
                  <a:lnTo>
                    <a:pt x="112" y="23"/>
                  </a:lnTo>
                  <a:lnTo>
                    <a:pt x="109" y="36"/>
                  </a:lnTo>
                  <a:lnTo>
                    <a:pt x="101" y="50"/>
                  </a:lnTo>
                  <a:lnTo>
                    <a:pt x="92" y="56"/>
                  </a:lnTo>
                  <a:lnTo>
                    <a:pt x="83" y="61"/>
                  </a:lnTo>
                  <a:lnTo>
                    <a:pt x="73" y="64"/>
                  </a:lnTo>
                  <a:lnTo>
                    <a:pt x="67" y="68"/>
                  </a:lnTo>
                  <a:lnTo>
                    <a:pt x="67" y="76"/>
                  </a:lnTo>
                  <a:lnTo>
                    <a:pt x="73" y="86"/>
                  </a:lnTo>
                  <a:lnTo>
                    <a:pt x="79" y="93"/>
                  </a:lnTo>
                  <a:lnTo>
                    <a:pt x="83" y="100"/>
                  </a:lnTo>
                  <a:lnTo>
                    <a:pt x="84" y="109"/>
                  </a:lnTo>
                  <a:lnTo>
                    <a:pt x="81" y="120"/>
                  </a:lnTo>
                  <a:lnTo>
                    <a:pt x="73" y="128"/>
                  </a:lnTo>
                  <a:lnTo>
                    <a:pt x="62" y="134"/>
                  </a:lnTo>
                  <a:lnTo>
                    <a:pt x="48" y="137"/>
                  </a:lnTo>
                  <a:lnTo>
                    <a:pt x="39" y="138"/>
                  </a:lnTo>
                  <a:lnTo>
                    <a:pt x="33" y="143"/>
                  </a:lnTo>
                  <a:lnTo>
                    <a:pt x="27" y="148"/>
                  </a:lnTo>
                  <a:lnTo>
                    <a:pt x="20" y="148"/>
                  </a:lnTo>
                  <a:lnTo>
                    <a:pt x="14" y="145"/>
                  </a:lnTo>
                  <a:lnTo>
                    <a:pt x="6" y="135"/>
                  </a:lnTo>
                  <a:lnTo>
                    <a:pt x="3" y="126"/>
                  </a:lnTo>
                  <a:lnTo>
                    <a:pt x="0" y="117"/>
                  </a:lnTo>
                  <a:lnTo>
                    <a:pt x="0" y="11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F6759727-0E15-4F0F-AB5B-703302541AEE}"/>
                </a:ext>
              </a:extLst>
            </p:cNvPr>
            <p:cNvSpPr>
              <a:spLocks/>
            </p:cNvSpPr>
            <p:nvPr/>
          </p:nvSpPr>
          <p:spPr bwMode="gray">
            <a:xfrm>
              <a:off x="1543" y="2971"/>
              <a:ext cx="28" cy="39"/>
            </a:xfrm>
            <a:custGeom>
              <a:avLst/>
              <a:gdLst>
                <a:gd name="T0" fmla="*/ 3 w 56"/>
                <a:gd name="T1" fmla="*/ 77 h 77"/>
                <a:gd name="T2" fmla="*/ 0 w 56"/>
                <a:gd name="T3" fmla="*/ 65 h 77"/>
                <a:gd name="T4" fmla="*/ 1 w 56"/>
                <a:gd name="T5" fmla="*/ 48 h 77"/>
                <a:gd name="T6" fmla="*/ 4 w 56"/>
                <a:gd name="T7" fmla="*/ 34 h 77"/>
                <a:gd name="T8" fmla="*/ 6 w 56"/>
                <a:gd name="T9" fmla="*/ 26 h 77"/>
                <a:gd name="T10" fmla="*/ 6 w 56"/>
                <a:gd name="T11" fmla="*/ 17 h 77"/>
                <a:gd name="T12" fmla="*/ 6 w 56"/>
                <a:gd name="T13" fmla="*/ 9 h 77"/>
                <a:gd name="T14" fmla="*/ 7 w 56"/>
                <a:gd name="T15" fmla="*/ 3 h 77"/>
                <a:gd name="T16" fmla="*/ 12 w 56"/>
                <a:gd name="T17" fmla="*/ 0 h 77"/>
                <a:gd name="T18" fmla="*/ 20 w 56"/>
                <a:gd name="T19" fmla="*/ 1 h 77"/>
                <a:gd name="T20" fmla="*/ 32 w 56"/>
                <a:gd name="T21" fmla="*/ 4 h 77"/>
                <a:gd name="T22" fmla="*/ 45 w 56"/>
                <a:gd name="T23" fmla="*/ 7 h 77"/>
                <a:gd name="T24" fmla="*/ 52 w 56"/>
                <a:gd name="T25" fmla="*/ 12 h 77"/>
                <a:gd name="T26" fmla="*/ 56 w 56"/>
                <a:gd name="T27" fmla="*/ 18 h 77"/>
                <a:gd name="T28" fmla="*/ 52 w 56"/>
                <a:gd name="T29" fmla="*/ 28 h 77"/>
                <a:gd name="T30" fmla="*/ 45 w 56"/>
                <a:gd name="T31" fmla="*/ 40 h 77"/>
                <a:gd name="T32" fmla="*/ 35 w 56"/>
                <a:gd name="T33" fmla="*/ 52 h 77"/>
                <a:gd name="T34" fmla="*/ 28 w 56"/>
                <a:gd name="T35" fmla="*/ 62 h 77"/>
                <a:gd name="T36" fmla="*/ 21 w 56"/>
                <a:gd name="T37" fmla="*/ 70 h 77"/>
                <a:gd name="T38" fmla="*/ 12 w 56"/>
                <a:gd name="T39" fmla="*/ 74 h 77"/>
                <a:gd name="T40" fmla="*/ 6 w 56"/>
                <a:gd name="T41" fmla="*/ 77 h 77"/>
                <a:gd name="T42" fmla="*/ 3 w 56"/>
                <a:gd name="T4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" h="77">
                  <a:moveTo>
                    <a:pt x="3" y="77"/>
                  </a:moveTo>
                  <a:lnTo>
                    <a:pt x="0" y="65"/>
                  </a:lnTo>
                  <a:lnTo>
                    <a:pt x="1" y="48"/>
                  </a:lnTo>
                  <a:lnTo>
                    <a:pt x="4" y="34"/>
                  </a:lnTo>
                  <a:lnTo>
                    <a:pt x="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7" y="3"/>
                  </a:lnTo>
                  <a:lnTo>
                    <a:pt x="12" y="0"/>
                  </a:lnTo>
                  <a:lnTo>
                    <a:pt x="20" y="1"/>
                  </a:lnTo>
                  <a:lnTo>
                    <a:pt x="32" y="4"/>
                  </a:lnTo>
                  <a:lnTo>
                    <a:pt x="45" y="7"/>
                  </a:lnTo>
                  <a:lnTo>
                    <a:pt x="52" y="12"/>
                  </a:lnTo>
                  <a:lnTo>
                    <a:pt x="56" y="18"/>
                  </a:lnTo>
                  <a:lnTo>
                    <a:pt x="52" y="28"/>
                  </a:lnTo>
                  <a:lnTo>
                    <a:pt x="45" y="40"/>
                  </a:lnTo>
                  <a:lnTo>
                    <a:pt x="35" y="52"/>
                  </a:lnTo>
                  <a:lnTo>
                    <a:pt x="28" y="62"/>
                  </a:lnTo>
                  <a:lnTo>
                    <a:pt x="21" y="70"/>
                  </a:lnTo>
                  <a:lnTo>
                    <a:pt x="12" y="74"/>
                  </a:lnTo>
                  <a:lnTo>
                    <a:pt x="6" y="77"/>
                  </a:lnTo>
                  <a:lnTo>
                    <a:pt x="3" y="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0635B9D0-0717-4924-B671-BB626966A9B2}"/>
                </a:ext>
              </a:extLst>
            </p:cNvPr>
            <p:cNvSpPr>
              <a:spLocks/>
            </p:cNvSpPr>
            <p:nvPr/>
          </p:nvSpPr>
          <p:spPr bwMode="gray">
            <a:xfrm>
              <a:off x="1557" y="2907"/>
              <a:ext cx="40" cy="64"/>
            </a:xfrm>
            <a:custGeom>
              <a:avLst/>
              <a:gdLst>
                <a:gd name="T0" fmla="*/ 0 w 79"/>
                <a:gd name="T1" fmla="*/ 109 h 128"/>
                <a:gd name="T2" fmla="*/ 3 w 79"/>
                <a:gd name="T3" fmla="*/ 97 h 128"/>
                <a:gd name="T4" fmla="*/ 7 w 79"/>
                <a:gd name="T5" fmla="*/ 84 h 128"/>
                <a:gd name="T6" fmla="*/ 12 w 79"/>
                <a:gd name="T7" fmla="*/ 70 h 128"/>
                <a:gd name="T8" fmla="*/ 14 w 79"/>
                <a:gd name="T9" fmla="*/ 59 h 128"/>
                <a:gd name="T10" fmla="*/ 14 w 79"/>
                <a:gd name="T11" fmla="*/ 49 h 128"/>
                <a:gd name="T12" fmla="*/ 14 w 79"/>
                <a:gd name="T13" fmla="*/ 39 h 128"/>
                <a:gd name="T14" fmla="*/ 15 w 79"/>
                <a:gd name="T15" fmla="*/ 30 h 128"/>
                <a:gd name="T16" fmla="*/ 21 w 79"/>
                <a:gd name="T17" fmla="*/ 24 h 128"/>
                <a:gd name="T18" fmla="*/ 35 w 79"/>
                <a:gd name="T19" fmla="*/ 16 h 128"/>
                <a:gd name="T20" fmla="*/ 46 w 79"/>
                <a:gd name="T21" fmla="*/ 11 h 128"/>
                <a:gd name="T22" fmla="*/ 55 w 79"/>
                <a:gd name="T23" fmla="*/ 5 h 128"/>
                <a:gd name="T24" fmla="*/ 59 w 79"/>
                <a:gd name="T25" fmla="*/ 3 h 128"/>
                <a:gd name="T26" fmla="*/ 63 w 79"/>
                <a:gd name="T27" fmla="*/ 2 h 128"/>
                <a:gd name="T28" fmla="*/ 66 w 79"/>
                <a:gd name="T29" fmla="*/ 0 h 128"/>
                <a:gd name="T30" fmla="*/ 69 w 79"/>
                <a:gd name="T31" fmla="*/ 0 h 128"/>
                <a:gd name="T32" fmla="*/ 73 w 79"/>
                <a:gd name="T33" fmla="*/ 0 h 128"/>
                <a:gd name="T34" fmla="*/ 76 w 79"/>
                <a:gd name="T35" fmla="*/ 2 h 128"/>
                <a:gd name="T36" fmla="*/ 77 w 79"/>
                <a:gd name="T37" fmla="*/ 3 h 128"/>
                <a:gd name="T38" fmla="*/ 79 w 79"/>
                <a:gd name="T39" fmla="*/ 8 h 128"/>
                <a:gd name="T40" fmla="*/ 79 w 79"/>
                <a:gd name="T41" fmla="*/ 13 h 128"/>
                <a:gd name="T42" fmla="*/ 77 w 79"/>
                <a:gd name="T43" fmla="*/ 33 h 128"/>
                <a:gd name="T44" fmla="*/ 73 w 79"/>
                <a:gd name="T45" fmla="*/ 53 h 128"/>
                <a:gd name="T46" fmla="*/ 63 w 79"/>
                <a:gd name="T47" fmla="*/ 73 h 128"/>
                <a:gd name="T48" fmla="*/ 54 w 79"/>
                <a:gd name="T49" fmla="*/ 84 h 128"/>
                <a:gd name="T50" fmla="*/ 45 w 79"/>
                <a:gd name="T51" fmla="*/ 92 h 128"/>
                <a:gd name="T52" fmla="*/ 38 w 79"/>
                <a:gd name="T53" fmla="*/ 98 h 128"/>
                <a:gd name="T54" fmla="*/ 37 w 79"/>
                <a:gd name="T55" fmla="*/ 106 h 128"/>
                <a:gd name="T56" fmla="*/ 37 w 79"/>
                <a:gd name="T57" fmla="*/ 111 h 128"/>
                <a:gd name="T58" fmla="*/ 37 w 79"/>
                <a:gd name="T59" fmla="*/ 115 h 128"/>
                <a:gd name="T60" fmla="*/ 37 w 79"/>
                <a:gd name="T61" fmla="*/ 120 h 128"/>
                <a:gd name="T62" fmla="*/ 37 w 79"/>
                <a:gd name="T63" fmla="*/ 123 h 128"/>
                <a:gd name="T64" fmla="*/ 37 w 79"/>
                <a:gd name="T65" fmla="*/ 126 h 128"/>
                <a:gd name="T66" fmla="*/ 34 w 79"/>
                <a:gd name="T67" fmla="*/ 128 h 128"/>
                <a:gd name="T68" fmla="*/ 32 w 79"/>
                <a:gd name="T69" fmla="*/ 128 h 128"/>
                <a:gd name="T70" fmla="*/ 28 w 79"/>
                <a:gd name="T71" fmla="*/ 128 h 128"/>
                <a:gd name="T72" fmla="*/ 18 w 79"/>
                <a:gd name="T73" fmla="*/ 125 h 128"/>
                <a:gd name="T74" fmla="*/ 9 w 79"/>
                <a:gd name="T75" fmla="*/ 118 h 128"/>
                <a:gd name="T76" fmla="*/ 3 w 79"/>
                <a:gd name="T77" fmla="*/ 112 h 128"/>
                <a:gd name="T78" fmla="*/ 0 w 79"/>
                <a:gd name="T79" fmla="*/ 10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9" h="128">
                  <a:moveTo>
                    <a:pt x="0" y="109"/>
                  </a:moveTo>
                  <a:lnTo>
                    <a:pt x="3" y="97"/>
                  </a:lnTo>
                  <a:lnTo>
                    <a:pt x="7" y="84"/>
                  </a:lnTo>
                  <a:lnTo>
                    <a:pt x="12" y="70"/>
                  </a:lnTo>
                  <a:lnTo>
                    <a:pt x="14" y="59"/>
                  </a:lnTo>
                  <a:lnTo>
                    <a:pt x="14" y="49"/>
                  </a:lnTo>
                  <a:lnTo>
                    <a:pt x="14" y="39"/>
                  </a:lnTo>
                  <a:lnTo>
                    <a:pt x="15" y="30"/>
                  </a:lnTo>
                  <a:lnTo>
                    <a:pt x="21" y="24"/>
                  </a:lnTo>
                  <a:lnTo>
                    <a:pt x="35" y="16"/>
                  </a:lnTo>
                  <a:lnTo>
                    <a:pt x="46" y="11"/>
                  </a:lnTo>
                  <a:lnTo>
                    <a:pt x="55" y="5"/>
                  </a:lnTo>
                  <a:lnTo>
                    <a:pt x="59" y="3"/>
                  </a:lnTo>
                  <a:lnTo>
                    <a:pt x="63" y="2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3" y="0"/>
                  </a:lnTo>
                  <a:lnTo>
                    <a:pt x="76" y="2"/>
                  </a:lnTo>
                  <a:lnTo>
                    <a:pt x="77" y="3"/>
                  </a:lnTo>
                  <a:lnTo>
                    <a:pt x="79" y="8"/>
                  </a:lnTo>
                  <a:lnTo>
                    <a:pt x="79" y="13"/>
                  </a:lnTo>
                  <a:lnTo>
                    <a:pt x="77" y="33"/>
                  </a:lnTo>
                  <a:lnTo>
                    <a:pt x="73" y="53"/>
                  </a:lnTo>
                  <a:lnTo>
                    <a:pt x="63" y="73"/>
                  </a:lnTo>
                  <a:lnTo>
                    <a:pt x="54" y="84"/>
                  </a:lnTo>
                  <a:lnTo>
                    <a:pt x="45" y="92"/>
                  </a:lnTo>
                  <a:lnTo>
                    <a:pt x="38" y="98"/>
                  </a:lnTo>
                  <a:lnTo>
                    <a:pt x="37" y="106"/>
                  </a:lnTo>
                  <a:lnTo>
                    <a:pt x="37" y="111"/>
                  </a:lnTo>
                  <a:lnTo>
                    <a:pt x="37" y="115"/>
                  </a:lnTo>
                  <a:lnTo>
                    <a:pt x="37" y="120"/>
                  </a:lnTo>
                  <a:lnTo>
                    <a:pt x="37" y="123"/>
                  </a:lnTo>
                  <a:lnTo>
                    <a:pt x="37" y="126"/>
                  </a:lnTo>
                  <a:lnTo>
                    <a:pt x="34" y="128"/>
                  </a:lnTo>
                  <a:lnTo>
                    <a:pt x="32" y="128"/>
                  </a:lnTo>
                  <a:lnTo>
                    <a:pt x="28" y="128"/>
                  </a:lnTo>
                  <a:lnTo>
                    <a:pt x="18" y="125"/>
                  </a:lnTo>
                  <a:lnTo>
                    <a:pt x="9" y="118"/>
                  </a:lnTo>
                  <a:lnTo>
                    <a:pt x="3" y="112"/>
                  </a:lnTo>
                  <a:lnTo>
                    <a:pt x="0" y="109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3" name="Freeform 15">
              <a:extLst>
                <a:ext uri="{FF2B5EF4-FFF2-40B4-BE49-F238E27FC236}">
                  <a16:creationId xmlns:a16="http://schemas.microsoft.com/office/drawing/2014/main" id="{8665675C-9B30-4AEF-BA8C-41559CFC6078}"/>
                </a:ext>
              </a:extLst>
            </p:cNvPr>
            <p:cNvSpPr>
              <a:spLocks/>
            </p:cNvSpPr>
            <p:nvPr/>
          </p:nvSpPr>
          <p:spPr bwMode="gray">
            <a:xfrm>
              <a:off x="2131" y="2649"/>
              <a:ext cx="33" cy="38"/>
            </a:xfrm>
            <a:custGeom>
              <a:avLst/>
              <a:gdLst>
                <a:gd name="T0" fmla="*/ 0 w 65"/>
                <a:gd name="T1" fmla="*/ 42 h 74"/>
                <a:gd name="T2" fmla="*/ 3 w 65"/>
                <a:gd name="T3" fmla="*/ 50 h 74"/>
                <a:gd name="T4" fmla="*/ 7 w 65"/>
                <a:gd name="T5" fmla="*/ 60 h 74"/>
                <a:gd name="T6" fmla="*/ 12 w 65"/>
                <a:gd name="T7" fmla="*/ 68 h 74"/>
                <a:gd name="T8" fmla="*/ 20 w 65"/>
                <a:gd name="T9" fmla="*/ 74 h 74"/>
                <a:gd name="T10" fmla="*/ 29 w 65"/>
                <a:gd name="T11" fmla="*/ 73 h 74"/>
                <a:gd name="T12" fmla="*/ 40 w 65"/>
                <a:gd name="T13" fmla="*/ 67 h 74"/>
                <a:gd name="T14" fmla="*/ 52 w 65"/>
                <a:gd name="T15" fmla="*/ 59 h 74"/>
                <a:gd name="T16" fmla="*/ 60 w 65"/>
                <a:gd name="T17" fmla="*/ 50 h 74"/>
                <a:gd name="T18" fmla="*/ 65 w 65"/>
                <a:gd name="T19" fmla="*/ 39 h 74"/>
                <a:gd name="T20" fmla="*/ 62 w 65"/>
                <a:gd name="T21" fmla="*/ 29 h 74"/>
                <a:gd name="T22" fmla="*/ 55 w 65"/>
                <a:gd name="T23" fmla="*/ 20 h 74"/>
                <a:gd name="T24" fmla="*/ 49 w 65"/>
                <a:gd name="T25" fmla="*/ 11 h 74"/>
                <a:gd name="T26" fmla="*/ 43 w 65"/>
                <a:gd name="T27" fmla="*/ 3 h 74"/>
                <a:gd name="T28" fmla="*/ 35 w 65"/>
                <a:gd name="T29" fmla="*/ 0 h 74"/>
                <a:gd name="T30" fmla="*/ 24 w 65"/>
                <a:gd name="T31" fmla="*/ 3 h 74"/>
                <a:gd name="T32" fmla="*/ 15 w 65"/>
                <a:gd name="T33" fmla="*/ 11 h 74"/>
                <a:gd name="T34" fmla="*/ 9 w 65"/>
                <a:gd name="T35" fmla="*/ 22 h 74"/>
                <a:gd name="T36" fmla="*/ 4 w 65"/>
                <a:gd name="T37" fmla="*/ 31 h 74"/>
                <a:gd name="T38" fmla="*/ 1 w 65"/>
                <a:gd name="T39" fmla="*/ 39 h 74"/>
                <a:gd name="T40" fmla="*/ 0 w 65"/>
                <a:gd name="T41" fmla="*/ 4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5" h="74">
                  <a:moveTo>
                    <a:pt x="0" y="42"/>
                  </a:moveTo>
                  <a:lnTo>
                    <a:pt x="3" y="50"/>
                  </a:lnTo>
                  <a:lnTo>
                    <a:pt x="7" y="60"/>
                  </a:lnTo>
                  <a:lnTo>
                    <a:pt x="12" y="68"/>
                  </a:lnTo>
                  <a:lnTo>
                    <a:pt x="20" y="74"/>
                  </a:lnTo>
                  <a:lnTo>
                    <a:pt x="29" y="73"/>
                  </a:lnTo>
                  <a:lnTo>
                    <a:pt x="40" y="67"/>
                  </a:lnTo>
                  <a:lnTo>
                    <a:pt x="52" y="59"/>
                  </a:lnTo>
                  <a:lnTo>
                    <a:pt x="60" y="50"/>
                  </a:lnTo>
                  <a:lnTo>
                    <a:pt x="65" y="39"/>
                  </a:lnTo>
                  <a:lnTo>
                    <a:pt x="62" y="29"/>
                  </a:lnTo>
                  <a:lnTo>
                    <a:pt x="55" y="20"/>
                  </a:lnTo>
                  <a:lnTo>
                    <a:pt x="49" y="11"/>
                  </a:lnTo>
                  <a:lnTo>
                    <a:pt x="43" y="3"/>
                  </a:lnTo>
                  <a:lnTo>
                    <a:pt x="35" y="0"/>
                  </a:lnTo>
                  <a:lnTo>
                    <a:pt x="24" y="3"/>
                  </a:lnTo>
                  <a:lnTo>
                    <a:pt x="15" y="11"/>
                  </a:lnTo>
                  <a:lnTo>
                    <a:pt x="9" y="22"/>
                  </a:lnTo>
                  <a:lnTo>
                    <a:pt x="4" y="31"/>
                  </a:lnTo>
                  <a:lnTo>
                    <a:pt x="1" y="39"/>
                  </a:lnTo>
                  <a:lnTo>
                    <a:pt x="0" y="4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4" name="Freeform 16">
              <a:extLst>
                <a:ext uri="{FF2B5EF4-FFF2-40B4-BE49-F238E27FC236}">
                  <a16:creationId xmlns:a16="http://schemas.microsoft.com/office/drawing/2014/main" id="{934FD50E-2272-4DBC-82D6-42066CD0AA12}"/>
                </a:ext>
              </a:extLst>
            </p:cNvPr>
            <p:cNvSpPr>
              <a:spLocks/>
            </p:cNvSpPr>
            <p:nvPr/>
          </p:nvSpPr>
          <p:spPr bwMode="gray">
            <a:xfrm>
              <a:off x="2830" y="2307"/>
              <a:ext cx="60" cy="100"/>
            </a:xfrm>
            <a:custGeom>
              <a:avLst/>
              <a:gdLst>
                <a:gd name="T0" fmla="*/ 7 w 119"/>
                <a:gd name="T1" fmla="*/ 199 h 200"/>
                <a:gd name="T2" fmla="*/ 7 w 119"/>
                <a:gd name="T3" fmla="*/ 197 h 200"/>
                <a:gd name="T4" fmla="*/ 7 w 119"/>
                <a:gd name="T5" fmla="*/ 196 h 200"/>
                <a:gd name="T6" fmla="*/ 12 w 119"/>
                <a:gd name="T7" fmla="*/ 185 h 200"/>
                <a:gd name="T8" fmla="*/ 21 w 119"/>
                <a:gd name="T9" fmla="*/ 172 h 200"/>
                <a:gd name="T10" fmla="*/ 29 w 119"/>
                <a:gd name="T11" fmla="*/ 155 h 200"/>
                <a:gd name="T12" fmla="*/ 34 w 119"/>
                <a:gd name="T13" fmla="*/ 146 h 200"/>
                <a:gd name="T14" fmla="*/ 38 w 119"/>
                <a:gd name="T15" fmla="*/ 138 h 200"/>
                <a:gd name="T16" fmla="*/ 40 w 119"/>
                <a:gd name="T17" fmla="*/ 134 h 200"/>
                <a:gd name="T18" fmla="*/ 37 w 119"/>
                <a:gd name="T19" fmla="*/ 131 h 200"/>
                <a:gd name="T20" fmla="*/ 29 w 119"/>
                <a:gd name="T21" fmla="*/ 126 h 200"/>
                <a:gd name="T22" fmla="*/ 18 w 119"/>
                <a:gd name="T23" fmla="*/ 123 h 200"/>
                <a:gd name="T24" fmla="*/ 9 w 119"/>
                <a:gd name="T25" fmla="*/ 121 h 200"/>
                <a:gd name="T26" fmla="*/ 3 w 119"/>
                <a:gd name="T27" fmla="*/ 118 h 200"/>
                <a:gd name="T28" fmla="*/ 0 w 119"/>
                <a:gd name="T29" fmla="*/ 113 h 200"/>
                <a:gd name="T30" fmla="*/ 1 w 119"/>
                <a:gd name="T31" fmla="*/ 106 h 200"/>
                <a:gd name="T32" fmla="*/ 7 w 119"/>
                <a:gd name="T33" fmla="*/ 93 h 200"/>
                <a:gd name="T34" fmla="*/ 26 w 119"/>
                <a:gd name="T35" fmla="*/ 65 h 200"/>
                <a:gd name="T36" fmla="*/ 43 w 119"/>
                <a:gd name="T37" fmla="*/ 40 h 200"/>
                <a:gd name="T38" fmla="*/ 62 w 119"/>
                <a:gd name="T39" fmla="*/ 23 h 200"/>
                <a:gd name="T40" fmla="*/ 66 w 119"/>
                <a:gd name="T41" fmla="*/ 20 h 200"/>
                <a:gd name="T42" fmla="*/ 69 w 119"/>
                <a:gd name="T43" fmla="*/ 16 h 200"/>
                <a:gd name="T44" fmla="*/ 73 w 119"/>
                <a:gd name="T45" fmla="*/ 11 h 200"/>
                <a:gd name="T46" fmla="*/ 76 w 119"/>
                <a:gd name="T47" fmla="*/ 8 h 200"/>
                <a:gd name="T48" fmla="*/ 77 w 119"/>
                <a:gd name="T49" fmla="*/ 3 h 200"/>
                <a:gd name="T50" fmla="*/ 79 w 119"/>
                <a:gd name="T51" fmla="*/ 2 h 200"/>
                <a:gd name="T52" fmla="*/ 80 w 119"/>
                <a:gd name="T53" fmla="*/ 0 h 200"/>
                <a:gd name="T54" fmla="*/ 80 w 119"/>
                <a:gd name="T55" fmla="*/ 0 h 200"/>
                <a:gd name="T56" fmla="*/ 82 w 119"/>
                <a:gd name="T57" fmla="*/ 0 h 200"/>
                <a:gd name="T58" fmla="*/ 82 w 119"/>
                <a:gd name="T59" fmla="*/ 5 h 200"/>
                <a:gd name="T60" fmla="*/ 83 w 119"/>
                <a:gd name="T61" fmla="*/ 9 h 200"/>
                <a:gd name="T62" fmla="*/ 83 w 119"/>
                <a:gd name="T63" fmla="*/ 28 h 200"/>
                <a:gd name="T64" fmla="*/ 82 w 119"/>
                <a:gd name="T65" fmla="*/ 47 h 200"/>
                <a:gd name="T66" fmla="*/ 80 w 119"/>
                <a:gd name="T67" fmla="*/ 65 h 200"/>
                <a:gd name="T68" fmla="*/ 79 w 119"/>
                <a:gd name="T69" fmla="*/ 81 h 200"/>
                <a:gd name="T70" fmla="*/ 79 w 119"/>
                <a:gd name="T71" fmla="*/ 93 h 200"/>
                <a:gd name="T72" fmla="*/ 83 w 119"/>
                <a:gd name="T73" fmla="*/ 98 h 200"/>
                <a:gd name="T74" fmla="*/ 91 w 119"/>
                <a:gd name="T75" fmla="*/ 101 h 200"/>
                <a:gd name="T76" fmla="*/ 99 w 119"/>
                <a:gd name="T77" fmla="*/ 103 h 200"/>
                <a:gd name="T78" fmla="*/ 108 w 119"/>
                <a:gd name="T79" fmla="*/ 106 h 200"/>
                <a:gd name="T80" fmla="*/ 116 w 119"/>
                <a:gd name="T81" fmla="*/ 109 h 200"/>
                <a:gd name="T82" fmla="*/ 119 w 119"/>
                <a:gd name="T83" fmla="*/ 113 h 200"/>
                <a:gd name="T84" fmla="*/ 119 w 119"/>
                <a:gd name="T85" fmla="*/ 121 h 200"/>
                <a:gd name="T86" fmla="*/ 111 w 119"/>
                <a:gd name="T87" fmla="*/ 134 h 200"/>
                <a:gd name="T88" fmla="*/ 101 w 119"/>
                <a:gd name="T89" fmla="*/ 149 h 200"/>
                <a:gd name="T90" fmla="*/ 87 w 119"/>
                <a:gd name="T91" fmla="*/ 165 h 200"/>
                <a:gd name="T92" fmla="*/ 73 w 119"/>
                <a:gd name="T93" fmla="*/ 179 h 200"/>
                <a:gd name="T94" fmla="*/ 59 w 119"/>
                <a:gd name="T95" fmla="*/ 190 h 200"/>
                <a:gd name="T96" fmla="*/ 46 w 119"/>
                <a:gd name="T97" fmla="*/ 197 h 200"/>
                <a:gd name="T98" fmla="*/ 31 w 119"/>
                <a:gd name="T99" fmla="*/ 200 h 200"/>
                <a:gd name="T100" fmla="*/ 18 w 119"/>
                <a:gd name="T101" fmla="*/ 200 h 200"/>
                <a:gd name="T102" fmla="*/ 10 w 119"/>
                <a:gd name="T103" fmla="*/ 199 h 200"/>
                <a:gd name="T104" fmla="*/ 7 w 119"/>
                <a:gd name="T105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9" h="200">
                  <a:moveTo>
                    <a:pt x="7" y="199"/>
                  </a:moveTo>
                  <a:lnTo>
                    <a:pt x="7" y="197"/>
                  </a:lnTo>
                  <a:lnTo>
                    <a:pt x="7" y="196"/>
                  </a:lnTo>
                  <a:lnTo>
                    <a:pt x="12" y="185"/>
                  </a:lnTo>
                  <a:lnTo>
                    <a:pt x="21" y="172"/>
                  </a:lnTo>
                  <a:lnTo>
                    <a:pt x="29" y="155"/>
                  </a:lnTo>
                  <a:lnTo>
                    <a:pt x="34" y="146"/>
                  </a:lnTo>
                  <a:lnTo>
                    <a:pt x="38" y="138"/>
                  </a:lnTo>
                  <a:lnTo>
                    <a:pt x="40" y="134"/>
                  </a:lnTo>
                  <a:lnTo>
                    <a:pt x="37" y="131"/>
                  </a:lnTo>
                  <a:lnTo>
                    <a:pt x="29" y="126"/>
                  </a:lnTo>
                  <a:lnTo>
                    <a:pt x="18" y="123"/>
                  </a:lnTo>
                  <a:lnTo>
                    <a:pt x="9" y="121"/>
                  </a:lnTo>
                  <a:lnTo>
                    <a:pt x="3" y="118"/>
                  </a:lnTo>
                  <a:lnTo>
                    <a:pt x="0" y="113"/>
                  </a:lnTo>
                  <a:lnTo>
                    <a:pt x="1" y="106"/>
                  </a:lnTo>
                  <a:lnTo>
                    <a:pt x="7" y="93"/>
                  </a:lnTo>
                  <a:lnTo>
                    <a:pt x="26" y="65"/>
                  </a:lnTo>
                  <a:lnTo>
                    <a:pt x="43" y="40"/>
                  </a:lnTo>
                  <a:lnTo>
                    <a:pt x="62" y="23"/>
                  </a:lnTo>
                  <a:lnTo>
                    <a:pt x="66" y="20"/>
                  </a:lnTo>
                  <a:lnTo>
                    <a:pt x="69" y="16"/>
                  </a:lnTo>
                  <a:lnTo>
                    <a:pt x="73" y="11"/>
                  </a:lnTo>
                  <a:lnTo>
                    <a:pt x="76" y="8"/>
                  </a:lnTo>
                  <a:lnTo>
                    <a:pt x="77" y="3"/>
                  </a:lnTo>
                  <a:lnTo>
                    <a:pt x="79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28"/>
                  </a:lnTo>
                  <a:lnTo>
                    <a:pt x="82" y="47"/>
                  </a:lnTo>
                  <a:lnTo>
                    <a:pt x="80" y="65"/>
                  </a:lnTo>
                  <a:lnTo>
                    <a:pt x="79" y="81"/>
                  </a:lnTo>
                  <a:lnTo>
                    <a:pt x="79" y="93"/>
                  </a:lnTo>
                  <a:lnTo>
                    <a:pt x="83" y="98"/>
                  </a:lnTo>
                  <a:lnTo>
                    <a:pt x="91" y="101"/>
                  </a:lnTo>
                  <a:lnTo>
                    <a:pt x="99" y="103"/>
                  </a:lnTo>
                  <a:lnTo>
                    <a:pt x="108" y="106"/>
                  </a:lnTo>
                  <a:lnTo>
                    <a:pt x="116" y="109"/>
                  </a:lnTo>
                  <a:lnTo>
                    <a:pt x="119" y="113"/>
                  </a:lnTo>
                  <a:lnTo>
                    <a:pt x="119" y="121"/>
                  </a:lnTo>
                  <a:lnTo>
                    <a:pt x="111" y="134"/>
                  </a:lnTo>
                  <a:lnTo>
                    <a:pt x="101" y="149"/>
                  </a:lnTo>
                  <a:lnTo>
                    <a:pt x="87" y="165"/>
                  </a:lnTo>
                  <a:lnTo>
                    <a:pt x="73" y="179"/>
                  </a:lnTo>
                  <a:lnTo>
                    <a:pt x="59" y="190"/>
                  </a:lnTo>
                  <a:lnTo>
                    <a:pt x="46" y="197"/>
                  </a:lnTo>
                  <a:lnTo>
                    <a:pt x="31" y="200"/>
                  </a:lnTo>
                  <a:lnTo>
                    <a:pt x="18" y="200"/>
                  </a:lnTo>
                  <a:lnTo>
                    <a:pt x="10" y="199"/>
                  </a:lnTo>
                  <a:lnTo>
                    <a:pt x="7" y="199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EB6EB9E0-1EB6-4483-9B67-5EDCF6B82D69}"/>
                </a:ext>
              </a:extLst>
            </p:cNvPr>
            <p:cNvSpPr>
              <a:spLocks/>
            </p:cNvSpPr>
            <p:nvPr/>
          </p:nvSpPr>
          <p:spPr bwMode="gray">
            <a:xfrm>
              <a:off x="3024" y="1032"/>
              <a:ext cx="767" cy="740"/>
            </a:xfrm>
            <a:custGeom>
              <a:avLst/>
              <a:gdLst>
                <a:gd name="T0" fmla="*/ 67 w 1535"/>
                <a:gd name="T1" fmla="*/ 1424 h 1480"/>
                <a:gd name="T2" fmla="*/ 106 w 1535"/>
                <a:gd name="T3" fmla="*/ 1297 h 1480"/>
                <a:gd name="T4" fmla="*/ 45 w 1535"/>
                <a:gd name="T5" fmla="*/ 1222 h 1480"/>
                <a:gd name="T6" fmla="*/ 8 w 1535"/>
                <a:gd name="T7" fmla="*/ 1131 h 1480"/>
                <a:gd name="T8" fmla="*/ 33 w 1535"/>
                <a:gd name="T9" fmla="*/ 1025 h 1480"/>
                <a:gd name="T10" fmla="*/ 100 w 1535"/>
                <a:gd name="T11" fmla="*/ 976 h 1480"/>
                <a:gd name="T12" fmla="*/ 139 w 1535"/>
                <a:gd name="T13" fmla="*/ 980 h 1480"/>
                <a:gd name="T14" fmla="*/ 191 w 1535"/>
                <a:gd name="T15" fmla="*/ 904 h 1480"/>
                <a:gd name="T16" fmla="*/ 151 w 1535"/>
                <a:gd name="T17" fmla="*/ 794 h 1480"/>
                <a:gd name="T18" fmla="*/ 241 w 1535"/>
                <a:gd name="T19" fmla="*/ 823 h 1480"/>
                <a:gd name="T20" fmla="*/ 372 w 1535"/>
                <a:gd name="T21" fmla="*/ 847 h 1480"/>
                <a:gd name="T22" fmla="*/ 415 w 1535"/>
                <a:gd name="T23" fmla="*/ 752 h 1480"/>
                <a:gd name="T24" fmla="*/ 398 w 1535"/>
                <a:gd name="T25" fmla="*/ 628 h 1480"/>
                <a:gd name="T26" fmla="*/ 468 w 1535"/>
                <a:gd name="T27" fmla="*/ 516 h 1480"/>
                <a:gd name="T28" fmla="*/ 491 w 1535"/>
                <a:gd name="T29" fmla="*/ 353 h 1480"/>
                <a:gd name="T30" fmla="*/ 438 w 1535"/>
                <a:gd name="T31" fmla="*/ 154 h 1480"/>
                <a:gd name="T32" fmla="*/ 445 w 1535"/>
                <a:gd name="T33" fmla="*/ 41 h 1480"/>
                <a:gd name="T34" fmla="*/ 501 w 1535"/>
                <a:gd name="T35" fmla="*/ 17 h 1480"/>
                <a:gd name="T36" fmla="*/ 508 w 1535"/>
                <a:gd name="T37" fmla="*/ 0 h 1480"/>
                <a:gd name="T38" fmla="*/ 614 w 1535"/>
                <a:gd name="T39" fmla="*/ 101 h 1480"/>
                <a:gd name="T40" fmla="*/ 698 w 1535"/>
                <a:gd name="T41" fmla="*/ 216 h 1480"/>
                <a:gd name="T42" fmla="*/ 827 w 1535"/>
                <a:gd name="T43" fmla="*/ 347 h 1480"/>
                <a:gd name="T44" fmla="*/ 940 w 1535"/>
                <a:gd name="T45" fmla="*/ 424 h 1480"/>
                <a:gd name="T46" fmla="*/ 984 w 1535"/>
                <a:gd name="T47" fmla="*/ 468 h 1480"/>
                <a:gd name="T48" fmla="*/ 1099 w 1535"/>
                <a:gd name="T49" fmla="*/ 465 h 1480"/>
                <a:gd name="T50" fmla="*/ 1111 w 1535"/>
                <a:gd name="T51" fmla="*/ 476 h 1480"/>
                <a:gd name="T52" fmla="*/ 1178 w 1535"/>
                <a:gd name="T53" fmla="*/ 519 h 1480"/>
                <a:gd name="T54" fmla="*/ 1290 w 1535"/>
                <a:gd name="T55" fmla="*/ 500 h 1480"/>
                <a:gd name="T56" fmla="*/ 1381 w 1535"/>
                <a:gd name="T57" fmla="*/ 381 h 1480"/>
                <a:gd name="T58" fmla="*/ 1398 w 1535"/>
                <a:gd name="T59" fmla="*/ 361 h 1480"/>
                <a:gd name="T60" fmla="*/ 1381 w 1535"/>
                <a:gd name="T61" fmla="*/ 466 h 1480"/>
                <a:gd name="T62" fmla="*/ 1342 w 1535"/>
                <a:gd name="T63" fmla="*/ 575 h 1480"/>
                <a:gd name="T64" fmla="*/ 1403 w 1535"/>
                <a:gd name="T65" fmla="*/ 629 h 1480"/>
                <a:gd name="T66" fmla="*/ 1419 w 1535"/>
                <a:gd name="T67" fmla="*/ 637 h 1480"/>
                <a:gd name="T68" fmla="*/ 1411 w 1535"/>
                <a:gd name="T69" fmla="*/ 729 h 1480"/>
                <a:gd name="T70" fmla="*/ 1467 w 1535"/>
                <a:gd name="T71" fmla="*/ 736 h 1480"/>
                <a:gd name="T72" fmla="*/ 1526 w 1535"/>
                <a:gd name="T73" fmla="*/ 681 h 1480"/>
                <a:gd name="T74" fmla="*/ 1482 w 1535"/>
                <a:gd name="T75" fmla="*/ 755 h 1480"/>
                <a:gd name="T76" fmla="*/ 1402 w 1535"/>
                <a:gd name="T77" fmla="*/ 780 h 1480"/>
                <a:gd name="T78" fmla="*/ 1311 w 1535"/>
                <a:gd name="T79" fmla="*/ 837 h 1480"/>
                <a:gd name="T80" fmla="*/ 1254 w 1535"/>
                <a:gd name="T81" fmla="*/ 875 h 1480"/>
                <a:gd name="T82" fmla="*/ 1108 w 1535"/>
                <a:gd name="T83" fmla="*/ 885 h 1480"/>
                <a:gd name="T84" fmla="*/ 973 w 1535"/>
                <a:gd name="T85" fmla="*/ 1038 h 1480"/>
                <a:gd name="T86" fmla="*/ 945 w 1535"/>
                <a:gd name="T87" fmla="*/ 1168 h 1480"/>
                <a:gd name="T88" fmla="*/ 887 w 1535"/>
                <a:gd name="T89" fmla="*/ 1230 h 1480"/>
                <a:gd name="T90" fmla="*/ 693 w 1535"/>
                <a:gd name="T91" fmla="*/ 1125 h 1480"/>
                <a:gd name="T92" fmla="*/ 592 w 1535"/>
                <a:gd name="T93" fmla="*/ 1073 h 1480"/>
                <a:gd name="T94" fmla="*/ 448 w 1535"/>
                <a:gd name="T95" fmla="*/ 1045 h 1480"/>
                <a:gd name="T96" fmla="*/ 319 w 1535"/>
                <a:gd name="T97" fmla="*/ 1143 h 1480"/>
                <a:gd name="T98" fmla="*/ 241 w 1535"/>
                <a:gd name="T99" fmla="*/ 1053 h 1480"/>
                <a:gd name="T100" fmla="*/ 153 w 1535"/>
                <a:gd name="T101" fmla="*/ 1109 h 1480"/>
                <a:gd name="T102" fmla="*/ 185 w 1535"/>
                <a:gd name="T103" fmla="*/ 1185 h 1480"/>
                <a:gd name="T104" fmla="*/ 250 w 1535"/>
                <a:gd name="T105" fmla="*/ 1219 h 1480"/>
                <a:gd name="T106" fmla="*/ 356 w 1535"/>
                <a:gd name="T107" fmla="*/ 1278 h 1480"/>
                <a:gd name="T108" fmla="*/ 367 w 1535"/>
                <a:gd name="T109" fmla="*/ 1348 h 1480"/>
                <a:gd name="T110" fmla="*/ 250 w 1535"/>
                <a:gd name="T111" fmla="*/ 1325 h 1480"/>
                <a:gd name="T112" fmla="*/ 190 w 1535"/>
                <a:gd name="T113" fmla="*/ 1370 h 1480"/>
                <a:gd name="T114" fmla="*/ 159 w 1535"/>
                <a:gd name="T115" fmla="*/ 1437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35" h="1480">
                  <a:moveTo>
                    <a:pt x="129" y="1477"/>
                  </a:moveTo>
                  <a:lnTo>
                    <a:pt x="117" y="1477"/>
                  </a:lnTo>
                  <a:lnTo>
                    <a:pt x="106" y="1479"/>
                  </a:lnTo>
                  <a:lnTo>
                    <a:pt x="97" y="1480"/>
                  </a:lnTo>
                  <a:lnTo>
                    <a:pt x="87" y="1479"/>
                  </a:lnTo>
                  <a:lnTo>
                    <a:pt x="81" y="1471"/>
                  </a:lnTo>
                  <a:lnTo>
                    <a:pt x="76" y="1458"/>
                  </a:lnTo>
                  <a:lnTo>
                    <a:pt x="72" y="1440"/>
                  </a:lnTo>
                  <a:lnTo>
                    <a:pt x="67" y="1424"/>
                  </a:lnTo>
                  <a:lnTo>
                    <a:pt x="62" y="1410"/>
                  </a:lnTo>
                  <a:lnTo>
                    <a:pt x="62" y="1396"/>
                  </a:lnTo>
                  <a:lnTo>
                    <a:pt x="67" y="1381"/>
                  </a:lnTo>
                  <a:lnTo>
                    <a:pt x="76" y="1365"/>
                  </a:lnTo>
                  <a:lnTo>
                    <a:pt x="84" y="1354"/>
                  </a:lnTo>
                  <a:lnTo>
                    <a:pt x="92" y="1345"/>
                  </a:lnTo>
                  <a:lnTo>
                    <a:pt x="98" y="1333"/>
                  </a:lnTo>
                  <a:lnTo>
                    <a:pt x="101" y="1316"/>
                  </a:lnTo>
                  <a:lnTo>
                    <a:pt x="106" y="1297"/>
                  </a:lnTo>
                  <a:lnTo>
                    <a:pt x="108" y="1283"/>
                  </a:lnTo>
                  <a:lnTo>
                    <a:pt x="108" y="1271"/>
                  </a:lnTo>
                  <a:lnTo>
                    <a:pt x="104" y="1260"/>
                  </a:lnTo>
                  <a:lnTo>
                    <a:pt x="94" y="1247"/>
                  </a:lnTo>
                  <a:lnTo>
                    <a:pt x="80" y="1240"/>
                  </a:lnTo>
                  <a:lnTo>
                    <a:pt x="69" y="1235"/>
                  </a:lnTo>
                  <a:lnTo>
                    <a:pt x="59" y="1233"/>
                  </a:lnTo>
                  <a:lnTo>
                    <a:pt x="52" y="1230"/>
                  </a:lnTo>
                  <a:lnTo>
                    <a:pt x="45" y="1222"/>
                  </a:lnTo>
                  <a:lnTo>
                    <a:pt x="38" y="1210"/>
                  </a:lnTo>
                  <a:lnTo>
                    <a:pt x="27" y="1199"/>
                  </a:lnTo>
                  <a:lnTo>
                    <a:pt x="17" y="1188"/>
                  </a:lnTo>
                  <a:lnTo>
                    <a:pt x="8" y="1173"/>
                  </a:lnTo>
                  <a:lnTo>
                    <a:pt x="2" y="1160"/>
                  </a:lnTo>
                  <a:lnTo>
                    <a:pt x="0" y="1153"/>
                  </a:lnTo>
                  <a:lnTo>
                    <a:pt x="0" y="1146"/>
                  </a:lnTo>
                  <a:lnTo>
                    <a:pt x="2" y="1139"/>
                  </a:lnTo>
                  <a:lnTo>
                    <a:pt x="8" y="1131"/>
                  </a:lnTo>
                  <a:lnTo>
                    <a:pt x="14" y="1115"/>
                  </a:lnTo>
                  <a:lnTo>
                    <a:pt x="21" y="1098"/>
                  </a:lnTo>
                  <a:lnTo>
                    <a:pt x="22" y="1078"/>
                  </a:lnTo>
                  <a:lnTo>
                    <a:pt x="24" y="1063"/>
                  </a:lnTo>
                  <a:lnTo>
                    <a:pt x="22" y="1050"/>
                  </a:lnTo>
                  <a:lnTo>
                    <a:pt x="21" y="1042"/>
                  </a:lnTo>
                  <a:lnTo>
                    <a:pt x="21" y="1035"/>
                  </a:lnTo>
                  <a:lnTo>
                    <a:pt x="25" y="1028"/>
                  </a:lnTo>
                  <a:lnTo>
                    <a:pt x="33" y="1025"/>
                  </a:lnTo>
                  <a:lnTo>
                    <a:pt x="45" y="1024"/>
                  </a:lnTo>
                  <a:lnTo>
                    <a:pt x="58" y="1024"/>
                  </a:lnTo>
                  <a:lnTo>
                    <a:pt x="69" y="1024"/>
                  </a:lnTo>
                  <a:lnTo>
                    <a:pt x="78" y="1021"/>
                  </a:lnTo>
                  <a:lnTo>
                    <a:pt x="87" y="1013"/>
                  </a:lnTo>
                  <a:lnTo>
                    <a:pt x="94" y="1002"/>
                  </a:lnTo>
                  <a:lnTo>
                    <a:pt x="95" y="991"/>
                  </a:lnTo>
                  <a:lnTo>
                    <a:pt x="98" y="982"/>
                  </a:lnTo>
                  <a:lnTo>
                    <a:pt x="100" y="976"/>
                  </a:lnTo>
                  <a:lnTo>
                    <a:pt x="104" y="972"/>
                  </a:lnTo>
                  <a:lnTo>
                    <a:pt x="111" y="976"/>
                  </a:lnTo>
                  <a:lnTo>
                    <a:pt x="120" y="983"/>
                  </a:lnTo>
                  <a:lnTo>
                    <a:pt x="126" y="991"/>
                  </a:lnTo>
                  <a:lnTo>
                    <a:pt x="131" y="996"/>
                  </a:lnTo>
                  <a:lnTo>
                    <a:pt x="134" y="997"/>
                  </a:lnTo>
                  <a:lnTo>
                    <a:pt x="137" y="993"/>
                  </a:lnTo>
                  <a:lnTo>
                    <a:pt x="139" y="986"/>
                  </a:lnTo>
                  <a:lnTo>
                    <a:pt x="139" y="980"/>
                  </a:lnTo>
                  <a:lnTo>
                    <a:pt x="139" y="974"/>
                  </a:lnTo>
                  <a:lnTo>
                    <a:pt x="139" y="966"/>
                  </a:lnTo>
                  <a:lnTo>
                    <a:pt x="143" y="957"/>
                  </a:lnTo>
                  <a:lnTo>
                    <a:pt x="153" y="946"/>
                  </a:lnTo>
                  <a:lnTo>
                    <a:pt x="167" y="934"/>
                  </a:lnTo>
                  <a:lnTo>
                    <a:pt x="177" y="927"/>
                  </a:lnTo>
                  <a:lnTo>
                    <a:pt x="185" y="921"/>
                  </a:lnTo>
                  <a:lnTo>
                    <a:pt x="190" y="915"/>
                  </a:lnTo>
                  <a:lnTo>
                    <a:pt x="191" y="904"/>
                  </a:lnTo>
                  <a:lnTo>
                    <a:pt x="185" y="889"/>
                  </a:lnTo>
                  <a:lnTo>
                    <a:pt x="174" y="875"/>
                  </a:lnTo>
                  <a:lnTo>
                    <a:pt x="162" y="862"/>
                  </a:lnTo>
                  <a:lnTo>
                    <a:pt x="149" y="850"/>
                  </a:lnTo>
                  <a:lnTo>
                    <a:pt x="143" y="839"/>
                  </a:lnTo>
                  <a:lnTo>
                    <a:pt x="142" y="826"/>
                  </a:lnTo>
                  <a:lnTo>
                    <a:pt x="142" y="816"/>
                  </a:lnTo>
                  <a:lnTo>
                    <a:pt x="143" y="803"/>
                  </a:lnTo>
                  <a:lnTo>
                    <a:pt x="151" y="794"/>
                  </a:lnTo>
                  <a:lnTo>
                    <a:pt x="162" y="786"/>
                  </a:lnTo>
                  <a:lnTo>
                    <a:pt x="173" y="780"/>
                  </a:lnTo>
                  <a:lnTo>
                    <a:pt x="181" y="778"/>
                  </a:lnTo>
                  <a:lnTo>
                    <a:pt x="187" y="780"/>
                  </a:lnTo>
                  <a:lnTo>
                    <a:pt x="195" y="785"/>
                  </a:lnTo>
                  <a:lnTo>
                    <a:pt x="204" y="792"/>
                  </a:lnTo>
                  <a:lnTo>
                    <a:pt x="218" y="803"/>
                  </a:lnTo>
                  <a:lnTo>
                    <a:pt x="230" y="814"/>
                  </a:lnTo>
                  <a:lnTo>
                    <a:pt x="241" y="823"/>
                  </a:lnTo>
                  <a:lnTo>
                    <a:pt x="257" y="830"/>
                  </a:lnTo>
                  <a:lnTo>
                    <a:pt x="277" y="831"/>
                  </a:lnTo>
                  <a:lnTo>
                    <a:pt x="294" y="830"/>
                  </a:lnTo>
                  <a:lnTo>
                    <a:pt x="309" y="828"/>
                  </a:lnTo>
                  <a:lnTo>
                    <a:pt x="323" y="833"/>
                  </a:lnTo>
                  <a:lnTo>
                    <a:pt x="337" y="842"/>
                  </a:lnTo>
                  <a:lnTo>
                    <a:pt x="348" y="850"/>
                  </a:lnTo>
                  <a:lnTo>
                    <a:pt x="361" y="851"/>
                  </a:lnTo>
                  <a:lnTo>
                    <a:pt x="372" y="847"/>
                  </a:lnTo>
                  <a:lnTo>
                    <a:pt x="382" y="833"/>
                  </a:lnTo>
                  <a:lnTo>
                    <a:pt x="392" y="823"/>
                  </a:lnTo>
                  <a:lnTo>
                    <a:pt x="403" y="816"/>
                  </a:lnTo>
                  <a:lnTo>
                    <a:pt x="410" y="808"/>
                  </a:lnTo>
                  <a:lnTo>
                    <a:pt x="417" y="797"/>
                  </a:lnTo>
                  <a:lnTo>
                    <a:pt x="420" y="783"/>
                  </a:lnTo>
                  <a:lnTo>
                    <a:pt x="418" y="771"/>
                  </a:lnTo>
                  <a:lnTo>
                    <a:pt x="417" y="760"/>
                  </a:lnTo>
                  <a:lnTo>
                    <a:pt x="415" y="752"/>
                  </a:lnTo>
                  <a:lnTo>
                    <a:pt x="412" y="741"/>
                  </a:lnTo>
                  <a:lnTo>
                    <a:pt x="409" y="724"/>
                  </a:lnTo>
                  <a:lnTo>
                    <a:pt x="404" y="702"/>
                  </a:lnTo>
                  <a:lnTo>
                    <a:pt x="398" y="685"/>
                  </a:lnTo>
                  <a:lnTo>
                    <a:pt x="395" y="671"/>
                  </a:lnTo>
                  <a:lnTo>
                    <a:pt x="395" y="656"/>
                  </a:lnTo>
                  <a:lnTo>
                    <a:pt x="395" y="643"/>
                  </a:lnTo>
                  <a:lnTo>
                    <a:pt x="395" y="635"/>
                  </a:lnTo>
                  <a:lnTo>
                    <a:pt x="398" y="628"/>
                  </a:lnTo>
                  <a:lnTo>
                    <a:pt x="407" y="620"/>
                  </a:lnTo>
                  <a:lnTo>
                    <a:pt x="421" y="614"/>
                  </a:lnTo>
                  <a:lnTo>
                    <a:pt x="434" y="609"/>
                  </a:lnTo>
                  <a:lnTo>
                    <a:pt x="443" y="604"/>
                  </a:lnTo>
                  <a:lnTo>
                    <a:pt x="451" y="595"/>
                  </a:lnTo>
                  <a:lnTo>
                    <a:pt x="460" y="576"/>
                  </a:lnTo>
                  <a:lnTo>
                    <a:pt x="468" y="558"/>
                  </a:lnTo>
                  <a:lnTo>
                    <a:pt x="469" y="539"/>
                  </a:lnTo>
                  <a:lnTo>
                    <a:pt x="468" y="516"/>
                  </a:lnTo>
                  <a:lnTo>
                    <a:pt x="465" y="491"/>
                  </a:lnTo>
                  <a:lnTo>
                    <a:pt x="465" y="466"/>
                  </a:lnTo>
                  <a:lnTo>
                    <a:pt x="466" y="451"/>
                  </a:lnTo>
                  <a:lnTo>
                    <a:pt x="466" y="440"/>
                  </a:lnTo>
                  <a:lnTo>
                    <a:pt x="469" y="427"/>
                  </a:lnTo>
                  <a:lnTo>
                    <a:pt x="476" y="415"/>
                  </a:lnTo>
                  <a:lnTo>
                    <a:pt x="485" y="395"/>
                  </a:lnTo>
                  <a:lnTo>
                    <a:pt x="490" y="375"/>
                  </a:lnTo>
                  <a:lnTo>
                    <a:pt x="491" y="353"/>
                  </a:lnTo>
                  <a:lnTo>
                    <a:pt x="493" y="334"/>
                  </a:lnTo>
                  <a:lnTo>
                    <a:pt x="494" y="309"/>
                  </a:lnTo>
                  <a:lnTo>
                    <a:pt x="496" y="286"/>
                  </a:lnTo>
                  <a:lnTo>
                    <a:pt x="491" y="264"/>
                  </a:lnTo>
                  <a:lnTo>
                    <a:pt x="483" y="241"/>
                  </a:lnTo>
                  <a:lnTo>
                    <a:pt x="474" y="219"/>
                  </a:lnTo>
                  <a:lnTo>
                    <a:pt x="460" y="193"/>
                  </a:lnTo>
                  <a:lnTo>
                    <a:pt x="449" y="173"/>
                  </a:lnTo>
                  <a:lnTo>
                    <a:pt x="438" y="154"/>
                  </a:lnTo>
                  <a:lnTo>
                    <a:pt x="431" y="139"/>
                  </a:lnTo>
                  <a:lnTo>
                    <a:pt x="428" y="126"/>
                  </a:lnTo>
                  <a:lnTo>
                    <a:pt x="426" y="111"/>
                  </a:lnTo>
                  <a:lnTo>
                    <a:pt x="428" y="95"/>
                  </a:lnTo>
                  <a:lnTo>
                    <a:pt x="435" y="78"/>
                  </a:lnTo>
                  <a:lnTo>
                    <a:pt x="438" y="69"/>
                  </a:lnTo>
                  <a:lnTo>
                    <a:pt x="440" y="59"/>
                  </a:lnTo>
                  <a:lnTo>
                    <a:pt x="442" y="50"/>
                  </a:lnTo>
                  <a:lnTo>
                    <a:pt x="445" y="41"/>
                  </a:lnTo>
                  <a:lnTo>
                    <a:pt x="449" y="35"/>
                  </a:lnTo>
                  <a:lnTo>
                    <a:pt x="460" y="31"/>
                  </a:lnTo>
                  <a:lnTo>
                    <a:pt x="473" y="31"/>
                  </a:lnTo>
                  <a:lnTo>
                    <a:pt x="483" y="33"/>
                  </a:lnTo>
                  <a:lnTo>
                    <a:pt x="490" y="33"/>
                  </a:lnTo>
                  <a:lnTo>
                    <a:pt x="494" y="31"/>
                  </a:lnTo>
                  <a:lnTo>
                    <a:pt x="497" y="25"/>
                  </a:lnTo>
                  <a:lnTo>
                    <a:pt x="499" y="22"/>
                  </a:lnTo>
                  <a:lnTo>
                    <a:pt x="501" y="17"/>
                  </a:lnTo>
                  <a:lnTo>
                    <a:pt x="499" y="14"/>
                  </a:lnTo>
                  <a:lnTo>
                    <a:pt x="499" y="11"/>
                  </a:lnTo>
                  <a:lnTo>
                    <a:pt x="499" y="8"/>
                  </a:lnTo>
                  <a:lnTo>
                    <a:pt x="497" y="5"/>
                  </a:lnTo>
                  <a:lnTo>
                    <a:pt x="497" y="4"/>
                  </a:lnTo>
                  <a:lnTo>
                    <a:pt x="499" y="2"/>
                  </a:lnTo>
                  <a:lnTo>
                    <a:pt x="501" y="0"/>
                  </a:lnTo>
                  <a:lnTo>
                    <a:pt x="504" y="0"/>
                  </a:lnTo>
                  <a:lnTo>
                    <a:pt x="508" y="0"/>
                  </a:lnTo>
                  <a:lnTo>
                    <a:pt x="522" y="5"/>
                  </a:lnTo>
                  <a:lnTo>
                    <a:pt x="532" y="11"/>
                  </a:lnTo>
                  <a:lnTo>
                    <a:pt x="541" y="21"/>
                  </a:lnTo>
                  <a:lnTo>
                    <a:pt x="552" y="35"/>
                  </a:lnTo>
                  <a:lnTo>
                    <a:pt x="561" y="45"/>
                  </a:lnTo>
                  <a:lnTo>
                    <a:pt x="574" y="59"/>
                  </a:lnTo>
                  <a:lnTo>
                    <a:pt x="588" y="73"/>
                  </a:lnTo>
                  <a:lnTo>
                    <a:pt x="602" y="87"/>
                  </a:lnTo>
                  <a:lnTo>
                    <a:pt x="614" y="101"/>
                  </a:lnTo>
                  <a:lnTo>
                    <a:pt x="625" y="112"/>
                  </a:lnTo>
                  <a:lnTo>
                    <a:pt x="631" y="120"/>
                  </a:lnTo>
                  <a:lnTo>
                    <a:pt x="640" y="134"/>
                  </a:lnTo>
                  <a:lnTo>
                    <a:pt x="653" y="148"/>
                  </a:lnTo>
                  <a:lnTo>
                    <a:pt x="665" y="163"/>
                  </a:lnTo>
                  <a:lnTo>
                    <a:pt x="671" y="173"/>
                  </a:lnTo>
                  <a:lnTo>
                    <a:pt x="678" y="185"/>
                  </a:lnTo>
                  <a:lnTo>
                    <a:pt x="685" y="199"/>
                  </a:lnTo>
                  <a:lnTo>
                    <a:pt x="698" y="216"/>
                  </a:lnTo>
                  <a:lnTo>
                    <a:pt x="712" y="233"/>
                  </a:lnTo>
                  <a:lnTo>
                    <a:pt x="729" y="249"/>
                  </a:lnTo>
                  <a:lnTo>
                    <a:pt x="748" y="263"/>
                  </a:lnTo>
                  <a:lnTo>
                    <a:pt x="765" y="275"/>
                  </a:lnTo>
                  <a:lnTo>
                    <a:pt x="777" y="285"/>
                  </a:lnTo>
                  <a:lnTo>
                    <a:pt x="791" y="300"/>
                  </a:lnTo>
                  <a:lnTo>
                    <a:pt x="805" y="320"/>
                  </a:lnTo>
                  <a:lnTo>
                    <a:pt x="816" y="337"/>
                  </a:lnTo>
                  <a:lnTo>
                    <a:pt x="827" y="347"/>
                  </a:lnTo>
                  <a:lnTo>
                    <a:pt x="842" y="353"/>
                  </a:lnTo>
                  <a:lnTo>
                    <a:pt x="861" y="362"/>
                  </a:lnTo>
                  <a:lnTo>
                    <a:pt x="880" y="372"/>
                  </a:lnTo>
                  <a:lnTo>
                    <a:pt x="894" y="385"/>
                  </a:lnTo>
                  <a:lnTo>
                    <a:pt x="904" y="398"/>
                  </a:lnTo>
                  <a:lnTo>
                    <a:pt x="912" y="407"/>
                  </a:lnTo>
                  <a:lnTo>
                    <a:pt x="918" y="413"/>
                  </a:lnTo>
                  <a:lnTo>
                    <a:pt x="928" y="420"/>
                  </a:lnTo>
                  <a:lnTo>
                    <a:pt x="940" y="424"/>
                  </a:lnTo>
                  <a:lnTo>
                    <a:pt x="954" y="429"/>
                  </a:lnTo>
                  <a:lnTo>
                    <a:pt x="967" y="429"/>
                  </a:lnTo>
                  <a:lnTo>
                    <a:pt x="976" y="431"/>
                  </a:lnTo>
                  <a:lnTo>
                    <a:pt x="984" y="431"/>
                  </a:lnTo>
                  <a:lnTo>
                    <a:pt x="988" y="434"/>
                  </a:lnTo>
                  <a:lnTo>
                    <a:pt x="990" y="441"/>
                  </a:lnTo>
                  <a:lnTo>
                    <a:pt x="988" y="452"/>
                  </a:lnTo>
                  <a:lnTo>
                    <a:pt x="985" y="460"/>
                  </a:lnTo>
                  <a:lnTo>
                    <a:pt x="984" y="468"/>
                  </a:lnTo>
                  <a:lnTo>
                    <a:pt x="985" y="474"/>
                  </a:lnTo>
                  <a:lnTo>
                    <a:pt x="995" y="479"/>
                  </a:lnTo>
                  <a:lnTo>
                    <a:pt x="1018" y="482"/>
                  </a:lnTo>
                  <a:lnTo>
                    <a:pt x="1038" y="479"/>
                  </a:lnTo>
                  <a:lnTo>
                    <a:pt x="1058" y="471"/>
                  </a:lnTo>
                  <a:lnTo>
                    <a:pt x="1071" y="463"/>
                  </a:lnTo>
                  <a:lnTo>
                    <a:pt x="1082" y="460"/>
                  </a:lnTo>
                  <a:lnTo>
                    <a:pt x="1091" y="460"/>
                  </a:lnTo>
                  <a:lnTo>
                    <a:pt x="1099" y="465"/>
                  </a:lnTo>
                  <a:lnTo>
                    <a:pt x="1099" y="471"/>
                  </a:lnTo>
                  <a:lnTo>
                    <a:pt x="1097" y="480"/>
                  </a:lnTo>
                  <a:lnTo>
                    <a:pt x="1092" y="488"/>
                  </a:lnTo>
                  <a:lnTo>
                    <a:pt x="1089" y="494"/>
                  </a:lnTo>
                  <a:lnTo>
                    <a:pt x="1089" y="499"/>
                  </a:lnTo>
                  <a:lnTo>
                    <a:pt x="1094" y="500"/>
                  </a:lnTo>
                  <a:lnTo>
                    <a:pt x="1102" y="496"/>
                  </a:lnTo>
                  <a:lnTo>
                    <a:pt x="1106" y="486"/>
                  </a:lnTo>
                  <a:lnTo>
                    <a:pt x="1111" y="476"/>
                  </a:lnTo>
                  <a:lnTo>
                    <a:pt x="1117" y="468"/>
                  </a:lnTo>
                  <a:lnTo>
                    <a:pt x="1123" y="465"/>
                  </a:lnTo>
                  <a:lnTo>
                    <a:pt x="1130" y="468"/>
                  </a:lnTo>
                  <a:lnTo>
                    <a:pt x="1133" y="472"/>
                  </a:lnTo>
                  <a:lnTo>
                    <a:pt x="1134" y="480"/>
                  </a:lnTo>
                  <a:lnTo>
                    <a:pt x="1137" y="488"/>
                  </a:lnTo>
                  <a:lnTo>
                    <a:pt x="1145" y="499"/>
                  </a:lnTo>
                  <a:lnTo>
                    <a:pt x="1159" y="513"/>
                  </a:lnTo>
                  <a:lnTo>
                    <a:pt x="1178" y="519"/>
                  </a:lnTo>
                  <a:lnTo>
                    <a:pt x="1200" y="521"/>
                  </a:lnTo>
                  <a:lnTo>
                    <a:pt x="1218" y="524"/>
                  </a:lnTo>
                  <a:lnTo>
                    <a:pt x="1235" y="527"/>
                  </a:lnTo>
                  <a:lnTo>
                    <a:pt x="1251" y="528"/>
                  </a:lnTo>
                  <a:lnTo>
                    <a:pt x="1263" y="524"/>
                  </a:lnTo>
                  <a:lnTo>
                    <a:pt x="1271" y="519"/>
                  </a:lnTo>
                  <a:lnTo>
                    <a:pt x="1277" y="514"/>
                  </a:lnTo>
                  <a:lnTo>
                    <a:pt x="1283" y="508"/>
                  </a:lnTo>
                  <a:lnTo>
                    <a:pt x="1290" y="500"/>
                  </a:lnTo>
                  <a:lnTo>
                    <a:pt x="1299" y="488"/>
                  </a:lnTo>
                  <a:lnTo>
                    <a:pt x="1313" y="472"/>
                  </a:lnTo>
                  <a:lnTo>
                    <a:pt x="1322" y="458"/>
                  </a:lnTo>
                  <a:lnTo>
                    <a:pt x="1332" y="448"/>
                  </a:lnTo>
                  <a:lnTo>
                    <a:pt x="1339" y="437"/>
                  </a:lnTo>
                  <a:lnTo>
                    <a:pt x="1350" y="423"/>
                  </a:lnTo>
                  <a:lnTo>
                    <a:pt x="1363" y="409"/>
                  </a:lnTo>
                  <a:lnTo>
                    <a:pt x="1374" y="393"/>
                  </a:lnTo>
                  <a:lnTo>
                    <a:pt x="1381" y="381"/>
                  </a:lnTo>
                  <a:lnTo>
                    <a:pt x="1384" y="376"/>
                  </a:lnTo>
                  <a:lnTo>
                    <a:pt x="1386" y="372"/>
                  </a:lnTo>
                  <a:lnTo>
                    <a:pt x="1388" y="368"/>
                  </a:lnTo>
                  <a:lnTo>
                    <a:pt x="1389" y="364"/>
                  </a:lnTo>
                  <a:lnTo>
                    <a:pt x="1391" y="361"/>
                  </a:lnTo>
                  <a:lnTo>
                    <a:pt x="1392" y="359"/>
                  </a:lnTo>
                  <a:lnTo>
                    <a:pt x="1394" y="359"/>
                  </a:lnTo>
                  <a:lnTo>
                    <a:pt x="1397" y="359"/>
                  </a:lnTo>
                  <a:lnTo>
                    <a:pt x="1398" y="361"/>
                  </a:lnTo>
                  <a:lnTo>
                    <a:pt x="1402" y="365"/>
                  </a:lnTo>
                  <a:lnTo>
                    <a:pt x="1411" y="379"/>
                  </a:lnTo>
                  <a:lnTo>
                    <a:pt x="1414" y="395"/>
                  </a:lnTo>
                  <a:lnTo>
                    <a:pt x="1411" y="409"/>
                  </a:lnTo>
                  <a:lnTo>
                    <a:pt x="1403" y="418"/>
                  </a:lnTo>
                  <a:lnTo>
                    <a:pt x="1395" y="429"/>
                  </a:lnTo>
                  <a:lnTo>
                    <a:pt x="1388" y="441"/>
                  </a:lnTo>
                  <a:lnTo>
                    <a:pt x="1383" y="455"/>
                  </a:lnTo>
                  <a:lnTo>
                    <a:pt x="1381" y="466"/>
                  </a:lnTo>
                  <a:lnTo>
                    <a:pt x="1375" y="476"/>
                  </a:lnTo>
                  <a:lnTo>
                    <a:pt x="1369" y="485"/>
                  </a:lnTo>
                  <a:lnTo>
                    <a:pt x="1364" y="499"/>
                  </a:lnTo>
                  <a:lnTo>
                    <a:pt x="1361" y="517"/>
                  </a:lnTo>
                  <a:lnTo>
                    <a:pt x="1358" y="536"/>
                  </a:lnTo>
                  <a:lnTo>
                    <a:pt x="1355" y="553"/>
                  </a:lnTo>
                  <a:lnTo>
                    <a:pt x="1350" y="564"/>
                  </a:lnTo>
                  <a:lnTo>
                    <a:pt x="1347" y="570"/>
                  </a:lnTo>
                  <a:lnTo>
                    <a:pt x="1342" y="575"/>
                  </a:lnTo>
                  <a:lnTo>
                    <a:pt x="1341" y="581"/>
                  </a:lnTo>
                  <a:lnTo>
                    <a:pt x="1344" y="587"/>
                  </a:lnTo>
                  <a:lnTo>
                    <a:pt x="1352" y="595"/>
                  </a:lnTo>
                  <a:lnTo>
                    <a:pt x="1363" y="608"/>
                  </a:lnTo>
                  <a:lnTo>
                    <a:pt x="1374" y="618"/>
                  </a:lnTo>
                  <a:lnTo>
                    <a:pt x="1383" y="628"/>
                  </a:lnTo>
                  <a:lnTo>
                    <a:pt x="1395" y="631"/>
                  </a:lnTo>
                  <a:lnTo>
                    <a:pt x="1398" y="631"/>
                  </a:lnTo>
                  <a:lnTo>
                    <a:pt x="1403" y="629"/>
                  </a:lnTo>
                  <a:lnTo>
                    <a:pt x="1406" y="629"/>
                  </a:lnTo>
                  <a:lnTo>
                    <a:pt x="1409" y="628"/>
                  </a:lnTo>
                  <a:lnTo>
                    <a:pt x="1412" y="628"/>
                  </a:lnTo>
                  <a:lnTo>
                    <a:pt x="1415" y="628"/>
                  </a:lnTo>
                  <a:lnTo>
                    <a:pt x="1417" y="628"/>
                  </a:lnTo>
                  <a:lnTo>
                    <a:pt x="1419" y="628"/>
                  </a:lnTo>
                  <a:lnTo>
                    <a:pt x="1420" y="631"/>
                  </a:lnTo>
                  <a:lnTo>
                    <a:pt x="1419" y="632"/>
                  </a:lnTo>
                  <a:lnTo>
                    <a:pt x="1419" y="637"/>
                  </a:lnTo>
                  <a:lnTo>
                    <a:pt x="1417" y="643"/>
                  </a:lnTo>
                  <a:lnTo>
                    <a:pt x="1414" y="660"/>
                  </a:lnTo>
                  <a:lnTo>
                    <a:pt x="1412" y="679"/>
                  </a:lnTo>
                  <a:lnTo>
                    <a:pt x="1414" y="696"/>
                  </a:lnTo>
                  <a:lnTo>
                    <a:pt x="1415" y="712"/>
                  </a:lnTo>
                  <a:lnTo>
                    <a:pt x="1415" y="719"/>
                  </a:lnTo>
                  <a:lnTo>
                    <a:pt x="1414" y="722"/>
                  </a:lnTo>
                  <a:lnTo>
                    <a:pt x="1412" y="726"/>
                  </a:lnTo>
                  <a:lnTo>
                    <a:pt x="1411" y="729"/>
                  </a:lnTo>
                  <a:lnTo>
                    <a:pt x="1411" y="730"/>
                  </a:lnTo>
                  <a:lnTo>
                    <a:pt x="1409" y="733"/>
                  </a:lnTo>
                  <a:lnTo>
                    <a:pt x="1411" y="736"/>
                  </a:lnTo>
                  <a:lnTo>
                    <a:pt x="1412" y="738"/>
                  </a:lnTo>
                  <a:lnTo>
                    <a:pt x="1415" y="740"/>
                  </a:lnTo>
                  <a:lnTo>
                    <a:pt x="1422" y="741"/>
                  </a:lnTo>
                  <a:lnTo>
                    <a:pt x="1440" y="744"/>
                  </a:lnTo>
                  <a:lnTo>
                    <a:pt x="1456" y="743"/>
                  </a:lnTo>
                  <a:lnTo>
                    <a:pt x="1467" y="736"/>
                  </a:lnTo>
                  <a:lnTo>
                    <a:pt x="1470" y="730"/>
                  </a:lnTo>
                  <a:lnTo>
                    <a:pt x="1473" y="722"/>
                  </a:lnTo>
                  <a:lnTo>
                    <a:pt x="1476" y="713"/>
                  </a:lnTo>
                  <a:lnTo>
                    <a:pt x="1481" y="704"/>
                  </a:lnTo>
                  <a:lnTo>
                    <a:pt x="1490" y="698"/>
                  </a:lnTo>
                  <a:lnTo>
                    <a:pt x="1499" y="693"/>
                  </a:lnTo>
                  <a:lnTo>
                    <a:pt x="1510" y="687"/>
                  </a:lnTo>
                  <a:lnTo>
                    <a:pt x="1518" y="684"/>
                  </a:lnTo>
                  <a:lnTo>
                    <a:pt x="1526" y="681"/>
                  </a:lnTo>
                  <a:lnTo>
                    <a:pt x="1532" y="682"/>
                  </a:lnTo>
                  <a:lnTo>
                    <a:pt x="1535" y="688"/>
                  </a:lnTo>
                  <a:lnTo>
                    <a:pt x="1534" y="698"/>
                  </a:lnTo>
                  <a:lnTo>
                    <a:pt x="1526" y="707"/>
                  </a:lnTo>
                  <a:lnTo>
                    <a:pt x="1515" y="716"/>
                  </a:lnTo>
                  <a:lnTo>
                    <a:pt x="1502" y="724"/>
                  </a:lnTo>
                  <a:lnTo>
                    <a:pt x="1493" y="735"/>
                  </a:lnTo>
                  <a:lnTo>
                    <a:pt x="1487" y="746"/>
                  </a:lnTo>
                  <a:lnTo>
                    <a:pt x="1482" y="755"/>
                  </a:lnTo>
                  <a:lnTo>
                    <a:pt x="1479" y="766"/>
                  </a:lnTo>
                  <a:lnTo>
                    <a:pt x="1473" y="774"/>
                  </a:lnTo>
                  <a:lnTo>
                    <a:pt x="1467" y="778"/>
                  </a:lnTo>
                  <a:lnTo>
                    <a:pt x="1459" y="777"/>
                  </a:lnTo>
                  <a:lnTo>
                    <a:pt x="1447" y="774"/>
                  </a:lnTo>
                  <a:lnTo>
                    <a:pt x="1433" y="771"/>
                  </a:lnTo>
                  <a:lnTo>
                    <a:pt x="1420" y="771"/>
                  </a:lnTo>
                  <a:lnTo>
                    <a:pt x="1409" y="774"/>
                  </a:lnTo>
                  <a:lnTo>
                    <a:pt x="1402" y="780"/>
                  </a:lnTo>
                  <a:lnTo>
                    <a:pt x="1388" y="802"/>
                  </a:lnTo>
                  <a:lnTo>
                    <a:pt x="1377" y="820"/>
                  </a:lnTo>
                  <a:lnTo>
                    <a:pt x="1369" y="828"/>
                  </a:lnTo>
                  <a:lnTo>
                    <a:pt x="1361" y="839"/>
                  </a:lnTo>
                  <a:lnTo>
                    <a:pt x="1352" y="848"/>
                  </a:lnTo>
                  <a:lnTo>
                    <a:pt x="1342" y="854"/>
                  </a:lnTo>
                  <a:lnTo>
                    <a:pt x="1332" y="854"/>
                  </a:lnTo>
                  <a:lnTo>
                    <a:pt x="1321" y="847"/>
                  </a:lnTo>
                  <a:lnTo>
                    <a:pt x="1311" y="837"/>
                  </a:lnTo>
                  <a:lnTo>
                    <a:pt x="1304" y="833"/>
                  </a:lnTo>
                  <a:lnTo>
                    <a:pt x="1296" y="834"/>
                  </a:lnTo>
                  <a:lnTo>
                    <a:pt x="1293" y="842"/>
                  </a:lnTo>
                  <a:lnTo>
                    <a:pt x="1293" y="850"/>
                  </a:lnTo>
                  <a:lnTo>
                    <a:pt x="1293" y="859"/>
                  </a:lnTo>
                  <a:lnTo>
                    <a:pt x="1293" y="867"/>
                  </a:lnTo>
                  <a:lnTo>
                    <a:pt x="1287" y="872"/>
                  </a:lnTo>
                  <a:lnTo>
                    <a:pt x="1273" y="875"/>
                  </a:lnTo>
                  <a:lnTo>
                    <a:pt x="1254" y="875"/>
                  </a:lnTo>
                  <a:lnTo>
                    <a:pt x="1229" y="873"/>
                  </a:lnTo>
                  <a:lnTo>
                    <a:pt x="1214" y="870"/>
                  </a:lnTo>
                  <a:lnTo>
                    <a:pt x="1198" y="865"/>
                  </a:lnTo>
                  <a:lnTo>
                    <a:pt x="1182" y="861"/>
                  </a:lnTo>
                  <a:lnTo>
                    <a:pt x="1169" y="858"/>
                  </a:lnTo>
                  <a:lnTo>
                    <a:pt x="1158" y="861"/>
                  </a:lnTo>
                  <a:lnTo>
                    <a:pt x="1144" y="867"/>
                  </a:lnTo>
                  <a:lnTo>
                    <a:pt x="1127" y="876"/>
                  </a:lnTo>
                  <a:lnTo>
                    <a:pt x="1108" y="885"/>
                  </a:lnTo>
                  <a:lnTo>
                    <a:pt x="1089" y="896"/>
                  </a:lnTo>
                  <a:lnTo>
                    <a:pt x="1077" y="909"/>
                  </a:lnTo>
                  <a:lnTo>
                    <a:pt x="1063" y="924"/>
                  </a:lnTo>
                  <a:lnTo>
                    <a:pt x="1050" y="940"/>
                  </a:lnTo>
                  <a:lnTo>
                    <a:pt x="1036" y="958"/>
                  </a:lnTo>
                  <a:lnTo>
                    <a:pt x="1019" y="982"/>
                  </a:lnTo>
                  <a:lnTo>
                    <a:pt x="1002" y="1002"/>
                  </a:lnTo>
                  <a:lnTo>
                    <a:pt x="987" y="1021"/>
                  </a:lnTo>
                  <a:lnTo>
                    <a:pt x="973" y="1038"/>
                  </a:lnTo>
                  <a:lnTo>
                    <a:pt x="959" y="1063"/>
                  </a:lnTo>
                  <a:lnTo>
                    <a:pt x="948" y="1080"/>
                  </a:lnTo>
                  <a:lnTo>
                    <a:pt x="940" y="1092"/>
                  </a:lnTo>
                  <a:lnTo>
                    <a:pt x="935" y="1101"/>
                  </a:lnTo>
                  <a:lnTo>
                    <a:pt x="932" y="1111"/>
                  </a:lnTo>
                  <a:lnTo>
                    <a:pt x="934" y="1126"/>
                  </a:lnTo>
                  <a:lnTo>
                    <a:pt x="937" y="1142"/>
                  </a:lnTo>
                  <a:lnTo>
                    <a:pt x="942" y="1156"/>
                  </a:lnTo>
                  <a:lnTo>
                    <a:pt x="945" y="1168"/>
                  </a:lnTo>
                  <a:lnTo>
                    <a:pt x="945" y="1182"/>
                  </a:lnTo>
                  <a:lnTo>
                    <a:pt x="939" y="1198"/>
                  </a:lnTo>
                  <a:lnTo>
                    <a:pt x="929" y="1218"/>
                  </a:lnTo>
                  <a:lnTo>
                    <a:pt x="925" y="1233"/>
                  </a:lnTo>
                  <a:lnTo>
                    <a:pt x="920" y="1244"/>
                  </a:lnTo>
                  <a:lnTo>
                    <a:pt x="915" y="1249"/>
                  </a:lnTo>
                  <a:lnTo>
                    <a:pt x="909" y="1247"/>
                  </a:lnTo>
                  <a:lnTo>
                    <a:pt x="898" y="1241"/>
                  </a:lnTo>
                  <a:lnTo>
                    <a:pt x="887" y="1230"/>
                  </a:lnTo>
                  <a:lnTo>
                    <a:pt x="873" y="1218"/>
                  </a:lnTo>
                  <a:lnTo>
                    <a:pt x="859" y="1207"/>
                  </a:lnTo>
                  <a:lnTo>
                    <a:pt x="847" y="1198"/>
                  </a:lnTo>
                  <a:lnTo>
                    <a:pt x="824" y="1188"/>
                  </a:lnTo>
                  <a:lnTo>
                    <a:pt x="796" y="1177"/>
                  </a:lnTo>
                  <a:lnTo>
                    <a:pt x="768" y="1165"/>
                  </a:lnTo>
                  <a:lnTo>
                    <a:pt x="743" y="1153"/>
                  </a:lnTo>
                  <a:lnTo>
                    <a:pt x="716" y="1137"/>
                  </a:lnTo>
                  <a:lnTo>
                    <a:pt x="693" y="1125"/>
                  </a:lnTo>
                  <a:lnTo>
                    <a:pt x="671" y="1114"/>
                  </a:lnTo>
                  <a:lnTo>
                    <a:pt x="657" y="1104"/>
                  </a:lnTo>
                  <a:lnTo>
                    <a:pt x="645" y="1094"/>
                  </a:lnTo>
                  <a:lnTo>
                    <a:pt x="633" y="1084"/>
                  </a:lnTo>
                  <a:lnTo>
                    <a:pt x="622" y="1080"/>
                  </a:lnTo>
                  <a:lnTo>
                    <a:pt x="615" y="1080"/>
                  </a:lnTo>
                  <a:lnTo>
                    <a:pt x="608" y="1080"/>
                  </a:lnTo>
                  <a:lnTo>
                    <a:pt x="602" y="1080"/>
                  </a:lnTo>
                  <a:lnTo>
                    <a:pt x="592" y="1073"/>
                  </a:lnTo>
                  <a:lnTo>
                    <a:pt x="578" y="1064"/>
                  </a:lnTo>
                  <a:lnTo>
                    <a:pt x="556" y="1045"/>
                  </a:lnTo>
                  <a:lnTo>
                    <a:pt x="538" y="1033"/>
                  </a:lnTo>
                  <a:lnTo>
                    <a:pt x="524" y="1028"/>
                  </a:lnTo>
                  <a:lnTo>
                    <a:pt x="511" y="1028"/>
                  </a:lnTo>
                  <a:lnTo>
                    <a:pt x="494" y="1028"/>
                  </a:lnTo>
                  <a:lnTo>
                    <a:pt x="477" y="1030"/>
                  </a:lnTo>
                  <a:lnTo>
                    <a:pt x="463" y="1035"/>
                  </a:lnTo>
                  <a:lnTo>
                    <a:pt x="448" y="1045"/>
                  </a:lnTo>
                  <a:lnTo>
                    <a:pt x="431" y="1059"/>
                  </a:lnTo>
                  <a:lnTo>
                    <a:pt x="414" y="1073"/>
                  </a:lnTo>
                  <a:lnTo>
                    <a:pt x="393" y="1090"/>
                  </a:lnTo>
                  <a:lnTo>
                    <a:pt x="370" y="1108"/>
                  </a:lnTo>
                  <a:lnTo>
                    <a:pt x="358" y="1118"/>
                  </a:lnTo>
                  <a:lnTo>
                    <a:pt x="347" y="1131"/>
                  </a:lnTo>
                  <a:lnTo>
                    <a:pt x="336" y="1140"/>
                  </a:lnTo>
                  <a:lnTo>
                    <a:pt x="327" y="1145"/>
                  </a:lnTo>
                  <a:lnTo>
                    <a:pt x="319" y="1143"/>
                  </a:lnTo>
                  <a:lnTo>
                    <a:pt x="311" y="1135"/>
                  </a:lnTo>
                  <a:lnTo>
                    <a:pt x="302" y="1125"/>
                  </a:lnTo>
                  <a:lnTo>
                    <a:pt x="294" y="1111"/>
                  </a:lnTo>
                  <a:lnTo>
                    <a:pt x="286" y="1098"/>
                  </a:lnTo>
                  <a:lnTo>
                    <a:pt x="282" y="1089"/>
                  </a:lnTo>
                  <a:lnTo>
                    <a:pt x="277" y="1080"/>
                  </a:lnTo>
                  <a:lnTo>
                    <a:pt x="266" y="1072"/>
                  </a:lnTo>
                  <a:lnTo>
                    <a:pt x="252" y="1063"/>
                  </a:lnTo>
                  <a:lnTo>
                    <a:pt x="241" y="1053"/>
                  </a:lnTo>
                  <a:lnTo>
                    <a:pt x="230" y="1047"/>
                  </a:lnTo>
                  <a:lnTo>
                    <a:pt x="216" y="1047"/>
                  </a:lnTo>
                  <a:lnTo>
                    <a:pt x="202" y="1050"/>
                  </a:lnTo>
                  <a:lnTo>
                    <a:pt x="190" y="1055"/>
                  </a:lnTo>
                  <a:lnTo>
                    <a:pt x="179" y="1063"/>
                  </a:lnTo>
                  <a:lnTo>
                    <a:pt x="173" y="1076"/>
                  </a:lnTo>
                  <a:lnTo>
                    <a:pt x="165" y="1090"/>
                  </a:lnTo>
                  <a:lnTo>
                    <a:pt x="159" y="1100"/>
                  </a:lnTo>
                  <a:lnTo>
                    <a:pt x="153" y="1109"/>
                  </a:lnTo>
                  <a:lnTo>
                    <a:pt x="151" y="1120"/>
                  </a:lnTo>
                  <a:lnTo>
                    <a:pt x="149" y="1132"/>
                  </a:lnTo>
                  <a:lnTo>
                    <a:pt x="146" y="1143"/>
                  </a:lnTo>
                  <a:lnTo>
                    <a:pt x="146" y="1154"/>
                  </a:lnTo>
                  <a:lnTo>
                    <a:pt x="151" y="1163"/>
                  </a:lnTo>
                  <a:lnTo>
                    <a:pt x="160" y="1170"/>
                  </a:lnTo>
                  <a:lnTo>
                    <a:pt x="168" y="1174"/>
                  </a:lnTo>
                  <a:lnTo>
                    <a:pt x="176" y="1177"/>
                  </a:lnTo>
                  <a:lnTo>
                    <a:pt x="185" y="1185"/>
                  </a:lnTo>
                  <a:lnTo>
                    <a:pt x="193" y="1198"/>
                  </a:lnTo>
                  <a:lnTo>
                    <a:pt x="201" y="1208"/>
                  </a:lnTo>
                  <a:lnTo>
                    <a:pt x="210" y="1216"/>
                  </a:lnTo>
                  <a:lnTo>
                    <a:pt x="219" y="1219"/>
                  </a:lnTo>
                  <a:lnTo>
                    <a:pt x="227" y="1219"/>
                  </a:lnTo>
                  <a:lnTo>
                    <a:pt x="230" y="1218"/>
                  </a:lnTo>
                  <a:lnTo>
                    <a:pt x="235" y="1215"/>
                  </a:lnTo>
                  <a:lnTo>
                    <a:pt x="241" y="1215"/>
                  </a:lnTo>
                  <a:lnTo>
                    <a:pt x="250" y="1219"/>
                  </a:lnTo>
                  <a:lnTo>
                    <a:pt x="264" y="1226"/>
                  </a:lnTo>
                  <a:lnTo>
                    <a:pt x="280" y="1232"/>
                  </a:lnTo>
                  <a:lnTo>
                    <a:pt x="294" y="1238"/>
                  </a:lnTo>
                  <a:lnTo>
                    <a:pt x="303" y="1246"/>
                  </a:lnTo>
                  <a:lnTo>
                    <a:pt x="311" y="1252"/>
                  </a:lnTo>
                  <a:lnTo>
                    <a:pt x="322" y="1257"/>
                  </a:lnTo>
                  <a:lnTo>
                    <a:pt x="334" y="1263"/>
                  </a:lnTo>
                  <a:lnTo>
                    <a:pt x="347" y="1271"/>
                  </a:lnTo>
                  <a:lnTo>
                    <a:pt x="356" y="1278"/>
                  </a:lnTo>
                  <a:lnTo>
                    <a:pt x="361" y="1289"/>
                  </a:lnTo>
                  <a:lnTo>
                    <a:pt x="367" y="1302"/>
                  </a:lnTo>
                  <a:lnTo>
                    <a:pt x="375" y="1311"/>
                  </a:lnTo>
                  <a:lnTo>
                    <a:pt x="382" y="1317"/>
                  </a:lnTo>
                  <a:lnTo>
                    <a:pt x="389" y="1322"/>
                  </a:lnTo>
                  <a:lnTo>
                    <a:pt x="390" y="1326"/>
                  </a:lnTo>
                  <a:lnTo>
                    <a:pt x="387" y="1333"/>
                  </a:lnTo>
                  <a:lnTo>
                    <a:pt x="378" y="1340"/>
                  </a:lnTo>
                  <a:lnTo>
                    <a:pt x="367" y="1348"/>
                  </a:lnTo>
                  <a:lnTo>
                    <a:pt x="353" y="1353"/>
                  </a:lnTo>
                  <a:lnTo>
                    <a:pt x="341" y="1356"/>
                  </a:lnTo>
                  <a:lnTo>
                    <a:pt x="319" y="1351"/>
                  </a:lnTo>
                  <a:lnTo>
                    <a:pt x="300" y="1345"/>
                  </a:lnTo>
                  <a:lnTo>
                    <a:pt x="282" y="1342"/>
                  </a:lnTo>
                  <a:lnTo>
                    <a:pt x="271" y="1339"/>
                  </a:lnTo>
                  <a:lnTo>
                    <a:pt x="263" y="1333"/>
                  </a:lnTo>
                  <a:lnTo>
                    <a:pt x="257" y="1326"/>
                  </a:lnTo>
                  <a:lnTo>
                    <a:pt x="250" y="1325"/>
                  </a:lnTo>
                  <a:lnTo>
                    <a:pt x="244" y="1328"/>
                  </a:lnTo>
                  <a:lnTo>
                    <a:pt x="236" y="1340"/>
                  </a:lnTo>
                  <a:lnTo>
                    <a:pt x="232" y="1351"/>
                  </a:lnTo>
                  <a:lnTo>
                    <a:pt x="224" y="1361"/>
                  </a:lnTo>
                  <a:lnTo>
                    <a:pt x="218" y="1364"/>
                  </a:lnTo>
                  <a:lnTo>
                    <a:pt x="210" y="1364"/>
                  </a:lnTo>
                  <a:lnTo>
                    <a:pt x="201" y="1364"/>
                  </a:lnTo>
                  <a:lnTo>
                    <a:pt x="195" y="1365"/>
                  </a:lnTo>
                  <a:lnTo>
                    <a:pt x="190" y="1370"/>
                  </a:lnTo>
                  <a:lnTo>
                    <a:pt x="188" y="1379"/>
                  </a:lnTo>
                  <a:lnTo>
                    <a:pt x="191" y="1396"/>
                  </a:lnTo>
                  <a:lnTo>
                    <a:pt x="195" y="1412"/>
                  </a:lnTo>
                  <a:lnTo>
                    <a:pt x="196" y="1424"/>
                  </a:lnTo>
                  <a:lnTo>
                    <a:pt x="195" y="1431"/>
                  </a:lnTo>
                  <a:lnTo>
                    <a:pt x="190" y="1432"/>
                  </a:lnTo>
                  <a:lnTo>
                    <a:pt x="182" y="1432"/>
                  </a:lnTo>
                  <a:lnTo>
                    <a:pt x="170" y="1434"/>
                  </a:lnTo>
                  <a:lnTo>
                    <a:pt x="159" y="1437"/>
                  </a:lnTo>
                  <a:lnTo>
                    <a:pt x="149" y="1444"/>
                  </a:lnTo>
                  <a:lnTo>
                    <a:pt x="140" y="1455"/>
                  </a:lnTo>
                  <a:lnTo>
                    <a:pt x="134" y="1466"/>
                  </a:lnTo>
                  <a:lnTo>
                    <a:pt x="131" y="1474"/>
                  </a:lnTo>
                  <a:lnTo>
                    <a:pt x="129" y="14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 dirty="0"/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2F638BF5-5798-4D86-AE39-0E3401780E33}"/>
                </a:ext>
              </a:extLst>
            </p:cNvPr>
            <p:cNvSpPr>
              <a:spLocks/>
            </p:cNvSpPr>
            <p:nvPr/>
          </p:nvSpPr>
          <p:spPr bwMode="gray">
            <a:xfrm>
              <a:off x="3737" y="1173"/>
              <a:ext cx="138" cy="153"/>
            </a:xfrm>
            <a:custGeom>
              <a:avLst/>
              <a:gdLst>
                <a:gd name="T0" fmla="*/ 7 w 277"/>
                <a:gd name="T1" fmla="*/ 283 h 306"/>
                <a:gd name="T2" fmla="*/ 0 w 277"/>
                <a:gd name="T3" fmla="*/ 268 h 306"/>
                <a:gd name="T4" fmla="*/ 13 w 277"/>
                <a:gd name="T5" fmla="*/ 246 h 306"/>
                <a:gd name="T6" fmla="*/ 39 w 277"/>
                <a:gd name="T7" fmla="*/ 218 h 306"/>
                <a:gd name="T8" fmla="*/ 66 w 277"/>
                <a:gd name="T9" fmla="*/ 188 h 306"/>
                <a:gd name="T10" fmla="*/ 84 w 277"/>
                <a:gd name="T11" fmla="*/ 159 h 306"/>
                <a:gd name="T12" fmla="*/ 86 w 277"/>
                <a:gd name="T13" fmla="*/ 140 h 306"/>
                <a:gd name="T14" fmla="*/ 92 w 277"/>
                <a:gd name="T15" fmla="*/ 125 h 306"/>
                <a:gd name="T16" fmla="*/ 128 w 277"/>
                <a:gd name="T17" fmla="*/ 83 h 306"/>
                <a:gd name="T18" fmla="*/ 145 w 277"/>
                <a:gd name="T19" fmla="*/ 52 h 306"/>
                <a:gd name="T20" fmla="*/ 153 w 277"/>
                <a:gd name="T21" fmla="*/ 27 h 306"/>
                <a:gd name="T22" fmla="*/ 165 w 277"/>
                <a:gd name="T23" fmla="*/ 5 h 306"/>
                <a:gd name="T24" fmla="*/ 177 w 277"/>
                <a:gd name="T25" fmla="*/ 2 h 306"/>
                <a:gd name="T26" fmla="*/ 196 w 277"/>
                <a:gd name="T27" fmla="*/ 14 h 306"/>
                <a:gd name="T28" fmla="*/ 219 w 277"/>
                <a:gd name="T29" fmla="*/ 22 h 306"/>
                <a:gd name="T30" fmla="*/ 249 w 277"/>
                <a:gd name="T31" fmla="*/ 21 h 306"/>
                <a:gd name="T32" fmla="*/ 264 w 277"/>
                <a:gd name="T33" fmla="*/ 14 h 306"/>
                <a:gd name="T34" fmla="*/ 275 w 277"/>
                <a:gd name="T35" fmla="*/ 13 h 306"/>
                <a:gd name="T36" fmla="*/ 275 w 277"/>
                <a:gd name="T37" fmla="*/ 33 h 306"/>
                <a:gd name="T38" fmla="*/ 264 w 277"/>
                <a:gd name="T39" fmla="*/ 55 h 306"/>
                <a:gd name="T40" fmla="*/ 235 w 277"/>
                <a:gd name="T41" fmla="*/ 69 h 306"/>
                <a:gd name="T42" fmla="*/ 216 w 277"/>
                <a:gd name="T43" fmla="*/ 84 h 306"/>
                <a:gd name="T44" fmla="*/ 196 w 277"/>
                <a:gd name="T45" fmla="*/ 92 h 306"/>
                <a:gd name="T46" fmla="*/ 184 w 277"/>
                <a:gd name="T47" fmla="*/ 91 h 306"/>
                <a:gd name="T48" fmla="*/ 167 w 277"/>
                <a:gd name="T49" fmla="*/ 101 h 306"/>
                <a:gd name="T50" fmla="*/ 146 w 277"/>
                <a:gd name="T51" fmla="*/ 128 h 306"/>
                <a:gd name="T52" fmla="*/ 136 w 277"/>
                <a:gd name="T53" fmla="*/ 148 h 306"/>
                <a:gd name="T54" fmla="*/ 125 w 277"/>
                <a:gd name="T55" fmla="*/ 167 h 306"/>
                <a:gd name="T56" fmla="*/ 117 w 277"/>
                <a:gd name="T57" fmla="*/ 181 h 306"/>
                <a:gd name="T58" fmla="*/ 114 w 277"/>
                <a:gd name="T59" fmla="*/ 190 h 306"/>
                <a:gd name="T60" fmla="*/ 98 w 277"/>
                <a:gd name="T61" fmla="*/ 205 h 306"/>
                <a:gd name="T62" fmla="*/ 87 w 277"/>
                <a:gd name="T63" fmla="*/ 221 h 306"/>
                <a:gd name="T64" fmla="*/ 84 w 277"/>
                <a:gd name="T65" fmla="*/ 226 h 306"/>
                <a:gd name="T66" fmla="*/ 78 w 277"/>
                <a:gd name="T67" fmla="*/ 227 h 306"/>
                <a:gd name="T68" fmla="*/ 70 w 277"/>
                <a:gd name="T69" fmla="*/ 229 h 306"/>
                <a:gd name="T70" fmla="*/ 63 w 277"/>
                <a:gd name="T71" fmla="*/ 235 h 306"/>
                <a:gd name="T72" fmla="*/ 50 w 277"/>
                <a:gd name="T73" fmla="*/ 246 h 306"/>
                <a:gd name="T74" fmla="*/ 41 w 277"/>
                <a:gd name="T75" fmla="*/ 260 h 306"/>
                <a:gd name="T76" fmla="*/ 44 w 277"/>
                <a:gd name="T77" fmla="*/ 285 h 306"/>
                <a:gd name="T78" fmla="*/ 45 w 277"/>
                <a:gd name="T79" fmla="*/ 299 h 306"/>
                <a:gd name="T80" fmla="*/ 35 w 277"/>
                <a:gd name="T81" fmla="*/ 306 h 306"/>
                <a:gd name="T82" fmla="*/ 19 w 277"/>
                <a:gd name="T83" fmla="*/ 300 h 306"/>
                <a:gd name="T84" fmla="*/ 13 w 277"/>
                <a:gd name="T85" fmla="*/ 29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7" h="306">
                  <a:moveTo>
                    <a:pt x="13" y="295"/>
                  </a:moveTo>
                  <a:lnTo>
                    <a:pt x="7" y="283"/>
                  </a:lnTo>
                  <a:lnTo>
                    <a:pt x="2" y="275"/>
                  </a:lnTo>
                  <a:lnTo>
                    <a:pt x="0" y="268"/>
                  </a:lnTo>
                  <a:lnTo>
                    <a:pt x="3" y="258"/>
                  </a:lnTo>
                  <a:lnTo>
                    <a:pt x="13" y="246"/>
                  </a:lnTo>
                  <a:lnTo>
                    <a:pt x="25" y="232"/>
                  </a:lnTo>
                  <a:lnTo>
                    <a:pt x="39" y="218"/>
                  </a:lnTo>
                  <a:lnTo>
                    <a:pt x="50" y="204"/>
                  </a:lnTo>
                  <a:lnTo>
                    <a:pt x="66" y="188"/>
                  </a:lnTo>
                  <a:lnTo>
                    <a:pt x="78" y="173"/>
                  </a:lnTo>
                  <a:lnTo>
                    <a:pt x="84" y="159"/>
                  </a:lnTo>
                  <a:lnTo>
                    <a:pt x="86" y="148"/>
                  </a:lnTo>
                  <a:lnTo>
                    <a:pt x="86" y="140"/>
                  </a:lnTo>
                  <a:lnTo>
                    <a:pt x="87" y="132"/>
                  </a:lnTo>
                  <a:lnTo>
                    <a:pt x="92" y="125"/>
                  </a:lnTo>
                  <a:lnTo>
                    <a:pt x="109" y="103"/>
                  </a:lnTo>
                  <a:lnTo>
                    <a:pt x="128" y="83"/>
                  </a:lnTo>
                  <a:lnTo>
                    <a:pt x="139" y="69"/>
                  </a:lnTo>
                  <a:lnTo>
                    <a:pt x="145" y="52"/>
                  </a:lnTo>
                  <a:lnTo>
                    <a:pt x="149" y="38"/>
                  </a:lnTo>
                  <a:lnTo>
                    <a:pt x="153" y="27"/>
                  </a:lnTo>
                  <a:lnTo>
                    <a:pt x="159" y="14"/>
                  </a:lnTo>
                  <a:lnTo>
                    <a:pt x="165" y="5"/>
                  </a:lnTo>
                  <a:lnTo>
                    <a:pt x="171" y="0"/>
                  </a:lnTo>
                  <a:lnTo>
                    <a:pt x="177" y="2"/>
                  </a:lnTo>
                  <a:lnTo>
                    <a:pt x="185" y="8"/>
                  </a:lnTo>
                  <a:lnTo>
                    <a:pt x="196" y="14"/>
                  </a:lnTo>
                  <a:lnTo>
                    <a:pt x="205" y="19"/>
                  </a:lnTo>
                  <a:lnTo>
                    <a:pt x="219" y="22"/>
                  </a:lnTo>
                  <a:lnTo>
                    <a:pt x="233" y="24"/>
                  </a:lnTo>
                  <a:lnTo>
                    <a:pt x="249" y="21"/>
                  </a:lnTo>
                  <a:lnTo>
                    <a:pt x="257" y="18"/>
                  </a:lnTo>
                  <a:lnTo>
                    <a:pt x="264" y="14"/>
                  </a:lnTo>
                  <a:lnTo>
                    <a:pt x="271" y="11"/>
                  </a:lnTo>
                  <a:lnTo>
                    <a:pt x="275" y="13"/>
                  </a:lnTo>
                  <a:lnTo>
                    <a:pt x="277" y="21"/>
                  </a:lnTo>
                  <a:lnTo>
                    <a:pt x="275" y="33"/>
                  </a:lnTo>
                  <a:lnTo>
                    <a:pt x="272" y="45"/>
                  </a:lnTo>
                  <a:lnTo>
                    <a:pt x="264" y="55"/>
                  </a:lnTo>
                  <a:lnTo>
                    <a:pt x="249" y="63"/>
                  </a:lnTo>
                  <a:lnTo>
                    <a:pt x="235" y="69"/>
                  </a:lnTo>
                  <a:lnTo>
                    <a:pt x="226" y="77"/>
                  </a:lnTo>
                  <a:lnTo>
                    <a:pt x="216" y="84"/>
                  </a:lnTo>
                  <a:lnTo>
                    <a:pt x="207" y="91"/>
                  </a:lnTo>
                  <a:lnTo>
                    <a:pt x="196" y="92"/>
                  </a:lnTo>
                  <a:lnTo>
                    <a:pt x="190" y="92"/>
                  </a:lnTo>
                  <a:lnTo>
                    <a:pt x="184" y="91"/>
                  </a:lnTo>
                  <a:lnTo>
                    <a:pt x="177" y="94"/>
                  </a:lnTo>
                  <a:lnTo>
                    <a:pt x="167" y="101"/>
                  </a:lnTo>
                  <a:lnTo>
                    <a:pt x="157" y="112"/>
                  </a:lnTo>
                  <a:lnTo>
                    <a:pt x="146" y="128"/>
                  </a:lnTo>
                  <a:lnTo>
                    <a:pt x="140" y="139"/>
                  </a:lnTo>
                  <a:lnTo>
                    <a:pt x="136" y="148"/>
                  </a:lnTo>
                  <a:lnTo>
                    <a:pt x="131" y="156"/>
                  </a:lnTo>
                  <a:lnTo>
                    <a:pt x="125" y="167"/>
                  </a:lnTo>
                  <a:lnTo>
                    <a:pt x="120" y="176"/>
                  </a:lnTo>
                  <a:lnTo>
                    <a:pt x="117" y="181"/>
                  </a:lnTo>
                  <a:lnTo>
                    <a:pt x="117" y="185"/>
                  </a:lnTo>
                  <a:lnTo>
                    <a:pt x="114" y="190"/>
                  </a:lnTo>
                  <a:lnTo>
                    <a:pt x="109" y="196"/>
                  </a:lnTo>
                  <a:lnTo>
                    <a:pt x="98" y="205"/>
                  </a:lnTo>
                  <a:lnTo>
                    <a:pt x="90" y="212"/>
                  </a:lnTo>
                  <a:lnTo>
                    <a:pt x="87" y="221"/>
                  </a:lnTo>
                  <a:lnTo>
                    <a:pt x="86" y="224"/>
                  </a:lnTo>
                  <a:lnTo>
                    <a:pt x="84" y="226"/>
                  </a:lnTo>
                  <a:lnTo>
                    <a:pt x="81" y="227"/>
                  </a:lnTo>
                  <a:lnTo>
                    <a:pt x="78" y="227"/>
                  </a:lnTo>
                  <a:lnTo>
                    <a:pt x="73" y="227"/>
                  </a:lnTo>
                  <a:lnTo>
                    <a:pt x="70" y="229"/>
                  </a:lnTo>
                  <a:lnTo>
                    <a:pt x="67" y="230"/>
                  </a:lnTo>
                  <a:lnTo>
                    <a:pt x="63" y="235"/>
                  </a:lnTo>
                  <a:lnTo>
                    <a:pt x="56" y="241"/>
                  </a:lnTo>
                  <a:lnTo>
                    <a:pt x="50" y="246"/>
                  </a:lnTo>
                  <a:lnTo>
                    <a:pt x="44" y="252"/>
                  </a:lnTo>
                  <a:lnTo>
                    <a:pt x="41" y="260"/>
                  </a:lnTo>
                  <a:lnTo>
                    <a:pt x="41" y="271"/>
                  </a:lnTo>
                  <a:lnTo>
                    <a:pt x="44" y="285"/>
                  </a:lnTo>
                  <a:lnTo>
                    <a:pt x="45" y="294"/>
                  </a:lnTo>
                  <a:lnTo>
                    <a:pt x="45" y="299"/>
                  </a:lnTo>
                  <a:lnTo>
                    <a:pt x="41" y="305"/>
                  </a:lnTo>
                  <a:lnTo>
                    <a:pt x="35" y="306"/>
                  </a:lnTo>
                  <a:lnTo>
                    <a:pt x="27" y="305"/>
                  </a:lnTo>
                  <a:lnTo>
                    <a:pt x="19" y="300"/>
                  </a:lnTo>
                  <a:lnTo>
                    <a:pt x="14" y="297"/>
                  </a:lnTo>
                  <a:lnTo>
                    <a:pt x="13" y="295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FBA43CC8-0DE9-4D2E-9DA2-F4A8C6799FF8}"/>
                </a:ext>
              </a:extLst>
            </p:cNvPr>
            <p:cNvSpPr>
              <a:spLocks/>
            </p:cNvSpPr>
            <p:nvPr/>
          </p:nvSpPr>
          <p:spPr bwMode="gray">
            <a:xfrm>
              <a:off x="3888" y="1273"/>
              <a:ext cx="39" cy="40"/>
            </a:xfrm>
            <a:custGeom>
              <a:avLst/>
              <a:gdLst>
                <a:gd name="T0" fmla="*/ 16 w 78"/>
                <a:gd name="T1" fmla="*/ 81 h 81"/>
                <a:gd name="T2" fmla="*/ 5 w 78"/>
                <a:gd name="T3" fmla="*/ 71 h 81"/>
                <a:gd name="T4" fmla="*/ 0 w 78"/>
                <a:gd name="T5" fmla="*/ 59 h 81"/>
                <a:gd name="T6" fmla="*/ 2 w 78"/>
                <a:gd name="T7" fmla="*/ 48 h 81"/>
                <a:gd name="T8" fmla="*/ 8 w 78"/>
                <a:gd name="T9" fmla="*/ 35 h 81"/>
                <a:gd name="T10" fmla="*/ 20 w 78"/>
                <a:gd name="T11" fmla="*/ 25 h 81"/>
                <a:gd name="T12" fmla="*/ 38 w 78"/>
                <a:gd name="T13" fmla="*/ 15 h 81"/>
                <a:gd name="T14" fmla="*/ 47 w 78"/>
                <a:gd name="T15" fmla="*/ 9 h 81"/>
                <a:gd name="T16" fmla="*/ 53 w 78"/>
                <a:gd name="T17" fmla="*/ 3 h 81"/>
                <a:gd name="T18" fmla="*/ 58 w 78"/>
                <a:gd name="T19" fmla="*/ 0 h 81"/>
                <a:gd name="T20" fmla="*/ 62 w 78"/>
                <a:gd name="T21" fmla="*/ 0 h 81"/>
                <a:gd name="T22" fmla="*/ 67 w 78"/>
                <a:gd name="T23" fmla="*/ 6 h 81"/>
                <a:gd name="T24" fmla="*/ 73 w 78"/>
                <a:gd name="T25" fmla="*/ 15 h 81"/>
                <a:gd name="T26" fmla="*/ 76 w 78"/>
                <a:gd name="T27" fmla="*/ 26 h 81"/>
                <a:gd name="T28" fmla="*/ 78 w 78"/>
                <a:gd name="T29" fmla="*/ 35 h 81"/>
                <a:gd name="T30" fmla="*/ 76 w 78"/>
                <a:gd name="T31" fmla="*/ 45 h 81"/>
                <a:gd name="T32" fmla="*/ 67 w 78"/>
                <a:gd name="T33" fmla="*/ 53 h 81"/>
                <a:gd name="T34" fmla="*/ 55 w 78"/>
                <a:gd name="T35" fmla="*/ 60 h 81"/>
                <a:gd name="T36" fmla="*/ 41 w 78"/>
                <a:gd name="T37" fmla="*/ 67 h 81"/>
                <a:gd name="T38" fmla="*/ 28 w 78"/>
                <a:gd name="T39" fmla="*/ 74 h 81"/>
                <a:gd name="T40" fmla="*/ 19 w 78"/>
                <a:gd name="T41" fmla="*/ 79 h 81"/>
                <a:gd name="T42" fmla="*/ 16 w 78"/>
                <a:gd name="T4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8" h="81">
                  <a:moveTo>
                    <a:pt x="16" y="81"/>
                  </a:moveTo>
                  <a:lnTo>
                    <a:pt x="5" y="71"/>
                  </a:lnTo>
                  <a:lnTo>
                    <a:pt x="0" y="59"/>
                  </a:lnTo>
                  <a:lnTo>
                    <a:pt x="2" y="48"/>
                  </a:lnTo>
                  <a:lnTo>
                    <a:pt x="8" y="35"/>
                  </a:lnTo>
                  <a:lnTo>
                    <a:pt x="20" y="25"/>
                  </a:lnTo>
                  <a:lnTo>
                    <a:pt x="38" y="15"/>
                  </a:lnTo>
                  <a:lnTo>
                    <a:pt x="47" y="9"/>
                  </a:lnTo>
                  <a:lnTo>
                    <a:pt x="53" y="3"/>
                  </a:lnTo>
                  <a:lnTo>
                    <a:pt x="58" y="0"/>
                  </a:lnTo>
                  <a:lnTo>
                    <a:pt x="62" y="0"/>
                  </a:lnTo>
                  <a:lnTo>
                    <a:pt x="67" y="6"/>
                  </a:lnTo>
                  <a:lnTo>
                    <a:pt x="73" y="15"/>
                  </a:lnTo>
                  <a:lnTo>
                    <a:pt x="76" y="26"/>
                  </a:lnTo>
                  <a:lnTo>
                    <a:pt x="78" y="35"/>
                  </a:lnTo>
                  <a:lnTo>
                    <a:pt x="76" y="45"/>
                  </a:lnTo>
                  <a:lnTo>
                    <a:pt x="67" y="53"/>
                  </a:lnTo>
                  <a:lnTo>
                    <a:pt x="55" y="60"/>
                  </a:lnTo>
                  <a:lnTo>
                    <a:pt x="41" y="67"/>
                  </a:lnTo>
                  <a:lnTo>
                    <a:pt x="28" y="74"/>
                  </a:lnTo>
                  <a:lnTo>
                    <a:pt x="19" y="79"/>
                  </a:lnTo>
                  <a:lnTo>
                    <a:pt x="16" y="81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ADD5748A-8A1A-4437-8144-13E73B7EFB67}"/>
                </a:ext>
              </a:extLst>
            </p:cNvPr>
            <p:cNvSpPr>
              <a:spLocks/>
            </p:cNvSpPr>
            <p:nvPr/>
          </p:nvSpPr>
          <p:spPr bwMode="gray">
            <a:xfrm>
              <a:off x="3910" y="962"/>
              <a:ext cx="234" cy="223"/>
            </a:xfrm>
            <a:custGeom>
              <a:avLst/>
              <a:gdLst>
                <a:gd name="T0" fmla="*/ 0 w 467"/>
                <a:gd name="T1" fmla="*/ 418 h 447"/>
                <a:gd name="T2" fmla="*/ 20 w 467"/>
                <a:gd name="T3" fmla="*/ 387 h 447"/>
                <a:gd name="T4" fmla="*/ 28 w 467"/>
                <a:gd name="T5" fmla="*/ 374 h 447"/>
                <a:gd name="T6" fmla="*/ 49 w 467"/>
                <a:gd name="T7" fmla="*/ 362 h 447"/>
                <a:gd name="T8" fmla="*/ 65 w 467"/>
                <a:gd name="T9" fmla="*/ 348 h 447"/>
                <a:gd name="T10" fmla="*/ 62 w 467"/>
                <a:gd name="T11" fmla="*/ 332 h 447"/>
                <a:gd name="T12" fmla="*/ 54 w 467"/>
                <a:gd name="T13" fmla="*/ 317 h 447"/>
                <a:gd name="T14" fmla="*/ 67 w 467"/>
                <a:gd name="T15" fmla="*/ 294 h 447"/>
                <a:gd name="T16" fmla="*/ 90 w 467"/>
                <a:gd name="T17" fmla="*/ 277 h 447"/>
                <a:gd name="T18" fmla="*/ 116 w 467"/>
                <a:gd name="T19" fmla="*/ 250 h 447"/>
                <a:gd name="T20" fmla="*/ 132 w 467"/>
                <a:gd name="T21" fmla="*/ 211 h 447"/>
                <a:gd name="T22" fmla="*/ 149 w 467"/>
                <a:gd name="T23" fmla="*/ 188 h 447"/>
                <a:gd name="T24" fmla="*/ 160 w 467"/>
                <a:gd name="T25" fmla="*/ 196 h 447"/>
                <a:gd name="T26" fmla="*/ 178 w 467"/>
                <a:gd name="T27" fmla="*/ 182 h 447"/>
                <a:gd name="T28" fmla="*/ 182 w 467"/>
                <a:gd name="T29" fmla="*/ 166 h 447"/>
                <a:gd name="T30" fmla="*/ 206 w 467"/>
                <a:gd name="T31" fmla="*/ 145 h 447"/>
                <a:gd name="T32" fmla="*/ 228 w 467"/>
                <a:gd name="T33" fmla="*/ 137 h 447"/>
                <a:gd name="T34" fmla="*/ 225 w 467"/>
                <a:gd name="T35" fmla="*/ 107 h 447"/>
                <a:gd name="T36" fmla="*/ 225 w 467"/>
                <a:gd name="T37" fmla="*/ 68 h 447"/>
                <a:gd name="T38" fmla="*/ 245 w 467"/>
                <a:gd name="T39" fmla="*/ 65 h 447"/>
                <a:gd name="T40" fmla="*/ 261 w 467"/>
                <a:gd name="T41" fmla="*/ 98 h 447"/>
                <a:gd name="T42" fmla="*/ 292 w 467"/>
                <a:gd name="T43" fmla="*/ 110 h 447"/>
                <a:gd name="T44" fmla="*/ 321 w 467"/>
                <a:gd name="T45" fmla="*/ 98 h 447"/>
                <a:gd name="T46" fmla="*/ 338 w 467"/>
                <a:gd name="T47" fmla="*/ 92 h 447"/>
                <a:gd name="T48" fmla="*/ 360 w 467"/>
                <a:gd name="T49" fmla="*/ 70 h 447"/>
                <a:gd name="T50" fmla="*/ 401 w 467"/>
                <a:gd name="T51" fmla="*/ 20 h 447"/>
                <a:gd name="T52" fmla="*/ 439 w 467"/>
                <a:gd name="T53" fmla="*/ 2 h 447"/>
                <a:gd name="T54" fmla="*/ 466 w 467"/>
                <a:gd name="T55" fmla="*/ 5 h 447"/>
                <a:gd name="T56" fmla="*/ 461 w 467"/>
                <a:gd name="T57" fmla="*/ 28 h 447"/>
                <a:gd name="T58" fmla="*/ 453 w 467"/>
                <a:gd name="T59" fmla="*/ 45 h 447"/>
                <a:gd name="T60" fmla="*/ 467 w 467"/>
                <a:gd name="T61" fmla="*/ 67 h 447"/>
                <a:gd name="T62" fmla="*/ 449 w 467"/>
                <a:gd name="T63" fmla="*/ 87 h 447"/>
                <a:gd name="T64" fmla="*/ 411 w 467"/>
                <a:gd name="T65" fmla="*/ 90 h 447"/>
                <a:gd name="T66" fmla="*/ 373 w 467"/>
                <a:gd name="T67" fmla="*/ 110 h 447"/>
                <a:gd name="T68" fmla="*/ 351 w 467"/>
                <a:gd name="T69" fmla="*/ 123 h 447"/>
                <a:gd name="T70" fmla="*/ 309 w 467"/>
                <a:gd name="T71" fmla="*/ 140 h 447"/>
                <a:gd name="T72" fmla="*/ 293 w 467"/>
                <a:gd name="T73" fmla="*/ 155 h 447"/>
                <a:gd name="T74" fmla="*/ 272 w 467"/>
                <a:gd name="T75" fmla="*/ 193 h 447"/>
                <a:gd name="T76" fmla="*/ 245 w 467"/>
                <a:gd name="T77" fmla="*/ 219 h 447"/>
                <a:gd name="T78" fmla="*/ 208 w 467"/>
                <a:gd name="T79" fmla="*/ 227 h 447"/>
                <a:gd name="T80" fmla="*/ 183 w 467"/>
                <a:gd name="T81" fmla="*/ 225 h 447"/>
                <a:gd name="T82" fmla="*/ 169 w 467"/>
                <a:gd name="T83" fmla="*/ 231 h 447"/>
                <a:gd name="T84" fmla="*/ 163 w 467"/>
                <a:gd name="T85" fmla="*/ 241 h 447"/>
                <a:gd name="T86" fmla="*/ 171 w 467"/>
                <a:gd name="T87" fmla="*/ 266 h 447"/>
                <a:gd name="T88" fmla="*/ 149 w 467"/>
                <a:gd name="T89" fmla="*/ 297 h 447"/>
                <a:gd name="T90" fmla="*/ 110 w 467"/>
                <a:gd name="T91" fmla="*/ 337 h 447"/>
                <a:gd name="T92" fmla="*/ 91 w 467"/>
                <a:gd name="T93" fmla="*/ 379 h 447"/>
                <a:gd name="T94" fmla="*/ 62 w 467"/>
                <a:gd name="T95" fmla="*/ 393 h 447"/>
                <a:gd name="T96" fmla="*/ 40 w 467"/>
                <a:gd name="T97" fmla="*/ 410 h 447"/>
                <a:gd name="T98" fmla="*/ 31 w 467"/>
                <a:gd name="T99" fmla="*/ 440 h 447"/>
                <a:gd name="T100" fmla="*/ 14 w 467"/>
                <a:gd name="T101" fmla="*/ 446 h 447"/>
                <a:gd name="T102" fmla="*/ 4 w 467"/>
                <a:gd name="T103" fmla="*/ 438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67" h="447">
                  <a:moveTo>
                    <a:pt x="3" y="436"/>
                  </a:moveTo>
                  <a:lnTo>
                    <a:pt x="0" y="426"/>
                  </a:lnTo>
                  <a:lnTo>
                    <a:pt x="0" y="418"/>
                  </a:lnTo>
                  <a:lnTo>
                    <a:pt x="4" y="408"/>
                  </a:lnTo>
                  <a:lnTo>
                    <a:pt x="14" y="396"/>
                  </a:lnTo>
                  <a:lnTo>
                    <a:pt x="20" y="387"/>
                  </a:lnTo>
                  <a:lnTo>
                    <a:pt x="23" y="382"/>
                  </a:lnTo>
                  <a:lnTo>
                    <a:pt x="25" y="379"/>
                  </a:lnTo>
                  <a:lnTo>
                    <a:pt x="28" y="374"/>
                  </a:lnTo>
                  <a:lnTo>
                    <a:pt x="34" y="368"/>
                  </a:lnTo>
                  <a:lnTo>
                    <a:pt x="42" y="363"/>
                  </a:lnTo>
                  <a:lnTo>
                    <a:pt x="49" y="362"/>
                  </a:lnTo>
                  <a:lnTo>
                    <a:pt x="56" y="360"/>
                  </a:lnTo>
                  <a:lnTo>
                    <a:pt x="60" y="357"/>
                  </a:lnTo>
                  <a:lnTo>
                    <a:pt x="65" y="348"/>
                  </a:lnTo>
                  <a:lnTo>
                    <a:pt x="67" y="340"/>
                  </a:lnTo>
                  <a:lnTo>
                    <a:pt x="65" y="336"/>
                  </a:lnTo>
                  <a:lnTo>
                    <a:pt x="62" y="332"/>
                  </a:lnTo>
                  <a:lnTo>
                    <a:pt x="57" y="329"/>
                  </a:lnTo>
                  <a:lnTo>
                    <a:pt x="54" y="325"/>
                  </a:lnTo>
                  <a:lnTo>
                    <a:pt x="54" y="317"/>
                  </a:lnTo>
                  <a:lnTo>
                    <a:pt x="57" y="304"/>
                  </a:lnTo>
                  <a:lnTo>
                    <a:pt x="62" y="298"/>
                  </a:lnTo>
                  <a:lnTo>
                    <a:pt x="67" y="294"/>
                  </a:lnTo>
                  <a:lnTo>
                    <a:pt x="74" y="287"/>
                  </a:lnTo>
                  <a:lnTo>
                    <a:pt x="82" y="281"/>
                  </a:lnTo>
                  <a:lnTo>
                    <a:pt x="90" y="277"/>
                  </a:lnTo>
                  <a:lnTo>
                    <a:pt x="98" y="270"/>
                  </a:lnTo>
                  <a:lnTo>
                    <a:pt x="107" y="263"/>
                  </a:lnTo>
                  <a:lnTo>
                    <a:pt x="116" y="250"/>
                  </a:lnTo>
                  <a:lnTo>
                    <a:pt x="124" y="235"/>
                  </a:lnTo>
                  <a:lnTo>
                    <a:pt x="129" y="222"/>
                  </a:lnTo>
                  <a:lnTo>
                    <a:pt x="132" y="211"/>
                  </a:lnTo>
                  <a:lnTo>
                    <a:pt x="136" y="202"/>
                  </a:lnTo>
                  <a:lnTo>
                    <a:pt x="143" y="193"/>
                  </a:lnTo>
                  <a:lnTo>
                    <a:pt x="149" y="188"/>
                  </a:lnTo>
                  <a:lnTo>
                    <a:pt x="154" y="190"/>
                  </a:lnTo>
                  <a:lnTo>
                    <a:pt x="157" y="193"/>
                  </a:lnTo>
                  <a:lnTo>
                    <a:pt x="160" y="196"/>
                  </a:lnTo>
                  <a:lnTo>
                    <a:pt x="164" y="196"/>
                  </a:lnTo>
                  <a:lnTo>
                    <a:pt x="172" y="191"/>
                  </a:lnTo>
                  <a:lnTo>
                    <a:pt x="178" y="182"/>
                  </a:lnTo>
                  <a:lnTo>
                    <a:pt x="180" y="176"/>
                  </a:lnTo>
                  <a:lnTo>
                    <a:pt x="182" y="171"/>
                  </a:lnTo>
                  <a:lnTo>
                    <a:pt x="182" y="166"/>
                  </a:lnTo>
                  <a:lnTo>
                    <a:pt x="186" y="160"/>
                  </a:lnTo>
                  <a:lnTo>
                    <a:pt x="194" y="152"/>
                  </a:lnTo>
                  <a:lnTo>
                    <a:pt x="206" y="145"/>
                  </a:lnTo>
                  <a:lnTo>
                    <a:pt x="216" y="141"/>
                  </a:lnTo>
                  <a:lnTo>
                    <a:pt x="223" y="140"/>
                  </a:lnTo>
                  <a:lnTo>
                    <a:pt x="228" y="137"/>
                  </a:lnTo>
                  <a:lnTo>
                    <a:pt x="230" y="131"/>
                  </a:lnTo>
                  <a:lnTo>
                    <a:pt x="228" y="121"/>
                  </a:lnTo>
                  <a:lnTo>
                    <a:pt x="225" y="107"/>
                  </a:lnTo>
                  <a:lnTo>
                    <a:pt x="223" y="93"/>
                  </a:lnTo>
                  <a:lnTo>
                    <a:pt x="222" y="79"/>
                  </a:lnTo>
                  <a:lnTo>
                    <a:pt x="225" y="68"/>
                  </a:lnTo>
                  <a:lnTo>
                    <a:pt x="233" y="61"/>
                  </a:lnTo>
                  <a:lnTo>
                    <a:pt x="239" y="59"/>
                  </a:lnTo>
                  <a:lnTo>
                    <a:pt x="245" y="65"/>
                  </a:lnTo>
                  <a:lnTo>
                    <a:pt x="250" y="75"/>
                  </a:lnTo>
                  <a:lnTo>
                    <a:pt x="255" y="87"/>
                  </a:lnTo>
                  <a:lnTo>
                    <a:pt x="261" y="98"/>
                  </a:lnTo>
                  <a:lnTo>
                    <a:pt x="267" y="106"/>
                  </a:lnTo>
                  <a:lnTo>
                    <a:pt x="276" y="110"/>
                  </a:lnTo>
                  <a:lnTo>
                    <a:pt x="292" y="110"/>
                  </a:lnTo>
                  <a:lnTo>
                    <a:pt x="303" y="107"/>
                  </a:lnTo>
                  <a:lnTo>
                    <a:pt x="310" y="104"/>
                  </a:lnTo>
                  <a:lnTo>
                    <a:pt x="321" y="98"/>
                  </a:lnTo>
                  <a:lnTo>
                    <a:pt x="329" y="95"/>
                  </a:lnTo>
                  <a:lnTo>
                    <a:pt x="334" y="93"/>
                  </a:lnTo>
                  <a:lnTo>
                    <a:pt x="338" y="92"/>
                  </a:lnTo>
                  <a:lnTo>
                    <a:pt x="345" y="89"/>
                  </a:lnTo>
                  <a:lnTo>
                    <a:pt x="351" y="81"/>
                  </a:lnTo>
                  <a:lnTo>
                    <a:pt x="360" y="70"/>
                  </a:lnTo>
                  <a:lnTo>
                    <a:pt x="373" y="51"/>
                  </a:lnTo>
                  <a:lnTo>
                    <a:pt x="387" y="34"/>
                  </a:lnTo>
                  <a:lnTo>
                    <a:pt x="401" y="20"/>
                  </a:lnTo>
                  <a:lnTo>
                    <a:pt x="416" y="9"/>
                  </a:lnTo>
                  <a:lnTo>
                    <a:pt x="427" y="5"/>
                  </a:lnTo>
                  <a:lnTo>
                    <a:pt x="439" y="2"/>
                  </a:lnTo>
                  <a:lnTo>
                    <a:pt x="450" y="0"/>
                  </a:lnTo>
                  <a:lnTo>
                    <a:pt x="460" y="2"/>
                  </a:lnTo>
                  <a:lnTo>
                    <a:pt x="466" y="5"/>
                  </a:lnTo>
                  <a:lnTo>
                    <a:pt x="467" y="13"/>
                  </a:lnTo>
                  <a:lnTo>
                    <a:pt x="466" y="22"/>
                  </a:lnTo>
                  <a:lnTo>
                    <a:pt x="461" y="28"/>
                  </a:lnTo>
                  <a:lnTo>
                    <a:pt x="456" y="34"/>
                  </a:lnTo>
                  <a:lnTo>
                    <a:pt x="453" y="39"/>
                  </a:lnTo>
                  <a:lnTo>
                    <a:pt x="453" y="45"/>
                  </a:lnTo>
                  <a:lnTo>
                    <a:pt x="458" y="53"/>
                  </a:lnTo>
                  <a:lnTo>
                    <a:pt x="464" y="61"/>
                  </a:lnTo>
                  <a:lnTo>
                    <a:pt x="467" y="67"/>
                  </a:lnTo>
                  <a:lnTo>
                    <a:pt x="467" y="75"/>
                  </a:lnTo>
                  <a:lnTo>
                    <a:pt x="460" y="82"/>
                  </a:lnTo>
                  <a:lnTo>
                    <a:pt x="449" y="87"/>
                  </a:lnTo>
                  <a:lnTo>
                    <a:pt x="438" y="87"/>
                  </a:lnTo>
                  <a:lnTo>
                    <a:pt x="425" y="89"/>
                  </a:lnTo>
                  <a:lnTo>
                    <a:pt x="411" y="90"/>
                  </a:lnTo>
                  <a:lnTo>
                    <a:pt x="394" y="98"/>
                  </a:lnTo>
                  <a:lnTo>
                    <a:pt x="382" y="104"/>
                  </a:lnTo>
                  <a:lnTo>
                    <a:pt x="373" y="110"/>
                  </a:lnTo>
                  <a:lnTo>
                    <a:pt x="366" y="113"/>
                  </a:lnTo>
                  <a:lnTo>
                    <a:pt x="360" y="118"/>
                  </a:lnTo>
                  <a:lnTo>
                    <a:pt x="351" y="123"/>
                  </a:lnTo>
                  <a:lnTo>
                    <a:pt x="335" y="129"/>
                  </a:lnTo>
                  <a:lnTo>
                    <a:pt x="318" y="137"/>
                  </a:lnTo>
                  <a:lnTo>
                    <a:pt x="309" y="140"/>
                  </a:lnTo>
                  <a:lnTo>
                    <a:pt x="303" y="145"/>
                  </a:lnTo>
                  <a:lnTo>
                    <a:pt x="298" y="148"/>
                  </a:lnTo>
                  <a:lnTo>
                    <a:pt x="293" y="155"/>
                  </a:lnTo>
                  <a:lnTo>
                    <a:pt x="286" y="166"/>
                  </a:lnTo>
                  <a:lnTo>
                    <a:pt x="278" y="182"/>
                  </a:lnTo>
                  <a:lnTo>
                    <a:pt x="272" y="193"/>
                  </a:lnTo>
                  <a:lnTo>
                    <a:pt x="265" y="202"/>
                  </a:lnTo>
                  <a:lnTo>
                    <a:pt x="258" y="210"/>
                  </a:lnTo>
                  <a:lnTo>
                    <a:pt x="245" y="219"/>
                  </a:lnTo>
                  <a:lnTo>
                    <a:pt x="231" y="227"/>
                  </a:lnTo>
                  <a:lnTo>
                    <a:pt x="219" y="228"/>
                  </a:lnTo>
                  <a:lnTo>
                    <a:pt x="208" y="227"/>
                  </a:lnTo>
                  <a:lnTo>
                    <a:pt x="197" y="225"/>
                  </a:lnTo>
                  <a:lnTo>
                    <a:pt x="188" y="225"/>
                  </a:lnTo>
                  <a:lnTo>
                    <a:pt x="183" y="225"/>
                  </a:lnTo>
                  <a:lnTo>
                    <a:pt x="177" y="227"/>
                  </a:lnTo>
                  <a:lnTo>
                    <a:pt x="172" y="228"/>
                  </a:lnTo>
                  <a:lnTo>
                    <a:pt x="169" y="231"/>
                  </a:lnTo>
                  <a:lnTo>
                    <a:pt x="166" y="233"/>
                  </a:lnTo>
                  <a:lnTo>
                    <a:pt x="164" y="236"/>
                  </a:lnTo>
                  <a:lnTo>
                    <a:pt x="163" y="241"/>
                  </a:lnTo>
                  <a:lnTo>
                    <a:pt x="164" y="245"/>
                  </a:lnTo>
                  <a:lnTo>
                    <a:pt x="169" y="255"/>
                  </a:lnTo>
                  <a:lnTo>
                    <a:pt x="171" y="266"/>
                  </a:lnTo>
                  <a:lnTo>
                    <a:pt x="169" y="275"/>
                  </a:lnTo>
                  <a:lnTo>
                    <a:pt x="161" y="286"/>
                  </a:lnTo>
                  <a:lnTo>
                    <a:pt x="149" y="297"/>
                  </a:lnTo>
                  <a:lnTo>
                    <a:pt x="135" y="308"/>
                  </a:lnTo>
                  <a:lnTo>
                    <a:pt x="122" y="320"/>
                  </a:lnTo>
                  <a:lnTo>
                    <a:pt x="110" y="337"/>
                  </a:lnTo>
                  <a:lnTo>
                    <a:pt x="102" y="354"/>
                  </a:lnTo>
                  <a:lnTo>
                    <a:pt x="96" y="370"/>
                  </a:lnTo>
                  <a:lnTo>
                    <a:pt x="91" y="379"/>
                  </a:lnTo>
                  <a:lnTo>
                    <a:pt x="82" y="385"/>
                  </a:lnTo>
                  <a:lnTo>
                    <a:pt x="73" y="390"/>
                  </a:lnTo>
                  <a:lnTo>
                    <a:pt x="62" y="393"/>
                  </a:lnTo>
                  <a:lnTo>
                    <a:pt x="53" y="396"/>
                  </a:lnTo>
                  <a:lnTo>
                    <a:pt x="45" y="402"/>
                  </a:lnTo>
                  <a:lnTo>
                    <a:pt x="40" y="410"/>
                  </a:lnTo>
                  <a:lnTo>
                    <a:pt x="37" y="421"/>
                  </a:lnTo>
                  <a:lnTo>
                    <a:pt x="34" y="432"/>
                  </a:lnTo>
                  <a:lnTo>
                    <a:pt x="31" y="440"/>
                  </a:lnTo>
                  <a:lnTo>
                    <a:pt x="26" y="446"/>
                  </a:lnTo>
                  <a:lnTo>
                    <a:pt x="18" y="447"/>
                  </a:lnTo>
                  <a:lnTo>
                    <a:pt x="14" y="446"/>
                  </a:lnTo>
                  <a:lnTo>
                    <a:pt x="9" y="443"/>
                  </a:lnTo>
                  <a:lnTo>
                    <a:pt x="6" y="441"/>
                  </a:lnTo>
                  <a:lnTo>
                    <a:pt x="4" y="438"/>
                  </a:lnTo>
                  <a:lnTo>
                    <a:pt x="3" y="436"/>
                  </a:lnTo>
                  <a:lnTo>
                    <a:pt x="3" y="4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908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0"/>
            <a:ext cx="12192000" cy="249462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05850" y="337352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근대일본의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9A213B5-1A90-4B25-8E40-7BCC0139C8D5}"/>
              </a:ext>
            </a:extLst>
          </p:cNvPr>
          <p:cNvSpPr/>
          <p:nvPr/>
        </p:nvSpPr>
        <p:spPr>
          <a:xfrm>
            <a:off x="4976268" y="2799940"/>
            <a:ext cx="503179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b="1" dirty="0"/>
              <a:t>공립학교의 설립</a:t>
            </a:r>
            <a:endParaRPr lang="en-US" altLang="ko-KR" sz="3200" b="1" dirty="0"/>
          </a:p>
          <a:p>
            <a:endParaRPr lang="ko-KR" altLang="en-US" sz="1400" dirty="0">
              <a:latin typeface="DX경필명조B" pitchFamily="2" charset="-127"/>
              <a:ea typeface="DX경필명조B" pitchFamily="2" charset="-127"/>
            </a:endParaRPr>
          </a:p>
        </p:txBody>
      </p:sp>
      <p:pic>
        <p:nvPicPr>
          <p:cNvPr id="1026" name="Picture 2" descr="일본의 근대사 역사] 에도 막부 시대의 몰락과 메이지 유신 /일본이 ...">
            <a:extLst>
              <a:ext uri="{FF2B5EF4-FFF2-40B4-BE49-F238E27FC236}">
                <a16:creationId xmlns:a16="http://schemas.microsoft.com/office/drawing/2014/main" id="{DE0BB969-7009-4165-B95F-79899C058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68" y="2735205"/>
            <a:ext cx="48768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A135B73D-4AED-4F7F-BFC1-63D9F8866BD1}"/>
              </a:ext>
            </a:extLst>
          </p:cNvPr>
          <p:cNvSpPr/>
          <p:nvPr/>
        </p:nvSpPr>
        <p:spPr>
          <a:xfrm>
            <a:off x="4976268" y="3946608"/>
            <a:ext cx="63940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b="1" dirty="0"/>
              <a:t>일본 정부에 있어 가장 시급했던 </a:t>
            </a:r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b="1" dirty="0"/>
              <a:t>구미열강의 간섭</a:t>
            </a:r>
            <a:r>
              <a:rPr lang="en-US" altLang="ko-KR" sz="2000" b="1" dirty="0"/>
              <a:t>X</a:t>
            </a:r>
            <a:r>
              <a:rPr lang="ko-KR" altLang="en-US" sz="2000" b="1" dirty="0"/>
              <a:t>의 근대 국가의 확립</a:t>
            </a:r>
            <a:r>
              <a:rPr lang="en-US" altLang="ko-KR" sz="2000" b="1" dirty="0"/>
              <a:t>.</a:t>
            </a:r>
            <a:endParaRPr lang="ko-KR" altLang="en-US" sz="2000" b="1" dirty="0">
              <a:latin typeface="DX경필명조B" pitchFamily="2" charset="-127"/>
              <a:ea typeface="DX경필명조B" pitchFamily="2" charset="-127"/>
            </a:endParaRPr>
          </a:p>
        </p:txBody>
      </p:sp>
      <p:grpSp>
        <p:nvGrpSpPr>
          <p:cNvPr id="9" name="Group 3">
            <a:extLst>
              <a:ext uri="{FF2B5EF4-FFF2-40B4-BE49-F238E27FC236}">
                <a16:creationId xmlns:a16="http://schemas.microsoft.com/office/drawing/2014/main" id="{FD7F9D85-E16A-4662-80B3-8D7129EFFCE1}"/>
              </a:ext>
            </a:extLst>
          </p:cNvPr>
          <p:cNvGrpSpPr>
            <a:grpSpLocks/>
          </p:cNvGrpSpPr>
          <p:nvPr/>
        </p:nvGrpSpPr>
        <p:grpSpPr bwMode="auto">
          <a:xfrm>
            <a:off x="9196932" y="4717318"/>
            <a:ext cx="2895600" cy="1961900"/>
            <a:chOff x="1442" y="962"/>
            <a:chExt cx="2702" cy="2732"/>
          </a:xfrm>
          <a:solidFill>
            <a:schemeClr val="bg2">
              <a:lumMod val="50000"/>
            </a:schemeClr>
          </a:solidFill>
        </p:grpSpPr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EA37315D-7084-4333-9D47-1C27EB07C03E}"/>
                </a:ext>
              </a:extLst>
            </p:cNvPr>
            <p:cNvSpPr>
              <a:spLocks/>
            </p:cNvSpPr>
            <p:nvPr/>
          </p:nvSpPr>
          <p:spPr bwMode="gray">
            <a:xfrm>
              <a:off x="1583" y="3049"/>
              <a:ext cx="354" cy="514"/>
            </a:xfrm>
            <a:custGeom>
              <a:avLst/>
              <a:gdLst>
                <a:gd name="T0" fmla="*/ 4 w 708"/>
                <a:gd name="T1" fmla="*/ 215 h 1027"/>
                <a:gd name="T2" fmla="*/ 17 w 708"/>
                <a:gd name="T3" fmla="*/ 240 h 1027"/>
                <a:gd name="T4" fmla="*/ 46 w 708"/>
                <a:gd name="T5" fmla="*/ 287 h 1027"/>
                <a:gd name="T6" fmla="*/ 110 w 708"/>
                <a:gd name="T7" fmla="*/ 347 h 1027"/>
                <a:gd name="T8" fmla="*/ 95 w 708"/>
                <a:gd name="T9" fmla="*/ 366 h 1027"/>
                <a:gd name="T10" fmla="*/ 71 w 708"/>
                <a:gd name="T11" fmla="*/ 363 h 1027"/>
                <a:gd name="T12" fmla="*/ 57 w 708"/>
                <a:gd name="T13" fmla="*/ 316 h 1027"/>
                <a:gd name="T14" fmla="*/ 20 w 708"/>
                <a:gd name="T15" fmla="*/ 338 h 1027"/>
                <a:gd name="T16" fmla="*/ 60 w 708"/>
                <a:gd name="T17" fmla="*/ 414 h 1027"/>
                <a:gd name="T18" fmla="*/ 68 w 708"/>
                <a:gd name="T19" fmla="*/ 451 h 1027"/>
                <a:gd name="T20" fmla="*/ 154 w 708"/>
                <a:gd name="T21" fmla="*/ 394 h 1027"/>
                <a:gd name="T22" fmla="*/ 154 w 708"/>
                <a:gd name="T23" fmla="*/ 437 h 1027"/>
                <a:gd name="T24" fmla="*/ 228 w 708"/>
                <a:gd name="T25" fmla="*/ 427 h 1027"/>
                <a:gd name="T26" fmla="*/ 172 w 708"/>
                <a:gd name="T27" fmla="*/ 371 h 1027"/>
                <a:gd name="T28" fmla="*/ 182 w 708"/>
                <a:gd name="T29" fmla="*/ 330 h 1027"/>
                <a:gd name="T30" fmla="*/ 188 w 708"/>
                <a:gd name="T31" fmla="*/ 268 h 1027"/>
                <a:gd name="T32" fmla="*/ 241 w 708"/>
                <a:gd name="T33" fmla="*/ 285 h 1027"/>
                <a:gd name="T34" fmla="*/ 276 w 708"/>
                <a:gd name="T35" fmla="*/ 372 h 1027"/>
                <a:gd name="T36" fmla="*/ 269 w 708"/>
                <a:gd name="T37" fmla="*/ 441 h 1027"/>
                <a:gd name="T38" fmla="*/ 250 w 708"/>
                <a:gd name="T39" fmla="*/ 468 h 1027"/>
                <a:gd name="T40" fmla="*/ 289 w 708"/>
                <a:gd name="T41" fmla="*/ 484 h 1027"/>
                <a:gd name="T42" fmla="*/ 233 w 708"/>
                <a:gd name="T43" fmla="*/ 573 h 1027"/>
                <a:gd name="T44" fmla="*/ 161 w 708"/>
                <a:gd name="T45" fmla="*/ 645 h 1027"/>
                <a:gd name="T46" fmla="*/ 172 w 708"/>
                <a:gd name="T47" fmla="*/ 745 h 1027"/>
                <a:gd name="T48" fmla="*/ 172 w 708"/>
                <a:gd name="T49" fmla="*/ 854 h 1027"/>
                <a:gd name="T50" fmla="*/ 143 w 708"/>
                <a:gd name="T51" fmla="*/ 913 h 1027"/>
                <a:gd name="T52" fmla="*/ 208 w 708"/>
                <a:gd name="T53" fmla="*/ 942 h 1027"/>
                <a:gd name="T54" fmla="*/ 261 w 708"/>
                <a:gd name="T55" fmla="*/ 970 h 1027"/>
                <a:gd name="T56" fmla="*/ 248 w 708"/>
                <a:gd name="T57" fmla="*/ 906 h 1027"/>
                <a:gd name="T58" fmla="*/ 261 w 708"/>
                <a:gd name="T59" fmla="*/ 813 h 1027"/>
                <a:gd name="T60" fmla="*/ 332 w 708"/>
                <a:gd name="T61" fmla="*/ 790 h 1027"/>
                <a:gd name="T62" fmla="*/ 300 w 708"/>
                <a:gd name="T63" fmla="*/ 838 h 1027"/>
                <a:gd name="T64" fmla="*/ 317 w 708"/>
                <a:gd name="T65" fmla="*/ 897 h 1027"/>
                <a:gd name="T66" fmla="*/ 284 w 708"/>
                <a:gd name="T67" fmla="*/ 1000 h 1027"/>
                <a:gd name="T68" fmla="*/ 337 w 708"/>
                <a:gd name="T69" fmla="*/ 1009 h 1027"/>
                <a:gd name="T70" fmla="*/ 405 w 708"/>
                <a:gd name="T71" fmla="*/ 950 h 1027"/>
                <a:gd name="T72" fmla="*/ 399 w 708"/>
                <a:gd name="T73" fmla="*/ 889 h 1027"/>
                <a:gd name="T74" fmla="*/ 449 w 708"/>
                <a:gd name="T75" fmla="*/ 886 h 1027"/>
                <a:gd name="T76" fmla="*/ 508 w 708"/>
                <a:gd name="T77" fmla="*/ 850 h 1027"/>
                <a:gd name="T78" fmla="*/ 530 w 708"/>
                <a:gd name="T79" fmla="*/ 745 h 1027"/>
                <a:gd name="T80" fmla="*/ 564 w 708"/>
                <a:gd name="T81" fmla="*/ 627 h 1027"/>
                <a:gd name="T82" fmla="*/ 601 w 708"/>
                <a:gd name="T83" fmla="*/ 543 h 1027"/>
                <a:gd name="T84" fmla="*/ 632 w 708"/>
                <a:gd name="T85" fmla="*/ 478 h 1027"/>
                <a:gd name="T86" fmla="*/ 666 w 708"/>
                <a:gd name="T87" fmla="*/ 436 h 1027"/>
                <a:gd name="T88" fmla="*/ 707 w 708"/>
                <a:gd name="T89" fmla="*/ 403 h 1027"/>
                <a:gd name="T90" fmla="*/ 691 w 708"/>
                <a:gd name="T91" fmla="*/ 361 h 1027"/>
                <a:gd name="T92" fmla="*/ 691 w 708"/>
                <a:gd name="T93" fmla="*/ 330 h 1027"/>
                <a:gd name="T94" fmla="*/ 663 w 708"/>
                <a:gd name="T95" fmla="*/ 291 h 1027"/>
                <a:gd name="T96" fmla="*/ 624 w 708"/>
                <a:gd name="T97" fmla="*/ 254 h 1027"/>
                <a:gd name="T98" fmla="*/ 582 w 708"/>
                <a:gd name="T99" fmla="*/ 226 h 1027"/>
                <a:gd name="T100" fmla="*/ 643 w 708"/>
                <a:gd name="T101" fmla="*/ 153 h 1027"/>
                <a:gd name="T102" fmla="*/ 562 w 708"/>
                <a:gd name="T103" fmla="*/ 130 h 1027"/>
                <a:gd name="T104" fmla="*/ 470 w 708"/>
                <a:gd name="T105" fmla="*/ 127 h 1027"/>
                <a:gd name="T106" fmla="*/ 427 w 708"/>
                <a:gd name="T107" fmla="*/ 40 h 1027"/>
                <a:gd name="T108" fmla="*/ 365 w 708"/>
                <a:gd name="T109" fmla="*/ 1 h 1027"/>
                <a:gd name="T110" fmla="*/ 287 w 708"/>
                <a:gd name="T111" fmla="*/ 32 h 1027"/>
                <a:gd name="T112" fmla="*/ 211 w 708"/>
                <a:gd name="T113" fmla="*/ 96 h 1027"/>
                <a:gd name="T114" fmla="*/ 157 w 708"/>
                <a:gd name="T115" fmla="*/ 153 h 1027"/>
                <a:gd name="T116" fmla="*/ 132 w 708"/>
                <a:gd name="T117" fmla="*/ 152 h 1027"/>
                <a:gd name="T118" fmla="*/ 87 w 708"/>
                <a:gd name="T119" fmla="*/ 144 h 1027"/>
                <a:gd name="T120" fmla="*/ 85 w 708"/>
                <a:gd name="T121" fmla="*/ 200 h 1027"/>
                <a:gd name="T122" fmla="*/ 18 w 708"/>
                <a:gd name="T123" fmla="*/ 180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8" h="1027">
                  <a:moveTo>
                    <a:pt x="9" y="180"/>
                  </a:moveTo>
                  <a:lnTo>
                    <a:pt x="9" y="184"/>
                  </a:lnTo>
                  <a:lnTo>
                    <a:pt x="9" y="194"/>
                  </a:lnTo>
                  <a:lnTo>
                    <a:pt x="8" y="205"/>
                  </a:lnTo>
                  <a:lnTo>
                    <a:pt x="8" y="211"/>
                  </a:lnTo>
                  <a:lnTo>
                    <a:pt x="6" y="212"/>
                  </a:lnTo>
                  <a:lnTo>
                    <a:pt x="4" y="215"/>
                  </a:lnTo>
                  <a:lnTo>
                    <a:pt x="3" y="218"/>
                  </a:lnTo>
                  <a:lnTo>
                    <a:pt x="1" y="222"/>
                  </a:lnTo>
                  <a:lnTo>
                    <a:pt x="0" y="225"/>
                  </a:lnTo>
                  <a:lnTo>
                    <a:pt x="0" y="228"/>
                  </a:lnTo>
                  <a:lnTo>
                    <a:pt x="0" y="232"/>
                  </a:lnTo>
                  <a:lnTo>
                    <a:pt x="8" y="236"/>
                  </a:lnTo>
                  <a:lnTo>
                    <a:pt x="17" y="240"/>
                  </a:lnTo>
                  <a:lnTo>
                    <a:pt x="26" y="243"/>
                  </a:lnTo>
                  <a:lnTo>
                    <a:pt x="32" y="250"/>
                  </a:lnTo>
                  <a:lnTo>
                    <a:pt x="34" y="259"/>
                  </a:lnTo>
                  <a:lnTo>
                    <a:pt x="34" y="270"/>
                  </a:lnTo>
                  <a:lnTo>
                    <a:pt x="34" y="281"/>
                  </a:lnTo>
                  <a:lnTo>
                    <a:pt x="39" y="285"/>
                  </a:lnTo>
                  <a:lnTo>
                    <a:pt x="46" y="287"/>
                  </a:lnTo>
                  <a:lnTo>
                    <a:pt x="57" y="288"/>
                  </a:lnTo>
                  <a:lnTo>
                    <a:pt x="71" y="291"/>
                  </a:lnTo>
                  <a:lnTo>
                    <a:pt x="82" y="298"/>
                  </a:lnTo>
                  <a:lnTo>
                    <a:pt x="91" y="310"/>
                  </a:lnTo>
                  <a:lnTo>
                    <a:pt x="99" y="323"/>
                  </a:lnTo>
                  <a:lnTo>
                    <a:pt x="105" y="336"/>
                  </a:lnTo>
                  <a:lnTo>
                    <a:pt x="110" y="347"/>
                  </a:lnTo>
                  <a:lnTo>
                    <a:pt x="110" y="352"/>
                  </a:lnTo>
                  <a:lnTo>
                    <a:pt x="110" y="355"/>
                  </a:lnTo>
                  <a:lnTo>
                    <a:pt x="109" y="358"/>
                  </a:lnTo>
                  <a:lnTo>
                    <a:pt x="105" y="360"/>
                  </a:lnTo>
                  <a:lnTo>
                    <a:pt x="102" y="361"/>
                  </a:lnTo>
                  <a:lnTo>
                    <a:pt x="98" y="364"/>
                  </a:lnTo>
                  <a:lnTo>
                    <a:pt x="95" y="366"/>
                  </a:lnTo>
                  <a:lnTo>
                    <a:pt x="90" y="368"/>
                  </a:lnTo>
                  <a:lnTo>
                    <a:pt x="88" y="371"/>
                  </a:lnTo>
                  <a:lnTo>
                    <a:pt x="85" y="371"/>
                  </a:lnTo>
                  <a:lnTo>
                    <a:pt x="82" y="371"/>
                  </a:lnTo>
                  <a:lnTo>
                    <a:pt x="77" y="369"/>
                  </a:lnTo>
                  <a:lnTo>
                    <a:pt x="74" y="366"/>
                  </a:lnTo>
                  <a:lnTo>
                    <a:pt x="71" y="363"/>
                  </a:lnTo>
                  <a:lnTo>
                    <a:pt x="70" y="360"/>
                  </a:lnTo>
                  <a:lnTo>
                    <a:pt x="67" y="355"/>
                  </a:lnTo>
                  <a:lnTo>
                    <a:pt x="65" y="350"/>
                  </a:lnTo>
                  <a:lnTo>
                    <a:pt x="65" y="347"/>
                  </a:lnTo>
                  <a:lnTo>
                    <a:pt x="64" y="340"/>
                  </a:lnTo>
                  <a:lnTo>
                    <a:pt x="60" y="329"/>
                  </a:lnTo>
                  <a:lnTo>
                    <a:pt x="57" y="316"/>
                  </a:lnTo>
                  <a:lnTo>
                    <a:pt x="51" y="304"/>
                  </a:lnTo>
                  <a:lnTo>
                    <a:pt x="45" y="296"/>
                  </a:lnTo>
                  <a:lnTo>
                    <a:pt x="39" y="295"/>
                  </a:lnTo>
                  <a:lnTo>
                    <a:pt x="32" y="299"/>
                  </a:lnTo>
                  <a:lnTo>
                    <a:pt x="28" y="310"/>
                  </a:lnTo>
                  <a:lnTo>
                    <a:pt x="23" y="324"/>
                  </a:lnTo>
                  <a:lnTo>
                    <a:pt x="20" y="338"/>
                  </a:lnTo>
                  <a:lnTo>
                    <a:pt x="22" y="354"/>
                  </a:lnTo>
                  <a:lnTo>
                    <a:pt x="26" y="364"/>
                  </a:lnTo>
                  <a:lnTo>
                    <a:pt x="36" y="375"/>
                  </a:lnTo>
                  <a:lnTo>
                    <a:pt x="46" y="385"/>
                  </a:lnTo>
                  <a:lnTo>
                    <a:pt x="56" y="394"/>
                  </a:lnTo>
                  <a:lnTo>
                    <a:pt x="62" y="403"/>
                  </a:lnTo>
                  <a:lnTo>
                    <a:pt x="60" y="414"/>
                  </a:lnTo>
                  <a:lnTo>
                    <a:pt x="57" y="425"/>
                  </a:lnTo>
                  <a:lnTo>
                    <a:pt x="54" y="437"/>
                  </a:lnTo>
                  <a:lnTo>
                    <a:pt x="53" y="448"/>
                  </a:lnTo>
                  <a:lnTo>
                    <a:pt x="53" y="456"/>
                  </a:lnTo>
                  <a:lnTo>
                    <a:pt x="54" y="461"/>
                  </a:lnTo>
                  <a:lnTo>
                    <a:pt x="59" y="459"/>
                  </a:lnTo>
                  <a:lnTo>
                    <a:pt x="68" y="451"/>
                  </a:lnTo>
                  <a:lnTo>
                    <a:pt x="79" y="437"/>
                  </a:lnTo>
                  <a:lnTo>
                    <a:pt x="93" y="423"/>
                  </a:lnTo>
                  <a:lnTo>
                    <a:pt x="105" y="413"/>
                  </a:lnTo>
                  <a:lnTo>
                    <a:pt x="121" y="406"/>
                  </a:lnTo>
                  <a:lnTo>
                    <a:pt x="132" y="403"/>
                  </a:lnTo>
                  <a:lnTo>
                    <a:pt x="144" y="399"/>
                  </a:lnTo>
                  <a:lnTo>
                    <a:pt x="154" y="394"/>
                  </a:lnTo>
                  <a:lnTo>
                    <a:pt x="163" y="391"/>
                  </a:lnTo>
                  <a:lnTo>
                    <a:pt x="169" y="392"/>
                  </a:lnTo>
                  <a:lnTo>
                    <a:pt x="172" y="397"/>
                  </a:lnTo>
                  <a:lnTo>
                    <a:pt x="172" y="408"/>
                  </a:lnTo>
                  <a:lnTo>
                    <a:pt x="166" y="419"/>
                  </a:lnTo>
                  <a:lnTo>
                    <a:pt x="158" y="428"/>
                  </a:lnTo>
                  <a:lnTo>
                    <a:pt x="154" y="437"/>
                  </a:lnTo>
                  <a:lnTo>
                    <a:pt x="157" y="447"/>
                  </a:lnTo>
                  <a:lnTo>
                    <a:pt x="166" y="454"/>
                  </a:lnTo>
                  <a:lnTo>
                    <a:pt x="180" y="458"/>
                  </a:lnTo>
                  <a:lnTo>
                    <a:pt x="194" y="456"/>
                  </a:lnTo>
                  <a:lnTo>
                    <a:pt x="208" y="450"/>
                  </a:lnTo>
                  <a:lnTo>
                    <a:pt x="219" y="439"/>
                  </a:lnTo>
                  <a:lnTo>
                    <a:pt x="228" y="427"/>
                  </a:lnTo>
                  <a:lnTo>
                    <a:pt x="233" y="414"/>
                  </a:lnTo>
                  <a:lnTo>
                    <a:pt x="231" y="399"/>
                  </a:lnTo>
                  <a:lnTo>
                    <a:pt x="227" y="391"/>
                  </a:lnTo>
                  <a:lnTo>
                    <a:pt x="214" y="383"/>
                  </a:lnTo>
                  <a:lnTo>
                    <a:pt x="200" y="378"/>
                  </a:lnTo>
                  <a:lnTo>
                    <a:pt x="186" y="374"/>
                  </a:lnTo>
                  <a:lnTo>
                    <a:pt x="172" y="371"/>
                  </a:lnTo>
                  <a:lnTo>
                    <a:pt x="164" y="369"/>
                  </a:lnTo>
                  <a:lnTo>
                    <a:pt x="160" y="364"/>
                  </a:lnTo>
                  <a:lnTo>
                    <a:pt x="161" y="360"/>
                  </a:lnTo>
                  <a:lnTo>
                    <a:pt x="168" y="354"/>
                  </a:lnTo>
                  <a:lnTo>
                    <a:pt x="174" y="346"/>
                  </a:lnTo>
                  <a:lnTo>
                    <a:pt x="180" y="340"/>
                  </a:lnTo>
                  <a:lnTo>
                    <a:pt x="182" y="330"/>
                  </a:lnTo>
                  <a:lnTo>
                    <a:pt x="180" y="319"/>
                  </a:lnTo>
                  <a:lnTo>
                    <a:pt x="175" y="309"/>
                  </a:lnTo>
                  <a:lnTo>
                    <a:pt x="172" y="296"/>
                  </a:lnTo>
                  <a:lnTo>
                    <a:pt x="172" y="287"/>
                  </a:lnTo>
                  <a:lnTo>
                    <a:pt x="174" y="281"/>
                  </a:lnTo>
                  <a:lnTo>
                    <a:pt x="180" y="274"/>
                  </a:lnTo>
                  <a:lnTo>
                    <a:pt x="188" y="268"/>
                  </a:lnTo>
                  <a:lnTo>
                    <a:pt x="196" y="262"/>
                  </a:lnTo>
                  <a:lnTo>
                    <a:pt x="202" y="259"/>
                  </a:lnTo>
                  <a:lnTo>
                    <a:pt x="208" y="260"/>
                  </a:lnTo>
                  <a:lnTo>
                    <a:pt x="214" y="265"/>
                  </a:lnTo>
                  <a:lnTo>
                    <a:pt x="224" y="271"/>
                  </a:lnTo>
                  <a:lnTo>
                    <a:pt x="233" y="277"/>
                  </a:lnTo>
                  <a:lnTo>
                    <a:pt x="241" y="285"/>
                  </a:lnTo>
                  <a:lnTo>
                    <a:pt x="244" y="293"/>
                  </a:lnTo>
                  <a:lnTo>
                    <a:pt x="245" y="307"/>
                  </a:lnTo>
                  <a:lnTo>
                    <a:pt x="247" y="326"/>
                  </a:lnTo>
                  <a:lnTo>
                    <a:pt x="251" y="344"/>
                  </a:lnTo>
                  <a:lnTo>
                    <a:pt x="258" y="357"/>
                  </a:lnTo>
                  <a:lnTo>
                    <a:pt x="265" y="364"/>
                  </a:lnTo>
                  <a:lnTo>
                    <a:pt x="276" y="372"/>
                  </a:lnTo>
                  <a:lnTo>
                    <a:pt x="286" y="382"/>
                  </a:lnTo>
                  <a:lnTo>
                    <a:pt x="293" y="391"/>
                  </a:lnTo>
                  <a:lnTo>
                    <a:pt x="295" y="400"/>
                  </a:lnTo>
                  <a:lnTo>
                    <a:pt x="289" y="416"/>
                  </a:lnTo>
                  <a:lnTo>
                    <a:pt x="281" y="430"/>
                  </a:lnTo>
                  <a:lnTo>
                    <a:pt x="275" y="437"/>
                  </a:lnTo>
                  <a:lnTo>
                    <a:pt x="269" y="441"/>
                  </a:lnTo>
                  <a:lnTo>
                    <a:pt x="261" y="445"/>
                  </a:lnTo>
                  <a:lnTo>
                    <a:pt x="251" y="451"/>
                  </a:lnTo>
                  <a:lnTo>
                    <a:pt x="244" y="458"/>
                  </a:lnTo>
                  <a:lnTo>
                    <a:pt x="237" y="464"/>
                  </a:lnTo>
                  <a:lnTo>
                    <a:pt x="236" y="468"/>
                  </a:lnTo>
                  <a:lnTo>
                    <a:pt x="239" y="470"/>
                  </a:lnTo>
                  <a:lnTo>
                    <a:pt x="250" y="468"/>
                  </a:lnTo>
                  <a:lnTo>
                    <a:pt x="259" y="465"/>
                  </a:lnTo>
                  <a:lnTo>
                    <a:pt x="270" y="461"/>
                  </a:lnTo>
                  <a:lnTo>
                    <a:pt x="278" y="458"/>
                  </a:lnTo>
                  <a:lnTo>
                    <a:pt x="286" y="458"/>
                  </a:lnTo>
                  <a:lnTo>
                    <a:pt x="292" y="462"/>
                  </a:lnTo>
                  <a:lnTo>
                    <a:pt x="292" y="472"/>
                  </a:lnTo>
                  <a:lnTo>
                    <a:pt x="289" y="484"/>
                  </a:lnTo>
                  <a:lnTo>
                    <a:pt x="281" y="496"/>
                  </a:lnTo>
                  <a:lnTo>
                    <a:pt x="273" y="507"/>
                  </a:lnTo>
                  <a:lnTo>
                    <a:pt x="267" y="517"/>
                  </a:lnTo>
                  <a:lnTo>
                    <a:pt x="261" y="529"/>
                  </a:lnTo>
                  <a:lnTo>
                    <a:pt x="251" y="545"/>
                  </a:lnTo>
                  <a:lnTo>
                    <a:pt x="242" y="560"/>
                  </a:lnTo>
                  <a:lnTo>
                    <a:pt x="233" y="573"/>
                  </a:lnTo>
                  <a:lnTo>
                    <a:pt x="222" y="591"/>
                  </a:lnTo>
                  <a:lnTo>
                    <a:pt x="210" y="610"/>
                  </a:lnTo>
                  <a:lnTo>
                    <a:pt x="196" y="627"/>
                  </a:lnTo>
                  <a:lnTo>
                    <a:pt x="186" y="635"/>
                  </a:lnTo>
                  <a:lnTo>
                    <a:pt x="177" y="638"/>
                  </a:lnTo>
                  <a:lnTo>
                    <a:pt x="168" y="641"/>
                  </a:lnTo>
                  <a:lnTo>
                    <a:pt x="161" y="645"/>
                  </a:lnTo>
                  <a:lnTo>
                    <a:pt x="157" y="653"/>
                  </a:lnTo>
                  <a:lnTo>
                    <a:pt x="152" y="673"/>
                  </a:lnTo>
                  <a:lnTo>
                    <a:pt x="152" y="695"/>
                  </a:lnTo>
                  <a:lnTo>
                    <a:pt x="157" y="720"/>
                  </a:lnTo>
                  <a:lnTo>
                    <a:pt x="161" y="731"/>
                  </a:lnTo>
                  <a:lnTo>
                    <a:pt x="168" y="739"/>
                  </a:lnTo>
                  <a:lnTo>
                    <a:pt x="172" y="745"/>
                  </a:lnTo>
                  <a:lnTo>
                    <a:pt x="177" y="754"/>
                  </a:lnTo>
                  <a:lnTo>
                    <a:pt x="182" y="768"/>
                  </a:lnTo>
                  <a:lnTo>
                    <a:pt x="185" y="788"/>
                  </a:lnTo>
                  <a:lnTo>
                    <a:pt x="186" y="807"/>
                  </a:lnTo>
                  <a:lnTo>
                    <a:pt x="186" y="824"/>
                  </a:lnTo>
                  <a:lnTo>
                    <a:pt x="180" y="843"/>
                  </a:lnTo>
                  <a:lnTo>
                    <a:pt x="172" y="854"/>
                  </a:lnTo>
                  <a:lnTo>
                    <a:pt x="161" y="860"/>
                  </a:lnTo>
                  <a:lnTo>
                    <a:pt x="152" y="866"/>
                  </a:lnTo>
                  <a:lnTo>
                    <a:pt x="144" y="871"/>
                  </a:lnTo>
                  <a:lnTo>
                    <a:pt x="138" y="875"/>
                  </a:lnTo>
                  <a:lnTo>
                    <a:pt x="137" y="885"/>
                  </a:lnTo>
                  <a:lnTo>
                    <a:pt x="138" y="899"/>
                  </a:lnTo>
                  <a:lnTo>
                    <a:pt x="143" y="913"/>
                  </a:lnTo>
                  <a:lnTo>
                    <a:pt x="149" y="923"/>
                  </a:lnTo>
                  <a:lnTo>
                    <a:pt x="160" y="930"/>
                  </a:lnTo>
                  <a:lnTo>
                    <a:pt x="171" y="933"/>
                  </a:lnTo>
                  <a:lnTo>
                    <a:pt x="178" y="933"/>
                  </a:lnTo>
                  <a:lnTo>
                    <a:pt x="188" y="933"/>
                  </a:lnTo>
                  <a:lnTo>
                    <a:pt x="197" y="934"/>
                  </a:lnTo>
                  <a:lnTo>
                    <a:pt x="208" y="942"/>
                  </a:lnTo>
                  <a:lnTo>
                    <a:pt x="217" y="950"/>
                  </a:lnTo>
                  <a:lnTo>
                    <a:pt x="222" y="956"/>
                  </a:lnTo>
                  <a:lnTo>
                    <a:pt x="225" y="959"/>
                  </a:lnTo>
                  <a:lnTo>
                    <a:pt x="230" y="962"/>
                  </a:lnTo>
                  <a:lnTo>
                    <a:pt x="239" y="965"/>
                  </a:lnTo>
                  <a:lnTo>
                    <a:pt x="251" y="968"/>
                  </a:lnTo>
                  <a:lnTo>
                    <a:pt x="261" y="970"/>
                  </a:lnTo>
                  <a:lnTo>
                    <a:pt x="270" y="968"/>
                  </a:lnTo>
                  <a:lnTo>
                    <a:pt x="276" y="964"/>
                  </a:lnTo>
                  <a:lnTo>
                    <a:pt x="278" y="954"/>
                  </a:lnTo>
                  <a:lnTo>
                    <a:pt x="275" y="942"/>
                  </a:lnTo>
                  <a:lnTo>
                    <a:pt x="267" y="930"/>
                  </a:lnTo>
                  <a:lnTo>
                    <a:pt x="256" y="919"/>
                  </a:lnTo>
                  <a:lnTo>
                    <a:pt x="248" y="906"/>
                  </a:lnTo>
                  <a:lnTo>
                    <a:pt x="247" y="892"/>
                  </a:lnTo>
                  <a:lnTo>
                    <a:pt x="245" y="877"/>
                  </a:lnTo>
                  <a:lnTo>
                    <a:pt x="244" y="864"/>
                  </a:lnTo>
                  <a:lnTo>
                    <a:pt x="241" y="852"/>
                  </a:lnTo>
                  <a:lnTo>
                    <a:pt x="242" y="841"/>
                  </a:lnTo>
                  <a:lnTo>
                    <a:pt x="250" y="829"/>
                  </a:lnTo>
                  <a:lnTo>
                    <a:pt x="261" y="813"/>
                  </a:lnTo>
                  <a:lnTo>
                    <a:pt x="270" y="798"/>
                  </a:lnTo>
                  <a:lnTo>
                    <a:pt x="279" y="787"/>
                  </a:lnTo>
                  <a:lnTo>
                    <a:pt x="289" y="781"/>
                  </a:lnTo>
                  <a:lnTo>
                    <a:pt x="301" y="776"/>
                  </a:lnTo>
                  <a:lnTo>
                    <a:pt x="314" y="776"/>
                  </a:lnTo>
                  <a:lnTo>
                    <a:pt x="326" y="781"/>
                  </a:lnTo>
                  <a:lnTo>
                    <a:pt x="332" y="790"/>
                  </a:lnTo>
                  <a:lnTo>
                    <a:pt x="334" y="799"/>
                  </a:lnTo>
                  <a:lnTo>
                    <a:pt x="331" y="810"/>
                  </a:lnTo>
                  <a:lnTo>
                    <a:pt x="324" y="823"/>
                  </a:lnTo>
                  <a:lnTo>
                    <a:pt x="320" y="829"/>
                  </a:lnTo>
                  <a:lnTo>
                    <a:pt x="312" y="832"/>
                  </a:lnTo>
                  <a:lnTo>
                    <a:pt x="306" y="835"/>
                  </a:lnTo>
                  <a:lnTo>
                    <a:pt x="300" y="838"/>
                  </a:lnTo>
                  <a:lnTo>
                    <a:pt x="295" y="843"/>
                  </a:lnTo>
                  <a:lnTo>
                    <a:pt x="295" y="850"/>
                  </a:lnTo>
                  <a:lnTo>
                    <a:pt x="300" y="861"/>
                  </a:lnTo>
                  <a:lnTo>
                    <a:pt x="304" y="869"/>
                  </a:lnTo>
                  <a:lnTo>
                    <a:pt x="311" y="877"/>
                  </a:lnTo>
                  <a:lnTo>
                    <a:pt x="315" y="886"/>
                  </a:lnTo>
                  <a:lnTo>
                    <a:pt x="317" y="897"/>
                  </a:lnTo>
                  <a:lnTo>
                    <a:pt x="318" y="913"/>
                  </a:lnTo>
                  <a:lnTo>
                    <a:pt x="321" y="927"/>
                  </a:lnTo>
                  <a:lnTo>
                    <a:pt x="321" y="941"/>
                  </a:lnTo>
                  <a:lnTo>
                    <a:pt x="317" y="954"/>
                  </a:lnTo>
                  <a:lnTo>
                    <a:pt x="306" y="970"/>
                  </a:lnTo>
                  <a:lnTo>
                    <a:pt x="295" y="986"/>
                  </a:lnTo>
                  <a:lnTo>
                    <a:pt x="284" y="1000"/>
                  </a:lnTo>
                  <a:lnTo>
                    <a:pt x="279" y="1010"/>
                  </a:lnTo>
                  <a:lnTo>
                    <a:pt x="281" y="1020"/>
                  </a:lnTo>
                  <a:lnTo>
                    <a:pt x="284" y="1026"/>
                  </a:lnTo>
                  <a:lnTo>
                    <a:pt x="290" y="1027"/>
                  </a:lnTo>
                  <a:lnTo>
                    <a:pt x="301" y="1026"/>
                  </a:lnTo>
                  <a:lnTo>
                    <a:pt x="317" y="1020"/>
                  </a:lnTo>
                  <a:lnTo>
                    <a:pt x="337" y="1009"/>
                  </a:lnTo>
                  <a:lnTo>
                    <a:pt x="352" y="998"/>
                  </a:lnTo>
                  <a:lnTo>
                    <a:pt x="365" y="989"/>
                  </a:lnTo>
                  <a:lnTo>
                    <a:pt x="376" y="976"/>
                  </a:lnTo>
                  <a:lnTo>
                    <a:pt x="384" y="967"/>
                  </a:lnTo>
                  <a:lnTo>
                    <a:pt x="390" y="961"/>
                  </a:lnTo>
                  <a:lnTo>
                    <a:pt x="396" y="956"/>
                  </a:lnTo>
                  <a:lnTo>
                    <a:pt x="405" y="950"/>
                  </a:lnTo>
                  <a:lnTo>
                    <a:pt x="413" y="944"/>
                  </a:lnTo>
                  <a:lnTo>
                    <a:pt x="416" y="933"/>
                  </a:lnTo>
                  <a:lnTo>
                    <a:pt x="415" y="923"/>
                  </a:lnTo>
                  <a:lnTo>
                    <a:pt x="408" y="916"/>
                  </a:lnTo>
                  <a:lnTo>
                    <a:pt x="402" y="908"/>
                  </a:lnTo>
                  <a:lnTo>
                    <a:pt x="399" y="899"/>
                  </a:lnTo>
                  <a:lnTo>
                    <a:pt x="399" y="889"/>
                  </a:lnTo>
                  <a:lnTo>
                    <a:pt x="402" y="880"/>
                  </a:lnTo>
                  <a:lnTo>
                    <a:pt x="410" y="874"/>
                  </a:lnTo>
                  <a:lnTo>
                    <a:pt x="419" y="871"/>
                  </a:lnTo>
                  <a:lnTo>
                    <a:pt x="427" y="868"/>
                  </a:lnTo>
                  <a:lnTo>
                    <a:pt x="435" y="869"/>
                  </a:lnTo>
                  <a:lnTo>
                    <a:pt x="443" y="877"/>
                  </a:lnTo>
                  <a:lnTo>
                    <a:pt x="449" y="886"/>
                  </a:lnTo>
                  <a:lnTo>
                    <a:pt x="453" y="895"/>
                  </a:lnTo>
                  <a:lnTo>
                    <a:pt x="460" y="902"/>
                  </a:lnTo>
                  <a:lnTo>
                    <a:pt x="466" y="905"/>
                  </a:lnTo>
                  <a:lnTo>
                    <a:pt x="475" y="902"/>
                  </a:lnTo>
                  <a:lnTo>
                    <a:pt x="488" y="889"/>
                  </a:lnTo>
                  <a:lnTo>
                    <a:pt x="498" y="871"/>
                  </a:lnTo>
                  <a:lnTo>
                    <a:pt x="508" y="850"/>
                  </a:lnTo>
                  <a:lnTo>
                    <a:pt x="516" y="832"/>
                  </a:lnTo>
                  <a:lnTo>
                    <a:pt x="523" y="815"/>
                  </a:lnTo>
                  <a:lnTo>
                    <a:pt x="531" y="798"/>
                  </a:lnTo>
                  <a:lnTo>
                    <a:pt x="537" y="782"/>
                  </a:lnTo>
                  <a:lnTo>
                    <a:pt x="539" y="770"/>
                  </a:lnTo>
                  <a:lnTo>
                    <a:pt x="534" y="757"/>
                  </a:lnTo>
                  <a:lnTo>
                    <a:pt x="530" y="745"/>
                  </a:lnTo>
                  <a:lnTo>
                    <a:pt x="526" y="732"/>
                  </a:lnTo>
                  <a:lnTo>
                    <a:pt x="530" y="718"/>
                  </a:lnTo>
                  <a:lnTo>
                    <a:pt x="533" y="709"/>
                  </a:lnTo>
                  <a:lnTo>
                    <a:pt x="539" y="694"/>
                  </a:lnTo>
                  <a:lnTo>
                    <a:pt x="547" y="673"/>
                  </a:lnTo>
                  <a:lnTo>
                    <a:pt x="556" y="650"/>
                  </a:lnTo>
                  <a:lnTo>
                    <a:pt x="564" y="627"/>
                  </a:lnTo>
                  <a:lnTo>
                    <a:pt x="571" y="607"/>
                  </a:lnTo>
                  <a:lnTo>
                    <a:pt x="578" y="590"/>
                  </a:lnTo>
                  <a:lnTo>
                    <a:pt x="582" y="579"/>
                  </a:lnTo>
                  <a:lnTo>
                    <a:pt x="587" y="568"/>
                  </a:lnTo>
                  <a:lnTo>
                    <a:pt x="590" y="559"/>
                  </a:lnTo>
                  <a:lnTo>
                    <a:pt x="595" y="551"/>
                  </a:lnTo>
                  <a:lnTo>
                    <a:pt x="601" y="543"/>
                  </a:lnTo>
                  <a:lnTo>
                    <a:pt x="610" y="532"/>
                  </a:lnTo>
                  <a:lnTo>
                    <a:pt x="618" y="520"/>
                  </a:lnTo>
                  <a:lnTo>
                    <a:pt x="620" y="510"/>
                  </a:lnTo>
                  <a:lnTo>
                    <a:pt x="620" y="503"/>
                  </a:lnTo>
                  <a:lnTo>
                    <a:pt x="621" y="495"/>
                  </a:lnTo>
                  <a:lnTo>
                    <a:pt x="626" y="486"/>
                  </a:lnTo>
                  <a:lnTo>
                    <a:pt x="632" y="478"/>
                  </a:lnTo>
                  <a:lnTo>
                    <a:pt x="638" y="473"/>
                  </a:lnTo>
                  <a:lnTo>
                    <a:pt x="644" y="470"/>
                  </a:lnTo>
                  <a:lnTo>
                    <a:pt x="651" y="464"/>
                  </a:lnTo>
                  <a:lnTo>
                    <a:pt x="658" y="456"/>
                  </a:lnTo>
                  <a:lnTo>
                    <a:pt x="665" y="448"/>
                  </a:lnTo>
                  <a:lnTo>
                    <a:pt x="666" y="442"/>
                  </a:lnTo>
                  <a:lnTo>
                    <a:pt x="666" y="436"/>
                  </a:lnTo>
                  <a:lnTo>
                    <a:pt x="666" y="431"/>
                  </a:lnTo>
                  <a:lnTo>
                    <a:pt x="671" y="428"/>
                  </a:lnTo>
                  <a:lnTo>
                    <a:pt x="680" y="427"/>
                  </a:lnTo>
                  <a:lnTo>
                    <a:pt x="693" y="423"/>
                  </a:lnTo>
                  <a:lnTo>
                    <a:pt x="700" y="419"/>
                  </a:lnTo>
                  <a:lnTo>
                    <a:pt x="705" y="413"/>
                  </a:lnTo>
                  <a:lnTo>
                    <a:pt x="707" y="403"/>
                  </a:lnTo>
                  <a:lnTo>
                    <a:pt x="708" y="392"/>
                  </a:lnTo>
                  <a:lnTo>
                    <a:pt x="708" y="382"/>
                  </a:lnTo>
                  <a:lnTo>
                    <a:pt x="707" y="375"/>
                  </a:lnTo>
                  <a:lnTo>
                    <a:pt x="702" y="371"/>
                  </a:lnTo>
                  <a:lnTo>
                    <a:pt x="697" y="366"/>
                  </a:lnTo>
                  <a:lnTo>
                    <a:pt x="694" y="364"/>
                  </a:lnTo>
                  <a:lnTo>
                    <a:pt x="691" y="361"/>
                  </a:lnTo>
                  <a:lnTo>
                    <a:pt x="688" y="360"/>
                  </a:lnTo>
                  <a:lnTo>
                    <a:pt x="686" y="358"/>
                  </a:lnTo>
                  <a:lnTo>
                    <a:pt x="685" y="355"/>
                  </a:lnTo>
                  <a:lnTo>
                    <a:pt x="685" y="352"/>
                  </a:lnTo>
                  <a:lnTo>
                    <a:pt x="686" y="347"/>
                  </a:lnTo>
                  <a:lnTo>
                    <a:pt x="688" y="341"/>
                  </a:lnTo>
                  <a:lnTo>
                    <a:pt x="691" y="330"/>
                  </a:lnTo>
                  <a:lnTo>
                    <a:pt x="691" y="323"/>
                  </a:lnTo>
                  <a:lnTo>
                    <a:pt x="688" y="318"/>
                  </a:lnTo>
                  <a:lnTo>
                    <a:pt x="682" y="313"/>
                  </a:lnTo>
                  <a:lnTo>
                    <a:pt x="674" y="310"/>
                  </a:lnTo>
                  <a:lnTo>
                    <a:pt x="668" y="305"/>
                  </a:lnTo>
                  <a:lnTo>
                    <a:pt x="663" y="299"/>
                  </a:lnTo>
                  <a:lnTo>
                    <a:pt x="663" y="291"/>
                  </a:lnTo>
                  <a:lnTo>
                    <a:pt x="668" y="284"/>
                  </a:lnTo>
                  <a:lnTo>
                    <a:pt x="672" y="274"/>
                  </a:lnTo>
                  <a:lnTo>
                    <a:pt x="674" y="268"/>
                  </a:lnTo>
                  <a:lnTo>
                    <a:pt x="671" y="264"/>
                  </a:lnTo>
                  <a:lnTo>
                    <a:pt x="660" y="259"/>
                  </a:lnTo>
                  <a:lnTo>
                    <a:pt x="643" y="256"/>
                  </a:lnTo>
                  <a:lnTo>
                    <a:pt x="624" y="254"/>
                  </a:lnTo>
                  <a:lnTo>
                    <a:pt x="607" y="254"/>
                  </a:lnTo>
                  <a:lnTo>
                    <a:pt x="593" y="254"/>
                  </a:lnTo>
                  <a:lnTo>
                    <a:pt x="581" y="253"/>
                  </a:lnTo>
                  <a:lnTo>
                    <a:pt x="575" y="250"/>
                  </a:lnTo>
                  <a:lnTo>
                    <a:pt x="573" y="243"/>
                  </a:lnTo>
                  <a:lnTo>
                    <a:pt x="578" y="232"/>
                  </a:lnTo>
                  <a:lnTo>
                    <a:pt x="582" y="226"/>
                  </a:lnTo>
                  <a:lnTo>
                    <a:pt x="590" y="220"/>
                  </a:lnTo>
                  <a:lnTo>
                    <a:pt x="603" y="214"/>
                  </a:lnTo>
                  <a:lnTo>
                    <a:pt x="615" y="205"/>
                  </a:lnTo>
                  <a:lnTo>
                    <a:pt x="629" y="194"/>
                  </a:lnTo>
                  <a:lnTo>
                    <a:pt x="640" y="180"/>
                  </a:lnTo>
                  <a:lnTo>
                    <a:pt x="644" y="166"/>
                  </a:lnTo>
                  <a:lnTo>
                    <a:pt x="643" y="153"/>
                  </a:lnTo>
                  <a:lnTo>
                    <a:pt x="634" y="138"/>
                  </a:lnTo>
                  <a:lnTo>
                    <a:pt x="623" y="124"/>
                  </a:lnTo>
                  <a:lnTo>
                    <a:pt x="612" y="113"/>
                  </a:lnTo>
                  <a:lnTo>
                    <a:pt x="598" y="108"/>
                  </a:lnTo>
                  <a:lnTo>
                    <a:pt x="587" y="113"/>
                  </a:lnTo>
                  <a:lnTo>
                    <a:pt x="575" y="121"/>
                  </a:lnTo>
                  <a:lnTo>
                    <a:pt x="562" y="130"/>
                  </a:lnTo>
                  <a:lnTo>
                    <a:pt x="551" y="139"/>
                  </a:lnTo>
                  <a:lnTo>
                    <a:pt x="540" y="144"/>
                  </a:lnTo>
                  <a:lnTo>
                    <a:pt x="530" y="144"/>
                  </a:lnTo>
                  <a:lnTo>
                    <a:pt x="514" y="144"/>
                  </a:lnTo>
                  <a:lnTo>
                    <a:pt x="497" y="141"/>
                  </a:lnTo>
                  <a:lnTo>
                    <a:pt x="483" y="136"/>
                  </a:lnTo>
                  <a:lnTo>
                    <a:pt x="470" y="127"/>
                  </a:lnTo>
                  <a:lnTo>
                    <a:pt x="461" y="113"/>
                  </a:lnTo>
                  <a:lnTo>
                    <a:pt x="453" y="104"/>
                  </a:lnTo>
                  <a:lnTo>
                    <a:pt x="447" y="91"/>
                  </a:lnTo>
                  <a:lnTo>
                    <a:pt x="438" y="79"/>
                  </a:lnTo>
                  <a:lnTo>
                    <a:pt x="433" y="68"/>
                  </a:lnTo>
                  <a:lnTo>
                    <a:pt x="430" y="54"/>
                  </a:lnTo>
                  <a:lnTo>
                    <a:pt x="427" y="40"/>
                  </a:lnTo>
                  <a:lnTo>
                    <a:pt x="424" y="27"/>
                  </a:lnTo>
                  <a:lnTo>
                    <a:pt x="419" y="17"/>
                  </a:lnTo>
                  <a:lnTo>
                    <a:pt x="411" y="12"/>
                  </a:lnTo>
                  <a:lnTo>
                    <a:pt x="396" y="10"/>
                  </a:lnTo>
                  <a:lnTo>
                    <a:pt x="382" y="9"/>
                  </a:lnTo>
                  <a:lnTo>
                    <a:pt x="371" y="4"/>
                  </a:lnTo>
                  <a:lnTo>
                    <a:pt x="365" y="1"/>
                  </a:lnTo>
                  <a:lnTo>
                    <a:pt x="359" y="0"/>
                  </a:lnTo>
                  <a:lnTo>
                    <a:pt x="348" y="1"/>
                  </a:lnTo>
                  <a:lnTo>
                    <a:pt x="335" y="6"/>
                  </a:lnTo>
                  <a:lnTo>
                    <a:pt x="321" y="12"/>
                  </a:lnTo>
                  <a:lnTo>
                    <a:pt x="309" y="18"/>
                  </a:lnTo>
                  <a:lnTo>
                    <a:pt x="300" y="23"/>
                  </a:lnTo>
                  <a:lnTo>
                    <a:pt x="287" y="32"/>
                  </a:lnTo>
                  <a:lnTo>
                    <a:pt x="281" y="46"/>
                  </a:lnTo>
                  <a:lnTo>
                    <a:pt x="273" y="65"/>
                  </a:lnTo>
                  <a:lnTo>
                    <a:pt x="265" y="79"/>
                  </a:lnTo>
                  <a:lnTo>
                    <a:pt x="253" y="88"/>
                  </a:lnTo>
                  <a:lnTo>
                    <a:pt x="237" y="94"/>
                  </a:lnTo>
                  <a:lnTo>
                    <a:pt x="224" y="96"/>
                  </a:lnTo>
                  <a:lnTo>
                    <a:pt x="211" y="96"/>
                  </a:lnTo>
                  <a:lnTo>
                    <a:pt x="199" y="97"/>
                  </a:lnTo>
                  <a:lnTo>
                    <a:pt x="188" y="100"/>
                  </a:lnTo>
                  <a:lnTo>
                    <a:pt x="180" y="107"/>
                  </a:lnTo>
                  <a:lnTo>
                    <a:pt x="177" y="114"/>
                  </a:lnTo>
                  <a:lnTo>
                    <a:pt x="174" y="128"/>
                  </a:lnTo>
                  <a:lnTo>
                    <a:pt x="166" y="142"/>
                  </a:lnTo>
                  <a:lnTo>
                    <a:pt x="157" y="153"/>
                  </a:lnTo>
                  <a:lnTo>
                    <a:pt x="152" y="158"/>
                  </a:lnTo>
                  <a:lnTo>
                    <a:pt x="147" y="161"/>
                  </a:lnTo>
                  <a:lnTo>
                    <a:pt x="144" y="163"/>
                  </a:lnTo>
                  <a:lnTo>
                    <a:pt x="141" y="163"/>
                  </a:lnTo>
                  <a:lnTo>
                    <a:pt x="138" y="161"/>
                  </a:lnTo>
                  <a:lnTo>
                    <a:pt x="135" y="158"/>
                  </a:lnTo>
                  <a:lnTo>
                    <a:pt x="132" y="152"/>
                  </a:lnTo>
                  <a:lnTo>
                    <a:pt x="129" y="142"/>
                  </a:lnTo>
                  <a:lnTo>
                    <a:pt x="126" y="133"/>
                  </a:lnTo>
                  <a:lnTo>
                    <a:pt x="121" y="127"/>
                  </a:lnTo>
                  <a:lnTo>
                    <a:pt x="116" y="122"/>
                  </a:lnTo>
                  <a:lnTo>
                    <a:pt x="109" y="125"/>
                  </a:lnTo>
                  <a:lnTo>
                    <a:pt x="96" y="135"/>
                  </a:lnTo>
                  <a:lnTo>
                    <a:pt x="87" y="144"/>
                  </a:lnTo>
                  <a:lnTo>
                    <a:pt x="82" y="152"/>
                  </a:lnTo>
                  <a:lnTo>
                    <a:pt x="84" y="163"/>
                  </a:lnTo>
                  <a:lnTo>
                    <a:pt x="91" y="175"/>
                  </a:lnTo>
                  <a:lnTo>
                    <a:pt x="96" y="186"/>
                  </a:lnTo>
                  <a:lnTo>
                    <a:pt x="95" y="197"/>
                  </a:lnTo>
                  <a:lnTo>
                    <a:pt x="91" y="201"/>
                  </a:lnTo>
                  <a:lnTo>
                    <a:pt x="85" y="200"/>
                  </a:lnTo>
                  <a:lnTo>
                    <a:pt x="77" y="197"/>
                  </a:lnTo>
                  <a:lnTo>
                    <a:pt x="65" y="191"/>
                  </a:lnTo>
                  <a:lnTo>
                    <a:pt x="50" y="186"/>
                  </a:lnTo>
                  <a:lnTo>
                    <a:pt x="36" y="183"/>
                  </a:lnTo>
                  <a:lnTo>
                    <a:pt x="26" y="181"/>
                  </a:lnTo>
                  <a:lnTo>
                    <a:pt x="20" y="181"/>
                  </a:lnTo>
                  <a:lnTo>
                    <a:pt x="18" y="180"/>
                  </a:lnTo>
                  <a:lnTo>
                    <a:pt x="15" y="180"/>
                  </a:lnTo>
                  <a:lnTo>
                    <a:pt x="12" y="180"/>
                  </a:lnTo>
                  <a:lnTo>
                    <a:pt x="11" y="180"/>
                  </a:lnTo>
                  <a:lnTo>
                    <a:pt x="9" y="18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A2A232A2-A4A5-4A5E-BFF3-F0763903A355}"/>
                </a:ext>
              </a:extLst>
            </p:cNvPr>
            <p:cNvSpPr>
              <a:spLocks/>
            </p:cNvSpPr>
            <p:nvPr/>
          </p:nvSpPr>
          <p:spPr bwMode="gray">
            <a:xfrm>
              <a:off x="1632" y="3292"/>
              <a:ext cx="36" cy="53"/>
            </a:xfrm>
            <a:custGeom>
              <a:avLst/>
              <a:gdLst>
                <a:gd name="T0" fmla="*/ 23 w 73"/>
                <a:gd name="T1" fmla="*/ 8 h 107"/>
                <a:gd name="T2" fmla="*/ 17 w 73"/>
                <a:gd name="T3" fmla="*/ 17 h 107"/>
                <a:gd name="T4" fmla="*/ 11 w 73"/>
                <a:gd name="T5" fmla="*/ 31 h 107"/>
                <a:gd name="T6" fmla="*/ 6 w 73"/>
                <a:gd name="T7" fmla="*/ 45 h 107"/>
                <a:gd name="T8" fmla="*/ 4 w 73"/>
                <a:gd name="T9" fmla="*/ 57 h 107"/>
                <a:gd name="T10" fmla="*/ 6 w 73"/>
                <a:gd name="T11" fmla="*/ 67 h 107"/>
                <a:gd name="T12" fmla="*/ 7 w 73"/>
                <a:gd name="T13" fmla="*/ 75 h 107"/>
                <a:gd name="T14" fmla="*/ 4 w 73"/>
                <a:gd name="T15" fmla="*/ 81 h 107"/>
                <a:gd name="T16" fmla="*/ 3 w 73"/>
                <a:gd name="T17" fmla="*/ 89 h 107"/>
                <a:gd name="T18" fmla="*/ 0 w 73"/>
                <a:gd name="T19" fmla="*/ 95 h 107"/>
                <a:gd name="T20" fmla="*/ 1 w 73"/>
                <a:gd name="T21" fmla="*/ 101 h 107"/>
                <a:gd name="T22" fmla="*/ 6 w 73"/>
                <a:gd name="T23" fmla="*/ 104 h 107"/>
                <a:gd name="T24" fmla="*/ 23 w 73"/>
                <a:gd name="T25" fmla="*/ 107 h 107"/>
                <a:gd name="T26" fmla="*/ 42 w 73"/>
                <a:gd name="T27" fmla="*/ 102 h 107"/>
                <a:gd name="T28" fmla="*/ 56 w 73"/>
                <a:gd name="T29" fmla="*/ 92 h 107"/>
                <a:gd name="T30" fmla="*/ 66 w 73"/>
                <a:gd name="T31" fmla="*/ 79 h 107"/>
                <a:gd name="T32" fmla="*/ 71 w 73"/>
                <a:gd name="T33" fmla="*/ 67 h 107"/>
                <a:gd name="T34" fmla="*/ 71 w 73"/>
                <a:gd name="T35" fmla="*/ 50 h 107"/>
                <a:gd name="T36" fmla="*/ 71 w 73"/>
                <a:gd name="T37" fmla="*/ 40 h 107"/>
                <a:gd name="T38" fmla="*/ 73 w 73"/>
                <a:gd name="T39" fmla="*/ 30 h 107"/>
                <a:gd name="T40" fmla="*/ 73 w 73"/>
                <a:gd name="T41" fmla="*/ 19 h 107"/>
                <a:gd name="T42" fmla="*/ 71 w 73"/>
                <a:gd name="T43" fmla="*/ 9 h 107"/>
                <a:gd name="T44" fmla="*/ 66 w 73"/>
                <a:gd name="T45" fmla="*/ 3 h 107"/>
                <a:gd name="T46" fmla="*/ 60 w 73"/>
                <a:gd name="T47" fmla="*/ 0 h 107"/>
                <a:gd name="T48" fmla="*/ 46 w 73"/>
                <a:gd name="T49" fmla="*/ 0 h 107"/>
                <a:gd name="T50" fmla="*/ 34 w 73"/>
                <a:gd name="T51" fmla="*/ 3 h 107"/>
                <a:gd name="T52" fmla="*/ 26 w 73"/>
                <a:gd name="T53" fmla="*/ 6 h 107"/>
                <a:gd name="T54" fmla="*/ 23 w 73"/>
                <a:gd name="T55" fmla="*/ 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3" h="107">
                  <a:moveTo>
                    <a:pt x="23" y="8"/>
                  </a:moveTo>
                  <a:lnTo>
                    <a:pt x="17" y="17"/>
                  </a:lnTo>
                  <a:lnTo>
                    <a:pt x="11" y="31"/>
                  </a:lnTo>
                  <a:lnTo>
                    <a:pt x="6" y="45"/>
                  </a:lnTo>
                  <a:lnTo>
                    <a:pt x="4" y="57"/>
                  </a:lnTo>
                  <a:lnTo>
                    <a:pt x="6" y="67"/>
                  </a:lnTo>
                  <a:lnTo>
                    <a:pt x="7" y="75"/>
                  </a:lnTo>
                  <a:lnTo>
                    <a:pt x="4" y="81"/>
                  </a:lnTo>
                  <a:lnTo>
                    <a:pt x="3" y="89"/>
                  </a:lnTo>
                  <a:lnTo>
                    <a:pt x="0" y="95"/>
                  </a:lnTo>
                  <a:lnTo>
                    <a:pt x="1" y="101"/>
                  </a:lnTo>
                  <a:lnTo>
                    <a:pt x="6" y="104"/>
                  </a:lnTo>
                  <a:lnTo>
                    <a:pt x="23" y="107"/>
                  </a:lnTo>
                  <a:lnTo>
                    <a:pt x="42" y="102"/>
                  </a:lnTo>
                  <a:lnTo>
                    <a:pt x="56" y="92"/>
                  </a:lnTo>
                  <a:lnTo>
                    <a:pt x="66" y="79"/>
                  </a:lnTo>
                  <a:lnTo>
                    <a:pt x="71" y="67"/>
                  </a:lnTo>
                  <a:lnTo>
                    <a:pt x="71" y="50"/>
                  </a:lnTo>
                  <a:lnTo>
                    <a:pt x="71" y="40"/>
                  </a:lnTo>
                  <a:lnTo>
                    <a:pt x="73" y="30"/>
                  </a:lnTo>
                  <a:lnTo>
                    <a:pt x="73" y="19"/>
                  </a:lnTo>
                  <a:lnTo>
                    <a:pt x="71" y="9"/>
                  </a:lnTo>
                  <a:lnTo>
                    <a:pt x="66" y="3"/>
                  </a:lnTo>
                  <a:lnTo>
                    <a:pt x="60" y="0"/>
                  </a:lnTo>
                  <a:lnTo>
                    <a:pt x="46" y="0"/>
                  </a:lnTo>
                  <a:lnTo>
                    <a:pt x="34" y="3"/>
                  </a:lnTo>
                  <a:lnTo>
                    <a:pt x="26" y="6"/>
                  </a:lnTo>
                  <a:lnTo>
                    <a:pt x="23" y="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3ABC8AA-A205-4941-BA63-E332A7FE3AFD}"/>
                </a:ext>
              </a:extLst>
            </p:cNvPr>
            <p:cNvSpPr>
              <a:spLocks/>
            </p:cNvSpPr>
            <p:nvPr/>
          </p:nvSpPr>
          <p:spPr bwMode="gray">
            <a:xfrm>
              <a:off x="1673" y="3293"/>
              <a:ext cx="33" cy="27"/>
            </a:xfrm>
            <a:custGeom>
              <a:avLst/>
              <a:gdLst>
                <a:gd name="T0" fmla="*/ 0 w 65"/>
                <a:gd name="T1" fmla="*/ 36 h 54"/>
                <a:gd name="T2" fmla="*/ 2 w 65"/>
                <a:gd name="T3" fmla="*/ 25 h 54"/>
                <a:gd name="T4" fmla="*/ 6 w 65"/>
                <a:gd name="T5" fmla="*/ 17 h 54"/>
                <a:gd name="T6" fmla="*/ 14 w 65"/>
                <a:gd name="T7" fmla="*/ 11 h 54"/>
                <a:gd name="T8" fmla="*/ 25 w 65"/>
                <a:gd name="T9" fmla="*/ 8 h 54"/>
                <a:gd name="T10" fmla="*/ 34 w 65"/>
                <a:gd name="T11" fmla="*/ 6 h 54"/>
                <a:gd name="T12" fmla="*/ 44 w 65"/>
                <a:gd name="T13" fmla="*/ 3 h 54"/>
                <a:gd name="T14" fmla="*/ 53 w 65"/>
                <a:gd name="T15" fmla="*/ 0 h 54"/>
                <a:gd name="T16" fmla="*/ 61 w 65"/>
                <a:gd name="T17" fmla="*/ 0 h 54"/>
                <a:gd name="T18" fmla="*/ 64 w 65"/>
                <a:gd name="T19" fmla="*/ 2 h 54"/>
                <a:gd name="T20" fmla="*/ 65 w 65"/>
                <a:gd name="T21" fmla="*/ 8 h 54"/>
                <a:gd name="T22" fmla="*/ 64 w 65"/>
                <a:gd name="T23" fmla="*/ 20 h 54"/>
                <a:gd name="T24" fmla="*/ 61 w 65"/>
                <a:gd name="T25" fmla="*/ 33 h 54"/>
                <a:gd name="T26" fmla="*/ 57 w 65"/>
                <a:gd name="T27" fmla="*/ 44 h 54"/>
                <a:gd name="T28" fmla="*/ 51 w 65"/>
                <a:gd name="T29" fmla="*/ 51 h 54"/>
                <a:gd name="T30" fmla="*/ 44 w 65"/>
                <a:gd name="T31" fmla="*/ 54 h 54"/>
                <a:gd name="T32" fmla="*/ 34 w 65"/>
                <a:gd name="T33" fmla="*/ 51 h 54"/>
                <a:gd name="T34" fmla="*/ 26 w 65"/>
                <a:gd name="T35" fmla="*/ 47 h 54"/>
                <a:gd name="T36" fmla="*/ 20 w 65"/>
                <a:gd name="T37" fmla="*/ 42 h 54"/>
                <a:gd name="T38" fmla="*/ 12 w 65"/>
                <a:gd name="T39" fmla="*/ 40 h 54"/>
                <a:gd name="T40" fmla="*/ 9 w 65"/>
                <a:gd name="T41" fmla="*/ 40 h 54"/>
                <a:gd name="T42" fmla="*/ 5 w 65"/>
                <a:gd name="T43" fmla="*/ 40 h 54"/>
                <a:gd name="T44" fmla="*/ 3 w 65"/>
                <a:gd name="T45" fmla="*/ 39 h 54"/>
                <a:gd name="T46" fmla="*/ 2 w 65"/>
                <a:gd name="T47" fmla="*/ 37 h 54"/>
                <a:gd name="T48" fmla="*/ 0 w 65"/>
                <a:gd name="T49" fmla="*/ 36 h 54"/>
                <a:gd name="T50" fmla="*/ 0 w 65"/>
                <a:gd name="T51" fmla="*/ 3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5" h="54">
                  <a:moveTo>
                    <a:pt x="0" y="36"/>
                  </a:moveTo>
                  <a:lnTo>
                    <a:pt x="2" y="25"/>
                  </a:lnTo>
                  <a:lnTo>
                    <a:pt x="6" y="17"/>
                  </a:lnTo>
                  <a:lnTo>
                    <a:pt x="14" y="11"/>
                  </a:lnTo>
                  <a:lnTo>
                    <a:pt x="25" y="8"/>
                  </a:lnTo>
                  <a:lnTo>
                    <a:pt x="34" y="6"/>
                  </a:lnTo>
                  <a:lnTo>
                    <a:pt x="44" y="3"/>
                  </a:lnTo>
                  <a:lnTo>
                    <a:pt x="53" y="0"/>
                  </a:lnTo>
                  <a:lnTo>
                    <a:pt x="61" y="0"/>
                  </a:lnTo>
                  <a:lnTo>
                    <a:pt x="64" y="2"/>
                  </a:lnTo>
                  <a:lnTo>
                    <a:pt x="65" y="8"/>
                  </a:lnTo>
                  <a:lnTo>
                    <a:pt x="64" y="20"/>
                  </a:lnTo>
                  <a:lnTo>
                    <a:pt x="61" y="33"/>
                  </a:lnTo>
                  <a:lnTo>
                    <a:pt x="57" y="44"/>
                  </a:lnTo>
                  <a:lnTo>
                    <a:pt x="51" y="51"/>
                  </a:lnTo>
                  <a:lnTo>
                    <a:pt x="44" y="54"/>
                  </a:lnTo>
                  <a:lnTo>
                    <a:pt x="34" y="51"/>
                  </a:lnTo>
                  <a:lnTo>
                    <a:pt x="26" y="47"/>
                  </a:lnTo>
                  <a:lnTo>
                    <a:pt x="20" y="42"/>
                  </a:lnTo>
                  <a:lnTo>
                    <a:pt x="12" y="40"/>
                  </a:lnTo>
                  <a:lnTo>
                    <a:pt x="9" y="40"/>
                  </a:lnTo>
                  <a:lnTo>
                    <a:pt x="5" y="40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0" y="36"/>
                  </a:lnTo>
                  <a:lnTo>
                    <a:pt x="0" y="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1648117E-9C92-4E18-8B2B-6571F7B82293}"/>
                </a:ext>
              </a:extLst>
            </p:cNvPr>
            <p:cNvSpPr>
              <a:spLocks/>
            </p:cNvSpPr>
            <p:nvPr/>
          </p:nvSpPr>
          <p:spPr bwMode="gray">
            <a:xfrm>
              <a:off x="1442" y="3229"/>
              <a:ext cx="44" cy="35"/>
            </a:xfrm>
            <a:custGeom>
              <a:avLst/>
              <a:gdLst>
                <a:gd name="T0" fmla="*/ 0 w 89"/>
                <a:gd name="T1" fmla="*/ 60 h 70"/>
                <a:gd name="T2" fmla="*/ 3 w 89"/>
                <a:gd name="T3" fmla="*/ 51 h 70"/>
                <a:gd name="T4" fmla="*/ 3 w 89"/>
                <a:gd name="T5" fmla="*/ 39 h 70"/>
                <a:gd name="T6" fmla="*/ 3 w 89"/>
                <a:gd name="T7" fmla="*/ 26 h 70"/>
                <a:gd name="T8" fmla="*/ 5 w 89"/>
                <a:gd name="T9" fmla="*/ 15 h 70"/>
                <a:gd name="T10" fmla="*/ 9 w 89"/>
                <a:gd name="T11" fmla="*/ 8 h 70"/>
                <a:gd name="T12" fmla="*/ 17 w 89"/>
                <a:gd name="T13" fmla="*/ 6 h 70"/>
                <a:gd name="T14" fmla="*/ 23 w 89"/>
                <a:gd name="T15" fmla="*/ 9 h 70"/>
                <a:gd name="T16" fmla="*/ 31 w 89"/>
                <a:gd name="T17" fmla="*/ 14 h 70"/>
                <a:gd name="T18" fmla="*/ 37 w 89"/>
                <a:gd name="T19" fmla="*/ 17 h 70"/>
                <a:gd name="T20" fmla="*/ 45 w 89"/>
                <a:gd name="T21" fmla="*/ 17 h 70"/>
                <a:gd name="T22" fmla="*/ 48 w 89"/>
                <a:gd name="T23" fmla="*/ 15 h 70"/>
                <a:gd name="T24" fmla="*/ 50 w 89"/>
                <a:gd name="T25" fmla="*/ 12 h 70"/>
                <a:gd name="T26" fmla="*/ 51 w 89"/>
                <a:gd name="T27" fmla="*/ 9 h 70"/>
                <a:gd name="T28" fmla="*/ 53 w 89"/>
                <a:gd name="T29" fmla="*/ 8 h 70"/>
                <a:gd name="T30" fmla="*/ 54 w 89"/>
                <a:gd name="T31" fmla="*/ 4 h 70"/>
                <a:gd name="T32" fmla="*/ 56 w 89"/>
                <a:gd name="T33" fmla="*/ 1 h 70"/>
                <a:gd name="T34" fmla="*/ 58 w 89"/>
                <a:gd name="T35" fmla="*/ 0 h 70"/>
                <a:gd name="T36" fmla="*/ 59 w 89"/>
                <a:gd name="T37" fmla="*/ 0 h 70"/>
                <a:gd name="T38" fmla="*/ 61 w 89"/>
                <a:gd name="T39" fmla="*/ 0 h 70"/>
                <a:gd name="T40" fmla="*/ 62 w 89"/>
                <a:gd name="T41" fmla="*/ 1 h 70"/>
                <a:gd name="T42" fmla="*/ 65 w 89"/>
                <a:gd name="T43" fmla="*/ 4 h 70"/>
                <a:gd name="T44" fmla="*/ 73 w 89"/>
                <a:gd name="T45" fmla="*/ 15 h 70"/>
                <a:gd name="T46" fmla="*/ 81 w 89"/>
                <a:gd name="T47" fmla="*/ 26 h 70"/>
                <a:gd name="T48" fmla="*/ 87 w 89"/>
                <a:gd name="T49" fmla="*/ 37 h 70"/>
                <a:gd name="T50" fmla="*/ 89 w 89"/>
                <a:gd name="T51" fmla="*/ 46 h 70"/>
                <a:gd name="T52" fmla="*/ 89 w 89"/>
                <a:gd name="T53" fmla="*/ 54 h 70"/>
                <a:gd name="T54" fmla="*/ 82 w 89"/>
                <a:gd name="T55" fmla="*/ 57 h 70"/>
                <a:gd name="T56" fmla="*/ 72 w 89"/>
                <a:gd name="T57" fmla="*/ 57 h 70"/>
                <a:gd name="T58" fmla="*/ 59 w 89"/>
                <a:gd name="T59" fmla="*/ 59 h 70"/>
                <a:gd name="T60" fmla="*/ 47 w 89"/>
                <a:gd name="T61" fmla="*/ 60 h 70"/>
                <a:gd name="T62" fmla="*/ 37 w 89"/>
                <a:gd name="T63" fmla="*/ 65 h 70"/>
                <a:gd name="T64" fmla="*/ 30 w 89"/>
                <a:gd name="T65" fmla="*/ 70 h 70"/>
                <a:gd name="T66" fmla="*/ 20 w 89"/>
                <a:gd name="T67" fmla="*/ 70 h 70"/>
                <a:gd name="T68" fmla="*/ 11 w 89"/>
                <a:gd name="T69" fmla="*/ 67 h 70"/>
                <a:gd name="T70" fmla="*/ 3 w 89"/>
                <a:gd name="T71" fmla="*/ 62 h 70"/>
                <a:gd name="T72" fmla="*/ 0 w 89"/>
                <a:gd name="T73" fmla="*/ 6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9" h="70">
                  <a:moveTo>
                    <a:pt x="0" y="60"/>
                  </a:moveTo>
                  <a:lnTo>
                    <a:pt x="3" y="51"/>
                  </a:lnTo>
                  <a:lnTo>
                    <a:pt x="3" y="39"/>
                  </a:lnTo>
                  <a:lnTo>
                    <a:pt x="3" y="26"/>
                  </a:lnTo>
                  <a:lnTo>
                    <a:pt x="5" y="15"/>
                  </a:lnTo>
                  <a:lnTo>
                    <a:pt x="9" y="8"/>
                  </a:lnTo>
                  <a:lnTo>
                    <a:pt x="17" y="6"/>
                  </a:lnTo>
                  <a:lnTo>
                    <a:pt x="23" y="9"/>
                  </a:lnTo>
                  <a:lnTo>
                    <a:pt x="31" y="14"/>
                  </a:lnTo>
                  <a:lnTo>
                    <a:pt x="37" y="17"/>
                  </a:lnTo>
                  <a:lnTo>
                    <a:pt x="45" y="17"/>
                  </a:lnTo>
                  <a:lnTo>
                    <a:pt x="48" y="15"/>
                  </a:lnTo>
                  <a:lnTo>
                    <a:pt x="50" y="12"/>
                  </a:lnTo>
                  <a:lnTo>
                    <a:pt x="51" y="9"/>
                  </a:lnTo>
                  <a:lnTo>
                    <a:pt x="53" y="8"/>
                  </a:lnTo>
                  <a:lnTo>
                    <a:pt x="54" y="4"/>
                  </a:lnTo>
                  <a:lnTo>
                    <a:pt x="56" y="1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1" y="0"/>
                  </a:lnTo>
                  <a:lnTo>
                    <a:pt x="62" y="1"/>
                  </a:lnTo>
                  <a:lnTo>
                    <a:pt x="65" y="4"/>
                  </a:lnTo>
                  <a:lnTo>
                    <a:pt x="73" y="15"/>
                  </a:lnTo>
                  <a:lnTo>
                    <a:pt x="81" y="26"/>
                  </a:lnTo>
                  <a:lnTo>
                    <a:pt x="87" y="37"/>
                  </a:lnTo>
                  <a:lnTo>
                    <a:pt x="89" y="46"/>
                  </a:lnTo>
                  <a:lnTo>
                    <a:pt x="89" y="54"/>
                  </a:lnTo>
                  <a:lnTo>
                    <a:pt x="82" y="57"/>
                  </a:lnTo>
                  <a:lnTo>
                    <a:pt x="72" y="57"/>
                  </a:lnTo>
                  <a:lnTo>
                    <a:pt x="59" y="59"/>
                  </a:lnTo>
                  <a:lnTo>
                    <a:pt x="47" y="60"/>
                  </a:lnTo>
                  <a:lnTo>
                    <a:pt x="37" y="65"/>
                  </a:lnTo>
                  <a:lnTo>
                    <a:pt x="30" y="70"/>
                  </a:lnTo>
                  <a:lnTo>
                    <a:pt x="20" y="70"/>
                  </a:lnTo>
                  <a:lnTo>
                    <a:pt x="11" y="67"/>
                  </a:lnTo>
                  <a:lnTo>
                    <a:pt x="3" y="62"/>
                  </a:lnTo>
                  <a:lnTo>
                    <a:pt x="0" y="6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E77AB20-2051-4456-BEDC-FFC32691DE0E}"/>
                </a:ext>
              </a:extLst>
            </p:cNvPr>
            <p:cNvSpPr>
              <a:spLocks/>
            </p:cNvSpPr>
            <p:nvPr/>
          </p:nvSpPr>
          <p:spPr bwMode="gray">
            <a:xfrm>
              <a:off x="1744" y="3594"/>
              <a:ext cx="39" cy="83"/>
            </a:xfrm>
            <a:custGeom>
              <a:avLst/>
              <a:gdLst>
                <a:gd name="T0" fmla="*/ 5 w 78"/>
                <a:gd name="T1" fmla="*/ 166 h 166"/>
                <a:gd name="T2" fmla="*/ 0 w 78"/>
                <a:gd name="T3" fmla="*/ 152 h 166"/>
                <a:gd name="T4" fmla="*/ 3 w 78"/>
                <a:gd name="T5" fmla="*/ 140 h 166"/>
                <a:gd name="T6" fmla="*/ 8 w 78"/>
                <a:gd name="T7" fmla="*/ 127 h 166"/>
                <a:gd name="T8" fmla="*/ 15 w 78"/>
                <a:gd name="T9" fmla="*/ 115 h 166"/>
                <a:gd name="T10" fmla="*/ 20 w 78"/>
                <a:gd name="T11" fmla="*/ 103 h 166"/>
                <a:gd name="T12" fmla="*/ 23 w 78"/>
                <a:gd name="T13" fmla="*/ 92 h 166"/>
                <a:gd name="T14" fmla="*/ 25 w 78"/>
                <a:gd name="T15" fmla="*/ 79 h 166"/>
                <a:gd name="T16" fmla="*/ 29 w 78"/>
                <a:gd name="T17" fmla="*/ 64 h 166"/>
                <a:gd name="T18" fmla="*/ 33 w 78"/>
                <a:gd name="T19" fmla="*/ 48 h 166"/>
                <a:gd name="T20" fmla="*/ 37 w 78"/>
                <a:gd name="T21" fmla="*/ 36 h 166"/>
                <a:gd name="T22" fmla="*/ 43 w 78"/>
                <a:gd name="T23" fmla="*/ 26 h 166"/>
                <a:gd name="T24" fmla="*/ 53 w 78"/>
                <a:gd name="T25" fmla="*/ 17 h 166"/>
                <a:gd name="T26" fmla="*/ 59 w 78"/>
                <a:gd name="T27" fmla="*/ 11 h 166"/>
                <a:gd name="T28" fmla="*/ 64 w 78"/>
                <a:gd name="T29" fmla="*/ 6 h 166"/>
                <a:gd name="T30" fmla="*/ 67 w 78"/>
                <a:gd name="T31" fmla="*/ 3 h 166"/>
                <a:gd name="T32" fmla="*/ 70 w 78"/>
                <a:gd name="T33" fmla="*/ 0 h 166"/>
                <a:gd name="T34" fmla="*/ 71 w 78"/>
                <a:gd name="T35" fmla="*/ 0 h 166"/>
                <a:gd name="T36" fmla="*/ 71 w 78"/>
                <a:gd name="T37" fmla="*/ 2 h 166"/>
                <a:gd name="T38" fmla="*/ 73 w 78"/>
                <a:gd name="T39" fmla="*/ 6 h 166"/>
                <a:gd name="T40" fmla="*/ 74 w 78"/>
                <a:gd name="T41" fmla="*/ 17 h 166"/>
                <a:gd name="T42" fmla="*/ 78 w 78"/>
                <a:gd name="T43" fmla="*/ 30 h 166"/>
                <a:gd name="T44" fmla="*/ 78 w 78"/>
                <a:gd name="T45" fmla="*/ 44 h 166"/>
                <a:gd name="T46" fmla="*/ 73 w 78"/>
                <a:gd name="T47" fmla="*/ 59 h 166"/>
                <a:gd name="T48" fmla="*/ 56 w 78"/>
                <a:gd name="T49" fmla="*/ 87 h 166"/>
                <a:gd name="T50" fmla="*/ 42 w 78"/>
                <a:gd name="T51" fmla="*/ 116 h 166"/>
                <a:gd name="T52" fmla="*/ 39 w 78"/>
                <a:gd name="T53" fmla="*/ 127 h 166"/>
                <a:gd name="T54" fmla="*/ 39 w 78"/>
                <a:gd name="T55" fmla="*/ 137 h 166"/>
                <a:gd name="T56" fmla="*/ 39 w 78"/>
                <a:gd name="T57" fmla="*/ 146 h 166"/>
                <a:gd name="T58" fmla="*/ 37 w 78"/>
                <a:gd name="T59" fmla="*/ 152 h 166"/>
                <a:gd name="T60" fmla="*/ 33 w 78"/>
                <a:gd name="T61" fmla="*/ 157 h 166"/>
                <a:gd name="T62" fmla="*/ 19 w 78"/>
                <a:gd name="T63" fmla="*/ 162 h 166"/>
                <a:gd name="T64" fmla="*/ 9 w 78"/>
                <a:gd name="T65" fmla="*/ 165 h 166"/>
                <a:gd name="T66" fmla="*/ 5 w 78"/>
                <a:gd name="T6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" h="166">
                  <a:moveTo>
                    <a:pt x="5" y="166"/>
                  </a:moveTo>
                  <a:lnTo>
                    <a:pt x="0" y="152"/>
                  </a:lnTo>
                  <a:lnTo>
                    <a:pt x="3" y="140"/>
                  </a:lnTo>
                  <a:lnTo>
                    <a:pt x="8" y="127"/>
                  </a:lnTo>
                  <a:lnTo>
                    <a:pt x="15" y="115"/>
                  </a:lnTo>
                  <a:lnTo>
                    <a:pt x="20" y="103"/>
                  </a:lnTo>
                  <a:lnTo>
                    <a:pt x="23" y="92"/>
                  </a:lnTo>
                  <a:lnTo>
                    <a:pt x="25" y="79"/>
                  </a:lnTo>
                  <a:lnTo>
                    <a:pt x="29" y="64"/>
                  </a:lnTo>
                  <a:lnTo>
                    <a:pt x="33" y="48"/>
                  </a:lnTo>
                  <a:lnTo>
                    <a:pt x="37" y="36"/>
                  </a:lnTo>
                  <a:lnTo>
                    <a:pt x="43" y="26"/>
                  </a:lnTo>
                  <a:lnTo>
                    <a:pt x="53" y="17"/>
                  </a:lnTo>
                  <a:lnTo>
                    <a:pt x="59" y="11"/>
                  </a:lnTo>
                  <a:lnTo>
                    <a:pt x="64" y="6"/>
                  </a:lnTo>
                  <a:lnTo>
                    <a:pt x="67" y="3"/>
                  </a:lnTo>
                  <a:lnTo>
                    <a:pt x="70" y="0"/>
                  </a:lnTo>
                  <a:lnTo>
                    <a:pt x="71" y="0"/>
                  </a:lnTo>
                  <a:lnTo>
                    <a:pt x="71" y="2"/>
                  </a:lnTo>
                  <a:lnTo>
                    <a:pt x="73" y="6"/>
                  </a:lnTo>
                  <a:lnTo>
                    <a:pt x="74" y="17"/>
                  </a:lnTo>
                  <a:lnTo>
                    <a:pt x="78" y="30"/>
                  </a:lnTo>
                  <a:lnTo>
                    <a:pt x="78" y="44"/>
                  </a:lnTo>
                  <a:lnTo>
                    <a:pt x="73" y="59"/>
                  </a:lnTo>
                  <a:lnTo>
                    <a:pt x="56" y="87"/>
                  </a:lnTo>
                  <a:lnTo>
                    <a:pt x="42" y="116"/>
                  </a:lnTo>
                  <a:lnTo>
                    <a:pt x="39" y="127"/>
                  </a:lnTo>
                  <a:lnTo>
                    <a:pt x="39" y="137"/>
                  </a:lnTo>
                  <a:lnTo>
                    <a:pt x="39" y="146"/>
                  </a:lnTo>
                  <a:lnTo>
                    <a:pt x="37" y="152"/>
                  </a:lnTo>
                  <a:lnTo>
                    <a:pt x="33" y="157"/>
                  </a:lnTo>
                  <a:lnTo>
                    <a:pt x="19" y="162"/>
                  </a:lnTo>
                  <a:lnTo>
                    <a:pt x="9" y="165"/>
                  </a:lnTo>
                  <a:lnTo>
                    <a:pt x="5" y="16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2CEB20DF-53EE-47A6-A0F2-026F585DBF74}"/>
                </a:ext>
              </a:extLst>
            </p:cNvPr>
            <p:cNvSpPr>
              <a:spLocks/>
            </p:cNvSpPr>
            <p:nvPr/>
          </p:nvSpPr>
          <p:spPr bwMode="gray">
            <a:xfrm>
              <a:off x="1671" y="3653"/>
              <a:ext cx="46" cy="41"/>
            </a:xfrm>
            <a:custGeom>
              <a:avLst/>
              <a:gdLst>
                <a:gd name="T0" fmla="*/ 0 w 94"/>
                <a:gd name="T1" fmla="*/ 33 h 84"/>
                <a:gd name="T2" fmla="*/ 3 w 94"/>
                <a:gd name="T3" fmla="*/ 44 h 84"/>
                <a:gd name="T4" fmla="*/ 10 w 94"/>
                <a:gd name="T5" fmla="*/ 56 h 84"/>
                <a:gd name="T6" fmla="*/ 16 w 94"/>
                <a:gd name="T7" fmla="*/ 67 h 84"/>
                <a:gd name="T8" fmla="*/ 25 w 94"/>
                <a:gd name="T9" fmla="*/ 73 h 84"/>
                <a:gd name="T10" fmla="*/ 33 w 94"/>
                <a:gd name="T11" fmla="*/ 78 h 84"/>
                <a:gd name="T12" fmla="*/ 44 w 94"/>
                <a:gd name="T13" fmla="*/ 82 h 84"/>
                <a:gd name="T14" fmla="*/ 55 w 94"/>
                <a:gd name="T15" fmla="*/ 84 h 84"/>
                <a:gd name="T16" fmla="*/ 64 w 94"/>
                <a:gd name="T17" fmla="*/ 84 h 84"/>
                <a:gd name="T18" fmla="*/ 72 w 94"/>
                <a:gd name="T19" fmla="*/ 78 h 84"/>
                <a:gd name="T20" fmla="*/ 78 w 94"/>
                <a:gd name="T21" fmla="*/ 70 h 84"/>
                <a:gd name="T22" fmla="*/ 86 w 94"/>
                <a:gd name="T23" fmla="*/ 64 h 84"/>
                <a:gd name="T24" fmla="*/ 90 w 94"/>
                <a:gd name="T25" fmla="*/ 56 h 84"/>
                <a:gd name="T26" fmla="*/ 94 w 94"/>
                <a:gd name="T27" fmla="*/ 48 h 84"/>
                <a:gd name="T28" fmla="*/ 92 w 94"/>
                <a:gd name="T29" fmla="*/ 39 h 84"/>
                <a:gd name="T30" fmla="*/ 83 w 94"/>
                <a:gd name="T31" fmla="*/ 26 h 84"/>
                <a:gd name="T32" fmla="*/ 69 w 94"/>
                <a:gd name="T33" fmla="*/ 17 h 84"/>
                <a:gd name="T34" fmla="*/ 53 w 94"/>
                <a:gd name="T35" fmla="*/ 8 h 84"/>
                <a:gd name="T36" fmla="*/ 41 w 94"/>
                <a:gd name="T37" fmla="*/ 2 h 84"/>
                <a:gd name="T38" fmla="*/ 33 w 94"/>
                <a:gd name="T39" fmla="*/ 0 h 84"/>
                <a:gd name="T40" fmla="*/ 24 w 94"/>
                <a:gd name="T41" fmla="*/ 5 h 84"/>
                <a:gd name="T42" fmla="*/ 14 w 94"/>
                <a:gd name="T43" fmla="*/ 14 h 84"/>
                <a:gd name="T44" fmla="*/ 8 w 94"/>
                <a:gd name="T45" fmla="*/ 22 h 84"/>
                <a:gd name="T46" fmla="*/ 2 w 94"/>
                <a:gd name="T47" fmla="*/ 30 h 84"/>
                <a:gd name="T48" fmla="*/ 0 w 94"/>
                <a:gd name="T49" fmla="*/ 3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4" h="84">
                  <a:moveTo>
                    <a:pt x="0" y="33"/>
                  </a:moveTo>
                  <a:lnTo>
                    <a:pt x="3" y="44"/>
                  </a:lnTo>
                  <a:lnTo>
                    <a:pt x="10" y="56"/>
                  </a:lnTo>
                  <a:lnTo>
                    <a:pt x="16" y="67"/>
                  </a:lnTo>
                  <a:lnTo>
                    <a:pt x="25" y="73"/>
                  </a:lnTo>
                  <a:lnTo>
                    <a:pt x="33" y="78"/>
                  </a:lnTo>
                  <a:lnTo>
                    <a:pt x="44" y="82"/>
                  </a:lnTo>
                  <a:lnTo>
                    <a:pt x="55" y="84"/>
                  </a:lnTo>
                  <a:lnTo>
                    <a:pt x="64" y="84"/>
                  </a:lnTo>
                  <a:lnTo>
                    <a:pt x="72" y="78"/>
                  </a:lnTo>
                  <a:lnTo>
                    <a:pt x="78" y="70"/>
                  </a:lnTo>
                  <a:lnTo>
                    <a:pt x="86" y="64"/>
                  </a:lnTo>
                  <a:lnTo>
                    <a:pt x="90" y="56"/>
                  </a:lnTo>
                  <a:lnTo>
                    <a:pt x="94" y="48"/>
                  </a:lnTo>
                  <a:lnTo>
                    <a:pt x="92" y="39"/>
                  </a:lnTo>
                  <a:lnTo>
                    <a:pt x="83" y="26"/>
                  </a:lnTo>
                  <a:lnTo>
                    <a:pt x="69" y="17"/>
                  </a:lnTo>
                  <a:lnTo>
                    <a:pt x="53" y="8"/>
                  </a:lnTo>
                  <a:lnTo>
                    <a:pt x="41" y="2"/>
                  </a:lnTo>
                  <a:lnTo>
                    <a:pt x="33" y="0"/>
                  </a:lnTo>
                  <a:lnTo>
                    <a:pt x="24" y="5"/>
                  </a:lnTo>
                  <a:lnTo>
                    <a:pt x="14" y="14"/>
                  </a:lnTo>
                  <a:lnTo>
                    <a:pt x="8" y="22"/>
                  </a:lnTo>
                  <a:lnTo>
                    <a:pt x="2" y="30"/>
                  </a:lnTo>
                  <a:lnTo>
                    <a:pt x="0" y="33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758279A6-5667-4E8D-A210-43321046EF22}"/>
                </a:ext>
              </a:extLst>
            </p:cNvPr>
            <p:cNvSpPr>
              <a:spLocks/>
            </p:cNvSpPr>
            <p:nvPr/>
          </p:nvSpPr>
          <p:spPr bwMode="gray">
            <a:xfrm>
              <a:off x="1949" y="2993"/>
              <a:ext cx="387" cy="289"/>
            </a:xfrm>
            <a:custGeom>
              <a:avLst/>
              <a:gdLst>
                <a:gd name="T0" fmla="*/ 207 w 774"/>
                <a:gd name="T1" fmla="*/ 565 h 577"/>
                <a:gd name="T2" fmla="*/ 165 w 774"/>
                <a:gd name="T3" fmla="*/ 534 h 577"/>
                <a:gd name="T4" fmla="*/ 150 w 774"/>
                <a:gd name="T5" fmla="*/ 498 h 577"/>
                <a:gd name="T6" fmla="*/ 114 w 774"/>
                <a:gd name="T7" fmla="*/ 498 h 577"/>
                <a:gd name="T8" fmla="*/ 119 w 774"/>
                <a:gd name="T9" fmla="*/ 456 h 577"/>
                <a:gd name="T10" fmla="*/ 106 w 774"/>
                <a:gd name="T11" fmla="*/ 448 h 577"/>
                <a:gd name="T12" fmla="*/ 105 w 774"/>
                <a:gd name="T13" fmla="*/ 441 h 577"/>
                <a:gd name="T14" fmla="*/ 112 w 774"/>
                <a:gd name="T15" fmla="*/ 421 h 577"/>
                <a:gd name="T16" fmla="*/ 95 w 774"/>
                <a:gd name="T17" fmla="*/ 410 h 577"/>
                <a:gd name="T18" fmla="*/ 97 w 774"/>
                <a:gd name="T19" fmla="*/ 407 h 577"/>
                <a:gd name="T20" fmla="*/ 112 w 774"/>
                <a:gd name="T21" fmla="*/ 389 h 577"/>
                <a:gd name="T22" fmla="*/ 100 w 774"/>
                <a:gd name="T23" fmla="*/ 358 h 577"/>
                <a:gd name="T24" fmla="*/ 75 w 774"/>
                <a:gd name="T25" fmla="*/ 315 h 577"/>
                <a:gd name="T26" fmla="*/ 22 w 774"/>
                <a:gd name="T27" fmla="*/ 337 h 577"/>
                <a:gd name="T28" fmla="*/ 10 w 774"/>
                <a:gd name="T29" fmla="*/ 326 h 577"/>
                <a:gd name="T30" fmla="*/ 55 w 774"/>
                <a:gd name="T31" fmla="*/ 295 h 577"/>
                <a:gd name="T32" fmla="*/ 100 w 774"/>
                <a:gd name="T33" fmla="*/ 279 h 577"/>
                <a:gd name="T34" fmla="*/ 145 w 774"/>
                <a:gd name="T35" fmla="*/ 245 h 577"/>
                <a:gd name="T36" fmla="*/ 181 w 774"/>
                <a:gd name="T37" fmla="*/ 219 h 577"/>
                <a:gd name="T38" fmla="*/ 201 w 774"/>
                <a:gd name="T39" fmla="*/ 149 h 577"/>
                <a:gd name="T40" fmla="*/ 251 w 774"/>
                <a:gd name="T41" fmla="*/ 102 h 577"/>
                <a:gd name="T42" fmla="*/ 277 w 774"/>
                <a:gd name="T43" fmla="*/ 93 h 577"/>
                <a:gd name="T44" fmla="*/ 305 w 774"/>
                <a:gd name="T45" fmla="*/ 149 h 577"/>
                <a:gd name="T46" fmla="*/ 347 w 774"/>
                <a:gd name="T47" fmla="*/ 146 h 577"/>
                <a:gd name="T48" fmla="*/ 418 w 774"/>
                <a:gd name="T49" fmla="*/ 138 h 577"/>
                <a:gd name="T50" fmla="*/ 459 w 774"/>
                <a:gd name="T51" fmla="*/ 91 h 577"/>
                <a:gd name="T52" fmla="*/ 484 w 774"/>
                <a:gd name="T53" fmla="*/ 49 h 577"/>
                <a:gd name="T54" fmla="*/ 543 w 774"/>
                <a:gd name="T55" fmla="*/ 15 h 577"/>
                <a:gd name="T56" fmla="*/ 549 w 774"/>
                <a:gd name="T57" fmla="*/ 1 h 577"/>
                <a:gd name="T58" fmla="*/ 569 w 774"/>
                <a:gd name="T59" fmla="*/ 6 h 577"/>
                <a:gd name="T60" fmla="*/ 616 w 774"/>
                <a:gd name="T61" fmla="*/ 4 h 577"/>
                <a:gd name="T62" fmla="*/ 625 w 774"/>
                <a:gd name="T63" fmla="*/ 11 h 577"/>
                <a:gd name="T64" fmla="*/ 656 w 774"/>
                <a:gd name="T65" fmla="*/ 32 h 577"/>
                <a:gd name="T66" fmla="*/ 710 w 774"/>
                <a:gd name="T67" fmla="*/ 57 h 577"/>
                <a:gd name="T68" fmla="*/ 751 w 774"/>
                <a:gd name="T69" fmla="*/ 90 h 577"/>
                <a:gd name="T70" fmla="*/ 752 w 774"/>
                <a:gd name="T71" fmla="*/ 146 h 577"/>
                <a:gd name="T72" fmla="*/ 768 w 774"/>
                <a:gd name="T73" fmla="*/ 200 h 577"/>
                <a:gd name="T74" fmla="*/ 768 w 774"/>
                <a:gd name="T75" fmla="*/ 220 h 577"/>
                <a:gd name="T76" fmla="*/ 703 w 774"/>
                <a:gd name="T77" fmla="*/ 257 h 577"/>
                <a:gd name="T78" fmla="*/ 653 w 774"/>
                <a:gd name="T79" fmla="*/ 313 h 577"/>
                <a:gd name="T80" fmla="*/ 625 w 774"/>
                <a:gd name="T81" fmla="*/ 385 h 577"/>
                <a:gd name="T82" fmla="*/ 591 w 774"/>
                <a:gd name="T83" fmla="*/ 397 h 577"/>
                <a:gd name="T84" fmla="*/ 539 w 774"/>
                <a:gd name="T85" fmla="*/ 334 h 577"/>
                <a:gd name="T86" fmla="*/ 460 w 774"/>
                <a:gd name="T87" fmla="*/ 304 h 577"/>
                <a:gd name="T88" fmla="*/ 389 w 774"/>
                <a:gd name="T89" fmla="*/ 346 h 577"/>
                <a:gd name="T90" fmla="*/ 364 w 774"/>
                <a:gd name="T91" fmla="*/ 360 h 577"/>
                <a:gd name="T92" fmla="*/ 327 w 774"/>
                <a:gd name="T93" fmla="*/ 431 h 577"/>
                <a:gd name="T94" fmla="*/ 289 w 774"/>
                <a:gd name="T95" fmla="*/ 470 h 577"/>
                <a:gd name="T96" fmla="*/ 277 w 774"/>
                <a:gd name="T97" fmla="*/ 483 h 577"/>
                <a:gd name="T98" fmla="*/ 265 w 774"/>
                <a:gd name="T99" fmla="*/ 529 h 577"/>
                <a:gd name="T100" fmla="*/ 252 w 774"/>
                <a:gd name="T101" fmla="*/ 545 h 577"/>
                <a:gd name="T102" fmla="*/ 282 w 774"/>
                <a:gd name="T103" fmla="*/ 568 h 577"/>
                <a:gd name="T104" fmla="*/ 252 w 774"/>
                <a:gd name="T105" fmla="*/ 568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4" h="577">
                  <a:moveTo>
                    <a:pt x="237" y="556"/>
                  </a:moveTo>
                  <a:lnTo>
                    <a:pt x="233" y="557"/>
                  </a:lnTo>
                  <a:lnTo>
                    <a:pt x="227" y="560"/>
                  </a:lnTo>
                  <a:lnTo>
                    <a:pt x="218" y="563"/>
                  </a:lnTo>
                  <a:lnTo>
                    <a:pt x="207" y="565"/>
                  </a:lnTo>
                  <a:lnTo>
                    <a:pt x="193" y="563"/>
                  </a:lnTo>
                  <a:lnTo>
                    <a:pt x="176" y="557"/>
                  </a:lnTo>
                  <a:lnTo>
                    <a:pt x="164" y="549"/>
                  </a:lnTo>
                  <a:lnTo>
                    <a:pt x="160" y="542"/>
                  </a:lnTo>
                  <a:lnTo>
                    <a:pt x="165" y="534"/>
                  </a:lnTo>
                  <a:lnTo>
                    <a:pt x="171" y="525"/>
                  </a:lnTo>
                  <a:lnTo>
                    <a:pt x="176" y="517"/>
                  </a:lnTo>
                  <a:lnTo>
                    <a:pt x="174" y="507"/>
                  </a:lnTo>
                  <a:lnTo>
                    <a:pt x="167" y="501"/>
                  </a:lnTo>
                  <a:lnTo>
                    <a:pt x="150" y="498"/>
                  </a:lnTo>
                  <a:lnTo>
                    <a:pt x="137" y="500"/>
                  </a:lnTo>
                  <a:lnTo>
                    <a:pt x="128" y="503"/>
                  </a:lnTo>
                  <a:lnTo>
                    <a:pt x="122" y="506"/>
                  </a:lnTo>
                  <a:lnTo>
                    <a:pt x="117" y="506"/>
                  </a:lnTo>
                  <a:lnTo>
                    <a:pt x="114" y="498"/>
                  </a:lnTo>
                  <a:lnTo>
                    <a:pt x="114" y="487"/>
                  </a:lnTo>
                  <a:lnTo>
                    <a:pt x="115" y="478"/>
                  </a:lnTo>
                  <a:lnTo>
                    <a:pt x="117" y="470"/>
                  </a:lnTo>
                  <a:lnTo>
                    <a:pt x="119" y="459"/>
                  </a:lnTo>
                  <a:lnTo>
                    <a:pt x="119" y="456"/>
                  </a:lnTo>
                  <a:lnTo>
                    <a:pt x="117" y="453"/>
                  </a:lnTo>
                  <a:lnTo>
                    <a:pt x="115" y="452"/>
                  </a:lnTo>
                  <a:lnTo>
                    <a:pt x="112" y="450"/>
                  </a:lnTo>
                  <a:lnTo>
                    <a:pt x="109" y="448"/>
                  </a:lnTo>
                  <a:lnTo>
                    <a:pt x="106" y="448"/>
                  </a:lnTo>
                  <a:lnTo>
                    <a:pt x="103" y="448"/>
                  </a:lnTo>
                  <a:lnTo>
                    <a:pt x="101" y="448"/>
                  </a:lnTo>
                  <a:lnTo>
                    <a:pt x="100" y="448"/>
                  </a:lnTo>
                  <a:lnTo>
                    <a:pt x="101" y="447"/>
                  </a:lnTo>
                  <a:lnTo>
                    <a:pt x="105" y="441"/>
                  </a:lnTo>
                  <a:lnTo>
                    <a:pt x="109" y="435"/>
                  </a:lnTo>
                  <a:lnTo>
                    <a:pt x="112" y="427"/>
                  </a:lnTo>
                  <a:lnTo>
                    <a:pt x="114" y="424"/>
                  </a:lnTo>
                  <a:lnTo>
                    <a:pt x="114" y="422"/>
                  </a:lnTo>
                  <a:lnTo>
                    <a:pt x="112" y="421"/>
                  </a:lnTo>
                  <a:lnTo>
                    <a:pt x="109" y="419"/>
                  </a:lnTo>
                  <a:lnTo>
                    <a:pt x="106" y="416"/>
                  </a:lnTo>
                  <a:lnTo>
                    <a:pt x="103" y="413"/>
                  </a:lnTo>
                  <a:lnTo>
                    <a:pt x="98" y="411"/>
                  </a:lnTo>
                  <a:lnTo>
                    <a:pt x="95" y="410"/>
                  </a:lnTo>
                  <a:lnTo>
                    <a:pt x="94" y="408"/>
                  </a:lnTo>
                  <a:lnTo>
                    <a:pt x="92" y="408"/>
                  </a:lnTo>
                  <a:lnTo>
                    <a:pt x="94" y="408"/>
                  </a:lnTo>
                  <a:lnTo>
                    <a:pt x="95" y="408"/>
                  </a:lnTo>
                  <a:lnTo>
                    <a:pt x="97" y="407"/>
                  </a:lnTo>
                  <a:lnTo>
                    <a:pt x="100" y="407"/>
                  </a:lnTo>
                  <a:lnTo>
                    <a:pt x="103" y="405"/>
                  </a:lnTo>
                  <a:lnTo>
                    <a:pt x="106" y="402"/>
                  </a:lnTo>
                  <a:lnTo>
                    <a:pt x="109" y="397"/>
                  </a:lnTo>
                  <a:lnTo>
                    <a:pt x="112" y="389"/>
                  </a:lnTo>
                  <a:lnTo>
                    <a:pt x="115" y="385"/>
                  </a:lnTo>
                  <a:lnTo>
                    <a:pt x="119" y="379"/>
                  </a:lnTo>
                  <a:lnTo>
                    <a:pt x="117" y="374"/>
                  </a:lnTo>
                  <a:lnTo>
                    <a:pt x="111" y="368"/>
                  </a:lnTo>
                  <a:lnTo>
                    <a:pt x="100" y="358"/>
                  </a:lnTo>
                  <a:lnTo>
                    <a:pt x="94" y="349"/>
                  </a:lnTo>
                  <a:lnTo>
                    <a:pt x="92" y="334"/>
                  </a:lnTo>
                  <a:lnTo>
                    <a:pt x="89" y="323"/>
                  </a:lnTo>
                  <a:lnTo>
                    <a:pt x="83" y="317"/>
                  </a:lnTo>
                  <a:lnTo>
                    <a:pt x="75" y="315"/>
                  </a:lnTo>
                  <a:lnTo>
                    <a:pt x="66" y="317"/>
                  </a:lnTo>
                  <a:lnTo>
                    <a:pt x="59" y="321"/>
                  </a:lnTo>
                  <a:lnTo>
                    <a:pt x="49" y="326"/>
                  </a:lnTo>
                  <a:lnTo>
                    <a:pt x="36" y="332"/>
                  </a:lnTo>
                  <a:lnTo>
                    <a:pt x="22" y="337"/>
                  </a:lnTo>
                  <a:lnTo>
                    <a:pt x="11" y="341"/>
                  </a:lnTo>
                  <a:lnTo>
                    <a:pt x="4" y="343"/>
                  </a:lnTo>
                  <a:lnTo>
                    <a:pt x="0" y="341"/>
                  </a:lnTo>
                  <a:lnTo>
                    <a:pt x="4" y="335"/>
                  </a:lnTo>
                  <a:lnTo>
                    <a:pt x="10" y="326"/>
                  </a:lnTo>
                  <a:lnTo>
                    <a:pt x="18" y="317"/>
                  </a:lnTo>
                  <a:lnTo>
                    <a:pt x="28" y="307"/>
                  </a:lnTo>
                  <a:lnTo>
                    <a:pt x="39" y="299"/>
                  </a:lnTo>
                  <a:lnTo>
                    <a:pt x="47" y="296"/>
                  </a:lnTo>
                  <a:lnTo>
                    <a:pt x="55" y="295"/>
                  </a:lnTo>
                  <a:lnTo>
                    <a:pt x="63" y="295"/>
                  </a:lnTo>
                  <a:lnTo>
                    <a:pt x="69" y="295"/>
                  </a:lnTo>
                  <a:lnTo>
                    <a:pt x="77" y="293"/>
                  </a:lnTo>
                  <a:lnTo>
                    <a:pt x="89" y="287"/>
                  </a:lnTo>
                  <a:lnTo>
                    <a:pt x="100" y="279"/>
                  </a:lnTo>
                  <a:lnTo>
                    <a:pt x="106" y="270"/>
                  </a:lnTo>
                  <a:lnTo>
                    <a:pt x="112" y="261"/>
                  </a:lnTo>
                  <a:lnTo>
                    <a:pt x="120" y="253"/>
                  </a:lnTo>
                  <a:lnTo>
                    <a:pt x="131" y="247"/>
                  </a:lnTo>
                  <a:lnTo>
                    <a:pt x="145" y="245"/>
                  </a:lnTo>
                  <a:lnTo>
                    <a:pt x="154" y="247"/>
                  </a:lnTo>
                  <a:lnTo>
                    <a:pt x="162" y="247"/>
                  </a:lnTo>
                  <a:lnTo>
                    <a:pt x="170" y="244"/>
                  </a:lnTo>
                  <a:lnTo>
                    <a:pt x="176" y="234"/>
                  </a:lnTo>
                  <a:lnTo>
                    <a:pt x="181" y="219"/>
                  </a:lnTo>
                  <a:lnTo>
                    <a:pt x="182" y="203"/>
                  </a:lnTo>
                  <a:lnTo>
                    <a:pt x="184" y="189"/>
                  </a:lnTo>
                  <a:lnTo>
                    <a:pt x="187" y="178"/>
                  </a:lnTo>
                  <a:lnTo>
                    <a:pt x="193" y="163"/>
                  </a:lnTo>
                  <a:lnTo>
                    <a:pt x="201" y="149"/>
                  </a:lnTo>
                  <a:lnTo>
                    <a:pt x="209" y="136"/>
                  </a:lnTo>
                  <a:lnTo>
                    <a:pt x="219" y="129"/>
                  </a:lnTo>
                  <a:lnTo>
                    <a:pt x="232" y="121"/>
                  </a:lnTo>
                  <a:lnTo>
                    <a:pt x="244" y="112"/>
                  </a:lnTo>
                  <a:lnTo>
                    <a:pt x="251" y="102"/>
                  </a:lnTo>
                  <a:lnTo>
                    <a:pt x="255" y="94"/>
                  </a:lnTo>
                  <a:lnTo>
                    <a:pt x="258" y="88"/>
                  </a:lnTo>
                  <a:lnTo>
                    <a:pt x="263" y="84"/>
                  </a:lnTo>
                  <a:lnTo>
                    <a:pt x="268" y="85"/>
                  </a:lnTo>
                  <a:lnTo>
                    <a:pt x="277" y="93"/>
                  </a:lnTo>
                  <a:lnTo>
                    <a:pt x="285" y="105"/>
                  </a:lnTo>
                  <a:lnTo>
                    <a:pt x="291" y="118"/>
                  </a:lnTo>
                  <a:lnTo>
                    <a:pt x="296" y="129"/>
                  </a:lnTo>
                  <a:lnTo>
                    <a:pt x="300" y="139"/>
                  </a:lnTo>
                  <a:lnTo>
                    <a:pt x="305" y="149"/>
                  </a:lnTo>
                  <a:lnTo>
                    <a:pt x="311" y="158"/>
                  </a:lnTo>
                  <a:lnTo>
                    <a:pt x="319" y="161"/>
                  </a:lnTo>
                  <a:lnTo>
                    <a:pt x="328" y="160"/>
                  </a:lnTo>
                  <a:lnTo>
                    <a:pt x="338" y="153"/>
                  </a:lnTo>
                  <a:lnTo>
                    <a:pt x="347" y="146"/>
                  </a:lnTo>
                  <a:lnTo>
                    <a:pt x="358" y="141"/>
                  </a:lnTo>
                  <a:lnTo>
                    <a:pt x="372" y="138"/>
                  </a:lnTo>
                  <a:lnTo>
                    <a:pt x="387" y="138"/>
                  </a:lnTo>
                  <a:lnTo>
                    <a:pt x="404" y="138"/>
                  </a:lnTo>
                  <a:lnTo>
                    <a:pt x="418" y="138"/>
                  </a:lnTo>
                  <a:lnTo>
                    <a:pt x="431" y="136"/>
                  </a:lnTo>
                  <a:lnTo>
                    <a:pt x="440" y="132"/>
                  </a:lnTo>
                  <a:lnTo>
                    <a:pt x="448" y="119"/>
                  </a:lnTo>
                  <a:lnTo>
                    <a:pt x="454" y="107"/>
                  </a:lnTo>
                  <a:lnTo>
                    <a:pt x="459" y="91"/>
                  </a:lnTo>
                  <a:lnTo>
                    <a:pt x="463" y="77"/>
                  </a:lnTo>
                  <a:lnTo>
                    <a:pt x="466" y="67"/>
                  </a:lnTo>
                  <a:lnTo>
                    <a:pt x="470" y="60"/>
                  </a:lnTo>
                  <a:lnTo>
                    <a:pt x="474" y="56"/>
                  </a:lnTo>
                  <a:lnTo>
                    <a:pt x="484" y="49"/>
                  </a:lnTo>
                  <a:lnTo>
                    <a:pt x="494" y="40"/>
                  </a:lnTo>
                  <a:lnTo>
                    <a:pt x="510" y="32"/>
                  </a:lnTo>
                  <a:lnTo>
                    <a:pt x="524" y="26"/>
                  </a:lnTo>
                  <a:lnTo>
                    <a:pt x="535" y="21"/>
                  </a:lnTo>
                  <a:lnTo>
                    <a:pt x="543" y="15"/>
                  </a:lnTo>
                  <a:lnTo>
                    <a:pt x="546" y="11"/>
                  </a:lnTo>
                  <a:lnTo>
                    <a:pt x="547" y="7"/>
                  </a:lnTo>
                  <a:lnTo>
                    <a:pt x="547" y="4"/>
                  </a:lnTo>
                  <a:lnTo>
                    <a:pt x="549" y="3"/>
                  </a:lnTo>
                  <a:lnTo>
                    <a:pt x="549" y="1"/>
                  </a:lnTo>
                  <a:lnTo>
                    <a:pt x="550" y="0"/>
                  </a:lnTo>
                  <a:lnTo>
                    <a:pt x="552" y="0"/>
                  </a:lnTo>
                  <a:lnTo>
                    <a:pt x="553" y="0"/>
                  </a:lnTo>
                  <a:lnTo>
                    <a:pt x="558" y="1"/>
                  </a:lnTo>
                  <a:lnTo>
                    <a:pt x="569" y="6"/>
                  </a:lnTo>
                  <a:lnTo>
                    <a:pt x="583" y="11"/>
                  </a:lnTo>
                  <a:lnTo>
                    <a:pt x="597" y="12"/>
                  </a:lnTo>
                  <a:lnTo>
                    <a:pt x="609" y="9"/>
                  </a:lnTo>
                  <a:lnTo>
                    <a:pt x="613" y="7"/>
                  </a:lnTo>
                  <a:lnTo>
                    <a:pt x="616" y="4"/>
                  </a:lnTo>
                  <a:lnTo>
                    <a:pt x="617" y="4"/>
                  </a:lnTo>
                  <a:lnTo>
                    <a:pt x="619" y="4"/>
                  </a:lnTo>
                  <a:lnTo>
                    <a:pt x="620" y="6"/>
                  </a:lnTo>
                  <a:lnTo>
                    <a:pt x="622" y="7"/>
                  </a:lnTo>
                  <a:lnTo>
                    <a:pt x="625" y="11"/>
                  </a:lnTo>
                  <a:lnTo>
                    <a:pt x="630" y="15"/>
                  </a:lnTo>
                  <a:lnTo>
                    <a:pt x="637" y="21"/>
                  </a:lnTo>
                  <a:lnTo>
                    <a:pt x="644" y="25"/>
                  </a:lnTo>
                  <a:lnTo>
                    <a:pt x="648" y="28"/>
                  </a:lnTo>
                  <a:lnTo>
                    <a:pt x="656" y="32"/>
                  </a:lnTo>
                  <a:lnTo>
                    <a:pt x="665" y="40"/>
                  </a:lnTo>
                  <a:lnTo>
                    <a:pt x="682" y="53"/>
                  </a:lnTo>
                  <a:lnTo>
                    <a:pt x="695" y="59"/>
                  </a:lnTo>
                  <a:lnTo>
                    <a:pt x="704" y="60"/>
                  </a:lnTo>
                  <a:lnTo>
                    <a:pt x="710" y="57"/>
                  </a:lnTo>
                  <a:lnTo>
                    <a:pt x="720" y="56"/>
                  </a:lnTo>
                  <a:lnTo>
                    <a:pt x="731" y="56"/>
                  </a:lnTo>
                  <a:lnTo>
                    <a:pt x="740" y="62"/>
                  </a:lnTo>
                  <a:lnTo>
                    <a:pt x="748" y="74"/>
                  </a:lnTo>
                  <a:lnTo>
                    <a:pt x="751" y="90"/>
                  </a:lnTo>
                  <a:lnTo>
                    <a:pt x="748" y="108"/>
                  </a:lnTo>
                  <a:lnTo>
                    <a:pt x="745" y="121"/>
                  </a:lnTo>
                  <a:lnTo>
                    <a:pt x="743" y="129"/>
                  </a:lnTo>
                  <a:lnTo>
                    <a:pt x="746" y="136"/>
                  </a:lnTo>
                  <a:lnTo>
                    <a:pt x="752" y="146"/>
                  </a:lnTo>
                  <a:lnTo>
                    <a:pt x="757" y="155"/>
                  </a:lnTo>
                  <a:lnTo>
                    <a:pt x="759" y="167"/>
                  </a:lnTo>
                  <a:lnTo>
                    <a:pt x="760" y="180"/>
                  </a:lnTo>
                  <a:lnTo>
                    <a:pt x="763" y="192"/>
                  </a:lnTo>
                  <a:lnTo>
                    <a:pt x="768" y="200"/>
                  </a:lnTo>
                  <a:lnTo>
                    <a:pt x="773" y="205"/>
                  </a:lnTo>
                  <a:lnTo>
                    <a:pt x="774" y="209"/>
                  </a:lnTo>
                  <a:lnTo>
                    <a:pt x="773" y="212"/>
                  </a:lnTo>
                  <a:lnTo>
                    <a:pt x="771" y="217"/>
                  </a:lnTo>
                  <a:lnTo>
                    <a:pt x="768" y="220"/>
                  </a:lnTo>
                  <a:lnTo>
                    <a:pt x="762" y="223"/>
                  </a:lnTo>
                  <a:lnTo>
                    <a:pt x="757" y="225"/>
                  </a:lnTo>
                  <a:lnTo>
                    <a:pt x="740" y="233"/>
                  </a:lnTo>
                  <a:lnTo>
                    <a:pt x="721" y="244"/>
                  </a:lnTo>
                  <a:lnTo>
                    <a:pt x="703" y="257"/>
                  </a:lnTo>
                  <a:lnTo>
                    <a:pt x="690" y="267"/>
                  </a:lnTo>
                  <a:lnTo>
                    <a:pt x="682" y="275"/>
                  </a:lnTo>
                  <a:lnTo>
                    <a:pt x="673" y="282"/>
                  </a:lnTo>
                  <a:lnTo>
                    <a:pt x="665" y="296"/>
                  </a:lnTo>
                  <a:lnTo>
                    <a:pt x="653" y="313"/>
                  </a:lnTo>
                  <a:lnTo>
                    <a:pt x="642" y="330"/>
                  </a:lnTo>
                  <a:lnTo>
                    <a:pt x="633" y="349"/>
                  </a:lnTo>
                  <a:lnTo>
                    <a:pt x="628" y="363"/>
                  </a:lnTo>
                  <a:lnTo>
                    <a:pt x="626" y="376"/>
                  </a:lnTo>
                  <a:lnTo>
                    <a:pt x="625" y="385"/>
                  </a:lnTo>
                  <a:lnTo>
                    <a:pt x="625" y="393"/>
                  </a:lnTo>
                  <a:lnTo>
                    <a:pt x="620" y="397"/>
                  </a:lnTo>
                  <a:lnTo>
                    <a:pt x="611" y="400"/>
                  </a:lnTo>
                  <a:lnTo>
                    <a:pt x="602" y="402"/>
                  </a:lnTo>
                  <a:lnTo>
                    <a:pt x="591" y="397"/>
                  </a:lnTo>
                  <a:lnTo>
                    <a:pt x="580" y="385"/>
                  </a:lnTo>
                  <a:lnTo>
                    <a:pt x="572" y="369"/>
                  </a:lnTo>
                  <a:lnTo>
                    <a:pt x="564" y="355"/>
                  </a:lnTo>
                  <a:lnTo>
                    <a:pt x="555" y="343"/>
                  </a:lnTo>
                  <a:lnTo>
                    <a:pt x="539" y="334"/>
                  </a:lnTo>
                  <a:lnTo>
                    <a:pt x="518" y="323"/>
                  </a:lnTo>
                  <a:lnTo>
                    <a:pt x="499" y="313"/>
                  </a:lnTo>
                  <a:lnTo>
                    <a:pt x="482" y="307"/>
                  </a:lnTo>
                  <a:lnTo>
                    <a:pt x="471" y="304"/>
                  </a:lnTo>
                  <a:lnTo>
                    <a:pt x="460" y="304"/>
                  </a:lnTo>
                  <a:lnTo>
                    <a:pt x="449" y="307"/>
                  </a:lnTo>
                  <a:lnTo>
                    <a:pt x="437" y="315"/>
                  </a:lnTo>
                  <a:lnTo>
                    <a:pt x="420" y="329"/>
                  </a:lnTo>
                  <a:lnTo>
                    <a:pt x="404" y="341"/>
                  </a:lnTo>
                  <a:lnTo>
                    <a:pt x="389" y="346"/>
                  </a:lnTo>
                  <a:lnTo>
                    <a:pt x="383" y="346"/>
                  </a:lnTo>
                  <a:lnTo>
                    <a:pt x="378" y="346"/>
                  </a:lnTo>
                  <a:lnTo>
                    <a:pt x="375" y="346"/>
                  </a:lnTo>
                  <a:lnTo>
                    <a:pt x="370" y="351"/>
                  </a:lnTo>
                  <a:lnTo>
                    <a:pt x="364" y="360"/>
                  </a:lnTo>
                  <a:lnTo>
                    <a:pt x="358" y="374"/>
                  </a:lnTo>
                  <a:lnTo>
                    <a:pt x="355" y="386"/>
                  </a:lnTo>
                  <a:lnTo>
                    <a:pt x="352" y="399"/>
                  </a:lnTo>
                  <a:lnTo>
                    <a:pt x="342" y="413"/>
                  </a:lnTo>
                  <a:lnTo>
                    <a:pt x="327" y="431"/>
                  </a:lnTo>
                  <a:lnTo>
                    <a:pt x="314" y="448"/>
                  </a:lnTo>
                  <a:lnTo>
                    <a:pt x="302" y="462"/>
                  </a:lnTo>
                  <a:lnTo>
                    <a:pt x="297" y="467"/>
                  </a:lnTo>
                  <a:lnTo>
                    <a:pt x="293" y="469"/>
                  </a:lnTo>
                  <a:lnTo>
                    <a:pt x="289" y="470"/>
                  </a:lnTo>
                  <a:lnTo>
                    <a:pt x="286" y="472"/>
                  </a:lnTo>
                  <a:lnTo>
                    <a:pt x="283" y="473"/>
                  </a:lnTo>
                  <a:lnTo>
                    <a:pt x="280" y="475"/>
                  </a:lnTo>
                  <a:lnTo>
                    <a:pt x="279" y="478"/>
                  </a:lnTo>
                  <a:lnTo>
                    <a:pt x="277" y="483"/>
                  </a:lnTo>
                  <a:lnTo>
                    <a:pt x="275" y="492"/>
                  </a:lnTo>
                  <a:lnTo>
                    <a:pt x="275" y="503"/>
                  </a:lnTo>
                  <a:lnTo>
                    <a:pt x="274" y="514"/>
                  </a:lnTo>
                  <a:lnTo>
                    <a:pt x="269" y="523"/>
                  </a:lnTo>
                  <a:lnTo>
                    <a:pt x="265" y="529"/>
                  </a:lnTo>
                  <a:lnTo>
                    <a:pt x="260" y="531"/>
                  </a:lnTo>
                  <a:lnTo>
                    <a:pt x="255" y="534"/>
                  </a:lnTo>
                  <a:lnTo>
                    <a:pt x="254" y="539"/>
                  </a:lnTo>
                  <a:lnTo>
                    <a:pt x="252" y="542"/>
                  </a:lnTo>
                  <a:lnTo>
                    <a:pt x="252" y="545"/>
                  </a:lnTo>
                  <a:lnTo>
                    <a:pt x="254" y="549"/>
                  </a:lnTo>
                  <a:lnTo>
                    <a:pt x="258" y="553"/>
                  </a:lnTo>
                  <a:lnTo>
                    <a:pt x="266" y="557"/>
                  </a:lnTo>
                  <a:lnTo>
                    <a:pt x="275" y="562"/>
                  </a:lnTo>
                  <a:lnTo>
                    <a:pt x="282" y="568"/>
                  </a:lnTo>
                  <a:lnTo>
                    <a:pt x="285" y="574"/>
                  </a:lnTo>
                  <a:lnTo>
                    <a:pt x="280" y="577"/>
                  </a:lnTo>
                  <a:lnTo>
                    <a:pt x="271" y="577"/>
                  </a:lnTo>
                  <a:lnTo>
                    <a:pt x="261" y="574"/>
                  </a:lnTo>
                  <a:lnTo>
                    <a:pt x="252" y="568"/>
                  </a:lnTo>
                  <a:lnTo>
                    <a:pt x="244" y="563"/>
                  </a:lnTo>
                  <a:lnTo>
                    <a:pt x="238" y="559"/>
                  </a:lnTo>
                  <a:lnTo>
                    <a:pt x="237" y="5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D5801334-7F20-4A10-8698-39ABF494B186}"/>
                </a:ext>
              </a:extLst>
            </p:cNvPr>
            <p:cNvSpPr>
              <a:spLocks/>
            </p:cNvSpPr>
            <p:nvPr/>
          </p:nvSpPr>
          <p:spPr bwMode="gray">
            <a:xfrm>
              <a:off x="1782" y="1745"/>
              <a:ext cx="1564" cy="1415"/>
            </a:xfrm>
            <a:custGeom>
              <a:avLst/>
              <a:gdLst>
                <a:gd name="T0" fmla="*/ 24 w 3129"/>
                <a:gd name="T1" fmla="*/ 2472 h 2831"/>
                <a:gd name="T2" fmla="*/ 279 w 3129"/>
                <a:gd name="T3" fmla="*/ 2373 h 2831"/>
                <a:gd name="T4" fmla="*/ 488 w 3129"/>
                <a:gd name="T5" fmla="*/ 2194 h 2831"/>
                <a:gd name="T6" fmla="*/ 571 w 3129"/>
                <a:gd name="T7" fmla="*/ 2109 h 2831"/>
                <a:gd name="T8" fmla="*/ 737 w 3129"/>
                <a:gd name="T9" fmla="*/ 2121 h 2831"/>
                <a:gd name="T10" fmla="*/ 1002 w 3129"/>
                <a:gd name="T11" fmla="*/ 2090 h 2831"/>
                <a:gd name="T12" fmla="*/ 1218 w 3129"/>
                <a:gd name="T13" fmla="*/ 2048 h 2831"/>
                <a:gd name="T14" fmla="*/ 1304 w 3129"/>
                <a:gd name="T15" fmla="*/ 2129 h 2831"/>
                <a:gd name="T16" fmla="*/ 1431 w 3129"/>
                <a:gd name="T17" fmla="*/ 2105 h 2831"/>
                <a:gd name="T18" fmla="*/ 1518 w 3129"/>
                <a:gd name="T19" fmla="*/ 2036 h 2831"/>
                <a:gd name="T20" fmla="*/ 1583 w 3129"/>
                <a:gd name="T21" fmla="*/ 1827 h 2831"/>
                <a:gd name="T22" fmla="*/ 1691 w 3129"/>
                <a:gd name="T23" fmla="*/ 1486 h 2831"/>
                <a:gd name="T24" fmla="*/ 1857 w 3129"/>
                <a:gd name="T25" fmla="*/ 1466 h 2831"/>
                <a:gd name="T26" fmla="*/ 1790 w 3129"/>
                <a:gd name="T27" fmla="*/ 1528 h 2831"/>
                <a:gd name="T28" fmla="*/ 1781 w 3129"/>
                <a:gd name="T29" fmla="*/ 1618 h 2831"/>
                <a:gd name="T30" fmla="*/ 1893 w 3129"/>
                <a:gd name="T31" fmla="*/ 1632 h 2831"/>
                <a:gd name="T32" fmla="*/ 2158 w 3129"/>
                <a:gd name="T33" fmla="*/ 1497 h 2831"/>
                <a:gd name="T34" fmla="*/ 2264 w 3129"/>
                <a:gd name="T35" fmla="*/ 1321 h 2831"/>
                <a:gd name="T36" fmla="*/ 2436 w 3129"/>
                <a:gd name="T37" fmla="*/ 1143 h 2831"/>
                <a:gd name="T38" fmla="*/ 2514 w 3129"/>
                <a:gd name="T39" fmla="*/ 983 h 2831"/>
                <a:gd name="T40" fmla="*/ 2585 w 3129"/>
                <a:gd name="T41" fmla="*/ 748 h 2831"/>
                <a:gd name="T42" fmla="*/ 2492 w 3129"/>
                <a:gd name="T43" fmla="*/ 559 h 2831"/>
                <a:gd name="T44" fmla="*/ 2576 w 3129"/>
                <a:gd name="T45" fmla="*/ 427 h 2831"/>
                <a:gd name="T46" fmla="*/ 2615 w 3129"/>
                <a:gd name="T47" fmla="*/ 278 h 2831"/>
                <a:gd name="T48" fmla="*/ 2641 w 3129"/>
                <a:gd name="T49" fmla="*/ 107 h 2831"/>
                <a:gd name="T50" fmla="*/ 2753 w 3129"/>
                <a:gd name="T51" fmla="*/ 236 h 2831"/>
                <a:gd name="T52" fmla="*/ 2871 w 3129"/>
                <a:gd name="T53" fmla="*/ 230 h 2831"/>
                <a:gd name="T54" fmla="*/ 2790 w 3129"/>
                <a:gd name="T55" fmla="*/ 133 h 2831"/>
                <a:gd name="T56" fmla="*/ 2879 w 3129"/>
                <a:gd name="T57" fmla="*/ 36 h 2831"/>
                <a:gd name="T58" fmla="*/ 2936 w 3129"/>
                <a:gd name="T59" fmla="*/ 152 h 2831"/>
                <a:gd name="T60" fmla="*/ 3044 w 3129"/>
                <a:gd name="T61" fmla="*/ 394 h 2831"/>
                <a:gd name="T62" fmla="*/ 3126 w 3129"/>
                <a:gd name="T63" fmla="*/ 731 h 2831"/>
                <a:gd name="T64" fmla="*/ 3003 w 3129"/>
                <a:gd name="T65" fmla="*/ 1051 h 2831"/>
                <a:gd name="T66" fmla="*/ 2873 w 3129"/>
                <a:gd name="T67" fmla="*/ 1135 h 2831"/>
                <a:gd name="T68" fmla="*/ 2893 w 3129"/>
                <a:gd name="T69" fmla="*/ 1491 h 2831"/>
                <a:gd name="T70" fmla="*/ 2786 w 3129"/>
                <a:gd name="T71" fmla="*/ 1815 h 2831"/>
                <a:gd name="T72" fmla="*/ 2828 w 3129"/>
                <a:gd name="T73" fmla="*/ 2042 h 2831"/>
                <a:gd name="T74" fmla="*/ 2616 w 3129"/>
                <a:gd name="T75" fmla="*/ 2310 h 2831"/>
                <a:gd name="T76" fmla="*/ 2587 w 3129"/>
                <a:gd name="T77" fmla="*/ 2186 h 2831"/>
                <a:gd name="T78" fmla="*/ 2585 w 3129"/>
                <a:gd name="T79" fmla="*/ 2070 h 2831"/>
                <a:gd name="T80" fmla="*/ 2525 w 3129"/>
                <a:gd name="T81" fmla="*/ 2241 h 2831"/>
                <a:gd name="T82" fmla="*/ 2374 w 3129"/>
                <a:gd name="T83" fmla="*/ 2301 h 2831"/>
                <a:gd name="T84" fmla="*/ 2287 w 3129"/>
                <a:gd name="T85" fmla="*/ 2425 h 2831"/>
                <a:gd name="T86" fmla="*/ 2309 w 3129"/>
                <a:gd name="T87" fmla="*/ 2289 h 2831"/>
                <a:gd name="T88" fmla="*/ 2149 w 3129"/>
                <a:gd name="T89" fmla="*/ 2337 h 2831"/>
                <a:gd name="T90" fmla="*/ 1980 w 3129"/>
                <a:gd name="T91" fmla="*/ 2424 h 2831"/>
                <a:gd name="T92" fmla="*/ 1841 w 3129"/>
                <a:gd name="T93" fmla="*/ 2405 h 2831"/>
                <a:gd name="T94" fmla="*/ 1742 w 3129"/>
                <a:gd name="T95" fmla="*/ 2373 h 2831"/>
                <a:gd name="T96" fmla="*/ 1660 w 3129"/>
                <a:gd name="T97" fmla="*/ 2355 h 2831"/>
                <a:gd name="T98" fmla="*/ 1740 w 3129"/>
                <a:gd name="T99" fmla="*/ 2542 h 2831"/>
                <a:gd name="T100" fmla="*/ 1566 w 3129"/>
                <a:gd name="T101" fmla="*/ 2646 h 2831"/>
                <a:gd name="T102" fmla="*/ 1402 w 3129"/>
                <a:gd name="T103" fmla="*/ 2831 h 2831"/>
                <a:gd name="T104" fmla="*/ 1256 w 3129"/>
                <a:gd name="T105" fmla="*/ 2714 h 2831"/>
                <a:gd name="T106" fmla="*/ 1207 w 3129"/>
                <a:gd name="T107" fmla="*/ 2539 h 2831"/>
                <a:gd name="T108" fmla="*/ 1262 w 3129"/>
                <a:gd name="T109" fmla="*/ 2407 h 2831"/>
                <a:gd name="T110" fmla="*/ 985 w 3129"/>
                <a:gd name="T111" fmla="*/ 2397 h 2831"/>
                <a:gd name="T112" fmla="*/ 846 w 3129"/>
                <a:gd name="T113" fmla="*/ 2477 h 2831"/>
                <a:gd name="T114" fmla="*/ 724 w 3129"/>
                <a:gd name="T115" fmla="*/ 2506 h 2831"/>
                <a:gd name="T116" fmla="*/ 622 w 3129"/>
                <a:gd name="T117" fmla="*/ 2517 h 2831"/>
                <a:gd name="T118" fmla="*/ 467 w 3129"/>
                <a:gd name="T119" fmla="*/ 2501 h 2831"/>
                <a:gd name="T120" fmla="*/ 331 w 3129"/>
                <a:gd name="T121" fmla="*/ 2650 h 2831"/>
                <a:gd name="T122" fmla="*/ 210 w 3129"/>
                <a:gd name="T123" fmla="*/ 2619 h 2831"/>
                <a:gd name="T124" fmla="*/ 103 w 3129"/>
                <a:gd name="T125" fmla="*/ 2624 h 2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129" h="2831">
                  <a:moveTo>
                    <a:pt x="18" y="2610"/>
                  </a:moveTo>
                  <a:lnTo>
                    <a:pt x="18" y="2612"/>
                  </a:lnTo>
                  <a:lnTo>
                    <a:pt x="16" y="2612"/>
                  </a:lnTo>
                  <a:lnTo>
                    <a:pt x="16" y="2612"/>
                  </a:lnTo>
                  <a:lnTo>
                    <a:pt x="14" y="2610"/>
                  </a:lnTo>
                  <a:lnTo>
                    <a:pt x="13" y="2609"/>
                  </a:lnTo>
                  <a:lnTo>
                    <a:pt x="11" y="2605"/>
                  </a:lnTo>
                  <a:lnTo>
                    <a:pt x="8" y="2601"/>
                  </a:lnTo>
                  <a:lnTo>
                    <a:pt x="7" y="2593"/>
                  </a:lnTo>
                  <a:lnTo>
                    <a:pt x="4" y="2577"/>
                  </a:lnTo>
                  <a:lnTo>
                    <a:pt x="0" y="2567"/>
                  </a:lnTo>
                  <a:lnTo>
                    <a:pt x="0" y="2557"/>
                  </a:lnTo>
                  <a:lnTo>
                    <a:pt x="7" y="2548"/>
                  </a:lnTo>
                  <a:lnTo>
                    <a:pt x="14" y="2539"/>
                  </a:lnTo>
                  <a:lnTo>
                    <a:pt x="18" y="2532"/>
                  </a:lnTo>
                  <a:lnTo>
                    <a:pt x="18" y="2525"/>
                  </a:lnTo>
                  <a:lnTo>
                    <a:pt x="16" y="2515"/>
                  </a:lnTo>
                  <a:lnTo>
                    <a:pt x="14" y="2500"/>
                  </a:lnTo>
                  <a:lnTo>
                    <a:pt x="16" y="2486"/>
                  </a:lnTo>
                  <a:lnTo>
                    <a:pt x="24" y="2472"/>
                  </a:lnTo>
                  <a:lnTo>
                    <a:pt x="32" y="2463"/>
                  </a:lnTo>
                  <a:lnTo>
                    <a:pt x="41" y="2458"/>
                  </a:lnTo>
                  <a:lnTo>
                    <a:pt x="50" y="2456"/>
                  </a:lnTo>
                  <a:lnTo>
                    <a:pt x="63" y="2459"/>
                  </a:lnTo>
                  <a:lnTo>
                    <a:pt x="81" y="2467"/>
                  </a:lnTo>
                  <a:lnTo>
                    <a:pt x="98" y="2473"/>
                  </a:lnTo>
                  <a:lnTo>
                    <a:pt x="114" y="2472"/>
                  </a:lnTo>
                  <a:lnTo>
                    <a:pt x="128" y="2470"/>
                  </a:lnTo>
                  <a:lnTo>
                    <a:pt x="139" y="2469"/>
                  </a:lnTo>
                  <a:lnTo>
                    <a:pt x="151" y="2461"/>
                  </a:lnTo>
                  <a:lnTo>
                    <a:pt x="162" y="2450"/>
                  </a:lnTo>
                  <a:lnTo>
                    <a:pt x="174" y="2436"/>
                  </a:lnTo>
                  <a:lnTo>
                    <a:pt x="190" y="2418"/>
                  </a:lnTo>
                  <a:lnTo>
                    <a:pt x="206" y="2399"/>
                  </a:lnTo>
                  <a:lnTo>
                    <a:pt x="221" y="2385"/>
                  </a:lnTo>
                  <a:lnTo>
                    <a:pt x="237" y="2379"/>
                  </a:lnTo>
                  <a:lnTo>
                    <a:pt x="247" y="2377"/>
                  </a:lnTo>
                  <a:lnTo>
                    <a:pt x="257" y="2377"/>
                  </a:lnTo>
                  <a:lnTo>
                    <a:pt x="266" y="2377"/>
                  </a:lnTo>
                  <a:lnTo>
                    <a:pt x="279" y="2373"/>
                  </a:lnTo>
                  <a:lnTo>
                    <a:pt x="289" y="2366"/>
                  </a:lnTo>
                  <a:lnTo>
                    <a:pt x="297" y="2360"/>
                  </a:lnTo>
                  <a:lnTo>
                    <a:pt x="305" y="2352"/>
                  </a:lnTo>
                  <a:lnTo>
                    <a:pt x="314" y="2341"/>
                  </a:lnTo>
                  <a:lnTo>
                    <a:pt x="328" y="2326"/>
                  </a:lnTo>
                  <a:lnTo>
                    <a:pt x="342" y="2314"/>
                  </a:lnTo>
                  <a:lnTo>
                    <a:pt x="359" y="2298"/>
                  </a:lnTo>
                  <a:lnTo>
                    <a:pt x="378" y="2282"/>
                  </a:lnTo>
                  <a:lnTo>
                    <a:pt x="397" y="2270"/>
                  </a:lnTo>
                  <a:lnTo>
                    <a:pt x="412" y="2259"/>
                  </a:lnTo>
                  <a:lnTo>
                    <a:pt x="420" y="2256"/>
                  </a:lnTo>
                  <a:lnTo>
                    <a:pt x="426" y="2254"/>
                  </a:lnTo>
                  <a:lnTo>
                    <a:pt x="429" y="2253"/>
                  </a:lnTo>
                  <a:lnTo>
                    <a:pt x="434" y="2250"/>
                  </a:lnTo>
                  <a:lnTo>
                    <a:pt x="442" y="2242"/>
                  </a:lnTo>
                  <a:lnTo>
                    <a:pt x="449" y="2230"/>
                  </a:lnTo>
                  <a:lnTo>
                    <a:pt x="454" y="2220"/>
                  </a:lnTo>
                  <a:lnTo>
                    <a:pt x="462" y="2211"/>
                  </a:lnTo>
                  <a:lnTo>
                    <a:pt x="474" y="2202"/>
                  </a:lnTo>
                  <a:lnTo>
                    <a:pt x="488" y="2194"/>
                  </a:lnTo>
                  <a:lnTo>
                    <a:pt x="501" y="2189"/>
                  </a:lnTo>
                  <a:lnTo>
                    <a:pt x="512" y="2183"/>
                  </a:lnTo>
                  <a:lnTo>
                    <a:pt x="521" y="2175"/>
                  </a:lnTo>
                  <a:lnTo>
                    <a:pt x="532" y="2164"/>
                  </a:lnTo>
                  <a:lnTo>
                    <a:pt x="536" y="2154"/>
                  </a:lnTo>
                  <a:lnTo>
                    <a:pt x="538" y="2144"/>
                  </a:lnTo>
                  <a:lnTo>
                    <a:pt x="538" y="2141"/>
                  </a:lnTo>
                  <a:lnTo>
                    <a:pt x="536" y="2138"/>
                  </a:lnTo>
                  <a:lnTo>
                    <a:pt x="535" y="2135"/>
                  </a:lnTo>
                  <a:lnTo>
                    <a:pt x="533" y="2133"/>
                  </a:lnTo>
                  <a:lnTo>
                    <a:pt x="532" y="2132"/>
                  </a:lnTo>
                  <a:lnTo>
                    <a:pt x="532" y="2129"/>
                  </a:lnTo>
                  <a:lnTo>
                    <a:pt x="532" y="2127"/>
                  </a:lnTo>
                  <a:lnTo>
                    <a:pt x="533" y="2126"/>
                  </a:lnTo>
                  <a:lnTo>
                    <a:pt x="538" y="2123"/>
                  </a:lnTo>
                  <a:lnTo>
                    <a:pt x="546" y="2119"/>
                  </a:lnTo>
                  <a:lnTo>
                    <a:pt x="550" y="2118"/>
                  </a:lnTo>
                  <a:lnTo>
                    <a:pt x="555" y="2116"/>
                  </a:lnTo>
                  <a:lnTo>
                    <a:pt x="560" y="2113"/>
                  </a:lnTo>
                  <a:lnTo>
                    <a:pt x="571" y="2109"/>
                  </a:lnTo>
                  <a:lnTo>
                    <a:pt x="581" y="2102"/>
                  </a:lnTo>
                  <a:lnTo>
                    <a:pt x="591" y="2099"/>
                  </a:lnTo>
                  <a:lnTo>
                    <a:pt x="600" y="2098"/>
                  </a:lnTo>
                  <a:lnTo>
                    <a:pt x="614" y="2096"/>
                  </a:lnTo>
                  <a:lnTo>
                    <a:pt x="630" y="2093"/>
                  </a:lnTo>
                  <a:lnTo>
                    <a:pt x="639" y="2090"/>
                  </a:lnTo>
                  <a:lnTo>
                    <a:pt x="650" y="2085"/>
                  </a:lnTo>
                  <a:lnTo>
                    <a:pt x="664" y="2079"/>
                  </a:lnTo>
                  <a:lnTo>
                    <a:pt x="675" y="2077"/>
                  </a:lnTo>
                  <a:lnTo>
                    <a:pt x="682" y="2077"/>
                  </a:lnTo>
                  <a:lnTo>
                    <a:pt x="687" y="2081"/>
                  </a:lnTo>
                  <a:lnTo>
                    <a:pt x="693" y="2084"/>
                  </a:lnTo>
                  <a:lnTo>
                    <a:pt x="701" y="2087"/>
                  </a:lnTo>
                  <a:lnTo>
                    <a:pt x="707" y="2090"/>
                  </a:lnTo>
                  <a:lnTo>
                    <a:pt x="709" y="2096"/>
                  </a:lnTo>
                  <a:lnTo>
                    <a:pt x="709" y="2101"/>
                  </a:lnTo>
                  <a:lnTo>
                    <a:pt x="709" y="2107"/>
                  </a:lnTo>
                  <a:lnTo>
                    <a:pt x="712" y="2113"/>
                  </a:lnTo>
                  <a:lnTo>
                    <a:pt x="720" y="2118"/>
                  </a:lnTo>
                  <a:lnTo>
                    <a:pt x="737" y="2121"/>
                  </a:lnTo>
                  <a:lnTo>
                    <a:pt x="754" y="2119"/>
                  </a:lnTo>
                  <a:lnTo>
                    <a:pt x="769" y="2115"/>
                  </a:lnTo>
                  <a:lnTo>
                    <a:pt x="787" y="2110"/>
                  </a:lnTo>
                  <a:lnTo>
                    <a:pt x="800" y="2107"/>
                  </a:lnTo>
                  <a:lnTo>
                    <a:pt x="811" y="2107"/>
                  </a:lnTo>
                  <a:lnTo>
                    <a:pt x="824" y="2107"/>
                  </a:lnTo>
                  <a:lnTo>
                    <a:pt x="842" y="2109"/>
                  </a:lnTo>
                  <a:lnTo>
                    <a:pt x="864" y="2112"/>
                  </a:lnTo>
                  <a:lnTo>
                    <a:pt x="880" y="2115"/>
                  </a:lnTo>
                  <a:lnTo>
                    <a:pt x="895" y="2118"/>
                  </a:lnTo>
                  <a:lnTo>
                    <a:pt x="914" y="2116"/>
                  </a:lnTo>
                  <a:lnTo>
                    <a:pt x="926" y="2115"/>
                  </a:lnTo>
                  <a:lnTo>
                    <a:pt x="934" y="2115"/>
                  </a:lnTo>
                  <a:lnTo>
                    <a:pt x="942" y="2115"/>
                  </a:lnTo>
                  <a:lnTo>
                    <a:pt x="948" y="2115"/>
                  </a:lnTo>
                  <a:lnTo>
                    <a:pt x="957" y="2113"/>
                  </a:lnTo>
                  <a:lnTo>
                    <a:pt x="970" y="2109"/>
                  </a:lnTo>
                  <a:lnTo>
                    <a:pt x="984" y="2101"/>
                  </a:lnTo>
                  <a:lnTo>
                    <a:pt x="993" y="2095"/>
                  </a:lnTo>
                  <a:lnTo>
                    <a:pt x="1002" y="2090"/>
                  </a:lnTo>
                  <a:lnTo>
                    <a:pt x="1013" y="2084"/>
                  </a:lnTo>
                  <a:lnTo>
                    <a:pt x="1029" y="2079"/>
                  </a:lnTo>
                  <a:lnTo>
                    <a:pt x="1046" y="2073"/>
                  </a:lnTo>
                  <a:lnTo>
                    <a:pt x="1057" y="2068"/>
                  </a:lnTo>
                  <a:lnTo>
                    <a:pt x="1068" y="2065"/>
                  </a:lnTo>
                  <a:lnTo>
                    <a:pt x="1080" y="2064"/>
                  </a:lnTo>
                  <a:lnTo>
                    <a:pt x="1097" y="2064"/>
                  </a:lnTo>
                  <a:lnTo>
                    <a:pt x="1111" y="2064"/>
                  </a:lnTo>
                  <a:lnTo>
                    <a:pt x="1120" y="2064"/>
                  </a:lnTo>
                  <a:lnTo>
                    <a:pt x="1127" y="2062"/>
                  </a:lnTo>
                  <a:lnTo>
                    <a:pt x="1133" y="2062"/>
                  </a:lnTo>
                  <a:lnTo>
                    <a:pt x="1139" y="2062"/>
                  </a:lnTo>
                  <a:lnTo>
                    <a:pt x="1152" y="2065"/>
                  </a:lnTo>
                  <a:lnTo>
                    <a:pt x="1166" y="2068"/>
                  </a:lnTo>
                  <a:lnTo>
                    <a:pt x="1173" y="2071"/>
                  </a:lnTo>
                  <a:lnTo>
                    <a:pt x="1180" y="2073"/>
                  </a:lnTo>
                  <a:lnTo>
                    <a:pt x="1187" y="2070"/>
                  </a:lnTo>
                  <a:lnTo>
                    <a:pt x="1198" y="2064"/>
                  </a:lnTo>
                  <a:lnTo>
                    <a:pt x="1211" y="2056"/>
                  </a:lnTo>
                  <a:lnTo>
                    <a:pt x="1218" y="2048"/>
                  </a:lnTo>
                  <a:lnTo>
                    <a:pt x="1226" y="2042"/>
                  </a:lnTo>
                  <a:lnTo>
                    <a:pt x="1235" y="2037"/>
                  </a:lnTo>
                  <a:lnTo>
                    <a:pt x="1249" y="2034"/>
                  </a:lnTo>
                  <a:lnTo>
                    <a:pt x="1267" y="2032"/>
                  </a:lnTo>
                  <a:lnTo>
                    <a:pt x="1276" y="2031"/>
                  </a:lnTo>
                  <a:lnTo>
                    <a:pt x="1282" y="2034"/>
                  </a:lnTo>
                  <a:lnTo>
                    <a:pt x="1287" y="2042"/>
                  </a:lnTo>
                  <a:lnTo>
                    <a:pt x="1287" y="2053"/>
                  </a:lnTo>
                  <a:lnTo>
                    <a:pt x="1282" y="2064"/>
                  </a:lnTo>
                  <a:lnTo>
                    <a:pt x="1276" y="2074"/>
                  </a:lnTo>
                  <a:lnTo>
                    <a:pt x="1270" y="2087"/>
                  </a:lnTo>
                  <a:lnTo>
                    <a:pt x="1268" y="2096"/>
                  </a:lnTo>
                  <a:lnTo>
                    <a:pt x="1270" y="2102"/>
                  </a:lnTo>
                  <a:lnTo>
                    <a:pt x="1274" y="2107"/>
                  </a:lnTo>
                  <a:lnTo>
                    <a:pt x="1282" y="2115"/>
                  </a:lnTo>
                  <a:lnTo>
                    <a:pt x="1287" y="2121"/>
                  </a:lnTo>
                  <a:lnTo>
                    <a:pt x="1293" y="2126"/>
                  </a:lnTo>
                  <a:lnTo>
                    <a:pt x="1296" y="2129"/>
                  </a:lnTo>
                  <a:lnTo>
                    <a:pt x="1301" y="2130"/>
                  </a:lnTo>
                  <a:lnTo>
                    <a:pt x="1304" y="2129"/>
                  </a:lnTo>
                  <a:lnTo>
                    <a:pt x="1305" y="2126"/>
                  </a:lnTo>
                  <a:lnTo>
                    <a:pt x="1304" y="2121"/>
                  </a:lnTo>
                  <a:lnTo>
                    <a:pt x="1302" y="2116"/>
                  </a:lnTo>
                  <a:lnTo>
                    <a:pt x="1305" y="2110"/>
                  </a:lnTo>
                  <a:lnTo>
                    <a:pt x="1313" y="2102"/>
                  </a:lnTo>
                  <a:lnTo>
                    <a:pt x="1326" y="2095"/>
                  </a:lnTo>
                  <a:lnTo>
                    <a:pt x="1335" y="2088"/>
                  </a:lnTo>
                  <a:lnTo>
                    <a:pt x="1340" y="2087"/>
                  </a:lnTo>
                  <a:lnTo>
                    <a:pt x="1343" y="2093"/>
                  </a:lnTo>
                  <a:lnTo>
                    <a:pt x="1344" y="2104"/>
                  </a:lnTo>
                  <a:lnTo>
                    <a:pt x="1347" y="2113"/>
                  </a:lnTo>
                  <a:lnTo>
                    <a:pt x="1357" y="2121"/>
                  </a:lnTo>
                  <a:lnTo>
                    <a:pt x="1364" y="2124"/>
                  </a:lnTo>
                  <a:lnTo>
                    <a:pt x="1372" y="2124"/>
                  </a:lnTo>
                  <a:lnTo>
                    <a:pt x="1380" y="2124"/>
                  </a:lnTo>
                  <a:lnTo>
                    <a:pt x="1391" y="2121"/>
                  </a:lnTo>
                  <a:lnTo>
                    <a:pt x="1403" y="2118"/>
                  </a:lnTo>
                  <a:lnTo>
                    <a:pt x="1413" y="2115"/>
                  </a:lnTo>
                  <a:lnTo>
                    <a:pt x="1422" y="2112"/>
                  </a:lnTo>
                  <a:lnTo>
                    <a:pt x="1431" y="2105"/>
                  </a:lnTo>
                  <a:lnTo>
                    <a:pt x="1437" y="2102"/>
                  </a:lnTo>
                  <a:lnTo>
                    <a:pt x="1442" y="2099"/>
                  </a:lnTo>
                  <a:lnTo>
                    <a:pt x="1445" y="2098"/>
                  </a:lnTo>
                  <a:lnTo>
                    <a:pt x="1450" y="2095"/>
                  </a:lnTo>
                  <a:lnTo>
                    <a:pt x="1456" y="2090"/>
                  </a:lnTo>
                  <a:lnTo>
                    <a:pt x="1465" y="2081"/>
                  </a:lnTo>
                  <a:lnTo>
                    <a:pt x="1475" y="2068"/>
                  </a:lnTo>
                  <a:lnTo>
                    <a:pt x="1481" y="2059"/>
                  </a:lnTo>
                  <a:lnTo>
                    <a:pt x="1484" y="2053"/>
                  </a:lnTo>
                  <a:lnTo>
                    <a:pt x="1487" y="2046"/>
                  </a:lnTo>
                  <a:lnTo>
                    <a:pt x="1495" y="2042"/>
                  </a:lnTo>
                  <a:lnTo>
                    <a:pt x="1498" y="2039"/>
                  </a:lnTo>
                  <a:lnTo>
                    <a:pt x="1503" y="2039"/>
                  </a:lnTo>
                  <a:lnTo>
                    <a:pt x="1506" y="2039"/>
                  </a:lnTo>
                  <a:lnTo>
                    <a:pt x="1509" y="2039"/>
                  </a:lnTo>
                  <a:lnTo>
                    <a:pt x="1512" y="2039"/>
                  </a:lnTo>
                  <a:lnTo>
                    <a:pt x="1515" y="2039"/>
                  </a:lnTo>
                  <a:lnTo>
                    <a:pt x="1517" y="2039"/>
                  </a:lnTo>
                  <a:lnTo>
                    <a:pt x="1518" y="2037"/>
                  </a:lnTo>
                  <a:lnTo>
                    <a:pt x="1518" y="2036"/>
                  </a:lnTo>
                  <a:lnTo>
                    <a:pt x="1518" y="2034"/>
                  </a:lnTo>
                  <a:lnTo>
                    <a:pt x="1517" y="2029"/>
                  </a:lnTo>
                  <a:lnTo>
                    <a:pt x="1513" y="2025"/>
                  </a:lnTo>
                  <a:lnTo>
                    <a:pt x="1506" y="2014"/>
                  </a:lnTo>
                  <a:lnTo>
                    <a:pt x="1495" y="2005"/>
                  </a:lnTo>
                  <a:lnTo>
                    <a:pt x="1484" y="1995"/>
                  </a:lnTo>
                  <a:lnTo>
                    <a:pt x="1475" y="1987"/>
                  </a:lnTo>
                  <a:lnTo>
                    <a:pt x="1470" y="1980"/>
                  </a:lnTo>
                  <a:lnTo>
                    <a:pt x="1472" y="1970"/>
                  </a:lnTo>
                  <a:lnTo>
                    <a:pt x="1478" y="1953"/>
                  </a:lnTo>
                  <a:lnTo>
                    <a:pt x="1482" y="1938"/>
                  </a:lnTo>
                  <a:lnTo>
                    <a:pt x="1490" y="1921"/>
                  </a:lnTo>
                  <a:lnTo>
                    <a:pt x="1503" y="1907"/>
                  </a:lnTo>
                  <a:lnTo>
                    <a:pt x="1512" y="1897"/>
                  </a:lnTo>
                  <a:lnTo>
                    <a:pt x="1520" y="1890"/>
                  </a:lnTo>
                  <a:lnTo>
                    <a:pt x="1526" y="1882"/>
                  </a:lnTo>
                  <a:lnTo>
                    <a:pt x="1534" y="1874"/>
                  </a:lnTo>
                  <a:lnTo>
                    <a:pt x="1545" y="1863"/>
                  </a:lnTo>
                  <a:lnTo>
                    <a:pt x="1563" y="1846"/>
                  </a:lnTo>
                  <a:lnTo>
                    <a:pt x="1583" y="1827"/>
                  </a:lnTo>
                  <a:lnTo>
                    <a:pt x="1604" y="1807"/>
                  </a:lnTo>
                  <a:lnTo>
                    <a:pt x="1622" y="1789"/>
                  </a:lnTo>
                  <a:lnTo>
                    <a:pt x="1642" y="1767"/>
                  </a:lnTo>
                  <a:lnTo>
                    <a:pt x="1658" y="1745"/>
                  </a:lnTo>
                  <a:lnTo>
                    <a:pt x="1670" y="1720"/>
                  </a:lnTo>
                  <a:lnTo>
                    <a:pt x="1683" y="1695"/>
                  </a:lnTo>
                  <a:lnTo>
                    <a:pt x="1695" y="1669"/>
                  </a:lnTo>
                  <a:lnTo>
                    <a:pt x="1703" y="1646"/>
                  </a:lnTo>
                  <a:lnTo>
                    <a:pt x="1705" y="1630"/>
                  </a:lnTo>
                  <a:lnTo>
                    <a:pt x="1701" y="1618"/>
                  </a:lnTo>
                  <a:lnTo>
                    <a:pt x="1698" y="1602"/>
                  </a:lnTo>
                  <a:lnTo>
                    <a:pt x="1692" y="1585"/>
                  </a:lnTo>
                  <a:lnTo>
                    <a:pt x="1686" y="1568"/>
                  </a:lnTo>
                  <a:lnTo>
                    <a:pt x="1680" y="1554"/>
                  </a:lnTo>
                  <a:lnTo>
                    <a:pt x="1678" y="1542"/>
                  </a:lnTo>
                  <a:lnTo>
                    <a:pt x="1681" y="1526"/>
                  </a:lnTo>
                  <a:lnTo>
                    <a:pt x="1684" y="1515"/>
                  </a:lnTo>
                  <a:lnTo>
                    <a:pt x="1684" y="1505"/>
                  </a:lnTo>
                  <a:lnTo>
                    <a:pt x="1686" y="1495"/>
                  </a:lnTo>
                  <a:lnTo>
                    <a:pt x="1691" y="1486"/>
                  </a:lnTo>
                  <a:lnTo>
                    <a:pt x="1701" y="1478"/>
                  </a:lnTo>
                  <a:lnTo>
                    <a:pt x="1715" y="1473"/>
                  </a:lnTo>
                  <a:lnTo>
                    <a:pt x="1728" y="1472"/>
                  </a:lnTo>
                  <a:lnTo>
                    <a:pt x="1739" y="1470"/>
                  </a:lnTo>
                  <a:lnTo>
                    <a:pt x="1753" y="1467"/>
                  </a:lnTo>
                  <a:lnTo>
                    <a:pt x="1767" y="1461"/>
                  </a:lnTo>
                  <a:lnTo>
                    <a:pt x="1784" y="1450"/>
                  </a:lnTo>
                  <a:lnTo>
                    <a:pt x="1799" y="1442"/>
                  </a:lnTo>
                  <a:lnTo>
                    <a:pt x="1812" y="1435"/>
                  </a:lnTo>
                  <a:lnTo>
                    <a:pt x="1829" y="1428"/>
                  </a:lnTo>
                  <a:lnTo>
                    <a:pt x="1841" y="1424"/>
                  </a:lnTo>
                  <a:lnTo>
                    <a:pt x="1852" y="1418"/>
                  </a:lnTo>
                  <a:lnTo>
                    <a:pt x="1860" y="1414"/>
                  </a:lnTo>
                  <a:lnTo>
                    <a:pt x="1866" y="1414"/>
                  </a:lnTo>
                  <a:lnTo>
                    <a:pt x="1869" y="1421"/>
                  </a:lnTo>
                  <a:lnTo>
                    <a:pt x="1872" y="1430"/>
                  </a:lnTo>
                  <a:lnTo>
                    <a:pt x="1874" y="1441"/>
                  </a:lnTo>
                  <a:lnTo>
                    <a:pt x="1872" y="1450"/>
                  </a:lnTo>
                  <a:lnTo>
                    <a:pt x="1868" y="1459"/>
                  </a:lnTo>
                  <a:lnTo>
                    <a:pt x="1857" y="1466"/>
                  </a:lnTo>
                  <a:lnTo>
                    <a:pt x="1849" y="1469"/>
                  </a:lnTo>
                  <a:lnTo>
                    <a:pt x="1844" y="1470"/>
                  </a:lnTo>
                  <a:lnTo>
                    <a:pt x="1840" y="1472"/>
                  </a:lnTo>
                  <a:lnTo>
                    <a:pt x="1837" y="1473"/>
                  </a:lnTo>
                  <a:lnTo>
                    <a:pt x="1833" y="1475"/>
                  </a:lnTo>
                  <a:lnTo>
                    <a:pt x="1833" y="1475"/>
                  </a:lnTo>
                  <a:lnTo>
                    <a:pt x="1833" y="1478"/>
                  </a:lnTo>
                  <a:lnTo>
                    <a:pt x="1835" y="1480"/>
                  </a:lnTo>
                  <a:lnTo>
                    <a:pt x="1837" y="1483"/>
                  </a:lnTo>
                  <a:lnTo>
                    <a:pt x="1843" y="1491"/>
                  </a:lnTo>
                  <a:lnTo>
                    <a:pt x="1846" y="1497"/>
                  </a:lnTo>
                  <a:lnTo>
                    <a:pt x="1847" y="1501"/>
                  </a:lnTo>
                  <a:lnTo>
                    <a:pt x="1844" y="1506"/>
                  </a:lnTo>
                  <a:lnTo>
                    <a:pt x="1835" y="1509"/>
                  </a:lnTo>
                  <a:lnTo>
                    <a:pt x="1824" y="1509"/>
                  </a:lnTo>
                  <a:lnTo>
                    <a:pt x="1816" y="1508"/>
                  </a:lnTo>
                  <a:lnTo>
                    <a:pt x="1810" y="1508"/>
                  </a:lnTo>
                  <a:lnTo>
                    <a:pt x="1804" y="1509"/>
                  </a:lnTo>
                  <a:lnTo>
                    <a:pt x="1798" y="1517"/>
                  </a:lnTo>
                  <a:lnTo>
                    <a:pt x="1790" y="1528"/>
                  </a:lnTo>
                  <a:lnTo>
                    <a:pt x="1784" y="1536"/>
                  </a:lnTo>
                  <a:lnTo>
                    <a:pt x="1778" y="1539"/>
                  </a:lnTo>
                  <a:lnTo>
                    <a:pt x="1767" y="1539"/>
                  </a:lnTo>
                  <a:lnTo>
                    <a:pt x="1759" y="1536"/>
                  </a:lnTo>
                  <a:lnTo>
                    <a:pt x="1754" y="1532"/>
                  </a:lnTo>
                  <a:lnTo>
                    <a:pt x="1750" y="1532"/>
                  </a:lnTo>
                  <a:lnTo>
                    <a:pt x="1746" y="1536"/>
                  </a:lnTo>
                  <a:lnTo>
                    <a:pt x="1742" y="1543"/>
                  </a:lnTo>
                  <a:lnTo>
                    <a:pt x="1736" y="1556"/>
                  </a:lnTo>
                  <a:lnTo>
                    <a:pt x="1731" y="1564"/>
                  </a:lnTo>
                  <a:lnTo>
                    <a:pt x="1731" y="1570"/>
                  </a:lnTo>
                  <a:lnTo>
                    <a:pt x="1740" y="1576"/>
                  </a:lnTo>
                  <a:lnTo>
                    <a:pt x="1750" y="1577"/>
                  </a:lnTo>
                  <a:lnTo>
                    <a:pt x="1759" y="1576"/>
                  </a:lnTo>
                  <a:lnTo>
                    <a:pt x="1768" y="1573"/>
                  </a:lnTo>
                  <a:lnTo>
                    <a:pt x="1774" y="1571"/>
                  </a:lnTo>
                  <a:lnTo>
                    <a:pt x="1781" y="1573"/>
                  </a:lnTo>
                  <a:lnTo>
                    <a:pt x="1784" y="1579"/>
                  </a:lnTo>
                  <a:lnTo>
                    <a:pt x="1785" y="1599"/>
                  </a:lnTo>
                  <a:lnTo>
                    <a:pt x="1781" y="1618"/>
                  </a:lnTo>
                  <a:lnTo>
                    <a:pt x="1774" y="1635"/>
                  </a:lnTo>
                  <a:lnTo>
                    <a:pt x="1770" y="1646"/>
                  </a:lnTo>
                  <a:lnTo>
                    <a:pt x="1768" y="1655"/>
                  </a:lnTo>
                  <a:lnTo>
                    <a:pt x="1771" y="1663"/>
                  </a:lnTo>
                  <a:lnTo>
                    <a:pt x="1781" y="1671"/>
                  </a:lnTo>
                  <a:lnTo>
                    <a:pt x="1792" y="1677"/>
                  </a:lnTo>
                  <a:lnTo>
                    <a:pt x="1802" y="1682"/>
                  </a:lnTo>
                  <a:lnTo>
                    <a:pt x="1813" y="1688"/>
                  </a:lnTo>
                  <a:lnTo>
                    <a:pt x="1827" y="1689"/>
                  </a:lnTo>
                  <a:lnTo>
                    <a:pt x="1840" y="1691"/>
                  </a:lnTo>
                  <a:lnTo>
                    <a:pt x="1847" y="1691"/>
                  </a:lnTo>
                  <a:lnTo>
                    <a:pt x="1855" y="1689"/>
                  </a:lnTo>
                  <a:lnTo>
                    <a:pt x="1860" y="1683"/>
                  </a:lnTo>
                  <a:lnTo>
                    <a:pt x="1868" y="1674"/>
                  </a:lnTo>
                  <a:lnTo>
                    <a:pt x="1871" y="1664"/>
                  </a:lnTo>
                  <a:lnTo>
                    <a:pt x="1872" y="1657"/>
                  </a:lnTo>
                  <a:lnTo>
                    <a:pt x="1874" y="1650"/>
                  </a:lnTo>
                  <a:lnTo>
                    <a:pt x="1875" y="1644"/>
                  </a:lnTo>
                  <a:lnTo>
                    <a:pt x="1882" y="1638"/>
                  </a:lnTo>
                  <a:lnTo>
                    <a:pt x="1893" y="1632"/>
                  </a:lnTo>
                  <a:lnTo>
                    <a:pt x="1905" y="1627"/>
                  </a:lnTo>
                  <a:lnTo>
                    <a:pt x="1916" y="1624"/>
                  </a:lnTo>
                  <a:lnTo>
                    <a:pt x="1928" y="1621"/>
                  </a:lnTo>
                  <a:lnTo>
                    <a:pt x="1941" y="1619"/>
                  </a:lnTo>
                  <a:lnTo>
                    <a:pt x="1955" y="1613"/>
                  </a:lnTo>
                  <a:lnTo>
                    <a:pt x="1973" y="1605"/>
                  </a:lnTo>
                  <a:lnTo>
                    <a:pt x="2001" y="1590"/>
                  </a:lnTo>
                  <a:lnTo>
                    <a:pt x="2025" y="1579"/>
                  </a:lnTo>
                  <a:lnTo>
                    <a:pt x="2043" y="1568"/>
                  </a:lnTo>
                  <a:lnTo>
                    <a:pt x="2056" y="1560"/>
                  </a:lnTo>
                  <a:lnTo>
                    <a:pt x="2062" y="1556"/>
                  </a:lnTo>
                  <a:lnTo>
                    <a:pt x="2065" y="1551"/>
                  </a:lnTo>
                  <a:lnTo>
                    <a:pt x="2070" y="1546"/>
                  </a:lnTo>
                  <a:lnTo>
                    <a:pt x="2077" y="1543"/>
                  </a:lnTo>
                  <a:lnTo>
                    <a:pt x="2091" y="1542"/>
                  </a:lnTo>
                  <a:lnTo>
                    <a:pt x="2110" y="1537"/>
                  </a:lnTo>
                  <a:lnTo>
                    <a:pt x="2126" y="1529"/>
                  </a:lnTo>
                  <a:lnTo>
                    <a:pt x="2138" y="1518"/>
                  </a:lnTo>
                  <a:lnTo>
                    <a:pt x="2149" y="1508"/>
                  </a:lnTo>
                  <a:lnTo>
                    <a:pt x="2158" y="1497"/>
                  </a:lnTo>
                  <a:lnTo>
                    <a:pt x="2166" y="1489"/>
                  </a:lnTo>
                  <a:lnTo>
                    <a:pt x="2174" y="1486"/>
                  </a:lnTo>
                  <a:lnTo>
                    <a:pt x="2181" y="1481"/>
                  </a:lnTo>
                  <a:lnTo>
                    <a:pt x="2191" y="1475"/>
                  </a:lnTo>
                  <a:lnTo>
                    <a:pt x="2200" y="1463"/>
                  </a:lnTo>
                  <a:lnTo>
                    <a:pt x="2209" y="1449"/>
                  </a:lnTo>
                  <a:lnTo>
                    <a:pt x="2216" y="1438"/>
                  </a:lnTo>
                  <a:lnTo>
                    <a:pt x="2220" y="1430"/>
                  </a:lnTo>
                  <a:lnTo>
                    <a:pt x="2226" y="1421"/>
                  </a:lnTo>
                  <a:lnTo>
                    <a:pt x="2237" y="1410"/>
                  </a:lnTo>
                  <a:lnTo>
                    <a:pt x="2245" y="1402"/>
                  </a:lnTo>
                  <a:lnTo>
                    <a:pt x="2250" y="1396"/>
                  </a:lnTo>
                  <a:lnTo>
                    <a:pt x="2253" y="1391"/>
                  </a:lnTo>
                  <a:lnTo>
                    <a:pt x="2256" y="1385"/>
                  </a:lnTo>
                  <a:lnTo>
                    <a:pt x="2259" y="1374"/>
                  </a:lnTo>
                  <a:lnTo>
                    <a:pt x="2264" y="1359"/>
                  </a:lnTo>
                  <a:lnTo>
                    <a:pt x="2267" y="1346"/>
                  </a:lnTo>
                  <a:lnTo>
                    <a:pt x="2267" y="1335"/>
                  </a:lnTo>
                  <a:lnTo>
                    <a:pt x="2265" y="1327"/>
                  </a:lnTo>
                  <a:lnTo>
                    <a:pt x="2264" y="1321"/>
                  </a:lnTo>
                  <a:lnTo>
                    <a:pt x="2265" y="1317"/>
                  </a:lnTo>
                  <a:lnTo>
                    <a:pt x="2272" y="1309"/>
                  </a:lnTo>
                  <a:lnTo>
                    <a:pt x="2286" y="1301"/>
                  </a:lnTo>
                  <a:lnTo>
                    <a:pt x="2306" y="1289"/>
                  </a:lnTo>
                  <a:lnTo>
                    <a:pt x="2324" y="1279"/>
                  </a:lnTo>
                  <a:lnTo>
                    <a:pt x="2340" y="1273"/>
                  </a:lnTo>
                  <a:lnTo>
                    <a:pt x="2359" y="1265"/>
                  </a:lnTo>
                  <a:lnTo>
                    <a:pt x="2382" y="1255"/>
                  </a:lnTo>
                  <a:lnTo>
                    <a:pt x="2397" y="1247"/>
                  </a:lnTo>
                  <a:lnTo>
                    <a:pt x="2408" y="1241"/>
                  </a:lnTo>
                  <a:lnTo>
                    <a:pt x="2413" y="1234"/>
                  </a:lnTo>
                  <a:lnTo>
                    <a:pt x="2416" y="1230"/>
                  </a:lnTo>
                  <a:lnTo>
                    <a:pt x="2418" y="1223"/>
                  </a:lnTo>
                  <a:lnTo>
                    <a:pt x="2421" y="1216"/>
                  </a:lnTo>
                  <a:lnTo>
                    <a:pt x="2424" y="1206"/>
                  </a:lnTo>
                  <a:lnTo>
                    <a:pt x="2430" y="1194"/>
                  </a:lnTo>
                  <a:lnTo>
                    <a:pt x="2432" y="1185"/>
                  </a:lnTo>
                  <a:lnTo>
                    <a:pt x="2433" y="1174"/>
                  </a:lnTo>
                  <a:lnTo>
                    <a:pt x="2433" y="1161"/>
                  </a:lnTo>
                  <a:lnTo>
                    <a:pt x="2436" y="1143"/>
                  </a:lnTo>
                  <a:lnTo>
                    <a:pt x="2438" y="1124"/>
                  </a:lnTo>
                  <a:lnTo>
                    <a:pt x="2439" y="1107"/>
                  </a:lnTo>
                  <a:lnTo>
                    <a:pt x="2439" y="1090"/>
                  </a:lnTo>
                  <a:lnTo>
                    <a:pt x="2444" y="1074"/>
                  </a:lnTo>
                  <a:lnTo>
                    <a:pt x="2455" y="1057"/>
                  </a:lnTo>
                  <a:lnTo>
                    <a:pt x="2466" y="1042"/>
                  </a:lnTo>
                  <a:lnTo>
                    <a:pt x="2475" y="1028"/>
                  </a:lnTo>
                  <a:lnTo>
                    <a:pt x="2481" y="1017"/>
                  </a:lnTo>
                  <a:lnTo>
                    <a:pt x="2487" y="1006"/>
                  </a:lnTo>
                  <a:lnTo>
                    <a:pt x="2495" y="997"/>
                  </a:lnTo>
                  <a:lnTo>
                    <a:pt x="2500" y="992"/>
                  </a:lnTo>
                  <a:lnTo>
                    <a:pt x="2503" y="991"/>
                  </a:lnTo>
                  <a:lnTo>
                    <a:pt x="2505" y="989"/>
                  </a:lnTo>
                  <a:lnTo>
                    <a:pt x="2506" y="987"/>
                  </a:lnTo>
                  <a:lnTo>
                    <a:pt x="2508" y="987"/>
                  </a:lnTo>
                  <a:lnTo>
                    <a:pt x="2509" y="987"/>
                  </a:lnTo>
                  <a:lnTo>
                    <a:pt x="2509" y="987"/>
                  </a:lnTo>
                  <a:lnTo>
                    <a:pt x="2511" y="987"/>
                  </a:lnTo>
                  <a:lnTo>
                    <a:pt x="2512" y="986"/>
                  </a:lnTo>
                  <a:lnTo>
                    <a:pt x="2514" y="983"/>
                  </a:lnTo>
                  <a:lnTo>
                    <a:pt x="2517" y="980"/>
                  </a:lnTo>
                  <a:lnTo>
                    <a:pt x="2522" y="972"/>
                  </a:lnTo>
                  <a:lnTo>
                    <a:pt x="2523" y="966"/>
                  </a:lnTo>
                  <a:lnTo>
                    <a:pt x="2523" y="958"/>
                  </a:lnTo>
                  <a:lnTo>
                    <a:pt x="2523" y="950"/>
                  </a:lnTo>
                  <a:lnTo>
                    <a:pt x="2526" y="938"/>
                  </a:lnTo>
                  <a:lnTo>
                    <a:pt x="2531" y="919"/>
                  </a:lnTo>
                  <a:lnTo>
                    <a:pt x="2537" y="890"/>
                  </a:lnTo>
                  <a:lnTo>
                    <a:pt x="2542" y="865"/>
                  </a:lnTo>
                  <a:lnTo>
                    <a:pt x="2545" y="843"/>
                  </a:lnTo>
                  <a:lnTo>
                    <a:pt x="2548" y="826"/>
                  </a:lnTo>
                  <a:lnTo>
                    <a:pt x="2551" y="817"/>
                  </a:lnTo>
                  <a:lnTo>
                    <a:pt x="2551" y="810"/>
                  </a:lnTo>
                  <a:lnTo>
                    <a:pt x="2553" y="804"/>
                  </a:lnTo>
                  <a:lnTo>
                    <a:pt x="2554" y="798"/>
                  </a:lnTo>
                  <a:lnTo>
                    <a:pt x="2559" y="792"/>
                  </a:lnTo>
                  <a:lnTo>
                    <a:pt x="2567" y="781"/>
                  </a:lnTo>
                  <a:lnTo>
                    <a:pt x="2576" y="768"/>
                  </a:lnTo>
                  <a:lnTo>
                    <a:pt x="2582" y="758"/>
                  </a:lnTo>
                  <a:lnTo>
                    <a:pt x="2585" y="748"/>
                  </a:lnTo>
                  <a:lnTo>
                    <a:pt x="2587" y="737"/>
                  </a:lnTo>
                  <a:lnTo>
                    <a:pt x="2587" y="722"/>
                  </a:lnTo>
                  <a:lnTo>
                    <a:pt x="2587" y="703"/>
                  </a:lnTo>
                  <a:lnTo>
                    <a:pt x="2590" y="686"/>
                  </a:lnTo>
                  <a:lnTo>
                    <a:pt x="2593" y="669"/>
                  </a:lnTo>
                  <a:lnTo>
                    <a:pt x="2593" y="650"/>
                  </a:lnTo>
                  <a:lnTo>
                    <a:pt x="2590" y="632"/>
                  </a:lnTo>
                  <a:lnTo>
                    <a:pt x="2587" y="618"/>
                  </a:lnTo>
                  <a:lnTo>
                    <a:pt x="2581" y="609"/>
                  </a:lnTo>
                  <a:lnTo>
                    <a:pt x="2571" y="598"/>
                  </a:lnTo>
                  <a:lnTo>
                    <a:pt x="2560" y="590"/>
                  </a:lnTo>
                  <a:lnTo>
                    <a:pt x="2551" y="588"/>
                  </a:lnTo>
                  <a:lnTo>
                    <a:pt x="2540" y="588"/>
                  </a:lnTo>
                  <a:lnTo>
                    <a:pt x="2528" y="588"/>
                  </a:lnTo>
                  <a:lnTo>
                    <a:pt x="2517" y="588"/>
                  </a:lnTo>
                  <a:lnTo>
                    <a:pt x="2508" y="588"/>
                  </a:lnTo>
                  <a:lnTo>
                    <a:pt x="2500" y="587"/>
                  </a:lnTo>
                  <a:lnTo>
                    <a:pt x="2495" y="581"/>
                  </a:lnTo>
                  <a:lnTo>
                    <a:pt x="2494" y="570"/>
                  </a:lnTo>
                  <a:lnTo>
                    <a:pt x="2492" y="559"/>
                  </a:lnTo>
                  <a:lnTo>
                    <a:pt x="2492" y="550"/>
                  </a:lnTo>
                  <a:lnTo>
                    <a:pt x="2492" y="542"/>
                  </a:lnTo>
                  <a:lnTo>
                    <a:pt x="2494" y="537"/>
                  </a:lnTo>
                  <a:lnTo>
                    <a:pt x="2500" y="534"/>
                  </a:lnTo>
                  <a:lnTo>
                    <a:pt x="2511" y="536"/>
                  </a:lnTo>
                  <a:lnTo>
                    <a:pt x="2526" y="540"/>
                  </a:lnTo>
                  <a:lnTo>
                    <a:pt x="2536" y="546"/>
                  </a:lnTo>
                  <a:lnTo>
                    <a:pt x="2543" y="550"/>
                  </a:lnTo>
                  <a:lnTo>
                    <a:pt x="2548" y="548"/>
                  </a:lnTo>
                  <a:lnTo>
                    <a:pt x="2553" y="536"/>
                  </a:lnTo>
                  <a:lnTo>
                    <a:pt x="2557" y="523"/>
                  </a:lnTo>
                  <a:lnTo>
                    <a:pt x="2560" y="514"/>
                  </a:lnTo>
                  <a:lnTo>
                    <a:pt x="2565" y="508"/>
                  </a:lnTo>
                  <a:lnTo>
                    <a:pt x="2568" y="498"/>
                  </a:lnTo>
                  <a:lnTo>
                    <a:pt x="2571" y="486"/>
                  </a:lnTo>
                  <a:lnTo>
                    <a:pt x="2574" y="470"/>
                  </a:lnTo>
                  <a:lnTo>
                    <a:pt x="2579" y="459"/>
                  </a:lnTo>
                  <a:lnTo>
                    <a:pt x="2581" y="450"/>
                  </a:lnTo>
                  <a:lnTo>
                    <a:pt x="2581" y="439"/>
                  </a:lnTo>
                  <a:lnTo>
                    <a:pt x="2576" y="427"/>
                  </a:lnTo>
                  <a:lnTo>
                    <a:pt x="2567" y="411"/>
                  </a:lnTo>
                  <a:lnTo>
                    <a:pt x="2560" y="402"/>
                  </a:lnTo>
                  <a:lnTo>
                    <a:pt x="2554" y="391"/>
                  </a:lnTo>
                  <a:lnTo>
                    <a:pt x="2551" y="380"/>
                  </a:lnTo>
                  <a:lnTo>
                    <a:pt x="2546" y="369"/>
                  </a:lnTo>
                  <a:lnTo>
                    <a:pt x="2542" y="362"/>
                  </a:lnTo>
                  <a:lnTo>
                    <a:pt x="2534" y="354"/>
                  </a:lnTo>
                  <a:lnTo>
                    <a:pt x="2531" y="345"/>
                  </a:lnTo>
                  <a:lnTo>
                    <a:pt x="2531" y="334"/>
                  </a:lnTo>
                  <a:lnTo>
                    <a:pt x="2536" y="321"/>
                  </a:lnTo>
                  <a:lnTo>
                    <a:pt x="2543" y="310"/>
                  </a:lnTo>
                  <a:lnTo>
                    <a:pt x="2553" y="301"/>
                  </a:lnTo>
                  <a:lnTo>
                    <a:pt x="2560" y="290"/>
                  </a:lnTo>
                  <a:lnTo>
                    <a:pt x="2564" y="282"/>
                  </a:lnTo>
                  <a:lnTo>
                    <a:pt x="2565" y="276"/>
                  </a:lnTo>
                  <a:lnTo>
                    <a:pt x="2568" y="275"/>
                  </a:lnTo>
                  <a:lnTo>
                    <a:pt x="2574" y="273"/>
                  </a:lnTo>
                  <a:lnTo>
                    <a:pt x="2587" y="275"/>
                  </a:lnTo>
                  <a:lnTo>
                    <a:pt x="2604" y="276"/>
                  </a:lnTo>
                  <a:lnTo>
                    <a:pt x="2615" y="278"/>
                  </a:lnTo>
                  <a:lnTo>
                    <a:pt x="2623" y="273"/>
                  </a:lnTo>
                  <a:lnTo>
                    <a:pt x="2630" y="261"/>
                  </a:lnTo>
                  <a:lnTo>
                    <a:pt x="2640" y="242"/>
                  </a:lnTo>
                  <a:lnTo>
                    <a:pt x="2644" y="225"/>
                  </a:lnTo>
                  <a:lnTo>
                    <a:pt x="2646" y="205"/>
                  </a:lnTo>
                  <a:lnTo>
                    <a:pt x="2649" y="196"/>
                  </a:lnTo>
                  <a:lnTo>
                    <a:pt x="2651" y="192"/>
                  </a:lnTo>
                  <a:lnTo>
                    <a:pt x="2655" y="189"/>
                  </a:lnTo>
                  <a:lnTo>
                    <a:pt x="2657" y="188"/>
                  </a:lnTo>
                  <a:lnTo>
                    <a:pt x="2658" y="183"/>
                  </a:lnTo>
                  <a:lnTo>
                    <a:pt x="2655" y="177"/>
                  </a:lnTo>
                  <a:lnTo>
                    <a:pt x="2651" y="166"/>
                  </a:lnTo>
                  <a:lnTo>
                    <a:pt x="2646" y="158"/>
                  </a:lnTo>
                  <a:lnTo>
                    <a:pt x="2641" y="152"/>
                  </a:lnTo>
                  <a:lnTo>
                    <a:pt x="2641" y="146"/>
                  </a:lnTo>
                  <a:lnTo>
                    <a:pt x="2644" y="138"/>
                  </a:lnTo>
                  <a:lnTo>
                    <a:pt x="2646" y="130"/>
                  </a:lnTo>
                  <a:lnTo>
                    <a:pt x="2644" y="121"/>
                  </a:lnTo>
                  <a:lnTo>
                    <a:pt x="2643" y="113"/>
                  </a:lnTo>
                  <a:lnTo>
                    <a:pt x="2641" y="107"/>
                  </a:lnTo>
                  <a:lnTo>
                    <a:pt x="2641" y="101"/>
                  </a:lnTo>
                  <a:lnTo>
                    <a:pt x="2646" y="99"/>
                  </a:lnTo>
                  <a:lnTo>
                    <a:pt x="2654" y="99"/>
                  </a:lnTo>
                  <a:lnTo>
                    <a:pt x="2668" y="105"/>
                  </a:lnTo>
                  <a:lnTo>
                    <a:pt x="2677" y="112"/>
                  </a:lnTo>
                  <a:lnTo>
                    <a:pt x="2685" y="118"/>
                  </a:lnTo>
                  <a:lnTo>
                    <a:pt x="2691" y="121"/>
                  </a:lnTo>
                  <a:lnTo>
                    <a:pt x="2699" y="119"/>
                  </a:lnTo>
                  <a:lnTo>
                    <a:pt x="2706" y="112"/>
                  </a:lnTo>
                  <a:lnTo>
                    <a:pt x="2714" y="109"/>
                  </a:lnTo>
                  <a:lnTo>
                    <a:pt x="2719" y="109"/>
                  </a:lnTo>
                  <a:lnTo>
                    <a:pt x="2727" y="116"/>
                  </a:lnTo>
                  <a:lnTo>
                    <a:pt x="2731" y="132"/>
                  </a:lnTo>
                  <a:lnTo>
                    <a:pt x="2733" y="150"/>
                  </a:lnTo>
                  <a:lnTo>
                    <a:pt x="2733" y="174"/>
                  </a:lnTo>
                  <a:lnTo>
                    <a:pt x="2734" y="188"/>
                  </a:lnTo>
                  <a:lnTo>
                    <a:pt x="2734" y="203"/>
                  </a:lnTo>
                  <a:lnTo>
                    <a:pt x="2738" y="217"/>
                  </a:lnTo>
                  <a:lnTo>
                    <a:pt x="2744" y="228"/>
                  </a:lnTo>
                  <a:lnTo>
                    <a:pt x="2753" y="236"/>
                  </a:lnTo>
                  <a:lnTo>
                    <a:pt x="2766" y="242"/>
                  </a:lnTo>
                  <a:lnTo>
                    <a:pt x="2775" y="248"/>
                  </a:lnTo>
                  <a:lnTo>
                    <a:pt x="2783" y="251"/>
                  </a:lnTo>
                  <a:lnTo>
                    <a:pt x="2787" y="250"/>
                  </a:lnTo>
                  <a:lnTo>
                    <a:pt x="2793" y="239"/>
                  </a:lnTo>
                  <a:lnTo>
                    <a:pt x="2793" y="228"/>
                  </a:lnTo>
                  <a:lnTo>
                    <a:pt x="2792" y="216"/>
                  </a:lnTo>
                  <a:lnTo>
                    <a:pt x="2787" y="203"/>
                  </a:lnTo>
                  <a:lnTo>
                    <a:pt x="2783" y="192"/>
                  </a:lnTo>
                  <a:lnTo>
                    <a:pt x="2781" y="185"/>
                  </a:lnTo>
                  <a:lnTo>
                    <a:pt x="2783" y="178"/>
                  </a:lnTo>
                  <a:lnTo>
                    <a:pt x="2789" y="177"/>
                  </a:lnTo>
                  <a:lnTo>
                    <a:pt x="2803" y="182"/>
                  </a:lnTo>
                  <a:lnTo>
                    <a:pt x="2815" y="189"/>
                  </a:lnTo>
                  <a:lnTo>
                    <a:pt x="2828" y="199"/>
                  </a:lnTo>
                  <a:lnTo>
                    <a:pt x="2840" y="209"/>
                  </a:lnTo>
                  <a:lnTo>
                    <a:pt x="2851" y="217"/>
                  </a:lnTo>
                  <a:lnTo>
                    <a:pt x="2859" y="225"/>
                  </a:lnTo>
                  <a:lnTo>
                    <a:pt x="2865" y="230"/>
                  </a:lnTo>
                  <a:lnTo>
                    <a:pt x="2871" y="230"/>
                  </a:lnTo>
                  <a:lnTo>
                    <a:pt x="2877" y="222"/>
                  </a:lnTo>
                  <a:lnTo>
                    <a:pt x="2890" y="188"/>
                  </a:lnTo>
                  <a:lnTo>
                    <a:pt x="2894" y="154"/>
                  </a:lnTo>
                  <a:lnTo>
                    <a:pt x="2896" y="141"/>
                  </a:lnTo>
                  <a:lnTo>
                    <a:pt x="2899" y="130"/>
                  </a:lnTo>
                  <a:lnTo>
                    <a:pt x="2901" y="121"/>
                  </a:lnTo>
                  <a:lnTo>
                    <a:pt x="2898" y="112"/>
                  </a:lnTo>
                  <a:lnTo>
                    <a:pt x="2890" y="104"/>
                  </a:lnTo>
                  <a:lnTo>
                    <a:pt x="2879" y="98"/>
                  </a:lnTo>
                  <a:lnTo>
                    <a:pt x="2870" y="96"/>
                  </a:lnTo>
                  <a:lnTo>
                    <a:pt x="2863" y="98"/>
                  </a:lnTo>
                  <a:lnTo>
                    <a:pt x="2857" y="102"/>
                  </a:lnTo>
                  <a:lnTo>
                    <a:pt x="2851" y="109"/>
                  </a:lnTo>
                  <a:lnTo>
                    <a:pt x="2843" y="116"/>
                  </a:lnTo>
                  <a:lnTo>
                    <a:pt x="2835" y="119"/>
                  </a:lnTo>
                  <a:lnTo>
                    <a:pt x="2826" y="119"/>
                  </a:lnTo>
                  <a:lnTo>
                    <a:pt x="2811" y="119"/>
                  </a:lnTo>
                  <a:lnTo>
                    <a:pt x="2803" y="123"/>
                  </a:lnTo>
                  <a:lnTo>
                    <a:pt x="2797" y="127"/>
                  </a:lnTo>
                  <a:lnTo>
                    <a:pt x="2790" y="133"/>
                  </a:lnTo>
                  <a:lnTo>
                    <a:pt x="2787" y="140"/>
                  </a:lnTo>
                  <a:lnTo>
                    <a:pt x="2783" y="143"/>
                  </a:lnTo>
                  <a:lnTo>
                    <a:pt x="2779" y="143"/>
                  </a:lnTo>
                  <a:lnTo>
                    <a:pt x="2773" y="135"/>
                  </a:lnTo>
                  <a:lnTo>
                    <a:pt x="2766" y="119"/>
                  </a:lnTo>
                  <a:lnTo>
                    <a:pt x="2762" y="107"/>
                  </a:lnTo>
                  <a:lnTo>
                    <a:pt x="2764" y="93"/>
                  </a:lnTo>
                  <a:lnTo>
                    <a:pt x="2769" y="76"/>
                  </a:lnTo>
                  <a:lnTo>
                    <a:pt x="2773" y="62"/>
                  </a:lnTo>
                  <a:lnTo>
                    <a:pt x="2775" y="46"/>
                  </a:lnTo>
                  <a:lnTo>
                    <a:pt x="2778" y="31"/>
                  </a:lnTo>
                  <a:lnTo>
                    <a:pt x="2783" y="18"/>
                  </a:lnTo>
                  <a:lnTo>
                    <a:pt x="2789" y="8"/>
                  </a:lnTo>
                  <a:lnTo>
                    <a:pt x="2800" y="1"/>
                  </a:lnTo>
                  <a:lnTo>
                    <a:pt x="2815" y="0"/>
                  </a:lnTo>
                  <a:lnTo>
                    <a:pt x="2832" y="5"/>
                  </a:lnTo>
                  <a:lnTo>
                    <a:pt x="2849" y="11"/>
                  </a:lnTo>
                  <a:lnTo>
                    <a:pt x="2863" y="20"/>
                  </a:lnTo>
                  <a:lnTo>
                    <a:pt x="2874" y="28"/>
                  </a:lnTo>
                  <a:lnTo>
                    <a:pt x="2879" y="36"/>
                  </a:lnTo>
                  <a:lnTo>
                    <a:pt x="2882" y="45"/>
                  </a:lnTo>
                  <a:lnTo>
                    <a:pt x="2885" y="53"/>
                  </a:lnTo>
                  <a:lnTo>
                    <a:pt x="2887" y="59"/>
                  </a:lnTo>
                  <a:lnTo>
                    <a:pt x="2891" y="60"/>
                  </a:lnTo>
                  <a:lnTo>
                    <a:pt x="2898" y="60"/>
                  </a:lnTo>
                  <a:lnTo>
                    <a:pt x="2907" y="54"/>
                  </a:lnTo>
                  <a:lnTo>
                    <a:pt x="2916" y="46"/>
                  </a:lnTo>
                  <a:lnTo>
                    <a:pt x="2924" y="39"/>
                  </a:lnTo>
                  <a:lnTo>
                    <a:pt x="2932" y="34"/>
                  </a:lnTo>
                  <a:lnTo>
                    <a:pt x="2943" y="32"/>
                  </a:lnTo>
                  <a:lnTo>
                    <a:pt x="2949" y="36"/>
                  </a:lnTo>
                  <a:lnTo>
                    <a:pt x="2952" y="43"/>
                  </a:lnTo>
                  <a:lnTo>
                    <a:pt x="2952" y="54"/>
                  </a:lnTo>
                  <a:lnTo>
                    <a:pt x="2950" y="67"/>
                  </a:lnTo>
                  <a:lnTo>
                    <a:pt x="2946" y="79"/>
                  </a:lnTo>
                  <a:lnTo>
                    <a:pt x="2943" y="90"/>
                  </a:lnTo>
                  <a:lnTo>
                    <a:pt x="2939" y="99"/>
                  </a:lnTo>
                  <a:lnTo>
                    <a:pt x="2936" y="113"/>
                  </a:lnTo>
                  <a:lnTo>
                    <a:pt x="2936" y="132"/>
                  </a:lnTo>
                  <a:lnTo>
                    <a:pt x="2936" y="152"/>
                  </a:lnTo>
                  <a:lnTo>
                    <a:pt x="2938" y="171"/>
                  </a:lnTo>
                  <a:lnTo>
                    <a:pt x="2939" y="185"/>
                  </a:lnTo>
                  <a:lnTo>
                    <a:pt x="2941" y="199"/>
                  </a:lnTo>
                  <a:lnTo>
                    <a:pt x="2943" y="219"/>
                  </a:lnTo>
                  <a:lnTo>
                    <a:pt x="2944" y="241"/>
                  </a:lnTo>
                  <a:lnTo>
                    <a:pt x="2946" y="262"/>
                  </a:lnTo>
                  <a:lnTo>
                    <a:pt x="2949" y="282"/>
                  </a:lnTo>
                  <a:lnTo>
                    <a:pt x="2950" y="296"/>
                  </a:lnTo>
                  <a:lnTo>
                    <a:pt x="2955" y="309"/>
                  </a:lnTo>
                  <a:lnTo>
                    <a:pt x="2958" y="320"/>
                  </a:lnTo>
                  <a:lnTo>
                    <a:pt x="2964" y="329"/>
                  </a:lnTo>
                  <a:lnTo>
                    <a:pt x="2971" y="335"/>
                  </a:lnTo>
                  <a:lnTo>
                    <a:pt x="2980" y="337"/>
                  </a:lnTo>
                  <a:lnTo>
                    <a:pt x="2992" y="338"/>
                  </a:lnTo>
                  <a:lnTo>
                    <a:pt x="3002" y="343"/>
                  </a:lnTo>
                  <a:lnTo>
                    <a:pt x="3009" y="352"/>
                  </a:lnTo>
                  <a:lnTo>
                    <a:pt x="3017" y="363"/>
                  </a:lnTo>
                  <a:lnTo>
                    <a:pt x="3023" y="373"/>
                  </a:lnTo>
                  <a:lnTo>
                    <a:pt x="3033" y="383"/>
                  </a:lnTo>
                  <a:lnTo>
                    <a:pt x="3044" y="394"/>
                  </a:lnTo>
                  <a:lnTo>
                    <a:pt x="3054" y="408"/>
                  </a:lnTo>
                  <a:lnTo>
                    <a:pt x="3062" y="424"/>
                  </a:lnTo>
                  <a:lnTo>
                    <a:pt x="3067" y="442"/>
                  </a:lnTo>
                  <a:lnTo>
                    <a:pt x="3070" y="477"/>
                  </a:lnTo>
                  <a:lnTo>
                    <a:pt x="3076" y="503"/>
                  </a:lnTo>
                  <a:lnTo>
                    <a:pt x="3089" y="528"/>
                  </a:lnTo>
                  <a:lnTo>
                    <a:pt x="3098" y="539"/>
                  </a:lnTo>
                  <a:lnTo>
                    <a:pt x="3106" y="546"/>
                  </a:lnTo>
                  <a:lnTo>
                    <a:pt x="3112" y="553"/>
                  </a:lnTo>
                  <a:lnTo>
                    <a:pt x="3115" y="562"/>
                  </a:lnTo>
                  <a:lnTo>
                    <a:pt x="3117" y="577"/>
                  </a:lnTo>
                  <a:lnTo>
                    <a:pt x="3118" y="598"/>
                  </a:lnTo>
                  <a:lnTo>
                    <a:pt x="3121" y="616"/>
                  </a:lnTo>
                  <a:lnTo>
                    <a:pt x="3124" y="632"/>
                  </a:lnTo>
                  <a:lnTo>
                    <a:pt x="3123" y="650"/>
                  </a:lnTo>
                  <a:lnTo>
                    <a:pt x="3123" y="669"/>
                  </a:lnTo>
                  <a:lnTo>
                    <a:pt x="3126" y="688"/>
                  </a:lnTo>
                  <a:lnTo>
                    <a:pt x="3129" y="703"/>
                  </a:lnTo>
                  <a:lnTo>
                    <a:pt x="3129" y="716"/>
                  </a:lnTo>
                  <a:lnTo>
                    <a:pt x="3126" y="731"/>
                  </a:lnTo>
                  <a:lnTo>
                    <a:pt x="3121" y="753"/>
                  </a:lnTo>
                  <a:lnTo>
                    <a:pt x="3115" y="776"/>
                  </a:lnTo>
                  <a:lnTo>
                    <a:pt x="3107" y="800"/>
                  </a:lnTo>
                  <a:lnTo>
                    <a:pt x="3096" y="818"/>
                  </a:lnTo>
                  <a:lnTo>
                    <a:pt x="3087" y="829"/>
                  </a:lnTo>
                  <a:lnTo>
                    <a:pt x="3078" y="838"/>
                  </a:lnTo>
                  <a:lnTo>
                    <a:pt x="3070" y="849"/>
                  </a:lnTo>
                  <a:lnTo>
                    <a:pt x="3064" y="860"/>
                  </a:lnTo>
                  <a:lnTo>
                    <a:pt x="3056" y="871"/>
                  </a:lnTo>
                  <a:lnTo>
                    <a:pt x="3047" y="883"/>
                  </a:lnTo>
                  <a:lnTo>
                    <a:pt x="3036" y="900"/>
                  </a:lnTo>
                  <a:lnTo>
                    <a:pt x="3025" y="918"/>
                  </a:lnTo>
                  <a:lnTo>
                    <a:pt x="3016" y="932"/>
                  </a:lnTo>
                  <a:lnTo>
                    <a:pt x="3009" y="944"/>
                  </a:lnTo>
                  <a:lnTo>
                    <a:pt x="3009" y="959"/>
                  </a:lnTo>
                  <a:lnTo>
                    <a:pt x="3009" y="977"/>
                  </a:lnTo>
                  <a:lnTo>
                    <a:pt x="3008" y="995"/>
                  </a:lnTo>
                  <a:lnTo>
                    <a:pt x="3006" y="1017"/>
                  </a:lnTo>
                  <a:lnTo>
                    <a:pt x="3003" y="1036"/>
                  </a:lnTo>
                  <a:lnTo>
                    <a:pt x="3003" y="1051"/>
                  </a:lnTo>
                  <a:lnTo>
                    <a:pt x="3006" y="1067"/>
                  </a:lnTo>
                  <a:lnTo>
                    <a:pt x="3011" y="1082"/>
                  </a:lnTo>
                  <a:lnTo>
                    <a:pt x="3017" y="1098"/>
                  </a:lnTo>
                  <a:lnTo>
                    <a:pt x="3020" y="1112"/>
                  </a:lnTo>
                  <a:lnTo>
                    <a:pt x="3019" y="1121"/>
                  </a:lnTo>
                  <a:lnTo>
                    <a:pt x="3014" y="1129"/>
                  </a:lnTo>
                  <a:lnTo>
                    <a:pt x="3008" y="1133"/>
                  </a:lnTo>
                  <a:lnTo>
                    <a:pt x="3000" y="1135"/>
                  </a:lnTo>
                  <a:lnTo>
                    <a:pt x="2991" y="1130"/>
                  </a:lnTo>
                  <a:lnTo>
                    <a:pt x="2981" y="1118"/>
                  </a:lnTo>
                  <a:lnTo>
                    <a:pt x="2969" y="1101"/>
                  </a:lnTo>
                  <a:lnTo>
                    <a:pt x="2957" y="1091"/>
                  </a:lnTo>
                  <a:lnTo>
                    <a:pt x="2944" y="1087"/>
                  </a:lnTo>
                  <a:lnTo>
                    <a:pt x="2930" y="1091"/>
                  </a:lnTo>
                  <a:lnTo>
                    <a:pt x="2912" y="1101"/>
                  </a:lnTo>
                  <a:lnTo>
                    <a:pt x="2894" y="1107"/>
                  </a:lnTo>
                  <a:lnTo>
                    <a:pt x="2887" y="1110"/>
                  </a:lnTo>
                  <a:lnTo>
                    <a:pt x="2882" y="1113"/>
                  </a:lnTo>
                  <a:lnTo>
                    <a:pt x="2879" y="1121"/>
                  </a:lnTo>
                  <a:lnTo>
                    <a:pt x="2873" y="1135"/>
                  </a:lnTo>
                  <a:lnTo>
                    <a:pt x="2866" y="1155"/>
                  </a:lnTo>
                  <a:lnTo>
                    <a:pt x="2862" y="1174"/>
                  </a:lnTo>
                  <a:lnTo>
                    <a:pt x="2857" y="1191"/>
                  </a:lnTo>
                  <a:lnTo>
                    <a:pt x="2854" y="1208"/>
                  </a:lnTo>
                  <a:lnTo>
                    <a:pt x="2853" y="1228"/>
                  </a:lnTo>
                  <a:lnTo>
                    <a:pt x="2851" y="1253"/>
                  </a:lnTo>
                  <a:lnTo>
                    <a:pt x="2853" y="1273"/>
                  </a:lnTo>
                  <a:lnTo>
                    <a:pt x="2854" y="1287"/>
                  </a:lnTo>
                  <a:lnTo>
                    <a:pt x="2859" y="1298"/>
                  </a:lnTo>
                  <a:lnTo>
                    <a:pt x="2865" y="1304"/>
                  </a:lnTo>
                  <a:lnTo>
                    <a:pt x="2870" y="1310"/>
                  </a:lnTo>
                  <a:lnTo>
                    <a:pt x="2876" y="1318"/>
                  </a:lnTo>
                  <a:lnTo>
                    <a:pt x="2882" y="1329"/>
                  </a:lnTo>
                  <a:lnTo>
                    <a:pt x="2887" y="1345"/>
                  </a:lnTo>
                  <a:lnTo>
                    <a:pt x="2890" y="1366"/>
                  </a:lnTo>
                  <a:lnTo>
                    <a:pt x="2891" y="1393"/>
                  </a:lnTo>
                  <a:lnTo>
                    <a:pt x="2890" y="1425"/>
                  </a:lnTo>
                  <a:lnTo>
                    <a:pt x="2888" y="1452"/>
                  </a:lnTo>
                  <a:lnTo>
                    <a:pt x="2890" y="1473"/>
                  </a:lnTo>
                  <a:lnTo>
                    <a:pt x="2893" y="1491"/>
                  </a:lnTo>
                  <a:lnTo>
                    <a:pt x="2894" y="1506"/>
                  </a:lnTo>
                  <a:lnTo>
                    <a:pt x="2893" y="1522"/>
                  </a:lnTo>
                  <a:lnTo>
                    <a:pt x="2888" y="1539"/>
                  </a:lnTo>
                  <a:lnTo>
                    <a:pt x="2882" y="1560"/>
                  </a:lnTo>
                  <a:lnTo>
                    <a:pt x="2879" y="1577"/>
                  </a:lnTo>
                  <a:lnTo>
                    <a:pt x="2876" y="1590"/>
                  </a:lnTo>
                  <a:lnTo>
                    <a:pt x="2873" y="1599"/>
                  </a:lnTo>
                  <a:lnTo>
                    <a:pt x="2866" y="1605"/>
                  </a:lnTo>
                  <a:lnTo>
                    <a:pt x="2857" y="1612"/>
                  </a:lnTo>
                  <a:lnTo>
                    <a:pt x="2846" y="1624"/>
                  </a:lnTo>
                  <a:lnTo>
                    <a:pt x="2834" y="1640"/>
                  </a:lnTo>
                  <a:lnTo>
                    <a:pt x="2823" y="1661"/>
                  </a:lnTo>
                  <a:lnTo>
                    <a:pt x="2812" y="1688"/>
                  </a:lnTo>
                  <a:lnTo>
                    <a:pt x="2804" y="1714"/>
                  </a:lnTo>
                  <a:lnTo>
                    <a:pt x="2797" y="1737"/>
                  </a:lnTo>
                  <a:lnTo>
                    <a:pt x="2790" y="1758"/>
                  </a:lnTo>
                  <a:lnTo>
                    <a:pt x="2786" y="1775"/>
                  </a:lnTo>
                  <a:lnTo>
                    <a:pt x="2787" y="1789"/>
                  </a:lnTo>
                  <a:lnTo>
                    <a:pt x="2789" y="1803"/>
                  </a:lnTo>
                  <a:lnTo>
                    <a:pt x="2786" y="1815"/>
                  </a:lnTo>
                  <a:lnTo>
                    <a:pt x="2783" y="1827"/>
                  </a:lnTo>
                  <a:lnTo>
                    <a:pt x="2781" y="1843"/>
                  </a:lnTo>
                  <a:lnTo>
                    <a:pt x="2781" y="1859"/>
                  </a:lnTo>
                  <a:lnTo>
                    <a:pt x="2786" y="1877"/>
                  </a:lnTo>
                  <a:lnTo>
                    <a:pt x="2790" y="1897"/>
                  </a:lnTo>
                  <a:lnTo>
                    <a:pt x="2797" y="1919"/>
                  </a:lnTo>
                  <a:lnTo>
                    <a:pt x="2804" y="1936"/>
                  </a:lnTo>
                  <a:lnTo>
                    <a:pt x="2811" y="1949"/>
                  </a:lnTo>
                  <a:lnTo>
                    <a:pt x="2818" y="1958"/>
                  </a:lnTo>
                  <a:lnTo>
                    <a:pt x="2828" y="1969"/>
                  </a:lnTo>
                  <a:lnTo>
                    <a:pt x="2839" y="1983"/>
                  </a:lnTo>
                  <a:lnTo>
                    <a:pt x="2849" y="1997"/>
                  </a:lnTo>
                  <a:lnTo>
                    <a:pt x="2860" y="2011"/>
                  </a:lnTo>
                  <a:lnTo>
                    <a:pt x="2868" y="2022"/>
                  </a:lnTo>
                  <a:lnTo>
                    <a:pt x="2873" y="2031"/>
                  </a:lnTo>
                  <a:lnTo>
                    <a:pt x="2873" y="2037"/>
                  </a:lnTo>
                  <a:lnTo>
                    <a:pt x="2865" y="2040"/>
                  </a:lnTo>
                  <a:lnTo>
                    <a:pt x="2854" y="2042"/>
                  </a:lnTo>
                  <a:lnTo>
                    <a:pt x="2842" y="2040"/>
                  </a:lnTo>
                  <a:lnTo>
                    <a:pt x="2828" y="2042"/>
                  </a:lnTo>
                  <a:lnTo>
                    <a:pt x="2815" y="2046"/>
                  </a:lnTo>
                  <a:lnTo>
                    <a:pt x="2793" y="2060"/>
                  </a:lnTo>
                  <a:lnTo>
                    <a:pt x="2772" y="2079"/>
                  </a:lnTo>
                  <a:lnTo>
                    <a:pt x="2753" y="2101"/>
                  </a:lnTo>
                  <a:lnTo>
                    <a:pt x="2745" y="2116"/>
                  </a:lnTo>
                  <a:lnTo>
                    <a:pt x="2739" y="2130"/>
                  </a:lnTo>
                  <a:lnTo>
                    <a:pt x="2738" y="2144"/>
                  </a:lnTo>
                  <a:lnTo>
                    <a:pt x="2739" y="2160"/>
                  </a:lnTo>
                  <a:lnTo>
                    <a:pt x="2739" y="2177"/>
                  </a:lnTo>
                  <a:lnTo>
                    <a:pt x="2741" y="2194"/>
                  </a:lnTo>
                  <a:lnTo>
                    <a:pt x="2738" y="2211"/>
                  </a:lnTo>
                  <a:lnTo>
                    <a:pt x="2730" y="2225"/>
                  </a:lnTo>
                  <a:lnTo>
                    <a:pt x="2717" y="2234"/>
                  </a:lnTo>
                  <a:lnTo>
                    <a:pt x="2700" y="2239"/>
                  </a:lnTo>
                  <a:lnTo>
                    <a:pt x="2685" y="2244"/>
                  </a:lnTo>
                  <a:lnTo>
                    <a:pt x="2668" y="2250"/>
                  </a:lnTo>
                  <a:lnTo>
                    <a:pt x="2649" y="2265"/>
                  </a:lnTo>
                  <a:lnTo>
                    <a:pt x="2632" y="2281"/>
                  </a:lnTo>
                  <a:lnTo>
                    <a:pt x="2623" y="2298"/>
                  </a:lnTo>
                  <a:lnTo>
                    <a:pt x="2616" y="2310"/>
                  </a:lnTo>
                  <a:lnTo>
                    <a:pt x="2612" y="2320"/>
                  </a:lnTo>
                  <a:lnTo>
                    <a:pt x="2604" y="2323"/>
                  </a:lnTo>
                  <a:lnTo>
                    <a:pt x="2595" y="2321"/>
                  </a:lnTo>
                  <a:lnTo>
                    <a:pt x="2587" y="2318"/>
                  </a:lnTo>
                  <a:lnTo>
                    <a:pt x="2579" y="2317"/>
                  </a:lnTo>
                  <a:lnTo>
                    <a:pt x="2573" y="2314"/>
                  </a:lnTo>
                  <a:lnTo>
                    <a:pt x="2568" y="2310"/>
                  </a:lnTo>
                  <a:lnTo>
                    <a:pt x="2567" y="2306"/>
                  </a:lnTo>
                  <a:lnTo>
                    <a:pt x="2567" y="2296"/>
                  </a:lnTo>
                  <a:lnTo>
                    <a:pt x="2571" y="2284"/>
                  </a:lnTo>
                  <a:lnTo>
                    <a:pt x="2576" y="2275"/>
                  </a:lnTo>
                  <a:lnTo>
                    <a:pt x="2579" y="2267"/>
                  </a:lnTo>
                  <a:lnTo>
                    <a:pt x="2582" y="2258"/>
                  </a:lnTo>
                  <a:lnTo>
                    <a:pt x="2582" y="2244"/>
                  </a:lnTo>
                  <a:lnTo>
                    <a:pt x="2582" y="2231"/>
                  </a:lnTo>
                  <a:lnTo>
                    <a:pt x="2582" y="2223"/>
                  </a:lnTo>
                  <a:lnTo>
                    <a:pt x="2584" y="2217"/>
                  </a:lnTo>
                  <a:lnTo>
                    <a:pt x="2585" y="2209"/>
                  </a:lnTo>
                  <a:lnTo>
                    <a:pt x="2587" y="2197"/>
                  </a:lnTo>
                  <a:lnTo>
                    <a:pt x="2587" y="2186"/>
                  </a:lnTo>
                  <a:lnTo>
                    <a:pt x="2585" y="2178"/>
                  </a:lnTo>
                  <a:lnTo>
                    <a:pt x="2584" y="2172"/>
                  </a:lnTo>
                  <a:lnTo>
                    <a:pt x="2584" y="2166"/>
                  </a:lnTo>
                  <a:lnTo>
                    <a:pt x="2587" y="2158"/>
                  </a:lnTo>
                  <a:lnTo>
                    <a:pt x="2595" y="2150"/>
                  </a:lnTo>
                  <a:lnTo>
                    <a:pt x="2602" y="2143"/>
                  </a:lnTo>
                  <a:lnTo>
                    <a:pt x="2607" y="2136"/>
                  </a:lnTo>
                  <a:lnTo>
                    <a:pt x="2610" y="2133"/>
                  </a:lnTo>
                  <a:lnTo>
                    <a:pt x="2613" y="2129"/>
                  </a:lnTo>
                  <a:lnTo>
                    <a:pt x="2618" y="2123"/>
                  </a:lnTo>
                  <a:lnTo>
                    <a:pt x="2626" y="2112"/>
                  </a:lnTo>
                  <a:lnTo>
                    <a:pt x="2637" y="2101"/>
                  </a:lnTo>
                  <a:lnTo>
                    <a:pt x="2643" y="2091"/>
                  </a:lnTo>
                  <a:lnTo>
                    <a:pt x="2646" y="2085"/>
                  </a:lnTo>
                  <a:lnTo>
                    <a:pt x="2643" y="2077"/>
                  </a:lnTo>
                  <a:lnTo>
                    <a:pt x="2635" y="2068"/>
                  </a:lnTo>
                  <a:lnTo>
                    <a:pt x="2623" y="2060"/>
                  </a:lnTo>
                  <a:lnTo>
                    <a:pt x="2609" y="2060"/>
                  </a:lnTo>
                  <a:lnTo>
                    <a:pt x="2596" y="2064"/>
                  </a:lnTo>
                  <a:lnTo>
                    <a:pt x="2585" y="2070"/>
                  </a:lnTo>
                  <a:lnTo>
                    <a:pt x="2576" y="2073"/>
                  </a:lnTo>
                  <a:lnTo>
                    <a:pt x="2567" y="2079"/>
                  </a:lnTo>
                  <a:lnTo>
                    <a:pt x="2559" y="2087"/>
                  </a:lnTo>
                  <a:lnTo>
                    <a:pt x="2553" y="2099"/>
                  </a:lnTo>
                  <a:lnTo>
                    <a:pt x="2545" y="2110"/>
                  </a:lnTo>
                  <a:lnTo>
                    <a:pt x="2539" y="2116"/>
                  </a:lnTo>
                  <a:lnTo>
                    <a:pt x="2533" y="2119"/>
                  </a:lnTo>
                  <a:lnTo>
                    <a:pt x="2526" y="2121"/>
                  </a:lnTo>
                  <a:lnTo>
                    <a:pt x="2522" y="2126"/>
                  </a:lnTo>
                  <a:lnTo>
                    <a:pt x="2519" y="2132"/>
                  </a:lnTo>
                  <a:lnTo>
                    <a:pt x="2519" y="2144"/>
                  </a:lnTo>
                  <a:lnTo>
                    <a:pt x="2525" y="2161"/>
                  </a:lnTo>
                  <a:lnTo>
                    <a:pt x="2529" y="2174"/>
                  </a:lnTo>
                  <a:lnTo>
                    <a:pt x="2534" y="2186"/>
                  </a:lnTo>
                  <a:lnTo>
                    <a:pt x="2537" y="2200"/>
                  </a:lnTo>
                  <a:lnTo>
                    <a:pt x="2539" y="2213"/>
                  </a:lnTo>
                  <a:lnTo>
                    <a:pt x="2539" y="2223"/>
                  </a:lnTo>
                  <a:lnTo>
                    <a:pt x="2539" y="2231"/>
                  </a:lnTo>
                  <a:lnTo>
                    <a:pt x="2534" y="2237"/>
                  </a:lnTo>
                  <a:lnTo>
                    <a:pt x="2525" y="2241"/>
                  </a:lnTo>
                  <a:lnTo>
                    <a:pt x="2519" y="2241"/>
                  </a:lnTo>
                  <a:lnTo>
                    <a:pt x="2514" y="2236"/>
                  </a:lnTo>
                  <a:lnTo>
                    <a:pt x="2512" y="2228"/>
                  </a:lnTo>
                  <a:lnTo>
                    <a:pt x="2511" y="2219"/>
                  </a:lnTo>
                  <a:lnTo>
                    <a:pt x="2508" y="2209"/>
                  </a:lnTo>
                  <a:lnTo>
                    <a:pt x="2503" y="2200"/>
                  </a:lnTo>
                  <a:lnTo>
                    <a:pt x="2495" y="2194"/>
                  </a:lnTo>
                  <a:lnTo>
                    <a:pt x="2478" y="2186"/>
                  </a:lnTo>
                  <a:lnTo>
                    <a:pt x="2463" y="2182"/>
                  </a:lnTo>
                  <a:lnTo>
                    <a:pt x="2449" y="2182"/>
                  </a:lnTo>
                  <a:lnTo>
                    <a:pt x="2438" y="2186"/>
                  </a:lnTo>
                  <a:lnTo>
                    <a:pt x="2425" y="2192"/>
                  </a:lnTo>
                  <a:lnTo>
                    <a:pt x="2411" y="2199"/>
                  </a:lnTo>
                  <a:lnTo>
                    <a:pt x="2396" y="2206"/>
                  </a:lnTo>
                  <a:lnTo>
                    <a:pt x="2382" y="2216"/>
                  </a:lnTo>
                  <a:lnTo>
                    <a:pt x="2374" y="2227"/>
                  </a:lnTo>
                  <a:lnTo>
                    <a:pt x="2368" y="2248"/>
                  </a:lnTo>
                  <a:lnTo>
                    <a:pt x="2368" y="2272"/>
                  </a:lnTo>
                  <a:lnTo>
                    <a:pt x="2369" y="2290"/>
                  </a:lnTo>
                  <a:lnTo>
                    <a:pt x="2374" y="2301"/>
                  </a:lnTo>
                  <a:lnTo>
                    <a:pt x="2380" y="2314"/>
                  </a:lnTo>
                  <a:lnTo>
                    <a:pt x="2385" y="2326"/>
                  </a:lnTo>
                  <a:lnTo>
                    <a:pt x="2386" y="2337"/>
                  </a:lnTo>
                  <a:lnTo>
                    <a:pt x="2383" y="2345"/>
                  </a:lnTo>
                  <a:lnTo>
                    <a:pt x="2374" y="2352"/>
                  </a:lnTo>
                  <a:lnTo>
                    <a:pt x="2365" y="2360"/>
                  </a:lnTo>
                  <a:lnTo>
                    <a:pt x="2357" y="2369"/>
                  </a:lnTo>
                  <a:lnTo>
                    <a:pt x="2351" y="2379"/>
                  </a:lnTo>
                  <a:lnTo>
                    <a:pt x="2348" y="2390"/>
                  </a:lnTo>
                  <a:lnTo>
                    <a:pt x="2346" y="2400"/>
                  </a:lnTo>
                  <a:lnTo>
                    <a:pt x="2341" y="2408"/>
                  </a:lnTo>
                  <a:lnTo>
                    <a:pt x="2334" y="2413"/>
                  </a:lnTo>
                  <a:lnTo>
                    <a:pt x="2324" y="2418"/>
                  </a:lnTo>
                  <a:lnTo>
                    <a:pt x="2313" y="2425"/>
                  </a:lnTo>
                  <a:lnTo>
                    <a:pt x="2306" y="2430"/>
                  </a:lnTo>
                  <a:lnTo>
                    <a:pt x="2298" y="2432"/>
                  </a:lnTo>
                  <a:lnTo>
                    <a:pt x="2296" y="2430"/>
                  </a:lnTo>
                  <a:lnTo>
                    <a:pt x="2293" y="2428"/>
                  </a:lnTo>
                  <a:lnTo>
                    <a:pt x="2290" y="2427"/>
                  </a:lnTo>
                  <a:lnTo>
                    <a:pt x="2287" y="2425"/>
                  </a:lnTo>
                  <a:lnTo>
                    <a:pt x="2284" y="2422"/>
                  </a:lnTo>
                  <a:lnTo>
                    <a:pt x="2281" y="2419"/>
                  </a:lnTo>
                  <a:lnTo>
                    <a:pt x="2278" y="2414"/>
                  </a:lnTo>
                  <a:lnTo>
                    <a:pt x="2276" y="2408"/>
                  </a:lnTo>
                  <a:lnTo>
                    <a:pt x="2270" y="2390"/>
                  </a:lnTo>
                  <a:lnTo>
                    <a:pt x="2265" y="2376"/>
                  </a:lnTo>
                  <a:lnTo>
                    <a:pt x="2267" y="2362"/>
                  </a:lnTo>
                  <a:lnTo>
                    <a:pt x="2270" y="2351"/>
                  </a:lnTo>
                  <a:lnTo>
                    <a:pt x="2273" y="2341"/>
                  </a:lnTo>
                  <a:lnTo>
                    <a:pt x="2275" y="2327"/>
                  </a:lnTo>
                  <a:lnTo>
                    <a:pt x="2275" y="2317"/>
                  </a:lnTo>
                  <a:lnTo>
                    <a:pt x="2273" y="2307"/>
                  </a:lnTo>
                  <a:lnTo>
                    <a:pt x="2273" y="2300"/>
                  </a:lnTo>
                  <a:lnTo>
                    <a:pt x="2273" y="2293"/>
                  </a:lnTo>
                  <a:lnTo>
                    <a:pt x="2278" y="2292"/>
                  </a:lnTo>
                  <a:lnTo>
                    <a:pt x="2284" y="2292"/>
                  </a:lnTo>
                  <a:lnTo>
                    <a:pt x="2292" y="2293"/>
                  </a:lnTo>
                  <a:lnTo>
                    <a:pt x="2300" y="2295"/>
                  </a:lnTo>
                  <a:lnTo>
                    <a:pt x="2306" y="2295"/>
                  </a:lnTo>
                  <a:lnTo>
                    <a:pt x="2309" y="2289"/>
                  </a:lnTo>
                  <a:lnTo>
                    <a:pt x="2307" y="2276"/>
                  </a:lnTo>
                  <a:lnTo>
                    <a:pt x="2300" y="2265"/>
                  </a:lnTo>
                  <a:lnTo>
                    <a:pt x="2292" y="2259"/>
                  </a:lnTo>
                  <a:lnTo>
                    <a:pt x="2284" y="2254"/>
                  </a:lnTo>
                  <a:lnTo>
                    <a:pt x="2273" y="2251"/>
                  </a:lnTo>
                  <a:lnTo>
                    <a:pt x="2259" y="2247"/>
                  </a:lnTo>
                  <a:lnTo>
                    <a:pt x="2248" y="2244"/>
                  </a:lnTo>
                  <a:lnTo>
                    <a:pt x="2240" y="2245"/>
                  </a:lnTo>
                  <a:lnTo>
                    <a:pt x="2236" y="2250"/>
                  </a:lnTo>
                  <a:lnTo>
                    <a:pt x="2228" y="2259"/>
                  </a:lnTo>
                  <a:lnTo>
                    <a:pt x="2220" y="2270"/>
                  </a:lnTo>
                  <a:lnTo>
                    <a:pt x="2211" y="2281"/>
                  </a:lnTo>
                  <a:lnTo>
                    <a:pt x="2205" y="2290"/>
                  </a:lnTo>
                  <a:lnTo>
                    <a:pt x="2200" y="2301"/>
                  </a:lnTo>
                  <a:lnTo>
                    <a:pt x="2195" y="2310"/>
                  </a:lnTo>
                  <a:lnTo>
                    <a:pt x="2189" y="2318"/>
                  </a:lnTo>
                  <a:lnTo>
                    <a:pt x="2181" y="2323"/>
                  </a:lnTo>
                  <a:lnTo>
                    <a:pt x="2167" y="2326"/>
                  </a:lnTo>
                  <a:lnTo>
                    <a:pt x="2157" y="2331"/>
                  </a:lnTo>
                  <a:lnTo>
                    <a:pt x="2149" y="2337"/>
                  </a:lnTo>
                  <a:lnTo>
                    <a:pt x="2147" y="2343"/>
                  </a:lnTo>
                  <a:lnTo>
                    <a:pt x="2147" y="2351"/>
                  </a:lnTo>
                  <a:lnTo>
                    <a:pt x="2149" y="2362"/>
                  </a:lnTo>
                  <a:lnTo>
                    <a:pt x="2146" y="2374"/>
                  </a:lnTo>
                  <a:lnTo>
                    <a:pt x="2140" y="2385"/>
                  </a:lnTo>
                  <a:lnTo>
                    <a:pt x="2133" y="2394"/>
                  </a:lnTo>
                  <a:lnTo>
                    <a:pt x="2127" y="2407"/>
                  </a:lnTo>
                  <a:lnTo>
                    <a:pt x="2122" y="2421"/>
                  </a:lnTo>
                  <a:lnTo>
                    <a:pt x="2118" y="2432"/>
                  </a:lnTo>
                  <a:lnTo>
                    <a:pt x="2115" y="2436"/>
                  </a:lnTo>
                  <a:lnTo>
                    <a:pt x="2110" y="2439"/>
                  </a:lnTo>
                  <a:lnTo>
                    <a:pt x="2101" y="2438"/>
                  </a:lnTo>
                  <a:lnTo>
                    <a:pt x="2087" y="2436"/>
                  </a:lnTo>
                  <a:lnTo>
                    <a:pt x="2066" y="2433"/>
                  </a:lnTo>
                  <a:lnTo>
                    <a:pt x="2046" y="2427"/>
                  </a:lnTo>
                  <a:lnTo>
                    <a:pt x="2029" y="2421"/>
                  </a:lnTo>
                  <a:lnTo>
                    <a:pt x="2015" y="2418"/>
                  </a:lnTo>
                  <a:lnTo>
                    <a:pt x="2006" y="2419"/>
                  </a:lnTo>
                  <a:lnTo>
                    <a:pt x="1997" y="2421"/>
                  </a:lnTo>
                  <a:lnTo>
                    <a:pt x="1980" y="2424"/>
                  </a:lnTo>
                  <a:lnTo>
                    <a:pt x="1959" y="2425"/>
                  </a:lnTo>
                  <a:lnTo>
                    <a:pt x="1936" y="2425"/>
                  </a:lnTo>
                  <a:lnTo>
                    <a:pt x="1914" y="2427"/>
                  </a:lnTo>
                  <a:lnTo>
                    <a:pt x="1896" y="2428"/>
                  </a:lnTo>
                  <a:lnTo>
                    <a:pt x="1883" y="2432"/>
                  </a:lnTo>
                  <a:lnTo>
                    <a:pt x="1865" y="2435"/>
                  </a:lnTo>
                  <a:lnTo>
                    <a:pt x="1851" y="2436"/>
                  </a:lnTo>
                  <a:lnTo>
                    <a:pt x="1837" y="2436"/>
                  </a:lnTo>
                  <a:lnTo>
                    <a:pt x="1827" y="2438"/>
                  </a:lnTo>
                  <a:lnTo>
                    <a:pt x="1816" y="2439"/>
                  </a:lnTo>
                  <a:lnTo>
                    <a:pt x="1804" y="2442"/>
                  </a:lnTo>
                  <a:lnTo>
                    <a:pt x="1793" y="2444"/>
                  </a:lnTo>
                  <a:lnTo>
                    <a:pt x="1785" y="2442"/>
                  </a:lnTo>
                  <a:lnTo>
                    <a:pt x="1784" y="2438"/>
                  </a:lnTo>
                  <a:lnTo>
                    <a:pt x="1788" y="2427"/>
                  </a:lnTo>
                  <a:lnTo>
                    <a:pt x="1798" y="2418"/>
                  </a:lnTo>
                  <a:lnTo>
                    <a:pt x="1812" y="2410"/>
                  </a:lnTo>
                  <a:lnTo>
                    <a:pt x="1824" y="2407"/>
                  </a:lnTo>
                  <a:lnTo>
                    <a:pt x="1833" y="2405"/>
                  </a:lnTo>
                  <a:lnTo>
                    <a:pt x="1841" y="2405"/>
                  </a:lnTo>
                  <a:lnTo>
                    <a:pt x="1847" y="2402"/>
                  </a:lnTo>
                  <a:lnTo>
                    <a:pt x="1851" y="2394"/>
                  </a:lnTo>
                  <a:lnTo>
                    <a:pt x="1851" y="2388"/>
                  </a:lnTo>
                  <a:lnTo>
                    <a:pt x="1851" y="2382"/>
                  </a:lnTo>
                  <a:lnTo>
                    <a:pt x="1847" y="2377"/>
                  </a:lnTo>
                  <a:lnTo>
                    <a:pt x="1844" y="2373"/>
                  </a:lnTo>
                  <a:lnTo>
                    <a:pt x="1841" y="2369"/>
                  </a:lnTo>
                  <a:lnTo>
                    <a:pt x="1837" y="2368"/>
                  </a:lnTo>
                  <a:lnTo>
                    <a:pt x="1833" y="2368"/>
                  </a:lnTo>
                  <a:lnTo>
                    <a:pt x="1829" y="2369"/>
                  </a:lnTo>
                  <a:lnTo>
                    <a:pt x="1820" y="2376"/>
                  </a:lnTo>
                  <a:lnTo>
                    <a:pt x="1807" y="2382"/>
                  </a:lnTo>
                  <a:lnTo>
                    <a:pt x="1795" y="2388"/>
                  </a:lnTo>
                  <a:lnTo>
                    <a:pt x="1784" y="2390"/>
                  </a:lnTo>
                  <a:lnTo>
                    <a:pt x="1776" y="2391"/>
                  </a:lnTo>
                  <a:lnTo>
                    <a:pt x="1770" y="2396"/>
                  </a:lnTo>
                  <a:lnTo>
                    <a:pt x="1764" y="2399"/>
                  </a:lnTo>
                  <a:lnTo>
                    <a:pt x="1757" y="2399"/>
                  </a:lnTo>
                  <a:lnTo>
                    <a:pt x="1751" y="2391"/>
                  </a:lnTo>
                  <a:lnTo>
                    <a:pt x="1742" y="2373"/>
                  </a:lnTo>
                  <a:lnTo>
                    <a:pt x="1737" y="2354"/>
                  </a:lnTo>
                  <a:lnTo>
                    <a:pt x="1731" y="2337"/>
                  </a:lnTo>
                  <a:lnTo>
                    <a:pt x="1728" y="2329"/>
                  </a:lnTo>
                  <a:lnTo>
                    <a:pt x="1723" y="2324"/>
                  </a:lnTo>
                  <a:lnTo>
                    <a:pt x="1720" y="2320"/>
                  </a:lnTo>
                  <a:lnTo>
                    <a:pt x="1722" y="2315"/>
                  </a:lnTo>
                  <a:lnTo>
                    <a:pt x="1725" y="2307"/>
                  </a:lnTo>
                  <a:lnTo>
                    <a:pt x="1731" y="2298"/>
                  </a:lnTo>
                  <a:lnTo>
                    <a:pt x="1734" y="2289"/>
                  </a:lnTo>
                  <a:lnTo>
                    <a:pt x="1734" y="2281"/>
                  </a:lnTo>
                  <a:lnTo>
                    <a:pt x="1733" y="2276"/>
                  </a:lnTo>
                  <a:lnTo>
                    <a:pt x="1725" y="2275"/>
                  </a:lnTo>
                  <a:lnTo>
                    <a:pt x="1711" y="2281"/>
                  </a:lnTo>
                  <a:lnTo>
                    <a:pt x="1695" y="2289"/>
                  </a:lnTo>
                  <a:lnTo>
                    <a:pt x="1684" y="2298"/>
                  </a:lnTo>
                  <a:lnTo>
                    <a:pt x="1678" y="2310"/>
                  </a:lnTo>
                  <a:lnTo>
                    <a:pt x="1673" y="2324"/>
                  </a:lnTo>
                  <a:lnTo>
                    <a:pt x="1670" y="2338"/>
                  </a:lnTo>
                  <a:lnTo>
                    <a:pt x="1667" y="2346"/>
                  </a:lnTo>
                  <a:lnTo>
                    <a:pt x="1660" y="2355"/>
                  </a:lnTo>
                  <a:lnTo>
                    <a:pt x="1650" y="2368"/>
                  </a:lnTo>
                  <a:lnTo>
                    <a:pt x="1641" y="2380"/>
                  </a:lnTo>
                  <a:lnTo>
                    <a:pt x="1633" y="2391"/>
                  </a:lnTo>
                  <a:lnTo>
                    <a:pt x="1630" y="2404"/>
                  </a:lnTo>
                  <a:lnTo>
                    <a:pt x="1632" y="2413"/>
                  </a:lnTo>
                  <a:lnTo>
                    <a:pt x="1641" y="2428"/>
                  </a:lnTo>
                  <a:lnTo>
                    <a:pt x="1650" y="2439"/>
                  </a:lnTo>
                  <a:lnTo>
                    <a:pt x="1666" y="2449"/>
                  </a:lnTo>
                  <a:lnTo>
                    <a:pt x="1681" y="2456"/>
                  </a:lnTo>
                  <a:lnTo>
                    <a:pt x="1694" y="2466"/>
                  </a:lnTo>
                  <a:lnTo>
                    <a:pt x="1708" y="2475"/>
                  </a:lnTo>
                  <a:lnTo>
                    <a:pt x="1717" y="2478"/>
                  </a:lnTo>
                  <a:lnTo>
                    <a:pt x="1726" y="2481"/>
                  </a:lnTo>
                  <a:lnTo>
                    <a:pt x="1734" y="2483"/>
                  </a:lnTo>
                  <a:lnTo>
                    <a:pt x="1739" y="2487"/>
                  </a:lnTo>
                  <a:lnTo>
                    <a:pt x="1740" y="2494"/>
                  </a:lnTo>
                  <a:lnTo>
                    <a:pt x="1739" y="2506"/>
                  </a:lnTo>
                  <a:lnTo>
                    <a:pt x="1739" y="2517"/>
                  </a:lnTo>
                  <a:lnTo>
                    <a:pt x="1740" y="2531"/>
                  </a:lnTo>
                  <a:lnTo>
                    <a:pt x="1740" y="2542"/>
                  </a:lnTo>
                  <a:lnTo>
                    <a:pt x="1740" y="2551"/>
                  </a:lnTo>
                  <a:lnTo>
                    <a:pt x="1739" y="2557"/>
                  </a:lnTo>
                  <a:lnTo>
                    <a:pt x="1736" y="2562"/>
                  </a:lnTo>
                  <a:lnTo>
                    <a:pt x="1728" y="2562"/>
                  </a:lnTo>
                  <a:lnTo>
                    <a:pt x="1717" y="2557"/>
                  </a:lnTo>
                  <a:lnTo>
                    <a:pt x="1706" y="2551"/>
                  </a:lnTo>
                  <a:lnTo>
                    <a:pt x="1695" y="2545"/>
                  </a:lnTo>
                  <a:lnTo>
                    <a:pt x="1684" y="2545"/>
                  </a:lnTo>
                  <a:lnTo>
                    <a:pt x="1667" y="2548"/>
                  </a:lnTo>
                  <a:lnTo>
                    <a:pt x="1652" y="2551"/>
                  </a:lnTo>
                  <a:lnTo>
                    <a:pt x="1638" y="2556"/>
                  </a:lnTo>
                  <a:lnTo>
                    <a:pt x="1622" y="2564"/>
                  </a:lnTo>
                  <a:lnTo>
                    <a:pt x="1607" y="2570"/>
                  </a:lnTo>
                  <a:lnTo>
                    <a:pt x="1593" y="2577"/>
                  </a:lnTo>
                  <a:lnTo>
                    <a:pt x="1580" y="2588"/>
                  </a:lnTo>
                  <a:lnTo>
                    <a:pt x="1571" y="2601"/>
                  </a:lnTo>
                  <a:lnTo>
                    <a:pt x="1566" y="2612"/>
                  </a:lnTo>
                  <a:lnTo>
                    <a:pt x="1568" y="2624"/>
                  </a:lnTo>
                  <a:lnTo>
                    <a:pt x="1568" y="2635"/>
                  </a:lnTo>
                  <a:lnTo>
                    <a:pt x="1566" y="2646"/>
                  </a:lnTo>
                  <a:lnTo>
                    <a:pt x="1560" y="2654"/>
                  </a:lnTo>
                  <a:lnTo>
                    <a:pt x="1551" y="2658"/>
                  </a:lnTo>
                  <a:lnTo>
                    <a:pt x="1540" y="2666"/>
                  </a:lnTo>
                  <a:lnTo>
                    <a:pt x="1529" y="2677"/>
                  </a:lnTo>
                  <a:lnTo>
                    <a:pt x="1517" y="2694"/>
                  </a:lnTo>
                  <a:lnTo>
                    <a:pt x="1507" y="2708"/>
                  </a:lnTo>
                  <a:lnTo>
                    <a:pt x="1498" y="2723"/>
                  </a:lnTo>
                  <a:lnTo>
                    <a:pt x="1492" y="2734"/>
                  </a:lnTo>
                  <a:lnTo>
                    <a:pt x="1484" y="2747"/>
                  </a:lnTo>
                  <a:lnTo>
                    <a:pt x="1476" y="2758"/>
                  </a:lnTo>
                  <a:lnTo>
                    <a:pt x="1472" y="2767"/>
                  </a:lnTo>
                  <a:lnTo>
                    <a:pt x="1467" y="2773"/>
                  </a:lnTo>
                  <a:lnTo>
                    <a:pt x="1465" y="2782"/>
                  </a:lnTo>
                  <a:lnTo>
                    <a:pt x="1462" y="2793"/>
                  </a:lnTo>
                  <a:lnTo>
                    <a:pt x="1453" y="2806"/>
                  </a:lnTo>
                  <a:lnTo>
                    <a:pt x="1442" y="2817"/>
                  </a:lnTo>
                  <a:lnTo>
                    <a:pt x="1433" y="2824"/>
                  </a:lnTo>
                  <a:lnTo>
                    <a:pt x="1420" y="2829"/>
                  </a:lnTo>
                  <a:lnTo>
                    <a:pt x="1411" y="2831"/>
                  </a:lnTo>
                  <a:lnTo>
                    <a:pt x="1402" y="2831"/>
                  </a:lnTo>
                  <a:lnTo>
                    <a:pt x="1391" y="2827"/>
                  </a:lnTo>
                  <a:lnTo>
                    <a:pt x="1377" y="2823"/>
                  </a:lnTo>
                  <a:lnTo>
                    <a:pt x="1366" y="2820"/>
                  </a:lnTo>
                  <a:lnTo>
                    <a:pt x="1358" y="2820"/>
                  </a:lnTo>
                  <a:lnTo>
                    <a:pt x="1350" y="2823"/>
                  </a:lnTo>
                  <a:lnTo>
                    <a:pt x="1344" y="2823"/>
                  </a:lnTo>
                  <a:lnTo>
                    <a:pt x="1338" y="2820"/>
                  </a:lnTo>
                  <a:lnTo>
                    <a:pt x="1332" y="2812"/>
                  </a:lnTo>
                  <a:lnTo>
                    <a:pt x="1318" y="2798"/>
                  </a:lnTo>
                  <a:lnTo>
                    <a:pt x="1305" y="2787"/>
                  </a:lnTo>
                  <a:lnTo>
                    <a:pt x="1296" y="2778"/>
                  </a:lnTo>
                  <a:lnTo>
                    <a:pt x="1291" y="2768"/>
                  </a:lnTo>
                  <a:lnTo>
                    <a:pt x="1293" y="2761"/>
                  </a:lnTo>
                  <a:lnTo>
                    <a:pt x="1294" y="2756"/>
                  </a:lnTo>
                  <a:lnTo>
                    <a:pt x="1294" y="2750"/>
                  </a:lnTo>
                  <a:lnTo>
                    <a:pt x="1294" y="2744"/>
                  </a:lnTo>
                  <a:lnTo>
                    <a:pt x="1288" y="2736"/>
                  </a:lnTo>
                  <a:lnTo>
                    <a:pt x="1277" y="2728"/>
                  </a:lnTo>
                  <a:lnTo>
                    <a:pt x="1267" y="2720"/>
                  </a:lnTo>
                  <a:lnTo>
                    <a:pt x="1256" y="2714"/>
                  </a:lnTo>
                  <a:lnTo>
                    <a:pt x="1246" y="2703"/>
                  </a:lnTo>
                  <a:lnTo>
                    <a:pt x="1239" y="2694"/>
                  </a:lnTo>
                  <a:lnTo>
                    <a:pt x="1234" y="2685"/>
                  </a:lnTo>
                  <a:lnTo>
                    <a:pt x="1229" y="2675"/>
                  </a:lnTo>
                  <a:lnTo>
                    <a:pt x="1229" y="2663"/>
                  </a:lnTo>
                  <a:lnTo>
                    <a:pt x="1229" y="2647"/>
                  </a:lnTo>
                  <a:lnTo>
                    <a:pt x="1226" y="2633"/>
                  </a:lnTo>
                  <a:lnTo>
                    <a:pt x="1225" y="2618"/>
                  </a:lnTo>
                  <a:lnTo>
                    <a:pt x="1228" y="2602"/>
                  </a:lnTo>
                  <a:lnTo>
                    <a:pt x="1231" y="2587"/>
                  </a:lnTo>
                  <a:lnTo>
                    <a:pt x="1229" y="2574"/>
                  </a:lnTo>
                  <a:lnTo>
                    <a:pt x="1225" y="2564"/>
                  </a:lnTo>
                  <a:lnTo>
                    <a:pt x="1218" y="2556"/>
                  </a:lnTo>
                  <a:lnTo>
                    <a:pt x="1215" y="2554"/>
                  </a:lnTo>
                  <a:lnTo>
                    <a:pt x="1212" y="2551"/>
                  </a:lnTo>
                  <a:lnTo>
                    <a:pt x="1209" y="2548"/>
                  </a:lnTo>
                  <a:lnTo>
                    <a:pt x="1206" y="2546"/>
                  </a:lnTo>
                  <a:lnTo>
                    <a:pt x="1206" y="2543"/>
                  </a:lnTo>
                  <a:lnTo>
                    <a:pt x="1206" y="2542"/>
                  </a:lnTo>
                  <a:lnTo>
                    <a:pt x="1207" y="2539"/>
                  </a:lnTo>
                  <a:lnTo>
                    <a:pt x="1211" y="2536"/>
                  </a:lnTo>
                  <a:lnTo>
                    <a:pt x="1217" y="2534"/>
                  </a:lnTo>
                  <a:lnTo>
                    <a:pt x="1234" y="2528"/>
                  </a:lnTo>
                  <a:lnTo>
                    <a:pt x="1248" y="2523"/>
                  </a:lnTo>
                  <a:lnTo>
                    <a:pt x="1262" y="2517"/>
                  </a:lnTo>
                  <a:lnTo>
                    <a:pt x="1273" y="2511"/>
                  </a:lnTo>
                  <a:lnTo>
                    <a:pt x="1285" y="2504"/>
                  </a:lnTo>
                  <a:lnTo>
                    <a:pt x="1296" y="2497"/>
                  </a:lnTo>
                  <a:lnTo>
                    <a:pt x="1302" y="2484"/>
                  </a:lnTo>
                  <a:lnTo>
                    <a:pt x="1307" y="2473"/>
                  </a:lnTo>
                  <a:lnTo>
                    <a:pt x="1313" y="2463"/>
                  </a:lnTo>
                  <a:lnTo>
                    <a:pt x="1318" y="2452"/>
                  </a:lnTo>
                  <a:lnTo>
                    <a:pt x="1319" y="2438"/>
                  </a:lnTo>
                  <a:lnTo>
                    <a:pt x="1319" y="2424"/>
                  </a:lnTo>
                  <a:lnTo>
                    <a:pt x="1319" y="2413"/>
                  </a:lnTo>
                  <a:lnTo>
                    <a:pt x="1316" y="2405"/>
                  </a:lnTo>
                  <a:lnTo>
                    <a:pt x="1307" y="2400"/>
                  </a:lnTo>
                  <a:lnTo>
                    <a:pt x="1293" y="2400"/>
                  </a:lnTo>
                  <a:lnTo>
                    <a:pt x="1277" y="2402"/>
                  </a:lnTo>
                  <a:lnTo>
                    <a:pt x="1262" y="2407"/>
                  </a:lnTo>
                  <a:lnTo>
                    <a:pt x="1248" y="2413"/>
                  </a:lnTo>
                  <a:lnTo>
                    <a:pt x="1237" y="2418"/>
                  </a:lnTo>
                  <a:lnTo>
                    <a:pt x="1225" y="2422"/>
                  </a:lnTo>
                  <a:lnTo>
                    <a:pt x="1212" y="2425"/>
                  </a:lnTo>
                  <a:lnTo>
                    <a:pt x="1201" y="2424"/>
                  </a:lnTo>
                  <a:lnTo>
                    <a:pt x="1192" y="2418"/>
                  </a:lnTo>
                  <a:lnTo>
                    <a:pt x="1178" y="2404"/>
                  </a:lnTo>
                  <a:lnTo>
                    <a:pt x="1162" y="2393"/>
                  </a:lnTo>
                  <a:lnTo>
                    <a:pt x="1150" y="2385"/>
                  </a:lnTo>
                  <a:lnTo>
                    <a:pt x="1141" y="2379"/>
                  </a:lnTo>
                  <a:lnTo>
                    <a:pt x="1130" y="2371"/>
                  </a:lnTo>
                  <a:lnTo>
                    <a:pt x="1117" y="2363"/>
                  </a:lnTo>
                  <a:lnTo>
                    <a:pt x="1105" y="2360"/>
                  </a:lnTo>
                  <a:lnTo>
                    <a:pt x="1091" y="2363"/>
                  </a:lnTo>
                  <a:lnTo>
                    <a:pt x="1075" y="2369"/>
                  </a:lnTo>
                  <a:lnTo>
                    <a:pt x="1057" y="2377"/>
                  </a:lnTo>
                  <a:lnTo>
                    <a:pt x="1038" y="2382"/>
                  </a:lnTo>
                  <a:lnTo>
                    <a:pt x="1018" y="2385"/>
                  </a:lnTo>
                  <a:lnTo>
                    <a:pt x="999" y="2391"/>
                  </a:lnTo>
                  <a:lnTo>
                    <a:pt x="985" y="2397"/>
                  </a:lnTo>
                  <a:lnTo>
                    <a:pt x="978" y="2405"/>
                  </a:lnTo>
                  <a:lnTo>
                    <a:pt x="970" y="2414"/>
                  </a:lnTo>
                  <a:lnTo>
                    <a:pt x="962" y="2421"/>
                  </a:lnTo>
                  <a:lnTo>
                    <a:pt x="951" y="2424"/>
                  </a:lnTo>
                  <a:lnTo>
                    <a:pt x="940" y="2424"/>
                  </a:lnTo>
                  <a:lnTo>
                    <a:pt x="928" y="2422"/>
                  </a:lnTo>
                  <a:lnTo>
                    <a:pt x="919" y="2421"/>
                  </a:lnTo>
                  <a:lnTo>
                    <a:pt x="909" y="2422"/>
                  </a:lnTo>
                  <a:lnTo>
                    <a:pt x="905" y="2427"/>
                  </a:lnTo>
                  <a:lnTo>
                    <a:pt x="905" y="2435"/>
                  </a:lnTo>
                  <a:lnTo>
                    <a:pt x="906" y="2441"/>
                  </a:lnTo>
                  <a:lnTo>
                    <a:pt x="908" y="2449"/>
                  </a:lnTo>
                  <a:lnTo>
                    <a:pt x="909" y="2455"/>
                  </a:lnTo>
                  <a:lnTo>
                    <a:pt x="906" y="2461"/>
                  </a:lnTo>
                  <a:lnTo>
                    <a:pt x="897" y="2466"/>
                  </a:lnTo>
                  <a:lnTo>
                    <a:pt x="883" y="2472"/>
                  </a:lnTo>
                  <a:lnTo>
                    <a:pt x="870" y="2477"/>
                  </a:lnTo>
                  <a:lnTo>
                    <a:pt x="860" y="2480"/>
                  </a:lnTo>
                  <a:lnTo>
                    <a:pt x="852" y="2480"/>
                  </a:lnTo>
                  <a:lnTo>
                    <a:pt x="846" y="2477"/>
                  </a:lnTo>
                  <a:lnTo>
                    <a:pt x="844" y="2472"/>
                  </a:lnTo>
                  <a:lnTo>
                    <a:pt x="842" y="2467"/>
                  </a:lnTo>
                  <a:lnTo>
                    <a:pt x="841" y="2464"/>
                  </a:lnTo>
                  <a:lnTo>
                    <a:pt x="838" y="2461"/>
                  </a:lnTo>
                  <a:lnTo>
                    <a:pt x="836" y="2458"/>
                  </a:lnTo>
                  <a:lnTo>
                    <a:pt x="833" y="2456"/>
                  </a:lnTo>
                  <a:lnTo>
                    <a:pt x="830" y="2455"/>
                  </a:lnTo>
                  <a:lnTo>
                    <a:pt x="827" y="2455"/>
                  </a:lnTo>
                  <a:lnTo>
                    <a:pt x="811" y="2458"/>
                  </a:lnTo>
                  <a:lnTo>
                    <a:pt x="796" y="2464"/>
                  </a:lnTo>
                  <a:lnTo>
                    <a:pt x="783" y="2472"/>
                  </a:lnTo>
                  <a:lnTo>
                    <a:pt x="780" y="2475"/>
                  </a:lnTo>
                  <a:lnTo>
                    <a:pt x="777" y="2475"/>
                  </a:lnTo>
                  <a:lnTo>
                    <a:pt x="776" y="2475"/>
                  </a:lnTo>
                  <a:lnTo>
                    <a:pt x="771" y="2475"/>
                  </a:lnTo>
                  <a:lnTo>
                    <a:pt x="765" y="2475"/>
                  </a:lnTo>
                  <a:lnTo>
                    <a:pt x="754" y="2480"/>
                  </a:lnTo>
                  <a:lnTo>
                    <a:pt x="740" y="2487"/>
                  </a:lnTo>
                  <a:lnTo>
                    <a:pt x="731" y="2497"/>
                  </a:lnTo>
                  <a:lnTo>
                    <a:pt x="724" y="2506"/>
                  </a:lnTo>
                  <a:lnTo>
                    <a:pt x="718" y="2512"/>
                  </a:lnTo>
                  <a:lnTo>
                    <a:pt x="713" y="2515"/>
                  </a:lnTo>
                  <a:lnTo>
                    <a:pt x="707" y="2512"/>
                  </a:lnTo>
                  <a:lnTo>
                    <a:pt x="700" y="2508"/>
                  </a:lnTo>
                  <a:lnTo>
                    <a:pt x="692" y="2503"/>
                  </a:lnTo>
                  <a:lnTo>
                    <a:pt x="686" y="2501"/>
                  </a:lnTo>
                  <a:lnTo>
                    <a:pt x="681" y="2504"/>
                  </a:lnTo>
                  <a:lnTo>
                    <a:pt x="678" y="2514"/>
                  </a:lnTo>
                  <a:lnTo>
                    <a:pt x="675" y="2525"/>
                  </a:lnTo>
                  <a:lnTo>
                    <a:pt x="672" y="2532"/>
                  </a:lnTo>
                  <a:lnTo>
                    <a:pt x="665" y="2536"/>
                  </a:lnTo>
                  <a:lnTo>
                    <a:pt x="658" y="2539"/>
                  </a:lnTo>
                  <a:lnTo>
                    <a:pt x="648" y="2545"/>
                  </a:lnTo>
                  <a:lnTo>
                    <a:pt x="639" y="2553"/>
                  </a:lnTo>
                  <a:lnTo>
                    <a:pt x="628" y="2559"/>
                  </a:lnTo>
                  <a:lnTo>
                    <a:pt x="620" y="2560"/>
                  </a:lnTo>
                  <a:lnTo>
                    <a:pt x="616" y="2557"/>
                  </a:lnTo>
                  <a:lnTo>
                    <a:pt x="613" y="2542"/>
                  </a:lnTo>
                  <a:lnTo>
                    <a:pt x="616" y="2528"/>
                  </a:lnTo>
                  <a:lnTo>
                    <a:pt x="622" y="2517"/>
                  </a:lnTo>
                  <a:lnTo>
                    <a:pt x="622" y="2514"/>
                  </a:lnTo>
                  <a:lnTo>
                    <a:pt x="616" y="2512"/>
                  </a:lnTo>
                  <a:lnTo>
                    <a:pt x="606" y="2514"/>
                  </a:lnTo>
                  <a:lnTo>
                    <a:pt x="595" y="2515"/>
                  </a:lnTo>
                  <a:lnTo>
                    <a:pt x="586" y="2517"/>
                  </a:lnTo>
                  <a:lnTo>
                    <a:pt x="577" y="2522"/>
                  </a:lnTo>
                  <a:lnTo>
                    <a:pt x="569" y="2529"/>
                  </a:lnTo>
                  <a:lnTo>
                    <a:pt x="560" y="2537"/>
                  </a:lnTo>
                  <a:lnTo>
                    <a:pt x="549" y="2545"/>
                  </a:lnTo>
                  <a:lnTo>
                    <a:pt x="536" y="2548"/>
                  </a:lnTo>
                  <a:lnTo>
                    <a:pt x="524" y="2550"/>
                  </a:lnTo>
                  <a:lnTo>
                    <a:pt x="513" y="2551"/>
                  </a:lnTo>
                  <a:lnTo>
                    <a:pt x="505" y="2551"/>
                  </a:lnTo>
                  <a:lnTo>
                    <a:pt x="499" y="2550"/>
                  </a:lnTo>
                  <a:lnTo>
                    <a:pt x="494" y="2543"/>
                  </a:lnTo>
                  <a:lnTo>
                    <a:pt x="490" y="2531"/>
                  </a:lnTo>
                  <a:lnTo>
                    <a:pt x="487" y="2518"/>
                  </a:lnTo>
                  <a:lnTo>
                    <a:pt x="480" y="2509"/>
                  </a:lnTo>
                  <a:lnTo>
                    <a:pt x="476" y="2504"/>
                  </a:lnTo>
                  <a:lnTo>
                    <a:pt x="467" y="2501"/>
                  </a:lnTo>
                  <a:lnTo>
                    <a:pt x="457" y="2500"/>
                  </a:lnTo>
                  <a:lnTo>
                    <a:pt x="446" y="2503"/>
                  </a:lnTo>
                  <a:lnTo>
                    <a:pt x="435" y="2511"/>
                  </a:lnTo>
                  <a:lnTo>
                    <a:pt x="425" y="2523"/>
                  </a:lnTo>
                  <a:lnTo>
                    <a:pt x="412" y="2534"/>
                  </a:lnTo>
                  <a:lnTo>
                    <a:pt x="404" y="2545"/>
                  </a:lnTo>
                  <a:lnTo>
                    <a:pt x="400" y="2554"/>
                  </a:lnTo>
                  <a:lnTo>
                    <a:pt x="398" y="2562"/>
                  </a:lnTo>
                  <a:lnTo>
                    <a:pt x="397" y="2570"/>
                  </a:lnTo>
                  <a:lnTo>
                    <a:pt x="392" y="2581"/>
                  </a:lnTo>
                  <a:lnTo>
                    <a:pt x="386" y="2598"/>
                  </a:lnTo>
                  <a:lnTo>
                    <a:pt x="381" y="2616"/>
                  </a:lnTo>
                  <a:lnTo>
                    <a:pt x="378" y="2630"/>
                  </a:lnTo>
                  <a:lnTo>
                    <a:pt x="376" y="2641"/>
                  </a:lnTo>
                  <a:lnTo>
                    <a:pt x="373" y="2644"/>
                  </a:lnTo>
                  <a:lnTo>
                    <a:pt x="369" y="2647"/>
                  </a:lnTo>
                  <a:lnTo>
                    <a:pt x="361" y="2652"/>
                  </a:lnTo>
                  <a:lnTo>
                    <a:pt x="352" y="2655"/>
                  </a:lnTo>
                  <a:lnTo>
                    <a:pt x="341" y="2655"/>
                  </a:lnTo>
                  <a:lnTo>
                    <a:pt x="331" y="2650"/>
                  </a:lnTo>
                  <a:lnTo>
                    <a:pt x="310" y="2632"/>
                  </a:lnTo>
                  <a:lnTo>
                    <a:pt x="293" y="2616"/>
                  </a:lnTo>
                  <a:lnTo>
                    <a:pt x="285" y="2607"/>
                  </a:lnTo>
                  <a:lnTo>
                    <a:pt x="280" y="2601"/>
                  </a:lnTo>
                  <a:lnTo>
                    <a:pt x="272" y="2595"/>
                  </a:lnTo>
                  <a:lnTo>
                    <a:pt x="263" y="2595"/>
                  </a:lnTo>
                  <a:lnTo>
                    <a:pt x="254" y="2596"/>
                  </a:lnTo>
                  <a:lnTo>
                    <a:pt x="241" y="2595"/>
                  </a:lnTo>
                  <a:lnTo>
                    <a:pt x="229" y="2593"/>
                  </a:lnTo>
                  <a:lnTo>
                    <a:pt x="218" y="2593"/>
                  </a:lnTo>
                  <a:lnTo>
                    <a:pt x="212" y="2598"/>
                  </a:lnTo>
                  <a:lnTo>
                    <a:pt x="210" y="2599"/>
                  </a:lnTo>
                  <a:lnTo>
                    <a:pt x="209" y="2602"/>
                  </a:lnTo>
                  <a:lnTo>
                    <a:pt x="209" y="2605"/>
                  </a:lnTo>
                  <a:lnTo>
                    <a:pt x="209" y="2609"/>
                  </a:lnTo>
                  <a:lnTo>
                    <a:pt x="210" y="2612"/>
                  </a:lnTo>
                  <a:lnTo>
                    <a:pt x="210" y="2613"/>
                  </a:lnTo>
                  <a:lnTo>
                    <a:pt x="210" y="2616"/>
                  </a:lnTo>
                  <a:lnTo>
                    <a:pt x="210" y="2618"/>
                  </a:lnTo>
                  <a:lnTo>
                    <a:pt x="210" y="2619"/>
                  </a:lnTo>
                  <a:lnTo>
                    <a:pt x="209" y="2619"/>
                  </a:lnTo>
                  <a:lnTo>
                    <a:pt x="206" y="2619"/>
                  </a:lnTo>
                  <a:lnTo>
                    <a:pt x="202" y="2618"/>
                  </a:lnTo>
                  <a:lnTo>
                    <a:pt x="193" y="2612"/>
                  </a:lnTo>
                  <a:lnTo>
                    <a:pt x="188" y="2607"/>
                  </a:lnTo>
                  <a:lnTo>
                    <a:pt x="184" y="2602"/>
                  </a:lnTo>
                  <a:lnTo>
                    <a:pt x="179" y="2601"/>
                  </a:lnTo>
                  <a:lnTo>
                    <a:pt x="171" y="2602"/>
                  </a:lnTo>
                  <a:lnTo>
                    <a:pt x="164" y="2607"/>
                  </a:lnTo>
                  <a:lnTo>
                    <a:pt x="159" y="2612"/>
                  </a:lnTo>
                  <a:lnTo>
                    <a:pt x="156" y="2618"/>
                  </a:lnTo>
                  <a:lnTo>
                    <a:pt x="151" y="2623"/>
                  </a:lnTo>
                  <a:lnTo>
                    <a:pt x="143" y="2623"/>
                  </a:lnTo>
                  <a:lnTo>
                    <a:pt x="137" y="2623"/>
                  </a:lnTo>
                  <a:lnTo>
                    <a:pt x="133" y="2626"/>
                  </a:lnTo>
                  <a:lnTo>
                    <a:pt x="129" y="2630"/>
                  </a:lnTo>
                  <a:lnTo>
                    <a:pt x="126" y="2635"/>
                  </a:lnTo>
                  <a:lnTo>
                    <a:pt x="123" y="2635"/>
                  </a:lnTo>
                  <a:lnTo>
                    <a:pt x="117" y="2632"/>
                  </a:lnTo>
                  <a:lnTo>
                    <a:pt x="103" y="2624"/>
                  </a:lnTo>
                  <a:lnTo>
                    <a:pt x="91" y="2618"/>
                  </a:lnTo>
                  <a:lnTo>
                    <a:pt x="78" y="2610"/>
                  </a:lnTo>
                  <a:lnTo>
                    <a:pt x="67" y="2601"/>
                  </a:lnTo>
                  <a:lnTo>
                    <a:pt x="64" y="2596"/>
                  </a:lnTo>
                  <a:lnTo>
                    <a:pt x="60" y="2591"/>
                  </a:lnTo>
                  <a:lnTo>
                    <a:pt x="56" y="2587"/>
                  </a:lnTo>
                  <a:lnTo>
                    <a:pt x="53" y="2584"/>
                  </a:lnTo>
                  <a:lnTo>
                    <a:pt x="50" y="2582"/>
                  </a:lnTo>
                  <a:lnTo>
                    <a:pt x="49" y="2581"/>
                  </a:lnTo>
                  <a:lnTo>
                    <a:pt x="46" y="2582"/>
                  </a:lnTo>
                  <a:lnTo>
                    <a:pt x="44" y="2584"/>
                  </a:lnTo>
                  <a:lnTo>
                    <a:pt x="41" y="2591"/>
                  </a:lnTo>
                  <a:lnTo>
                    <a:pt x="38" y="2601"/>
                  </a:lnTo>
                  <a:lnTo>
                    <a:pt x="33" y="2609"/>
                  </a:lnTo>
                  <a:lnTo>
                    <a:pt x="30" y="2610"/>
                  </a:lnTo>
                  <a:lnTo>
                    <a:pt x="25" y="2610"/>
                  </a:lnTo>
                  <a:lnTo>
                    <a:pt x="22" y="2610"/>
                  </a:lnTo>
                  <a:lnTo>
                    <a:pt x="19" y="2610"/>
                  </a:lnTo>
                  <a:lnTo>
                    <a:pt x="18" y="261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B7BDF19A-4559-436B-A218-0B9A9BF2B962}"/>
                </a:ext>
              </a:extLst>
            </p:cNvPr>
            <p:cNvSpPr>
              <a:spLocks/>
            </p:cNvSpPr>
            <p:nvPr/>
          </p:nvSpPr>
          <p:spPr bwMode="gray">
            <a:xfrm>
              <a:off x="2330" y="2963"/>
              <a:ext cx="56" cy="74"/>
            </a:xfrm>
            <a:custGeom>
              <a:avLst/>
              <a:gdLst>
                <a:gd name="T0" fmla="*/ 0 w 112"/>
                <a:gd name="T1" fmla="*/ 114 h 148"/>
                <a:gd name="T2" fmla="*/ 0 w 112"/>
                <a:gd name="T3" fmla="*/ 106 h 148"/>
                <a:gd name="T4" fmla="*/ 2 w 112"/>
                <a:gd name="T5" fmla="*/ 98 h 148"/>
                <a:gd name="T6" fmla="*/ 8 w 112"/>
                <a:gd name="T7" fmla="*/ 89 h 148"/>
                <a:gd name="T8" fmla="*/ 25 w 112"/>
                <a:gd name="T9" fmla="*/ 72 h 148"/>
                <a:gd name="T10" fmla="*/ 37 w 112"/>
                <a:gd name="T11" fmla="*/ 55 h 148"/>
                <a:gd name="T12" fmla="*/ 39 w 112"/>
                <a:gd name="T13" fmla="*/ 50 h 148"/>
                <a:gd name="T14" fmla="*/ 39 w 112"/>
                <a:gd name="T15" fmla="*/ 47 h 148"/>
                <a:gd name="T16" fmla="*/ 39 w 112"/>
                <a:gd name="T17" fmla="*/ 44 h 148"/>
                <a:gd name="T18" fmla="*/ 41 w 112"/>
                <a:gd name="T19" fmla="*/ 42 h 148"/>
                <a:gd name="T20" fmla="*/ 41 w 112"/>
                <a:gd name="T21" fmla="*/ 39 h 148"/>
                <a:gd name="T22" fmla="*/ 42 w 112"/>
                <a:gd name="T23" fmla="*/ 37 h 148"/>
                <a:gd name="T24" fmla="*/ 45 w 112"/>
                <a:gd name="T25" fmla="*/ 36 h 148"/>
                <a:gd name="T26" fmla="*/ 51 w 112"/>
                <a:gd name="T27" fmla="*/ 34 h 148"/>
                <a:gd name="T28" fmla="*/ 65 w 112"/>
                <a:gd name="T29" fmla="*/ 27 h 148"/>
                <a:gd name="T30" fmla="*/ 78 w 112"/>
                <a:gd name="T31" fmla="*/ 17 h 148"/>
                <a:gd name="T32" fmla="*/ 89 w 112"/>
                <a:gd name="T33" fmla="*/ 9 h 148"/>
                <a:gd name="T34" fmla="*/ 92 w 112"/>
                <a:gd name="T35" fmla="*/ 6 h 148"/>
                <a:gd name="T36" fmla="*/ 96 w 112"/>
                <a:gd name="T37" fmla="*/ 3 h 148"/>
                <a:gd name="T38" fmla="*/ 100 w 112"/>
                <a:gd name="T39" fmla="*/ 2 h 148"/>
                <a:gd name="T40" fmla="*/ 103 w 112"/>
                <a:gd name="T41" fmla="*/ 0 h 148"/>
                <a:gd name="T42" fmla="*/ 104 w 112"/>
                <a:gd name="T43" fmla="*/ 0 h 148"/>
                <a:gd name="T44" fmla="*/ 107 w 112"/>
                <a:gd name="T45" fmla="*/ 2 h 148"/>
                <a:gd name="T46" fmla="*/ 109 w 112"/>
                <a:gd name="T47" fmla="*/ 5 h 148"/>
                <a:gd name="T48" fmla="*/ 110 w 112"/>
                <a:gd name="T49" fmla="*/ 9 h 148"/>
                <a:gd name="T50" fmla="*/ 112 w 112"/>
                <a:gd name="T51" fmla="*/ 23 h 148"/>
                <a:gd name="T52" fmla="*/ 109 w 112"/>
                <a:gd name="T53" fmla="*/ 36 h 148"/>
                <a:gd name="T54" fmla="*/ 101 w 112"/>
                <a:gd name="T55" fmla="*/ 50 h 148"/>
                <a:gd name="T56" fmla="*/ 92 w 112"/>
                <a:gd name="T57" fmla="*/ 56 h 148"/>
                <a:gd name="T58" fmla="*/ 83 w 112"/>
                <a:gd name="T59" fmla="*/ 61 h 148"/>
                <a:gd name="T60" fmla="*/ 73 w 112"/>
                <a:gd name="T61" fmla="*/ 64 h 148"/>
                <a:gd name="T62" fmla="*/ 67 w 112"/>
                <a:gd name="T63" fmla="*/ 68 h 148"/>
                <a:gd name="T64" fmla="*/ 67 w 112"/>
                <a:gd name="T65" fmla="*/ 76 h 148"/>
                <a:gd name="T66" fmla="*/ 73 w 112"/>
                <a:gd name="T67" fmla="*/ 86 h 148"/>
                <a:gd name="T68" fmla="*/ 79 w 112"/>
                <a:gd name="T69" fmla="*/ 93 h 148"/>
                <a:gd name="T70" fmla="*/ 83 w 112"/>
                <a:gd name="T71" fmla="*/ 100 h 148"/>
                <a:gd name="T72" fmla="*/ 84 w 112"/>
                <a:gd name="T73" fmla="*/ 109 h 148"/>
                <a:gd name="T74" fmla="*/ 81 w 112"/>
                <a:gd name="T75" fmla="*/ 120 h 148"/>
                <a:gd name="T76" fmla="*/ 73 w 112"/>
                <a:gd name="T77" fmla="*/ 128 h 148"/>
                <a:gd name="T78" fmla="*/ 62 w 112"/>
                <a:gd name="T79" fmla="*/ 134 h 148"/>
                <a:gd name="T80" fmla="*/ 48 w 112"/>
                <a:gd name="T81" fmla="*/ 137 h 148"/>
                <a:gd name="T82" fmla="*/ 39 w 112"/>
                <a:gd name="T83" fmla="*/ 138 h 148"/>
                <a:gd name="T84" fmla="*/ 33 w 112"/>
                <a:gd name="T85" fmla="*/ 143 h 148"/>
                <a:gd name="T86" fmla="*/ 27 w 112"/>
                <a:gd name="T87" fmla="*/ 148 h 148"/>
                <a:gd name="T88" fmla="*/ 20 w 112"/>
                <a:gd name="T89" fmla="*/ 148 h 148"/>
                <a:gd name="T90" fmla="*/ 14 w 112"/>
                <a:gd name="T91" fmla="*/ 145 h 148"/>
                <a:gd name="T92" fmla="*/ 6 w 112"/>
                <a:gd name="T93" fmla="*/ 135 h 148"/>
                <a:gd name="T94" fmla="*/ 3 w 112"/>
                <a:gd name="T95" fmla="*/ 126 h 148"/>
                <a:gd name="T96" fmla="*/ 0 w 112"/>
                <a:gd name="T97" fmla="*/ 117 h 148"/>
                <a:gd name="T98" fmla="*/ 0 w 112"/>
                <a:gd name="T99" fmla="*/ 11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2" h="148">
                  <a:moveTo>
                    <a:pt x="0" y="114"/>
                  </a:moveTo>
                  <a:lnTo>
                    <a:pt x="0" y="106"/>
                  </a:lnTo>
                  <a:lnTo>
                    <a:pt x="2" y="98"/>
                  </a:lnTo>
                  <a:lnTo>
                    <a:pt x="8" y="89"/>
                  </a:lnTo>
                  <a:lnTo>
                    <a:pt x="25" y="72"/>
                  </a:lnTo>
                  <a:lnTo>
                    <a:pt x="37" y="55"/>
                  </a:lnTo>
                  <a:lnTo>
                    <a:pt x="39" y="50"/>
                  </a:lnTo>
                  <a:lnTo>
                    <a:pt x="39" y="47"/>
                  </a:lnTo>
                  <a:lnTo>
                    <a:pt x="39" y="44"/>
                  </a:lnTo>
                  <a:lnTo>
                    <a:pt x="41" y="42"/>
                  </a:lnTo>
                  <a:lnTo>
                    <a:pt x="41" y="39"/>
                  </a:lnTo>
                  <a:lnTo>
                    <a:pt x="42" y="37"/>
                  </a:lnTo>
                  <a:lnTo>
                    <a:pt x="45" y="36"/>
                  </a:lnTo>
                  <a:lnTo>
                    <a:pt x="51" y="34"/>
                  </a:lnTo>
                  <a:lnTo>
                    <a:pt x="65" y="27"/>
                  </a:lnTo>
                  <a:lnTo>
                    <a:pt x="78" y="17"/>
                  </a:lnTo>
                  <a:lnTo>
                    <a:pt x="89" y="9"/>
                  </a:lnTo>
                  <a:lnTo>
                    <a:pt x="92" y="6"/>
                  </a:lnTo>
                  <a:lnTo>
                    <a:pt x="96" y="3"/>
                  </a:lnTo>
                  <a:lnTo>
                    <a:pt x="100" y="2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7" y="2"/>
                  </a:lnTo>
                  <a:lnTo>
                    <a:pt x="109" y="5"/>
                  </a:lnTo>
                  <a:lnTo>
                    <a:pt x="110" y="9"/>
                  </a:lnTo>
                  <a:lnTo>
                    <a:pt x="112" y="23"/>
                  </a:lnTo>
                  <a:lnTo>
                    <a:pt x="109" y="36"/>
                  </a:lnTo>
                  <a:lnTo>
                    <a:pt x="101" y="50"/>
                  </a:lnTo>
                  <a:lnTo>
                    <a:pt x="92" y="56"/>
                  </a:lnTo>
                  <a:lnTo>
                    <a:pt x="83" y="61"/>
                  </a:lnTo>
                  <a:lnTo>
                    <a:pt x="73" y="64"/>
                  </a:lnTo>
                  <a:lnTo>
                    <a:pt x="67" y="68"/>
                  </a:lnTo>
                  <a:lnTo>
                    <a:pt x="67" y="76"/>
                  </a:lnTo>
                  <a:lnTo>
                    <a:pt x="73" y="86"/>
                  </a:lnTo>
                  <a:lnTo>
                    <a:pt x="79" y="93"/>
                  </a:lnTo>
                  <a:lnTo>
                    <a:pt x="83" y="100"/>
                  </a:lnTo>
                  <a:lnTo>
                    <a:pt x="84" y="109"/>
                  </a:lnTo>
                  <a:lnTo>
                    <a:pt x="81" y="120"/>
                  </a:lnTo>
                  <a:lnTo>
                    <a:pt x="73" y="128"/>
                  </a:lnTo>
                  <a:lnTo>
                    <a:pt x="62" y="134"/>
                  </a:lnTo>
                  <a:lnTo>
                    <a:pt x="48" y="137"/>
                  </a:lnTo>
                  <a:lnTo>
                    <a:pt x="39" y="138"/>
                  </a:lnTo>
                  <a:lnTo>
                    <a:pt x="33" y="143"/>
                  </a:lnTo>
                  <a:lnTo>
                    <a:pt x="27" y="148"/>
                  </a:lnTo>
                  <a:lnTo>
                    <a:pt x="20" y="148"/>
                  </a:lnTo>
                  <a:lnTo>
                    <a:pt x="14" y="145"/>
                  </a:lnTo>
                  <a:lnTo>
                    <a:pt x="6" y="135"/>
                  </a:lnTo>
                  <a:lnTo>
                    <a:pt x="3" y="126"/>
                  </a:lnTo>
                  <a:lnTo>
                    <a:pt x="0" y="117"/>
                  </a:lnTo>
                  <a:lnTo>
                    <a:pt x="0" y="11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3D797190-BD47-4124-A2D5-9EB1AC1B40CD}"/>
                </a:ext>
              </a:extLst>
            </p:cNvPr>
            <p:cNvSpPr>
              <a:spLocks/>
            </p:cNvSpPr>
            <p:nvPr/>
          </p:nvSpPr>
          <p:spPr bwMode="gray">
            <a:xfrm>
              <a:off x="1543" y="2971"/>
              <a:ext cx="28" cy="39"/>
            </a:xfrm>
            <a:custGeom>
              <a:avLst/>
              <a:gdLst>
                <a:gd name="T0" fmla="*/ 3 w 56"/>
                <a:gd name="T1" fmla="*/ 77 h 77"/>
                <a:gd name="T2" fmla="*/ 0 w 56"/>
                <a:gd name="T3" fmla="*/ 65 h 77"/>
                <a:gd name="T4" fmla="*/ 1 w 56"/>
                <a:gd name="T5" fmla="*/ 48 h 77"/>
                <a:gd name="T6" fmla="*/ 4 w 56"/>
                <a:gd name="T7" fmla="*/ 34 h 77"/>
                <a:gd name="T8" fmla="*/ 6 w 56"/>
                <a:gd name="T9" fmla="*/ 26 h 77"/>
                <a:gd name="T10" fmla="*/ 6 w 56"/>
                <a:gd name="T11" fmla="*/ 17 h 77"/>
                <a:gd name="T12" fmla="*/ 6 w 56"/>
                <a:gd name="T13" fmla="*/ 9 h 77"/>
                <a:gd name="T14" fmla="*/ 7 w 56"/>
                <a:gd name="T15" fmla="*/ 3 h 77"/>
                <a:gd name="T16" fmla="*/ 12 w 56"/>
                <a:gd name="T17" fmla="*/ 0 h 77"/>
                <a:gd name="T18" fmla="*/ 20 w 56"/>
                <a:gd name="T19" fmla="*/ 1 h 77"/>
                <a:gd name="T20" fmla="*/ 32 w 56"/>
                <a:gd name="T21" fmla="*/ 4 h 77"/>
                <a:gd name="T22" fmla="*/ 45 w 56"/>
                <a:gd name="T23" fmla="*/ 7 h 77"/>
                <a:gd name="T24" fmla="*/ 52 w 56"/>
                <a:gd name="T25" fmla="*/ 12 h 77"/>
                <a:gd name="T26" fmla="*/ 56 w 56"/>
                <a:gd name="T27" fmla="*/ 18 h 77"/>
                <a:gd name="T28" fmla="*/ 52 w 56"/>
                <a:gd name="T29" fmla="*/ 28 h 77"/>
                <a:gd name="T30" fmla="*/ 45 w 56"/>
                <a:gd name="T31" fmla="*/ 40 h 77"/>
                <a:gd name="T32" fmla="*/ 35 w 56"/>
                <a:gd name="T33" fmla="*/ 52 h 77"/>
                <a:gd name="T34" fmla="*/ 28 w 56"/>
                <a:gd name="T35" fmla="*/ 62 h 77"/>
                <a:gd name="T36" fmla="*/ 21 w 56"/>
                <a:gd name="T37" fmla="*/ 70 h 77"/>
                <a:gd name="T38" fmla="*/ 12 w 56"/>
                <a:gd name="T39" fmla="*/ 74 h 77"/>
                <a:gd name="T40" fmla="*/ 6 w 56"/>
                <a:gd name="T41" fmla="*/ 77 h 77"/>
                <a:gd name="T42" fmla="*/ 3 w 56"/>
                <a:gd name="T4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" h="77">
                  <a:moveTo>
                    <a:pt x="3" y="77"/>
                  </a:moveTo>
                  <a:lnTo>
                    <a:pt x="0" y="65"/>
                  </a:lnTo>
                  <a:lnTo>
                    <a:pt x="1" y="48"/>
                  </a:lnTo>
                  <a:lnTo>
                    <a:pt x="4" y="34"/>
                  </a:lnTo>
                  <a:lnTo>
                    <a:pt x="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7" y="3"/>
                  </a:lnTo>
                  <a:lnTo>
                    <a:pt x="12" y="0"/>
                  </a:lnTo>
                  <a:lnTo>
                    <a:pt x="20" y="1"/>
                  </a:lnTo>
                  <a:lnTo>
                    <a:pt x="32" y="4"/>
                  </a:lnTo>
                  <a:lnTo>
                    <a:pt x="45" y="7"/>
                  </a:lnTo>
                  <a:lnTo>
                    <a:pt x="52" y="12"/>
                  </a:lnTo>
                  <a:lnTo>
                    <a:pt x="56" y="18"/>
                  </a:lnTo>
                  <a:lnTo>
                    <a:pt x="52" y="28"/>
                  </a:lnTo>
                  <a:lnTo>
                    <a:pt x="45" y="40"/>
                  </a:lnTo>
                  <a:lnTo>
                    <a:pt x="35" y="52"/>
                  </a:lnTo>
                  <a:lnTo>
                    <a:pt x="28" y="62"/>
                  </a:lnTo>
                  <a:lnTo>
                    <a:pt x="21" y="70"/>
                  </a:lnTo>
                  <a:lnTo>
                    <a:pt x="12" y="74"/>
                  </a:lnTo>
                  <a:lnTo>
                    <a:pt x="6" y="77"/>
                  </a:lnTo>
                  <a:lnTo>
                    <a:pt x="3" y="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20C85B9E-5BFA-4924-B7A5-F493467B325B}"/>
                </a:ext>
              </a:extLst>
            </p:cNvPr>
            <p:cNvSpPr>
              <a:spLocks/>
            </p:cNvSpPr>
            <p:nvPr/>
          </p:nvSpPr>
          <p:spPr bwMode="gray">
            <a:xfrm>
              <a:off x="1557" y="2907"/>
              <a:ext cx="40" cy="64"/>
            </a:xfrm>
            <a:custGeom>
              <a:avLst/>
              <a:gdLst>
                <a:gd name="T0" fmla="*/ 0 w 79"/>
                <a:gd name="T1" fmla="*/ 109 h 128"/>
                <a:gd name="T2" fmla="*/ 3 w 79"/>
                <a:gd name="T3" fmla="*/ 97 h 128"/>
                <a:gd name="T4" fmla="*/ 7 w 79"/>
                <a:gd name="T5" fmla="*/ 84 h 128"/>
                <a:gd name="T6" fmla="*/ 12 w 79"/>
                <a:gd name="T7" fmla="*/ 70 h 128"/>
                <a:gd name="T8" fmla="*/ 14 w 79"/>
                <a:gd name="T9" fmla="*/ 59 h 128"/>
                <a:gd name="T10" fmla="*/ 14 w 79"/>
                <a:gd name="T11" fmla="*/ 49 h 128"/>
                <a:gd name="T12" fmla="*/ 14 w 79"/>
                <a:gd name="T13" fmla="*/ 39 h 128"/>
                <a:gd name="T14" fmla="*/ 15 w 79"/>
                <a:gd name="T15" fmla="*/ 30 h 128"/>
                <a:gd name="T16" fmla="*/ 21 w 79"/>
                <a:gd name="T17" fmla="*/ 24 h 128"/>
                <a:gd name="T18" fmla="*/ 35 w 79"/>
                <a:gd name="T19" fmla="*/ 16 h 128"/>
                <a:gd name="T20" fmla="*/ 46 w 79"/>
                <a:gd name="T21" fmla="*/ 11 h 128"/>
                <a:gd name="T22" fmla="*/ 55 w 79"/>
                <a:gd name="T23" fmla="*/ 5 h 128"/>
                <a:gd name="T24" fmla="*/ 59 w 79"/>
                <a:gd name="T25" fmla="*/ 3 h 128"/>
                <a:gd name="T26" fmla="*/ 63 w 79"/>
                <a:gd name="T27" fmla="*/ 2 h 128"/>
                <a:gd name="T28" fmla="*/ 66 w 79"/>
                <a:gd name="T29" fmla="*/ 0 h 128"/>
                <a:gd name="T30" fmla="*/ 69 w 79"/>
                <a:gd name="T31" fmla="*/ 0 h 128"/>
                <a:gd name="T32" fmla="*/ 73 w 79"/>
                <a:gd name="T33" fmla="*/ 0 h 128"/>
                <a:gd name="T34" fmla="*/ 76 w 79"/>
                <a:gd name="T35" fmla="*/ 2 h 128"/>
                <a:gd name="T36" fmla="*/ 77 w 79"/>
                <a:gd name="T37" fmla="*/ 3 h 128"/>
                <a:gd name="T38" fmla="*/ 79 w 79"/>
                <a:gd name="T39" fmla="*/ 8 h 128"/>
                <a:gd name="T40" fmla="*/ 79 w 79"/>
                <a:gd name="T41" fmla="*/ 13 h 128"/>
                <a:gd name="T42" fmla="*/ 77 w 79"/>
                <a:gd name="T43" fmla="*/ 33 h 128"/>
                <a:gd name="T44" fmla="*/ 73 w 79"/>
                <a:gd name="T45" fmla="*/ 53 h 128"/>
                <a:gd name="T46" fmla="*/ 63 w 79"/>
                <a:gd name="T47" fmla="*/ 73 h 128"/>
                <a:gd name="T48" fmla="*/ 54 w 79"/>
                <a:gd name="T49" fmla="*/ 84 h 128"/>
                <a:gd name="T50" fmla="*/ 45 w 79"/>
                <a:gd name="T51" fmla="*/ 92 h 128"/>
                <a:gd name="T52" fmla="*/ 38 w 79"/>
                <a:gd name="T53" fmla="*/ 98 h 128"/>
                <a:gd name="T54" fmla="*/ 37 w 79"/>
                <a:gd name="T55" fmla="*/ 106 h 128"/>
                <a:gd name="T56" fmla="*/ 37 w 79"/>
                <a:gd name="T57" fmla="*/ 111 h 128"/>
                <a:gd name="T58" fmla="*/ 37 w 79"/>
                <a:gd name="T59" fmla="*/ 115 h 128"/>
                <a:gd name="T60" fmla="*/ 37 w 79"/>
                <a:gd name="T61" fmla="*/ 120 h 128"/>
                <a:gd name="T62" fmla="*/ 37 w 79"/>
                <a:gd name="T63" fmla="*/ 123 h 128"/>
                <a:gd name="T64" fmla="*/ 37 w 79"/>
                <a:gd name="T65" fmla="*/ 126 h 128"/>
                <a:gd name="T66" fmla="*/ 34 w 79"/>
                <a:gd name="T67" fmla="*/ 128 h 128"/>
                <a:gd name="T68" fmla="*/ 32 w 79"/>
                <a:gd name="T69" fmla="*/ 128 h 128"/>
                <a:gd name="T70" fmla="*/ 28 w 79"/>
                <a:gd name="T71" fmla="*/ 128 h 128"/>
                <a:gd name="T72" fmla="*/ 18 w 79"/>
                <a:gd name="T73" fmla="*/ 125 h 128"/>
                <a:gd name="T74" fmla="*/ 9 w 79"/>
                <a:gd name="T75" fmla="*/ 118 h 128"/>
                <a:gd name="T76" fmla="*/ 3 w 79"/>
                <a:gd name="T77" fmla="*/ 112 h 128"/>
                <a:gd name="T78" fmla="*/ 0 w 79"/>
                <a:gd name="T79" fmla="*/ 10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9" h="128">
                  <a:moveTo>
                    <a:pt x="0" y="109"/>
                  </a:moveTo>
                  <a:lnTo>
                    <a:pt x="3" y="97"/>
                  </a:lnTo>
                  <a:lnTo>
                    <a:pt x="7" y="84"/>
                  </a:lnTo>
                  <a:lnTo>
                    <a:pt x="12" y="70"/>
                  </a:lnTo>
                  <a:lnTo>
                    <a:pt x="14" y="59"/>
                  </a:lnTo>
                  <a:lnTo>
                    <a:pt x="14" y="49"/>
                  </a:lnTo>
                  <a:lnTo>
                    <a:pt x="14" y="39"/>
                  </a:lnTo>
                  <a:lnTo>
                    <a:pt x="15" y="30"/>
                  </a:lnTo>
                  <a:lnTo>
                    <a:pt x="21" y="24"/>
                  </a:lnTo>
                  <a:lnTo>
                    <a:pt x="35" y="16"/>
                  </a:lnTo>
                  <a:lnTo>
                    <a:pt x="46" y="11"/>
                  </a:lnTo>
                  <a:lnTo>
                    <a:pt x="55" y="5"/>
                  </a:lnTo>
                  <a:lnTo>
                    <a:pt x="59" y="3"/>
                  </a:lnTo>
                  <a:lnTo>
                    <a:pt x="63" y="2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3" y="0"/>
                  </a:lnTo>
                  <a:lnTo>
                    <a:pt x="76" y="2"/>
                  </a:lnTo>
                  <a:lnTo>
                    <a:pt x="77" y="3"/>
                  </a:lnTo>
                  <a:lnTo>
                    <a:pt x="79" y="8"/>
                  </a:lnTo>
                  <a:lnTo>
                    <a:pt x="79" y="13"/>
                  </a:lnTo>
                  <a:lnTo>
                    <a:pt x="77" y="33"/>
                  </a:lnTo>
                  <a:lnTo>
                    <a:pt x="73" y="53"/>
                  </a:lnTo>
                  <a:lnTo>
                    <a:pt x="63" y="73"/>
                  </a:lnTo>
                  <a:lnTo>
                    <a:pt x="54" y="84"/>
                  </a:lnTo>
                  <a:lnTo>
                    <a:pt x="45" y="92"/>
                  </a:lnTo>
                  <a:lnTo>
                    <a:pt x="38" y="98"/>
                  </a:lnTo>
                  <a:lnTo>
                    <a:pt x="37" y="106"/>
                  </a:lnTo>
                  <a:lnTo>
                    <a:pt x="37" y="111"/>
                  </a:lnTo>
                  <a:lnTo>
                    <a:pt x="37" y="115"/>
                  </a:lnTo>
                  <a:lnTo>
                    <a:pt x="37" y="120"/>
                  </a:lnTo>
                  <a:lnTo>
                    <a:pt x="37" y="123"/>
                  </a:lnTo>
                  <a:lnTo>
                    <a:pt x="37" y="126"/>
                  </a:lnTo>
                  <a:lnTo>
                    <a:pt x="34" y="128"/>
                  </a:lnTo>
                  <a:lnTo>
                    <a:pt x="32" y="128"/>
                  </a:lnTo>
                  <a:lnTo>
                    <a:pt x="28" y="128"/>
                  </a:lnTo>
                  <a:lnTo>
                    <a:pt x="18" y="125"/>
                  </a:lnTo>
                  <a:lnTo>
                    <a:pt x="9" y="118"/>
                  </a:lnTo>
                  <a:lnTo>
                    <a:pt x="3" y="112"/>
                  </a:lnTo>
                  <a:lnTo>
                    <a:pt x="0" y="109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2613C20E-4A5D-4E2F-8B7E-D5964BD346CF}"/>
                </a:ext>
              </a:extLst>
            </p:cNvPr>
            <p:cNvSpPr>
              <a:spLocks/>
            </p:cNvSpPr>
            <p:nvPr/>
          </p:nvSpPr>
          <p:spPr bwMode="gray">
            <a:xfrm>
              <a:off x="2131" y="2649"/>
              <a:ext cx="33" cy="38"/>
            </a:xfrm>
            <a:custGeom>
              <a:avLst/>
              <a:gdLst>
                <a:gd name="T0" fmla="*/ 0 w 65"/>
                <a:gd name="T1" fmla="*/ 42 h 74"/>
                <a:gd name="T2" fmla="*/ 3 w 65"/>
                <a:gd name="T3" fmla="*/ 50 h 74"/>
                <a:gd name="T4" fmla="*/ 7 w 65"/>
                <a:gd name="T5" fmla="*/ 60 h 74"/>
                <a:gd name="T6" fmla="*/ 12 w 65"/>
                <a:gd name="T7" fmla="*/ 68 h 74"/>
                <a:gd name="T8" fmla="*/ 20 w 65"/>
                <a:gd name="T9" fmla="*/ 74 h 74"/>
                <a:gd name="T10" fmla="*/ 29 w 65"/>
                <a:gd name="T11" fmla="*/ 73 h 74"/>
                <a:gd name="T12" fmla="*/ 40 w 65"/>
                <a:gd name="T13" fmla="*/ 67 h 74"/>
                <a:gd name="T14" fmla="*/ 52 w 65"/>
                <a:gd name="T15" fmla="*/ 59 h 74"/>
                <a:gd name="T16" fmla="*/ 60 w 65"/>
                <a:gd name="T17" fmla="*/ 50 h 74"/>
                <a:gd name="T18" fmla="*/ 65 w 65"/>
                <a:gd name="T19" fmla="*/ 39 h 74"/>
                <a:gd name="T20" fmla="*/ 62 w 65"/>
                <a:gd name="T21" fmla="*/ 29 h 74"/>
                <a:gd name="T22" fmla="*/ 55 w 65"/>
                <a:gd name="T23" fmla="*/ 20 h 74"/>
                <a:gd name="T24" fmla="*/ 49 w 65"/>
                <a:gd name="T25" fmla="*/ 11 h 74"/>
                <a:gd name="T26" fmla="*/ 43 w 65"/>
                <a:gd name="T27" fmla="*/ 3 h 74"/>
                <a:gd name="T28" fmla="*/ 35 w 65"/>
                <a:gd name="T29" fmla="*/ 0 h 74"/>
                <a:gd name="T30" fmla="*/ 24 w 65"/>
                <a:gd name="T31" fmla="*/ 3 h 74"/>
                <a:gd name="T32" fmla="*/ 15 w 65"/>
                <a:gd name="T33" fmla="*/ 11 h 74"/>
                <a:gd name="T34" fmla="*/ 9 w 65"/>
                <a:gd name="T35" fmla="*/ 22 h 74"/>
                <a:gd name="T36" fmla="*/ 4 w 65"/>
                <a:gd name="T37" fmla="*/ 31 h 74"/>
                <a:gd name="T38" fmla="*/ 1 w 65"/>
                <a:gd name="T39" fmla="*/ 39 h 74"/>
                <a:gd name="T40" fmla="*/ 0 w 65"/>
                <a:gd name="T41" fmla="*/ 4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5" h="74">
                  <a:moveTo>
                    <a:pt x="0" y="42"/>
                  </a:moveTo>
                  <a:lnTo>
                    <a:pt x="3" y="50"/>
                  </a:lnTo>
                  <a:lnTo>
                    <a:pt x="7" y="60"/>
                  </a:lnTo>
                  <a:lnTo>
                    <a:pt x="12" y="68"/>
                  </a:lnTo>
                  <a:lnTo>
                    <a:pt x="20" y="74"/>
                  </a:lnTo>
                  <a:lnTo>
                    <a:pt x="29" y="73"/>
                  </a:lnTo>
                  <a:lnTo>
                    <a:pt x="40" y="67"/>
                  </a:lnTo>
                  <a:lnTo>
                    <a:pt x="52" y="59"/>
                  </a:lnTo>
                  <a:lnTo>
                    <a:pt x="60" y="50"/>
                  </a:lnTo>
                  <a:lnTo>
                    <a:pt x="65" y="39"/>
                  </a:lnTo>
                  <a:lnTo>
                    <a:pt x="62" y="29"/>
                  </a:lnTo>
                  <a:lnTo>
                    <a:pt x="55" y="20"/>
                  </a:lnTo>
                  <a:lnTo>
                    <a:pt x="49" y="11"/>
                  </a:lnTo>
                  <a:lnTo>
                    <a:pt x="43" y="3"/>
                  </a:lnTo>
                  <a:lnTo>
                    <a:pt x="35" y="0"/>
                  </a:lnTo>
                  <a:lnTo>
                    <a:pt x="24" y="3"/>
                  </a:lnTo>
                  <a:lnTo>
                    <a:pt x="15" y="11"/>
                  </a:lnTo>
                  <a:lnTo>
                    <a:pt x="9" y="22"/>
                  </a:lnTo>
                  <a:lnTo>
                    <a:pt x="4" y="31"/>
                  </a:lnTo>
                  <a:lnTo>
                    <a:pt x="1" y="39"/>
                  </a:lnTo>
                  <a:lnTo>
                    <a:pt x="0" y="4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CF5160D3-D071-46DA-9AD6-6651F794C004}"/>
                </a:ext>
              </a:extLst>
            </p:cNvPr>
            <p:cNvSpPr>
              <a:spLocks/>
            </p:cNvSpPr>
            <p:nvPr/>
          </p:nvSpPr>
          <p:spPr bwMode="gray">
            <a:xfrm>
              <a:off x="2830" y="2307"/>
              <a:ext cx="60" cy="100"/>
            </a:xfrm>
            <a:custGeom>
              <a:avLst/>
              <a:gdLst>
                <a:gd name="T0" fmla="*/ 7 w 119"/>
                <a:gd name="T1" fmla="*/ 199 h 200"/>
                <a:gd name="T2" fmla="*/ 7 w 119"/>
                <a:gd name="T3" fmla="*/ 197 h 200"/>
                <a:gd name="T4" fmla="*/ 7 w 119"/>
                <a:gd name="T5" fmla="*/ 196 h 200"/>
                <a:gd name="T6" fmla="*/ 12 w 119"/>
                <a:gd name="T7" fmla="*/ 185 h 200"/>
                <a:gd name="T8" fmla="*/ 21 w 119"/>
                <a:gd name="T9" fmla="*/ 172 h 200"/>
                <a:gd name="T10" fmla="*/ 29 w 119"/>
                <a:gd name="T11" fmla="*/ 155 h 200"/>
                <a:gd name="T12" fmla="*/ 34 w 119"/>
                <a:gd name="T13" fmla="*/ 146 h 200"/>
                <a:gd name="T14" fmla="*/ 38 w 119"/>
                <a:gd name="T15" fmla="*/ 138 h 200"/>
                <a:gd name="T16" fmla="*/ 40 w 119"/>
                <a:gd name="T17" fmla="*/ 134 h 200"/>
                <a:gd name="T18" fmla="*/ 37 w 119"/>
                <a:gd name="T19" fmla="*/ 131 h 200"/>
                <a:gd name="T20" fmla="*/ 29 w 119"/>
                <a:gd name="T21" fmla="*/ 126 h 200"/>
                <a:gd name="T22" fmla="*/ 18 w 119"/>
                <a:gd name="T23" fmla="*/ 123 h 200"/>
                <a:gd name="T24" fmla="*/ 9 w 119"/>
                <a:gd name="T25" fmla="*/ 121 h 200"/>
                <a:gd name="T26" fmla="*/ 3 w 119"/>
                <a:gd name="T27" fmla="*/ 118 h 200"/>
                <a:gd name="T28" fmla="*/ 0 w 119"/>
                <a:gd name="T29" fmla="*/ 113 h 200"/>
                <a:gd name="T30" fmla="*/ 1 w 119"/>
                <a:gd name="T31" fmla="*/ 106 h 200"/>
                <a:gd name="T32" fmla="*/ 7 w 119"/>
                <a:gd name="T33" fmla="*/ 93 h 200"/>
                <a:gd name="T34" fmla="*/ 26 w 119"/>
                <a:gd name="T35" fmla="*/ 65 h 200"/>
                <a:gd name="T36" fmla="*/ 43 w 119"/>
                <a:gd name="T37" fmla="*/ 40 h 200"/>
                <a:gd name="T38" fmla="*/ 62 w 119"/>
                <a:gd name="T39" fmla="*/ 23 h 200"/>
                <a:gd name="T40" fmla="*/ 66 w 119"/>
                <a:gd name="T41" fmla="*/ 20 h 200"/>
                <a:gd name="T42" fmla="*/ 69 w 119"/>
                <a:gd name="T43" fmla="*/ 16 h 200"/>
                <a:gd name="T44" fmla="*/ 73 w 119"/>
                <a:gd name="T45" fmla="*/ 11 h 200"/>
                <a:gd name="T46" fmla="*/ 76 w 119"/>
                <a:gd name="T47" fmla="*/ 8 h 200"/>
                <a:gd name="T48" fmla="*/ 77 w 119"/>
                <a:gd name="T49" fmla="*/ 3 h 200"/>
                <a:gd name="T50" fmla="*/ 79 w 119"/>
                <a:gd name="T51" fmla="*/ 2 h 200"/>
                <a:gd name="T52" fmla="*/ 80 w 119"/>
                <a:gd name="T53" fmla="*/ 0 h 200"/>
                <a:gd name="T54" fmla="*/ 80 w 119"/>
                <a:gd name="T55" fmla="*/ 0 h 200"/>
                <a:gd name="T56" fmla="*/ 82 w 119"/>
                <a:gd name="T57" fmla="*/ 0 h 200"/>
                <a:gd name="T58" fmla="*/ 82 w 119"/>
                <a:gd name="T59" fmla="*/ 5 h 200"/>
                <a:gd name="T60" fmla="*/ 83 w 119"/>
                <a:gd name="T61" fmla="*/ 9 h 200"/>
                <a:gd name="T62" fmla="*/ 83 w 119"/>
                <a:gd name="T63" fmla="*/ 28 h 200"/>
                <a:gd name="T64" fmla="*/ 82 w 119"/>
                <a:gd name="T65" fmla="*/ 47 h 200"/>
                <a:gd name="T66" fmla="*/ 80 w 119"/>
                <a:gd name="T67" fmla="*/ 65 h 200"/>
                <a:gd name="T68" fmla="*/ 79 w 119"/>
                <a:gd name="T69" fmla="*/ 81 h 200"/>
                <a:gd name="T70" fmla="*/ 79 w 119"/>
                <a:gd name="T71" fmla="*/ 93 h 200"/>
                <a:gd name="T72" fmla="*/ 83 w 119"/>
                <a:gd name="T73" fmla="*/ 98 h 200"/>
                <a:gd name="T74" fmla="*/ 91 w 119"/>
                <a:gd name="T75" fmla="*/ 101 h 200"/>
                <a:gd name="T76" fmla="*/ 99 w 119"/>
                <a:gd name="T77" fmla="*/ 103 h 200"/>
                <a:gd name="T78" fmla="*/ 108 w 119"/>
                <a:gd name="T79" fmla="*/ 106 h 200"/>
                <a:gd name="T80" fmla="*/ 116 w 119"/>
                <a:gd name="T81" fmla="*/ 109 h 200"/>
                <a:gd name="T82" fmla="*/ 119 w 119"/>
                <a:gd name="T83" fmla="*/ 113 h 200"/>
                <a:gd name="T84" fmla="*/ 119 w 119"/>
                <a:gd name="T85" fmla="*/ 121 h 200"/>
                <a:gd name="T86" fmla="*/ 111 w 119"/>
                <a:gd name="T87" fmla="*/ 134 h 200"/>
                <a:gd name="T88" fmla="*/ 101 w 119"/>
                <a:gd name="T89" fmla="*/ 149 h 200"/>
                <a:gd name="T90" fmla="*/ 87 w 119"/>
                <a:gd name="T91" fmla="*/ 165 h 200"/>
                <a:gd name="T92" fmla="*/ 73 w 119"/>
                <a:gd name="T93" fmla="*/ 179 h 200"/>
                <a:gd name="T94" fmla="*/ 59 w 119"/>
                <a:gd name="T95" fmla="*/ 190 h 200"/>
                <a:gd name="T96" fmla="*/ 46 w 119"/>
                <a:gd name="T97" fmla="*/ 197 h 200"/>
                <a:gd name="T98" fmla="*/ 31 w 119"/>
                <a:gd name="T99" fmla="*/ 200 h 200"/>
                <a:gd name="T100" fmla="*/ 18 w 119"/>
                <a:gd name="T101" fmla="*/ 200 h 200"/>
                <a:gd name="T102" fmla="*/ 10 w 119"/>
                <a:gd name="T103" fmla="*/ 199 h 200"/>
                <a:gd name="T104" fmla="*/ 7 w 119"/>
                <a:gd name="T105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9" h="200">
                  <a:moveTo>
                    <a:pt x="7" y="199"/>
                  </a:moveTo>
                  <a:lnTo>
                    <a:pt x="7" y="197"/>
                  </a:lnTo>
                  <a:lnTo>
                    <a:pt x="7" y="196"/>
                  </a:lnTo>
                  <a:lnTo>
                    <a:pt x="12" y="185"/>
                  </a:lnTo>
                  <a:lnTo>
                    <a:pt x="21" y="172"/>
                  </a:lnTo>
                  <a:lnTo>
                    <a:pt x="29" y="155"/>
                  </a:lnTo>
                  <a:lnTo>
                    <a:pt x="34" y="146"/>
                  </a:lnTo>
                  <a:lnTo>
                    <a:pt x="38" y="138"/>
                  </a:lnTo>
                  <a:lnTo>
                    <a:pt x="40" y="134"/>
                  </a:lnTo>
                  <a:lnTo>
                    <a:pt x="37" y="131"/>
                  </a:lnTo>
                  <a:lnTo>
                    <a:pt x="29" y="126"/>
                  </a:lnTo>
                  <a:lnTo>
                    <a:pt x="18" y="123"/>
                  </a:lnTo>
                  <a:lnTo>
                    <a:pt x="9" y="121"/>
                  </a:lnTo>
                  <a:lnTo>
                    <a:pt x="3" y="118"/>
                  </a:lnTo>
                  <a:lnTo>
                    <a:pt x="0" y="113"/>
                  </a:lnTo>
                  <a:lnTo>
                    <a:pt x="1" y="106"/>
                  </a:lnTo>
                  <a:lnTo>
                    <a:pt x="7" y="93"/>
                  </a:lnTo>
                  <a:lnTo>
                    <a:pt x="26" y="65"/>
                  </a:lnTo>
                  <a:lnTo>
                    <a:pt x="43" y="40"/>
                  </a:lnTo>
                  <a:lnTo>
                    <a:pt x="62" y="23"/>
                  </a:lnTo>
                  <a:lnTo>
                    <a:pt x="66" y="20"/>
                  </a:lnTo>
                  <a:lnTo>
                    <a:pt x="69" y="16"/>
                  </a:lnTo>
                  <a:lnTo>
                    <a:pt x="73" y="11"/>
                  </a:lnTo>
                  <a:lnTo>
                    <a:pt x="76" y="8"/>
                  </a:lnTo>
                  <a:lnTo>
                    <a:pt x="77" y="3"/>
                  </a:lnTo>
                  <a:lnTo>
                    <a:pt x="79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28"/>
                  </a:lnTo>
                  <a:lnTo>
                    <a:pt x="82" y="47"/>
                  </a:lnTo>
                  <a:lnTo>
                    <a:pt x="80" y="65"/>
                  </a:lnTo>
                  <a:lnTo>
                    <a:pt x="79" y="81"/>
                  </a:lnTo>
                  <a:lnTo>
                    <a:pt x="79" y="93"/>
                  </a:lnTo>
                  <a:lnTo>
                    <a:pt x="83" y="98"/>
                  </a:lnTo>
                  <a:lnTo>
                    <a:pt x="91" y="101"/>
                  </a:lnTo>
                  <a:lnTo>
                    <a:pt x="99" y="103"/>
                  </a:lnTo>
                  <a:lnTo>
                    <a:pt x="108" y="106"/>
                  </a:lnTo>
                  <a:lnTo>
                    <a:pt x="116" y="109"/>
                  </a:lnTo>
                  <a:lnTo>
                    <a:pt x="119" y="113"/>
                  </a:lnTo>
                  <a:lnTo>
                    <a:pt x="119" y="121"/>
                  </a:lnTo>
                  <a:lnTo>
                    <a:pt x="111" y="134"/>
                  </a:lnTo>
                  <a:lnTo>
                    <a:pt x="101" y="149"/>
                  </a:lnTo>
                  <a:lnTo>
                    <a:pt x="87" y="165"/>
                  </a:lnTo>
                  <a:lnTo>
                    <a:pt x="73" y="179"/>
                  </a:lnTo>
                  <a:lnTo>
                    <a:pt x="59" y="190"/>
                  </a:lnTo>
                  <a:lnTo>
                    <a:pt x="46" y="197"/>
                  </a:lnTo>
                  <a:lnTo>
                    <a:pt x="31" y="200"/>
                  </a:lnTo>
                  <a:lnTo>
                    <a:pt x="18" y="200"/>
                  </a:lnTo>
                  <a:lnTo>
                    <a:pt x="10" y="199"/>
                  </a:lnTo>
                  <a:lnTo>
                    <a:pt x="7" y="199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0CBF0D66-124F-4556-AD71-EBE6C6C35757}"/>
                </a:ext>
              </a:extLst>
            </p:cNvPr>
            <p:cNvSpPr>
              <a:spLocks/>
            </p:cNvSpPr>
            <p:nvPr/>
          </p:nvSpPr>
          <p:spPr bwMode="gray">
            <a:xfrm>
              <a:off x="3024" y="1032"/>
              <a:ext cx="767" cy="740"/>
            </a:xfrm>
            <a:custGeom>
              <a:avLst/>
              <a:gdLst>
                <a:gd name="T0" fmla="*/ 67 w 1535"/>
                <a:gd name="T1" fmla="*/ 1424 h 1480"/>
                <a:gd name="T2" fmla="*/ 106 w 1535"/>
                <a:gd name="T3" fmla="*/ 1297 h 1480"/>
                <a:gd name="T4" fmla="*/ 45 w 1535"/>
                <a:gd name="T5" fmla="*/ 1222 h 1480"/>
                <a:gd name="T6" fmla="*/ 8 w 1535"/>
                <a:gd name="T7" fmla="*/ 1131 h 1480"/>
                <a:gd name="T8" fmla="*/ 33 w 1535"/>
                <a:gd name="T9" fmla="*/ 1025 h 1480"/>
                <a:gd name="T10" fmla="*/ 100 w 1535"/>
                <a:gd name="T11" fmla="*/ 976 h 1480"/>
                <a:gd name="T12" fmla="*/ 139 w 1535"/>
                <a:gd name="T13" fmla="*/ 980 h 1480"/>
                <a:gd name="T14" fmla="*/ 191 w 1535"/>
                <a:gd name="T15" fmla="*/ 904 h 1480"/>
                <a:gd name="T16" fmla="*/ 151 w 1535"/>
                <a:gd name="T17" fmla="*/ 794 h 1480"/>
                <a:gd name="T18" fmla="*/ 241 w 1535"/>
                <a:gd name="T19" fmla="*/ 823 h 1480"/>
                <a:gd name="T20" fmla="*/ 372 w 1535"/>
                <a:gd name="T21" fmla="*/ 847 h 1480"/>
                <a:gd name="T22" fmla="*/ 415 w 1535"/>
                <a:gd name="T23" fmla="*/ 752 h 1480"/>
                <a:gd name="T24" fmla="*/ 398 w 1535"/>
                <a:gd name="T25" fmla="*/ 628 h 1480"/>
                <a:gd name="T26" fmla="*/ 468 w 1535"/>
                <a:gd name="T27" fmla="*/ 516 h 1480"/>
                <a:gd name="T28" fmla="*/ 491 w 1535"/>
                <a:gd name="T29" fmla="*/ 353 h 1480"/>
                <a:gd name="T30" fmla="*/ 438 w 1535"/>
                <a:gd name="T31" fmla="*/ 154 h 1480"/>
                <a:gd name="T32" fmla="*/ 445 w 1535"/>
                <a:gd name="T33" fmla="*/ 41 h 1480"/>
                <a:gd name="T34" fmla="*/ 501 w 1535"/>
                <a:gd name="T35" fmla="*/ 17 h 1480"/>
                <a:gd name="T36" fmla="*/ 508 w 1535"/>
                <a:gd name="T37" fmla="*/ 0 h 1480"/>
                <a:gd name="T38" fmla="*/ 614 w 1535"/>
                <a:gd name="T39" fmla="*/ 101 h 1480"/>
                <a:gd name="T40" fmla="*/ 698 w 1535"/>
                <a:gd name="T41" fmla="*/ 216 h 1480"/>
                <a:gd name="T42" fmla="*/ 827 w 1535"/>
                <a:gd name="T43" fmla="*/ 347 h 1480"/>
                <a:gd name="T44" fmla="*/ 940 w 1535"/>
                <a:gd name="T45" fmla="*/ 424 h 1480"/>
                <a:gd name="T46" fmla="*/ 984 w 1535"/>
                <a:gd name="T47" fmla="*/ 468 h 1480"/>
                <a:gd name="T48" fmla="*/ 1099 w 1535"/>
                <a:gd name="T49" fmla="*/ 465 h 1480"/>
                <a:gd name="T50" fmla="*/ 1111 w 1535"/>
                <a:gd name="T51" fmla="*/ 476 h 1480"/>
                <a:gd name="T52" fmla="*/ 1178 w 1535"/>
                <a:gd name="T53" fmla="*/ 519 h 1480"/>
                <a:gd name="T54" fmla="*/ 1290 w 1535"/>
                <a:gd name="T55" fmla="*/ 500 h 1480"/>
                <a:gd name="T56" fmla="*/ 1381 w 1535"/>
                <a:gd name="T57" fmla="*/ 381 h 1480"/>
                <a:gd name="T58" fmla="*/ 1398 w 1535"/>
                <a:gd name="T59" fmla="*/ 361 h 1480"/>
                <a:gd name="T60" fmla="*/ 1381 w 1535"/>
                <a:gd name="T61" fmla="*/ 466 h 1480"/>
                <a:gd name="T62" fmla="*/ 1342 w 1535"/>
                <a:gd name="T63" fmla="*/ 575 h 1480"/>
                <a:gd name="T64" fmla="*/ 1403 w 1535"/>
                <a:gd name="T65" fmla="*/ 629 h 1480"/>
                <a:gd name="T66" fmla="*/ 1419 w 1535"/>
                <a:gd name="T67" fmla="*/ 637 h 1480"/>
                <a:gd name="T68" fmla="*/ 1411 w 1535"/>
                <a:gd name="T69" fmla="*/ 729 h 1480"/>
                <a:gd name="T70" fmla="*/ 1467 w 1535"/>
                <a:gd name="T71" fmla="*/ 736 h 1480"/>
                <a:gd name="T72" fmla="*/ 1526 w 1535"/>
                <a:gd name="T73" fmla="*/ 681 h 1480"/>
                <a:gd name="T74" fmla="*/ 1482 w 1535"/>
                <a:gd name="T75" fmla="*/ 755 h 1480"/>
                <a:gd name="T76" fmla="*/ 1402 w 1535"/>
                <a:gd name="T77" fmla="*/ 780 h 1480"/>
                <a:gd name="T78" fmla="*/ 1311 w 1535"/>
                <a:gd name="T79" fmla="*/ 837 h 1480"/>
                <a:gd name="T80" fmla="*/ 1254 w 1535"/>
                <a:gd name="T81" fmla="*/ 875 h 1480"/>
                <a:gd name="T82" fmla="*/ 1108 w 1535"/>
                <a:gd name="T83" fmla="*/ 885 h 1480"/>
                <a:gd name="T84" fmla="*/ 973 w 1535"/>
                <a:gd name="T85" fmla="*/ 1038 h 1480"/>
                <a:gd name="T86" fmla="*/ 945 w 1535"/>
                <a:gd name="T87" fmla="*/ 1168 h 1480"/>
                <a:gd name="T88" fmla="*/ 887 w 1535"/>
                <a:gd name="T89" fmla="*/ 1230 h 1480"/>
                <a:gd name="T90" fmla="*/ 693 w 1535"/>
                <a:gd name="T91" fmla="*/ 1125 h 1480"/>
                <a:gd name="T92" fmla="*/ 592 w 1535"/>
                <a:gd name="T93" fmla="*/ 1073 h 1480"/>
                <a:gd name="T94" fmla="*/ 448 w 1535"/>
                <a:gd name="T95" fmla="*/ 1045 h 1480"/>
                <a:gd name="T96" fmla="*/ 319 w 1535"/>
                <a:gd name="T97" fmla="*/ 1143 h 1480"/>
                <a:gd name="T98" fmla="*/ 241 w 1535"/>
                <a:gd name="T99" fmla="*/ 1053 h 1480"/>
                <a:gd name="T100" fmla="*/ 153 w 1535"/>
                <a:gd name="T101" fmla="*/ 1109 h 1480"/>
                <a:gd name="T102" fmla="*/ 185 w 1535"/>
                <a:gd name="T103" fmla="*/ 1185 h 1480"/>
                <a:gd name="T104" fmla="*/ 250 w 1535"/>
                <a:gd name="T105" fmla="*/ 1219 h 1480"/>
                <a:gd name="T106" fmla="*/ 356 w 1535"/>
                <a:gd name="T107" fmla="*/ 1278 h 1480"/>
                <a:gd name="T108" fmla="*/ 367 w 1535"/>
                <a:gd name="T109" fmla="*/ 1348 h 1480"/>
                <a:gd name="T110" fmla="*/ 250 w 1535"/>
                <a:gd name="T111" fmla="*/ 1325 h 1480"/>
                <a:gd name="T112" fmla="*/ 190 w 1535"/>
                <a:gd name="T113" fmla="*/ 1370 h 1480"/>
                <a:gd name="T114" fmla="*/ 159 w 1535"/>
                <a:gd name="T115" fmla="*/ 1437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35" h="1480">
                  <a:moveTo>
                    <a:pt x="129" y="1477"/>
                  </a:moveTo>
                  <a:lnTo>
                    <a:pt x="117" y="1477"/>
                  </a:lnTo>
                  <a:lnTo>
                    <a:pt x="106" y="1479"/>
                  </a:lnTo>
                  <a:lnTo>
                    <a:pt x="97" y="1480"/>
                  </a:lnTo>
                  <a:lnTo>
                    <a:pt x="87" y="1479"/>
                  </a:lnTo>
                  <a:lnTo>
                    <a:pt x="81" y="1471"/>
                  </a:lnTo>
                  <a:lnTo>
                    <a:pt x="76" y="1458"/>
                  </a:lnTo>
                  <a:lnTo>
                    <a:pt x="72" y="1440"/>
                  </a:lnTo>
                  <a:lnTo>
                    <a:pt x="67" y="1424"/>
                  </a:lnTo>
                  <a:lnTo>
                    <a:pt x="62" y="1410"/>
                  </a:lnTo>
                  <a:lnTo>
                    <a:pt x="62" y="1396"/>
                  </a:lnTo>
                  <a:lnTo>
                    <a:pt x="67" y="1381"/>
                  </a:lnTo>
                  <a:lnTo>
                    <a:pt x="76" y="1365"/>
                  </a:lnTo>
                  <a:lnTo>
                    <a:pt x="84" y="1354"/>
                  </a:lnTo>
                  <a:lnTo>
                    <a:pt x="92" y="1345"/>
                  </a:lnTo>
                  <a:lnTo>
                    <a:pt x="98" y="1333"/>
                  </a:lnTo>
                  <a:lnTo>
                    <a:pt x="101" y="1316"/>
                  </a:lnTo>
                  <a:lnTo>
                    <a:pt x="106" y="1297"/>
                  </a:lnTo>
                  <a:lnTo>
                    <a:pt x="108" y="1283"/>
                  </a:lnTo>
                  <a:lnTo>
                    <a:pt x="108" y="1271"/>
                  </a:lnTo>
                  <a:lnTo>
                    <a:pt x="104" y="1260"/>
                  </a:lnTo>
                  <a:lnTo>
                    <a:pt x="94" y="1247"/>
                  </a:lnTo>
                  <a:lnTo>
                    <a:pt x="80" y="1240"/>
                  </a:lnTo>
                  <a:lnTo>
                    <a:pt x="69" y="1235"/>
                  </a:lnTo>
                  <a:lnTo>
                    <a:pt x="59" y="1233"/>
                  </a:lnTo>
                  <a:lnTo>
                    <a:pt x="52" y="1230"/>
                  </a:lnTo>
                  <a:lnTo>
                    <a:pt x="45" y="1222"/>
                  </a:lnTo>
                  <a:lnTo>
                    <a:pt x="38" y="1210"/>
                  </a:lnTo>
                  <a:lnTo>
                    <a:pt x="27" y="1199"/>
                  </a:lnTo>
                  <a:lnTo>
                    <a:pt x="17" y="1188"/>
                  </a:lnTo>
                  <a:lnTo>
                    <a:pt x="8" y="1173"/>
                  </a:lnTo>
                  <a:lnTo>
                    <a:pt x="2" y="1160"/>
                  </a:lnTo>
                  <a:lnTo>
                    <a:pt x="0" y="1153"/>
                  </a:lnTo>
                  <a:lnTo>
                    <a:pt x="0" y="1146"/>
                  </a:lnTo>
                  <a:lnTo>
                    <a:pt x="2" y="1139"/>
                  </a:lnTo>
                  <a:lnTo>
                    <a:pt x="8" y="1131"/>
                  </a:lnTo>
                  <a:lnTo>
                    <a:pt x="14" y="1115"/>
                  </a:lnTo>
                  <a:lnTo>
                    <a:pt x="21" y="1098"/>
                  </a:lnTo>
                  <a:lnTo>
                    <a:pt x="22" y="1078"/>
                  </a:lnTo>
                  <a:lnTo>
                    <a:pt x="24" y="1063"/>
                  </a:lnTo>
                  <a:lnTo>
                    <a:pt x="22" y="1050"/>
                  </a:lnTo>
                  <a:lnTo>
                    <a:pt x="21" y="1042"/>
                  </a:lnTo>
                  <a:lnTo>
                    <a:pt x="21" y="1035"/>
                  </a:lnTo>
                  <a:lnTo>
                    <a:pt x="25" y="1028"/>
                  </a:lnTo>
                  <a:lnTo>
                    <a:pt x="33" y="1025"/>
                  </a:lnTo>
                  <a:lnTo>
                    <a:pt x="45" y="1024"/>
                  </a:lnTo>
                  <a:lnTo>
                    <a:pt x="58" y="1024"/>
                  </a:lnTo>
                  <a:lnTo>
                    <a:pt x="69" y="1024"/>
                  </a:lnTo>
                  <a:lnTo>
                    <a:pt x="78" y="1021"/>
                  </a:lnTo>
                  <a:lnTo>
                    <a:pt x="87" y="1013"/>
                  </a:lnTo>
                  <a:lnTo>
                    <a:pt x="94" y="1002"/>
                  </a:lnTo>
                  <a:lnTo>
                    <a:pt x="95" y="991"/>
                  </a:lnTo>
                  <a:lnTo>
                    <a:pt x="98" y="982"/>
                  </a:lnTo>
                  <a:lnTo>
                    <a:pt x="100" y="976"/>
                  </a:lnTo>
                  <a:lnTo>
                    <a:pt x="104" y="972"/>
                  </a:lnTo>
                  <a:lnTo>
                    <a:pt x="111" y="976"/>
                  </a:lnTo>
                  <a:lnTo>
                    <a:pt x="120" y="983"/>
                  </a:lnTo>
                  <a:lnTo>
                    <a:pt x="126" y="991"/>
                  </a:lnTo>
                  <a:lnTo>
                    <a:pt x="131" y="996"/>
                  </a:lnTo>
                  <a:lnTo>
                    <a:pt x="134" y="997"/>
                  </a:lnTo>
                  <a:lnTo>
                    <a:pt x="137" y="993"/>
                  </a:lnTo>
                  <a:lnTo>
                    <a:pt x="139" y="986"/>
                  </a:lnTo>
                  <a:lnTo>
                    <a:pt x="139" y="980"/>
                  </a:lnTo>
                  <a:lnTo>
                    <a:pt x="139" y="974"/>
                  </a:lnTo>
                  <a:lnTo>
                    <a:pt x="139" y="966"/>
                  </a:lnTo>
                  <a:lnTo>
                    <a:pt x="143" y="957"/>
                  </a:lnTo>
                  <a:lnTo>
                    <a:pt x="153" y="946"/>
                  </a:lnTo>
                  <a:lnTo>
                    <a:pt x="167" y="934"/>
                  </a:lnTo>
                  <a:lnTo>
                    <a:pt x="177" y="927"/>
                  </a:lnTo>
                  <a:lnTo>
                    <a:pt x="185" y="921"/>
                  </a:lnTo>
                  <a:lnTo>
                    <a:pt x="190" y="915"/>
                  </a:lnTo>
                  <a:lnTo>
                    <a:pt x="191" y="904"/>
                  </a:lnTo>
                  <a:lnTo>
                    <a:pt x="185" y="889"/>
                  </a:lnTo>
                  <a:lnTo>
                    <a:pt x="174" y="875"/>
                  </a:lnTo>
                  <a:lnTo>
                    <a:pt x="162" y="862"/>
                  </a:lnTo>
                  <a:lnTo>
                    <a:pt x="149" y="850"/>
                  </a:lnTo>
                  <a:lnTo>
                    <a:pt x="143" y="839"/>
                  </a:lnTo>
                  <a:lnTo>
                    <a:pt x="142" y="826"/>
                  </a:lnTo>
                  <a:lnTo>
                    <a:pt x="142" y="816"/>
                  </a:lnTo>
                  <a:lnTo>
                    <a:pt x="143" y="803"/>
                  </a:lnTo>
                  <a:lnTo>
                    <a:pt x="151" y="794"/>
                  </a:lnTo>
                  <a:lnTo>
                    <a:pt x="162" y="786"/>
                  </a:lnTo>
                  <a:lnTo>
                    <a:pt x="173" y="780"/>
                  </a:lnTo>
                  <a:lnTo>
                    <a:pt x="181" y="778"/>
                  </a:lnTo>
                  <a:lnTo>
                    <a:pt x="187" y="780"/>
                  </a:lnTo>
                  <a:lnTo>
                    <a:pt x="195" y="785"/>
                  </a:lnTo>
                  <a:lnTo>
                    <a:pt x="204" y="792"/>
                  </a:lnTo>
                  <a:lnTo>
                    <a:pt x="218" y="803"/>
                  </a:lnTo>
                  <a:lnTo>
                    <a:pt x="230" y="814"/>
                  </a:lnTo>
                  <a:lnTo>
                    <a:pt x="241" y="823"/>
                  </a:lnTo>
                  <a:lnTo>
                    <a:pt x="257" y="830"/>
                  </a:lnTo>
                  <a:lnTo>
                    <a:pt x="277" y="831"/>
                  </a:lnTo>
                  <a:lnTo>
                    <a:pt x="294" y="830"/>
                  </a:lnTo>
                  <a:lnTo>
                    <a:pt x="309" y="828"/>
                  </a:lnTo>
                  <a:lnTo>
                    <a:pt x="323" y="833"/>
                  </a:lnTo>
                  <a:lnTo>
                    <a:pt x="337" y="842"/>
                  </a:lnTo>
                  <a:lnTo>
                    <a:pt x="348" y="850"/>
                  </a:lnTo>
                  <a:lnTo>
                    <a:pt x="361" y="851"/>
                  </a:lnTo>
                  <a:lnTo>
                    <a:pt x="372" y="847"/>
                  </a:lnTo>
                  <a:lnTo>
                    <a:pt x="382" y="833"/>
                  </a:lnTo>
                  <a:lnTo>
                    <a:pt x="392" y="823"/>
                  </a:lnTo>
                  <a:lnTo>
                    <a:pt x="403" y="816"/>
                  </a:lnTo>
                  <a:lnTo>
                    <a:pt x="410" y="808"/>
                  </a:lnTo>
                  <a:lnTo>
                    <a:pt x="417" y="797"/>
                  </a:lnTo>
                  <a:lnTo>
                    <a:pt x="420" y="783"/>
                  </a:lnTo>
                  <a:lnTo>
                    <a:pt x="418" y="771"/>
                  </a:lnTo>
                  <a:lnTo>
                    <a:pt x="417" y="760"/>
                  </a:lnTo>
                  <a:lnTo>
                    <a:pt x="415" y="752"/>
                  </a:lnTo>
                  <a:lnTo>
                    <a:pt x="412" y="741"/>
                  </a:lnTo>
                  <a:lnTo>
                    <a:pt x="409" y="724"/>
                  </a:lnTo>
                  <a:lnTo>
                    <a:pt x="404" y="702"/>
                  </a:lnTo>
                  <a:lnTo>
                    <a:pt x="398" y="685"/>
                  </a:lnTo>
                  <a:lnTo>
                    <a:pt x="395" y="671"/>
                  </a:lnTo>
                  <a:lnTo>
                    <a:pt x="395" y="656"/>
                  </a:lnTo>
                  <a:lnTo>
                    <a:pt x="395" y="643"/>
                  </a:lnTo>
                  <a:lnTo>
                    <a:pt x="395" y="635"/>
                  </a:lnTo>
                  <a:lnTo>
                    <a:pt x="398" y="628"/>
                  </a:lnTo>
                  <a:lnTo>
                    <a:pt x="407" y="620"/>
                  </a:lnTo>
                  <a:lnTo>
                    <a:pt x="421" y="614"/>
                  </a:lnTo>
                  <a:lnTo>
                    <a:pt x="434" y="609"/>
                  </a:lnTo>
                  <a:lnTo>
                    <a:pt x="443" y="604"/>
                  </a:lnTo>
                  <a:lnTo>
                    <a:pt x="451" y="595"/>
                  </a:lnTo>
                  <a:lnTo>
                    <a:pt x="460" y="576"/>
                  </a:lnTo>
                  <a:lnTo>
                    <a:pt x="468" y="558"/>
                  </a:lnTo>
                  <a:lnTo>
                    <a:pt x="469" y="539"/>
                  </a:lnTo>
                  <a:lnTo>
                    <a:pt x="468" y="516"/>
                  </a:lnTo>
                  <a:lnTo>
                    <a:pt x="465" y="491"/>
                  </a:lnTo>
                  <a:lnTo>
                    <a:pt x="465" y="466"/>
                  </a:lnTo>
                  <a:lnTo>
                    <a:pt x="466" y="451"/>
                  </a:lnTo>
                  <a:lnTo>
                    <a:pt x="466" y="440"/>
                  </a:lnTo>
                  <a:lnTo>
                    <a:pt x="469" y="427"/>
                  </a:lnTo>
                  <a:lnTo>
                    <a:pt x="476" y="415"/>
                  </a:lnTo>
                  <a:lnTo>
                    <a:pt x="485" y="395"/>
                  </a:lnTo>
                  <a:lnTo>
                    <a:pt x="490" y="375"/>
                  </a:lnTo>
                  <a:lnTo>
                    <a:pt x="491" y="353"/>
                  </a:lnTo>
                  <a:lnTo>
                    <a:pt x="493" y="334"/>
                  </a:lnTo>
                  <a:lnTo>
                    <a:pt x="494" y="309"/>
                  </a:lnTo>
                  <a:lnTo>
                    <a:pt x="496" y="286"/>
                  </a:lnTo>
                  <a:lnTo>
                    <a:pt x="491" y="264"/>
                  </a:lnTo>
                  <a:lnTo>
                    <a:pt x="483" y="241"/>
                  </a:lnTo>
                  <a:lnTo>
                    <a:pt x="474" y="219"/>
                  </a:lnTo>
                  <a:lnTo>
                    <a:pt x="460" y="193"/>
                  </a:lnTo>
                  <a:lnTo>
                    <a:pt x="449" y="173"/>
                  </a:lnTo>
                  <a:lnTo>
                    <a:pt x="438" y="154"/>
                  </a:lnTo>
                  <a:lnTo>
                    <a:pt x="431" y="139"/>
                  </a:lnTo>
                  <a:lnTo>
                    <a:pt x="428" y="126"/>
                  </a:lnTo>
                  <a:lnTo>
                    <a:pt x="426" y="111"/>
                  </a:lnTo>
                  <a:lnTo>
                    <a:pt x="428" y="95"/>
                  </a:lnTo>
                  <a:lnTo>
                    <a:pt x="435" y="78"/>
                  </a:lnTo>
                  <a:lnTo>
                    <a:pt x="438" y="69"/>
                  </a:lnTo>
                  <a:lnTo>
                    <a:pt x="440" y="59"/>
                  </a:lnTo>
                  <a:lnTo>
                    <a:pt x="442" y="50"/>
                  </a:lnTo>
                  <a:lnTo>
                    <a:pt x="445" y="41"/>
                  </a:lnTo>
                  <a:lnTo>
                    <a:pt x="449" y="35"/>
                  </a:lnTo>
                  <a:lnTo>
                    <a:pt x="460" y="31"/>
                  </a:lnTo>
                  <a:lnTo>
                    <a:pt x="473" y="31"/>
                  </a:lnTo>
                  <a:lnTo>
                    <a:pt x="483" y="33"/>
                  </a:lnTo>
                  <a:lnTo>
                    <a:pt x="490" y="33"/>
                  </a:lnTo>
                  <a:lnTo>
                    <a:pt x="494" y="31"/>
                  </a:lnTo>
                  <a:lnTo>
                    <a:pt x="497" y="25"/>
                  </a:lnTo>
                  <a:lnTo>
                    <a:pt x="499" y="22"/>
                  </a:lnTo>
                  <a:lnTo>
                    <a:pt x="501" y="17"/>
                  </a:lnTo>
                  <a:lnTo>
                    <a:pt x="499" y="14"/>
                  </a:lnTo>
                  <a:lnTo>
                    <a:pt x="499" y="11"/>
                  </a:lnTo>
                  <a:lnTo>
                    <a:pt x="499" y="8"/>
                  </a:lnTo>
                  <a:lnTo>
                    <a:pt x="497" y="5"/>
                  </a:lnTo>
                  <a:lnTo>
                    <a:pt x="497" y="4"/>
                  </a:lnTo>
                  <a:lnTo>
                    <a:pt x="499" y="2"/>
                  </a:lnTo>
                  <a:lnTo>
                    <a:pt x="501" y="0"/>
                  </a:lnTo>
                  <a:lnTo>
                    <a:pt x="504" y="0"/>
                  </a:lnTo>
                  <a:lnTo>
                    <a:pt x="508" y="0"/>
                  </a:lnTo>
                  <a:lnTo>
                    <a:pt x="522" y="5"/>
                  </a:lnTo>
                  <a:lnTo>
                    <a:pt x="532" y="11"/>
                  </a:lnTo>
                  <a:lnTo>
                    <a:pt x="541" y="21"/>
                  </a:lnTo>
                  <a:lnTo>
                    <a:pt x="552" y="35"/>
                  </a:lnTo>
                  <a:lnTo>
                    <a:pt x="561" y="45"/>
                  </a:lnTo>
                  <a:lnTo>
                    <a:pt x="574" y="59"/>
                  </a:lnTo>
                  <a:lnTo>
                    <a:pt x="588" y="73"/>
                  </a:lnTo>
                  <a:lnTo>
                    <a:pt x="602" y="87"/>
                  </a:lnTo>
                  <a:lnTo>
                    <a:pt x="614" y="101"/>
                  </a:lnTo>
                  <a:lnTo>
                    <a:pt x="625" y="112"/>
                  </a:lnTo>
                  <a:lnTo>
                    <a:pt x="631" y="120"/>
                  </a:lnTo>
                  <a:lnTo>
                    <a:pt x="640" y="134"/>
                  </a:lnTo>
                  <a:lnTo>
                    <a:pt x="653" y="148"/>
                  </a:lnTo>
                  <a:lnTo>
                    <a:pt x="665" y="163"/>
                  </a:lnTo>
                  <a:lnTo>
                    <a:pt x="671" y="173"/>
                  </a:lnTo>
                  <a:lnTo>
                    <a:pt x="678" y="185"/>
                  </a:lnTo>
                  <a:lnTo>
                    <a:pt x="685" y="199"/>
                  </a:lnTo>
                  <a:lnTo>
                    <a:pt x="698" y="216"/>
                  </a:lnTo>
                  <a:lnTo>
                    <a:pt x="712" y="233"/>
                  </a:lnTo>
                  <a:lnTo>
                    <a:pt x="729" y="249"/>
                  </a:lnTo>
                  <a:lnTo>
                    <a:pt x="748" y="263"/>
                  </a:lnTo>
                  <a:lnTo>
                    <a:pt x="765" y="275"/>
                  </a:lnTo>
                  <a:lnTo>
                    <a:pt x="777" y="285"/>
                  </a:lnTo>
                  <a:lnTo>
                    <a:pt x="791" y="300"/>
                  </a:lnTo>
                  <a:lnTo>
                    <a:pt x="805" y="320"/>
                  </a:lnTo>
                  <a:lnTo>
                    <a:pt x="816" y="337"/>
                  </a:lnTo>
                  <a:lnTo>
                    <a:pt x="827" y="347"/>
                  </a:lnTo>
                  <a:lnTo>
                    <a:pt x="842" y="353"/>
                  </a:lnTo>
                  <a:lnTo>
                    <a:pt x="861" y="362"/>
                  </a:lnTo>
                  <a:lnTo>
                    <a:pt x="880" y="372"/>
                  </a:lnTo>
                  <a:lnTo>
                    <a:pt x="894" y="385"/>
                  </a:lnTo>
                  <a:lnTo>
                    <a:pt x="904" y="398"/>
                  </a:lnTo>
                  <a:lnTo>
                    <a:pt x="912" y="407"/>
                  </a:lnTo>
                  <a:lnTo>
                    <a:pt x="918" y="413"/>
                  </a:lnTo>
                  <a:lnTo>
                    <a:pt x="928" y="420"/>
                  </a:lnTo>
                  <a:lnTo>
                    <a:pt x="940" y="424"/>
                  </a:lnTo>
                  <a:lnTo>
                    <a:pt x="954" y="429"/>
                  </a:lnTo>
                  <a:lnTo>
                    <a:pt x="967" y="429"/>
                  </a:lnTo>
                  <a:lnTo>
                    <a:pt x="976" y="431"/>
                  </a:lnTo>
                  <a:lnTo>
                    <a:pt x="984" y="431"/>
                  </a:lnTo>
                  <a:lnTo>
                    <a:pt x="988" y="434"/>
                  </a:lnTo>
                  <a:lnTo>
                    <a:pt x="990" y="441"/>
                  </a:lnTo>
                  <a:lnTo>
                    <a:pt x="988" y="452"/>
                  </a:lnTo>
                  <a:lnTo>
                    <a:pt x="985" y="460"/>
                  </a:lnTo>
                  <a:lnTo>
                    <a:pt x="984" y="468"/>
                  </a:lnTo>
                  <a:lnTo>
                    <a:pt x="985" y="474"/>
                  </a:lnTo>
                  <a:lnTo>
                    <a:pt x="995" y="479"/>
                  </a:lnTo>
                  <a:lnTo>
                    <a:pt x="1018" y="482"/>
                  </a:lnTo>
                  <a:lnTo>
                    <a:pt x="1038" y="479"/>
                  </a:lnTo>
                  <a:lnTo>
                    <a:pt x="1058" y="471"/>
                  </a:lnTo>
                  <a:lnTo>
                    <a:pt x="1071" y="463"/>
                  </a:lnTo>
                  <a:lnTo>
                    <a:pt x="1082" y="460"/>
                  </a:lnTo>
                  <a:lnTo>
                    <a:pt x="1091" y="460"/>
                  </a:lnTo>
                  <a:lnTo>
                    <a:pt x="1099" y="465"/>
                  </a:lnTo>
                  <a:lnTo>
                    <a:pt x="1099" y="471"/>
                  </a:lnTo>
                  <a:lnTo>
                    <a:pt x="1097" y="480"/>
                  </a:lnTo>
                  <a:lnTo>
                    <a:pt x="1092" y="488"/>
                  </a:lnTo>
                  <a:lnTo>
                    <a:pt x="1089" y="494"/>
                  </a:lnTo>
                  <a:lnTo>
                    <a:pt x="1089" y="499"/>
                  </a:lnTo>
                  <a:lnTo>
                    <a:pt x="1094" y="500"/>
                  </a:lnTo>
                  <a:lnTo>
                    <a:pt x="1102" y="496"/>
                  </a:lnTo>
                  <a:lnTo>
                    <a:pt x="1106" y="486"/>
                  </a:lnTo>
                  <a:lnTo>
                    <a:pt x="1111" y="476"/>
                  </a:lnTo>
                  <a:lnTo>
                    <a:pt x="1117" y="468"/>
                  </a:lnTo>
                  <a:lnTo>
                    <a:pt x="1123" y="465"/>
                  </a:lnTo>
                  <a:lnTo>
                    <a:pt x="1130" y="468"/>
                  </a:lnTo>
                  <a:lnTo>
                    <a:pt x="1133" y="472"/>
                  </a:lnTo>
                  <a:lnTo>
                    <a:pt x="1134" y="480"/>
                  </a:lnTo>
                  <a:lnTo>
                    <a:pt x="1137" y="488"/>
                  </a:lnTo>
                  <a:lnTo>
                    <a:pt x="1145" y="499"/>
                  </a:lnTo>
                  <a:lnTo>
                    <a:pt x="1159" y="513"/>
                  </a:lnTo>
                  <a:lnTo>
                    <a:pt x="1178" y="519"/>
                  </a:lnTo>
                  <a:lnTo>
                    <a:pt x="1200" y="521"/>
                  </a:lnTo>
                  <a:lnTo>
                    <a:pt x="1218" y="524"/>
                  </a:lnTo>
                  <a:lnTo>
                    <a:pt x="1235" y="527"/>
                  </a:lnTo>
                  <a:lnTo>
                    <a:pt x="1251" y="528"/>
                  </a:lnTo>
                  <a:lnTo>
                    <a:pt x="1263" y="524"/>
                  </a:lnTo>
                  <a:lnTo>
                    <a:pt x="1271" y="519"/>
                  </a:lnTo>
                  <a:lnTo>
                    <a:pt x="1277" y="514"/>
                  </a:lnTo>
                  <a:lnTo>
                    <a:pt x="1283" y="508"/>
                  </a:lnTo>
                  <a:lnTo>
                    <a:pt x="1290" y="500"/>
                  </a:lnTo>
                  <a:lnTo>
                    <a:pt x="1299" y="488"/>
                  </a:lnTo>
                  <a:lnTo>
                    <a:pt x="1313" y="472"/>
                  </a:lnTo>
                  <a:lnTo>
                    <a:pt x="1322" y="458"/>
                  </a:lnTo>
                  <a:lnTo>
                    <a:pt x="1332" y="448"/>
                  </a:lnTo>
                  <a:lnTo>
                    <a:pt x="1339" y="437"/>
                  </a:lnTo>
                  <a:lnTo>
                    <a:pt x="1350" y="423"/>
                  </a:lnTo>
                  <a:lnTo>
                    <a:pt x="1363" y="409"/>
                  </a:lnTo>
                  <a:lnTo>
                    <a:pt x="1374" y="393"/>
                  </a:lnTo>
                  <a:lnTo>
                    <a:pt x="1381" y="381"/>
                  </a:lnTo>
                  <a:lnTo>
                    <a:pt x="1384" y="376"/>
                  </a:lnTo>
                  <a:lnTo>
                    <a:pt x="1386" y="372"/>
                  </a:lnTo>
                  <a:lnTo>
                    <a:pt x="1388" y="368"/>
                  </a:lnTo>
                  <a:lnTo>
                    <a:pt x="1389" y="364"/>
                  </a:lnTo>
                  <a:lnTo>
                    <a:pt x="1391" y="361"/>
                  </a:lnTo>
                  <a:lnTo>
                    <a:pt x="1392" y="359"/>
                  </a:lnTo>
                  <a:lnTo>
                    <a:pt x="1394" y="359"/>
                  </a:lnTo>
                  <a:lnTo>
                    <a:pt x="1397" y="359"/>
                  </a:lnTo>
                  <a:lnTo>
                    <a:pt x="1398" y="361"/>
                  </a:lnTo>
                  <a:lnTo>
                    <a:pt x="1402" y="365"/>
                  </a:lnTo>
                  <a:lnTo>
                    <a:pt x="1411" y="379"/>
                  </a:lnTo>
                  <a:lnTo>
                    <a:pt x="1414" y="395"/>
                  </a:lnTo>
                  <a:lnTo>
                    <a:pt x="1411" y="409"/>
                  </a:lnTo>
                  <a:lnTo>
                    <a:pt x="1403" y="418"/>
                  </a:lnTo>
                  <a:lnTo>
                    <a:pt x="1395" y="429"/>
                  </a:lnTo>
                  <a:lnTo>
                    <a:pt x="1388" y="441"/>
                  </a:lnTo>
                  <a:lnTo>
                    <a:pt x="1383" y="455"/>
                  </a:lnTo>
                  <a:lnTo>
                    <a:pt x="1381" y="466"/>
                  </a:lnTo>
                  <a:lnTo>
                    <a:pt x="1375" y="476"/>
                  </a:lnTo>
                  <a:lnTo>
                    <a:pt x="1369" y="485"/>
                  </a:lnTo>
                  <a:lnTo>
                    <a:pt x="1364" y="499"/>
                  </a:lnTo>
                  <a:lnTo>
                    <a:pt x="1361" y="517"/>
                  </a:lnTo>
                  <a:lnTo>
                    <a:pt x="1358" y="536"/>
                  </a:lnTo>
                  <a:lnTo>
                    <a:pt x="1355" y="553"/>
                  </a:lnTo>
                  <a:lnTo>
                    <a:pt x="1350" y="564"/>
                  </a:lnTo>
                  <a:lnTo>
                    <a:pt x="1347" y="570"/>
                  </a:lnTo>
                  <a:lnTo>
                    <a:pt x="1342" y="575"/>
                  </a:lnTo>
                  <a:lnTo>
                    <a:pt x="1341" y="581"/>
                  </a:lnTo>
                  <a:lnTo>
                    <a:pt x="1344" y="587"/>
                  </a:lnTo>
                  <a:lnTo>
                    <a:pt x="1352" y="595"/>
                  </a:lnTo>
                  <a:lnTo>
                    <a:pt x="1363" y="608"/>
                  </a:lnTo>
                  <a:lnTo>
                    <a:pt x="1374" y="618"/>
                  </a:lnTo>
                  <a:lnTo>
                    <a:pt x="1383" y="628"/>
                  </a:lnTo>
                  <a:lnTo>
                    <a:pt x="1395" y="631"/>
                  </a:lnTo>
                  <a:lnTo>
                    <a:pt x="1398" y="631"/>
                  </a:lnTo>
                  <a:lnTo>
                    <a:pt x="1403" y="629"/>
                  </a:lnTo>
                  <a:lnTo>
                    <a:pt x="1406" y="629"/>
                  </a:lnTo>
                  <a:lnTo>
                    <a:pt x="1409" y="628"/>
                  </a:lnTo>
                  <a:lnTo>
                    <a:pt x="1412" y="628"/>
                  </a:lnTo>
                  <a:lnTo>
                    <a:pt x="1415" y="628"/>
                  </a:lnTo>
                  <a:lnTo>
                    <a:pt x="1417" y="628"/>
                  </a:lnTo>
                  <a:lnTo>
                    <a:pt x="1419" y="628"/>
                  </a:lnTo>
                  <a:lnTo>
                    <a:pt x="1420" y="631"/>
                  </a:lnTo>
                  <a:lnTo>
                    <a:pt x="1419" y="632"/>
                  </a:lnTo>
                  <a:lnTo>
                    <a:pt x="1419" y="637"/>
                  </a:lnTo>
                  <a:lnTo>
                    <a:pt x="1417" y="643"/>
                  </a:lnTo>
                  <a:lnTo>
                    <a:pt x="1414" y="660"/>
                  </a:lnTo>
                  <a:lnTo>
                    <a:pt x="1412" y="679"/>
                  </a:lnTo>
                  <a:lnTo>
                    <a:pt x="1414" y="696"/>
                  </a:lnTo>
                  <a:lnTo>
                    <a:pt x="1415" y="712"/>
                  </a:lnTo>
                  <a:lnTo>
                    <a:pt x="1415" y="719"/>
                  </a:lnTo>
                  <a:lnTo>
                    <a:pt x="1414" y="722"/>
                  </a:lnTo>
                  <a:lnTo>
                    <a:pt x="1412" y="726"/>
                  </a:lnTo>
                  <a:lnTo>
                    <a:pt x="1411" y="729"/>
                  </a:lnTo>
                  <a:lnTo>
                    <a:pt x="1411" y="730"/>
                  </a:lnTo>
                  <a:lnTo>
                    <a:pt x="1409" y="733"/>
                  </a:lnTo>
                  <a:lnTo>
                    <a:pt x="1411" y="736"/>
                  </a:lnTo>
                  <a:lnTo>
                    <a:pt x="1412" y="738"/>
                  </a:lnTo>
                  <a:lnTo>
                    <a:pt x="1415" y="740"/>
                  </a:lnTo>
                  <a:lnTo>
                    <a:pt x="1422" y="741"/>
                  </a:lnTo>
                  <a:lnTo>
                    <a:pt x="1440" y="744"/>
                  </a:lnTo>
                  <a:lnTo>
                    <a:pt x="1456" y="743"/>
                  </a:lnTo>
                  <a:lnTo>
                    <a:pt x="1467" y="736"/>
                  </a:lnTo>
                  <a:lnTo>
                    <a:pt x="1470" y="730"/>
                  </a:lnTo>
                  <a:lnTo>
                    <a:pt x="1473" y="722"/>
                  </a:lnTo>
                  <a:lnTo>
                    <a:pt x="1476" y="713"/>
                  </a:lnTo>
                  <a:lnTo>
                    <a:pt x="1481" y="704"/>
                  </a:lnTo>
                  <a:lnTo>
                    <a:pt x="1490" y="698"/>
                  </a:lnTo>
                  <a:lnTo>
                    <a:pt x="1499" y="693"/>
                  </a:lnTo>
                  <a:lnTo>
                    <a:pt x="1510" y="687"/>
                  </a:lnTo>
                  <a:lnTo>
                    <a:pt x="1518" y="684"/>
                  </a:lnTo>
                  <a:lnTo>
                    <a:pt x="1526" y="681"/>
                  </a:lnTo>
                  <a:lnTo>
                    <a:pt x="1532" y="682"/>
                  </a:lnTo>
                  <a:lnTo>
                    <a:pt x="1535" y="688"/>
                  </a:lnTo>
                  <a:lnTo>
                    <a:pt x="1534" y="698"/>
                  </a:lnTo>
                  <a:lnTo>
                    <a:pt x="1526" y="707"/>
                  </a:lnTo>
                  <a:lnTo>
                    <a:pt x="1515" y="716"/>
                  </a:lnTo>
                  <a:lnTo>
                    <a:pt x="1502" y="724"/>
                  </a:lnTo>
                  <a:lnTo>
                    <a:pt x="1493" y="735"/>
                  </a:lnTo>
                  <a:lnTo>
                    <a:pt x="1487" y="746"/>
                  </a:lnTo>
                  <a:lnTo>
                    <a:pt x="1482" y="755"/>
                  </a:lnTo>
                  <a:lnTo>
                    <a:pt x="1479" y="766"/>
                  </a:lnTo>
                  <a:lnTo>
                    <a:pt x="1473" y="774"/>
                  </a:lnTo>
                  <a:lnTo>
                    <a:pt x="1467" y="778"/>
                  </a:lnTo>
                  <a:lnTo>
                    <a:pt x="1459" y="777"/>
                  </a:lnTo>
                  <a:lnTo>
                    <a:pt x="1447" y="774"/>
                  </a:lnTo>
                  <a:lnTo>
                    <a:pt x="1433" y="771"/>
                  </a:lnTo>
                  <a:lnTo>
                    <a:pt x="1420" y="771"/>
                  </a:lnTo>
                  <a:lnTo>
                    <a:pt x="1409" y="774"/>
                  </a:lnTo>
                  <a:lnTo>
                    <a:pt x="1402" y="780"/>
                  </a:lnTo>
                  <a:lnTo>
                    <a:pt x="1388" y="802"/>
                  </a:lnTo>
                  <a:lnTo>
                    <a:pt x="1377" y="820"/>
                  </a:lnTo>
                  <a:lnTo>
                    <a:pt x="1369" y="828"/>
                  </a:lnTo>
                  <a:lnTo>
                    <a:pt x="1361" y="839"/>
                  </a:lnTo>
                  <a:lnTo>
                    <a:pt x="1352" y="848"/>
                  </a:lnTo>
                  <a:lnTo>
                    <a:pt x="1342" y="854"/>
                  </a:lnTo>
                  <a:lnTo>
                    <a:pt x="1332" y="854"/>
                  </a:lnTo>
                  <a:lnTo>
                    <a:pt x="1321" y="847"/>
                  </a:lnTo>
                  <a:lnTo>
                    <a:pt x="1311" y="837"/>
                  </a:lnTo>
                  <a:lnTo>
                    <a:pt x="1304" y="833"/>
                  </a:lnTo>
                  <a:lnTo>
                    <a:pt x="1296" y="834"/>
                  </a:lnTo>
                  <a:lnTo>
                    <a:pt x="1293" y="842"/>
                  </a:lnTo>
                  <a:lnTo>
                    <a:pt x="1293" y="850"/>
                  </a:lnTo>
                  <a:lnTo>
                    <a:pt x="1293" y="859"/>
                  </a:lnTo>
                  <a:lnTo>
                    <a:pt x="1293" y="867"/>
                  </a:lnTo>
                  <a:lnTo>
                    <a:pt x="1287" y="872"/>
                  </a:lnTo>
                  <a:lnTo>
                    <a:pt x="1273" y="875"/>
                  </a:lnTo>
                  <a:lnTo>
                    <a:pt x="1254" y="875"/>
                  </a:lnTo>
                  <a:lnTo>
                    <a:pt x="1229" y="873"/>
                  </a:lnTo>
                  <a:lnTo>
                    <a:pt x="1214" y="870"/>
                  </a:lnTo>
                  <a:lnTo>
                    <a:pt x="1198" y="865"/>
                  </a:lnTo>
                  <a:lnTo>
                    <a:pt x="1182" y="861"/>
                  </a:lnTo>
                  <a:lnTo>
                    <a:pt x="1169" y="858"/>
                  </a:lnTo>
                  <a:lnTo>
                    <a:pt x="1158" y="861"/>
                  </a:lnTo>
                  <a:lnTo>
                    <a:pt x="1144" y="867"/>
                  </a:lnTo>
                  <a:lnTo>
                    <a:pt x="1127" y="876"/>
                  </a:lnTo>
                  <a:lnTo>
                    <a:pt x="1108" y="885"/>
                  </a:lnTo>
                  <a:lnTo>
                    <a:pt x="1089" y="896"/>
                  </a:lnTo>
                  <a:lnTo>
                    <a:pt x="1077" y="909"/>
                  </a:lnTo>
                  <a:lnTo>
                    <a:pt x="1063" y="924"/>
                  </a:lnTo>
                  <a:lnTo>
                    <a:pt x="1050" y="940"/>
                  </a:lnTo>
                  <a:lnTo>
                    <a:pt x="1036" y="958"/>
                  </a:lnTo>
                  <a:lnTo>
                    <a:pt x="1019" y="982"/>
                  </a:lnTo>
                  <a:lnTo>
                    <a:pt x="1002" y="1002"/>
                  </a:lnTo>
                  <a:lnTo>
                    <a:pt x="987" y="1021"/>
                  </a:lnTo>
                  <a:lnTo>
                    <a:pt x="973" y="1038"/>
                  </a:lnTo>
                  <a:lnTo>
                    <a:pt x="959" y="1063"/>
                  </a:lnTo>
                  <a:lnTo>
                    <a:pt x="948" y="1080"/>
                  </a:lnTo>
                  <a:lnTo>
                    <a:pt x="940" y="1092"/>
                  </a:lnTo>
                  <a:lnTo>
                    <a:pt x="935" y="1101"/>
                  </a:lnTo>
                  <a:lnTo>
                    <a:pt x="932" y="1111"/>
                  </a:lnTo>
                  <a:lnTo>
                    <a:pt x="934" y="1126"/>
                  </a:lnTo>
                  <a:lnTo>
                    <a:pt x="937" y="1142"/>
                  </a:lnTo>
                  <a:lnTo>
                    <a:pt x="942" y="1156"/>
                  </a:lnTo>
                  <a:lnTo>
                    <a:pt x="945" y="1168"/>
                  </a:lnTo>
                  <a:lnTo>
                    <a:pt x="945" y="1182"/>
                  </a:lnTo>
                  <a:lnTo>
                    <a:pt x="939" y="1198"/>
                  </a:lnTo>
                  <a:lnTo>
                    <a:pt x="929" y="1218"/>
                  </a:lnTo>
                  <a:lnTo>
                    <a:pt x="925" y="1233"/>
                  </a:lnTo>
                  <a:lnTo>
                    <a:pt x="920" y="1244"/>
                  </a:lnTo>
                  <a:lnTo>
                    <a:pt x="915" y="1249"/>
                  </a:lnTo>
                  <a:lnTo>
                    <a:pt x="909" y="1247"/>
                  </a:lnTo>
                  <a:lnTo>
                    <a:pt x="898" y="1241"/>
                  </a:lnTo>
                  <a:lnTo>
                    <a:pt x="887" y="1230"/>
                  </a:lnTo>
                  <a:lnTo>
                    <a:pt x="873" y="1218"/>
                  </a:lnTo>
                  <a:lnTo>
                    <a:pt x="859" y="1207"/>
                  </a:lnTo>
                  <a:lnTo>
                    <a:pt x="847" y="1198"/>
                  </a:lnTo>
                  <a:lnTo>
                    <a:pt x="824" y="1188"/>
                  </a:lnTo>
                  <a:lnTo>
                    <a:pt x="796" y="1177"/>
                  </a:lnTo>
                  <a:lnTo>
                    <a:pt x="768" y="1165"/>
                  </a:lnTo>
                  <a:lnTo>
                    <a:pt x="743" y="1153"/>
                  </a:lnTo>
                  <a:lnTo>
                    <a:pt x="716" y="1137"/>
                  </a:lnTo>
                  <a:lnTo>
                    <a:pt x="693" y="1125"/>
                  </a:lnTo>
                  <a:lnTo>
                    <a:pt x="671" y="1114"/>
                  </a:lnTo>
                  <a:lnTo>
                    <a:pt x="657" y="1104"/>
                  </a:lnTo>
                  <a:lnTo>
                    <a:pt x="645" y="1094"/>
                  </a:lnTo>
                  <a:lnTo>
                    <a:pt x="633" y="1084"/>
                  </a:lnTo>
                  <a:lnTo>
                    <a:pt x="622" y="1080"/>
                  </a:lnTo>
                  <a:lnTo>
                    <a:pt x="615" y="1080"/>
                  </a:lnTo>
                  <a:lnTo>
                    <a:pt x="608" y="1080"/>
                  </a:lnTo>
                  <a:lnTo>
                    <a:pt x="602" y="1080"/>
                  </a:lnTo>
                  <a:lnTo>
                    <a:pt x="592" y="1073"/>
                  </a:lnTo>
                  <a:lnTo>
                    <a:pt x="578" y="1064"/>
                  </a:lnTo>
                  <a:lnTo>
                    <a:pt x="556" y="1045"/>
                  </a:lnTo>
                  <a:lnTo>
                    <a:pt x="538" y="1033"/>
                  </a:lnTo>
                  <a:lnTo>
                    <a:pt x="524" y="1028"/>
                  </a:lnTo>
                  <a:lnTo>
                    <a:pt x="511" y="1028"/>
                  </a:lnTo>
                  <a:lnTo>
                    <a:pt x="494" y="1028"/>
                  </a:lnTo>
                  <a:lnTo>
                    <a:pt x="477" y="1030"/>
                  </a:lnTo>
                  <a:lnTo>
                    <a:pt x="463" y="1035"/>
                  </a:lnTo>
                  <a:lnTo>
                    <a:pt x="448" y="1045"/>
                  </a:lnTo>
                  <a:lnTo>
                    <a:pt x="431" y="1059"/>
                  </a:lnTo>
                  <a:lnTo>
                    <a:pt x="414" y="1073"/>
                  </a:lnTo>
                  <a:lnTo>
                    <a:pt x="393" y="1090"/>
                  </a:lnTo>
                  <a:lnTo>
                    <a:pt x="370" y="1108"/>
                  </a:lnTo>
                  <a:lnTo>
                    <a:pt x="358" y="1118"/>
                  </a:lnTo>
                  <a:lnTo>
                    <a:pt x="347" y="1131"/>
                  </a:lnTo>
                  <a:lnTo>
                    <a:pt x="336" y="1140"/>
                  </a:lnTo>
                  <a:lnTo>
                    <a:pt x="327" y="1145"/>
                  </a:lnTo>
                  <a:lnTo>
                    <a:pt x="319" y="1143"/>
                  </a:lnTo>
                  <a:lnTo>
                    <a:pt x="311" y="1135"/>
                  </a:lnTo>
                  <a:lnTo>
                    <a:pt x="302" y="1125"/>
                  </a:lnTo>
                  <a:lnTo>
                    <a:pt x="294" y="1111"/>
                  </a:lnTo>
                  <a:lnTo>
                    <a:pt x="286" y="1098"/>
                  </a:lnTo>
                  <a:lnTo>
                    <a:pt x="282" y="1089"/>
                  </a:lnTo>
                  <a:lnTo>
                    <a:pt x="277" y="1080"/>
                  </a:lnTo>
                  <a:lnTo>
                    <a:pt x="266" y="1072"/>
                  </a:lnTo>
                  <a:lnTo>
                    <a:pt x="252" y="1063"/>
                  </a:lnTo>
                  <a:lnTo>
                    <a:pt x="241" y="1053"/>
                  </a:lnTo>
                  <a:lnTo>
                    <a:pt x="230" y="1047"/>
                  </a:lnTo>
                  <a:lnTo>
                    <a:pt x="216" y="1047"/>
                  </a:lnTo>
                  <a:lnTo>
                    <a:pt x="202" y="1050"/>
                  </a:lnTo>
                  <a:lnTo>
                    <a:pt x="190" y="1055"/>
                  </a:lnTo>
                  <a:lnTo>
                    <a:pt x="179" y="1063"/>
                  </a:lnTo>
                  <a:lnTo>
                    <a:pt x="173" y="1076"/>
                  </a:lnTo>
                  <a:lnTo>
                    <a:pt x="165" y="1090"/>
                  </a:lnTo>
                  <a:lnTo>
                    <a:pt x="159" y="1100"/>
                  </a:lnTo>
                  <a:lnTo>
                    <a:pt x="153" y="1109"/>
                  </a:lnTo>
                  <a:lnTo>
                    <a:pt x="151" y="1120"/>
                  </a:lnTo>
                  <a:lnTo>
                    <a:pt x="149" y="1132"/>
                  </a:lnTo>
                  <a:lnTo>
                    <a:pt x="146" y="1143"/>
                  </a:lnTo>
                  <a:lnTo>
                    <a:pt x="146" y="1154"/>
                  </a:lnTo>
                  <a:lnTo>
                    <a:pt x="151" y="1163"/>
                  </a:lnTo>
                  <a:lnTo>
                    <a:pt x="160" y="1170"/>
                  </a:lnTo>
                  <a:lnTo>
                    <a:pt x="168" y="1174"/>
                  </a:lnTo>
                  <a:lnTo>
                    <a:pt x="176" y="1177"/>
                  </a:lnTo>
                  <a:lnTo>
                    <a:pt x="185" y="1185"/>
                  </a:lnTo>
                  <a:lnTo>
                    <a:pt x="193" y="1198"/>
                  </a:lnTo>
                  <a:lnTo>
                    <a:pt x="201" y="1208"/>
                  </a:lnTo>
                  <a:lnTo>
                    <a:pt x="210" y="1216"/>
                  </a:lnTo>
                  <a:lnTo>
                    <a:pt x="219" y="1219"/>
                  </a:lnTo>
                  <a:lnTo>
                    <a:pt x="227" y="1219"/>
                  </a:lnTo>
                  <a:lnTo>
                    <a:pt x="230" y="1218"/>
                  </a:lnTo>
                  <a:lnTo>
                    <a:pt x="235" y="1215"/>
                  </a:lnTo>
                  <a:lnTo>
                    <a:pt x="241" y="1215"/>
                  </a:lnTo>
                  <a:lnTo>
                    <a:pt x="250" y="1219"/>
                  </a:lnTo>
                  <a:lnTo>
                    <a:pt x="264" y="1226"/>
                  </a:lnTo>
                  <a:lnTo>
                    <a:pt x="280" y="1232"/>
                  </a:lnTo>
                  <a:lnTo>
                    <a:pt x="294" y="1238"/>
                  </a:lnTo>
                  <a:lnTo>
                    <a:pt x="303" y="1246"/>
                  </a:lnTo>
                  <a:lnTo>
                    <a:pt x="311" y="1252"/>
                  </a:lnTo>
                  <a:lnTo>
                    <a:pt x="322" y="1257"/>
                  </a:lnTo>
                  <a:lnTo>
                    <a:pt x="334" y="1263"/>
                  </a:lnTo>
                  <a:lnTo>
                    <a:pt x="347" y="1271"/>
                  </a:lnTo>
                  <a:lnTo>
                    <a:pt x="356" y="1278"/>
                  </a:lnTo>
                  <a:lnTo>
                    <a:pt x="361" y="1289"/>
                  </a:lnTo>
                  <a:lnTo>
                    <a:pt x="367" y="1302"/>
                  </a:lnTo>
                  <a:lnTo>
                    <a:pt x="375" y="1311"/>
                  </a:lnTo>
                  <a:lnTo>
                    <a:pt x="382" y="1317"/>
                  </a:lnTo>
                  <a:lnTo>
                    <a:pt x="389" y="1322"/>
                  </a:lnTo>
                  <a:lnTo>
                    <a:pt x="390" y="1326"/>
                  </a:lnTo>
                  <a:lnTo>
                    <a:pt x="387" y="1333"/>
                  </a:lnTo>
                  <a:lnTo>
                    <a:pt x="378" y="1340"/>
                  </a:lnTo>
                  <a:lnTo>
                    <a:pt x="367" y="1348"/>
                  </a:lnTo>
                  <a:lnTo>
                    <a:pt x="353" y="1353"/>
                  </a:lnTo>
                  <a:lnTo>
                    <a:pt x="341" y="1356"/>
                  </a:lnTo>
                  <a:lnTo>
                    <a:pt x="319" y="1351"/>
                  </a:lnTo>
                  <a:lnTo>
                    <a:pt x="300" y="1345"/>
                  </a:lnTo>
                  <a:lnTo>
                    <a:pt x="282" y="1342"/>
                  </a:lnTo>
                  <a:lnTo>
                    <a:pt x="271" y="1339"/>
                  </a:lnTo>
                  <a:lnTo>
                    <a:pt x="263" y="1333"/>
                  </a:lnTo>
                  <a:lnTo>
                    <a:pt x="257" y="1326"/>
                  </a:lnTo>
                  <a:lnTo>
                    <a:pt x="250" y="1325"/>
                  </a:lnTo>
                  <a:lnTo>
                    <a:pt x="244" y="1328"/>
                  </a:lnTo>
                  <a:lnTo>
                    <a:pt x="236" y="1340"/>
                  </a:lnTo>
                  <a:lnTo>
                    <a:pt x="232" y="1351"/>
                  </a:lnTo>
                  <a:lnTo>
                    <a:pt x="224" y="1361"/>
                  </a:lnTo>
                  <a:lnTo>
                    <a:pt x="218" y="1364"/>
                  </a:lnTo>
                  <a:lnTo>
                    <a:pt x="210" y="1364"/>
                  </a:lnTo>
                  <a:lnTo>
                    <a:pt x="201" y="1364"/>
                  </a:lnTo>
                  <a:lnTo>
                    <a:pt x="195" y="1365"/>
                  </a:lnTo>
                  <a:lnTo>
                    <a:pt x="190" y="1370"/>
                  </a:lnTo>
                  <a:lnTo>
                    <a:pt x="188" y="1379"/>
                  </a:lnTo>
                  <a:lnTo>
                    <a:pt x="191" y="1396"/>
                  </a:lnTo>
                  <a:lnTo>
                    <a:pt x="195" y="1412"/>
                  </a:lnTo>
                  <a:lnTo>
                    <a:pt x="196" y="1424"/>
                  </a:lnTo>
                  <a:lnTo>
                    <a:pt x="195" y="1431"/>
                  </a:lnTo>
                  <a:lnTo>
                    <a:pt x="190" y="1432"/>
                  </a:lnTo>
                  <a:lnTo>
                    <a:pt x="182" y="1432"/>
                  </a:lnTo>
                  <a:lnTo>
                    <a:pt x="170" y="1434"/>
                  </a:lnTo>
                  <a:lnTo>
                    <a:pt x="159" y="1437"/>
                  </a:lnTo>
                  <a:lnTo>
                    <a:pt x="149" y="1444"/>
                  </a:lnTo>
                  <a:lnTo>
                    <a:pt x="140" y="1455"/>
                  </a:lnTo>
                  <a:lnTo>
                    <a:pt x="134" y="1466"/>
                  </a:lnTo>
                  <a:lnTo>
                    <a:pt x="131" y="1474"/>
                  </a:lnTo>
                  <a:lnTo>
                    <a:pt x="129" y="14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 dirty="0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EF88FFBC-8ED4-44E2-845B-42569C12B8D7}"/>
                </a:ext>
              </a:extLst>
            </p:cNvPr>
            <p:cNvSpPr>
              <a:spLocks/>
            </p:cNvSpPr>
            <p:nvPr/>
          </p:nvSpPr>
          <p:spPr bwMode="gray">
            <a:xfrm>
              <a:off x="3737" y="1173"/>
              <a:ext cx="138" cy="153"/>
            </a:xfrm>
            <a:custGeom>
              <a:avLst/>
              <a:gdLst>
                <a:gd name="T0" fmla="*/ 7 w 277"/>
                <a:gd name="T1" fmla="*/ 283 h 306"/>
                <a:gd name="T2" fmla="*/ 0 w 277"/>
                <a:gd name="T3" fmla="*/ 268 h 306"/>
                <a:gd name="T4" fmla="*/ 13 w 277"/>
                <a:gd name="T5" fmla="*/ 246 h 306"/>
                <a:gd name="T6" fmla="*/ 39 w 277"/>
                <a:gd name="T7" fmla="*/ 218 h 306"/>
                <a:gd name="T8" fmla="*/ 66 w 277"/>
                <a:gd name="T9" fmla="*/ 188 h 306"/>
                <a:gd name="T10" fmla="*/ 84 w 277"/>
                <a:gd name="T11" fmla="*/ 159 h 306"/>
                <a:gd name="T12" fmla="*/ 86 w 277"/>
                <a:gd name="T13" fmla="*/ 140 h 306"/>
                <a:gd name="T14" fmla="*/ 92 w 277"/>
                <a:gd name="T15" fmla="*/ 125 h 306"/>
                <a:gd name="T16" fmla="*/ 128 w 277"/>
                <a:gd name="T17" fmla="*/ 83 h 306"/>
                <a:gd name="T18" fmla="*/ 145 w 277"/>
                <a:gd name="T19" fmla="*/ 52 h 306"/>
                <a:gd name="T20" fmla="*/ 153 w 277"/>
                <a:gd name="T21" fmla="*/ 27 h 306"/>
                <a:gd name="T22" fmla="*/ 165 w 277"/>
                <a:gd name="T23" fmla="*/ 5 h 306"/>
                <a:gd name="T24" fmla="*/ 177 w 277"/>
                <a:gd name="T25" fmla="*/ 2 h 306"/>
                <a:gd name="T26" fmla="*/ 196 w 277"/>
                <a:gd name="T27" fmla="*/ 14 h 306"/>
                <a:gd name="T28" fmla="*/ 219 w 277"/>
                <a:gd name="T29" fmla="*/ 22 h 306"/>
                <a:gd name="T30" fmla="*/ 249 w 277"/>
                <a:gd name="T31" fmla="*/ 21 h 306"/>
                <a:gd name="T32" fmla="*/ 264 w 277"/>
                <a:gd name="T33" fmla="*/ 14 h 306"/>
                <a:gd name="T34" fmla="*/ 275 w 277"/>
                <a:gd name="T35" fmla="*/ 13 h 306"/>
                <a:gd name="T36" fmla="*/ 275 w 277"/>
                <a:gd name="T37" fmla="*/ 33 h 306"/>
                <a:gd name="T38" fmla="*/ 264 w 277"/>
                <a:gd name="T39" fmla="*/ 55 h 306"/>
                <a:gd name="T40" fmla="*/ 235 w 277"/>
                <a:gd name="T41" fmla="*/ 69 h 306"/>
                <a:gd name="T42" fmla="*/ 216 w 277"/>
                <a:gd name="T43" fmla="*/ 84 h 306"/>
                <a:gd name="T44" fmla="*/ 196 w 277"/>
                <a:gd name="T45" fmla="*/ 92 h 306"/>
                <a:gd name="T46" fmla="*/ 184 w 277"/>
                <a:gd name="T47" fmla="*/ 91 h 306"/>
                <a:gd name="T48" fmla="*/ 167 w 277"/>
                <a:gd name="T49" fmla="*/ 101 h 306"/>
                <a:gd name="T50" fmla="*/ 146 w 277"/>
                <a:gd name="T51" fmla="*/ 128 h 306"/>
                <a:gd name="T52" fmla="*/ 136 w 277"/>
                <a:gd name="T53" fmla="*/ 148 h 306"/>
                <a:gd name="T54" fmla="*/ 125 w 277"/>
                <a:gd name="T55" fmla="*/ 167 h 306"/>
                <a:gd name="T56" fmla="*/ 117 w 277"/>
                <a:gd name="T57" fmla="*/ 181 h 306"/>
                <a:gd name="T58" fmla="*/ 114 w 277"/>
                <a:gd name="T59" fmla="*/ 190 h 306"/>
                <a:gd name="T60" fmla="*/ 98 w 277"/>
                <a:gd name="T61" fmla="*/ 205 h 306"/>
                <a:gd name="T62" fmla="*/ 87 w 277"/>
                <a:gd name="T63" fmla="*/ 221 h 306"/>
                <a:gd name="T64" fmla="*/ 84 w 277"/>
                <a:gd name="T65" fmla="*/ 226 h 306"/>
                <a:gd name="T66" fmla="*/ 78 w 277"/>
                <a:gd name="T67" fmla="*/ 227 h 306"/>
                <a:gd name="T68" fmla="*/ 70 w 277"/>
                <a:gd name="T69" fmla="*/ 229 h 306"/>
                <a:gd name="T70" fmla="*/ 63 w 277"/>
                <a:gd name="T71" fmla="*/ 235 h 306"/>
                <a:gd name="T72" fmla="*/ 50 w 277"/>
                <a:gd name="T73" fmla="*/ 246 h 306"/>
                <a:gd name="T74" fmla="*/ 41 w 277"/>
                <a:gd name="T75" fmla="*/ 260 h 306"/>
                <a:gd name="T76" fmla="*/ 44 w 277"/>
                <a:gd name="T77" fmla="*/ 285 h 306"/>
                <a:gd name="T78" fmla="*/ 45 w 277"/>
                <a:gd name="T79" fmla="*/ 299 h 306"/>
                <a:gd name="T80" fmla="*/ 35 w 277"/>
                <a:gd name="T81" fmla="*/ 306 h 306"/>
                <a:gd name="T82" fmla="*/ 19 w 277"/>
                <a:gd name="T83" fmla="*/ 300 h 306"/>
                <a:gd name="T84" fmla="*/ 13 w 277"/>
                <a:gd name="T85" fmla="*/ 29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7" h="306">
                  <a:moveTo>
                    <a:pt x="13" y="295"/>
                  </a:moveTo>
                  <a:lnTo>
                    <a:pt x="7" y="283"/>
                  </a:lnTo>
                  <a:lnTo>
                    <a:pt x="2" y="275"/>
                  </a:lnTo>
                  <a:lnTo>
                    <a:pt x="0" y="268"/>
                  </a:lnTo>
                  <a:lnTo>
                    <a:pt x="3" y="258"/>
                  </a:lnTo>
                  <a:lnTo>
                    <a:pt x="13" y="246"/>
                  </a:lnTo>
                  <a:lnTo>
                    <a:pt x="25" y="232"/>
                  </a:lnTo>
                  <a:lnTo>
                    <a:pt x="39" y="218"/>
                  </a:lnTo>
                  <a:lnTo>
                    <a:pt x="50" y="204"/>
                  </a:lnTo>
                  <a:lnTo>
                    <a:pt x="66" y="188"/>
                  </a:lnTo>
                  <a:lnTo>
                    <a:pt x="78" y="173"/>
                  </a:lnTo>
                  <a:lnTo>
                    <a:pt x="84" y="159"/>
                  </a:lnTo>
                  <a:lnTo>
                    <a:pt x="86" y="148"/>
                  </a:lnTo>
                  <a:lnTo>
                    <a:pt x="86" y="140"/>
                  </a:lnTo>
                  <a:lnTo>
                    <a:pt x="87" y="132"/>
                  </a:lnTo>
                  <a:lnTo>
                    <a:pt x="92" y="125"/>
                  </a:lnTo>
                  <a:lnTo>
                    <a:pt x="109" y="103"/>
                  </a:lnTo>
                  <a:lnTo>
                    <a:pt x="128" y="83"/>
                  </a:lnTo>
                  <a:lnTo>
                    <a:pt x="139" y="69"/>
                  </a:lnTo>
                  <a:lnTo>
                    <a:pt x="145" y="52"/>
                  </a:lnTo>
                  <a:lnTo>
                    <a:pt x="149" y="38"/>
                  </a:lnTo>
                  <a:lnTo>
                    <a:pt x="153" y="27"/>
                  </a:lnTo>
                  <a:lnTo>
                    <a:pt x="159" y="14"/>
                  </a:lnTo>
                  <a:lnTo>
                    <a:pt x="165" y="5"/>
                  </a:lnTo>
                  <a:lnTo>
                    <a:pt x="171" y="0"/>
                  </a:lnTo>
                  <a:lnTo>
                    <a:pt x="177" y="2"/>
                  </a:lnTo>
                  <a:lnTo>
                    <a:pt x="185" y="8"/>
                  </a:lnTo>
                  <a:lnTo>
                    <a:pt x="196" y="14"/>
                  </a:lnTo>
                  <a:lnTo>
                    <a:pt x="205" y="19"/>
                  </a:lnTo>
                  <a:lnTo>
                    <a:pt x="219" y="22"/>
                  </a:lnTo>
                  <a:lnTo>
                    <a:pt x="233" y="24"/>
                  </a:lnTo>
                  <a:lnTo>
                    <a:pt x="249" y="21"/>
                  </a:lnTo>
                  <a:lnTo>
                    <a:pt x="257" y="18"/>
                  </a:lnTo>
                  <a:lnTo>
                    <a:pt x="264" y="14"/>
                  </a:lnTo>
                  <a:lnTo>
                    <a:pt x="271" y="11"/>
                  </a:lnTo>
                  <a:lnTo>
                    <a:pt x="275" y="13"/>
                  </a:lnTo>
                  <a:lnTo>
                    <a:pt x="277" y="21"/>
                  </a:lnTo>
                  <a:lnTo>
                    <a:pt x="275" y="33"/>
                  </a:lnTo>
                  <a:lnTo>
                    <a:pt x="272" y="45"/>
                  </a:lnTo>
                  <a:lnTo>
                    <a:pt x="264" y="55"/>
                  </a:lnTo>
                  <a:lnTo>
                    <a:pt x="249" y="63"/>
                  </a:lnTo>
                  <a:lnTo>
                    <a:pt x="235" y="69"/>
                  </a:lnTo>
                  <a:lnTo>
                    <a:pt x="226" y="77"/>
                  </a:lnTo>
                  <a:lnTo>
                    <a:pt x="216" y="84"/>
                  </a:lnTo>
                  <a:lnTo>
                    <a:pt x="207" y="91"/>
                  </a:lnTo>
                  <a:lnTo>
                    <a:pt x="196" y="92"/>
                  </a:lnTo>
                  <a:lnTo>
                    <a:pt x="190" y="92"/>
                  </a:lnTo>
                  <a:lnTo>
                    <a:pt x="184" y="91"/>
                  </a:lnTo>
                  <a:lnTo>
                    <a:pt x="177" y="94"/>
                  </a:lnTo>
                  <a:lnTo>
                    <a:pt x="167" y="101"/>
                  </a:lnTo>
                  <a:lnTo>
                    <a:pt x="157" y="112"/>
                  </a:lnTo>
                  <a:lnTo>
                    <a:pt x="146" y="128"/>
                  </a:lnTo>
                  <a:lnTo>
                    <a:pt x="140" y="139"/>
                  </a:lnTo>
                  <a:lnTo>
                    <a:pt x="136" y="148"/>
                  </a:lnTo>
                  <a:lnTo>
                    <a:pt x="131" y="156"/>
                  </a:lnTo>
                  <a:lnTo>
                    <a:pt x="125" y="167"/>
                  </a:lnTo>
                  <a:lnTo>
                    <a:pt x="120" y="176"/>
                  </a:lnTo>
                  <a:lnTo>
                    <a:pt x="117" y="181"/>
                  </a:lnTo>
                  <a:lnTo>
                    <a:pt x="117" y="185"/>
                  </a:lnTo>
                  <a:lnTo>
                    <a:pt x="114" y="190"/>
                  </a:lnTo>
                  <a:lnTo>
                    <a:pt x="109" y="196"/>
                  </a:lnTo>
                  <a:lnTo>
                    <a:pt x="98" y="205"/>
                  </a:lnTo>
                  <a:lnTo>
                    <a:pt x="90" y="212"/>
                  </a:lnTo>
                  <a:lnTo>
                    <a:pt x="87" y="221"/>
                  </a:lnTo>
                  <a:lnTo>
                    <a:pt x="86" y="224"/>
                  </a:lnTo>
                  <a:lnTo>
                    <a:pt x="84" y="226"/>
                  </a:lnTo>
                  <a:lnTo>
                    <a:pt x="81" y="227"/>
                  </a:lnTo>
                  <a:lnTo>
                    <a:pt x="78" y="227"/>
                  </a:lnTo>
                  <a:lnTo>
                    <a:pt x="73" y="227"/>
                  </a:lnTo>
                  <a:lnTo>
                    <a:pt x="70" y="229"/>
                  </a:lnTo>
                  <a:lnTo>
                    <a:pt x="67" y="230"/>
                  </a:lnTo>
                  <a:lnTo>
                    <a:pt x="63" y="235"/>
                  </a:lnTo>
                  <a:lnTo>
                    <a:pt x="56" y="241"/>
                  </a:lnTo>
                  <a:lnTo>
                    <a:pt x="50" y="246"/>
                  </a:lnTo>
                  <a:lnTo>
                    <a:pt x="44" y="252"/>
                  </a:lnTo>
                  <a:lnTo>
                    <a:pt x="41" y="260"/>
                  </a:lnTo>
                  <a:lnTo>
                    <a:pt x="41" y="271"/>
                  </a:lnTo>
                  <a:lnTo>
                    <a:pt x="44" y="285"/>
                  </a:lnTo>
                  <a:lnTo>
                    <a:pt x="45" y="294"/>
                  </a:lnTo>
                  <a:lnTo>
                    <a:pt x="45" y="299"/>
                  </a:lnTo>
                  <a:lnTo>
                    <a:pt x="41" y="305"/>
                  </a:lnTo>
                  <a:lnTo>
                    <a:pt x="35" y="306"/>
                  </a:lnTo>
                  <a:lnTo>
                    <a:pt x="27" y="305"/>
                  </a:lnTo>
                  <a:lnTo>
                    <a:pt x="19" y="300"/>
                  </a:lnTo>
                  <a:lnTo>
                    <a:pt x="14" y="297"/>
                  </a:lnTo>
                  <a:lnTo>
                    <a:pt x="13" y="295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64C93940-2695-4B4F-A26D-27BFD8AB2AD7}"/>
                </a:ext>
              </a:extLst>
            </p:cNvPr>
            <p:cNvSpPr>
              <a:spLocks/>
            </p:cNvSpPr>
            <p:nvPr/>
          </p:nvSpPr>
          <p:spPr bwMode="gray">
            <a:xfrm>
              <a:off x="3888" y="1273"/>
              <a:ext cx="39" cy="40"/>
            </a:xfrm>
            <a:custGeom>
              <a:avLst/>
              <a:gdLst>
                <a:gd name="T0" fmla="*/ 16 w 78"/>
                <a:gd name="T1" fmla="*/ 81 h 81"/>
                <a:gd name="T2" fmla="*/ 5 w 78"/>
                <a:gd name="T3" fmla="*/ 71 h 81"/>
                <a:gd name="T4" fmla="*/ 0 w 78"/>
                <a:gd name="T5" fmla="*/ 59 h 81"/>
                <a:gd name="T6" fmla="*/ 2 w 78"/>
                <a:gd name="T7" fmla="*/ 48 h 81"/>
                <a:gd name="T8" fmla="*/ 8 w 78"/>
                <a:gd name="T9" fmla="*/ 35 h 81"/>
                <a:gd name="T10" fmla="*/ 20 w 78"/>
                <a:gd name="T11" fmla="*/ 25 h 81"/>
                <a:gd name="T12" fmla="*/ 38 w 78"/>
                <a:gd name="T13" fmla="*/ 15 h 81"/>
                <a:gd name="T14" fmla="*/ 47 w 78"/>
                <a:gd name="T15" fmla="*/ 9 h 81"/>
                <a:gd name="T16" fmla="*/ 53 w 78"/>
                <a:gd name="T17" fmla="*/ 3 h 81"/>
                <a:gd name="T18" fmla="*/ 58 w 78"/>
                <a:gd name="T19" fmla="*/ 0 h 81"/>
                <a:gd name="T20" fmla="*/ 62 w 78"/>
                <a:gd name="T21" fmla="*/ 0 h 81"/>
                <a:gd name="T22" fmla="*/ 67 w 78"/>
                <a:gd name="T23" fmla="*/ 6 h 81"/>
                <a:gd name="T24" fmla="*/ 73 w 78"/>
                <a:gd name="T25" fmla="*/ 15 h 81"/>
                <a:gd name="T26" fmla="*/ 76 w 78"/>
                <a:gd name="T27" fmla="*/ 26 h 81"/>
                <a:gd name="T28" fmla="*/ 78 w 78"/>
                <a:gd name="T29" fmla="*/ 35 h 81"/>
                <a:gd name="T30" fmla="*/ 76 w 78"/>
                <a:gd name="T31" fmla="*/ 45 h 81"/>
                <a:gd name="T32" fmla="*/ 67 w 78"/>
                <a:gd name="T33" fmla="*/ 53 h 81"/>
                <a:gd name="T34" fmla="*/ 55 w 78"/>
                <a:gd name="T35" fmla="*/ 60 h 81"/>
                <a:gd name="T36" fmla="*/ 41 w 78"/>
                <a:gd name="T37" fmla="*/ 67 h 81"/>
                <a:gd name="T38" fmla="*/ 28 w 78"/>
                <a:gd name="T39" fmla="*/ 74 h 81"/>
                <a:gd name="T40" fmla="*/ 19 w 78"/>
                <a:gd name="T41" fmla="*/ 79 h 81"/>
                <a:gd name="T42" fmla="*/ 16 w 78"/>
                <a:gd name="T4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8" h="81">
                  <a:moveTo>
                    <a:pt x="16" y="81"/>
                  </a:moveTo>
                  <a:lnTo>
                    <a:pt x="5" y="71"/>
                  </a:lnTo>
                  <a:lnTo>
                    <a:pt x="0" y="59"/>
                  </a:lnTo>
                  <a:lnTo>
                    <a:pt x="2" y="48"/>
                  </a:lnTo>
                  <a:lnTo>
                    <a:pt x="8" y="35"/>
                  </a:lnTo>
                  <a:lnTo>
                    <a:pt x="20" y="25"/>
                  </a:lnTo>
                  <a:lnTo>
                    <a:pt x="38" y="15"/>
                  </a:lnTo>
                  <a:lnTo>
                    <a:pt x="47" y="9"/>
                  </a:lnTo>
                  <a:lnTo>
                    <a:pt x="53" y="3"/>
                  </a:lnTo>
                  <a:lnTo>
                    <a:pt x="58" y="0"/>
                  </a:lnTo>
                  <a:lnTo>
                    <a:pt x="62" y="0"/>
                  </a:lnTo>
                  <a:lnTo>
                    <a:pt x="67" y="6"/>
                  </a:lnTo>
                  <a:lnTo>
                    <a:pt x="73" y="15"/>
                  </a:lnTo>
                  <a:lnTo>
                    <a:pt x="76" y="26"/>
                  </a:lnTo>
                  <a:lnTo>
                    <a:pt x="78" y="35"/>
                  </a:lnTo>
                  <a:lnTo>
                    <a:pt x="76" y="45"/>
                  </a:lnTo>
                  <a:lnTo>
                    <a:pt x="67" y="53"/>
                  </a:lnTo>
                  <a:lnTo>
                    <a:pt x="55" y="60"/>
                  </a:lnTo>
                  <a:lnTo>
                    <a:pt x="41" y="67"/>
                  </a:lnTo>
                  <a:lnTo>
                    <a:pt x="28" y="74"/>
                  </a:lnTo>
                  <a:lnTo>
                    <a:pt x="19" y="79"/>
                  </a:lnTo>
                  <a:lnTo>
                    <a:pt x="16" y="81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4D4CC55D-80CB-4E2A-82B3-DB3134B3E656}"/>
                </a:ext>
              </a:extLst>
            </p:cNvPr>
            <p:cNvSpPr>
              <a:spLocks/>
            </p:cNvSpPr>
            <p:nvPr/>
          </p:nvSpPr>
          <p:spPr bwMode="gray">
            <a:xfrm>
              <a:off x="3910" y="962"/>
              <a:ext cx="234" cy="223"/>
            </a:xfrm>
            <a:custGeom>
              <a:avLst/>
              <a:gdLst>
                <a:gd name="T0" fmla="*/ 0 w 467"/>
                <a:gd name="T1" fmla="*/ 418 h 447"/>
                <a:gd name="T2" fmla="*/ 20 w 467"/>
                <a:gd name="T3" fmla="*/ 387 h 447"/>
                <a:gd name="T4" fmla="*/ 28 w 467"/>
                <a:gd name="T5" fmla="*/ 374 h 447"/>
                <a:gd name="T6" fmla="*/ 49 w 467"/>
                <a:gd name="T7" fmla="*/ 362 h 447"/>
                <a:gd name="T8" fmla="*/ 65 w 467"/>
                <a:gd name="T9" fmla="*/ 348 h 447"/>
                <a:gd name="T10" fmla="*/ 62 w 467"/>
                <a:gd name="T11" fmla="*/ 332 h 447"/>
                <a:gd name="T12" fmla="*/ 54 w 467"/>
                <a:gd name="T13" fmla="*/ 317 h 447"/>
                <a:gd name="T14" fmla="*/ 67 w 467"/>
                <a:gd name="T15" fmla="*/ 294 h 447"/>
                <a:gd name="T16" fmla="*/ 90 w 467"/>
                <a:gd name="T17" fmla="*/ 277 h 447"/>
                <a:gd name="T18" fmla="*/ 116 w 467"/>
                <a:gd name="T19" fmla="*/ 250 h 447"/>
                <a:gd name="T20" fmla="*/ 132 w 467"/>
                <a:gd name="T21" fmla="*/ 211 h 447"/>
                <a:gd name="T22" fmla="*/ 149 w 467"/>
                <a:gd name="T23" fmla="*/ 188 h 447"/>
                <a:gd name="T24" fmla="*/ 160 w 467"/>
                <a:gd name="T25" fmla="*/ 196 h 447"/>
                <a:gd name="T26" fmla="*/ 178 w 467"/>
                <a:gd name="T27" fmla="*/ 182 h 447"/>
                <a:gd name="T28" fmla="*/ 182 w 467"/>
                <a:gd name="T29" fmla="*/ 166 h 447"/>
                <a:gd name="T30" fmla="*/ 206 w 467"/>
                <a:gd name="T31" fmla="*/ 145 h 447"/>
                <a:gd name="T32" fmla="*/ 228 w 467"/>
                <a:gd name="T33" fmla="*/ 137 h 447"/>
                <a:gd name="T34" fmla="*/ 225 w 467"/>
                <a:gd name="T35" fmla="*/ 107 h 447"/>
                <a:gd name="T36" fmla="*/ 225 w 467"/>
                <a:gd name="T37" fmla="*/ 68 h 447"/>
                <a:gd name="T38" fmla="*/ 245 w 467"/>
                <a:gd name="T39" fmla="*/ 65 h 447"/>
                <a:gd name="T40" fmla="*/ 261 w 467"/>
                <a:gd name="T41" fmla="*/ 98 h 447"/>
                <a:gd name="T42" fmla="*/ 292 w 467"/>
                <a:gd name="T43" fmla="*/ 110 h 447"/>
                <a:gd name="T44" fmla="*/ 321 w 467"/>
                <a:gd name="T45" fmla="*/ 98 h 447"/>
                <a:gd name="T46" fmla="*/ 338 w 467"/>
                <a:gd name="T47" fmla="*/ 92 h 447"/>
                <a:gd name="T48" fmla="*/ 360 w 467"/>
                <a:gd name="T49" fmla="*/ 70 h 447"/>
                <a:gd name="T50" fmla="*/ 401 w 467"/>
                <a:gd name="T51" fmla="*/ 20 h 447"/>
                <a:gd name="T52" fmla="*/ 439 w 467"/>
                <a:gd name="T53" fmla="*/ 2 h 447"/>
                <a:gd name="T54" fmla="*/ 466 w 467"/>
                <a:gd name="T55" fmla="*/ 5 h 447"/>
                <a:gd name="T56" fmla="*/ 461 w 467"/>
                <a:gd name="T57" fmla="*/ 28 h 447"/>
                <a:gd name="T58" fmla="*/ 453 w 467"/>
                <a:gd name="T59" fmla="*/ 45 h 447"/>
                <a:gd name="T60" fmla="*/ 467 w 467"/>
                <a:gd name="T61" fmla="*/ 67 h 447"/>
                <a:gd name="T62" fmla="*/ 449 w 467"/>
                <a:gd name="T63" fmla="*/ 87 h 447"/>
                <a:gd name="T64" fmla="*/ 411 w 467"/>
                <a:gd name="T65" fmla="*/ 90 h 447"/>
                <a:gd name="T66" fmla="*/ 373 w 467"/>
                <a:gd name="T67" fmla="*/ 110 h 447"/>
                <a:gd name="T68" fmla="*/ 351 w 467"/>
                <a:gd name="T69" fmla="*/ 123 h 447"/>
                <a:gd name="T70" fmla="*/ 309 w 467"/>
                <a:gd name="T71" fmla="*/ 140 h 447"/>
                <a:gd name="T72" fmla="*/ 293 w 467"/>
                <a:gd name="T73" fmla="*/ 155 h 447"/>
                <a:gd name="T74" fmla="*/ 272 w 467"/>
                <a:gd name="T75" fmla="*/ 193 h 447"/>
                <a:gd name="T76" fmla="*/ 245 w 467"/>
                <a:gd name="T77" fmla="*/ 219 h 447"/>
                <a:gd name="T78" fmla="*/ 208 w 467"/>
                <a:gd name="T79" fmla="*/ 227 h 447"/>
                <a:gd name="T80" fmla="*/ 183 w 467"/>
                <a:gd name="T81" fmla="*/ 225 h 447"/>
                <a:gd name="T82" fmla="*/ 169 w 467"/>
                <a:gd name="T83" fmla="*/ 231 h 447"/>
                <a:gd name="T84" fmla="*/ 163 w 467"/>
                <a:gd name="T85" fmla="*/ 241 h 447"/>
                <a:gd name="T86" fmla="*/ 171 w 467"/>
                <a:gd name="T87" fmla="*/ 266 h 447"/>
                <a:gd name="T88" fmla="*/ 149 w 467"/>
                <a:gd name="T89" fmla="*/ 297 h 447"/>
                <a:gd name="T90" fmla="*/ 110 w 467"/>
                <a:gd name="T91" fmla="*/ 337 h 447"/>
                <a:gd name="T92" fmla="*/ 91 w 467"/>
                <a:gd name="T93" fmla="*/ 379 h 447"/>
                <a:gd name="T94" fmla="*/ 62 w 467"/>
                <a:gd name="T95" fmla="*/ 393 h 447"/>
                <a:gd name="T96" fmla="*/ 40 w 467"/>
                <a:gd name="T97" fmla="*/ 410 h 447"/>
                <a:gd name="T98" fmla="*/ 31 w 467"/>
                <a:gd name="T99" fmla="*/ 440 h 447"/>
                <a:gd name="T100" fmla="*/ 14 w 467"/>
                <a:gd name="T101" fmla="*/ 446 h 447"/>
                <a:gd name="T102" fmla="*/ 4 w 467"/>
                <a:gd name="T103" fmla="*/ 438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67" h="447">
                  <a:moveTo>
                    <a:pt x="3" y="436"/>
                  </a:moveTo>
                  <a:lnTo>
                    <a:pt x="0" y="426"/>
                  </a:lnTo>
                  <a:lnTo>
                    <a:pt x="0" y="418"/>
                  </a:lnTo>
                  <a:lnTo>
                    <a:pt x="4" y="408"/>
                  </a:lnTo>
                  <a:lnTo>
                    <a:pt x="14" y="396"/>
                  </a:lnTo>
                  <a:lnTo>
                    <a:pt x="20" y="387"/>
                  </a:lnTo>
                  <a:lnTo>
                    <a:pt x="23" y="382"/>
                  </a:lnTo>
                  <a:lnTo>
                    <a:pt x="25" y="379"/>
                  </a:lnTo>
                  <a:lnTo>
                    <a:pt x="28" y="374"/>
                  </a:lnTo>
                  <a:lnTo>
                    <a:pt x="34" y="368"/>
                  </a:lnTo>
                  <a:lnTo>
                    <a:pt x="42" y="363"/>
                  </a:lnTo>
                  <a:lnTo>
                    <a:pt x="49" y="362"/>
                  </a:lnTo>
                  <a:lnTo>
                    <a:pt x="56" y="360"/>
                  </a:lnTo>
                  <a:lnTo>
                    <a:pt x="60" y="357"/>
                  </a:lnTo>
                  <a:lnTo>
                    <a:pt x="65" y="348"/>
                  </a:lnTo>
                  <a:lnTo>
                    <a:pt x="67" y="340"/>
                  </a:lnTo>
                  <a:lnTo>
                    <a:pt x="65" y="336"/>
                  </a:lnTo>
                  <a:lnTo>
                    <a:pt x="62" y="332"/>
                  </a:lnTo>
                  <a:lnTo>
                    <a:pt x="57" y="329"/>
                  </a:lnTo>
                  <a:lnTo>
                    <a:pt x="54" y="325"/>
                  </a:lnTo>
                  <a:lnTo>
                    <a:pt x="54" y="317"/>
                  </a:lnTo>
                  <a:lnTo>
                    <a:pt x="57" y="304"/>
                  </a:lnTo>
                  <a:lnTo>
                    <a:pt x="62" y="298"/>
                  </a:lnTo>
                  <a:lnTo>
                    <a:pt x="67" y="294"/>
                  </a:lnTo>
                  <a:lnTo>
                    <a:pt x="74" y="287"/>
                  </a:lnTo>
                  <a:lnTo>
                    <a:pt x="82" y="281"/>
                  </a:lnTo>
                  <a:lnTo>
                    <a:pt x="90" y="277"/>
                  </a:lnTo>
                  <a:lnTo>
                    <a:pt x="98" y="270"/>
                  </a:lnTo>
                  <a:lnTo>
                    <a:pt x="107" y="263"/>
                  </a:lnTo>
                  <a:lnTo>
                    <a:pt x="116" y="250"/>
                  </a:lnTo>
                  <a:lnTo>
                    <a:pt x="124" y="235"/>
                  </a:lnTo>
                  <a:lnTo>
                    <a:pt x="129" y="222"/>
                  </a:lnTo>
                  <a:lnTo>
                    <a:pt x="132" y="211"/>
                  </a:lnTo>
                  <a:lnTo>
                    <a:pt x="136" y="202"/>
                  </a:lnTo>
                  <a:lnTo>
                    <a:pt x="143" y="193"/>
                  </a:lnTo>
                  <a:lnTo>
                    <a:pt x="149" y="188"/>
                  </a:lnTo>
                  <a:lnTo>
                    <a:pt x="154" y="190"/>
                  </a:lnTo>
                  <a:lnTo>
                    <a:pt x="157" y="193"/>
                  </a:lnTo>
                  <a:lnTo>
                    <a:pt x="160" y="196"/>
                  </a:lnTo>
                  <a:lnTo>
                    <a:pt x="164" y="196"/>
                  </a:lnTo>
                  <a:lnTo>
                    <a:pt x="172" y="191"/>
                  </a:lnTo>
                  <a:lnTo>
                    <a:pt x="178" y="182"/>
                  </a:lnTo>
                  <a:lnTo>
                    <a:pt x="180" y="176"/>
                  </a:lnTo>
                  <a:lnTo>
                    <a:pt x="182" y="171"/>
                  </a:lnTo>
                  <a:lnTo>
                    <a:pt x="182" y="166"/>
                  </a:lnTo>
                  <a:lnTo>
                    <a:pt x="186" y="160"/>
                  </a:lnTo>
                  <a:lnTo>
                    <a:pt x="194" y="152"/>
                  </a:lnTo>
                  <a:lnTo>
                    <a:pt x="206" y="145"/>
                  </a:lnTo>
                  <a:lnTo>
                    <a:pt x="216" y="141"/>
                  </a:lnTo>
                  <a:lnTo>
                    <a:pt x="223" y="140"/>
                  </a:lnTo>
                  <a:lnTo>
                    <a:pt x="228" y="137"/>
                  </a:lnTo>
                  <a:lnTo>
                    <a:pt x="230" y="131"/>
                  </a:lnTo>
                  <a:lnTo>
                    <a:pt x="228" y="121"/>
                  </a:lnTo>
                  <a:lnTo>
                    <a:pt x="225" y="107"/>
                  </a:lnTo>
                  <a:lnTo>
                    <a:pt x="223" y="93"/>
                  </a:lnTo>
                  <a:lnTo>
                    <a:pt x="222" y="79"/>
                  </a:lnTo>
                  <a:lnTo>
                    <a:pt x="225" y="68"/>
                  </a:lnTo>
                  <a:lnTo>
                    <a:pt x="233" y="61"/>
                  </a:lnTo>
                  <a:lnTo>
                    <a:pt x="239" y="59"/>
                  </a:lnTo>
                  <a:lnTo>
                    <a:pt x="245" y="65"/>
                  </a:lnTo>
                  <a:lnTo>
                    <a:pt x="250" y="75"/>
                  </a:lnTo>
                  <a:lnTo>
                    <a:pt x="255" y="87"/>
                  </a:lnTo>
                  <a:lnTo>
                    <a:pt x="261" y="98"/>
                  </a:lnTo>
                  <a:lnTo>
                    <a:pt x="267" y="106"/>
                  </a:lnTo>
                  <a:lnTo>
                    <a:pt x="276" y="110"/>
                  </a:lnTo>
                  <a:lnTo>
                    <a:pt x="292" y="110"/>
                  </a:lnTo>
                  <a:lnTo>
                    <a:pt x="303" y="107"/>
                  </a:lnTo>
                  <a:lnTo>
                    <a:pt x="310" y="104"/>
                  </a:lnTo>
                  <a:lnTo>
                    <a:pt x="321" y="98"/>
                  </a:lnTo>
                  <a:lnTo>
                    <a:pt x="329" y="95"/>
                  </a:lnTo>
                  <a:lnTo>
                    <a:pt x="334" y="93"/>
                  </a:lnTo>
                  <a:lnTo>
                    <a:pt x="338" y="92"/>
                  </a:lnTo>
                  <a:lnTo>
                    <a:pt x="345" y="89"/>
                  </a:lnTo>
                  <a:lnTo>
                    <a:pt x="351" y="81"/>
                  </a:lnTo>
                  <a:lnTo>
                    <a:pt x="360" y="70"/>
                  </a:lnTo>
                  <a:lnTo>
                    <a:pt x="373" y="51"/>
                  </a:lnTo>
                  <a:lnTo>
                    <a:pt x="387" y="34"/>
                  </a:lnTo>
                  <a:lnTo>
                    <a:pt x="401" y="20"/>
                  </a:lnTo>
                  <a:lnTo>
                    <a:pt x="416" y="9"/>
                  </a:lnTo>
                  <a:lnTo>
                    <a:pt x="427" y="5"/>
                  </a:lnTo>
                  <a:lnTo>
                    <a:pt x="439" y="2"/>
                  </a:lnTo>
                  <a:lnTo>
                    <a:pt x="450" y="0"/>
                  </a:lnTo>
                  <a:lnTo>
                    <a:pt x="460" y="2"/>
                  </a:lnTo>
                  <a:lnTo>
                    <a:pt x="466" y="5"/>
                  </a:lnTo>
                  <a:lnTo>
                    <a:pt x="467" y="13"/>
                  </a:lnTo>
                  <a:lnTo>
                    <a:pt x="466" y="22"/>
                  </a:lnTo>
                  <a:lnTo>
                    <a:pt x="461" y="28"/>
                  </a:lnTo>
                  <a:lnTo>
                    <a:pt x="456" y="34"/>
                  </a:lnTo>
                  <a:lnTo>
                    <a:pt x="453" y="39"/>
                  </a:lnTo>
                  <a:lnTo>
                    <a:pt x="453" y="45"/>
                  </a:lnTo>
                  <a:lnTo>
                    <a:pt x="458" y="53"/>
                  </a:lnTo>
                  <a:lnTo>
                    <a:pt x="464" y="61"/>
                  </a:lnTo>
                  <a:lnTo>
                    <a:pt x="467" y="67"/>
                  </a:lnTo>
                  <a:lnTo>
                    <a:pt x="467" y="75"/>
                  </a:lnTo>
                  <a:lnTo>
                    <a:pt x="460" y="82"/>
                  </a:lnTo>
                  <a:lnTo>
                    <a:pt x="449" y="87"/>
                  </a:lnTo>
                  <a:lnTo>
                    <a:pt x="438" y="87"/>
                  </a:lnTo>
                  <a:lnTo>
                    <a:pt x="425" y="89"/>
                  </a:lnTo>
                  <a:lnTo>
                    <a:pt x="411" y="90"/>
                  </a:lnTo>
                  <a:lnTo>
                    <a:pt x="394" y="98"/>
                  </a:lnTo>
                  <a:lnTo>
                    <a:pt x="382" y="104"/>
                  </a:lnTo>
                  <a:lnTo>
                    <a:pt x="373" y="110"/>
                  </a:lnTo>
                  <a:lnTo>
                    <a:pt x="366" y="113"/>
                  </a:lnTo>
                  <a:lnTo>
                    <a:pt x="360" y="118"/>
                  </a:lnTo>
                  <a:lnTo>
                    <a:pt x="351" y="123"/>
                  </a:lnTo>
                  <a:lnTo>
                    <a:pt x="335" y="129"/>
                  </a:lnTo>
                  <a:lnTo>
                    <a:pt x="318" y="137"/>
                  </a:lnTo>
                  <a:lnTo>
                    <a:pt x="309" y="140"/>
                  </a:lnTo>
                  <a:lnTo>
                    <a:pt x="303" y="145"/>
                  </a:lnTo>
                  <a:lnTo>
                    <a:pt x="298" y="148"/>
                  </a:lnTo>
                  <a:lnTo>
                    <a:pt x="293" y="155"/>
                  </a:lnTo>
                  <a:lnTo>
                    <a:pt x="286" y="166"/>
                  </a:lnTo>
                  <a:lnTo>
                    <a:pt x="278" y="182"/>
                  </a:lnTo>
                  <a:lnTo>
                    <a:pt x="272" y="193"/>
                  </a:lnTo>
                  <a:lnTo>
                    <a:pt x="265" y="202"/>
                  </a:lnTo>
                  <a:lnTo>
                    <a:pt x="258" y="210"/>
                  </a:lnTo>
                  <a:lnTo>
                    <a:pt x="245" y="219"/>
                  </a:lnTo>
                  <a:lnTo>
                    <a:pt x="231" y="227"/>
                  </a:lnTo>
                  <a:lnTo>
                    <a:pt x="219" y="228"/>
                  </a:lnTo>
                  <a:lnTo>
                    <a:pt x="208" y="227"/>
                  </a:lnTo>
                  <a:lnTo>
                    <a:pt x="197" y="225"/>
                  </a:lnTo>
                  <a:lnTo>
                    <a:pt x="188" y="225"/>
                  </a:lnTo>
                  <a:lnTo>
                    <a:pt x="183" y="225"/>
                  </a:lnTo>
                  <a:lnTo>
                    <a:pt x="177" y="227"/>
                  </a:lnTo>
                  <a:lnTo>
                    <a:pt x="172" y="228"/>
                  </a:lnTo>
                  <a:lnTo>
                    <a:pt x="169" y="231"/>
                  </a:lnTo>
                  <a:lnTo>
                    <a:pt x="166" y="233"/>
                  </a:lnTo>
                  <a:lnTo>
                    <a:pt x="164" y="236"/>
                  </a:lnTo>
                  <a:lnTo>
                    <a:pt x="163" y="241"/>
                  </a:lnTo>
                  <a:lnTo>
                    <a:pt x="164" y="245"/>
                  </a:lnTo>
                  <a:lnTo>
                    <a:pt x="169" y="255"/>
                  </a:lnTo>
                  <a:lnTo>
                    <a:pt x="171" y="266"/>
                  </a:lnTo>
                  <a:lnTo>
                    <a:pt x="169" y="275"/>
                  </a:lnTo>
                  <a:lnTo>
                    <a:pt x="161" y="286"/>
                  </a:lnTo>
                  <a:lnTo>
                    <a:pt x="149" y="297"/>
                  </a:lnTo>
                  <a:lnTo>
                    <a:pt x="135" y="308"/>
                  </a:lnTo>
                  <a:lnTo>
                    <a:pt x="122" y="320"/>
                  </a:lnTo>
                  <a:lnTo>
                    <a:pt x="110" y="337"/>
                  </a:lnTo>
                  <a:lnTo>
                    <a:pt x="102" y="354"/>
                  </a:lnTo>
                  <a:lnTo>
                    <a:pt x="96" y="370"/>
                  </a:lnTo>
                  <a:lnTo>
                    <a:pt x="91" y="379"/>
                  </a:lnTo>
                  <a:lnTo>
                    <a:pt x="82" y="385"/>
                  </a:lnTo>
                  <a:lnTo>
                    <a:pt x="73" y="390"/>
                  </a:lnTo>
                  <a:lnTo>
                    <a:pt x="62" y="393"/>
                  </a:lnTo>
                  <a:lnTo>
                    <a:pt x="53" y="396"/>
                  </a:lnTo>
                  <a:lnTo>
                    <a:pt x="45" y="402"/>
                  </a:lnTo>
                  <a:lnTo>
                    <a:pt x="40" y="410"/>
                  </a:lnTo>
                  <a:lnTo>
                    <a:pt x="37" y="421"/>
                  </a:lnTo>
                  <a:lnTo>
                    <a:pt x="34" y="432"/>
                  </a:lnTo>
                  <a:lnTo>
                    <a:pt x="31" y="440"/>
                  </a:lnTo>
                  <a:lnTo>
                    <a:pt x="26" y="446"/>
                  </a:lnTo>
                  <a:lnTo>
                    <a:pt x="18" y="447"/>
                  </a:lnTo>
                  <a:lnTo>
                    <a:pt x="14" y="446"/>
                  </a:lnTo>
                  <a:lnTo>
                    <a:pt x="9" y="443"/>
                  </a:lnTo>
                  <a:lnTo>
                    <a:pt x="6" y="441"/>
                  </a:lnTo>
                  <a:lnTo>
                    <a:pt x="4" y="438"/>
                  </a:lnTo>
                  <a:lnTo>
                    <a:pt x="3" y="436"/>
                  </a:lnTo>
                  <a:lnTo>
                    <a:pt x="3" y="4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604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0"/>
            <a:ext cx="12192000" cy="249462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05850" y="337352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근대일본의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2981739" y="2732159"/>
            <a:ext cx="572494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/>
              <a:t>구미제국의 학문을 받아들임</a:t>
            </a:r>
            <a:r>
              <a:rPr lang="en-US" altLang="ko-KR" sz="3200" dirty="0"/>
              <a:t>.</a:t>
            </a:r>
          </a:p>
          <a:p>
            <a:r>
              <a:rPr lang="en-US" altLang="ko-KR" sz="3200" dirty="0"/>
              <a:t>                  ↓ </a:t>
            </a:r>
          </a:p>
          <a:p>
            <a:r>
              <a:rPr lang="en-US" altLang="ko-KR" sz="3200" dirty="0"/>
              <a:t> </a:t>
            </a:r>
            <a:r>
              <a:rPr lang="ko-KR" altLang="en-US" sz="3200" dirty="0"/>
              <a:t>메이지 정부는 문부성을 설치</a:t>
            </a:r>
            <a:endParaRPr lang="en-US" altLang="ko-KR" sz="3200" dirty="0"/>
          </a:p>
          <a:p>
            <a:r>
              <a:rPr lang="en-US" altLang="ko-KR" sz="3200" dirty="0"/>
              <a:t>                  ↓</a:t>
            </a:r>
          </a:p>
          <a:p>
            <a:r>
              <a:rPr lang="ko-KR" altLang="en-US" sz="3200" dirty="0"/>
              <a:t>           학제의 반포</a:t>
            </a:r>
            <a:endParaRPr lang="en-US" altLang="ko-KR" sz="3200" dirty="0"/>
          </a:p>
          <a:p>
            <a:r>
              <a:rPr lang="en-US" altLang="ko-KR" sz="3200" dirty="0"/>
              <a:t>                  ↓</a:t>
            </a:r>
          </a:p>
          <a:p>
            <a:r>
              <a:rPr lang="ko-KR" altLang="en-US" sz="3200" dirty="0"/>
              <a:t>   전국에 통일적인 공교육 </a:t>
            </a:r>
            <a:endParaRPr lang="en-US" altLang="ko-KR" sz="3200" dirty="0"/>
          </a:p>
          <a:p>
            <a:r>
              <a:rPr lang="en-US" altLang="ko-KR" sz="1400" dirty="0">
                <a:latin typeface="DX경필명조B" pitchFamily="2" charset="-127"/>
                <a:ea typeface="DX경필명조B" pitchFamily="2" charset="-127"/>
              </a:rPr>
              <a:t>                 </a:t>
            </a:r>
            <a:endParaRPr lang="ko-KR" altLang="en-US" sz="1400" dirty="0">
              <a:latin typeface="DX경필명조B" pitchFamily="2" charset="-127"/>
              <a:ea typeface="DX경필명조B" pitchFamily="2" charset="-127"/>
            </a:endParaRPr>
          </a:p>
        </p:txBody>
      </p:sp>
      <p:grpSp>
        <p:nvGrpSpPr>
          <p:cNvPr id="13" name="Group 3">
            <a:extLst>
              <a:ext uri="{FF2B5EF4-FFF2-40B4-BE49-F238E27FC236}">
                <a16:creationId xmlns:a16="http://schemas.microsoft.com/office/drawing/2014/main" id="{F98409B0-29A0-44DC-9487-660DDCACD241}"/>
              </a:ext>
            </a:extLst>
          </p:cNvPr>
          <p:cNvGrpSpPr>
            <a:grpSpLocks/>
          </p:cNvGrpSpPr>
          <p:nvPr/>
        </p:nvGrpSpPr>
        <p:grpSpPr bwMode="auto">
          <a:xfrm>
            <a:off x="8103704" y="4094922"/>
            <a:ext cx="2955236" cy="2629644"/>
            <a:chOff x="1442" y="962"/>
            <a:chExt cx="2702" cy="2732"/>
          </a:xfrm>
          <a:solidFill>
            <a:schemeClr val="bg2">
              <a:lumMod val="50000"/>
            </a:schemeClr>
          </a:solidFill>
        </p:grpSpPr>
        <p:sp>
          <p:nvSpPr>
            <p:cNvPr id="14" name="Freeform 4">
              <a:extLst>
                <a:ext uri="{FF2B5EF4-FFF2-40B4-BE49-F238E27FC236}">
                  <a16:creationId xmlns:a16="http://schemas.microsoft.com/office/drawing/2014/main" id="{A2AA78B8-2494-492F-9B20-393AA1CC2C17}"/>
                </a:ext>
              </a:extLst>
            </p:cNvPr>
            <p:cNvSpPr>
              <a:spLocks/>
            </p:cNvSpPr>
            <p:nvPr/>
          </p:nvSpPr>
          <p:spPr bwMode="gray">
            <a:xfrm>
              <a:off x="1583" y="3049"/>
              <a:ext cx="354" cy="514"/>
            </a:xfrm>
            <a:custGeom>
              <a:avLst/>
              <a:gdLst>
                <a:gd name="T0" fmla="*/ 4 w 708"/>
                <a:gd name="T1" fmla="*/ 215 h 1027"/>
                <a:gd name="T2" fmla="*/ 17 w 708"/>
                <a:gd name="T3" fmla="*/ 240 h 1027"/>
                <a:gd name="T4" fmla="*/ 46 w 708"/>
                <a:gd name="T5" fmla="*/ 287 h 1027"/>
                <a:gd name="T6" fmla="*/ 110 w 708"/>
                <a:gd name="T7" fmla="*/ 347 h 1027"/>
                <a:gd name="T8" fmla="*/ 95 w 708"/>
                <a:gd name="T9" fmla="*/ 366 h 1027"/>
                <a:gd name="T10" fmla="*/ 71 w 708"/>
                <a:gd name="T11" fmla="*/ 363 h 1027"/>
                <a:gd name="T12" fmla="*/ 57 w 708"/>
                <a:gd name="T13" fmla="*/ 316 h 1027"/>
                <a:gd name="T14" fmla="*/ 20 w 708"/>
                <a:gd name="T15" fmla="*/ 338 h 1027"/>
                <a:gd name="T16" fmla="*/ 60 w 708"/>
                <a:gd name="T17" fmla="*/ 414 h 1027"/>
                <a:gd name="T18" fmla="*/ 68 w 708"/>
                <a:gd name="T19" fmla="*/ 451 h 1027"/>
                <a:gd name="T20" fmla="*/ 154 w 708"/>
                <a:gd name="T21" fmla="*/ 394 h 1027"/>
                <a:gd name="T22" fmla="*/ 154 w 708"/>
                <a:gd name="T23" fmla="*/ 437 h 1027"/>
                <a:gd name="T24" fmla="*/ 228 w 708"/>
                <a:gd name="T25" fmla="*/ 427 h 1027"/>
                <a:gd name="T26" fmla="*/ 172 w 708"/>
                <a:gd name="T27" fmla="*/ 371 h 1027"/>
                <a:gd name="T28" fmla="*/ 182 w 708"/>
                <a:gd name="T29" fmla="*/ 330 h 1027"/>
                <a:gd name="T30" fmla="*/ 188 w 708"/>
                <a:gd name="T31" fmla="*/ 268 h 1027"/>
                <a:gd name="T32" fmla="*/ 241 w 708"/>
                <a:gd name="T33" fmla="*/ 285 h 1027"/>
                <a:gd name="T34" fmla="*/ 276 w 708"/>
                <a:gd name="T35" fmla="*/ 372 h 1027"/>
                <a:gd name="T36" fmla="*/ 269 w 708"/>
                <a:gd name="T37" fmla="*/ 441 h 1027"/>
                <a:gd name="T38" fmla="*/ 250 w 708"/>
                <a:gd name="T39" fmla="*/ 468 h 1027"/>
                <a:gd name="T40" fmla="*/ 289 w 708"/>
                <a:gd name="T41" fmla="*/ 484 h 1027"/>
                <a:gd name="T42" fmla="*/ 233 w 708"/>
                <a:gd name="T43" fmla="*/ 573 h 1027"/>
                <a:gd name="T44" fmla="*/ 161 w 708"/>
                <a:gd name="T45" fmla="*/ 645 h 1027"/>
                <a:gd name="T46" fmla="*/ 172 w 708"/>
                <a:gd name="T47" fmla="*/ 745 h 1027"/>
                <a:gd name="T48" fmla="*/ 172 w 708"/>
                <a:gd name="T49" fmla="*/ 854 h 1027"/>
                <a:gd name="T50" fmla="*/ 143 w 708"/>
                <a:gd name="T51" fmla="*/ 913 h 1027"/>
                <a:gd name="T52" fmla="*/ 208 w 708"/>
                <a:gd name="T53" fmla="*/ 942 h 1027"/>
                <a:gd name="T54" fmla="*/ 261 w 708"/>
                <a:gd name="T55" fmla="*/ 970 h 1027"/>
                <a:gd name="T56" fmla="*/ 248 w 708"/>
                <a:gd name="T57" fmla="*/ 906 h 1027"/>
                <a:gd name="T58" fmla="*/ 261 w 708"/>
                <a:gd name="T59" fmla="*/ 813 h 1027"/>
                <a:gd name="T60" fmla="*/ 332 w 708"/>
                <a:gd name="T61" fmla="*/ 790 h 1027"/>
                <a:gd name="T62" fmla="*/ 300 w 708"/>
                <a:gd name="T63" fmla="*/ 838 h 1027"/>
                <a:gd name="T64" fmla="*/ 317 w 708"/>
                <a:gd name="T65" fmla="*/ 897 h 1027"/>
                <a:gd name="T66" fmla="*/ 284 w 708"/>
                <a:gd name="T67" fmla="*/ 1000 h 1027"/>
                <a:gd name="T68" fmla="*/ 337 w 708"/>
                <a:gd name="T69" fmla="*/ 1009 h 1027"/>
                <a:gd name="T70" fmla="*/ 405 w 708"/>
                <a:gd name="T71" fmla="*/ 950 h 1027"/>
                <a:gd name="T72" fmla="*/ 399 w 708"/>
                <a:gd name="T73" fmla="*/ 889 h 1027"/>
                <a:gd name="T74" fmla="*/ 449 w 708"/>
                <a:gd name="T75" fmla="*/ 886 h 1027"/>
                <a:gd name="T76" fmla="*/ 508 w 708"/>
                <a:gd name="T77" fmla="*/ 850 h 1027"/>
                <a:gd name="T78" fmla="*/ 530 w 708"/>
                <a:gd name="T79" fmla="*/ 745 h 1027"/>
                <a:gd name="T80" fmla="*/ 564 w 708"/>
                <a:gd name="T81" fmla="*/ 627 h 1027"/>
                <a:gd name="T82" fmla="*/ 601 w 708"/>
                <a:gd name="T83" fmla="*/ 543 h 1027"/>
                <a:gd name="T84" fmla="*/ 632 w 708"/>
                <a:gd name="T85" fmla="*/ 478 h 1027"/>
                <a:gd name="T86" fmla="*/ 666 w 708"/>
                <a:gd name="T87" fmla="*/ 436 h 1027"/>
                <a:gd name="T88" fmla="*/ 707 w 708"/>
                <a:gd name="T89" fmla="*/ 403 h 1027"/>
                <a:gd name="T90" fmla="*/ 691 w 708"/>
                <a:gd name="T91" fmla="*/ 361 h 1027"/>
                <a:gd name="T92" fmla="*/ 691 w 708"/>
                <a:gd name="T93" fmla="*/ 330 h 1027"/>
                <a:gd name="T94" fmla="*/ 663 w 708"/>
                <a:gd name="T95" fmla="*/ 291 h 1027"/>
                <a:gd name="T96" fmla="*/ 624 w 708"/>
                <a:gd name="T97" fmla="*/ 254 h 1027"/>
                <a:gd name="T98" fmla="*/ 582 w 708"/>
                <a:gd name="T99" fmla="*/ 226 h 1027"/>
                <a:gd name="T100" fmla="*/ 643 w 708"/>
                <a:gd name="T101" fmla="*/ 153 h 1027"/>
                <a:gd name="T102" fmla="*/ 562 w 708"/>
                <a:gd name="T103" fmla="*/ 130 h 1027"/>
                <a:gd name="T104" fmla="*/ 470 w 708"/>
                <a:gd name="T105" fmla="*/ 127 h 1027"/>
                <a:gd name="T106" fmla="*/ 427 w 708"/>
                <a:gd name="T107" fmla="*/ 40 h 1027"/>
                <a:gd name="T108" fmla="*/ 365 w 708"/>
                <a:gd name="T109" fmla="*/ 1 h 1027"/>
                <a:gd name="T110" fmla="*/ 287 w 708"/>
                <a:gd name="T111" fmla="*/ 32 h 1027"/>
                <a:gd name="T112" fmla="*/ 211 w 708"/>
                <a:gd name="T113" fmla="*/ 96 h 1027"/>
                <a:gd name="T114" fmla="*/ 157 w 708"/>
                <a:gd name="T115" fmla="*/ 153 h 1027"/>
                <a:gd name="T116" fmla="*/ 132 w 708"/>
                <a:gd name="T117" fmla="*/ 152 h 1027"/>
                <a:gd name="T118" fmla="*/ 87 w 708"/>
                <a:gd name="T119" fmla="*/ 144 h 1027"/>
                <a:gd name="T120" fmla="*/ 85 w 708"/>
                <a:gd name="T121" fmla="*/ 200 h 1027"/>
                <a:gd name="T122" fmla="*/ 18 w 708"/>
                <a:gd name="T123" fmla="*/ 180 h 10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08" h="1027">
                  <a:moveTo>
                    <a:pt x="9" y="180"/>
                  </a:moveTo>
                  <a:lnTo>
                    <a:pt x="9" y="184"/>
                  </a:lnTo>
                  <a:lnTo>
                    <a:pt x="9" y="194"/>
                  </a:lnTo>
                  <a:lnTo>
                    <a:pt x="8" y="205"/>
                  </a:lnTo>
                  <a:lnTo>
                    <a:pt x="8" y="211"/>
                  </a:lnTo>
                  <a:lnTo>
                    <a:pt x="6" y="212"/>
                  </a:lnTo>
                  <a:lnTo>
                    <a:pt x="4" y="215"/>
                  </a:lnTo>
                  <a:lnTo>
                    <a:pt x="3" y="218"/>
                  </a:lnTo>
                  <a:lnTo>
                    <a:pt x="1" y="222"/>
                  </a:lnTo>
                  <a:lnTo>
                    <a:pt x="0" y="225"/>
                  </a:lnTo>
                  <a:lnTo>
                    <a:pt x="0" y="228"/>
                  </a:lnTo>
                  <a:lnTo>
                    <a:pt x="0" y="232"/>
                  </a:lnTo>
                  <a:lnTo>
                    <a:pt x="8" y="236"/>
                  </a:lnTo>
                  <a:lnTo>
                    <a:pt x="17" y="240"/>
                  </a:lnTo>
                  <a:lnTo>
                    <a:pt x="26" y="243"/>
                  </a:lnTo>
                  <a:lnTo>
                    <a:pt x="32" y="250"/>
                  </a:lnTo>
                  <a:lnTo>
                    <a:pt x="34" y="259"/>
                  </a:lnTo>
                  <a:lnTo>
                    <a:pt x="34" y="270"/>
                  </a:lnTo>
                  <a:lnTo>
                    <a:pt x="34" y="281"/>
                  </a:lnTo>
                  <a:lnTo>
                    <a:pt x="39" y="285"/>
                  </a:lnTo>
                  <a:lnTo>
                    <a:pt x="46" y="287"/>
                  </a:lnTo>
                  <a:lnTo>
                    <a:pt x="57" y="288"/>
                  </a:lnTo>
                  <a:lnTo>
                    <a:pt x="71" y="291"/>
                  </a:lnTo>
                  <a:lnTo>
                    <a:pt x="82" y="298"/>
                  </a:lnTo>
                  <a:lnTo>
                    <a:pt x="91" y="310"/>
                  </a:lnTo>
                  <a:lnTo>
                    <a:pt x="99" y="323"/>
                  </a:lnTo>
                  <a:lnTo>
                    <a:pt x="105" y="336"/>
                  </a:lnTo>
                  <a:lnTo>
                    <a:pt x="110" y="347"/>
                  </a:lnTo>
                  <a:lnTo>
                    <a:pt x="110" y="352"/>
                  </a:lnTo>
                  <a:lnTo>
                    <a:pt x="110" y="355"/>
                  </a:lnTo>
                  <a:lnTo>
                    <a:pt x="109" y="358"/>
                  </a:lnTo>
                  <a:lnTo>
                    <a:pt x="105" y="360"/>
                  </a:lnTo>
                  <a:lnTo>
                    <a:pt x="102" y="361"/>
                  </a:lnTo>
                  <a:lnTo>
                    <a:pt x="98" y="364"/>
                  </a:lnTo>
                  <a:lnTo>
                    <a:pt x="95" y="366"/>
                  </a:lnTo>
                  <a:lnTo>
                    <a:pt x="90" y="368"/>
                  </a:lnTo>
                  <a:lnTo>
                    <a:pt x="88" y="371"/>
                  </a:lnTo>
                  <a:lnTo>
                    <a:pt x="85" y="371"/>
                  </a:lnTo>
                  <a:lnTo>
                    <a:pt x="82" y="371"/>
                  </a:lnTo>
                  <a:lnTo>
                    <a:pt x="77" y="369"/>
                  </a:lnTo>
                  <a:lnTo>
                    <a:pt x="74" y="366"/>
                  </a:lnTo>
                  <a:lnTo>
                    <a:pt x="71" y="363"/>
                  </a:lnTo>
                  <a:lnTo>
                    <a:pt x="70" y="360"/>
                  </a:lnTo>
                  <a:lnTo>
                    <a:pt x="67" y="355"/>
                  </a:lnTo>
                  <a:lnTo>
                    <a:pt x="65" y="350"/>
                  </a:lnTo>
                  <a:lnTo>
                    <a:pt x="65" y="347"/>
                  </a:lnTo>
                  <a:lnTo>
                    <a:pt x="64" y="340"/>
                  </a:lnTo>
                  <a:lnTo>
                    <a:pt x="60" y="329"/>
                  </a:lnTo>
                  <a:lnTo>
                    <a:pt x="57" y="316"/>
                  </a:lnTo>
                  <a:lnTo>
                    <a:pt x="51" y="304"/>
                  </a:lnTo>
                  <a:lnTo>
                    <a:pt x="45" y="296"/>
                  </a:lnTo>
                  <a:lnTo>
                    <a:pt x="39" y="295"/>
                  </a:lnTo>
                  <a:lnTo>
                    <a:pt x="32" y="299"/>
                  </a:lnTo>
                  <a:lnTo>
                    <a:pt x="28" y="310"/>
                  </a:lnTo>
                  <a:lnTo>
                    <a:pt x="23" y="324"/>
                  </a:lnTo>
                  <a:lnTo>
                    <a:pt x="20" y="338"/>
                  </a:lnTo>
                  <a:lnTo>
                    <a:pt x="22" y="354"/>
                  </a:lnTo>
                  <a:lnTo>
                    <a:pt x="26" y="364"/>
                  </a:lnTo>
                  <a:lnTo>
                    <a:pt x="36" y="375"/>
                  </a:lnTo>
                  <a:lnTo>
                    <a:pt x="46" y="385"/>
                  </a:lnTo>
                  <a:lnTo>
                    <a:pt x="56" y="394"/>
                  </a:lnTo>
                  <a:lnTo>
                    <a:pt x="62" y="403"/>
                  </a:lnTo>
                  <a:lnTo>
                    <a:pt x="60" y="414"/>
                  </a:lnTo>
                  <a:lnTo>
                    <a:pt x="57" y="425"/>
                  </a:lnTo>
                  <a:lnTo>
                    <a:pt x="54" y="437"/>
                  </a:lnTo>
                  <a:lnTo>
                    <a:pt x="53" y="448"/>
                  </a:lnTo>
                  <a:lnTo>
                    <a:pt x="53" y="456"/>
                  </a:lnTo>
                  <a:lnTo>
                    <a:pt x="54" y="461"/>
                  </a:lnTo>
                  <a:lnTo>
                    <a:pt x="59" y="459"/>
                  </a:lnTo>
                  <a:lnTo>
                    <a:pt x="68" y="451"/>
                  </a:lnTo>
                  <a:lnTo>
                    <a:pt x="79" y="437"/>
                  </a:lnTo>
                  <a:lnTo>
                    <a:pt x="93" y="423"/>
                  </a:lnTo>
                  <a:lnTo>
                    <a:pt x="105" y="413"/>
                  </a:lnTo>
                  <a:lnTo>
                    <a:pt x="121" y="406"/>
                  </a:lnTo>
                  <a:lnTo>
                    <a:pt x="132" y="403"/>
                  </a:lnTo>
                  <a:lnTo>
                    <a:pt x="144" y="399"/>
                  </a:lnTo>
                  <a:lnTo>
                    <a:pt x="154" y="394"/>
                  </a:lnTo>
                  <a:lnTo>
                    <a:pt x="163" y="391"/>
                  </a:lnTo>
                  <a:lnTo>
                    <a:pt x="169" y="392"/>
                  </a:lnTo>
                  <a:lnTo>
                    <a:pt x="172" y="397"/>
                  </a:lnTo>
                  <a:lnTo>
                    <a:pt x="172" y="408"/>
                  </a:lnTo>
                  <a:lnTo>
                    <a:pt x="166" y="419"/>
                  </a:lnTo>
                  <a:lnTo>
                    <a:pt x="158" y="428"/>
                  </a:lnTo>
                  <a:lnTo>
                    <a:pt x="154" y="437"/>
                  </a:lnTo>
                  <a:lnTo>
                    <a:pt x="157" y="447"/>
                  </a:lnTo>
                  <a:lnTo>
                    <a:pt x="166" y="454"/>
                  </a:lnTo>
                  <a:lnTo>
                    <a:pt x="180" y="458"/>
                  </a:lnTo>
                  <a:lnTo>
                    <a:pt x="194" y="456"/>
                  </a:lnTo>
                  <a:lnTo>
                    <a:pt x="208" y="450"/>
                  </a:lnTo>
                  <a:lnTo>
                    <a:pt x="219" y="439"/>
                  </a:lnTo>
                  <a:lnTo>
                    <a:pt x="228" y="427"/>
                  </a:lnTo>
                  <a:lnTo>
                    <a:pt x="233" y="414"/>
                  </a:lnTo>
                  <a:lnTo>
                    <a:pt x="231" y="399"/>
                  </a:lnTo>
                  <a:lnTo>
                    <a:pt x="227" y="391"/>
                  </a:lnTo>
                  <a:lnTo>
                    <a:pt x="214" y="383"/>
                  </a:lnTo>
                  <a:lnTo>
                    <a:pt x="200" y="378"/>
                  </a:lnTo>
                  <a:lnTo>
                    <a:pt x="186" y="374"/>
                  </a:lnTo>
                  <a:lnTo>
                    <a:pt x="172" y="371"/>
                  </a:lnTo>
                  <a:lnTo>
                    <a:pt x="164" y="369"/>
                  </a:lnTo>
                  <a:lnTo>
                    <a:pt x="160" y="364"/>
                  </a:lnTo>
                  <a:lnTo>
                    <a:pt x="161" y="360"/>
                  </a:lnTo>
                  <a:lnTo>
                    <a:pt x="168" y="354"/>
                  </a:lnTo>
                  <a:lnTo>
                    <a:pt x="174" y="346"/>
                  </a:lnTo>
                  <a:lnTo>
                    <a:pt x="180" y="340"/>
                  </a:lnTo>
                  <a:lnTo>
                    <a:pt x="182" y="330"/>
                  </a:lnTo>
                  <a:lnTo>
                    <a:pt x="180" y="319"/>
                  </a:lnTo>
                  <a:lnTo>
                    <a:pt x="175" y="309"/>
                  </a:lnTo>
                  <a:lnTo>
                    <a:pt x="172" y="296"/>
                  </a:lnTo>
                  <a:lnTo>
                    <a:pt x="172" y="287"/>
                  </a:lnTo>
                  <a:lnTo>
                    <a:pt x="174" y="281"/>
                  </a:lnTo>
                  <a:lnTo>
                    <a:pt x="180" y="274"/>
                  </a:lnTo>
                  <a:lnTo>
                    <a:pt x="188" y="268"/>
                  </a:lnTo>
                  <a:lnTo>
                    <a:pt x="196" y="262"/>
                  </a:lnTo>
                  <a:lnTo>
                    <a:pt x="202" y="259"/>
                  </a:lnTo>
                  <a:lnTo>
                    <a:pt x="208" y="260"/>
                  </a:lnTo>
                  <a:lnTo>
                    <a:pt x="214" y="265"/>
                  </a:lnTo>
                  <a:lnTo>
                    <a:pt x="224" y="271"/>
                  </a:lnTo>
                  <a:lnTo>
                    <a:pt x="233" y="277"/>
                  </a:lnTo>
                  <a:lnTo>
                    <a:pt x="241" y="285"/>
                  </a:lnTo>
                  <a:lnTo>
                    <a:pt x="244" y="293"/>
                  </a:lnTo>
                  <a:lnTo>
                    <a:pt x="245" y="307"/>
                  </a:lnTo>
                  <a:lnTo>
                    <a:pt x="247" y="326"/>
                  </a:lnTo>
                  <a:lnTo>
                    <a:pt x="251" y="344"/>
                  </a:lnTo>
                  <a:lnTo>
                    <a:pt x="258" y="357"/>
                  </a:lnTo>
                  <a:lnTo>
                    <a:pt x="265" y="364"/>
                  </a:lnTo>
                  <a:lnTo>
                    <a:pt x="276" y="372"/>
                  </a:lnTo>
                  <a:lnTo>
                    <a:pt x="286" y="382"/>
                  </a:lnTo>
                  <a:lnTo>
                    <a:pt x="293" y="391"/>
                  </a:lnTo>
                  <a:lnTo>
                    <a:pt x="295" y="400"/>
                  </a:lnTo>
                  <a:lnTo>
                    <a:pt x="289" y="416"/>
                  </a:lnTo>
                  <a:lnTo>
                    <a:pt x="281" y="430"/>
                  </a:lnTo>
                  <a:lnTo>
                    <a:pt x="275" y="437"/>
                  </a:lnTo>
                  <a:lnTo>
                    <a:pt x="269" y="441"/>
                  </a:lnTo>
                  <a:lnTo>
                    <a:pt x="261" y="445"/>
                  </a:lnTo>
                  <a:lnTo>
                    <a:pt x="251" y="451"/>
                  </a:lnTo>
                  <a:lnTo>
                    <a:pt x="244" y="458"/>
                  </a:lnTo>
                  <a:lnTo>
                    <a:pt x="237" y="464"/>
                  </a:lnTo>
                  <a:lnTo>
                    <a:pt x="236" y="468"/>
                  </a:lnTo>
                  <a:lnTo>
                    <a:pt x="239" y="470"/>
                  </a:lnTo>
                  <a:lnTo>
                    <a:pt x="250" y="468"/>
                  </a:lnTo>
                  <a:lnTo>
                    <a:pt x="259" y="465"/>
                  </a:lnTo>
                  <a:lnTo>
                    <a:pt x="270" y="461"/>
                  </a:lnTo>
                  <a:lnTo>
                    <a:pt x="278" y="458"/>
                  </a:lnTo>
                  <a:lnTo>
                    <a:pt x="286" y="458"/>
                  </a:lnTo>
                  <a:lnTo>
                    <a:pt x="292" y="462"/>
                  </a:lnTo>
                  <a:lnTo>
                    <a:pt x="292" y="472"/>
                  </a:lnTo>
                  <a:lnTo>
                    <a:pt x="289" y="484"/>
                  </a:lnTo>
                  <a:lnTo>
                    <a:pt x="281" y="496"/>
                  </a:lnTo>
                  <a:lnTo>
                    <a:pt x="273" y="507"/>
                  </a:lnTo>
                  <a:lnTo>
                    <a:pt x="267" y="517"/>
                  </a:lnTo>
                  <a:lnTo>
                    <a:pt x="261" y="529"/>
                  </a:lnTo>
                  <a:lnTo>
                    <a:pt x="251" y="545"/>
                  </a:lnTo>
                  <a:lnTo>
                    <a:pt x="242" y="560"/>
                  </a:lnTo>
                  <a:lnTo>
                    <a:pt x="233" y="573"/>
                  </a:lnTo>
                  <a:lnTo>
                    <a:pt x="222" y="591"/>
                  </a:lnTo>
                  <a:lnTo>
                    <a:pt x="210" y="610"/>
                  </a:lnTo>
                  <a:lnTo>
                    <a:pt x="196" y="627"/>
                  </a:lnTo>
                  <a:lnTo>
                    <a:pt x="186" y="635"/>
                  </a:lnTo>
                  <a:lnTo>
                    <a:pt x="177" y="638"/>
                  </a:lnTo>
                  <a:lnTo>
                    <a:pt x="168" y="641"/>
                  </a:lnTo>
                  <a:lnTo>
                    <a:pt x="161" y="645"/>
                  </a:lnTo>
                  <a:lnTo>
                    <a:pt x="157" y="653"/>
                  </a:lnTo>
                  <a:lnTo>
                    <a:pt x="152" y="673"/>
                  </a:lnTo>
                  <a:lnTo>
                    <a:pt x="152" y="695"/>
                  </a:lnTo>
                  <a:lnTo>
                    <a:pt x="157" y="720"/>
                  </a:lnTo>
                  <a:lnTo>
                    <a:pt x="161" y="731"/>
                  </a:lnTo>
                  <a:lnTo>
                    <a:pt x="168" y="739"/>
                  </a:lnTo>
                  <a:lnTo>
                    <a:pt x="172" y="745"/>
                  </a:lnTo>
                  <a:lnTo>
                    <a:pt x="177" y="754"/>
                  </a:lnTo>
                  <a:lnTo>
                    <a:pt x="182" y="768"/>
                  </a:lnTo>
                  <a:lnTo>
                    <a:pt x="185" y="788"/>
                  </a:lnTo>
                  <a:lnTo>
                    <a:pt x="186" y="807"/>
                  </a:lnTo>
                  <a:lnTo>
                    <a:pt x="186" y="824"/>
                  </a:lnTo>
                  <a:lnTo>
                    <a:pt x="180" y="843"/>
                  </a:lnTo>
                  <a:lnTo>
                    <a:pt x="172" y="854"/>
                  </a:lnTo>
                  <a:lnTo>
                    <a:pt x="161" y="860"/>
                  </a:lnTo>
                  <a:lnTo>
                    <a:pt x="152" y="866"/>
                  </a:lnTo>
                  <a:lnTo>
                    <a:pt x="144" y="871"/>
                  </a:lnTo>
                  <a:lnTo>
                    <a:pt x="138" y="875"/>
                  </a:lnTo>
                  <a:lnTo>
                    <a:pt x="137" y="885"/>
                  </a:lnTo>
                  <a:lnTo>
                    <a:pt x="138" y="899"/>
                  </a:lnTo>
                  <a:lnTo>
                    <a:pt x="143" y="913"/>
                  </a:lnTo>
                  <a:lnTo>
                    <a:pt x="149" y="923"/>
                  </a:lnTo>
                  <a:lnTo>
                    <a:pt x="160" y="930"/>
                  </a:lnTo>
                  <a:lnTo>
                    <a:pt x="171" y="933"/>
                  </a:lnTo>
                  <a:lnTo>
                    <a:pt x="178" y="933"/>
                  </a:lnTo>
                  <a:lnTo>
                    <a:pt x="188" y="933"/>
                  </a:lnTo>
                  <a:lnTo>
                    <a:pt x="197" y="934"/>
                  </a:lnTo>
                  <a:lnTo>
                    <a:pt x="208" y="942"/>
                  </a:lnTo>
                  <a:lnTo>
                    <a:pt x="217" y="950"/>
                  </a:lnTo>
                  <a:lnTo>
                    <a:pt x="222" y="956"/>
                  </a:lnTo>
                  <a:lnTo>
                    <a:pt x="225" y="959"/>
                  </a:lnTo>
                  <a:lnTo>
                    <a:pt x="230" y="962"/>
                  </a:lnTo>
                  <a:lnTo>
                    <a:pt x="239" y="965"/>
                  </a:lnTo>
                  <a:lnTo>
                    <a:pt x="251" y="968"/>
                  </a:lnTo>
                  <a:lnTo>
                    <a:pt x="261" y="970"/>
                  </a:lnTo>
                  <a:lnTo>
                    <a:pt x="270" y="968"/>
                  </a:lnTo>
                  <a:lnTo>
                    <a:pt x="276" y="964"/>
                  </a:lnTo>
                  <a:lnTo>
                    <a:pt x="278" y="954"/>
                  </a:lnTo>
                  <a:lnTo>
                    <a:pt x="275" y="942"/>
                  </a:lnTo>
                  <a:lnTo>
                    <a:pt x="267" y="930"/>
                  </a:lnTo>
                  <a:lnTo>
                    <a:pt x="256" y="919"/>
                  </a:lnTo>
                  <a:lnTo>
                    <a:pt x="248" y="906"/>
                  </a:lnTo>
                  <a:lnTo>
                    <a:pt x="247" y="892"/>
                  </a:lnTo>
                  <a:lnTo>
                    <a:pt x="245" y="877"/>
                  </a:lnTo>
                  <a:lnTo>
                    <a:pt x="244" y="864"/>
                  </a:lnTo>
                  <a:lnTo>
                    <a:pt x="241" y="852"/>
                  </a:lnTo>
                  <a:lnTo>
                    <a:pt x="242" y="841"/>
                  </a:lnTo>
                  <a:lnTo>
                    <a:pt x="250" y="829"/>
                  </a:lnTo>
                  <a:lnTo>
                    <a:pt x="261" y="813"/>
                  </a:lnTo>
                  <a:lnTo>
                    <a:pt x="270" y="798"/>
                  </a:lnTo>
                  <a:lnTo>
                    <a:pt x="279" y="787"/>
                  </a:lnTo>
                  <a:lnTo>
                    <a:pt x="289" y="781"/>
                  </a:lnTo>
                  <a:lnTo>
                    <a:pt x="301" y="776"/>
                  </a:lnTo>
                  <a:lnTo>
                    <a:pt x="314" y="776"/>
                  </a:lnTo>
                  <a:lnTo>
                    <a:pt x="326" y="781"/>
                  </a:lnTo>
                  <a:lnTo>
                    <a:pt x="332" y="790"/>
                  </a:lnTo>
                  <a:lnTo>
                    <a:pt x="334" y="799"/>
                  </a:lnTo>
                  <a:lnTo>
                    <a:pt x="331" y="810"/>
                  </a:lnTo>
                  <a:lnTo>
                    <a:pt x="324" y="823"/>
                  </a:lnTo>
                  <a:lnTo>
                    <a:pt x="320" y="829"/>
                  </a:lnTo>
                  <a:lnTo>
                    <a:pt x="312" y="832"/>
                  </a:lnTo>
                  <a:lnTo>
                    <a:pt x="306" y="835"/>
                  </a:lnTo>
                  <a:lnTo>
                    <a:pt x="300" y="838"/>
                  </a:lnTo>
                  <a:lnTo>
                    <a:pt x="295" y="843"/>
                  </a:lnTo>
                  <a:lnTo>
                    <a:pt x="295" y="850"/>
                  </a:lnTo>
                  <a:lnTo>
                    <a:pt x="300" y="861"/>
                  </a:lnTo>
                  <a:lnTo>
                    <a:pt x="304" y="869"/>
                  </a:lnTo>
                  <a:lnTo>
                    <a:pt x="311" y="877"/>
                  </a:lnTo>
                  <a:lnTo>
                    <a:pt x="315" y="886"/>
                  </a:lnTo>
                  <a:lnTo>
                    <a:pt x="317" y="897"/>
                  </a:lnTo>
                  <a:lnTo>
                    <a:pt x="318" y="913"/>
                  </a:lnTo>
                  <a:lnTo>
                    <a:pt x="321" y="927"/>
                  </a:lnTo>
                  <a:lnTo>
                    <a:pt x="321" y="941"/>
                  </a:lnTo>
                  <a:lnTo>
                    <a:pt x="317" y="954"/>
                  </a:lnTo>
                  <a:lnTo>
                    <a:pt x="306" y="970"/>
                  </a:lnTo>
                  <a:lnTo>
                    <a:pt x="295" y="986"/>
                  </a:lnTo>
                  <a:lnTo>
                    <a:pt x="284" y="1000"/>
                  </a:lnTo>
                  <a:lnTo>
                    <a:pt x="279" y="1010"/>
                  </a:lnTo>
                  <a:lnTo>
                    <a:pt x="281" y="1020"/>
                  </a:lnTo>
                  <a:lnTo>
                    <a:pt x="284" y="1026"/>
                  </a:lnTo>
                  <a:lnTo>
                    <a:pt x="290" y="1027"/>
                  </a:lnTo>
                  <a:lnTo>
                    <a:pt x="301" y="1026"/>
                  </a:lnTo>
                  <a:lnTo>
                    <a:pt x="317" y="1020"/>
                  </a:lnTo>
                  <a:lnTo>
                    <a:pt x="337" y="1009"/>
                  </a:lnTo>
                  <a:lnTo>
                    <a:pt x="352" y="998"/>
                  </a:lnTo>
                  <a:lnTo>
                    <a:pt x="365" y="989"/>
                  </a:lnTo>
                  <a:lnTo>
                    <a:pt x="376" y="976"/>
                  </a:lnTo>
                  <a:lnTo>
                    <a:pt x="384" y="967"/>
                  </a:lnTo>
                  <a:lnTo>
                    <a:pt x="390" y="961"/>
                  </a:lnTo>
                  <a:lnTo>
                    <a:pt x="396" y="956"/>
                  </a:lnTo>
                  <a:lnTo>
                    <a:pt x="405" y="950"/>
                  </a:lnTo>
                  <a:lnTo>
                    <a:pt x="413" y="944"/>
                  </a:lnTo>
                  <a:lnTo>
                    <a:pt x="416" y="933"/>
                  </a:lnTo>
                  <a:lnTo>
                    <a:pt x="415" y="923"/>
                  </a:lnTo>
                  <a:lnTo>
                    <a:pt x="408" y="916"/>
                  </a:lnTo>
                  <a:lnTo>
                    <a:pt x="402" y="908"/>
                  </a:lnTo>
                  <a:lnTo>
                    <a:pt x="399" y="899"/>
                  </a:lnTo>
                  <a:lnTo>
                    <a:pt x="399" y="889"/>
                  </a:lnTo>
                  <a:lnTo>
                    <a:pt x="402" y="880"/>
                  </a:lnTo>
                  <a:lnTo>
                    <a:pt x="410" y="874"/>
                  </a:lnTo>
                  <a:lnTo>
                    <a:pt x="419" y="871"/>
                  </a:lnTo>
                  <a:lnTo>
                    <a:pt x="427" y="868"/>
                  </a:lnTo>
                  <a:lnTo>
                    <a:pt x="435" y="869"/>
                  </a:lnTo>
                  <a:lnTo>
                    <a:pt x="443" y="877"/>
                  </a:lnTo>
                  <a:lnTo>
                    <a:pt x="449" y="886"/>
                  </a:lnTo>
                  <a:lnTo>
                    <a:pt x="453" y="895"/>
                  </a:lnTo>
                  <a:lnTo>
                    <a:pt x="460" y="902"/>
                  </a:lnTo>
                  <a:lnTo>
                    <a:pt x="466" y="905"/>
                  </a:lnTo>
                  <a:lnTo>
                    <a:pt x="475" y="902"/>
                  </a:lnTo>
                  <a:lnTo>
                    <a:pt x="488" y="889"/>
                  </a:lnTo>
                  <a:lnTo>
                    <a:pt x="498" y="871"/>
                  </a:lnTo>
                  <a:lnTo>
                    <a:pt x="508" y="850"/>
                  </a:lnTo>
                  <a:lnTo>
                    <a:pt x="516" y="832"/>
                  </a:lnTo>
                  <a:lnTo>
                    <a:pt x="523" y="815"/>
                  </a:lnTo>
                  <a:lnTo>
                    <a:pt x="531" y="798"/>
                  </a:lnTo>
                  <a:lnTo>
                    <a:pt x="537" y="782"/>
                  </a:lnTo>
                  <a:lnTo>
                    <a:pt x="539" y="770"/>
                  </a:lnTo>
                  <a:lnTo>
                    <a:pt x="534" y="757"/>
                  </a:lnTo>
                  <a:lnTo>
                    <a:pt x="530" y="745"/>
                  </a:lnTo>
                  <a:lnTo>
                    <a:pt x="526" y="732"/>
                  </a:lnTo>
                  <a:lnTo>
                    <a:pt x="530" y="718"/>
                  </a:lnTo>
                  <a:lnTo>
                    <a:pt x="533" y="709"/>
                  </a:lnTo>
                  <a:lnTo>
                    <a:pt x="539" y="694"/>
                  </a:lnTo>
                  <a:lnTo>
                    <a:pt x="547" y="673"/>
                  </a:lnTo>
                  <a:lnTo>
                    <a:pt x="556" y="650"/>
                  </a:lnTo>
                  <a:lnTo>
                    <a:pt x="564" y="627"/>
                  </a:lnTo>
                  <a:lnTo>
                    <a:pt x="571" y="607"/>
                  </a:lnTo>
                  <a:lnTo>
                    <a:pt x="578" y="590"/>
                  </a:lnTo>
                  <a:lnTo>
                    <a:pt x="582" y="579"/>
                  </a:lnTo>
                  <a:lnTo>
                    <a:pt x="587" y="568"/>
                  </a:lnTo>
                  <a:lnTo>
                    <a:pt x="590" y="559"/>
                  </a:lnTo>
                  <a:lnTo>
                    <a:pt x="595" y="551"/>
                  </a:lnTo>
                  <a:lnTo>
                    <a:pt x="601" y="543"/>
                  </a:lnTo>
                  <a:lnTo>
                    <a:pt x="610" y="532"/>
                  </a:lnTo>
                  <a:lnTo>
                    <a:pt x="618" y="520"/>
                  </a:lnTo>
                  <a:lnTo>
                    <a:pt x="620" y="510"/>
                  </a:lnTo>
                  <a:lnTo>
                    <a:pt x="620" y="503"/>
                  </a:lnTo>
                  <a:lnTo>
                    <a:pt x="621" y="495"/>
                  </a:lnTo>
                  <a:lnTo>
                    <a:pt x="626" y="486"/>
                  </a:lnTo>
                  <a:lnTo>
                    <a:pt x="632" y="478"/>
                  </a:lnTo>
                  <a:lnTo>
                    <a:pt x="638" y="473"/>
                  </a:lnTo>
                  <a:lnTo>
                    <a:pt x="644" y="470"/>
                  </a:lnTo>
                  <a:lnTo>
                    <a:pt x="651" y="464"/>
                  </a:lnTo>
                  <a:lnTo>
                    <a:pt x="658" y="456"/>
                  </a:lnTo>
                  <a:lnTo>
                    <a:pt x="665" y="448"/>
                  </a:lnTo>
                  <a:lnTo>
                    <a:pt x="666" y="442"/>
                  </a:lnTo>
                  <a:lnTo>
                    <a:pt x="666" y="436"/>
                  </a:lnTo>
                  <a:lnTo>
                    <a:pt x="666" y="431"/>
                  </a:lnTo>
                  <a:lnTo>
                    <a:pt x="671" y="428"/>
                  </a:lnTo>
                  <a:lnTo>
                    <a:pt x="680" y="427"/>
                  </a:lnTo>
                  <a:lnTo>
                    <a:pt x="693" y="423"/>
                  </a:lnTo>
                  <a:lnTo>
                    <a:pt x="700" y="419"/>
                  </a:lnTo>
                  <a:lnTo>
                    <a:pt x="705" y="413"/>
                  </a:lnTo>
                  <a:lnTo>
                    <a:pt x="707" y="403"/>
                  </a:lnTo>
                  <a:lnTo>
                    <a:pt x="708" y="392"/>
                  </a:lnTo>
                  <a:lnTo>
                    <a:pt x="708" y="382"/>
                  </a:lnTo>
                  <a:lnTo>
                    <a:pt x="707" y="375"/>
                  </a:lnTo>
                  <a:lnTo>
                    <a:pt x="702" y="371"/>
                  </a:lnTo>
                  <a:lnTo>
                    <a:pt x="697" y="366"/>
                  </a:lnTo>
                  <a:lnTo>
                    <a:pt x="694" y="364"/>
                  </a:lnTo>
                  <a:lnTo>
                    <a:pt x="691" y="361"/>
                  </a:lnTo>
                  <a:lnTo>
                    <a:pt x="688" y="360"/>
                  </a:lnTo>
                  <a:lnTo>
                    <a:pt x="686" y="358"/>
                  </a:lnTo>
                  <a:lnTo>
                    <a:pt x="685" y="355"/>
                  </a:lnTo>
                  <a:lnTo>
                    <a:pt x="685" y="352"/>
                  </a:lnTo>
                  <a:lnTo>
                    <a:pt x="686" y="347"/>
                  </a:lnTo>
                  <a:lnTo>
                    <a:pt x="688" y="341"/>
                  </a:lnTo>
                  <a:lnTo>
                    <a:pt x="691" y="330"/>
                  </a:lnTo>
                  <a:lnTo>
                    <a:pt x="691" y="323"/>
                  </a:lnTo>
                  <a:lnTo>
                    <a:pt x="688" y="318"/>
                  </a:lnTo>
                  <a:lnTo>
                    <a:pt x="682" y="313"/>
                  </a:lnTo>
                  <a:lnTo>
                    <a:pt x="674" y="310"/>
                  </a:lnTo>
                  <a:lnTo>
                    <a:pt x="668" y="305"/>
                  </a:lnTo>
                  <a:lnTo>
                    <a:pt x="663" y="299"/>
                  </a:lnTo>
                  <a:lnTo>
                    <a:pt x="663" y="291"/>
                  </a:lnTo>
                  <a:lnTo>
                    <a:pt x="668" y="284"/>
                  </a:lnTo>
                  <a:lnTo>
                    <a:pt x="672" y="274"/>
                  </a:lnTo>
                  <a:lnTo>
                    <a:pt x="674" y="268"/>
                  </a:lnTo>
                  <a:lnTo>
                    <a:pt x="671" y="264"/>
                  </a:lnTo>
                  <a:lnTo>
                    <a:pt x="660" y="259"/>
                  </a:lnTo>
                  <a:lnTo>
                    <a:pt x="643" y="256"/>
                  </a:lnTo>
                  <a:lnTo>
                    <a:pt x="624" y="254"/>
                  </a:lnTo>
                  <a:lnTo>
                    <a:pt x="607" y="254"/>
                  </a:lnTo>
                  <a:lnTo>
                    <a:pt x="593" y="254"/>
                  </a:lnTo>
                  <a:lnTo>
                    <a:pt x="581" y="253"/>
                  </a:lnTo>
                  <a:lnTo>
                    <a:pt x="575" y="250"/>
                  </a:lnTo>
                  <a:lnTo>
                    <a:pt x="573" y="243"/>
                  </a:lnTo>
                  <a:lnTo>
                    <a:pt x="578" y="232"/>
                  </a:lnTo>
                  <a:lnTo>
                    <a:pt x="582" y="226"/>
                  </a:lnTo>
                  <a:lnTo>
                    <a:pt x="590" y="220"/>
                  </a:lnTo>
                  <a:lnTo>
                    <a:pt x="603" y="214"/>
                  </a:lnTo>
                  <a:lnTo>
                    <a:pt x="615" y="205"/>
                  </a:lnTo>
                  <a:lnTo>
                    <a:pt x="629" y="194"/>
                  </a:lnTo>
                  <a:lnTo>
                    <a:pt x="640" y="180"/>
                  </a:lnTo>
                  <a:lnTo>
                    <a:pt x="644" y="166"/>
                  </a:lnTo>
                  <a:lnTo>
                    <a:pt x="643" y="153"/>
                  </a:lnTo>
                  <a:lnTo>
                    <a:pt x="634" y="138"/>
                  </a:lnTo>
                  <a:lnTo>
                    <a:pt x="623" y="124"/>
                  </a:lnTo>
                  <a:lnTo>
                    <a:pt x="612" y="113"/>
                  </a:lnTo>
                  <a:lnTo>
                    <a:pt x="598" y="108"/>
                  </a:lnTo>
                  <a:lnTo>
                    <a:pt x="587" y="113"/>
                  </a:lnTo>
                  <a:lnTo>
                    <a:pt x="575" y="121"/>
                  </a:lnTo>
                  <a:lnTo>
                    <a:pt x="562" y="130"/>
                  </a:lnTo>
                  <a:lnTo>
                    <a:pt x="551" y="139"/>
                  </a:lnTo>
                  <a:lnTo>
                    <a:pt x="540" y="144"/>
                  </a:lnTo>
                  <a:lnTo>
                    <a:pt x="530" y="144"/>
                  </a:lnTo>
                  <a:lnTo>
                    <a:pt x="514" y="144"/>
                  </a:lnTo>
                  <a:lnTo>
                    <a:pt x="497" y="141"/>
                  </a:lnTo>
                  <a:lnTo>
                    <a:pt x="483" y="136"/>
                  </a:lnTo>
                  <a:lnTo>
                    <a:pt x="470" y="127"/>
                  </a:lnTo>
                  <a:lnTo>
                    <a:pt x="461" y="113"/>
                  </a:lnTo>
                  <a:lnTo>
                    <a:pt x="453" y="104"/>
                  </a:lnTo>
                  <a:lnTo>
                    <a:pt x="447" y="91"/>
                  </a:lnTo>
                  <a:lnTo>
                    <a:pt x="438" y="79"/>
                  </a:lnTo>
                  <a:lnTo>
                    <a:pt x="433" y="68"/>
                  </a:lnTo>
                  <a:lnTo>
                    <a:pt x="430" y="54"/>
                  </a:lnTo>
                  <a:lnTo>
                    <a:pt x="427" y="40"/>
                  </a:lnTo>
                  <a:lnTo>
                    <a:pt x="424" y="27"/>
                  </a:lnTo>
                  <a:lnTo>
                    <a:pt x="419" y="17"/>
                  </a:lnTo>
                  <a:lnTo>
                    <a:pt x="411" y="12"/>
                  </a:lnTo>
                  <a:lnTo>
                    <a:pt x="396" y="10"/>
                  </a:lnTo>
                  <a:lnTo>
                    <a:pt x="382" y="9"/>
                  </a:lnTo>
                  <a:lnTo>
                    <a:pt x="371" y="4"/>
                  </a:lnTo>
                  <a:lnTo>
                    <a:pt x="365" y="1"/>
                  </a:lnTo>
                  <a:lnTo>
                    <a:pt x="359" y="0"/>
                  </a:lnTo>
                  <a:lnTo>
                    <a:pt x="348" y="1"/>
                  </a:lnTo>
                  <a:lnTo>
                    <a:pt x="335" y="6"/>
                  </a:lnTo>
                  <a:lnTo>
                    <a:pt x="321" y="12"/>
                  </a:lnTo>
                  <a:lnTo>
                    <a:pt x="309" y="18"/>
                  </a:lnTo>
                  <a:lnTo>
                    <a:pt x="300" y="23"/>
                  </a:lnTo>
                  <a:lnTo>
                    <a:pt x="287" y="32"/>
                  </a:lnTo>
                  <a:lnTo>
                    <a:pt x="281" y="46"/>
                  </a:lnTo>
                  <a:lnTo>
                    <a:pt x="273" y="65"/>
                  </a:lnTo>
                  <a:lnTo>
                    <a:pt x="265" y="79"/>
                  </a:lnTo>
                  <a:lnTo>
                    <a:pt x="253" y="88"/>
                  </a:lnTo>
                  <a:lnTo>
                    <a:pt x="237" y="94"/>
                  </a:lnTo>
                  <a:lnTo>
                    <a:pt x="224" y="96"/>
                  </a:lnTo>
                  <a:lnTo>
                    <a:pt x="211" y="96"/>
                  </a:lnTo>
                  <a:lnTo>
                    <a:pt x="199" y="97"/>
                  </a:lnTo>
                  <a:lnTo>
                    <a:pt x="188" y="100"/>
                  </a:lnTo>
                  <a:lnTo>
                    <a:pt x="180" y="107"/>
                  </a:lnTo>
                  <a:lnTo>
                    <a:pt x="177" y="114"/>
                  </a:lnTo>
                  <a:lnTo>
                    <a:pt x="174" y="128"/>
                  </a:lnTo>
                  <a:lnTo>
                    <a:pt x="166" y="142"/>
                  </a:lnTo>
                  <a:lnTo>
                    <a:pt x="157" y="153"/>
                  </a:lnTo>
                  <a:lnTo>
                    <a:pt x="152" y="158"/>
                  </a:lnTo>
                  <a:lnTo>
                    <a:pt x="147" y="161"/>
                  </a:lnTo>
                  <a:lnTo>
                    <a:pt x="144" y="163"/>
                  </a:lnTo>
                  <a:lnTo>
                    <a:pt x="141" y="163"/>
                  </a:lnTo>
                  <a:lnTo>
                    <a:pt x="138" y="161"/>
                  </a:lnTo>
                  <a:lnTo>
                    <a:pt x="135" y="158"/>
                  </a:lnTo>
                  <a:lnTo>
                    <a:pt x="132" y="152"/>
                  </a:lnTo>
                  <a:lnTo>
                    <a:pt x="129" y="142"/>
                  </a:lnTo>
                  <a:lnTo>
                    <a:pt x="126" y="133"/>
                  </a:lnTo>
                  <a:lnTo>
                    <a:pt x="121" y="127"/>
                  </a:lnTo>
                  <a:lnTo>
                    <a:pt x="116" y="122"/>
                  </a:lnTo>
                  <a:lnTo>
                    <a:pt x="109" y="125"/>
                  </a:lnTo>
                  <a:lnTo>
                    <a:pt x="96" y="135"/>
                  </a:lnTo>
                  <a:lnTo>
                    <a:pt x="87" y="144"/>
                  </a:lnTo>
                  <a:lnTo>
                    <a:pt x="82" y="152"/>
                  </a:lnTo>
                  <a:lnTo>
                    <a:pt x="84" y="163"/>
                  </a:lnTo>
                  <a:lnTo>
                    <a:pt x="91" y="175"/>
                  </a:lnTo>
                  <a:lnTo>
                    <a:pt x="96" y="186"/>
                  </a:lnTo>
                  <a:lnTo>
                    <a:pt x="95" y="197"/>
                  </a:lnTo>
                  <a:lnTo>
                    <a:pt x="91" y="201"/>
                  </a:lnTo>
                  <a:lnTo>
                    <a:pt x="85" y="200"/>
                  </a:lnTo>
                  <a:lnTo>
                    <a:pt x="77" y="197"/>
                  </a:lnTo>
                  <a:lnTo>
                    <a:pt x="65" y="191"/>
                  </a:lnTo>
                  <a:lnTo>
                    <a:pt x="50" y="186"/>
                  </a:lnTo>
                  <a:lnTo>
                    <a:pt x="36" y="183"/>
                  </a:lnTo>
                  <a:lnTo>
                    <a:pt x="26" y="181"/>
                  </a:lnTo>
                  <a:lnTo>
                    <a:pt x="20" y="181"/>
                  </a:lnTo>
                  <a:lnTo>
                    <a:pt x="18" y="180"/>
                  </a:lnTo>
                  <a:lnTo>
                    <a:pt x="15" y="180"/>
                  </a:lnTo>
                  <a:lnTo>
                    <a:pt x="12" y="180"/>
                  </a:lnTo>
                  <a:lnTo>
                    <a:pt x="11" y="180"/>
                  </a:lnTo>
                  <a:lnTo>
                    <a:pt x="9" y="18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4D0D748C-E666-43B6-8648-58802D08FA65}"/>
                </a:ext>
              </a:extLst>
            </p:cNvPr>
            <p:cNvSpPr>
              <a:spLocks/>
            </p:cNvSpPr>
            <p:nvPr/>
          </p:nvSpPr>
          <p:spPr bwMode="gray">
            <a:xfrm>
              <a:off x="1632" y="3292"/>
              <a:ext cx="36" cy="53"/>
            </a:xfrm>
            <a:custGeom>
              <a:avLst/>
              <a:gdLst>
                <a:gd name="T0" fmla="*/ 23 w 73"/>
                <a:gd name="T1" fmla="*/ 8 h 107"/>
                <a:gd name="T2" fmla="*/ 17 w 73"/>
                <a:gd name="T3" fmla="*/ 17 h 107"/>
                <a:gd name="T4" fmla="*/ 11 w 73"/>
                <a:gd name="T5" fmla="*/ 31 h 107"/>
                <a:gd name="T6" fmla="*/ 6 w 73"/>
                <a:gd name="T7" fmla="*/ 45 h 107"/>
                <a:gd name="T8" fmla="*/ 4 w 73"/>
                <a:gd name="T9" fmla="*/ 57 h 107"/>
                <a:gd name="T10" fmla="*/ 6 w 73"/>
                <a:gd name="T11" fmla="*/ 67 h 107"/>
                <a:gd name="T12" fmla="*/ 7 w 73"/>
                <a:gd name="T13" fmla="*/ 75 h 107"/>
                <a:gd name="T14" fmla="*/ 4 w 73"/>
                <a:gd name="T15" fmla="*/ 81 h 107"/>
                <a:gd name="T16" fmla="*/ 3 w 73"/>
                <a:gd name="T17" fmla="*/ 89 h 107"/>
                <a:gd name="T18" fmla="*/ 0 w 73"/>
                <a:gd name="T19" fmla="*/ 95 h 107"/>
                <a:gd name="T20" fmla="*/ 1 w 73"/>
                <a:gd name="T21" fmla="*/ 101 h 107"/>
                <a:gd name="T22" fmla="*/ 6 w 73"/>
                <a:gd name="T23" fmla="*/ 104 h 107"/>
                <a:gd name="T24" fmla="*/ 23 w 73"/>
                <a:gd name="T25" fmla="*/ 107 h 107"/>
                <a:gd name="T26" fmla="*/ 42 w 73"/>
                <a:gd name="T27" fmla="*/ 102 h 107"/>
                <a:gd name="T28" fmla="*/ 56 w 73"/>
                <a:gd name="T29" fmla="*/ 92 h 107"/>
                <a:gd name="T30" fmla="*/ 66 w 73"/>
                <a:gd name="T31" fmla="*/ 79 h 107"/>
                <a:gd name="T32" fmla="*/ 71 w 73"/>
                <a:gd name="T33" fmla="*/ 67 h 107"/>
                <a:gd name="T34" fmla="*/ 71 w 73"/>
                <a:gd name="T35" fmla="*/ 50 h 107"/>
                <a:gd name="T36" fmla="*/ 71 w 73"/>
                <a:gd name="T37" fmla="*/ 40 h 107"/>
                <a:gd name="T38" fmla="*/ 73 w 73"/>
                <a:gd name="T39" fmla="*/ 30 h 107"/>
                <a:gd name="T40" fmla="*/ 73 w 73"/>
                <a:gd name="T41" fmla="*/ 19 h 107"/>
                <a:gd name="T42" fmla="*/ 71 w 73"/>
                <a:gd name="T43" fmla="*/ 9 h 107"/>
                <a:gd name="T44" fmla="*/ 66 w 73"/>
                <a:gd name="T45" fmla="*/ 3 h 107"/>
                <a:gd name="T46" fmla="*/ 60 w 73"/>
                <a:gd name="T47" fmla="*/ 0 h 107"/>
                <a:gd name="T48" fmla="*/ 46 w 73"/>
                <a:gd name="T49" fmla="*/ 0 h 107"/>
                <a:gd name="T50" fmla="*/ 34 w 73"/>
                <a:gd name="T51" fmla="*/ 3 h 107"/>
                <a:gd name="T52" fmla="*/ 26 w 73"/>
                <a:gd name="T53" fmla="*/ 6 h 107"/>
                <a:gd name="T54" fmla="*/ 23 w 73"/>
                <a:gd name="T55" fmla="*/ 8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3" h="107">
                  <a:moveTo>
                    <a:pt x="23" y="8"/>
                  </a:moveTo>
                  <a:lnTo>
                    <a:pt x="17" y="17"/>
                  </a:lnTo>
                  <a:lnTo>
                    <a:pt x="11" y="31"/>
                  </a:lnTo>
                  <a:lnTo>
                    <a:pt x="6" y="45"/>
                  </a:lnTo>
                  <a:lnTo>
                    <a:pt x="4" y="57"/>
                  </a:lnTo>
                  <a:lnTo>
                    <a:pt x="6" y="67"/>
                  </a:lnTo>
                  <a:lnTo>
                    <a:pt x="7" y="75"/>
                  </a:lnTo>
                  <a:lnTo>
                    <a:pt x="4" y="81"/>
                  </a:lnTo>
                  <a:lnTo>
                    <a:pt x="3" y="89"/>
                  </a:lnTo>
                  <a:lnTo>
                    <a:pt x="0" y="95"/>
                  </a:lnTo>
                  <a:lnTo>
                    <a:pt x="1" y="101"/>
                  </a:lnTo>
                  <a:lnTo>
                    <a:pt x="6" y="104"/>
                  </a:lnTo>
                  <a:lnTo>
                    <a:pt x="23" y="107"/>
                  </a:lnTo>
                  <a:lnTo>
                    <a:pt x="42" y="102"/>
                  </a:lnTo>
                  <a:lnTo>
                    <a:pt x="56" y="92"/>
                  </a:lnTo>
                  <a:lnTo>
                    <a:pt x="66" y="79"/>
                  </a:lnTo>
                  <a:lnTo>
                    <a:pt x="71" y="67"/>
                  </a:lnTo>
                  <a:lnTo>
                    <a:pt x="71" y="50"/>
                  </a:lnTo>
                  <a:lnTo>
                    <a:pt x="71" y="40"/>
                  </a:lnTo>
                  <a:lnTo>
                    <a:pt x="73" y="30"/>
                  </a:lnTo>
                  <a:lnTo>
                    <a:pt x="73" y="19"/>
                  </a:lnTo>
                  <a:lnTo>
                    <a:pt x="71" y="9"/>
                  </a:lnTo>
                  <a:lnTo>
                    <a:pt x="66" y="3"/>
                  </a:lnTo>
                  <a:lnTo>
                    <a:pt x="60" y="0"/>
                  </a:lnTo>
                  <a:lnTo>
                    <a:pt x="46" y="0"/>
                  </a:lnTo>
                  <a:lnTo>
                    <a:pt x="34" y="3"/>
                  </a:lnTo>
                  <a:lnTo>
                    <a:pt x="26" y="6"/>
                  </a:lnTo>
                  <a:lnTo>
                    <a:pt x="23" y="8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213DF17C-2FED-45BB-A955-2AB11BFBE6F7}"/>
                </a:ext>
              </a:extLst>
            </p:cNvPr>
            <p:cNvSpPr>
              <a:spLocks/>
            </p:cNvSpPr>
            <p:nvPr/>
          </p:nvSpPr>
          <p:spPr bwMode="gray">
            <a:xfrm>
              <a:off x="1673" y="3293"/>
              <a:ext cx="33" cy="27"/>
            </a:xfrm>
            <a:custGeom>
              <a:avLst/>
              <a:gdLst>
                <a:gd name="T0" fmla="*/ 0 w 65"/>
                <a:gd name="T1" fmla="*/ 36 h 54"/>
                <a:gd name="T2" fmla="*/ 2 w 65"/>
                <a:gd name="T3" fmla="*/ 25 h 54"/>
                <a:gd name="T4" fmla="*/ 6 w 65"/>
                <a:gd name="T5" fmla="*/ 17 h 54"/>
                <a:gd name="T6" fmla="*/ 14 w 65"/>
                <a:gd name="T7" fmla="*/ 11 h 54"/>
                <a:gd name="T8" fmla="*/ 25 w 65"/>
                <a:gd name="T9" fmla="*/ 8 h 54"/>
                <a:gd name="T10" fmla="*/ 34 w 65"/>
                <a:gd name="T11" fmla="*/ 6 h 54"/>
                <a:gd name="T12" fmla="*/ 44 w 65"/>
                <a:gd name="T13" fmla="*/ 3 h 54"/>
                <a:gd name="T14" fmla="*/ 53 w 65"/>
                <a:gd name="T15" fmla="*/ 0 h 54"/>
                <a:gd name="T16" fmla="*/ 61 w 65"/>
                <a:gd name="T17" fmla="*/ 0 h 54"/>
                <a:gd name="T18" fmla="*/ 64 w 65"/>
                <a:gd name="T19" fmla="*/ 2 h 54"/>
                <a:gd name="T20" fmla="*/ 65 w 65"/>
                <a:gd name="T21" fmla="*/ 8 h 54"/>
                <a:gd name="T22" fmla="*/ 64 w 65"/>
                <a:gd name="T23" fmla="*/ 20 h 54"/>
                <a:gd name="T24" fmla="*/ 61 w 65"/>
                <a:gd name="T25" fmla="*/ 33 h 54"/>
                <a:gd name="T26" fmla="*/ 57 w 65"/>
                <a:gd name="T27" fmla="*/ 44 h 54"/>
                <a:gd name="T28" fmla="*/ 51 w 65"/>
                <a:gd name="T29" fmla="*/ 51 h 54"/>
                <a:gd name="T30" fmla="*/ 44 w 65"/>
                <a:gd name="T31" fmla="*/ 54 h 54"/>
                <a:gd name="T32" fmla="*/ 34 w 65"/>
                <a:gd name="T33" fmla="*/ 51 h 54"/>
                <a:gd name="T34" fmla="*/ 26 w 65"/>
                <a:gd name="T35" fmla="*/ 47 h 54"/>
                <a:gd name="T36" fmla="*/ 20 w 65"/>
                <a:gd name="T37" fmla="*/ 42 h 54"/>
                <a:gd name="T38" fmla="*/ 12 w 65"/>
                <a:gd name="T39" fmla="*/ 40 h 54"/>
                <a:gd name="T40" fmla="*/ 9 w 65"/>
                <a:gd name="T41" fmla="*/ 40 h 54"/>
                <a:gd name="T42" fmla="*/ 5 w 65"/>
                <a:gd name="T43" fmla="*/ 40 h 54"/>
                <a:gd name="T44" fmla="*/ 3 w 65"/>
                <a:gd name="T45" fmla="*/ 39 h 54"/>
                <a:gd name="T46" fmla="*/ 2 w 65"/>
                <a:gd name="T47" fmla="*/ 37 h 54"/>
                <a:gd name="T48" fmla="*/ 0 w 65"/>
                <a:gd name="T49" fmla="*/ 36 h 54"/>
                <a:gd name="T50" fmla="*/ 0 w 65"/>
                <a:gd name="T51" fmla="*/ 3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5" h="54">
                  <a:moveTo>
                    <a:pt x="0" y="36"/>
                  </a:moveTo>
                  <a:lnTo>
                    <a:pt x="2" y="25"/>
                  </a:lnTo>
                  <a:lnTo>
                    <a:pt x="6" y="17"/>
                  </a:lnTo>
                  <a:lnTo>
                    <a:pt x="14" y="11"/>
                  </a:lnTo>
                  <a:lnTo>
                    <a:pt x="25" y="8"/>
                  </a:lnTo>
                  <a:lnTo>
                    <a:pt x="34" y="6"/>
                  </a:lnTo>
                  <a:lnTo>
                    <a:pt x="44" y="3"/>
                  </a:lnTo>
                  <a:lnTo>
                    <a:pt x="53" y="0"/>
                  </a:lnTo>
                  <a:lnTo>
                    <a:pt x="61" y="0"/>
                  </a:lnTo>
                  <a:lnTo>
                    <a:pt x="64" y="2"/>
                  </a:lnTo>
                  <a:lnTo>
                    <a:pt x="65" y="8"/>
                  </a:lnTo>
                  <a:lnTo>
                    <a:pt x="64" y="20"/>
                  </a:lnTo>
                  <a:lnTo>
                    <a:pt x="61" y="33"/>
                  </a:lnTo>
                  <a:lnTo>
                    <a:pt x="57" y="44"/>
                  </a:lnTo>
                  <a:lnTo>
                    <a:pt x="51" y="51"/>
                  </a:lnTo>
                  <a:lnTo>
                    <a:pt x="44" y="54"/>
                  </a:lnTo>
                  <a:lnTo>
                    <a:pt x="34" y="51"/>
                  </a:lnTo>
                  <a:lnTo>
                    <a:pt x="26" y="47"/>
                  </a:lnTo>
                  <a:lnTo>
                    <a:pt x="20" y="42"/>
                  </a:lnTo>
                  <a:lnTo>
                    <a:pt x="12" y="40"/>
                  </a:lnTo>
                  <a:lnTo>
                    <a:pt x="9" y="40"/>
                  </a:lnTo>
                  <a:lnTo>
                    <a:pt x="5" y="40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0" y="36"/>
                  </a:lnTo>
                  <a:lnTo>
                    <a:pt x="0" y="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9936E52D-6360-4048-917B-519FE22A3E45}"/>
                </a:ext>
              </a:extLst>
            </p:cNvPr>
            <p:cNvSpPr>
              <a:spLocks/>
            </p:cNvSpPr>
            <p:nvPr/>
          </p:nvSpPr>
          <p:spPr bwMode="gray">
            <a:xfrm>
              <a:off x="1442" y="3229"/>
              <a:ext cx="44" cy="35"/>
            </a:xfrm>
            <a:custGeom>
              <a:avLst/>
              <a:gdLst>
                <a:gd name="T0" fmla="*/ 0 w 89"/>
                <a:gd name="T1" fmla="*/ 60 h 70"/>
                <a:gd name="T2" fmla="*/ 3 w 89"/>
                <a:gd name="T3" fmla="*/ 51 h 70"/>
                <a:gd name="T4" fmla="*/ 3 w 89"/>
                <a:gd name="T5" fmla="*/ 39 h 70"/>
                <a:gd name="T6" fmla="*/ 3 w 89"/>
                <a:gd name="T7" fmla="*/ 26 h 70"/>
                <a:gd name="T8" fmla="*/ 5 w 89"/>
                <a:gd name="T9" fmla="*/ 15 h 70"/>
                <a:gd name="T10" fmla="*/ 9 w 89"/>
                <a:gd name="T11" fmla="*/ 8 h 70"/>
                <a:gd name="T12" fmla="*/ 17 w 89"/>
                <a:gd name="T13" fmla="*/ 6 h 70"/>
                <a:gd name="T14" fmla="*/ 23 w 89"/>
                <a:gd name="T15" fmla="*/ 9 h 70"/>
                <a:gd name="T16" fmla="*/ 31 w 89"/>
                <a:gd name="T17" fmla="*/ 14 h 70"/>
                <a:gd name="T18" fmla="*/ 37 w 89"/>
                <a:gd name="T19" fmla="*/ 17 h 70"/>
                <a:gd name="T20" fmla="*/ 45 w 89"/>
                <a:gd name="T21" fmla="*/ 17 h 70"/>
                <a:gd name="T22" fmla="*/ 48 w 89"/>
                <a:gd name="T23" fmla="*/ 15 h 70"/>
                <a:gd name="T24" fmla="*/ 50 w 89"/>
                <a:gd name="T25" fmla="*/ 12 h 70"/>
                <a:gd name="T26" fmla="*/ 51 w 89"/>
                <a:gd name="T27" fmla="*/ 9 h 70"/>
                <a:gd name="T28" fmla="*/ 53 w 89"/>
                <a:gd name="T29" fmla="*/ 8 h 70"/>
                <a:gd name="T30" fmla="*/ 54 w 89"/>
                <a:gd name="T31" fmla="*/ 4 h 70"/>
                <a:gd name="T32" fmla="*/ 56 w 89"/>
                <a:gd name="T33" fmla="*/ 1 h 70"/>
                <a:gd name="T34" fmla="*/ 58 w 89"/>
                <a:gd name="T35" fmla="*/ 0 h 70"/>
                <a:gd name="T36" fmla="*/ 59 w 89"/>
                <a:gd name="T37" fmla="*/ 0 h 70"/>
                <a:gd name="T38" fmla="*/ 61 w 89"/>
                <a:gd name="T39" fmla="*/ 0 h 70"/>
                <a:gd name="T40" fmla="*/ 62 w 89"/>
                <a:gd name="T41" fmla="*/ 1 h 70"/>
                <a:gd name="T42" fmla="*/ 65 w 89"/>
                <a:gd name="T43" fmla="*/ 4 h 70"/>
                <a:gd name="T44" fmla="*/ 73 w 89"/>
                <a:gd name="T45" fmla="*/ 15 h 70"/>
                <a:gd name="T46" fmla="*/ 81 w 89"/>
                <a:gd name="T47" fmla="*/ 26 h 70"/>
                <a:gd name="T48" fmla="*/ 87 w 89"/>
                <a:gd name="T49" fmla="*/ 37 h 70"/>
                <a:gd name="T50" fmla="*/ 89 w 89"/>
                <a:gd name="T51" fmla="*/ 46 h 70"/>
                <a:gd name="T52" fmla="*/ 89 w 89"/>
                <a:gd name="T53" fmla="*/ 54 h 70"/>
                <a:gd name="T54" fmla="*/ 82 w 89"/>
                <a:gd name="T55" fmla="*/ 57 h 70"/>
                <a:gd name="T56" fmla="*/ 72 w 89"/>
                <a:gd name="T57" fmla="*/ 57 h 70"/>
                <a:gd name="T58" fmla="*/ 59 w 89"/>
                <a:gd name="T59" fmla="*/ 59 h 70"/>
                <a:gd name="T60" fmla="*/ 47 w 89"/>
                <a:gd name="T61" fmla="*/ 60 h 70"/>
                <a:gd name="T62" fmla="*/ 37 w 89"/>
                <a:gd name="T63" fmla="*/ 65 h 70"/>
                <a:gd name="T64" fmla="*/ 30 w 89"/>
                <a:gd name="T65" fmla="*/ 70 h 70"/>
                <a:gd name="T66" fmla="*/ 20 w 89"/>
                <a:gd name="T67" fmla="*/ 70 h 70"/>
                <a:gd name="T68" fmla="*/ 11 w 89"/>
                <a:gd name="T69" fmla="*/ 67 h 70"/>
                <a:gd name="T70" fmla="*/ 3 w 89"/>
                <a:gd name="T71" fmla="*/ 62 h 70"/>
                <a:gd name="T72" fmla="*/ 0 w 89"/>
                <a:gd name="T73" fmla="*/ 6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9" h="70">
                  <a:moveTo>
                    <a:pt x="0" y="60"/>
                  </a:moveTo>
                  <a:lnTo>
                    <a:pt x="3" y="51"/>
                  </a:lnTo>
                  <a:lnTo>
                    <a:pt x="3" y="39"/>
                  </a:lnTo>
                  <a:lnTo>
                    <a:pt x="3" y="26"/>
                  </a:lnTo>
                  <a:lnTo>
                    <a:pt x="5" y="15"/>
                  </a:lnTo>
                  <a:lnTo>
                    <a:pt x="9" y="8"/>
                  </a:lnTo>
                  <a:lnTo>
                    <a:pt x="17" y="6"/>
                  </a:lnTo>
                  <a:lnTo>
                    <a:pt x="23" y="9"/>
                  </a:lnTo>
                  <a:lnTo>
                    <a:pt x="31" y="14"/>
                  </a:lnTo>
                  <a:lnTo>
                    <a:pt x="37" y="17"/>
                  </a:lnTo>
                  <a:lnTo>
                    <a:pt x="45" y="17"/>
                  </a:lnTo>
                  <a:lnTo>
                    <a:pt x="48" y="15"/>
                  </a:lnTo>
                  <a:lnTo>
                    <a:pt x="50" y="12"/>
                  </a:lnTo>
                  <a:lnTo>
                    <a:pt x="51" y="9"/>
                  </a:lnTo>
                  <a:lnTo>
                    <a:pt x="53" y="8"/>
                  </a:lnTo>
                  <a:lnTo>
                    <a:pt x="54" y="4"/>
                  </a:lnTo>
                  <a:lnTo>
                    <a:pt x="56" y="1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1" y="0"/>
                  </a:lnTo>
                  <a:lnTo>
                    <a:pt x="62" y="1"/>
                  </a:lnTo>
                  <a:lnTo>
                    <a:pt x="65" y="4"/>
                  </a:lnTo>
                  <a:lnTo>
                    <a:pt x="73" y="15"/>
                  </a:lnTo>
                  <a:lnTo>
                    <a:pt x="81" y="26"/>
                  </a:lnTo>
                  <a:lnTo>
                    <a:pt x="87" y="37"/>
                  </a:lnTo>
                  <a:lnTo>
                    <a:pt x="89" y="46"/>
                  </a:lnTo>
                  <a:lnTo>
                    <a:pt x="89" y="54"/>
                  </a:lnTo>
                  <a:lnTo>
                    <a:pt x="82" y="57"/>
                  </a:lnTo>
                  <a:lnTo>
                    <a:pt x="72" y="57"/>
                  </a:lnTo>
                  <a:lnTo>
                    <a:pt x="59" y="59"/>
                  </a:lnTo>
                  <a:lnTo>
                    <a:pt x="47" y="60"/>
                  </a:lnTo>
                  <a:lnTo>
                    <a:pt x="37" y="65"/>
                  </a:lnTo>
                  <a:lnTo>
                    <a:pt x="30" y="70"/>
                  </a:lnTo>
                  <a:lnTo>
                    <a:pt x="20" y="70"/>
                  </a:lnTo>
                  <a:lnTo>
                    <a:pt x="11" y="67"/>
                  </a:lnTo>
                  <a:lnTo>
                    <a:pt x="3" y="62"/>
                  </a:lnTo>
                  <a:lnTo>
                    <a:pt x="0" y="6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2D0FB46E-BA57-405A-A0E6-3E45EAB5D433}"/>
                </a:ext>
              </a:extLst>
            </p:cNvPr>
            <p:cNvSpPr>
              <a:spLocks/>
            </p:cNvSpPr>
            <p:nvPr/>
          </p:nvSpPr>
          <p:spPr bwMode="gray">
            <a:xfrm>
              <a:off x="1744" y="3594"/>
              <a:ext cx="39" cy="83"/>
            </a:xfrm>
            <a:custGeom>
              <a:avLst/>
              <a:gdLst>
                <a:gd name="T0" fmla="*/ 5 w 78"/>
                <a:gd name="T1" fmla="*/ 166 h 166"/>
                <a:gd name="T2" fmla="*/ 0 w 78"/>
                <a:gd name="T3" fmla="*/ 152 h 166"/>
                <a:gd name="T4" fmla="*/ 3 w 78"/>
                <a:gd name="T5" fmla="*/ 140 h 166"/>
                <a:gd name="T6" fmla="*/ 8 w 78"/>
                <a:gd name="T7" fmla="*/ 127 h 166"/>
                <a:gd name="T8" fmla="*/ 15 w 78"/>
                <a:gd name="T9" fmla="*/ 115 h 166"/>
                <a:gd name="T10" fmla="*/ 20 w 78"/>
                <a:gd name="T11" fmla="*/ 103 h 166"/>
                <a:gd name="T12" fmla="*/ 23 w 78"/>
                <a:gd name="T13" fmla="*/ 92 h 166"/>
                <a:gd name="T14" fmla="*/ 25 w 78"/>
                <a:gd name="T15" fmla="*/ 79 h 166"/>
                <a:gd name="T16" fmla="*/ 29 w 78"/>
                <a:gd name="T17" fmla="*/ 64 h 166"/>
                <a:gd name="T18" fmla="*/ 33 w 78"/>
                <a:gd name="T19" fmla="*/ 48 h 166"/>
                <a:gd name="T20" fmla="*/ 37 w 78"/>
                <a:gd name="T21" fmla="*/ 36 h 166"/>
                <a:gd name="T22" fmla="*/ 43 w 78"/>
                <a:gd name="T23" fmla="*/ 26 h 166"/>
                <a:gd name="T24" fmla="*/ 53 w 78"/>
                <a:gd name="T25" fmla="*/ 17 h 166"/>
                <a:gd name="T26" fmla="*/ 59 w 78"/>
                <a:gd name="T27" fmla="*/ 11 h 166"/>
                <a:gd name="T28" fmla="*/ 64 w 78"/>
                <a:gd name="T29" fmla="*/ 6 h 166"/>
                <a:gd name="T30" fmla="*/ 67 w 78"/>
                <a:gd name="T31" fmla="*/ 3 h 166"/>
                <a:gd name="T32" fmla="*/ 70 w 78"/>
                <a:gd name="T33" fmla="*/ 0 h 166"/>
                <a:gd name="T34" fmla="*/ 71 w 78"/>
                <a:gd name="T35" fmla="*/ 0 h 166"/>
                <a:gd name="T36" fmla="*/ 71 w 78"/>
                <a:gd name="T37" fmla="*/ 2 h 166"/>
                <a:gd name="T38" fmla="*/ 73 w 78"/>
                <a:gd name="T39" fmla="*/ 6 h 166"/>
                <a:gd name="T40" fmla="*/ 74 w 78"/>
                <a:gd name="T41" fmla="*/ 17 h 166"/>
                <a:gd name="T42" fmla="*/ 78 w 78"/>
                <a:gd name="T43" fmla="*/ 30 h 166"/>
                <a:gd name="T44" fmla="*/ 78 w 78"/>
                <a:gd name="T45" fmla="*/ 44 h 166"/>
                <a:gd name="T46" fmla="*/ 73 w 78"/>
                <a:gd name="T47" fmla="*/ 59 h 166"/>
                <a:gd name="T48" fmla="*/ 56 w 78"/>
                <a:gd name="T49" fmla="*/ 87 h 166"/>
                <a:gd name="T50" fmla="*/ 42 w 78"/>
                <a:gd name="T51" fmla="*/ 116 h 166"/>
                <a:gd name="T52" fmla="*/ 39 w 78"/>
                <a:gd name="T53" fmla="*/ 127 h 166"/>
                <a:gd name="T54" fmla="*/ 39 w 78"/>
                <a:gd name="T55" fmla="*/ 137 h 166"/>
                <a:gd name="T56" fmla="*/ 39 w 78"/>
                <a:gd name="T57" fmla="*/ 146 h 166"/>
                <a:gd name="T58" fmla="*/ 37 w 78"/>
                <a:gd name="T59" fmla="*/ 152 h 166"/>
                <a:gd name="T60" fmla="*/ 33 w 78"/>
                <a:gd name="T61" fmla="*/ 157 h 166"/>
                <a:gd name="T62" fmla="*/ 19 w 78"/>
                <a:gd name="T63" fmla="*/ 162 h 166"/>
                <a:gd name="T64" fmla="*/ 9 w 78"/>
                <a:gd name="T65" fmla="*/ 165 h 166"/>
                <a:gd name="T66" fmla="*/ 5 w 78"/>
                <a:gd name="T6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" h="166">
                  <a:moveTo>
                    <a:pt x="5" y="166"/>
                  </a:moveTo>
                  <a:lnTo>
                    <a:pt x="0" y="152"/>
                  </a:lnTo>
                  <a:lnTo>
                    <a:pt x="3" y="140"/>
                  </a:lnTo>
                  <a:lnTo>
                    <a:pt x="8" y="127"/>
                  </a:lnTo>
                  <a:lnTo>
                    <a:pt x="15" y="115"/>
                  </a:lnTo>
                  <a:lnTo>
                    <a:pt x="20" y="103"/>
                  </a:lnTo>
                  <a:lnTo>
                    <a:pt x="23" y="92"/>
                  </a:lnTo>
                  <a:lnTo>
                    <a:pt x="25" y="79"/>
                  </a:lnTo>
                  <a:lnTo>
                    <a:pt x="29" y="64"/>
                  </a:lnTo>
                  <a:lnTo>
                    <a:pt x="33" y="48"/>
                  </a:lnTo>
                  <a:lnTo>
                    <a:pt x="37" y="36"/>
                  </a:lnTo>
                  <a:lnTo>
                    <a:pt x="43" y="26"/>
                  </a:lnTo>
                  <a:lnTo>
                    <a:pt x="53" y="17"/>
                  </a:lnTo>
                  <a:lnTo>
                    <a:pt x="59" y="11"/>
                  </a:lnTo>
                  <a:lnTo>
                    <a:pt x="64" y="6"/>
                  </a:lnTo>
                  <a:lnTo>
                    <a:pt x="67" y="3"/>
                  </a:lnTo>
                  <a:lnTo>
                    <a:pt x="70" y="0"/>
                  </a:lnTo>
                  <a:lnTo>
                    <a:pt x="71" y="0"/>
                  </a:lnTo>
                  <a:lnTo>
                    <a:pt x="71" y="2"/>
                  </a:lnTo>
                  <a:lnTo>
                    <a:pt x="73" y="6"/>
                  </a:lnTo>
                  <a:lnTo>
                    <a:pt x="74" y="17"/>
                  </a:lnTo>
                  <a:lnTo>
                    <a:pt x="78" y="30"/>
                  </a:lnTo>
                  <a:lnTo>
                    <a:pt x="78" y="44"/>
                  </a:lnTo>
                  <a:lnTo>
                    <a:pt x="73" y="59"/>
                  </a:lnTo>
                  <a:lnTo>
                    <a:pt x="56" y="87"/>
                  </a:lnTo>
                  <a:lnTo>
                    <a:pt x="42" y="116"/>
                  </a:lnTo>
                  <a:lnTo>
                    <a:pt x="39" y="127"/>
                  </a:lnTo>
                  <a:lnTo>
                    <a:pt x="39" y="137"/>
                  </a:lnTo>
                  <a:lnTo>
                    <a:pt x="39" y="146"/>
                  </a:lnTo>
                  <a:lnTo>
                    <a:pt x="37" y="152"/>
                  </a:lnTo>
                  <a:lnTo>
                    <a:pt x="33" y="157"/>
                  </a:lnTo>
                  <a:lnTo>
                    <a:pt x="19" y="162"/>
                  </a:lnTo>
                  <a:lnTo>
                    <a:pt x="9" y="165"/>
                  </a:lnTo>
                  <a:lnTo>
                    <a:pt x="5" y="16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C6365607-859F-4C63-A76E-BD97C4AE9703}"/>
                </a:ext>
              </a:extLst>
            </p:cNvPr>
            <p:cNvSpPr>
              <a:spLocks/>
            </p:cNvSpPr>
            <p:nvPr/>
          </p:nvSpPr>
          <p:spPr bwMode="gray">
            <a:xfrm>
              <a:off x="1671" y="3653"/>
              <a:ext cx="46" cy="41"/>
            </a:xfrm>
            <a:custGeom>
              <a:avLst/>
              <a:gdLst>
                <a:gd name="T0" fmla="*/ 0 w 94"/>
                <a:gd name="T1" fmla="*/ 33 h 84"/>
                <a:gd name="T2" fmla="*/ 3 w 94"/>
                <a:gd name="T3" fmla="*/ 44 h 84"/>
                <a:gd name="T4" fmla="*/ 10 w 94"/>
                <a:gd name="T5" fmla="*/ 56 h 84"/>
                <a:gd name="T6" fmla="*/ 16 w 94"/>
                <a:gd name="T7" fmla="*/ 67 h 84"/>
                <a:gd name="T8" fmla="*/ 25 w 94"/>
                <a:gd name="T9" fmla="*/ 73 h 84"/>
                <a:gd name="T10" fmla="*/ 33 w 94"/>
                <a:gd name="T11" fmla="*/ 78 h 84"/>
                <a:gd name="T12" fmla="*/ 44 w 94"/>
                <a:gd name="T13" fmla="*/ 82 h 84"/>
                <a:gd name="T14" fmla="*/ 55 w 94"/>
                <a:gd name="T15" fmla="*/ 84 h 84"/>
                <a:gd name="T16" fmla="*/ 64 w 94"/>
                <a:gd name="T17" fmla="*/ 84 h 84"/>
                <a:gd name="T18" fmla="*/ 72 w 94"/>
                <a:gd name="T19" fmla="*/ 78 h 84"/>
                <a:gd name="T20" fmla="*/ 78 w 94"/>
                <a:gd name="T21" fmla="*/ 70 h 84"/>
                <a:gd name="T22" fmla="*/ 86 w 94"/>
                <a:gd name="T23" fmla="*/ 64 h 84"/>
                <a:gd name="T24" fmla="*/ 90 w 94"/>
                <a:gd name="T25" fmla="*/ 56 h 84"/>
                <a:gd name="T26" fmla="*/ 94 w 94"/>
                <a:gd name="T27" fmla="*/ 48 h 84"/>
                <a:gd name="T28" fmla="*/ 92 w 94"/>
                <a:gd name="T29" fmla="*/ 39 h 84"/>
                <a:gd name="T30" fmla="*/ 83 w 94"/>
                <a:gd name="T31" fmla="*/ 26 h 84"/>
                <a:gd name="T32" fmla="*/ 69 w 94"/>
                <a:gd name="T33" fmla="*/ 17 h 84"/>
                <a:gd name="T34" fmla="*/ 53 w 94"/>
                <a:gd name="T35" fmla="*/ 8 h 84"/>
                <a:gd name="T36" fmla="*/ 41 w 94"/>
                <a:gd name="T37" fmla="*/ 2 h 84"/>
                <a:gd name="T38" fmla="*/ 33 w 94"/>
                <a:gd name="T39" fmla="*/ 0 h 84"/>
                <a:gd name="T40" fmla="*/ 24 w 94"/>
                <a:gd name="T41" fmla="*/ 5 h 84"/>
                <a:gd name="T42" fmla="*/ 14 w 94"/>
                <a:gd name="T43" fmla="*/ 14 h 84"/>
                <a:gd name="T44" fmla="*/ 8 w 94"/>
                <a:gd name="T45" fmla="*/ 22 h 84"/>
                <a:gd name="T46" fmla="*/ 2 w 94"/>
                <a:gd name="T47" fmla="*/ 30 h 84"/>
                <a:gd name="T48" fmla="*/ 0 w 94"/>
                <a:gd name="T49" fmla="*/ 3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4" h="84">
                  <a:moveTo>
                    <a:pt x="0" y="33"/>
                  </a:moveTo>
                  <a:lnTo>
                    <a:pt x="3" y="44"/>
                  </a:lnTo>
                  <a:lnTo>
                    <a:pt x="10" y="56"/>
                  </a:lnTo>
                  <a:lnTo>
                    <a:pt x="16" y="67"/>
                  </a:lnTo>
                  <a:lnTo>
                    <a:pt x="25" y="73"/>
                  </a:lnTo>
                  <a:lnTo>
                    <a:pt x="33" y="78"/>
                  </a:lnTo>
                  <a:lnTo>
                    <a:pt x="44" y="82"/>
                  </a:lnTo>
                  <a:lnTo>
                    <a:pt x="55" y="84"/>
                  </a:lnTo>
                  <a:lnTo>
                    <a:pt x="64" y="84"/>
                  </a:lnTo>
                  <a:lnTo>
                    <a:pt x="72" y="78"/>
                  </a:lnTo>
                  <a:lnTo>
                    <a:pt x="78" y="70"/>
                  </a:lnTo>
                  <a:lnTo>
                    <a:pt x="86" y="64"/>
                  </a:lnTo>
                  <a:lnTo>
                    <a:pt x="90" y="56"/>
                  </a:lnTo>
                  <a:lnTo>
                    <a:pt x="94" y="48"/>
                  </a:lnTo>
                  <a:lnTo>
                    <a:pt x="92" y="39"/>
                  </a:lnTo>
                  <a:lnTo>
                    <a:pt x="83" y="26"/>
                  </a:lnTo>
                  <a:lnTo>
                    <a:pt x="69" y="17"/>
                  </a:lnTo>
                  <a:lnTo>
                    <a:pt x="53" y="8"/>
                  </a:lnTo>
                  <a:lnTo>
                    <a:pt x="41" y="2"/>
                  </a:lnTo>
                  <a:lnTo>
                    <a:pt x="33" y="0"/>
                  </a:lnTo>
                  <a:lnTo>
                    <a:pt x="24" y="5"/>
                  </a:lnTo>
                  <a:lnTo>
                    <a:pt x="14" y="14"/>
                  </a:lnTo>
                  <a:lnTo>
                    <a:pt x="8" y="22"/>
                  </a:lnTo>
                  <a:lnTo>
                    <a:pt x="2" y="30"/>
                  </a:lnTo>
                  <a:lnTo>
                    <a:pt x="0" y="33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D2E59D31-816F-4202-97D4-79ACC08E03E8}"/>
                </a:ext>
              </a:extLst>
            </p:cNvPr>
            <p:cNvSpPr>
              <a:spLocks/>
            </p:cNvSpPr>
            <p:nvPr/>
          </p:nvSpPr>
          <p:spPr bwMode="gray">
            <a:xfrm>
              <a:off x="1949" y="2993"/>
              <a:ext cx="387" cy="289"/>
            </a:xfrm>
            <a:custGeom>
              <a:avLst/>
              <a:gdLst>
                <a:gd name="T0" fmla="*/ 207 w 774"/>
                <a:gd name="T1" fmla="*/ 565 h 577"/>
                <a:gd name="T2" fmla="*/ 165 w 774"/>
                <a:gd name="T3" fmla="*/ 534 h 577"/>
                <a:gd name="T4" fmla="*/ 150 w 774"/>
                <a:gd name="T5" fmla="*/ 498 h 577"/>
                <a:gd name="T6" fmla="*/ 114 w 774"/>
                <a:gd name="T7" fmla="*/ 498 h 577"/>
                <a:gd name="T8" fmla="*/ 119 w 774"/>
                <a:gd name="T9" fmla="*/ 456 h 577"/>
                <a:gd name="T10" fmla="*/ 106 w 774"/>
                <a:gd name="T11" fmla="*/ 448 h 577"/>
                <a:gd name="T12" fmla="*/ 105 w 774"/>
                <a:gd name="T13" fmla="*/ 441 h 577"/>
                <a:gd name="T14" fmla="*/ 112 w 774"/>
                <a:gd name="T15" fmla="*/ 421 h 577"/>
                <a:gd name="T16" fmla="*/ 95 w 774"/>
                <a:gd name="T17" fmla="*/ 410 h 577"/>
                <a:gd name="T18" fmla="*/ 97 w 774"/>
                <a:gd name="T19" fmla="*/ 407 h 577"/>
                <a:gd name="T20" fmla="*/ 112 w 774"/>
                <a:gd name="T21" fmla="*/ 389 h 577"/>
                <a:gd name="T22" fmla="*/ 100 w 774"/>
                <a:gd name="T23" fmla="*/ 358 h 577"/>
                <a:gd name="T24" fmla="*/ 75 w 774"/>
                <a:gd name="T25" fmla="*/ 315 h 577"/>
                <a:gd name="T26" fmla="*/ 22 w 774"/>
                <a:gd name="T27" fmla="*/ 337 h 577"/>
                <a:gd name="T28" fmla="*/ 10 w 774"/>
                <a:gd name="T29" fmla="*/ 326 h 577"/>
                <a:gd name="T30" fmla="*/ 55 w 774"/>
                <a:gd name="T31" fmla="*/ 295 h 577"/>
                <a:gd name="T32" fmla="*/ 100 w 774"/>
                <a:gd name="T33" fmla="*/ 279 h 577"/>
                <a:gd name="T34" fmla="*/ 145 w 774"/>
                <a:gd name="T35" fmla="*/ 245 h 577"/>
                <a:gd name="T36" fmla="*/ 181 w 774"/>
                <a:gd name="T37" fmla="*/ 219 h 577"/>
                <a:gd name="T38" fmla="*/ 201 w 774"/>
                <a:gd name="T39" fmla="*/ 149 h 577"/>
                <a:gd name="T40" fmla="*/ 251 w 774"/>
                <a:gd name="T41" fmla="*/ 102 h 577"/>
                <a:gd name="T42" fmla="*/ 277 w 774"/>
                <a:gd name="T43" fmla="*/ 93 h 577"/>
                <a:gd name="T44" fmla="*/ 305 w 774"/>
                <a:gd name="T45" fmla="*/ 149 h 577"/>
                <a:gd name="T46" fmla="*/ 347 w 774"/>
                <a:gd name="T47" fmla="*/ 146 h 577"/>
                <a:gd name="T48" fmla="*/ 418 w 774"/>
                <a:gd name="T49" fmla="*/ 138 h 577"/>
                <a:gd name="T50" fmla="*/ 459 w 774"/>
                <a:gd name="T51" fmla="*/ 91 h 577"/>
                <a:gd name="T52" fmla="*/ 484 w 774"/>
                <a:gd name="T53" fmla="*/ 49 h 577"/>
                <a:gd name="T54" fmla="*/ 543 w 774"/>
                <a:gd name="T55" fmla="*/ 15 h 577"/>
                <a:gd name="T56" fmla="*/ 549 w 774"/>
                <a:gd name="T57" fmla="*/ 1 h 577"/>
                <a:gd name="T58" fmla="*/ 569 w 774"/>
                <a:gd name="T59" fmla="*/ 6 h 577"/>
                <a:gd name="T60" fmla="*/ 616 w 774"/>
                <a:gd name="T61" fmla="*/ 4 h 577"/>
                <a:gd name="T62" fmla="*/ 625 w 774"/>
                <a:gd name="T63" fmla="*/ 11 h 577"/>
                <a:gd name="T64" fmla="*/ 656 w 774"/>
                <a:gd name="T65" fmla="*/ 32 h 577"/>
                <a:gd name="T66" fmla="*/ 710 w 774"/>
                <a:gd name="T67" fmla="*/ 57 h 577"/>
                <a:gd name="T68" fmla="*/ 751 w 774"/>
                <a:gd name="T69" fmla="*/ 90 h 577"/>
                <a:gd name="T70" fmla="*/ 752 w 774"/>
                <a:gd name="T71" fmla="*/ 146 h 577"/>
                <a:gd name="T72" fmla="*/ 768 w 774"/>
                <a:gd name="T73" fmla="*/ 200 h 577"/>
                <a:gd name="T74" fmla="*/ 768 w 774"/>
                <a:gd name="T75" fmla="*/ 220 h 577"/>
                <a:gd name="T76" fmla="*/ 703 w 774"/>
                <a:gd name="T77" fmla="*/ 257 h 577"/>
                <a:gd name="T78" fmla="*/ 653 w 774"/>
                <a:gd name="T79" fmla="*/ 313 h 577"/>
                <a:gd name="T80" fmla="*/ 625 w 774"/>
                <a:gd name="T81" fmla="*/ 385 h 577"/>
                <a:gd name="T82" fmla="*/ 591 w 774"/>
                <a:gd name="T83" fmla="*/ 397 h 577"/>
                <a:gd name="T84" fmla="*/ 539 w 774"/>
                <a:gd name="T85" fmla="*/ 334 h 577"/>
                <a:gd name="T86" fmla="*/ 460 w 774"/>
                <a:gd name="T87" fmla="*/ 304 h 577"/>
                <a:gd name="T88" fmla="*/ 389 w 774"/>
                <a:gd name="T89" fmla="*/ 346 h 577"/>
                <a:gd name="T90" fmla="*/ 364 w 774"/>
                <a:gd name="T91" fmla="*/ 360 h 577"/>
                <a:gd name="T92" fmla="*/ 327 w 774"/>
                <a:gd name="T93" fmla="*/ 431 h 577"/>
                <a:gd name="T94" fmla="*/ 289 w 774"/>
                <a:gd name="T95" fmla="*/ 470 h 577"/>
                <a:gd name="T96" fmla="*/ 277 w 774"/>
                <a:gd name="T97" fmla="*/ 483 h 577"/>
                <a:gd name="T98" fmla="*/ 265 w 774"/>
                <a:gd name="T99" fmla="*/ 529 h 577"/>
                <a:gd name="T100" fmla="*/ 252 w 774"/>
                <a:gd name="T101" fmla="*/ 545 h 577"/>
                <a:gd name="T102" fmla="*/ 282 w 774"/>
                <a:gd name="T103" fmla="*/ 568 h 577"/>
                <a:gd name="T104" fmla="*/ 252 w 774"/>
                <a:gd name="T105" fmla="*/ 568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4" h="577">
                  <a:moveTo>
                    <a:pt x="237" y="556"/>
                  </a:moveTo>
                  <a:lnTo>
                    <a:pt x="233" y="557"/>
                  </a:lnTo>
                  <a:lnTo>
                    <a:pt x="227" y="560"/>
                  </a:lnTo>
                  <a:lnTo>
                    <a:pt x="218" y="563"/>
                  </a:lnTo>
                  <a:lnTo>
                    <a:pt x="207" y="565"/>
                  </a:lnTo>
                  <a:lnTo>
                    <a:pt x="193" y="563"/>
                  </a:lnTo>
                  <a:lnTo>
                    <a:pt x="176" y="557"/>
                  </a:lnTo>
                  <a:lnTo>
                    <a:pt x="164" y="549"/>
                  </a:lnTo>
                  <a:lnTo>
                    <a:pt x="160" y="542"/>
                  </a:lnTo>
                  <a:lnTo>
                    <a:pt x="165" y="534"/>
                  </a:lnTo>
                  <a:lnTo>
                    <a:pt x="171" y="525"/>
                  </a:lnTo>
                  <a:lnTo>
                    <a:pt x="176" y="517"/>
                  </a:lnTo>
                  <a:lnTo>
                    <a:pt x="174" y="507"/>
                  </a:lnTo>
                  <a:lnTo>
                    <a:pt x="167" y="501"/>
                  </a:lnTo>
                  <a:lnTo>
                    <a:pt x="150" y="498"/>
                  </a:lnTo>
                  <a:lnTo>
                    <a:pt x="137" y="500"/>
                  </a:lnTo>
                  <a:lnTo>
                    <a:pt x="128" y="503"/>
                  </a:lnTo>
                  <a:lnTo>
                    <a:pt x="122" y="506"/>
                  </a:lnTo>
                  <a:lnTo>
                    <a:pt x="117" y="506"/>
                  </a:lnTo>
                  <a:lnTo>
                    <a:pt x="114" y="498"/>
                  </a:lnTo>
                  <a:lnTo>
                    <a:pt x="114" y="487"/>
                  </a:lnTo>
                  <a:lnTo>
                    <a:pt x="115" y="478"/>
                  </a:lnTo>
                  <a:lnTo>
                    <a:pt x="117" y="470"/>
                  </a:lnTo>
                  <a:lnTo>
                    <a:pt x="119" y="459"/>
                  </a:lnTo>
                  <a:lnTo>
                    <a:pt x="119" y="456"/>
                  </a:lnTo>
                  <a:lnTo>
                    <a:pt x="117" y="453"/>
                  </a:lnTo>
                  <a:lnTo>
                    <a:pt x="115" y="452"/>
                  </a:lnTo>
                  <a:lnTo>
                    <a:pt x="112" y="450"/>
                  </a:lnTo>
                  <a:lnTo>
                    <a:pt x="109" y="448"/>
                  </a:lnTo>
                  <a:lnTo>
                    <a:pt x="106" y="448"/>
                  </a:lnTo>
                  <a:lnTo>
                    <a:pt x="103" y="448"/>
                  </a:lnTo>
                  <a:lnTo>
                    <a:pt x="101" y="448"/>
                  </a:lnTo>
                  <a:lnTo>
                    <a:pt x="100" y="448"/>
                  </a:lnTo>
                  <a:lnTo>
                    <a:pt x="101" y="447"/>
                  </a:lnTo>
                  <a:lnTo>
                    <a:pt x="105" y="441"/>
                  </a:lnTo>
                  <a:lnTo>
                    <a:pt x="109" y="435"/>
                  </a:lnTo>
                  <a:lnTo>
                    <a:pt x="112" y="427"/>
                  </a:lnTo>
                  <a:lnTo>
                    <a:pt x="114" y="424"/>
                  </a:lnTo>
                  <a:lnTo>
                    <a:pt x="114" y="422"/>
                  </a:lnTo>
                  <a:lnTo>
                    <a:pt x="112" y="421"/>
                  </a:lnTo>
                  <a:lnTo>
                    <a:pt x="109" y="419"/>
                  </a:lnTo>
                  <a:lnTo>
                    <a:pt x="106" y="416"/>
                  </a:lnTo>
                  <a:lnTo>
                    <a:pt x="103" y="413"/>
                  </a:lnTo>
                  <a:lnTo>
                    <a:pt x="98" y="411"/>
                  </a:lnTo>
                  <a:lnTo>
                    <a:pt x="95" y="410"/>
                  </a:lnTo>
                  <a:lnTo>
                    <a:pt x="94" y="408"/>
                  </a:lnTo>
                  <a:lnTo>
                    <a:pt x="92" y="408"/>
                  </a:lnTo>
                  <a:lnTo>
                    <a:pt x="94" y="408"/>
                  </a:lnTo>
                  <a:lnTo>
                    <a:pt x="95" y="408"/>
                  </a:lnTo>
                  <a:lnTo>
                    <a:pt x="97" y="407"/>
                  </a:lnTo>
                  <a:lnTo>
                    <a:pt x="100" y="407"/>
                  </a:lnTo>
                  <a:lnTo>
                    <a:pt x="103" y="405"/>
                  </a:lnTo>
                  <a:lnTo>
                    <a:pt x="106" y="402"/>
                  </a:lnTo>
                  <a:lnTo>
                    <a:pt x="109" y="397"/>
                  </a:lnTo>
                  <a:lnTo>
                    <a:pt x="112" y="389"/>
                  </a:lnTo>
                  <a:lnTo>
                    <a:pt x="115" y="385"/>
                  </a:lnTo>
                  <a:lnTo>
                    <a:pt x="119" y="379"/>
                  </a:lnTo>
                  <a:lnTo>
                    <a:pt x="117" y="374"/>
                  </a:lnTo>
                  <a:lnTo>
                    <a:pt x="111" y="368"/>
                  </a:lnTo>
                  <a:lnTo>
                    <a:pt x="100" y="358"/>
                  </a:lnTo>
                  <a:lnTo>
                    <a:pt x="94" y="349"/>
                  </a:lnTo>
                  <a:lnTo>
                    <a:pt x="92" y="334"/>
                  </a:lnTo>
                  <a:lnTo>
                    <a:pt x="89" y="323"/>
                  </a:lnTo>
                  <a:lnTo>
                    <a:pt x="83" y="317"/>
                  </a:lnTo>
                  <a:lnTo>
                    <a:pt x="75" y="315"/>
                  </a:lnTo>
                  <a:lnTo>
                    <a:pt x="66" y="317"/>
                  </a:lnTo>
                  <a:lnTo>
                    <a:pt x="59" y="321"/>
                  </a:lnTo>
                  <a:lnTo>
                    <a:pt x="49" y="326"/>
                  </a:lnTo>
                  <a:lnTo>
                    <a:pt x="36" y="332"/>
                  </a:lnTo>
                  <a:lnTo>
                    <a:pt x="22" y="337"/>
                  </a:lnTo>
                  <a:lnTo>
                    <a:pt x="11" y="341"/>
                  </a:lnTo>
                  <a:lnTo>
                    <a:pt x="4" y="343"/>
                  </a:lnTo>
                  <a:lnTo>
                    <a:pt x="0" y="341"/>
                  </a:lnTo>
                  <a:lnTo>
                    <a:pt x="4" y="335"/>
                  </a:lnTo>
                  <a:lnTo>
                    <a:pt x="10" y="326"/>
                  </a:lnTo>
                  <a:lnTo>
                    <a:pt x="18" y="317"/>
                  </a:lnTo>
                  <a:lnTo>
                    <a:pt x="28" y="307"/>
                  </a:lnTo>
                  <a:lnTo>
                    <a:pt x="39" y="299"/>
                  </a:lnTo>
                  <a:lnTo>
                    <a:pt x="47" y="296"/>
                  </a:lnTo>
                  <a:lnTo>
                    <a:pt x="55" y="295"/>
                  </a:lnTo>
                  <a:lnTo>
                    <a:pt x="63" y="295"/>
                  </a:lnTo>
                  <a:lnTo>
                    <a:pt x="69" y="295"/>
                  </a:lnTo>
                  <a:lnTo>
                    <a:pt x="77" y="293"/>
                  </a:lnTo>
                  <a:lnTo>
                    <a:pt x="89" y="287"/>
                  </a:lnTo>
                  <a:lnTo>
                    <a:pt x="100" y="279"/>
                  </a:lnTo>
                  <a:lnTo>
                    <a:pt x="106" y="270"/>
                  </a:lnTo>
                  <a:lnTo>
                    <a:pt x="112" y="261"/>
                  </a:lnTo>
                  <a:lnTo>
                    <a:pt x="120" y="253"/>
                  </a:lnTo>
                  <a:lnTo>
                    <a:pt x="131" y="247"/>
                  </a:lnTo>
                  <a:lnTo>
                    <a:pt x="145" y="245"/>
                  </a:lnTo>
                  <a:lnTo>
                    <a:pt x="154" y="247"/>
                  </a:lnTo>
                  <a:lnTo>
                    <a:pt x="162" y="247"/>
                  </a:lnTo>
                  <a:lnTo>
                    <a:pt x="170" y="244"/>
                  </a:lnTo>
                  <a:lnTo>
                    <a:pt x="176" y="234"/>
                  </a:lnTo>
                  <a:lnTo>
                    <a:pt x="181" y="219"/>
                  </a:lnTo>
                  <a:lnTo>
                    <a:pt x="182" y="203"/>
                  </a:lnTo>
                  <a:lnTo>
                    <a:pt x="184" y="189"/>
                  </a:lnTo>
                  <a:lnTo>
                    <a:pt x="187" y="178"/>
                  </a:lnTo>
                  <a:lnTo>
                    <a:pt x="193" y="163"/>
                  </a:lnTo>
                  <a:lnTo>
                    <a:pt x="201" y="149"/>
                  </a:lnTo>
                  <a:lnTo>
                    <a:pt x="209" y="136"/>
                  </a:lnTo>
                  <a:lnTo>
                    <a:pt x="219" y="129"/>
                  </a:lnTo>
                  <a:lnTo>
                    <a:pt x="232" y="121"/>
                  </a:lnTo>
                  <a:lnTo>
                    <a:pt x="244" y="112"/>
                  </a:lnTo>
                  <a:lnTo>
                    <a:pt x="251" y="102"/>
                  </a:lnTo>
                  <a:lnTo>
                    <a:pt x="255" y="94"/>
                  </a:lnTo>
                  <a:lnTo>
                    <a:pt x="258" y="88"/>
                  </a:lnTo>
                  <a:lnTo>
                    <a:pt x="263" y="84"/>
                  </a:lnTo>
                  <a:lnTo>
                    <a:pt x="268" y="85"/>
                  </a:lnTo>
                  <a:lnTo>
                    <a:pt x="277" y="93"/>
                  </a:lnTo>
                  <a:lnTo>
                    <a:pt x="285" y="105"/>
                  </a:lnTo>
                  <a:lnTo>
                    <a:pt x="291" y="118"/>
                  </a:lnTo>
                  <a:lnTo>
                    <a:pt x="296" y="129"/>
                  </a:lnTo>
                  <a:lnTo>
                    <a:pt x="300" y="139"/>
                  </a:lnTo>
                  <a:lnTo>
                    <a:pt x="305" y="149"/>
                  </a:lnTo>
                  <a:lnTo>
                    <a:pt x="311" y="158"/>
                  </a:lnTo>
                  <a:lnTo>
                    <a:pt x="319" y="161"/>
                  </a:lnTo>
                  <a:lnTo>
                    <a:pt x="328" y="160"/>
                  </a:lnTo>
                  <a:lnTo>
                    <a:pt x="338" y="153"/>
                  </a:lnTo>
                  <a:lnTo>
                    <a:pt x="347" y="146"/>
                  </a:lnTo>
                  <a:lnTo>
                    <a:pt x="358" y="141"/>
                  </a:lnTo>
                  <a:lnTo>
                    <a:pt x="372" y="138"/>
                  </a:lnTo>
                  <a:lnTo>
                    <a:pt x="387" y="138"/>
                  </a:lnTo>
                  <a:lnTo>
                    <a:pt x="404" y="138"/>
                  </a:lnTo>
                  <a:lnTo>
                    <a:pt x="418" y="138"/>
                  </a:lnTo>
                  <a:lnTo>
                    <a:pt x="431" y="136"/>
                  </a:lnTo>
                  <a:lnTo>
                    <a:pt x="440" y="132"/>
                  </a:lnTo>
                  <a:lnTo>
                    <a:pt x="448" y="119"/>
                  </a:lnTo>
                  <a:lnTo>
                    <a:pt x="454" y="107"/>
                  </a:lnTo>
                  <a:lnTo>
                    <a:pt x="459" y="91"/>
                  </a:lnTo>
                  <a:lnTo>
                    <a:pt x="463" y="77"/>
                  </a:lnTo>
                  <a:lnTo>
                    <a:pt x="466" y="67"/>
                  </a:lnTo>
                  <a:lnTo>
                    <a:pt x="470" y="60"/>
                  </a:lnTo>
                  <a:lnTo>
                    <a:pt x="474" y="56"/>
                  </a:lnTo>
                  <a:lnTo>
                    <a:pt x="484" y="49"/>
                  </a:lnTo>
                  <a:lnTo>
                    <a:pt x="494" y="40"/>
                  </a:lnTo>
                  <a:lnTo>
                    <a:pt x="510" y="32"/>
                  </a:lnTo>
                  <a:lnTo>
                    <a:pt x="524" y="26"/>
                  </a:lnTo>
                  <a:lnTo>
                    <a:pt x="535" y="21"/>
                  </a:lnTo>
                  <a:lnTo>
                    <a:pt x="543" y="15"/>
                  </a:lnTo>
                  <a:lnTo>
                    <a:pt x="546" y="11"/>
                  </a:lnTo>
                  <a:lnTo>
                    <a:pt x="547" y="7"/>
                  </a:lnTo>
                  <a:lnTo>
                    <a:pt x="547" y="4"/>
                  </a:lnTo>
                  <a:lnTo>
                    <a:pt x="549" y="3"/>
                  </a:lnTo>
                  <a:lnTo>
                    <a:pt x="549" y="1"/>
                  </a:lnTo>
                  <a:lnTo>
                    <a:pt x="550" y="0"/>
                  </a:lnTo>
                  <a:lnTo>
                    <a:pt x="552" y="0"/>
                  </a:lnTo>
                  <a:lnTo>
                    <a:pt x="553" y="0"/>
                  </a:lnTo>
                  <a:lnTo>
                    <a:pt x="558" y="1"/>
                  </a:lnTo>
                  <a:lnTo>
                    <a:pt x="569" y="6"/>
                  </a:lnTo>
                  <a:lnTo>
                    <a:pt x="583" y="11"/>
                  </a:lnTo>
                  <a:lnTo>
                    <a:pt x="597" y="12"/>
                  </a:lnTo>
                  <a:lnTo>
                    <a:pt x="609" y="9"/>
                  </a:lnTo>
                  <a:lnTo>
                    <a:pt x="613" y="7"/>
                  </a:lnTo>
                  <a:lnTo>
                    <a:pt x="616" y="4"/>
                  </a:lnTo>
                  <a:lnTo>
                    <a:pt x="617" y="4"/>
                  </a:lnTo>
                  <a:lnTo>
                    <a:pt x="619" y="4"/>
                  </a:lnTo>
                  <a:lnTo>
                    <a:pt x="620" y="6"/>
                  </a:lnTo>
                  <a:lnTo>
                    <a:pt x="622" y="7"/>
                  </a:lnTo>
                  <a:lnTo>
                    <a:pt x="625" y="11"/>
                  </a:lnTo>
                  <a:lnTo>
                    <a:pt x="630" y="15"/>
                  </a:lnTo>
                  <a:lnTo>
                    <a:pt x="637" y="21"/>
                  </a:lnTo>
                  <a:lnTo>
                    <a:pt x="644" y="25"/>
                  </a:lnTo>
                  <a:lnTo>
                    <a:pt x="648" y="28"/>
                  </a:lnTo>
                  <a:lnTo>
                    <a:pt x="656" y="32"/>
                  </a:lnTo>
                  <a:lnTo>
                    <a:pt x="665" y="40"/>
                  </a:lnTo>
                  <a:lnTo>
                    <a:pt x="682" y="53"/>
                  </a:lnTo>
                  <a:lnTo>
                    <a:pt x="695" y="59"/>
                  </a:lnTo>
                  <a:lnTo>
                    <a:pt x="704" y="60"/>
                  </a:lnTo>
                  <a:lnTo>
                    <a:pt x="710" y="57"/>
                  </a:lnTo>
                  <a:lnTo>
                    <a:pt x="720" y="56"/>
                  </a:lnTo>
                  <a:lnTo>
                    <a:pt x="731" y="56"/>
                  </a:lnTo>
                  <a:lnTo>
                    <a:pt x="740" y="62"/>
                  </a:lnTo>
                  <a:lnTo>
                    <a:pt x="748" y="74"/>
                  </a:lnTo>
                  <a:lnTo>
                    <a:pt x="751" y="90"/>
                  </a:lnTo>
                  <a:lnTo>
                    <a:pt x="748" y="108"/>
                  </a:lnTo>
                  <a:lnTo>
                    <a:pt x="745" y="121"/>
                  </a:lnTo>
                  <a:lnTo>
                    <a:pt x="743" y="129"/>
                  </a:lnTo>
                  <a:lnTo>
                    <a:pt x="746" y="136"/>
                  </a:lnTo>
                  <a:lnTo>
                    <a:pt x="752" y="146"/>
                  </a:lnTo>
                  <a:lnTo>
                    <a:pt x="757" y="155"/>
                  </a:lnTo>
                  <a:lnTo>
                    <a:pt x="759" y="167"/>
                  </a:lnTo>
                  <a:lnTo>
                    <a:pt x="760" y="180"/>
                  </a:lnTo>
                  <a:lnTo>
                    <a:pt x="763" y="192"/>
                  </a:lnTo>
                  <a:lnTo>
                    <a:pt x="768" y="200"/>
                  </a:lnTo>
                  <a:lnTo>
                    <a:pt x="773" y="205"/>
                  </a:lnTo>
                  <a:lnTo>
                    <a:pt x="774" y="209"/>
                  </a:lnTo>
                  <a:lnTo>
                    <a:pt x="773" y="212"/>
                  </a:lnTo>
                  <a:lnTo>
                    <a:pt x="771" y="217"/>
                  </a:lnTo>
                  <a:lnTo>
                    <a:pt x="768" y="220"/>
                  </a:lnTo>
                  <a:lnTo>
                    <a:pt x="762" y="223"/>
                  </a:lnTo>
                  <a:lnTo>
                    <a:pt x="757" y="225"/>
                  </a:lnTo>
                  <a:lnTo>
                    <a:pt x="740" y="233"/>
                  </a:lnTo>
                  <a:lnTo>
                    <a:pt x="721" y="244"/>
                  </a:lnTo>
                  <a:lnTo>
                    <a:pt x="703" y="257"/>
                  </a:lnTo>
                  <a:lnTo>
                    <a:pt x="690" y="267"/>
                  </a:lnTo>
                  <a:lnTo>
                    <a:pt x="682" y="275"/>
                  </a:lnTo>
                  <a:lnTo>
                    <a:pt x="673" y="282"/>
                  </a:lnTo>
                  <a:lnTo>
                    <a:pt x="665" y="296"/>
                  </a:lnTo>
                  <a:lnTo>
                    <a:pt x="653" y="313"/>
                  </a:lnTo>
                  <a:lnTo>
                    <a:pt x="642" y="330"/>
                  </a:lnTo>
                  <a:lnTo>
                    <a:pt x="633" y="349"/>
                  </a:lnTo>
                  <a:lnTo>
                    <a:pt x="628" y="363"/>
                  </a:lnTo>
                  <a:lnTo>
                    <a:pt x="626" y="376"/>
                  </a:lnTo>
                  <a:lnTo>
                    <a:pt x="625" y="385"/>
                  </a:lnTo>
                  <a:lnTo>
                    <a:pt x="625" y="393"/>
                  </a:lnTo>
                  <a:lnTo>
                    <a:pt x="620" y="397"/>
                  </a:lnTo>
                  <a:lnTo>
                    <a:pt x="611" y="400"/>
                  </a:lnTo>
                  <a:lnTo>
                    <a:pt x="602" y="402"/>
                  </a:lnTo>
                  <a:lnTo>
                    <a:pt x="591" y="397"/>
                  </a:lnTo>
                  <a:lnTo>
                    <a:pt x="580" y="385"/>
                  </a:lnTo>
                  <a:lnTo>
                    <a:pt x="572" y="369"/>
                  </a:lnTo>
                  <a:lnTo>
                    <a:pt x="564" y="355"/>
                  </a:lnTo>
                  <a:lnTo>
                    <a:pt x="555" y="343"/>
                  </a:lnTo>
                  <a:lnTo>
                    <a:pt x="539" y="334"/>
                  </a:lnTo>
                  <a:lnTo>
                    <a:pt x="518" y="323"/>
                  </a:lnTo>
                  <a:lnTo>
                    <a:pt x="499" y="313"/>
                  </a:lnTo>
                  <a:lnTo>
                    <a:pt x="482" y="307"/>
                  </a:lnTo>
                  <a:lnTo>
                    <a:pt x="471" y="304"/>
                  </a:lnTo>
                  <a:lnTo>
                    <a:pt x="460" y="304"/>
                  </a:lnTo>
                  <a:lnTo>
                    <a:pt x="449" y="307"/>
                  </a:lnTo>
                  <a:lnTo>
                    <a:pt x="437" y="315"/>
                  </a:lnTo>
                  <a:lnTo>
                    <a:pt x="420" y="329"/>
                  </a:lnTo>
                  <a:lnTo>
                    <a:pt x="404" y="341"/>
                  </a:lnTo>
                  <a:lnTo>
                    <a:pt x="389" y="346"/>
                  </a:lnTo>
                  <a:lnTo>
                    <a:pt x="383" y="346"/>
                  </a:lnTo>
                  <a:lnTo>
                    <a:pt x="378" y="346"/>
                  </a:lnTo>
                  <a:lnTo>
                    <a:pt x="375" y="346"/>
                  </a:lnTo>
                  <a:lnTo>
                    <a:pt x="370" y="351"/>
                  </a:lnTo>
                  <a:lnTo>
                    <a:pt x="364" y="360"/>
                  </a:lnTo>
                  <a:lnTo>
                    <a:pt x="358" y="374"/>
                  </a:lnTo>
                  <a:lnTo>
                    <a:pt x="355" y="386"/>
                  </a:lnTo>
                  <a:lnTo>
                    <a:pt x="352" y="399"/>
                  </a:lnTo>
                  <a:lnTo>
                    <a:pt x="342" y="413"/>
                  </a:lnTo>
                  <a:lnTo>
                    <a:pt x="327" y="431"/>
                  </a:lnTo>
                  <a:lnTo>
                    <a:pt x="314" y="448"/>
                  </a:lnTo>
                  <a:lnTo>
                    <a:pt x="302" y="462"/>
                  </a:lnTo>
                  <a:lnTo>
                    <a:pt x="297" y="467"/>
                  </a:lnTo>
                  <a:lnTo>
                    <a:pt x="293" y="469"/>
                  </a:lnTo>
                  <a:lnTo>
                    <a:pt x="289" y="470"/>
                  </a:lnTo>
                  <a:lnTo>
                    <a:pt x="286" y="472"/>
                  </a:lnTo>
                  <a:lnTo>
                    <a:pt x="283" y="473"/>
                  </a:lnTo>
                  <a:lnTo>
                    <a:pt x="280" y="475"/>
                  </a:lnTo>
                  <a:lnTo>
                    <a:pt x="279" y="478"/>
                  </a:lnTo>
                  <a:lnTo>
                    <a:pt x="277" y="483"/>
                  </a:lnTo>
                  <a:lnTo>
                    <a:pt x="275" y="492"/>
                  </a:lnTo>
                  <a:lnTo>
                    <a:pt x="275" y="503"/>
                  </a:lnTo>
                  <a:lnTo>
                    <a:pt x="274" y="514"/>
                  </a:lnTo>
                  <a:lnTo>
                    <a:pt x="269" y="523"/>
                  </a:lnTo>
                  <a:lnTo>
                    <a:pt x="265" y="529"/>
                  </a:lnTo>
                  <a:lnTo>
                    <a:pt x="260" y="531"/>
                  </a:lnTo>
                  <a:lnTo>
                    <a:pt x="255" y="534"/>
                  </a:lnTo>
                  <a:lnTo>
                    <a:pt x="254" y="539"/>
                  </a:lnTo>
                  <a:lnTo>
                    <a:pt x="252" y="542"/>
                  </a:lnTo>
                  <a:lnTo>
                    <a:pt x="252" y="545"/>
                  </a:lnTo>
                  <a:lnTo>
                    <a:pt x="254" y="549"/>
                  </a:lnTo>
                  <a:lnTo>
                    <a:pt x="258" y="553"/>
                  </a:lnTo>
                  <a:lnTo>
                    <a:pt x="266" y="557"/>
                  </a:lnTo>
                  <a:lnTo>
                    <a:pt x="275" y="562"/>
                  </a:lnTo>
                  <a:lnTo>
                    <a:pt x="282" y="568"/>
                  </a:lnTo>
                  <a:lnTo>
                    <a:pt x="285" y="574"/>
                  </a:lnTo>
                  <a:lnTo>
                    <a:pt x="280" y="577"/>
                  </a:lnTo>
                  <a:lnTo>
                    <a:pt x="271" y="577"/>
                  </a:lnTo>
                  <a:lnTo>
                    <a:pt x="261" y="574"/>
                  </a:lnTo>
                  <a:lnTo>
                    <a:pt x="252" y="568"/>
                  </a:lnTo>
                  <a:lnTo>
                    <a:pt x="244" y="563"/>
                  </a:lnTo>
                  <a:lnTo>
                    <a:pt x="238" y="559"/>
                  </a:lnTo>
                  <a:lnTo>
                    <a:pt x="237" y="5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96F68411-0438-45BB-A58C-8A63B2DE094B}"/>
                </a:ext>
              </a:extLst>
            </p:cNvPr>
            <p:cNvSpPr>
              <a:spLocks/>
            </p:cNvSpPr>
            <p:nvPr/>
          </p:nvSpPr>
          <p:spPr bwMode="gray">
            <a:xfrm>
              <a:off x="1782" y="1745"/>
              <a:ext cx="1564" cy="1415"/>
            </a:xfrm>
            <a:custGeom>
              <a:avLst/>
              <a:gdLst>
                <a:gd name="T0" fmla="*/ 24 w 3129"/>
                <a:gd name="T1" fmla="*/ 2472 h 2831"/>
                <a:gd name="T2" fmla="*/ 279 w 3129"/>
                <a:gd name="T3" fmla="*/ 2373 h 2831"/>
                <a:gd name="T4" fmla="*/ 488 w 3129"/>
                <a:gd name="T5" fmla="*/ 2194 h 2831"/>
                <a:gd name="T6" fmla="*/ 571 w 3129"/>
                <a:gd name="T7" fmla="*/ 2109 h 2831"/>
                <a:gd name="T8" fmla="*/ 737 w 3129"/>
                <a:gd name="T9" fmla="*/ 2121 h 2831"/>
                <a:gd name="T10" fmla="*/ 1002 w 3129"/>
                <a:gd name="T11" fmla="*/ 2090 h 2831"/>
                <a:gd name="T12" fmla="*/ 1218 w 3129"/>
                <a:gd name="T13" fmla="*/ 2048 h 2831"/>
                <a:gd name="T14" fmla="*/ 1304 w 3129"/>
                <a:gd name="T15" fmla="*/ 2129 h 2831"/>
                <a:gd name="T16" fmla="*/ 1431 w 3129"/>
                <a:gd name="T17" fmla="*/ 2105 h 2831"/>
                <a:gd name="T18" fmla="*/ 1518 w 3129"/>
                <a:gd name="T19" fmla="*/ 2036 h 2831"/>
                <a:gd name="T20" fmla="*/ 1583 w 3129"/>
                <a:gd name="T21" fmla="*/ 1827 h 2831"/>
                <a:gd name="T22" fmla="*/ 1691 w 3129"/>
                <a:gd name="T23" fmla="*/ 1486 h 2831"/>
                <a:gd name="T24" fmla="*/ 1857 w 3129"/>
                <a:gd name="T25" fmla="*/ 1466 h 2831"/>
                <a:gd name="T26" fmla="*/ 1790 w 3129"/>
                <a:gd name="T27" fmla="*/ 1528 h 2831"/>
                <a:gd name="T28" fmla="*/ 1781 w 3129"/>
                <a:gd name="T29" fmla="*/ 1618 h 2831"/>
                <a:gd name="T30" fmla="*/ 1893 w 3129"/>
                <a:gd name="T31" fmla="*/ 1632 h 2831"/>
                <a:gd name="T32" fmla="*/ 2158 w 3129"/>
                <a:gd name="T33" fmla="*/ 1497 h 2831"/>
                <a:gd name="T34" fmla="*/ 2264 w 3129"/>
                <a:gd name="T35" fmla="*/ 1321 h 2831"/>
                <a:gd name="T36" fmla="*/ 2436 w 3129"/>
                <a:gd name="T37" fmla="*/ 1143 h 2831"/>
                <a:gd name="T38" fmla="*/ 2514 w 3129"/>
                <a:gd name="T39" fmla="*/ 983 h 2831"/>
                <a:gd name="T40" fmla="*/ 2585 w 3129"/>
                <a:gd name="T41" fmla="*/ 748 h 2831"/>
                <a:gd name="T42" fmla="*/ 2492 w 3129"/>
                <a:gd name="T43" fmla="*/ 559 h 2831"/>
                <a:gd name="T44" fmla="*/ 2576 w 3129"/>
                <a:gd name="T45" fmla="*/ 427 h 2831"/>
                <a:gd name="T46" fmla="*/ 2615 w 3129"/>
                <a:gd name="T47" fmla="*/ 278 h 2831"/>
                <a:gd name="T48" fmla="*/ 2641 w 3129"/>
                <a:gd name="T49" fmla="*/ 107 h 2831"/>
                <a:gd name="T50" fmla="*/ 2753 w 3129"/>
                <a:gd name="T51" fmla="*/ 236 h 2831"/>
                <a:gd name="T52" fmla="*/ 2871 w 3129"/>
                <a:gd name="T53" fmla="*/ 230 h 2831"/>
                <a:gd name="T54" fmla="*/ 2790 w 3129"/>
                <a:gd name="T55" fmla="*/ 133 h 2831"/>
                <a:gd name="T56" fmla="*/ 2879 w 3129"/>
                <a:gd name="T57" fmla="*/ 36 h 2831"/>
                <a:gd name="T58" fmla="*/ 2936 w 3129"/>
                <a:gd name="T59" fmla="*/ 152 h 2831"/>
                <a:gd name="T60" fmla="*/ 3044 w 3129"/>
                <a:gd name="T61" fmla="*/ 394 h 2831"/>
                <a:gd name="T62" fmla="*/ 3126 w 3129"/>
                <a:gd name="T63" fmla="*/ 731 h 2831"/>
                <a:gd name="T64" fmla="*/ 3003 w 3129"/>
                <a:gd name="T65" fmla="*/ 1051 h 2831"/>
                <a:gd name="T66" fmla="*/ 2873 w 3129"/>
                <a:gd name="T67" fmla="*/ 1135 h 2831"/>
                <a:gd name="T68" fmla="*/ 2893 w 3129"/>
                <a:gd name="T69" fmla="*/ 1491 h 2831"/>
                <a:gd name="T70" fmla="*/ 2786 w 3129"/>
                <a:gd name="T71" fmla="*/ 1815 h 2831"/>
                <a:gd name="T72" fmla="*/ 2828 w 3129"/>
                <a:gd name="T73" fmla="*/ 2042 h 2831"/>
                <a:gd name="T74" fmla="*/ 2616 w 3129"/>
                <a:gd name="T75" fmla="*/ 2310 h 2831"/>
                <a:gd name="T76" fmla="*/ 2587 w 3129"/>
                <a:gd name="T77" fmla="*/ 2186 h 2831"/>
                <a:gd name="T78" fmla="*/ 2585 w 3129"/>
                <a:gd name="T79" fmla="*/ 2070 h 2831"/>
                <a:gd name="T80" fmla="*/ 2525 w 3129"/>
                <a:gd name="T81" fmla="*/ 2241 h 2831"/>
                <a:gd name="T82" fmla="*/ 2374 w 3129"/>
                <a:gd name="T83" fmla="*/ 2301 h 2831"/>
                <a:gd name="T84" fmla="*/ 2287 w 3129"/>
                <a:gd name="T85" fmla="*/ 2425 h 2831"/>
                <a:gd name="T86" fmla="*/ 2309 w 3129"/>
                <a:gd name="T87" fmla="*/ 2289 h 2831"/>
                <a:gd name="T88" fmla="*/ 2149 w 3129"/>
                <a:gd name="T89" fmla="*/ 2337 h 2831"/>
                <a:gd name="T90" fmla="*/ 1980 w 3129"/>
                <a:gd name="T91" fmla="*/ 2424 h 2831"/>
                <a:gd name="T92" fmla="*/ 1841 w 3129"/>
                <a:gd name="T93" fmla="*/ 2405 h 2831"/>
                <a:gd name="T94" fmla="*/ 1742 w 3129"/>
                <a:gd name="T95" fmla="*/ 2373 h 2831"/>
                <a:gd name="T96" fmla="*/ 1660 w 3129"/>
                <a:gd name="T97" fmla="*/ 2355 h 2831"/>
                <a:gd name="T98" fmla="*/ 1740 w 3129"/>
                <a:gd name="T99" fmla="*/ 2542 h 2831"/>
                <a:gd name="T100" fmla="*/ 1566 w 3129"/>
                <a:gd name="T101" fmla="*/ 2646 h 2831"/>
                <a:gd name="T102" fmla="*/ 1402 w 3129"/>
                <a:gd name="T103" fmla="*/ 2831 h 2831"/>
                <a:gd name="T104" fmla="*/ 1256 w 3129"/>
                <a:gd name="T105" fmla="*/ 2714 h 2831"/>
                <a:gd name="T106" fmla="*/ 1207 w 3129"/>
                <a:gd name="T107" fmla="*/ 2539 h 2831"/>
                <a:gd name="T108" fmla="*/ 1262 w 3129"/>
                <a:gd name="T109" fmla="*/ 2407 h 2831"/>
                <a:gd name="T110" fmla="*/ 985 w 3129"/>
                <a:gd name="T111" fmla="*/ 2397 h 2831"/>
                <a:gd name="T112" fmla="*/ 846 w 3129"/>
                <a:gd name="T113" fmla="*/ 2477 h 2831"/>
                <a:gd name="T114" fmla="*/ 724 w 3129"/>
                <a:gd name="T115" fmla="*/ 2506 h 2831"/>
                <a:gd name="T116" fmla="*/ 622 w 3129"/>
                <a:gd name="T117" fmla="*/ 2517 h 2831"/>
                <a:gd name="T118" fmla="*/ 467 w 3129"/>
                <a:gd name="T119" fmla="*/ 2501 h 2831"/>
                <a:gd name="T120" fmla="*/ 331 w 3129"/>
                <a:gd name="T121" fmla="*/ 2650 h 2831"/>
                <a:gd name="T122" fmla="*/ 210 w 3129"/>
                <a:gd name="T123" fmla="*/ 2619 h 2831"/>
                <a:gd name="T124" fmla="*/ 103 w 3129"/>
                <a:gd name="T125" fmla="*/ 2624 h 2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129" h="2831">
                  <a:moveTo>
                    <a:pt x="18" y="2610"/>
                  </a:moveTo>
                  <a:lnTo>
                    <a:pt x="18" y="2612"/>
                  </a:lnTo>
                  <a:lnTo>
                    <a:pt x="16" y="2612"/>
                  </a:lnTo>
                  <a:lnTo>
                    <a:pt x="16" y="2612"/>
                  </a:lnTo>
                  <a:lnTo>
                    <a:pt x="14" y="2610"/>
                  </a:lnTo>
                  <a:lnTo>
                    <a:pt x="13" y="2609"/>
                  </a:lnTo>
                  <a:lnTo>
                    <a:pt x="11" y="2605"/>
                  </a:lnTo>
                  <a:lnTo>
                    <a:pt x="8" y="2601"/>
                  </a:lnTo>
                  <a:lnTo>
                    <a:pt x="7" y="2593"/>
                  </a:lnTo>
                  <a:lnTo>
                    <a:pt x="4" y="2577"/>
                  </a:lnTo>
                  <a:lnTo>
                    <a:pt x="0" y="2567"/>
                  </a:lnTo>
                  <a:lnTo>
                    <a:pt x="0" y="2557"/>
                  </a:lnTo>
                  <a:lnTo>
                    <a:pt x="7" y="2548"/>
                  </a:lnTo>
                  <a:lnTo>
                    <a:pt x="14" y="2539"/>
                  </a:lnTo>
                  <a:lnTo>
                    <a:pt x="18" y="2532"/>
                  </a:lnTo>
                  <a:lnTo>
                    <a:pt x="18" y="2525"/>
                  </a:lnTo>
                  <a:lnTo>
                    <a:pt x="16" y="2515"/>
                  </a:lnTo>
                  <a:lnTo>
                    <a:pt x="14" y="2500"/>
                  </a:lnTo>
                  <a:lnTo>
                    <a:pt x="16" y="2486"/>
                  </a:lnTo>
                  <a:lnTo>
                    <a:pt x="24" y="2472"/>
                  </a:lnTo>
                  <a:lnTo>
                    <a:pt x="32" y="2463"/>
                  </a:lnTo>
                  <a:lnTo>
                    <a:pt x="41" y="2458"/>
                  </a:lnTo>
                  <a:lnTo>
                    <a:pt x="50" y="2456"/>
                  </a:lnTo>
                  <a:lnTo>
                    <a:pt x="63" y="2459"/>
                  </a:lnTo>
                  <a:lnTo>
                    <a:pt x="81" y="2467"/>
                  </a:lnTo>
                  <a:lnTo>
                    <a:pt x="98" y="2473"/>
                  </a:lnTo>
                  <a:lnTo>
                    <a:pt x="114" y="2472"/>
                  </a:lnTo>
                  <a:lnTo>
                    <a:pt x="128" y="2470"/>
                  </a:lnTo>
                  <a:lnTo>
                    <a:pt x="139" y="2469"/>
                  </a:lnTo>
                  <a:lnTo>
                    <a:pt x="151" y="2461"/>
                  </a:lnTo>
                  <a:lnTo>
                    <a:pt x="162" y="2450"/>
                  </a:lnTo>
                  <a:lnTo>
                    <a:pt x="174" y="2436"/>
                  </a:lnTo>
                  <a:lnTo>
                    <a:pt x="190" y="2418"/>
                  </a:lnTo>
                  <a:lnTo>
                    <a:pt x="206" y="2399"/>
                  </a:lnTo>
                  <a:lnTo>
                    <a:pt x="221" y="2385"/>
                  </a:lnTo>
                  <a:lnTo>
                    <a:pt x="237" y="2379"/>
                  </a:lnTo>
                  <a:lnTo>
                    <a:pt x="247" y="2377"/>
                  </a:lnTo>
                  <a:lnTo>
                    <a:pt x="257" y="2377"/>
                  </a:lnTo>
                  <a:lnTo>
                    <a:pt x="266" y="2377"/>
                  </a:lnTo>
                  <a:lnTo>
                    <a:pt x="279" y="2373"/>
                  </a:lnTo>
                  <a:lnTo>
                    <a:pt x="289" y="2366"/>
                  </a:lnTo>
                  <a:lnTo>
                    <a:pt x="297" y="2360"/>
                  </a:lnTo>
                  <a:lnTo>
                    <a:pt x="305" y="2352"/>
                  </a:lnTo>
                  <a:lnTo>
                    <a:pt x="314" y="2341"/>
                  </a:lnTo>
                  <a:lnTo>
                    <a:pt x="328" y="2326"/>
                  </a:lnTo>
                  <a:lnTo>
                    <a:pt x="342" y="2314"/>
                  </a:lnTo>
                  <a:lnTo>
                    <a:pt x="359" y="2298"/>
                  </a:lnTo>
                  <a:lnTo>
                    <a:pt x="378" y="2282"/>
                  </a:lnTo>
                  <a:lnTo>
                    <a:pt x="397" y="2270"/>
                  </a:lnTo>
                  <a:lnTo>
                    <a:pt x="412" y="2259"/>
                  </a:lnTo>
                  <a:lnTo>
                    <a:pt x="420" y="2256"/>
                  </a:lnTo>
                  <a:lnTo>
                    <a:pt x="426" y="2254"/>
                  </a:lnTo>
                  <a:lnTo>
                    <a:pt x="429" y="2253"/>
                  </a:lnTo>
                  <a:lnTo>
                    <a:pt x="434" y="2250"/>
                  </a:lnTo>
                  <a:lnTo>
                    <a:pt x="442" y="2242"/>
                  </a:lnTo>
                  <a:lnTo>
                    <a:pt x="449" y="2230"/>
                  </a:lnTo>
                  <a:lnTo>
                    <a:pt x="454" y="2220"/>
                  </a:lnTo>
                  <a:lnTo>
                    <a:pt x="462" y="2211"/>
                  </a:lnTo>
                  <a:lnTo>
                    <a:pt x="474" y="2202"/>
                  </a:lnTo>
                  <a:lnTo>
                    <a:pt x="488" y="2194"/>
                  </a:lnTo>
                  <a:lnTo>
                    <a:pt x="501" y="2189"/>
                  </a:lnTo>
                  <a:lnTo>
                    <a:pt x="512" y="2183"/>
                  </a:lnTo>
                  <a:lnTo>
                    <a:pt x="521" y="2175"/>
                  </a:lnTo>
                  <a:lnTo>
                    <a:pt x="532" y="2164"/>
                  </a:lnTo>
                  <a:lnTo>
                    <a:pt x="536" y="2154"/>
                  </a:lnTo>
                  <a:lnTo>
                    <a:pt x="538" y="2144"/>
                  </a:lnTo>
                  <a:lnTo>
                    <a:pt x="538" y="2141"/>
                  </a:lnTo>
                  <a:lnTo>
                    <a:pt x="536" y="2138"/>
                  </a:lnTo>
                  <a:lnTo>
                    <a:pt x="535" y="2135"/>
                  </a:lnTo>
                  <a:lnTo>
                    <a:pt x="533" y="2133"/>
                  </a:lnTo>
                  <a:lnTo>
                    <a:pt x="532" y="2132"/>
                  </a:lnTo>
                  <a:lnTo>
                    <a:pt x="532" y="2129"/>
                  </a:lnTo>
                  <a:lnTo>
                    <a:pt x="532" y="2127"/>
                  </a:lnTo>
                  <a:lnTo>
                    <a:pt x="533" y="2126"/>
                  </a:lnTo>
                  <a:lnTo>
                    <a:pt x="538" y="2123"/>
                  </a:lnTo>
                  <a:lnTo>
                    <a:pt x="546" y="2119"/>
                  </a:lnTo>
                  <a:lnTo>
                    <a:pt x="550" y="2118"/>
                  </a:lnTo>
                  <a:lnTo>
                    <a:pt x="555" y="2116"/>
                  </a:lnTo>
                  <a:lnTo>
                    <a:pt x="560" y="2113"/>
                  </a:lnTo>
                  <a:lnTo>
                    <a:pt x="571" y="2109"/>
                  </a:lnTo>
                  <a:lnTo>
                    <a:pt x="581" y="2102"/>
                  </a:lnTo>
                  <a:lnTo>
                    <a:pt x="591" y="2099"/>
                  </a:lnTo>
                  <a:lnTo>
                    <a:pt x="600" y="2098"/>
                  </a:lnTo>
                  <a:lnTo>
                    <a:pt x="614" y="2096"/>
                  </a:lnTo>
                  <a:lnTo>
                    <a:pt x="630" y="2093"/>
                  </a:lnTo>
                  <a:lnTo>
                    <a:pt x="639" y="2090"/>
                  </a:lnTo>
                  <a:lnTo>
                    <a:pt x="650" y="2085"/>
                  </a:lnTo>
                  <a:lnTo>
                    <a:pt x="664" y="2079"/>
                  </a:lnTo>
                  <a:lnTo>
                    <a:pt x="675" y="2077"/>
                  </a:lnTo>
                  <a:lnTo>
                    <a:pt x="682" y="2077"/>
                  </a:lnTo>
                  <a:lnTo>
                    <a:pt x="687" y="2081"/>
                  </a:lnTo>
                  <a:lnTo>
                    <a:pt x="693" y="2084"/>
                  </a:lnTo>
                  <a:lnTo>
                    <a:pt x="701" y="2087"/>
                  </a:lnTo>
                  <a:lnTo>
                    <a:pt x="707" y="2090"/>
                  </a:lnTo>
                  <a:lnTo>
                    <a:pt x="709" y="2096"/>
                  </a:lnTo>
                  <a:lnTo>
                    <a:pt x="709" y="2101"/>
                  </a:lnTo>
                  <a:lnTo>
                    <a:pt x="709" y="2107"/>
                  </a:lnTo>
                  <a:lnTo>
                    <a:pt x="712" y="2113"/>
                  </a:lnTo>
                  <a:lnTo>
                    <a:pt x="720" y="2118"/>
                  </a:lnTo>
                  <a:lnTo>
                    <a:pt x="737" y="2121"/>
                  </a:lnTo>
                  <a:lnTo>
                    <a:pt x="754" y="2119"/>
                  </a:lnTo>
                  <a:lnTo>
                    <a:pt x="769" y="2115"/>
                  </a:lnTo>
                  <a:lnTo>
                    <a:pt x="787" y="2110"/>
                  </a:lnTo>
                  <a:lnTo>
                    <a:pt x="800" y="2107"/>
                  </a:lnTo>
                  <a:lnTo>
                    <a:pt x="811" y="2107"/>
                  </a:lnTo>
                  <a:lnTo>
                    <a:pt x="824" y="2107"/>
                  </a:lnTo>
                  <a:lnTo>
                    <a:pt x="842" y="2109"/>
                  </a:lnTo>
                  <a:lnTo>
                    <a:pt x="864" y="2112"/>
                  </a:lnTo>
                  <a:lnTo>
                    <a:pt x="880" y="2115"/>
                  </a:lnTo>
                  <a:lnTo>
                    <a:pt x="895" y="2118"/>
                  </a:lnTo>
                  <a:lnTo>
                    <a:pt x="914" y="2116"/>
                  </a:lnTo>
                  <a:lnTo>
                    <a:pt x="926" y="2115"/>
                  </a:lnTo>
                  <a:lnTo>
                    <a:pt x="934" y="2115"/>
                  </a:lnTo>
                  <a:lnTo>
                    <a:pt x="942" y="2115"/>
                  </a:lnTo>
                  <a:lnTo>
                    <a:pt x="948" y="2115"/>
                  </a:lnTo>
                  <a:lnTo>
                    <a:pt x="957" y="2113"/>
                  </a:lnTo>
                  <a:lnTo>
                    <a:pt x="970" y="2109"/>
                  </a:lnTo>
                  <a:lnTo>
                    <a:pt x="984" y="2101"/>
                  </a:lnTo>
                  <a:lnTo>
                    <a:pt x="993" y="2095"/>
                  </a:lnTo>
                  <a:lnTo>
                    <a:pt x="1002" y="2090"/>
                  </a:lnTo>
                  <a:lnTo>
                    <a:pt x="1013" y="2084"/>
                  </a:lnTo>
                  <a:lnTo>
                    <a:pt x="1029" y="2079"/>
                  </a:lnTo>
                  <a:lnTo>
                    <a:pt x="1046" y="2073"/>
                  </a:lnTo>
                  <a:lnTo>
                    <a:pt x="1057" y="2068"/>
                  </a:lnTo>
                  <a:lnTo>
                    <a:pt x="1068" y="2065"/>
                  </a:lnTo>
                  <a:lnTo>
                    <a:pt x="1080" y="2064"/>
                  </a:lnTo>
                  <a:lnTo>
                    <a:pt x="1097" y="2064"/>
                  </a:lnTo>
                  <a:lnTo>
                    <a:pt x="1111" y="2064"/>
                  </a:lnTo>
                  <a:lnTo>
                    <a:pt x="1120" y="2064"/>
                  </a:lnTo>
                  <a:lnTo>
                    <a:pt x="1127" y="2062"/>
                  </a:lnTo>
                  <a:lnTo>
                    <a:pt x="1133" y="2062"/>
                  </a:lnTo>
                  <a:lnTo>
                    <a:pt x="1139" y="2062"/>
                  </a:lnTo>
                  <a:lnTo>
                    <a:pt x="1152" y="2065"/>
                  </a:lnTo>
                  <a:lnTo>
                    <a:pt x="1166" y="2068"/>
                  </a:lnTo>
                  <a:lnTo>
                    <a:pt x="1173" y="2071"/>
                  </a:lnTo>
                  <a:lnTo>
                    <a:pt x="1180" y="2073"/>
                  </a:lnTo>
                  <a:lnTo>
                    <a:pt x="1187" y="2070"/>
                  </a:lnTo>
                  <a:lnTo>
                    <a:pt x="1198" y="2064"/>
                  </a:lnTo>
                  <a:lnTo>
                    <a:pt x="1211" y="2056"/>
                  </a:lnTo>
                  <a:lnTo>
                    <a:pt x="1218" y="2048"/>
                  </a:lnTo>
                  <a:lnTo>
                    <a:pt x="1226" y="2042"/>
                  </a:lnTo>
                  <a:lnTo>
                    <a:pt x="1235" y="2037"/>
                  </a:lnTo>
                  <a:lnTo>
                    <a:pt x="1249" y="2034"/>
                  </a:lnTo>
                  <a:lnTo>
                    <a:pt x="1267" y="2032"/>
                  </a:lnTo>
                  <a:lnTo>
                    <a:pt x="1276" y="2031"/>
                  </a:lnTo>
                  <a:lnTo>
                    <a:pt x="1282" y="2034"/>
                  </a:lnTo>
                  <a:lnTo>
                    <a:pt x="1287" y="2042"/>
                  </a:lnTo>
                  <a:lnTo>
                    <a:pt x="1287" y="2053"/>
                  </a:lnTo>
                  <a:lnTo>
                    <a:pt x="1282" y="2064"/>
                  </a:lnTo>
                  <a:lnTo>
                    <a:pt x="1276" y="2074"/>
                  </a:lnTo>
                  <a:lnTo>
                    <a:pt x="1270" y="2087"/>
                  </a:lnTo>
                  <a:lnTo>
                    <a:pt x="1268" y="2096"/>
                  </a:lnTo>
                  <a:lnTo>
                    <a:pt x="1270" y="2102"/>
                  </a:lnTo>
                  <a:lnTo>
                    <a:pt x="1274" y="2107"/>
                  </a:lnTo>
                  <a:lnTo>
                    <a:pt x="1282" y="2115"/>
                  </a:lnTo>
                  <a:lnTo>
                    <a:pt x="1287" y="2121"/>
                  </a:lnTo>
                  <a:lnTo>
                    <a:pt x="1293" y="2126"/>
                  </a:lnTo>
                  <a:lnTo>
                    <a:pt x="1296" y="2129"/>
                  </a:lnTo>
                  <a:lnTo>
                    <a:pt x="1301" y="2130"/>
                  </a:lnTo>
                  <a:lnTo>
                    <a:pt x="1304" y="2129"/>
                  </a:lnTo>
                  <a:lnTo>
                    <a:pt x="1305" y="2126"/>
                  </a:lnTo>
                  <a:lnTo>
                    <a:pt x="1304" y="2121"/>
                  </a:lnTo>
                  <a:lnTo>
                    <a:pt x="1302" y="2116"/>
                  </a:lnTo>
                  <a:lnTo>
                    <a:pt x="1305" y="2110"/>
                  </a:lnTo>
                  <a:lnTo>
                    <a:pt x="1313" y="2102"/>
                  </a:lnTo>
                  <a:lnTo>
                    <a:pt x="1326" y="2095"/>
                  </a:lnTo>
                  <a:lnTo>
                    <a:pt x="1335" y="2088"/>
                  </a:lnTo>
                  <a:lnTo>
                    <a:pt x="1340" y="2087"/>
                  </a:lnTo>
                  <a:lnTo>
                    <a:pt x="1343" y="2093"/>
                  </a:lnTo>
                  <a:lnTo>
                    <a:pt x="1344" y="2104"/>
                  </a:lnTo>
                  <a:lnTo>
                    <a:pt x="1347" y="2113"/>
                  </a:lnTo>
                  <a:lnTo>
                    <a:pt x="1357" y="2121"/>
                  </a:lnTo>
                  <a:lnTo>
                    <a:pt x="1364" y="2124"/>
                  </a:lnTo>
                  <a:lnTo>
                    <a:pt x="1372" y="2124"/>
                  </a:lnTo>
                  <a:lnTo>
                    <a:pt x="1380" y="2124"/>
                  </a:lnTo>
                  <a:lnTo>
                    <a:pt x="1391" y="2121"/>
                  </a:lnTo>
                  <a:lnTo>
                    <a:pt x="1403" y="2118"/>
                  </a:lnTo>
                  <a:lnTo>
                    <a:pt x="1413" y="2115"/>
                  </a:lnTo>
                  <a:lnTo>
                    <a:pt x="1422" y="2112"/>
                  </a:lnTo>
                  <a:lnTo>
                    <a:pt x="1431" y="2105"/>
                  </a:lnTo>
                  <a:lnTo>
                    <a:pt x="1437" y="2102"/>
                  </a:lnTo>
                  <a:lnTo>
                    <a:pt x="1442" y="2099"/>
                  </a:lnTo>
                  <a:lnTo>
                    <a:pt x="1445" y="2098"/>
                  </a:lnTo>
                  <a:lnTo>
                    <a:pt x="1450" y="2095"/>
                  </a:lnTo>
                  <a:lnTo>
                    <a:pt x="1456" y="2090"/>
                  </a:lnTo>
                  <a:lnTo>
                    <a:pt x="1465" y="2081"/>
                  </a:lnTo>
                  <a:lnTo>
                    <a:pt x="1475" y="2068"/>
                  </a:lnTo>
                  <a:lnTo>
                    <a:pt x="1481" y="2059"/>
                  </a:lnTo>
                  <a:lnTo>
                    <a:pt x="1484" y="2053"/>
                  </a:lnTo>
                  <a:lnTo>
                    <a:pt x="1487" y="2046"/>
                  </a:lnTo>
                  <a:lnTo>
                    <a:pt x="1495" y="2042"/>
                  </a:lnTo>
                  <a:lnTo>
                    <a:pt x="1498" y="2039"/>
                  </a:lnTo>
                  <a:lnTo>
                    <a:pt x="1503" y="2039"/>
                  </a:lnTo>
                  <a:lnTo>
                    <a:pt x="1506" y="2039"/>
                  </a:lnTo>
                  <a:lnTo>
                    <a:pt x="1509" y="2039"/>
                  </a:lnTo>
                  <a:lnTo>
                    <a:pt x="1512" y="2039"/>
                  </a:lnTo>
                  <a:lnTo>
                    <a:pt x="1515" y="2039"/>
                  </a:lnTo>
                  <a:lnTo>
                    <a:pt x="1517" y="2039"/>
                  </a:lnTo>
                  <a:lnTo>
                    <a:pt x="1518" y="2037"/>
                  </a:lnTo>
                  <a:lnTo>
                    <a:pt x="1518" y="2036"/>
                  </a:lnTo>
                  <a:lnTo>
                    <a:pt x="1518" y="2034"/>
                  </a:lnTo>
                  <a:lnTo>
                    <a:pt x="1517" y="2029"/>
                  </a:lnTo>
                  <a:lnTo>
                    <a:pt x="1513" y="2025"/>
                  </a:lnTo>
                  <a:lnTo>
                    <a:pt x="1506" y="2014"/>
                  </a:lnTo>
                  <a:lnTo>
                    <a:pt x="1495" y="2005"/>
                  </a:lnTo>
                  <a:lnTo>
                    <a:pt x="1484" y="1995"/>
                  </a:lnTo>
                  <a:lnTo>
                    <a:pt x="1475" y="1987"/>
                  </a:lnTo>
                  <a:lnTo>
                    <a:pt x="1470" y="1980"/>
                  </a:lnTo>
                  <a:lnTo>
                    <a:pt x="1472" y="1970"/>
                  </a:lnTo>
                  <a:lnTo>
                    <a:pt x="1478" y="1953"/>
                  </a:lnTo>
                  <a:lnTo>
                    <a:pt x="1482" y="1938"/>
                  </a:lnTo>
                  <a:lnTo>
                    <a:pt x="1490" y="1921"/>
                  </a:lnTo>
                  <a:lnTo>
                    <a:pt x="1503" y="1907"/>
                  </a:lnTo>
                  <a:lnTo>
                    <a:pt x="1512" y="1897"/>
                  </a:lnTo>
                  <a:lnTo>
                    <a:pt x="1520" y="1890"/>
                  </a:lnTo>
                  <a:lnTo>
                    <a:pt x="1526" y="1882"/>
                  </a:lnTo>
                  <a:lnTo>
                    <a:pt x="1534" y="1874"/>
                  </a:lnTo>
                  <a:lnTo>
                    <a:pt x="1545" y="1863"/>
                  </a:lnTo>
                  <a:lnTo>
                    <a:pt x="1563" y="1846"/>
                  </a:lnTo>
                  <a:lnTo>
                    <a:pt x="1583" y="1827"/>
                  </a:lnTo>
                  <a:lnTo>
                    <a:pt x="1604" y="1807"/>
                  </a:lnTo>
                  <a:lnTo>
                    <a:pt x="1622" y="1789"/>
                  </a:lnTo>
                  <a:lnTo>
                    <a:pt x="1642" y="1767"/>
                  </a:lnTo>
                  <a:lnTo>
                    <a:pt x="1658" y="1745"/>
                  </a:lnTo>
                  <a:lnTo>
                    <a:pt x="1670" y="1720"/>
                  </a:lnTo>
                  <a:lnTo>
                    <a:pt x="1683" y="1695"/>
                  </a:lnTo>
                  <a:lnTo>
                    <a:pt x="1695" y="1669"/>
                  </a:lnTo>
                  <a:lnTo>
                    <a:pt x="1703" y="1646"/>
                  </a:lnTo>
                  <a:lnTo>
                    <a:pt x="1705" y="1630"/>
                  </a:lnTo>
                  <a:lnTo>
                    <a:pt x="1701" y="1618"/>
                  </a:lnTo>
                  <a:lnTo>
                    <a:pt x="1698" y="1602"/>
                  </a:lnTo>
                  <a:lnTo>
                    <a:pt x="1692" y="1585"/>
                  </a:lnTo>
                  <a:lnTo>
                    <a:pt x="1686" y="1568"/>
                  </a:lnTo>
                  <a:lnTo>
                    <a:pt x="1680" y="1554"/>
                  </a:lnTo>
                  <a:lnTo>
                    <a:pt x="1678" y="1542"/>
                  </a:lnTo>
                  <a:lnTo>
                    <a:pt x="1681" y="1526"/>
                  </a:lnTo>
                  <a:lnTo>
                    <a:pt x="1684" y="1515"/>
                  </a:lnTo>
                  <a:lnTo>
                    <a:pt x="1684" y="1505"/>
                  </a:lnTo>
                  <a:lnTo>
                    <a:pt x="1686" y="1495"/>
                  </a:lnTo>
                  <a:lnTo>
                    <a:pt x="1691" y="1486"/>
                  </a:lnTo>
                  <a:lnTo>
                    <a:pt x="1701" y="1478"/>
                  </a:lnTo>
                  <a:lnTo>
                    <a:pt x="1715" y="1473"/>
                  </a:lnTo>
                  <a:lnTo>
                    <a:pt x="1728" y="1472"/>
                  </a:lnTo>
                  <a:lnTo>
                    <a:pt x="1739" y="1470"/>
                  </a:lnTo>
                  <a:lnTo>
                    <a:pt x="1753" y="1467"/>
                  </a:lnTo>
                  <a:lnTo>
                    <a:pt x="1767" y="1461"/>
                  </a:lnTo>
                  <a:lnTo>
                    <a:pt x="1784" y="1450"/>
                  </a:lnTo>
                  <a:lnTo>
                    <a:pt x="1799" y="1442"/>
                  </a:lnTo>
                  <a:lnTo>
                    <a:pt x="1812" y="1435"/>
                  </a:lnTo>
                  <a:lnTo>
                    <a:pt x="1829" y="1428"/>
                  </a:lnTo>
                  <a:lnTo>
                    <a:pt x="1841" y="1424"/>
                  </a:lnTo>
                  <a:lnTo>
                    <a:pt x="1852" y="1418"/>
                  </a:lnTo>
                  <a:lnTo>
                    <a:pt x="1860" y="1414"/>
                  </a:lnTo>
                  <a:lnTo>
                    <a:pt x="1866" y="1414"/>
                  </a:lnTo>
                  <a:lnTo>
                    <a:pt x="1869" y="1421"/>
                  </a:lnTo>
                  <a:lnTo>
                    <a:pt x="1872" y="1430"/>
                  </a:lnTo>
                  <a:lnTo>
                    <a:pt x="1874" y="1441"/>
                  </a:lnTo>
                  <a:lnTo>
                    <a:pt x="1872" y="1450"/>
                  </a:lnTo>
                  <a:lnTo>
                    <a:pt x="1868" y="1459"/>
                  </a:lnTo>
                  <a:lnTo>
                    <a:pt x="1857" y="1466"/>
                  </a:lnTo>
                  <a:lnTo>
                    <a:pt x="1849" y="1469"/>
                  </a:lnTo>
                  <a:lnTo>
                    <a:pt x="1844" y="1470"/>
                  </a:lnTo>
                  <a:lnTo>
                    <a:pt x="1840" y="1472"/>
                  </a:lnTo>
                  <a:lnTo>
                    <a:pt x="1837" y="1473"/>
                  </a:lnTo>
                  <a:lnTo>
                    <a:pt x="1833" y="1475"/>
                  </a:lnTo>
                  <a:lnTo>
                    <a:pt x="1833" y="1475"/>
                  </a:lnTo>
                  <a:lnTo>
                    <a:pt x="1833" y="1478"/>
                  </a:lnTo>
                  <a:lnTo>
                    <a:pt x="1835" y="1480"/>
                  </a:lnTo>
                  <a:lnTo>
                    <a:pt x="1837" y="1483"/>
                  </a:lnTo>
                  <a:lnTo>
                    <a:pt x="1843" y="1491"/>
                  </a:lnTo>
                  <a:lnTo>
                    <a:pt x="1846" y="1497"/>
                  </a:lnTo>
                  <a:lnTo>
                    <a:pt x="1847" y="1501"/>
                  </a:lnTo>
                  <a:lnTo>
                    <a:pt x="1844" y="1506"/>
                  </a:lnTo>
                  <a:lnTo>
                    <a:pt x="1835" y="1509"/>
                  </a:lnTo>
                  <a:lnTo>
                    <a:pt x="1824" y="1509"/>
                  </a:lnTo>
                  <a:lnTo>
                    <a:pt x="1816" y="1508"/>
                  </a:lnTo>
                  <a:lnTo>
                    <a:pt x="1810" y="1508"/>
                  </a:lnTo>
                  <a:lnTo>
                    <a:pt x="1804" y="1509"/>
                  </a:lnTo>
                  <a:lnTo>
                    <a:pt x="1798" y="1517"/>
                  </a:lnTo>
                  <a:lnTo>
                    <a:pt x="1790" y="1528"/>
                  </a:lnTo>
                  <a:lnTo>
                    <a:pt x="1784" y="1536"/>
                  </a:lnTo>
                  <a:lnTo>
                    <a:pt x="1778" y="1539"/>
                  </a:lnTo>
                  <a:lnTo>
                    <a:pt x="1767" y="1539"/>
                  </a:lnTo>
                  <a:lnTo>
                    <a:pt x="1759" y="1536"/>
                  </a:lnTo>
                  <a:lnTo>
                    <a:pt x="1754" y="1532"/>
                  </a:lnTo>
                  <a:lnTo>
                    <a:pt x="1750" y="1532"/>
                  </a:lnTo>
                  <a:lnTo>
                    <a:pt x="1746" y="1536"/>
                  </a:lnTo>
                  <a:lnTo>
                    <a:pt x="1742" y="1543"/>
                  </a:lnTo>
                  <a:lnTo>
                    <a:pt x="1736" y="1556"/>
                  </a:lnTo>
                  <a:lnTo>
                    <a:pt x="1731" y="1564"/>
                  </a:lnTo>
                  <a:lnTo>
                    <a:pt x="1731" y="1570"/>
                  </a:lnTo>
                  <a:lnTo>
                    <a:pt x="1740" y="1576"/>
                  </a:lnTo>
                  <a:lnTo>
                    <a:pt x="1750" y="1577"/>
                  </a:lnTo>
                  <a:lnTo>
                    <a:pt x="1759" y="1576"/>
                  </a:lnTo>
                  <a:lnTo>
                    <a:pt x="1768" y="1573"/>
                  </a:lnTo>
                  <a:lnTo>
                    <a:pt x="1774" y="1571"/>
                  </a:lnTo>
                  <a:lnTo>
                    <a:pt x="1781" y="1573"/>
                  </a:lnTo>
                  <a:lnTo>
                    <a:pt x="1784" y="1579"/>
                  </a:lnTo>
                  <a:lnTo>
                    <a:pt x="1785" y="1599"/>
                  </a:lnTo>
                  <a:lnTo>
                    <a:pt x="1781" y="1618"/>
                  </a:lnTo>
                  <a:lnTo>
                    <a:pt x="1774" y="1635"/>
                  </a:lnTo>
                  <a:lnTo>
                    <a:pt x="1770" y="1646"/>
                  </a:lnTo>
                  <a:lnTo>
                    <a:pt x="1768" y="1655"/>
                  </a:lnTo>
                  <a:lnTo>
                    <a:pt x="1771" y="1663"/>
                  </a:lnTo>
                  <a:lnTo>
                    <a:pt x="1781" y="1671"/>
                  </a:lnTo>
                  <a:lnTo>
                    <a:pt x="1792" y="1677"/>
                  </a:lnTo>
                  <a:lnTo>
                    <a:pt x="1802" y="1682"/>
                  </a:lnTo>
                  <a:lnTo>
                    <a:pt x="1813" y="1688"/>
                  </a:lnTo>
                  <a:lnTo>
                    <a:pt x="1827" y="1689"/>
                  </a:lnTo>
                  <a:lnTo>
                    <a:pt x="1840" y="1691"/>
                  </a:lnTo>
                  <a:lnTo>
                    <a:pt x="1847" y="1691"/>
                  </a:lnTo>
                  <a:lnTo>
                    <a:pt x="1855" y="1689"/>
                  </a:lnTo>
                  <a:lnTo>
                    <a:pt x="1860" y="1683"/>
                  </a:lnTo>
                  <a:lnTo>
                    <a:pt x="1868" y="1674"/>
                  </a:lnTo>
                  <a:lnTo>
                    <a:pt x="1871" y="1664"/>
                  </a:lnTo>
                  <a:lnTo>
                    <a:pt x="1872" y="1657"/>
                  </a:lnTo>
                  <a:lnTo>
                    <a:pt x="1874" y="1650"/>
                  </a:lnTo>
                  <a:lnTo>
                    <a:pt x="1875" y="1644"/>
                  </a:lnTo>
                  <a:lnTo>
                    <a:pt x="1882" y="1638"/>
                  </a:lnTo>
                  <a:lnTo>
                    <a:pt x="1893" y="1632"/>
                  </a:lnTo>
                  <a:lnTo>
                    <a:pt x="1905" y="1627"/>
                  </a:lnTo>
                  <a:lnTo>
                    <a:pt x="1916" y="1624"/>
                  </a:lnTo>
                  <a:lnTo>
                    <a:pt x="1928" y="1621"/>
                  </a:lnTo>
                  <a:lnTo>
                    <a:pt x="1941" y="1619"/>
                  </a:lnTo>
                  <a:lnTo>
                    <a:pt x="1955" y="1613"/>
                  </a:lnTo>
                  <a:lnTo>
                    <a:pt x="1973" y="1605"/>
                  </a:lnTo>
                  <a:lnTo>
                    <a:pt x="2001" y="1590"/>
                  </a:lnTo>
                  <a:lnTo>
                    <a:pt x="2025" y="1579"/>
                  </a:lnTo>
                  <a:lnTo>
                    <a:pt x="2043" y="1568"/>
                  </a:lnTo>
                  <a:lnTo>
                    <a:pt x="2056" y="1560"/>
                  </a:lnTo>
                  <a:lnTo>
                    <a:pt x="2062" y="1556"/>
                  </a:lnTo>
                  <a:lnTo>
                    <a:pt x="2065" y="1551"/>
                  </a:lnTo>
                  <a:lnTo>
                    <a:pt x="2070" y="1546"/>
                  </a:lnTo>
                  <a:lnTo>
                    <a:pt x="2077" y="1543"/>
                  </a:lnTo>
                  <a:lnTo>
                    <a:pt x="2091" y="1542"/>
                  </a:lnTo>
                  <a:lnTo>
                    <a:pt x="2110" y="1537"/>
                  </a:lnTo>
                  <a:lnTo>
                    <a:pt x="2126" y="1529"/>
                  </a:lnTo>
                  <a:lnTo>
                    <a:pt x="2138" y="1518"/>
                  </a:lnTo>
                  <a:lnTo>
                    <a:pt x="2149" y="1508"/>
                  </a:lnTo>
                  <a:lnTo>
                    <a:pt x="2158" y="1497"/>
                  </a:lnTo>
                  <a:lnTo>
                    <a:pt x="2166" y="1489"/>
                  </a:lnTo>
                  <a:lnTo>
                    <a:pt x="2174" y="1486"/>
                  </a:lnTo>
                  <a:lnTo>
                    <a:pt x="2181" y="1481"/>
                  </a:lnTo>
                  <a:lnTo>
                    <a:pt x="2191" y="1475"/>
                  </a:lnTo>
                  <a:lnTo>
                    <a:pt x="2200" y="1463"/>
                  </a:lnTo>
                  <a:lnTo>
                    <a:pt x="2209" y="1449"/>
                  </a:lnTo>
                  <a:lnTo>
                    <a:pt x="2216" y="1438"/>
                  </a:lnTo>
                  <a:lnTo>
                    <a:pt x="2220" y="1430"/>
                  </a:lnTo>
                  <a:lnTo>
                    <a:pt x="2226" y="1421"/>
                  </a:lnTo>
                  <a:lnTo>
                    <a:pt x="2237" y="1410"/>
                  </a:lnTo>
                  <a:lnTo>
                    <a:pt x="2245" y="1402"/>
                  </a:lnTo>
                  <a:lnTo>
                    <a:pt x="2250" y="1396"/>
                  </a:lnTo>
                  <a:lnTo>
                    <a:pt x="2253" y="1391"/>
                  </a:lnTo>
                  <a:lnTo>
                    <a:pt x="2256" y="1385"/>
                  </a:lnTo>
                  <a:lnTo>
                    <a:pt x="2259" y="1374"/>
                  </a:lnTo>
                  <a:lnTo>
                    <a:pt x="2264" y="1359"/>
                  </a:lnTo>
                  <a:lnTo>
                    <a:pt x="2267" y="1346"/>
                  </a:lnTo>
                  <a:lnTo>
                    <a:pt x="2267" y="1335"/>
                  </a:lnTo>
                  <a:lnTo>
                    <a:pt x="2265" y="1327"/>
                  </a:lnTo>
                  <a:lnTo>
                    <a:pt x="2264" y="1321"/>
                  </a:lnTo>
                  <a:lnTo>
                    <a:pt x="2265" y="1317"/>
                  </a:lnTo>
                  <a:lnTo>
                    <a:pt x="2272" y="1309"/>
                  </a:lnTo>
                  <a:lnTo>
                    <a:pt x="2286" y="1301"/>
                  </a:lnTo>
                  <a:lnTo>
                    <a:pt x="2306" y="1289"/>
                  </a:lnTo>
                  <a:lnTo>
                    <a:pt x="2324" y="1279"/>
                  </a:lnTo>
                  <a:lnTo>
                    <a:pt x="2340" y="1273"/>
                  </a:lnTo>
                  <a:lnTo>
                    <a:pt x="2359" y="1265"/>
                  </a:lnTo>
                  <a:lnTo>
                    <a:pt x="2382" y="1255"/>
                  </a:lnTo>
                  <a:lnTo>
                    <a:pt x="2397" y="1247"/>
                  </a:lnTo>
                  <a:lnTo>
                    <a:pt x="2408" y="1241"/>
                  </a:lnTo>
                  <a:lnTo>
                    <a:pt x="2413" y="1234"/>
                  </a:lnTo>
                  <a:lnTo>
                    <a:pt x="2416" y="1230"/>
                  </a:lnTo>
                  <a:lnTo>
                    <a:pt x="2418" y="1223"/>
                  </a:lnTo>
                  <a:lnTo>
                    <a:pt x="2421" y="1216"/>
                  </a:lnTo>
                  <a:lnTo>
                    <a:pt x="2424" y="1206"/>
                  </a:lnTo>
                  <a:lnTo>
                    <a:pt x="2430" y="1194"/>
                  </a:lnTo>
                  <a:lnTo>
                    <a:pt x="2432" y="1185"/>
                  </a:lnTo>
                  <a:lnTo>
                    <a:pt x="2433" y="1174"/>
                  </a:lnTo>
                  <a:lnTo>
                    <a:pt x="2433" y="1161"/>
                  </a:lnTo>
                  <a:lnTo>
                    <a:pt x="2436" y="1143"/>
                  </a:lnTo>
                  <a:lnTo>
                    <a:pt x="2438" y="1124"/>
                  </a:lnTo>
                  <a:lnTo>
                    <a:pt x="2439" y="1107"/>
                  </a:lnTo>
                  <a:lnTo>
                    <a:pt x="2439" y="1090"/>
                  </a:lnTo>
                  <a:lnTo>
                    <a:pt x="2444" y="1074"/>
                  </a:lnTo>
                  <a:lnTo>
                    <a:pt x="2455" y="1057"/>
                  </a:lnTo>
                  <a:lnTo>
                    <a:pt x="2466" y="1042"/>
                  </a:lnTo>
                  <a:lnTo>
                    <a:pt x="2475" y="1028"/>
                  </a:lnTo>
                  <a:lnTo>
                    <a:pt x="2481" y="1017"/>
                  </a:lnTo>
                  <a:lnTo>
                    <a:pt x="2487" y="1006"/>
                  </a:lnTo>
                  <a:lnTo>
                    <a:pt x="2495" y="997"/>
                  </a:lnTo>
                  <a:lnTo>
                    <a:pt x="2500" y="992"/>
                  </a:lnTo>
                  <a:lnTo>
                    <a:pt x="2503" y="991"/>
                  </a:lnTo>
                  <a:lnTo>
                    <a:pt x="2505" y="989"/>
                  </a:lnTo>
                  <a:lnTo>
                    <a:pt x="2506" y="987"/>
                  </a:lnTo>
                  <a:lnTo>
                    <a:pt x="2508" y="987"/>
                  </a:lnTo>
                  <a:lnTo>
                    <a:pt x="2509" y="987"/>
                  </a:lnTo>
                  <a:lnTo>
                    <a:pt x="2509" y="987"/>
                  </a:lnTo>
                  <a:lnTo>
                    <a:pt x="2511" y="987"/>
                  </a:lnTo>
                  <a:lnTo>
                    <a:pt x="2512" y="986"/>
                  </a:lnTo>
                  <a:lnTo>
                    <a:pt x="2514" y="983"/>
                  </a:lnTo>
                  <a:lnTo>
                    <a:pt x="2517" y="980"/>
                  </a:lnTo>
                  <a:lnTo>
                    <a:pt x="2522" y="972"/>
                  </a:lnTo>
                  <a:lnTo>
                    <a:pt x="2523" y="966"/>
                  </a:lnTo>
                  <a:lnTo>
                    <a:pt x="2523" y="958"/>
                  </a:lnTo>
                  <a:lnTo>
                    <a:pt x="2523" y="950"/>
                  </a:lnTo>
                  <a:lnTo>
                    <a:pt x="2526" y="938"/>
                  </a:lnTo>
                  <a:lnTo>
                    <a:pt x="2531" y="919"/>
                  </a:lnTo>
                  <a:lnTo>
                    <a:pt x="2537" y="890"/>
                  </a:lnTo>
                  <a:lnTo>
                    <a:pt x="2542" y="865"/>
                  </a:lnTo>
                  <a:lnTo>
                    <a:pt x="2545" y="843"/>
                  </a:lnTo>
                  <a:lnTo>
                    <a:pt x="2548" y="826"/>
                  </a:lnTo>
                  <a:lnTo>
                    <a:pt x="2551" y="817"/>
                  </a:lnTo>
                  <a:lnTo>
                    <a:pt x="2551" y="810"/>
                  </a:lnTo>
                  <a:lnTo>
                    <a:pt x="2553" y="804"/>
                  </a:lnTo>
                  <a:lnTo>
                    <a:pt x="2554" y="798"/>
                  </a:lnTo>
                  <a:lnTo>
                    <a:pt x="2559" y="792"/>
                  </a:lnTo>
                  <a:lnTo>
                    <a:pt x="2567" y="781"/>
                  </a:lnTo>
                  <a:lnTo>
                    <a:pt x="2576" y="768"/>
                  </a:lnTo>
                  <a:lnTo>
                    <a:pt x="2582" y="758"/>
                  </a:lnTo>
                  <a:lnTo>
                    <a:pt x="2585" y="748"/>
                  </a:lnTo>
                  <a:lnTo>
                    <a:pt x="2587" y="737"/>
                  </a:lnTo>
                  <a:lnTo>
                    <a:pt x="2587" y="722"/>
                  </a:lnTo>
                  <a:lnTo>
                    <a:pt x="2587" y="703"/>
                  </a:lnTo>
                  <a:lnTo>
                    <a:pt x="2590" y="686"/>
                  </a:lnTo>
                  <a:lnTo>
                    <a:pt x="2593" y="669"/>
                  </a:lnTo>
                  <a:lnTo>
                    <a:pt x="2593" y="650"/>
                  </a:lnTo>
                  <a:lnTo>
                    <a:pt x="2590" y="632"/>
                  </a:lnTo>
                  <a:lnTo>
                    <a:pt x="2587" y="618"/>
                  </a:lnTo>
                  <a:lnTo>
                    <a:pt x="2581" y="609"/>
                  </a:lnTo>
                  <a:lnTo>
                    <a:pt x="2571" y="598"/>
                  </a:lnTo>
                  <a:lnTo>
                    <a:pt x="2560" y="590"/>
                  </a:lnTo>
                  <a:lnTo>
                    <a:pt x="2551" y="588"/>
                  </a:lnTo>
                  <a:lnTo>
                    <a:pt x="2540" y="588"/>
                  </a:lnTo>
                  <a:lnTo>
                    <a:pt x="2528" y="588"/>
                  </a:lnTo>
                  <a:lnTo>
                    <a:pt x="2517" y="588"/>
                  </a:lnTo>
                  <a:lnTo>
                    <a:pt x="2508" y="588"/>
                  </a:lnTo>
                  <a:lnTo>
                    <a:pt x="2500" y="587"/>
                  </a:lnTo>
                  <a:lnTo>
                    <a:pt x="2495" y="581"/>
                  </a:lnTo>
                  <a:lnTo>
                    <a:pt x="2494" y="570"/>
                  </a:lnTo>
                  <a:lnTo>
                    <a:pt x="2492" y="559"/>
                  </a:lnTo>
                  <a:lnTo>
                    <a:pt x="2492" y="550"/>
                  </a:lnTo>
                  <a:lnTo>
                    <a:pt x="2492" y="542"/>
                  </a:lnTo>
                  <a:lnTo>
                    <a:pt x="2494" y="537"/>
                  </a:lnTo>
                  <a:lnTo>
                    <a:pt x="2500" y="534"/>
                  </a:lnTo>
                  <a:lnTo>
                    <a:pt x="2511" y="536"/>
                  </a:lnTo>
                  <a:lnTo>
                    <a:pt x="2526" y="540"/>
                  </a:lnTo>
                  <a:lnTo>
                    <a:pt x="2536" y="546"/>
                  </a:lnTo>
                  <a:lnTo>
                    <a:pt x="2543" y="550"/>
                  </a:lnTo>
                  <a:lnTo>
                    <a:pt x="2548" y="548"/>
                  </a:lnTo>
                  <a:lnTo>
                    <a:pt x="2553" y="536"/>
                  </a:lnTo>
                  <a:lnTo>
                    <a:pt x="2557" y="523"/>
                  </a:lnTo>
                  <a:lnTo>
                    <a:pt x="2560" y="514"/>
                  </a:lnTo>
                  <a:lnTo>
                    <a:pt x="2565" y="508"/>
                  </a:lnTo>
                  <a:lnTo>
                    <a:pt x="2568" y="498"/>
                  </a:lnTo>
                  <a:lnTo>
                    <a:pt x="2571" y="486"/>
                  </a:lnTo>
                  <a:lnTo>
                    <a:pt x="2574" y="470"/>
                  </a:lnTo>
                  <a:lnTo>
                    <a:pt x="2579" y="459"/>
                  </a:lnTo>
                  <a:lnTo>
                    <a:pt x="2581" y="450"/>
                  </a:lnTo>
                  <a:lnTo>
                    <a:pt x="2581" y="439"/>
                  </a:lnTo>
                  <a:lnTo>
                    <a:pt x="2576" y="427"/>
                  </a:lnTo>
                  <a:lnTo>
                    <a:pt x="2567" y="411"/>
                  </a:lnTo>
                  <a:lnTo>
                    <a:pt x="2560" y="402"/>
                  </a:lnTo>
                  <a:lnTo>
                    <a:pt x="2554" y="391"/>
                  </a:lnTo>
                  <a:lnTo>
                    <a:pt x="2551" y="380"/>
                  </a:lnTo>
                  <a:lnTo>
                    <a:pt x="2546" y="369"/>
                  </a:lnTo>
                  <a:lnTo>
                    <a:pt x="2542" y="362"/>
                  </a:lnTo>
                  <a:lnTo>
                    <a:pt x="2534" y="354"/>
                  </a:lnTo>
                  <a:lnTo>
                    <a:pt x="2531" y="345"/>
                  </a:lnTo>
                  <a:lnTo>
                    <a:pt x="2531" y="334"/>
                  </a:lnTo>
                  <a:lnTo>
                    <a:pt x="2536" y="321"/>
                  </a:lnTo>
                  <a:lnTo>
                    <a:pt x="2543" y="310"/>
                  </a:lnTo>
                  <a:lnTo>
                    <a:pt x="2553" y="301"/>
                  </a:lnTo>
                  <a:lnTo>
                    <a:pt x="2560" y="290"/>
                  </a:lnTo>
                  <a:lnTo>
                    <a:pt x="2564" y="282"/>
                  </a:lnTo>
                  <a:lnTo>
                    <a:pt x="2565" y="276"/>
                  </a:lnTo>
                  <a:lnTo>
                    <a:pt x="2568" y="275"/>
                  </a:lnTo>
                  <a:lnTo>
                    <a:pt x="2574" y="273"/>
                  </a:lnTo>
                  <a:lnTo>
                    <a:pt x="2587" y="275"/>
                  </a:lnTo>
                  <a:lnTo>
                    <a:pt x="2604" y="276"/>
                  </a:lnTo>
                  <a:lnTo>
                    <a:pt x="2615" y="278"/>
                  </a:lnTo>
                  <a:lnTo>
                    <a:pt x="2623" y="273"/>
                  </a:lnTo>
                  <a:lnTo>
                    <a:pt x="2630" y="261"/>
                  </a:lnTo>
                  <a:lnTo>
                    <a:pt x="2640" y="242"/>
                  </a:lnTo>
                  <a:lnTo>
                    <a:pt x="2644" y="225"/>
                  </a:lnTo>
                  <a:lnTo>
                    <a:pt x="2646" y="205"/>
                  </a:lnTo>
                  <a:lnTo>
                    <a:pt x="2649" y="196"/>
                  </a:lnTo>
                  <a:lnTo>
                    <a:pt x="2651" y="192"/>
                  </a:lnTo>
                  <a:lnTo>
                    <a:pt x="2655" y="189"/>
                  </a:lnTo>
                  <a:lnTo>
                    <a:pt x="2657" y="188"/>
                  </a:lnTo>
                  <a:lnTo>
                    <a:pt x="2658" y="183"/>
                  </a:lnTo>
                  <a:lnTo>
                    <a:pt x="2655" y="177"/>
                  </a:lnTo>
                  <a:lnTo>
                    <a:pt x="2651" y="166"/>
                  </a:lnTo>
                  <a:lnTo>
                    <a:pt x="2646" y="158"/>
                  </a:lnTo>
                  <a:lnTo>
                    <a:pt x="2641" y="152"/>
                  </a:lnTo>
                  <a:lnTo>
                    <a:pt x="2641" y="146"/>
                  </a:lnTo>
                  <a:lnTo>
                    <a:pt x="2644" y="138"/>
                  </a:lnTo>
                  <a:lnTo>
                    <a:pt x="2646" y="130"/>
                  </a:lnTo>
                  <a:lnTo>
                    <a:pt x="2644" y="121"/>
                  </a:lnTo>
                  <a:lnTo>
                    <a:pt x="2643" y="113"/>
                  </a:lnTo>
                  <a:lnTo>
                    <a:pt x="2641" y="107"/>
                  </a:lnTo>
                  <a:lnTo>
                    <a:pt x="2641" y="101"/>
                  </a:lnTo>
                  <a:lnTo>
                    <a:pt x="2646" y="99"/>
                  </a:lnTo>
                  <a:lnTo>
                    <a:pt x="2654" y="99"/>
                  </a:lnTo>
                  <a:lnTo>
                    <a:pt x="2668" y="105"/>
                  </a:lnTo>
                  <a:lnTo>
                    <a:pt x="2677" y="112"/>
                  </a:lnTo>
                  <a:lnTo>
                    <a:pt x="2685" y="118"/>
                  </a:lnTo>
                  <a:lnTo>
                    <a:pt x="2691" y="121"/>
                  </a:lnTo>
                  <a:lnTo>
                    <a:pt x="2699" y="119"/>
                  </a:lnTo>
                  <a:lnTo>
                    <a:pt x="2706" y="112"/>
                  </a:lnTo>
                  <a:lnTo>
                    <a:pt x="2714" y="109"/>
                  </a:lnTo>
                  <a:lnTo>
                    <a:pt x="2719" y="109"/>
                  </a:lnTo>
                  <a:lnTo>
                    <a:pt x="2727" y="116"/>
                  </a:lnTo>
                  <a:lnTo>
                    <a:pt x="2731" y="132"/>
                  </a:lnTo>
                  <a:lnTo>
                    <a:pt x="2733" y="150"/>
                  </a:lnTo>
                  <a:lnTo>
                    <a:pt x="2733" y="174"/>
                  </a:lnTo>
                  <a:lnTo>
                    <a:pt x="2734" y="188"/>
                  </a:lnTo>
                  <a:lnTo>
                    <a:pt x="2734" y="203"/>
                  </a:lnTo>
                  <a:lnTo>
                    <a:pt x="2738" y="217"/>
                  </a:lnTo>
                  <a:lnTo>
                    <a:pt x="2744" y="228"/>
                  </a:lnTo>
                  <a:lnTo>
                    <a:pt x="2753" y="236"/>
                  </a:lnTo>
                  <a:lnTo>
                    <a:pt x="2766" y="242"/>
                  </a:lnTo>
                  <a:lnTo>
                    <a:pt x="2775" y="248"/>
                  </a:lnTo>
                  <a:lnTo>
                    <a:pt x="2783" y="251"/>
                  </a:lnTo>
                  <a:lnTo>
                    <a:pt x="2787" y="250"/>
                  </a:lnTo>
                  <a:lnTo>
                    <a:pt x="2793" y="239"/>
                  </a:lnTo>
                  <a:lnTo>
                    <a:pt x="2793" y="228"/>
                  </a:lnTo>
                  <a:lnTo>
                    <a:pt x="2792" y="216"/>
                  </a:lnTo>
                  <a:lnTo>
                    <a:pt x="2787" y="203"/>
                  </a:lnTo>
                  <a:lnTo>
                    <a:pt x="2783" y="192"/>
                  </a:lnTo>
                  <a:lnTo>
                    <a:pt x="2781" y="185"/>
                  </a:lnTo>
                  <a:lnTo>
                    <a:pt x="2783" y="178"/>
                  </a:lnTo>
                  <a:lnTo>
                    <a:pt x="2789" y="177"/>
                  </a:lnTo>
                  <a:lnTo>
                    <a:pt x="2803" y="182"/>
                  </a:lnTo>
                  <a:lnTo>
                    <a:pt x="2815" y="189"/>
                  </a:lnTo>
                  <a:lnTo>
                    <a:pt x="2828" y="199"/>
                  </a:lnTo>
                  <a:lnTo>
                    <a:pt x="2840" y="209"/>
                  </a:lnTo>
                  <a:lnTo>
                    <a:pt x="2851" y="217"/>
                  </a:lnTo>
                  <a:lnTo>
                    <a:pt x="2859" y="225"/>
                  </a:lnTo>
                  <a:lnTo>
                    <a:pt x="2865" y="230"/>
                  </a:lnTo>
                  <a:lnTo>
                    <a:pt x="2871" y="230"/>
                  </a:lnTo>
                  <a:lnTo>
                    <a:pt x="2877" y="222"/>
                  </a:lnTo>
                  <a:lnTo>
                    <a:pt x="2890" y="188"/>
                  </a:lnTo>
                  <a:lnTo>
                    <a:pt x="2894" y="154"/>
                  </a:lnTo>
                  <a:lnTo>
                    <a:pt x="2896" y="141"/>
                  </a:lnTo>
                  <a:lnTo>
                    <a:pt x="2899" y="130"/>
                  </a:lnTo>
                  <a:lnTo>
                    <a:pt x="2901" y="121"/>
                  </a:lnTo>
                  <a:lnTo>
                    <a:pt x="2898" y="112"/>
                  </a:lnTo>
                  <a:lnTo>
                    <a:pt x="2890" y="104"/>
                  </a:lnTo>
                  <a:lnTo>
                    <a:pt x="2879" y="98"/>
                  </a:lnTo>
                  <a:lnTo>
                    <a:pt x="2870" y="96"/>
                  </a:lnTo>
                  <a:lnTo>
                    <a:pt x="2863" y="98"/>
                  </a:lnTo>
                  <a:lnTo>
                    <a:pt x="2857" y="102"/>
                  </a:lnTo>
                  <a:lnTo>
                    <a:pt x="2851" y="109"/>
                  </a:lnTo>
                  <a:lnTo>
                    <a:pt x="2843" y="116"/>
                  </a:lnTo>
                  <a:lnTo>
                    <a:pt x="2835" y="119"/>
                  </a:lnTo>
                  <a:lnTo>
                    <a:pt x="2826" y="119"/>
                  </a:lnTo>
                  <a:lnTo>
                    <a:pt x="2811" y="119"/>
                  </a:lnTo>
                  <a:lnTo>
                    <a:pt x="2803" y="123"/>
                  </a:lnTo>
                  <a:lnTo>
                    <a:pt x="2797" y="127"/>
                  </a:lnTo>
                  <a:lnTo>
                    <a:pt x="2790" y="133"/>
                  </a:lnTo>
                  <a:lnTo>
                    <a:pt x="2787" y="140"/>
                  </a:lnTo>
                  <a:lnTo>
                    <a:pt x="2783" y="143"/>
                  </a:lnTo>
                  <a:lnTo>
                    <a:pt x="2779" y="143"/>
                  </a:lnTo>
                  <a:lnTo>
                    <a:pt x="2773" y="135"/>
                  </a:lnTo>
                  <a:lnTo>
                    <a:pt x="2766" y="119"/>
                  </a:lnTo>
                  <a:lnTo>
                    <a:pt x="2762" y="107"/>
                  </a:lnTo>
                  <a:lnTo>
                    <a:pt x="2764" y="93"/>
                  </a:lnTo>
                  <a:lnTo>
                    <a:pt x="2769" y="76"/>
                  </a:lnTo>
                  <a:lnTo>
                    <a:pt x="2773" y="62"/>
                  </a:lnTo>
                  <a:lnTo>
                    <a:pt x="2775" y="46"/>
                  </a:lnTo>
                  <a:lnTo>
                    <a:pt x="2778" y="31"/>
                  </a:lnTo>
                  <a:lnTo>
                    <a:pt x="2783" y="18"/>
                  </a:lnTo>
                  <a:lnTo>
                    <a:pt x="2789" y="8"/>
                  </a:lnTo>
                  <a:lnTo>
                    <a:pt x="2800" y="1"/>
                  </a:lnTo>
                  <a:lnTo>
                    <a:pt x="2815" y="0"/>
                  </a:lnTo>
                  <a:lnTo>
                    <a:pt x="2832" y="5"/>
                  </a:lnTo>
                  <a:lnTo>
                    <a:pt x="2849" y="11"/>
                  </a:lnTo>
                  <a:lnTo>
                    <a:pt x="2863" y="20"/>
                  </a:lnTo>
                  <a:lnTo>
                    <a:pt x="2874" y="28"/>
                  </a:lnTo>
                  <a:lnTo>
                    <a:pt x="2879" y="36"/>
                  </a:lnTo>
                  <a:lnTo>
                    <a:pt x="2882" y="45"/>
                  </a:lnTo>
                  <a:lnTo>
                    <a:pt x="2885" y="53"/>
                  </a:lnTo>
                  <a:lnTo>
                    <a:pt x="2887" y="59"/>
                  </a:lnTo>
                  <a:lnTo>
                    <a:pt x="2891" y="60"/>
                  </a:lnTo>
                  <a:lnTo>
                    <a:pt x="2898" y="60"/>
                  </a:lnTo>
                  <a:lnTo>
                    <a:pt x="2907" y="54"/>
                  </a:lnTo>
                  <a:lnTo>
                    <a:pt x="2916" y="46"/>
                  </a:lnTo>
                  <a:lnTo>
                    <a:pt x="2924" y="39"/>
                  </a:lnTo>
                  <a:lnTo>
                    <a:pt x="2932" y="34"/>
                  </a:lnTo>
                  <a:lnTo>
                    <a:pt x="2943" y="32"/>
                  </a:lnTo>
                  <a:lnTo>
                    <a:pt x="2949" y="36"/>
                  </a:lnTo>
                  <a:lnTo>
                    <a:pt x="2952" y="43"/>
                  </a:lnTo>
                  <a:lnTo>
                    <a:pt x="2952" y="54"/>
                  </a:lnTo>
                  <a:lnTo>
                    <a:pt x="2950" y="67"/>
                  </a:lnTo>
                  <a:lnTo>
                    <a:pt x="2946" y="79"/>
                  </a:lnTo>
                  <a:lnTo>
                    <a:pt x="2943" y="90"/>
                  </a:lnTo>
                  <a:lnTo>
                    <a:pt x="2939" y="99"/>
                  </a:lnTo>
                  <a:lnTo>
                    <a:pt x="2936" y="113"/>
                  </a:lnTo>
                  <a:lnTo>
                    <a:pt x="2936" y="132"/>
                  </a:lnTo>
                  <a:lnTo>
                    <a:pt x="2936" y="152"/>
                  </a:lnTo>
                  <a:lnTo>
                    <a:pt x="2938" y="171"/>
                  </a:lnTo>
                  <a:lnTo>
                    <a:pt x="2939" y="185"/>
                  </a:lnTo>
                  <a:lnTo>
                    <a:pt x="2941" y="199"/>
                  </a:lnTo>
                  <a:lnTo>
                    <a:pt x="2943" y="219"/>
                  </a:lnTo>
                  <a:lnTo>
                    <a:pt x="2944" y="241"/>
                  </a:lnTo>
                  <a:lnTo>
                    <a:pt x="2946" y="262"/>
                  </a:lnTo>
                  <a:lnTo>
                    <a:pt x="2949" y="282"/>
                  </a:lnTo>
                  <a:lnTo>
                    <a:pt x="2950" y="296"/>
                  </a:lnTo>
                  <a:lnTo>
                    <a:pt x="2955" y="309"/>
                  </a:lnTo>
                  <a:lnTo>
                    <a:pt x="2958" y="320"/>
                  </a:lnTo>
                  <a:lnTo>
                    <a:pt x="2964" y="329"/>
                  </a:lnTo>
                  <a:lnTo>
                    <a:pt x="2971" y="335"/>
                  </a:lnTo>
                  <a:lnTo>
                    <a:pt x="2980" y="337"/>
                  </a:lnTo>
                  <a:lnTo>
                    <a:pt x="2992" y="338"/>
                  </a:lnTo>
                  <a:lnTo>
                    <a:pt x="3002" y="343"/>
                  </a:lnTo>
                  <a:lnTo>
                    <a:pt x="3009" y="352"/>
                  </a:lnTo>
                  <a:lnTo>
                    <a:pt x="3017" y="363"/>
                  </a:lnTo>
                  <a:lnTo>
                    <a:pt x="3023" y="373"/>
                  </a:lnTo>
                  <a:lnTo>
                    <a:pt x="3033" y="383"/>
                  </a:lnTo>
                  <a:lnTo>
                    <a:pt x="3044" y="394"/>
                  </a:lnTo>
                  <a:lnTo>
                    <a:pt x="3054" y="408"/>
                  </a:lnTo>
                  <a:lnTo>
                    <a:pt x="3062" y="424"/>
                  </a:lnTo>
                  <a:lnTo>
                    <a:pt x="3067" y="442"/>
                  </a:lnTo>
                  <a:lnTo>
                    <a:pt x="3070" y="477"/>
                  </a:lnTo>
                  <a:lnTo>
                    <a:pt x="3076" y="503"/>
                  </a:lnTo>
                  <a:lnTo>
                    <a:pt x="3089" y="528"/>
                  </a:lnTo>
                  <a:lnTo>
                    <a:pt x="3098" y="539"/>
                  </a:lnTo>
                  <a:lnTo>
                    <a:pt x="3106" y="546"/>
                  </a:lnTo>
                  <a:lnTo>
                    <a:pt x="3112" y="553"/>
                  </a:lnTo>
                  <a:lnTo>
                    <a:pt x="3115" y="562"/>
                  </a:lnTo>
                  <a:lnTo>
                    <a:pt x="3117" y="577"/>
                  </a:lnTo>
                  <a:lnTo>
                    <a:pt x="3118" y="598"/>
                  </a:lnTo>
                  <a:lnTo>
                    <a:pt x="3121" y="616"/>
                  </a:lnTo>
                  <a:lnTo>
                    <a:pt x="3124" y="632"/>
                  </a:lnTo>
                  <a:lnTo>
                    <a:pt x="3123" y="650"/>
                  </a:lnTo>
                  <a:lnTo>
                    <a:pt x="3123" y="669"/>
                  </a:lnTo>
                  <a:lnTo>
                    <a:pt x="3126" y="688"/>
                  </a:lnTo>
                  <a:lnTo>
                    <a:pt x="3129" y="703"/>
                  </a:lnTo>
                  <a:lnTo>
                    <a:pt x="3129" y="716"/>
                  </a:lnTo>
                  <a:lnTo>
                    <a:pt x="3126" y="731"/>
                  </a:lnTo>
                  <a:lnTo>
                    <a:pt x="3121" y="753"/>
                  </a:lnTo>
                  <a:lnTo>
                    <a:pt x="3115" y="776"/>
                  </a:lnTo>
                  <a:lnTo>
                    <a:pt x="3107" y="800"/>
                  </a:lnTo>
                  <a:lnTo>
                    <a:pt x="3096" y="818"/>
                  </a:lnTo>
                  <a:lnTo>
                    <a:pt x="3087" y="829"/>
                  </a:lnTo>
                  <a:lnTo>
                    <a:pt x="3078" y="838"/>
                  </a:lnTo>
                  <a:lnTo>
                    <a:pt x="3070" y="849"/>
                  </a:lnTo>
                  <a:lnTo>
                    <a:pt x="3064" y="860"/>
                  </a:lnTo>
                  <a:lnTo>
                    <a:pt x="3056" y="871"/>
                  </a:lnTo>
                  <a:lnTo>
                    <a:pt x="3047" y="883"/>
                  </a:lnTo>
                  <a:lnTo>
                    <a:pt x="3036" y="900"/>
                  </a:lnTo>
                  <a:lnTo>
                    <a:pt x="3025" y="918"/>
                  </a:lnTo>
                  <a:lnTo>
                    <a:pt x="3016" y="932"/>
                  </a:lnTo>
                  <a:lnTo>
                    <a:pt x="3009" y="944"/>
                  </a:lnTo>
                  <a:lnTo>
                    <a:pt x="3009" y="959"/>
                  </a:lnTo>
                  <a:lnTo>
                    <a:pt x="3009" y="977"/>
                  </a:lnTo>
                  <a:lnTo>
                    <a:pt x="3008" y="995"/>
                  </a:lnTo>
                  <a:lnTo>
                    <a:pt x="3006" y="1017"/>
                  </a:lnTo>
                  <a:lnTo>
                    <a:pt x="3003" y="1036"/>
                  </a:lnTo>
                  <a:lnTo>
                    <a:pt x="3003" y="1051"/>
                  </a:lnTo>
                  <a:lnTo>
                    <a:pt x="3006" y="1067"/>
                  </a:lnTo>
                  <a:lnTo>
                    <a:pt x="3011" y="1082"/>
                  </a:lnTo>
                  <a:lnTo>
                    <a:pt x="3017" y="1098"/>
                  </a:lnTo>
                  <a:lnTo>
                    <a:pt x="3020" y="1112"/>
                  </a:lnTo>
                  <a:lnTo>
                    <a:pt x="3019" y="1121"/>
                  </a:lnTo>
                  <a:lnTo>
                    <a:pt x="3014" y="1129"/>
                  </a:lnTo>
                  <a:lnTo>
                    <a:pt x="3008" y="1133"/>
                  </a:lnTo>
                  <a:lnTo>
                    <a:pt x="3000" y="1135"/>
                  </a:lnTo>
                  <a:lnTo>
                    <a:pt x="2991" y="1130"/>
                  </a:lnTo>
                  <a:lnTo>
                    <a:pt x="2981" y="1118"/>
                  </a:lnTo>
                  <a:lnTo>
                    <a:pt x="2969" y="1101"/>
                  </a:lnTo>
                  <a:lnTo>
                    <a:pt x="2957" y="1091"/>
                  </a:lnTo>
                  <a:lnTo>
                    <a:pt x="2944" y="1087"/>
                  </a:lnTo>
                  <a:lnTo>
                    <a:pt x="2930" y="1091"/>
                  </a:lnTo>
                  <a:lnTo>
                    <a:pt x="2912" y="1101"/>
                  </a:lnTo>
                  <a:lnTo>
                    <a:pt x="2894" y="1107"/>
                  </a:lnTo>
                  <a:lnTo>
                    <a:pt x="2887" y="1110"/>
                  </a:lnTo>
                  <a:lnTo>
                    <a:pt x="2882" y="1113"/>
                  </a:lnTo>
                  <a:lnTo>
                    <a:pt x="2879" y="1121"/>
                  </a:lnTo>
                  <a:lnTo>
                    <a:pt x="2873" y="1135"/>
                  </a:lnTo>
                  <a:lnTo>
                    <a:pt x="2866" y="1155"/>
                  </a:lnTo>
                  <a:lnTo>
                    <a:pt x="2862" y="1174"/>
                  </a:lnTo>
                  <a:lnTo>
                    <a:pt x="2857" y="1191"/>
                  </a:lnTo>
                  <a:lnTo>
                    <a:pt x="2854" y="1208"/>
                  </a:lnTo>
                  <a:lnTo>
                    <a:pt x="2853" y="1228"/>
                  </a:lnTo>
                  <a:lnTo>
                    <a:pt x="2851" y="1253"/>
                  </a:lnTo>
                  <a:lnTo>
                    <a:pt x="2853" y="1273"/>
                  </a:lnTo>
                  <a:lnTo>
                    <a:pt x="2854" y="1287"/>
                  </a:lnTo>
                  <a:lnTo>
                    <a:pt x="2859" y="1298"/>
                  </a:lnTo>
                  <a:lnTo>
                    <a:pt x="2865" y="1304"/>
                  </a:lnTo>
                  <a:lnTo>
                    <a:pt x="2870" y="1310"/>
                  </a:lnTo>
                  <a:lnTo>
                    <a:pt x="2876" y="1318"/>
                  </a:lnTo>
                  <a:lnTo>
                    <a:pt x="2882" y="1329"/>
                  </a:lnTo>
                  <a:lnTo>
                    <a:pt x="2887" y="1345"/>
                  </a:lnTo>
                  <a:lnTo>
                    <a:pt x="2890" y="1366"/>
                  </a:lnTo>
                  <a:lnTo>
                    <a:pt x="2891" y="1393"/>
                  </a:lnTo>
                  <a:lnTo>
                    <a:pt x="2890" y="1425"/>
                  </a:lnTo>
                  <a:lnTo>
                    <a:pt x="2888" y="1452"/>
                  </a:lnTo>
                  <a:lnTo>
                    <a:pt x="2890" y="1473"/>
                  </a:lnTo>
                  <a:lnTo>
                    <a:pt x="2893" y="1491"/>
                  </a:lnTo>
                  <a:lnTo>
                    <a:pt x="2894" y="1506"/>
                  </a:lnTo>
                  <a:lnTo>
                    <a:pt x="2893" y="1522"/>
                  </a:lnTo>
                  <a:lnTo>
                    <a:pt x="2888" y="1539"/>
                  </a:lnTo>
                  <a:lnTo>
                    <a:pt x="2882" y="1560"/>
                  </a:lnTo>
                  <a:lnTo>
                    <a:pt x="2879" y="1577"/>
                  </a:lnTo>
                  <a:lnTo>
                    <a:pt x="2876" y="1590"/>
                  </a:lnTo>
                  <a:lnTo>
                    <a:pt x="2873" y="1599"/>
                  </a:lnTo>
                  <a:lnTo>
                    <a:pt x="2866" y="1605"/>
                  </a:lnTo>
                  <a:lnTo>
                    <a:pt x="2857" y="1612"/>
                  </a:lnTo>
                  <a:lnTo>
                    <a:pt x="2846" y="1624"/>
                  </a:lnTo>
                  <a:lnTo>
                    <a:pt x="2834" y="1640"/>
                  </a:lnTo>
                  <a:lnTo>
                    <a:pt x="2823" y="1661"/>
                  </a:lnTo>
                  <a:lnTo>
                    <a:pt x="2812" y="1688"/>
                  </a:lnTo>
                  <a:lnTo>
                    <a:pt x="2804" y="1714"/>
                  </a:lnTo>
                  <a:lnTo>
                    <a:pt x="2797" y="1737"/>
                  </a:lnTo>
                  <a:lnTo>
                    <a:pt x="2790" y="1758"/>
                  </a:lnTo>
                  <a:lnTo>
                    <a:pt x="2786" y="1775"/>
                  </a:lnTo>
                  <a:lnTo>
                    <a:pt x="2787" y="1789"/>
                  </a:lnTo>
                  <a:lnTo>
                    <a:pt x="2789" y="1803"/>
                  </a:lnTo>
                  <a:lnTo>
                    <a:pt x="2786" y="1815"/>
                  </a:lnTo>
                  <a:lnTo>
                    <a:pt x="2783" y="1827"/>
                  </a:lnTo>
                  <a:lnTo>
                    <a:pt x="2781" y="1843"/>
                  </a:lnTo>
                  <a:lnTo>
                    <a:pt x="2781" y="1859"/>
                  </a:lnTo>
                  <a:lnTo>
                    <a:pt x="2786" y="1877"/>
                  </a:lnTo>
                  <a:lnTo>
                    <a:pt x="2790" y="1897"/>
                  </a:lnTo>
                  <a:lnTo>
                    <a:pt x="2797" y="1919"/>
                  </a:lnTo>
                  <a:lnTo>
                    <a:pt x="2804" y="1936"/>
                  </a:lnTo>
                  <a:lnTo>
                    <a:pt x="2811" y="1949"/>
                  </a:lnTo>
                  <a:lnTo>
                    <a:pt x="2818" y="1958"/>
                  </a:lnTo>
                  <a:lnTo>
                    <a:pt x="2828" y="1969"/>
                  </a:lnTo>
                  <a:lnTo>
                    <a:pt x="2839" y="1983"/>
                  </a:lnTo>
                  <a:lnTo>
                    <a:pt x="2849" y="1997"/>
                  </a:lnTo>
                  <a:lnTo>
                    <a:pt x="2860" y="2011"/>
                  </a:lnTo>
                  <a:lnTo>
                    <a:pt x="2868" y="2022"/>
                  </a:lnTo>
                  <a:lnTo>
                    <a:pt x="2873" y="2031"/>
                  </a:lnTo>
                  <a:lnTo>
                    <a:pt x="2873" y="2037"/>
                  </a:lnTo>
                  <a:lnTo>
                    <a:pt x="2865" y="2040"/>
                  </a:lnTo>
                  <a:lnTo>
                    <a:pt x="2854" y="2042"/>
                  </a:lnTo>
                  <a:lnTo>
                    <a:pt x="2842" y="2040"/>
                  </a:lnTo>
                  <a:lnTo>
                    <a:pt x="2828" y="2042"/>
                  </a:lnTo>
                  <a:lnTo>
                    <a:pt x="2815" y="2046"/>
                  </a:lnTo>
                  <a:lnTo>
                    <a:pt x="2793" y="2060"/>
                  </a:lnTo>
                  <a:lnTo>
                    <a:pt x="2772" y="2079"/>
                  </a:lnTo>
                  <a:lnTo>
                    <a:pt x="2753" y="2101"/>
                  </a:lnTo>
                  <a:lnTo>
                    <a:pt x="2745" y="2116"/>
                  </a:lnTo>
                  <a:lnTo>
                    <a:pt x="2739" y="2130"/>
                  </a:lnTo>
                  <a:lnTo>
                    <a:pt x="2738" y="2144"/>
                  </a:lnTo>
                  <a:lnTo>
                    <a:pt x="2739" y="2160"/>
                  </a:lnTo>
                  <a:lnTo>
                    <a:pt x="2739" y="2177"/>
                  </a:lnTo>
                  <a:lnTo>
                    <a:pt x="2741" y="2194"/>
                  </a:lnTo>
                  <a:lnTo>
                    <a:pt x="2738" y="2211"/>
                  </a:lnTo>
                  <a:lnTo>
                    <a:pt x="2730" y="2225"/>
                  </a:lnTo>
                  <a:lnTo>
                    <a:pt x="2717" y="2234"/>
                  </a:lnTo>
                  <a:lnTo>
                    <a:pt x="2700" y="2239"/>
                  </a:lnTo>
                  <a:lnTo>
                    <a:pt x="2685" y="2244"/>
                  </a:lnTo>
                  <a:lnTo>
                    <a:pt x="2668" y="2250"/>
                  </a:lnTo>
                  <a:lnTo>
                    <a:pt x="2649" y="2265"/>
                  </a:lnTo>
                  <a:lnTo>
                    <a:pt x="2632" y="2281"/>
                  </a:lnTo>
                  <a:lnTo>
                    <a:pt x="2623" y="2298"/>
                  </a:lnTo>
                  <a:lnTo>
                    <a:pt x="2616" y="2310"/>
                  </a:lnTo>
                  <a:lnTo>
                    <a:pt x="2612" y="2320"/>
                  </a:lnTo>
                  <a:lnTo>
                    <a:pt x="2604" y="2323"/>
                  </a:lnTo>
                  <a:lnTo>
                    <a:pt x="2595" y="2321"/>
                  </a:lnTo>
                  <a:lnTo>
                    <a:pt x="2587" y="2318"/>
                  </a:lnTo>
                  <a:lnTo>
                    <a:pt x="2579" y="2317"/>
                  </a:lnTo>
                  <a:lnTo>
                    <a:pt x="2573" y="2314"/>
                  </a:lnTo>
                  <a:lnTo>
                    <a:pt x="2568" y="2310"/>
                  </a:lnTo>
                  <a:lnTo>
                    <a:pt x="2567" y="2306"/>
                  </a:lnTo>
                  <a:lnTo>
                    <a:pt x="2567" y="2296"/>
                  </a:lnTo>
                  <a:lnTo>
                    <a:pt x="2571" y="2284"/>
                  </a:lnTo>
                  <a:lnTo>
                    <a:pt x="2576" y="2275"/>
                  </a:lnTo>
                  <a:lnTo>
                    <a:pt x="2579" y="2267"/>
                  </a:lnTo>
                  <a:lnTo>
                    <a:pt x="2582" y="2258"/>
                  </a:lnTo>
                  <a:lnTo>
                    <a:pt x="2582" y="2244"/>
                  </a:lnTo>
                  <a:lnTo>
                    <a:pt x="2582" y="2231"/>
                  </a:lnTo>
                  <a:lnTo>
                    <a:pt x="2582" y="2223"/>
                  </a:lnTo>
                  <a:lnTo>
                    <a:pt x="2584" y="2217"/>
                  </a:lnTo>
                  <a:lnTo>
                    <a:pt x="2585" y="2209"/>
                  </a:lnTo>
                  <a:lnTo>
                    <a:pt x="2587" y="2197"/>
                  </a:lnTo>
                  <a:lnTo>
                    <a:pt x="2587" y="2186"/>
                  </a:lnTo>
                  <a:lnTo>
                    <a:pt x="2585" y="2178"/>
                  </a:lnTo>
                  <a:lnTo>
                    <a:pt x="2584" y="2172"/>
                  </a:lnTo>
                  <a:lnTo>
                    <a:pt x="2584" y="2166"/>
                  </a:lnTo>
                  <a:lnTo>
                    <a:pt x="2587" y="2158"/>
                  </a:lnTo>
                  <a:lnTo>
                    <a:pt x="2595" y="2150"/>
                  </a:lnTo>
                  <a:lnTo>
                    <a:pt x="2602" y="2143"/>
                  </a:lnTo>
                  <a:lnTo>
                    <a:pt x="2607" y="2136"/>
                  </a:lnTo>
                  <a:lnTo>
                    <a:pt x="2610" y="2133"/>
                  </a:lnTo>
                  <a:lnTo>
                    <a:pt x="2613" y="2129"/>
                  </a:lnTo>
                  <a:lnTo>
                    <a:pt x="2618" y="2123"/>
                  </a:lnTo>
                  <a:lnTo>
                    <a:pt x="2626" y="2112"/>
                  </a:lnTo>
                  <a:lnTo>
                    <a:pt x="2637" y="2101"/>
                  </a:lnTo>
                  <a:lnTo>
                    <a:pt x="2643" y="2091"/>
                  </a:lnTo>
                  <a:lnTo>
                    <a:pt x="2646" y="2085"/>
                  </a:lnTo>
                  <a:lnTo>
                    <a:pt x="2643" y="2077"/>
                  </a:lnTo>
                  <a:lnTo>
                    <a:pt x="2635" y="2068"/>
                  </a:lnTo>
                  <a:lnTo>
                    <a:pt x="2623" y="2060"/>
                  </a:lnTo>
                  <a:lnTo>
                    <a:pt x="2609" y="2060"/>
                  </a:lnTo>
                  <a:lnTo>
                    <a:pt x="2596" y="2064"/>
                  </a:lnTo>
                  <a:lnTo>
                    <a:pt x="2585" y="2070"/>
                  </a:lnTo>
                  <a:lnTo>
                    <a:pt x="2576" y="2073"/>
                  </a:lnTo>
                  <a:lnTo>
                    <a:pt x="2567" y="2079"/>
                  </a:lnTo>
                  <a:lnTo>
                    <a:pt x="2559" y="2087"/>
                  </a:lnTo>
                  <a:lnTo>
                    <a:pt x="2553" y="2099"/>
                  </a:lnTo>
                  <a:lnTo>
                    <a:pt x="2545" y="2110"/>
                  </a:lnTo>
                  <a:lnTo>
                    <a:pt x="2539" y="2116"/>
                  </a:lnTo>
                  <a:lnTo>
                    <a:pt x="2533" y="2119"/>
                  </a:lnTo>
                  <a:lnTo>
                    <a:pt x="2526" y="2121"/>
                  </a:lnTo>
                  <a:lnTo>
                    <a:pt x="2522" y="2126"/>
                  </a:lnTo>
                  <a:lnTo>
                    <a:pt x="2519" y="2132"/>
                  </a:lnTo>
                  <a:lnTo>
                    <a:pt x="2519" y="2144"/>
                  </a:lnTo>
                  <a:lnTo>
                    <a:pt x="2525" y="2161"/>
                  </a:lnTo>
                  <a:lnTo>
                    <a:pt x="2529" y="2174"/>
                  </a:lnTo>
                  <a:lnTo>
                    <a:pt x="2534" y="2186"/>
                  </a:lnTo>
                  <a:lnTo>
                    <a:pt x="2537" y="2200"/>
                  </a:lnTo>
                  <a:lnTo>
                    <a:pt x="2539" y="2213"/>
                  </a:lnTo>
                  <a:lnTo>
                    <a:pt x="2539" y="2223"/>
                  </a:lnTo>
                  <a:lnTo>
                    <a:pt x="2539" y="2231"/>
                  </a:lnTo>
                  <a:lnTo>
                    <a:pt x="2534" y="2237"/>
                  </a:lnTo>
                  <a:lnTo>
                    <a:pt x="2525" y="2241"/>
                  </a:lnTo>
                  <a:lnTo>
                    <a:pt x="2519" y="2241"/>
                  </a:lnTo>
                  <a:lnTo>
                    <a:pt x="2514" y="2236"/>
                  </a:lnTo>
                  <a:lnTo>
                    <a:pt x="2512" y="2228"/>
                  </a:lnTo>
                  <a:lnTo>
                    <a:pt x="2511" y="2219"/>
                  </a:lnTo>
                  <a:lnTo>
                    <a:pt x="2508" y="2209"/>
                  </a:lnTo>
                  <a:lnTo>
                    <a:pt x="2503" y="2200"/>
                  </a:lnTo>
                  <a:lnTo>
                    <a:pt x="2495" y="2194"/>
                  </a:lnTo>
                  <a:lnTo>
                    <a:pt x="2478" y="2186"/>
                  </a:lnTo>
                  <a:lnTo>
                    <a:pt x="2463" y="2182"/>
                  </a:lnTo>
                  <a:lnTo>
                    <a:pt x="2449" y="2182"/>
                  </a:lnTo>
                  <a:lnTo>
                    <a:pt x="2438" y="2186"/>
                  </a:lnTo>
                  <a:lnTo>
                    <a:pt x="2425" y="2192"/>
                  </a:lnTo>
                  <a:lnTo>
                    <a:pt x="2411" y="2199"/>
                  </a:lnTo>
                  <a:lnTo>
                    <a:pt x="2396" y="2206"/>
                  </a:lnTo>
                  <a:lnTo>
                    <a:pt x="2382" y="2216"/>
                  </a:lnTo>
                  <a:lnTo>
                    <a:pt x="2374" y="2227"/>
                  </a:lnTo>
                  <a:lnTo>
                    <a:pt x="2368" y="2248"/>
                  </a:lnTo>
                  <a:lnTo>
                    <a:pt x="2368" y="2272"/>
                  </a:lnTo>
                  <a:lnTo>
                    <a:pt x="2369" y="2290"/>
                  </a:lnTo>
                  <a:lnTo>
                    <a:pt x="2374" y="2301"/>
                  </a:lnTo>
                  <a:lnTo>
                    <a:pt x="2380" y="2314"/>
                  </a:lnTo>
                  <a:lnTo>
                    <a:pt x="2385" y="2326"/>
                  </a:lnTo>
                  <a:lnTo>
                    <a:pt x="2386" y="2337"/>
                  </a:lnTo>
                  <a:lnTo>
                    <a:pt x="2383" y="2345"/>
                  </a:lnTo>
                  <a:lnTo>
                    <a:pt x="2374" y="2352"/>
                  </a:lnTo>
                  <a:lnTo>
                    <a:pt x="2365" y="2360"/>
                  </a:lnTo>
                  <a:lnTo>
                    <a:pt x="2357" y="2369"/>
                  </a:lnTo>
                  <a:lnTo>
                    <a:pt x="2351" y="2379"/>
                  </a:lnTo>
                  <a:lnTo>
                    <a:pt x="2348" y="2390"/>
                  </a:lnTo>
                  <a:lnTo>
                    <a:pt x="2346" y="2400"/>
                  </a:lnTo>
                  <a:lnTo>
                    <a:pt x="2341" y="2408"/>
                  </a:lnTo>
                  <a:lnTo>
                    <a:pt x="2334" y="2413"/>
                  </a:lnTo>
                  <a:lnTo>
                    <a:pt x="2324" y="2418"/>
                  </a:lnTo>
                  <a:lnTo>
                    <a:pt x="2313" y="2425"/>
                  </a:lnTo>
                  <a:lnTo>
                    <a:pt x="2306" y="2430"/>
                  </a:lnTo>
                  <a:lnTo>
                    <a:pt x="2298" y="2432"/>
                  </a:lnTo>
                  <a:lnTo>
                    <a:pt x="2296" y="2430"/>
                  </a:lnTo>
                  <a:lnTo>
                    <a:pt x="2293" y="2428"/>
                  </a:lnTo>
                  <a:lnTo>
                    <a:pt x="2290" y="2427"/>
                  </a:lnTo>
                  <a:lnTo>
                    <a:pt x="2287" y="2425"/>
                  </a:lnTo>
                  <a:lnTo>
                    <a:pt x="2284" y="2422"/>
                  </a:lnTo>
                  <a:lnTo>
                    <a:pt x="2281" y="2419"/>
                  </a:lnTo>
                  <a:lnTo>
                    <a:pt x="2278" y="2414"/>
                  </a:lnTo>
                  <a:lnTo>
                    <a:pt x="2276" y="2408"/>
                  </a:lnTo>
                  <a:lnTo>
                    <a:pt x="2270" y="2390"/>
                  </a:lnTo>
                  <a:lnTo>
                    <a:pt x="2265" y="2376"/>
                  </a:lnTo>
                  <a:lnTo>
                    <a:pt x="2267" y="2362"/>
                  </a:lnTo>
                  <a:lnTo>
                    <a:pt x="2270" y="2351"/>
                  </a:lnTo>
                  <a:lnTo>
                    <a:pt x="2273" y="2341"/>
                  </a:lnTo>
                  <a:lnTo>
                    <a:pt x="2275" y="2327"/>
                  </a:lnTo>
                  <a:lnTo>
                    <a:pt x="2275" y="2317"/>
                  </a:lnTo>
                  <a:lnTo>
                    <a:pt x="2273" y="2307"/>
                  </a:lnTo>
                  <a:lnTo>
                    <a:pt x="2273" y="2300"/>
                  </a:lnTo>
                  <a:lnTo>
                    <a:pt x="2273" y="2293"/>
                  </a:lnTo>
                  <a:lnTo>
                    <a:pt x="2278" y="2292"/>
                  </a:lnTo>
                  <a:lnTo>
                    <a:pt x="2284" y="2292"/>
                  </a:lnTo>
                  <a:lnTo>
                    <a:pt x="2292" y="2293"/>
                  </a:lnTo>
                  <a:lnTo>
                    <a:pt x="2300" y="2295"/>
                  </a:lnTo>
                  <a:lnTo>
                    <a:pt x="2306" y="2295"/>
                  </a:lnTo>
                  <a:lnTo>
                    <a:pt x="2309" y="2289"/>
                  </a:lnTo>
                  <a:lnTo>
                    <a:pt x="2307" y="2276"/>
                  </a:lnTo>
                  <a:lnTo>
                    <a:pt x="2300" y="2265"/>
                  </a:lnTo>
                  <a:lnTo>
                    <a:pt x="2292" y="2259"/>
                  </a:lnTo>
                  <a:lnTo>
                    <a:pt x="2284" y="2254"/>
                  </a:lnTo>
                  <a:lnTo>
                    <a:pt x="2273" y="2251"/>
                  </a:lnTo>
                  <a:lnTo>
                    <a:pt x="2259" y="2247"/>
                  </a:lnTo>
                  <a:lnTo>
                    <a:pt x="2248" y="2244"/>
                  </a:lnTo>
                  <a:lnTo>
                    <a:pt x="2240" y="2245"/>
                  </a:lnTo>
                  <a:lnTo>
                    <a:pt x="2236" y="2250"/>
                  </a:lnTo>
                  <a:lnTo>
                    <a:pt x="2228" y="2259"/>
                  </a:lnTo>
                  <a:lnTo>
                    <a:pt x="2220" y="2270"/>
                  </a:lnTo>
                  <a:lnTo>
                    <a:pt x="2211" y="2281"/>
                  </a:lnTo>
                  <a:lnTo>
                    <a:pt x="2205" y="2290"/>
                  </a:lnTo>
                  <a:lnTo>
                    <a:pt x="2200" y="2301"/>
                  </a:lnTo>
                  <a:lnTo>
                    <a:pt x="2195" y="2310"/>
                  </a:lnTo>
                  <a:lnTo>
                    <a:pt x="2189" y="2318"/>
                  </a:lnTo>
                  <a:lnTo>
                    <a:pt x="2181" y="2323"/>
                  </a:lnTo>
                  <a:lnTo>
                    <a:pt x="2167" y="2326"/>
                  </a:lnTo>
                  <a:lnTo>
                    <a:pt x="2157" y="2331"/>
                  </a:lnTo>
                  <a:lnTo>
                    <a:pt x="2149" y="2337"/>
                  </a:lnTo>
                  <a:lnTo>
                    <a:pt x="2147" y="2343"/>
                  </a:lnTo>
                  <a:lnTo>
                    <a:pt x="2147" y="2351"/>
                  </a:lnTo>
                  <a:lnTo>
                    <a:pt x="2149" y="2362"/>
                  </a:lnTo>
                  <a:lnTo>
                    <a:pt x="2146" y="2374"/>
                  </a:lnTo>
                  <a:lnTo>
                    <a:pt x="2140" y="2385"/>
                  </a:lnTo>
                  <a:lnTo>
                    <a:pt x="2133" y="2394"/>
                  </a:lnTo>
                  <a:lnTo>
                    <a:pt x="2127" y="2407"/>
                  </a:lnTo>
                  <a:lnTo>
                    <a:pt x="2122" y="2421"/>
                  </a:lnTo>
                  <a:lnTo>
                    <a:pt x="2118" y="2432"/>
                  </a:lnTo>
                  <a:lnTo>
                    <a:pt x="2115" y="2436"/>
                  </a:lnTo>
                  <a:lnTo>
                    <a:pt x="2110" y="2439"/>
                  </a:lnTo>
                  <a:lnTo>
                    <a:pt x="2101" y="2438"/>
                  </a:lnTo>
                  <a:lnTo>
                    <a:pt x="2087" y="2436"/>
                  </a:lnTo>
                  <a:lnTo>
                    <a:pt x="2066" y="2433"/>
                  </a:lnTo>
                  <a:lnTo>
                    <a:pt x="2046" y="2427"/>
                  </a:lnTo>
                  <a:lnTo>
                    <a:pt x="2029" y="2421"/>
                  </a:lnTo>
                  <a:lnTo>
                    <a:pt x="2015" y="2418"/>
                  </a:lnTo>
                  <a:lnTo>
                    <a:pt x="2006" y="2419"/>
                  </a:lnTo>
                  <a:lnTo>
                    <a:pt x="1997" y="2421"/>
                  </a:lnTo>
                  <a:lnTo>
                    <a:pt x="1980" y="2424"/>
                  </a:lnTo>
                  <a:lnTo>
                    <a:pt x="1959" y="2425"/>
                  </a:lnTo>
                  <a:lnTo>
                    <a:pt x="1936" y="2425"/>
                  </a:lnTo>
                  <a:lnTo>
                    <a:pt x="1914" y="2427"/>
                  </a:lnTo>
                  <a:lnTo>
                    <a:pt x="1896" y="2428"/>
                  </a:lnTo>
                  <a:lnTo>
                    <a:pt x="1883" y="2432"/>
                  </a:lnTo>
                  <a:lnTo>
                    <a:pt x="1865" y="2435"/>
                  </a:lnTo>
                  <a:lnTo>
                    <a:pt x="1851" y="2436"/>
                  </a:lnTo>
                  <a:lnTo>
                    <a:pt x="1837" y="2436"/>
                  </a:lnTo>
                  <a:lnTo>
                    <a:pt x="1827" y="2438"/>
                  </a:lnTo>
                  <a:lnTo>
                    <a:pt x="1816" y="2439"/>
                  </a:lnTo>
                  <a:lnTo>
                    <a:pt x="1804" y="2442"/>
                  </a:lnTo>
                  <a:lnTo>
                    <a:pt x="1793" y="2444"/>
                  </a:lnTo>
                  <a:lnTo>
                    <a:pt x="1785" y="2442"/>
                  </a:lnTo>
                  <a:lnTo>
                    <a:pt x="1784" y="2438"/>
                  </a:lnTo>
                  <a:lnTo>
                    <a:pt x="1788" y="2427"/>
                  </a:lnTo>
                  <a:lnTo>
                    <a:pt x="1798" y="2418"/>
                  </a:lnTo>
                  <a:lnTo>
                    <a:pt x="1812" y="2410"/>
                  </a:lnTo>
                  <a:lnTo>
                    <a:pt x="1824" y="2407"/>
                  </a:lnTo>
                  <a:lnTo>
                    <a:pt x="1833" y="2405"/>
                  </a:lnTo>
                  <a:lnTo>
                    <a:pt x="1841" y="2405"/>
                  </a:lnTo>
                  <a:lnTo>
                    <a:pt x="1847" y="2402"/>
                  </a:lnTo>
                  <a:lnTo>
                    <a:pt x="1851" y="2394"/>
                  </a:lnTo>
                  <a:lnTo>
                    <a:pt x="1851" y="2388"/>
                  </a:lnTo>
                  <a:lnTo>
                    <a:pt x="1851" y="2382"/>
                  </a:lnTo>
                  <a:lnTo>
                    <a:pt x="1847" y="2377"/>
                  </a:lnTo>
                  <a:lnTo>
                    <a:pt x="1844" y="2373"/>
                  </a:lnTo>
                  <a:lnTo>
                    <a:pt x="1841" y="2369"/>
                  </a:lnTo>
                  <a:lnTo>
                    <a:pt x="1837" y="2368"/>
                  </a:lnTo>
                  <a:lnTo>
                    <a:pt x="1833" y="2368"/>
                  </a:lnTo>
                  <a:lnTo>
                    <a:pt x="1829" y="2369"/>
                  </a:lnTo>
                  <a:lnTo>
                    <a:pt x="1820" y="2376"/>
                  </a:lnTo>
                  <a:lnTo>
                    <a:pt x="1807" y="2382"/>
                  </a:lnTo>
                  <a:lnTo>
                    <a:pt x="1795" y="2388"/>
                  </a:lnTo>
                  <a:lnTo>
                    <a:pt x="1784" y="2390"/>
                  </a:lnTo>
                  <a:lnTo>
                    <a:pt x="1776" y="2391"/>
                  </a:lnTo>
                  <a:lnTo>
                    <a:pt x="1770" y="2396"/>
                  </a:lnTo>
                  <a:lnTo>
                    <a:pt x="1764" y="2399"/>
                  </a:lnTo>
                  <a:lnTo>
                    <a:pt x="1757" y="2399"/>
                  </a:lnTo>
                  <a:lnTo>
                    <a:pt x="1751" y="2391"/>
                  </a:lnTo>
                  <a:lnTo>
                    <a:pt x="1742" y="2373"/>
                  </a:lnTo>
                  <a:lnTo>
                    <a:pt x="1737" y="2354"/>
                  </a:lnTo>
                  <a:lnTo>
                    <a:pt x="1731" y="2337"/>
                  </a:lnTo>
                  <a:lnTo>
                    <a:pt x="1728" y="2329"/>
                  </a:lnTo>
                  <a:lnTo>
                    <a:pt x="1723" y="2324"/>
                  </a:lnTo>
                  <a:lnTo>
                    <a:pt x="1720" y="2320"/>
                  </a:lnTo>
                  <a:lnTo>
                    <a:pt x="1722" y="2315"/>
                  </a:lnTo>
                  <a:lnTo>
                    <a:pt x="1725" y="2307"/>
                  </a:lnTo>
                  <a:lnTo>
                    <a:pt x="1731" y="2298"/>
                  </a:lnTo>
                  <a:lnTo>
                    <a:pt x="1734" y="2289"/>
                  </a:lnTo>
                  <a:lnTo>
                    <a:pt x="1734" y="2281"/>
                  </a:lnTo>
                  <a:lnTo>
                    <a:pt x="1733" y="2276"/>
                  </a:lnTo>
                  <a:lnTo>
                    <a:pt x="1725" y="2275"/>
                  </a:lnTo>
                  <a:lnTo>
                    <a:pt x="1711" y="2281"/>
                  </a:lnTo>
                  <a:lnTo>
                    <a:pt x="1695" y="2289"/>
                  </a:lnTo>
                  <a:lnTo>
                    <a:pt x="1684" y="2298"/>
                  </a:lnTo>
                  <a:lnTo>
                    <a:pt x="1678" y="2310"/>
                  </a:lnTo>
                  <a:lnTo>
                    <a:pt x="1673" y="2324"/>
                  </a:lnTo>
                  <a:lnTo>
                    <a:pt x="1670" y="2338"/>
                  </a:lnTo>
                  <a:lnTo>
                    <a:pt x="1667" y="2346"/>
                  </a:lnTo>
                  <a:lnTo>
                    <a:pt x="1660" y="2355"/>
                  </a:lnTo>
                  <a:lnTo>
                    <a:pt x="1650" y="2368"/>
                  </a:lnTo>
                  <a:lnTo>
                    <a:pt x="1641" y="2380"/>
                  </a:lnTo>
                  <a:lnTo>
                    <a:pt x="1633" y="2391"/>
                  </a:lnTo>
                  <a:lnTo>
                    <a:pt x="1630" y="2404"/>
                  </a:lnTo>
                  <a:lnTo>
                    <a:pt x="1632" y="2413"/>
                  </a:lnTo>
                  <a:lnTo>
                    <a:pt x="1641" y="2428"/>
                  </a:lnTo>
                  <a:lnTo>
                    <a:pt x="1650" y="2439"/>
                  </a:lnTo>
                  <a:lnTo>
                    <a:pt x="1666" y="2449"/>
                  </a:lnTo>
                  <a:lnTo>
                    <a:pt x="1681" y="2456"/>
                  </a:lnTo>
                  <a:lnTo>
                    <a:pt x="1694" y="2466"/>
                  </a:lnTo>
                  <a:lnTo>
                    <a:pt x="1708" y="2475"/>
                  </a:lnTo>
                  <a:lnTo>
                    <a:pt x="1717" y="2478"/>
                  </a:lnTo>
                  <a:lnTo>
                    <a:pt x="1726" y="2481"/>
                  </a:lnTo>
                  <a:lnTo>
                    <a:pt x="1734" y="2483"/>
                  </a:lnTo>
                  <a:lnTo>
                    <a:pt x="1739" y="2487"/>
                  </a:lnTo>
                  <a:lnTo>
                    <a:pt x="1740" y="2494"/>
                  </a:lnTo>
                  <a:lnTo>
                    <a:pt x="1739" y="2506"/>
                  </a:lnTo>
                  <a:lnTo>
                    <a:pt x="1739" y="2517"/>
                  </a:lnTo>
                  <a:lnTo>
                    <a:pt x="1740" y="2531"/>
                  </a:lnTo>
                  <a:lnTo>
                    <a:pt x="1740" y="2542"/>
                  </a:lnTo>
                  <a:lnTo>
                    <a:pt x="1740" y="2551"/>
                  </a:lnTo>
                  <a:lnTo>
                    <a:pt x="1739" y="2557"/>
                  </a:lnTo>
                  <a:lnTo>
                    <a:pt x="1736" y="2562"/>
                  </a:lnTo>
                  <a:lnTo>
                    <a:pt x="1728" y="2562"/>
                  </a:lnTo>
                  <a:lnTo>
                    <a:pt x="1717" y="2557"/>
                  </a:lnTo>
                  <a:lnTo>
                    <a:pt x="1706" y="2551"/>
                  </a:lnTo>
                  <a:lnTo>
                    <a:pt x="1695" y="2545"/>
                  </a:lnTo>
                  <a:lnTo>
                    <a:pt x="1684" y="2545"/>
                  </a:lnTo>
                  <a:lnTo>
                    <a:pt x="1667" y="2548"/>
                  </a:lnTo>
                  <a:lnTo>
                    <a:pt x="1652" y="2551"/>
                  </a:lnTo>
                  <a:lnTo>
                    <a:pt x="1638" y="2556"/>
                  </a:lnTo>
                  <a:lnTo>
                    <a:pt x="1622" y="2564"/>
                  </a:lnTo>
                  <a:lnTo>
                    <a:pt x="1607" y="2570"/>
                  </a:lnTo>
                  <a:lnTo>
                    <a:pt x="1593" y="2577"/>
                  </a:lnTo>
                  <a:lnTo>
                    <a:pt x="1580" y="2588"/>
                  </a:lnTo>
                  <a:lnTo>
                    <a:pt x="1571" y="2601"/>
                  </a:lnTo>
                  <a:lnTo>
                    <a:pt x="1566" y="2612"/>
                  </a:lnTo>
                  <a:lnTo>
                    <a:pt x="1568" y="2624"/>
                  </a:lnTo>
                  <a:lnTo>
                    <a:pt x="1568" y="2635"/>
                  </a:lnTo>
                  <a:lnTo>
                    <a:pt x="1566" y="2646"/>
                  </a:lnTo>
                  <a:lnTo>
                    <a:pt x="1560" y="2654"/>
                  </a:lnTo>
                  <a:lnTo>
                    <a:pt x="1551" y="2658"/>
                  </a:lnTo>
                  <a:lnTo>
                    <a:pt x="1540" y="2666"/>
                  </a:lnTo>
                  <a:lnTo>
                    <a:pt x="1529" y="2677"/>
                  </a:lnTo>
                  <a:lnTo>
                    <a:pt x="1517" y="2694"/>
                  </a:lnTo>
                  <a:lnTo>
                    <a:pt x="1507" y="2708"/>
                  </a:lnTo>
                  <a:lnTo>
                    <a:pt x="1498" y="2723"/>
                  </a:lnTo>
                  <a:lnTo>
                    <a:pt x="1492" y="2734"/>
                  </a:lnTo>
                  <a:lnTo>
                    <a:pt x="1484" y="2747"/>
                  </a:lnTo>
                  <a:lnTo>
                    <a:pt x="1476" y="2758"/>
                  </a:lnTo>
                  <a:lnTo>
                    <a:pt x="1472" y="2767"/>
                  </a:lnTo>
                  <a:lnTo>
                    <a:pt x="1467" y="2773"/>
                  </a:lnTo>
                  <a:lnTo>
                    <a:pt x="1465" y="2782"/>
                  </a:lnTo>
                  <a:lnTo>
                    <a:pt x="1462" y="2793"/>
                  </a:lnTo>
                  <a:lnTo>
                    <a:pt x="1453" y="2806"/>
                  </a:lnTo>
                  <a:lnTo>
                    <a:pt x="1442" y="2817"/>
                  </a:lnTo>
                  <a:lnTo>
                    <a:pt x="1433" y="2824"/>
                  </a:lnTo>
                  <a:lnTo>
                    <a:pt x="1420" y="2829"/>
                  </a:lnTo>
                  <a:lnTo>
                    <a:pt x="1411" y="2831"/>
                  </a:lnTo>
                  <a:lnTo>
                    <a:pt x="1402" y="2831"/>
                  </a:lnTo>
                  <a:lnTo>
                    <a:pt x="1391" y="2827"/>
                  </a:lnTo>
                  <a:lnTo>
                    <a:pt x="1377" y="2823"/>
                  </a:lnTo>
                  <a:lnTo>
                    <a:pt x="1366" y="2820"/>
                  </a:lnTo>
                  <a:lnTo>
                    <a:pt x="1358" y="2820"/>
                  </a:lnTo>
                  <a:lnTo>
                    <a:pt x="1350" y="2823"/>
                  </a:lnTo>
                  <a:lnTo>
                    <a:pt x="1344" y="2823"/>
                  </a:lnTo>
                  <a:lnTo>
                    <a:pt x="1338" y="2820"/>
                  </a:lnTo>
                  <a:lnTo>
                    <a:pt x="1332" y="2812"/>
                  </a:lnTo>
                  <a:lnTo>
                    <a:pt x="1318" y="2798"/>
                  </a:lnTo>
                  <a:lnTo>
                    <a:pt x="1305" y="2787"/>
                  </a:lnTo>
                  <a:lnTo>
                    <a:pt x="1296" y="2778"/>
                  </a:lnTo>
                  <a:lnTo>
                    <a:pt x="1291" y="2768"/>
                  </a:lnTo>
                  <a:lnTo>
                    <a:pt x="1293" y="2761"/>
                  </a:lnTo>
                  <a:lnTo>
                    <a:pt x="1294" y="2756"/>
                  </a:lnTo>
                  <a:lnTo>
                    <a:pt x="1294" y="2750"/>
                  </a:lnTo>
                  <a:lnTo>
                    <a:pt x="1294" y="2744"/>
                  </a:lnTo>
                  <a:lnTo>
                    <a:pt x="1288" y="2736"/>
                  </a:lnTo>
                  <a:lnTo>
                    <a:pt x="1277" y="2728"/>
                  </a:lnTo>
                  <a:lnTo>
                    <a:pt x="1267" y="2720"/>
                  </a:lnTo>
                  <a:lnTo>
                    <a:pt x="1256" y="2714"/>
                  </a:lnTo>
                  <a:lnTo>
                    <a:pt x="1246" y="2703"/>
                  </a:lnTo>
                  <a:lnTo>
                    <a:pt x="1239" y="2694"/>
                  </a:lnTo>
                  <a:lnTo>
                    <a:pt x="1234" y="2685"/>
                  </a:lnTo>
                  <a:lnTo>
                    <a:pt x="1229" y="2675"/>
                  </a:lnTo>
                  <a:lnTo>
                    <a:pt x="1229" y="2663"/>
                  </a:lnTo>
                  <a:lnTo>
                    <a:pt x="1229" y="2647"/>
                  </a:lnTo>
                  <a:lnTo>
                    <a:pt x="1226" y="2633"/>
                  </a:lnTo>
                  <a:lnTo>
                    <a:pt x="1225" y="2618"/>
                  </a:lnTo>
                  <a:lnTo>
                    <a:pt x="1228" y="2602"/>
                  </a:lnTo>
                  <a:lnTo>
                    <a:pt x="1231" y="2587"/>
                  </a:lnTo>
                  <a:lnTo>
                    <a:pt x="1229" y="2574"/>
                  </a:lnTo>
                  <a:lnTo>
                    <a:pt x="1225" y="2564"/>
                  </a:lnTo>
                  <a:lnTo>
                    <a:pt x="1218" y="2556"/>
                  </a:lnTo>
                  <a:lnTo>
                    <a:pt x="1215" y="2554"/>
                  </a:lnTo>
                  <a:lnTo>
                    <a:pt x="1212" y="2551"/>
                  </a:lnTo>
                  <a:lnTo>
                    <a:pt x="1209" y="2548"/>
                  </a:lnTo>
                  <a:lnTo>
                    <a:pt x="1206" y="2546"/>
                  </a:lnTo>
                  <a:lnTo>
                    <a:pt x="1206" y="2543"/>
                  </a:lnTo>
                  <a:lnTo>
                    <a:pt x="1206" y="2542"/>
                  </a:lnTo>
                  <a:lnTo>
                    <a:pt x="1207" y="2539"/>
                  </a:lnTo>
                  <a:lnTo>
                    <a:pt x="1211" y="2536"/>
                  </a:lnTo>
                  <a:lnTo>
                    <a:pt x="1217" y="2534"/>
                  </a:lnTo>
                  <a:lnTo>
                    <a:pt x="1234" y="2528"/>
                  </a:lnTo>
                  <a:lnTo>
                    <a:pt x="1248" y="2523"/>
                  </a:lnTo>
                  <a:lnTo>
                    <a:pt x="1262" y="2517"/>
                  </a:lnTo>
                  <a:lnTo>
                    <a:pt x="1273" y="2511"/>
                  </a:lnTo>
                  <a:lnTo>
                    <a:pt x="1285" y="2504"/>
                  </a:lnTo>
                  <a:lnTo>
                    <a:pt x="1296" y="2497"/>
                  </a:lnTo>
                  <a:lnTo>
                    <a:pt x="1302" y="2484"/>
                  </a:lnTo>
                  <a:lnTo>
                    <a:pt x="1307" y="2473"/>
                  </a:lnTo>
                  <a:lnTo>
                    <a:pt x="1313" y="2463"/>
                  </a:lnTo>
                  <a:lnTo>
                    <a:pt x="1318" y="2452"/>
                  </a:lnTo>
                  <a:lnTo>
                    <a:pt x="1319" y="2438"/>
                  </a:lnTo>
                  <a:lnTo>
                    <a:pt x="1319" y="2424"/>
                  </a:lnTo>
                  <a:lnTo>
                    <a:pt x="1319" y="2413"/>
                  </a:lnTo>
                  <a:lnTo>
                    <a:pt x="1316" y="2405"/>
                  </a:lnTo>
                  <a:lnTo>
                    <a:pt x="1307" y="2400"/>
                  </a:lnTo>
                  <a:lnTo>
                    <a:pt x="1293" y="2400"/>
                  </a:lnTo>
                  <a:lnTo>
                    <a:pt x="1277" y="2402"/>
                  </a:lnTo>
                  <a:lnTo>
                    <a:pt x="1262" y="2407"/>
                  </a:lnTo>
                  <a:lnTo>
                    <a:pt x="1248" y="2413"/>
                  </a:lnTo>
                  <a:lnTo>
                    <a:pt x="1237" y="2418"/>
                  </a:lnTo>
                  <a:lnTo>
                    <a:pt x="1225" y="2422"/>
                  </a:lnTo>
                  <a:lnTo>
                    <a:pt x="1212" y="2425"/>
                  </a:lnTo>
                  <a:lnTo>
                    <a:pt x="1201" y="2424"/>
                  </a:lnTo>
                  <a:lnTo>
                    <a:pt x="1192" y="2418"/>
                  </a:lnTo>
                  <a:lnTo>
                    <a:pt x="1178" y="2404"/>
                  </a:lnTo>
                  <a:lnTo>
                    <a:pt x="1162" y="2393"/>
                  </a:lnTo>
                  <a:lnTo>
                    <a:pt x="1150" y="2385"/>
                  </a:lnTo>
                  <a:lnTo>
                    <a:pt x="1141" y="2379"/>
                  </a:lnTo>
                  <a:lnTo>
                    <a:pt x="1130" y="2371"/>
                  </a:lnTo>
                  <a:lnTo>
                    <a:pt x="1117" y="2363"/>
                  </a:lnTo>
                  <a:lnTo>
                    <a:pt x="1105" y="2360"/>
                  </a:lnTo>
                  <a:lnTo>
                    <a:pt x="1091" y="2363"/>
                  </a:lnTo>
                  <a:lnTo>
                    <a:pt x="1075" y="2369"/>
                  </a:lnTo>
                  <a:lnTo>
                    <a:pt x="1057" y="2377"/>
                  </a:lnTo>
                  <a:lnTo>
                    <a:pt x="1038" y="2382"/>
                  </a:lnTo>
                  <a:lnTo>
                    <a:pt x="1018" y="2385"/>
                  </a:lnTo>
                  <a:lnTo>
                    <a:pt x="999" y="2391"/>
                  </a:lnTo>
                  <a:lnTo>
                    <a:pt x="985" y="2397"/>
                  </a:lnTo>
                  <a:lnTo>
                    <a:pt x="978" y="2405"/>
                  </a:lnTo>
                  <a:lnTo>
                    <a:pt x="970" y="2414"/>
                  </a:lnTo>
                  <a:lnTo>
                    <a:pt x="962" y="2421"/>
                  </a:lnTo>
                  <a:lnTo>
                    <a:pt x="951" y="2424"/>
                  </a:lnTo>
                  <a:lnTo>
                    <a:pt x="940" y="2424"/>
                  </a:lnTo>
                  <a:lnTo>
                    <a:pt x="928" y="2422"/>
                  </a:lnTo>
                  <a:lnTo>
                    <a:pt x="919" y="2421"/>
                  </a:lnTo>
                  <a:lnTo>
                    <a:pt x="909" y="2422"/>
                  </a:lnTo>
                  <a:lnTo>
                    <a:pt x="905" y="2427"/>
                  </a:lnTo>
                  <a:lnTo>
                    <a:pt x="905" y="2435"/>
                  </a:lnTo>
                  <a:lnTo>
                    <a:pt x="906" y="2441"/>
                  </a:lnTo>
                  <a:lnTo>
                    <a:pt x="908" y="2449"/>
                  </a:lnTo>
                  <a:lnTo>
                    <a:pt x="909" y="2455"/>
                  </a:lnTo>
                  <a:lnTo>
                    <a:pt x="906" y="2461"/>
                  </a:lnTo>
                  <a:lnTo>
                    <a:pt x="897" y="2466"/>
                  </a:lnTo>
                  <a:lnTo>
                    <a:pt x="883" y="2472"/>
                  </a:lnTo>
                  <a:lnTo>
                    <a:pt x="870" y="2477"/>
                  </a:lnTo>
                  <a:lnTo>
                    <a:pt x="860" y="2480"/>
                  </a:lnTo>
                  <a:lnTo>
                    <a:pt x="852" y="2480"/>
                  </a:lnTo>
                  <a:lnTo>
                    <a:pt x="846" y="2477"/>
                  </a:lnTo>
                  <a:lnTo>
                    <a:pt x="844" y="2472"/>
                  </a:lnTo>
                  <a:lnTo>
                    <a:pt x="842" y="2467"/>
                  </a:lnTo>
                  <a:lnTo>
                    <a:pt x="841" y="2464"/>
                  </a:lnTo>
                  <a:lnTo>
                    <a:pt x="838" y="2461"/>
                  </a:lnTo>
                  <a:lnTo>
                    <a:pt x="836" y="2458"/>
                  </a:lnTo>
                  <a:lnTo>
                    <a:pt x="833" y="2456"/>
                  </a:lnTo>
                  <a:lnTo>
                    <a:pt x="830" y="2455"/>
                  </a:lnTo>
                  <a:lnTo>
                    <a:pt x="827" y="2455"/>
                  </a:lnTo>
                  <a:lnTo>
                    <a:pt x="811" y="2458"/>
                  </a:lnTo>
                  <a:lnTo>
                    <a:pt x="796" y="2464"/>
                  </a:lnTo>
                  <a:lnTo>
                    <a:pt x="783" y="2472"/>
                  </a:lnTo>
                  <a:lnTo>
                    <a:pt x="780" y="2475"/>
                  </a:lnTo>
                  <a:lnTo>
                    <a:pt x="777" y="2475"/>
                  </a:lnTo>
                  <a:lnTo>
                    <a:pt x="776" y="2475"/>
                  </a:lnTo>
                  <a:lnTo>
                    <a:pt x="771" y="2475"/>
                  </a:lnTo>
                  <a:lnTo>
                    <a:pt x="765" y="2475"/>
                  </a:lnTo>
                  <a:lnTo>
                    <a:pt x="754" y="2480"/>
                  </a:lnTo>
                  <a:lnTo>
                    <a:pt x="740" y="2487"/>
                  </a:lnTo>
                  <a:lnTo>
                    <a:pt x="731" y="2497"/>
                  </a:lnTo>
                  <a:lnTo>
                    <a:pt x="724" y="2506"/>
                  </a:lnTo>
                  <a:lnTo>
                    <a:pt x="718" y="2512"/>
                  </a:lnTo>
                  <a:lnTo>
                    <a:pt x="713" y="2515"/>
                  </a:lnTo>
                  <a:lnTo>
                    <a:pt x="707" y="2512"/>
                  </a:lnTo>
                  <a:lnTo>
                    <a:pt x="700" y="2508"/>
                  </a:lnTo>
                  <a:lnTo>
                    <a:pt x="692" y="2503"/>
                  </a:lnTo>
                  <a:lnTo>
                    <a:pt x="686" y="2501"/>
                  </a:lnTo>
                  <a:lnTo>
                    <a:pt x="681" y="2504"/>
                  </a:lnTo>
                  <a:lnTo>
                    <a:pt x="678" y="2514"/>
                  </a:lnTo>
                  <a:lnTo>
                    <a:pt x="675" y="2525"/>
                  </a:lnTo>
                  <a:lnTo>
                    <a:pt x="672" y="2532"/>
                  </a:lnTo>
                  <a:lnTo>
                    <a:pt x="665" y="2536"/>
                  </a:lnTo>
                  <a:lnTo>
                    <a:pt x="658" y="2539"/>
                  </a:lnTo>
                  <a:lnTo>
                    <a:pt x="648" y="2545"/>
                  </a:lnTo>
                  <a:lnTo>
                    <a:pt x="639" y="2553"/>
                  </a:lnTo>
                  <a:lnTo>
                    <a:pt x="628" y="2559"/>
                  </a:lnTo>
                  <a:lnTo>
                    <a:pt x="620" y="2560"/>
                  </a:lnTo>
                  <a:lnTo>
                    <a:pt x="616" y="2557"/>
                  </a:lnTo>
                  <a:lnTo>
                    <a:pt x="613" y="2542"/>
                  </a:lnTo>
                  <a:lnTo>
                    <a:pt x="616" y="2528"/>
                  </a:lnTo>
                  <a:lnTo>
                    <a:pt x="622" y="2517"/>
                  </a:lnTo>
                  <a:lnTo>
                    <a:pt x="622" y="2514"/>
                  </a:lnTo>
                  <a:lnTo>
                    <a:pt x="616" y="2512"/>
                  </a:lnTo>
                  <a:lnTo>
                    <a:pt x="606" y="2514"/>
                  </a:lnTo>
                  <a:lnTo>
                    <a:pt x="595" y="2515"/>
                  </a:lnTo>
                  <a:lnTo>
                    <a:pt x="586" y="2517"/>
                  </a:lnTo>
                  <a:lnTo>
                    <a:pt x="577" y="2522"/>
                  </a:lnTo>
                  <a:lnTo>
                    <a:pt x="569" y="2529"/>
                  </a:lnTo>
                  <a:lnTo>
                    <a:pt x="560" y="2537"/>
                  </a:lnTo>
                  <a:lnTo>
                    <a:pt x="549" y="2545"/>
                  </a:lnTo>
                  <a:lnTo>
                    <a:pt x="536" y="2548"/>
                  </a:lnTo>
                  <a:lnTo>
                    <a:pt x="524" y="2550"/>
                  </a:lnTo>
                  <a:lnTo>
                    <a:pt x="513" y="2551"/>
                  </a:lnTo>
                  <a:lnTo>
                    <a:pt x="505" y="2551"/>
                  </a:lnTo>
                  <a:lnTo>
                    <a:pt x="499" y="2550"/>
                  </a:lnTo>
                  <a:lnTo>
                    <a:pt x="494" y="2543"/>
                  </a:lnTo>
                  <a:lnTo>
                    <a:pt x="490" y="2531"/>
                  </a:lnTo>
                  <a:lnTo>
                    <a:pt x="487" y="2518"/>
                  </a:lnTo>
                  <a:lnTo>
                    <a:pt x="480" y="2509"/>
                  </a:lnTo>
                  <a:lnTo>
                    <a:pt x="476" y="2504"/>
                  </a:lnTo>
                  <a:lnTo>
                    <a:pt x="467" y="2501"/>
                  </a:lnTo>
                  <a:lnTo>
                    <a:pt x="457" y="2500"/>
                  </a:lnTo>
                  <a:lnTo>
                    <a:pt x="446" y="2503"/>
                  </a:lnTo>
                  <a:lnTo>
                    <a:pt x="435" y="2511"/>
                  </a:lnTo>
                  <a:lnTo>
                    <a:pt x="425" y="2523"/>
                  </a:lnTo>
                  <a:lnTo>
                    <a:pt x="412" y="2534"/>
                  </a:lnTo>
                  <a:lnTo>
                    <a:pt x="404" y="2545"/>
                  </a:lnTo>
                  <a:lnTo>
                    <a:pt x="400" y="2554"/>
                  </a:lnTo>
                  <a:lnTo>
                    <a:pt x="398" y="2562"/>
                  </a:lnTo>
                  <a:lnTo>
                    <a:pt x="397" y="2570"/>
                  </a:lnTo>
                  <a:lnTo>
                    <a:pt x="392" y="2581"/>
                  </a:lnTo>
                  <a:lnTo>
                    <a:pt x="386" y="2598"/>
                  </a:lnTo>
                  <a:lnTo>
                    <a:pt x="381" y="2616"/>
                  </a:lnTo>
                  <a:lnTo>
                    <a:pt x="378" y="2630"/>
                  </a:lnTo>
                  <a:lnTo>
                    <a:pt x="376" y="2641"/>
                  </a:lnTo>
                  <a:lnTo>
                    <a:pt x="373" y="2644"/>
                  </a:lnTo>
                  <a:lnTo>
                    <a:pt x="369" y="2647"/>
                  </a:lnTo>
                  <a:lnTo>
                    <a:pt x="361" y="2652"/>
                  </a:lnTo>
                  <a:lnTo>
                    <a:pt x="352" y="2655"/>
                  </a:lnTo>
                  <a:lnTo>
                    <a:pt x="341" y="2655"/>
                  </a:lnTo>
                  <a:lnTo>
                    <a:pt x="331" y="2650"/>
                  </a:lnTo>
                  <a:lnTo>
                    <a:pt x="310" y="2632"/>
                  </a:lnTo>
                  <a:lnTo>
                    <a:pt x="293" y="2616"/>
                  </a:lnTo>
                  <a:lnTo>
                    <a:pt x="285" y="2607"/>
                  </a:lnTo>
                  <a:lnTo>
                    <a:pt x="280" y="2601"/>
                  </a:lnTo>
                  <a:lnTo>
                    <a:pt x="272" y="2595"/>
                  </a:lnTo>
                  <a:lnTo>
                    <a:pt x="263" y="2595"/>
                  </a:lnTo>
                  <a:lnTo>
                    <a:pt x="254" y="2596"/>
                  </a:lnTo>
                  <a:lnTo>
                    <a:pt x="241" y="2595"/>
                  </a:lnTo>
                  <a:lnTo>
                    <a:pt x="229" y="2593"/>
                  </a:lnTo>
                  <a:lnTo>
                    <a:pt x="218" y="2593"/>
                  </a:lnTo>
                  <a:lnTo>
                    <a:pt x="212" y="2598"/>
                  </a:lnTo>
                  <a:lnTo>
                    <a:pt x="210" y="2599"/>
                  </a:lnTo>
                  <a:lnTo>
                    <a:pt x="209" y="2602"/>
                  </a:lnTo>
                  <a:lnTo>
                    <a:pt x="209" y="2605"/>
                  </a:lnTo>
                  <a:lnTo>
                    <a:pt x="209" y="2609"/>
                  </a:lnTo>
                  <a:lnTo>
                    <a:pt x="210" y="2612"/>
                  </a:lnTo>
                  <a:lnTo>
                    <a:pt x="210" y="2613"/>
                  </a:lnTo>
                  <a:lnTo>
                    <a:pt x="210" y="2616"/>
                  </a:lnTo>
                  <a:lnTo>
                    <a:pt x="210" y="2618"/>
                  </a:lnTo>
                  <a:lnTo>
                    <a:pt x="210" y="2619"/>
                  </a:lnTo>
                  <a:lnTo>
                    <a:pt x="209" y="2619"/>
                  </a:lnTo>
                  <a:lnTo>
                    <a:pt x="206" y="2619"/>
                  </a:lnTo>
                  <a:lnTo>
                    <a:pt x="202" y="2618"/>
                  </a:lnTo>
                  <a:lnTo>
                    <a:pt x="193" y="2612"/>
                  </a:lnTo>
                  <a:lnTo>
                    <a:pt x="188" y="2607"/>
                  </a:lnTo>
                  <a:lnTo>
                    <a:pt x="184" y="2602"/>
                  </a:lnTo>
                  <a:lnTo>
                    <a:pt x="179" y="2601"/>
                  </a:lnTo>
                  <a:lnTo>
                    <a:pt x="171" y="2602"/>
                  </a:lnTo>
                  <a:lnTo>
                    <a:pt x="164" y="2607"/>
                  </a:lnTo>
                  <a:lnTo>
                    <a:pt x="159" y="2612"/>
                  </a:lnTo>
                  <a:lnTo>
                    <a:pt x="156" y="2618"/>
                  </a:lnTo>
                  <a:lnTo>
                    <a:pt x="151" y="2623"/>
                  </a:lnTo>
                  <a:lnTo>
                    <a:pt x="143" y="2623"/>
                  </a:lnTo>
                  <a:lnTo>
                    <a:pt x="137" y="2623"/>
                  </a:lnTo>
                  <a:lnTo>
                    <a:pt x="133" y="2626"/>
                  </a:lnTo>
                  <a:lnTo>
                    <a:pt x="129" y="2630"/>
                  </a:lnTo>
                  <a:lnTo>
                    <a:pt x="126" y="2635"/>
                  </a:lnTo>
                  <a:lnTo>
                    <a:pt x="123" y="2635"/>
                  </a:lnTo>
                  <a:lnTo>
                    <a:pt x="117" y="2632"/>
                  </a:lnTo>
                  <a:lnTo>
                    <a:pt x="103" y="2624"/>
                  </a:lnTo>
                  <a:lnTo>
                    <a:pt x="91" y="2618"/>
                  </a:lnTo>
                  <a:lnTo>
                    <a:pt x="78" y="2610"/>
                  </a:lnTo>
                  <a:lnTo>
                    <a:pt x="67" y="2601"/>
                  </a:lnTo>
                  <a:lnTo>
                    <a:pt x="64" y="2596"/>
                  </a:lnTo>
                  <a:lnTo>
                    <a:pt x="60" y="2591"/>
                  </a:lnTo>
                  <a:lnTo>
                    <a:pt x="56" y="2587"/>
                  </a:lnTo>
                  <a:lnTo>
                    <a:pt x="53" y="2584"/>
                  </a:lnTo>
                  <a:lnTo>
                    <a:pt x="50" y="2582"/>
                  </a:lnTo>
                  <a:lnTo>
                    <a:pt x="49" y="2581"/>
                  </a:lnTo>
                  <a:lnTo>
                    <a:pt x="46" y="2582"/>
                  </a:lnTo>
                  <a:lnTo>
                    <a:pt x="44" y="2584"/>
                  </a:lnTo>
                  <a:lnTo>
                    <a:pt x="41" y="2591"/>
                  </a:lnTo>
                  <a:lnTo>
                    <a:pt x="38" y="2601"/>
                  </a:lnTo>
                  <a:lnTo>
                    <a:pt x="33" y="2609"/>
                  </a:lnTo>
                  <a:lnTo>
                    <a:pt x="30" y="2610"/>
                  </a:lnTo>
                  <a:lnTo>
                    <a:pt x="25" y="2610"/>
                  </a:lnTo>
                  <a:lnTo>
                    <a:pt x="22" y="2610"/>
                  </a:lnTo>
                  <a:lnTo>
                    <a:pt x="19" y="2610"/>
                  </a:lnTo>
                  <a:lnTo>
                    <a:pt x="18" y="2610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F3C0E7D2-50BE-4C6C-929F-EDB38A65B800}"/>
                </a:ext>
              </a:extLst>
            </p:cNvPr>
            <p:cNvSpPr>
              <a:spLocks/>
            </p:cNvSpPr>
            <p:nvPr/>
          </p:nvSpPr>
          <p:spPr bwMode="gray">
            <a:xfrm>
              <a:off x="2330" y="2963"/>
              <a:ext cx="56" cy="74"/>
            </a:xfrm>
            <a:custGeom>
              <a:avLst/>
              <a:gdLst>
                <a:gd name="T0" fmla="*/ 0 w 112"/>
                <a:gd name="T1" fmla="*/ 114 h 148"/>
                <a:gd name="T2" fmla="*/ 0 w 112"/>
                <a:gd name="T3" fmla="*/ 106 h 148"/>
                <a:gd name="T4" fmla="*/ 2 w 112"/>
                <a:gd name="T5" fmla="*/ 98 h 148"/>
                <a:gd name="T6" fmla="*/ 8 w 112"/>
                <a:gd name="T7" fmla="*/ 89 h 148"/>
                <a:gd name="T8" fmla="*/ 25 w 112"/>
                <a:gd name="T9" fmla="*/ 72 h 148"/>
                <a:gd name="T10" fmla="*/ 37 w 112"/>
                <a:gd name="T11" fmla="*/ 55 h 148"/>
                <a:gd name="T12" fmla="*/ 39 w 112"/>
                <a:gd name="T13" fmla="*/ 50 h 148"/>
                <a:gd name="T14" fmla="*/ 39 w 112"/>
                <a:gd name="T15" fmla="*/ 47 h 148"/>
                <a:gd name="T16" fmla="*/ 39 w 112"/>
                <a:gd name="T17" fmla="*/ 44 h 148"/>
                <a:gd name="T18" fmla="*/ 41 w 112"/>
                <a:gd name="T19" fmla="*/ 42 h 148"/>
                <a:gd name="T20" fmla="*/ 41 w 112"/>
                <a:gd name="T21" fmla="*/ 39 h 148"/>
                <a:gd name="T22" fmla="*/ 42 w 112"/>
                <a:gd name="T23" fmla="*/ 37 h 148"/>
                <a:gd name="T24" fmla="*/ 45 w 112"/>
                <a:gd name="T25" fmla="*/ 36 h 148"/>
                <a:gd name="T26" fmla="*/ 51 w 112"/>
                <a:gd name="T27" fmla="*/ 34 h 148"/>
                <a:gd name="T28" fmla="*/ 65 w 112"/>
                <a:gd name="T29" fmla="*/ 27 h 148"/>
                <a:gd name="T30" fmla="*/ 78 w 112"/>
                <a:gd name="T31" fmla="*/ 17 h 148"/>
                <a:gd name="T32" fmla="*/ 89 w 112"/>
                <a:gd name="T33" fmla="*/ 9 h 148"/>
                <a:gd name="T34" fmla="*/ 92 w 112"/>
                <a:gd name="T35" fmla="*/ 6 h 148"/>
                <a:gd name="T36" fmla="*/ 96 w 112"/>
                <a:gd name="T37" fmla="*/ 3 h 148"/>
                <a:gd name="T38" fmla="*/ 100 w 112"/>
                <a:gd name="T39" fmla="*/ 2 h 148"/>
                <a:gd name="T40" fmla="*/ 103 w 112"/>
                <a:gd name="T41" fmla="*/ 0 h 148"/>
                <a:gd name="T42" fmla="*/ 104 w 112"/>
                <a:gd name="T43" fmla="*/ 0 h 148"/>
                <a:gd name="T44" fmla="*/ 107 w 112"/>
                <a:gd name="T45" fmla="*/ 2 h 148"/>
                <a:gd name="T46" fmla="*/ 109 w 112"/>
                <a:gd name="T47" fmla="*/ 5 h 148"/>
                <a:gd name="T48" fmla="*/ 110 w 112"/>
                <a:gd name="T49" fmla="*/ 9 h 148"/>
                <a:gd name="T50" fmla="*/ 112 w 112"/>
                <a:gd name="T51" fmla="*/ 23 h 148"/>
                <a:gd name="T52" fmla="*/ 109 w 112"/>
                <a:gd name="T53" fmla="*/ 36 h 148"/>
                <a:gd name="T54" fmla="*/ 101 w 112"/>
                <a:gd name="T55" fmla="*/ 50 h 148"/>
                <a:gd name="T56" fmla="*/ 92 w 112"/>
                <a:gd name="T57" fmla="*/ 56 h 148"/>
                <a:gd name="T58" fmla="*/ 83 w 112"/>
                <a:gd name="T59" fmla="*/ 61 h 148"/>
                <a:gd name="T60" fmla="*/ 73 w 112"/>
                <a:gd name="T61" fmla="*/ 64 h 148"/>
                <a:gd name="T62" fmla="*/ 67 w 112"/>
                <a:gd name="T63" fmla="*/ 68 h 148"/>
                <a:gd name="T64" fmla="*/ 67 w 112"/>
                <a:gd name="T65" fmla="*/ 76 h 148"/>
                <a:gd name="T66" fmla="*/ 73 w 112"/>
                <a:gd name="T67" fmla="*/ 86 h 148"/>
                <a:gd name="T68" fmla="*/ 79 w 112"/>
                <a:gd name="T69" fmla="*/ 93 h 148"/>
                <a:gd name="T70" fmla="*/ 83 w 112"/>
                <a:gd name="T71" fmla="*/ 100 h 148"/>
                <a:gd name="T72" fmla="*/ 84 w 112"/>
                <a:gd name="T73" fmla="*/ 109 h 148"/>
                <a:gd name="T74" fmla="*/ 81 w 112"/>
                <a:gd name="T75" fmla="*/ 120 h 148"/>
                <a:gd name="T76" fmla="*/ 73 w 112"/>
                <a:gd name="T77" fmla="*/ 128 h 148"/>
                <a:gd name="T78" fmla="*/ 62 w 112"/>
                <a:gd name="T79" fmla="*/ 134 h 148"/>
                <a:gd name="T80" fmla="*/ 48 w 112"/>
                <a:gd name="T81" fmla="*/ 137 h 148"/>
                <a:gd name="T82" fmla="*/ 39 w 112"/>
                <a:gd name="T83" fmla="*/ 138 h 148"/>
                <a:gd name="T84" fmla="*/ 33 w 112"/>
                <a:gd name="T85" fmla="*/ 143 h 148"/>
                <a:gd name="T86" fmla="*/ 27 w 112"/>
                <a:gd name="T87" fmla="*/ 148 h 148"/>
                <a:gd name="T88" fmla="*/ 20 w 112"/>
                <a:gd name="T89" fmla="*/ 148 h 148"/>
                <a:gd name="T90" fmla="*/ 14 w 112"/>
                <a:gd name="T91" fmla="*/ 145 h 148"/>
                <a:gd name="T92" fmla="*/ 6 w 112"/>
                <a:gd name="T93" fmla="*/ 135 h 148"/>
                <a:gd name="T94" fmla="*/ 3 w 112"/>
                <a:gd name="T95" fmla="*/ 126 h 148"/>
                <a:gd name="T96" fmla="*/ 0 w 112"/>
                <a:gd name="T97" fmla="*/ 117 h 148"/>
                <a:gd name="T98" fmla="*/ 0 w 112"/>
                <a:gd name="T99" fmla="*/ 114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2" h="148">
                  <a:moveTo>
                    <a:pt x="0" y="114"/>
                  </a:moveTo>
                  <a:lnTo>
                    <a:pt x="0" y="106"/>
                  </a:lnTo>
                  <a:lnTo>
                    <a:pt x="2" y="98"/>
                  </a:lnTo>
                  <a:lnTo>
                    <a:pt x="8" y="89"/>
                  </a:lnTo>
                  <a:lnTo>
                    <a:pt x="25" y="72"/>
                  </a:lnTo>
                  <a:lnTo>
                    <a:pt x="37" y="55"/>
                  </a:lnTo>
                  <a:lnTo>
                    <a:pt x="39" y="50"/>
                  </a:lnTo>
                  <a:lnTo>
                    <a:pt x="39" y="47"/>
                  </a:lnTo>
                  <a:lnTo>
                    <a:pt x="39" y="44"/>
                  </a:lnTo>
                  <a:lnTo>
                    <a:pt x="41" y="42"/>
                  </a:lnTo>
                  <a:lnTo>
                    <a:pt x="41" y="39"/>
                  </a:lnTo>
                  <a:lnTo>
                    <a:pt x="42" y="37"/>
                  </a:lnTo>
                  <a:lnTo>
                    <a:pt x="45" y="36"/>
                  </a:lnTo>
                  <a:lnTo>
                    <a:pt x="51" y="34"/>
                  </a:lnTo>
                  <a:lnTo>
                    <a:pt x="65" y="27"/>
                  </a:lnTo>
                  <a:lnTo>
                    <a:pt x="78" y="17"/>
                  </a:lnTo>
                  <a:lnTo>
                    <a:pt x="89" y="9"/>
                  </a:lnTo>
                  <a:lnTo>
                    <a:pt x="92" y="6"/>
                  </a:lnTo>
                  <a:lnTo>
                    <a:pt x="96" y="3"/>
                  </a:lnTo>
                  <a:lnTo>
                    <a:pt x="100" y="2"/>
                  </a:lnTo>
                  <a:lnTo>
                    <a:pt x="103" y="0"/>
                  </a:lnTo>
                  <a:lnTo>
                    <a:pt x="104" y="0"/>
                  </a:lnTo>
                  <a:lnTo>
                    <a:pt x="107" y="2"/>
                  </a:lnTo>
                  <a:lnTo>
                    <a:pt x="109" y="5"/>
                  </a:lnTo>
                  <a:lnTo>
                    <a:pt x="110" y="9"/>
                  </a:lnTo>
                  <a:lnTo>
                    <a:pt x="112" y="23"/>
                  </a:lnTo>
                  <a:lnTo>
                    <a:pt x="109" y="36"/>
                  </a:lnTo>
                  <a:lnTo>
                    <a:pt x="101" y="50"/>
                  </a:lnTo>
                  <a:lnTo>
                    <a:pt x="92" y="56"/>
                  </a:lnTo>
                  <a:lnTo>
                    <a:pt x="83" y="61"/>
                  </a:lnTo>
                  <a:lnTo>
                    <a:pt x="73" y="64"/>
                  </a:lnTo>
                  <a:lnTo>
                    <a:pt x="67" y="68"/>
                  </a:lnTo>
                  <a:lnTo>
                    <a:pt x="67" y="76"/>
                  </a:lnTo>
                  <a:lnTo>
                    <a:pt x="73" y="86"/>
                  </a:lnTo>
                  <a:lnTo>
                    <a:pt x="79" y="93"/>
                  </a:lnTo>
                  <a:lnTo>
                    <a:pt x="83" y="100"/>
                  </a:lnTo>
                  <a:lnTo>
                    <a:pt x="84" y="109"/>
                  </a:lnTo>
                  <a:lnTo>
                    <a:pt x="81" y="120"/>
                  </a:lnTo>
                  <a:lnTo>
                    <a:pt x="73" y="128"/>
                  </a:lnTo>
                  <a:lnTo>
                    <a:pt x="62" y="134"/>
                  </a:lnTo>
                  <a:lnTo>
                    <a:pt x="48" y="137"/>
                  </a:lnTo>
                  <a:lnTo>
                    <a:pt x="39" y="138"/>
                  </a:lnTo>
                  <a:lnTo>
                    <a:pt x="33" y="143"/>
                  </a:lnTo>
                  <a:lnTo>
                    <a:pt x="27" y="148"/>
                  </a:lnTo>
                  <a:lnTo>
                    <a:pt x="20" y="148"/>
                  </a:lnTo>
                  <a:lnTo>
                    <a:pt x="14" y="145"/>
                  </a:lnTo>
                  <a:lnTo>
                    <a:pt x="6" y="135"/>
                  </a:lnTo>
                  <a:lnTo>
                    <a:pt x="3" y="126"/>
                  </a:lnTo>
                  <a:lnTo>
                    <a:pt x="0" y="117"/>
                  </a:lnTo>
                  <a:lnTo>
                    <a:pt x="0" y="11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C4E12DA3-0A84-4BD2-AF8B-E9D06C19F583}"/>
                </a:ext>
              </a:extLst>
            </p:cNvPr>
            <p:cNvSpPr>
              <a:spLocks/>
            </p:cNvSpPr>
            <p:nvPr/>
          </p:nvSpPr>
          <p:spPr bwMode="gray">
            <a:xfrm>
              <a:off x="1543" y="2971"/>
              <a:ext cx="28" cy="39"/>
            </a:xfrm>
            <a:custGeom>
              <a:avLst/>
              <a:gdLst>
                <a:gd name="T0" fmla="*/ 3 w 56"/>
                <a:gd name="T1" fmla="*/ 77 h 77"/>
                <a:gd name="T2" fmla="*/ 0 w 56"/>
                <a:gd name="T3" fmla="*/ 65 h 77"/>
                <a:gd name="T4" fmla="*/ 1 w 56"/>
                <a:gd name="T5" fmla="*/ 48 h 77"/>
                <a:gd name="T6" fmla="*/ 4 w 56"/>
                <a:gd name="T7" fmla="*/ 34 h 77"/>
                <a:gd name="T8" fmla="*/ 6 w 56"/>
                <a:gd name="T9" fmla="*/ 26 h 77"/>
                <a:gd name="T10" fmla="*/ 6 w 56"/>
                <a:gd name="T11" fmla="*/ 17 h 77"/>
                <a:gd name="T12" fmla="*/ 6 w 56"/>
                <a:gd name="T13" fmla="*/ 9 h 77"/>
                <a:gd name="T14" fmla="*/ 7 w 56"/>
                <a:gd name="T15" fmla="*/ 3 h 77"/>
                <a:gd name="T16" fmla="*/ 12 w 56"/>
                <a:gd name="T17" fmla="*/ 0 h 77"/>
                <a:gd name="T18" fmla="*/ 20 w 56"/>
                <a:gd name="T19" fmla="*/ 1 h 77"/>
                <a:gd name="T20" fmla="*/ 32 w 56"/>
                <a:gd name="T21" fmla="*/ 4 h 77"/>
                <a:gd name="T22" fmla="*/ 45 w 56"/>
                <a:gd name="T23" fmla="*/ 7 h 77"/>
                <a:gd name="T24" fmla="*/ 52 w 56"/>
                <a:gd name="T25" fmla="*/ 12 h 77"/>
                <a:gd name="T26" fmla="*/ 56 w 56"/>
                <a:gd name="T27" fmla="*/ 18 h 77"/>
                <a:gd name="T28" fmla="*/ 52 w 56"/>
                <a:gd name="T29" fmla="*/ 28 h 77"/>
                <a:gd name="T30" fmla="*/ 45 w 56"/>
                <a:gd name="T31" fmla="*/ 40 h 77"/>
                <a:gd name="T32" fmla="*/ 35 w 56"/>
                <a:gd name="T33" fmla="*/ 52 h 77"/>
                <a:gd name="T34" fmla="*/ 28 w 56"/>
                <a:gd name="T35" fmla="*/ 62 h 77"/>
                <a:gd name="T36" fmla="*/ 21 w 56"/>
                <a:gd name="T37" fmla="*/ 70 h 77"/>
                <a:gd name="T38" fmla="*/ 12 w 56"/>
                <a:gd name="T39" fmla="*/ 74 h 77"/>
                <a:gd name="T40" fmla="*/ 6 w 56"/>
                <a:gd name="T41" fmla="*/ 77 h 77"/>
                <a:gd name="T42" fmla="*/ 3 w 56"/>
                <a:gd name="T4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6" h="77">
                  <a:moveTo>
                    <a:pt x="3" y="77"/>
                  </a:moveTo>
                  <a:lnTo>
                    <a:pt x="0" y="65"/>
                  </a:lnTo>
                  <a:lnTo>
                    <a:pt x="1" y="48"/>
                  </a:lnTo>
                  <a:lnTo>
                    <a:pt x="4" y="34"/>
                  </a:lnTo>
                  <a:lnTo>
                    <a:pt x="6" y="26"/>
                  </a:lnTo>
                  <a:lnTo>
                    <a:pt x="6" y="17"/>
                  </a:lnTo>
                  <a:lnTo>
                    <a:pt x="6" y="9"/>
                  </a:lnTo>
                  <a:lnTo>
                    <a:pt x="7" y="3"/>
                  </a:lnTo>
                  <a:lnTo>
                    <a:pt x="12" y="0"/>
                  </a:lnTo>
                  <a:lnTo>
                    <a:pt x="20" y="1"/>
                  </a:lnTo>
                  <a:lnTo>
                    <a:pt x="32" y="4"/>
                  </a:lnTo>
                  <a:lnTo>
                    <a:pt x="45" y="7"/>
                  </a:lnTo>
                  <a:lnTo>
                    <a:pt x="52" y="12"/>
                  </a:lnTo>
                  <a:lnTo>
                    <a:pt x="56" y="18"/>
                  </a:lnTo>
                  <a:lnTo>
                    <a:pt x="52" y="28"/>
                  </a:lnTo>
                  <a:lnTo>
                    <a:pt x="45" y="40"/>
                  </a:lnTo>
                  <a:lnTo>
                    <a:pt x="35" y="52"/>
                  </a:lnTo>
                  <a:lnTo>
                    <a:pt x="28" y="62"/>
                  </a:lnTo>
                  <a:lnTo>
                    <a:pt x="21" y="70"/>
                  </a:lnTo>
                  <a:lnTo>
                    <a:pt x="12" y="74"/>
                  </a:lnTo>
                  <a:lnTo>
                    <a:pt x="6" y="77"/>
                  </a:lnTo>
                  <a:lnTo>
                    <a:pt x="3" y="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A2A87C87-C5C8-4618-B9E9-9E674EE3EE0D}"/>
                </a:ext>
              </a:extLst>
            </p:cNvPr>
            <p:cNvSpPr>
              <a:spLocks/>
            </p:cNvSpPr>
            <p:nvPr/>
          </p:nvSpPr>
          <p:spPr bwMode="gray">
            <a:xfrm>
              <a:off x="1557" y="2907"/>
              <a:ext cx="40" cy="64"/>
            </a:xfrm>
            <a:custGeom>
              <a:avLst/>
              <a:gdLst>
                <a:gd name="T0" fmla="*/ 0 w 79"/>
                <a:gd name="T1" fmla="*/ 109 h 128"/>
                <a:gd name="T2" fmla="*/ 3 w 79"/>
                <a:gd name="T3" fmla="*/ 97 h 128"/>
                <a:gd name="T4" fmla="*/ 7 w 79"/>
                <a:gd name="T5" fmla="*/ 84 h 128"/>
                <a:gd name="T6" fmla="*/ 12 w 79"/>
                <a:gd name="T7" fmla="*/ 70 h 128"/>
                <a:gd name="T8" fmla="*/ 14 w 79"/>
                <a:gd name="T9" fmla="*/ 59 h 128"/>
                <a:gd name="T10" fmla="*/ 14 w 79"/>
                <a:gd name="T11" fmla="*/ 49 h 128"/>
                <a:gd name="T12" fmla="*/ 14 w 79"/>
                <a:gd name="T13" fmla="*/ 39 h 128"/>
                <a:gd name="T14" fmla="*/ 15 w 79"/>
                <a:gd name="T15" fmla="*/ 30 h 128"/>
                <a:gd name="T16" fmla="*/ 21 w 79"/>
                <a:gd name="T17" fmla="*/ 24 h 128"/>
                <a:gd name="T18" fmla="*/ 35 w 79"/>
                <a:gd name="T19" fmla="*/ 16 h 128"/>
                <a:gd name="T20" fmla="*/ 46 w 79"/>
                <a:gd name="T21" fmla="*/ 11 h 128"/>
                <a:gd name="T22" fmla="*/ 55 w 79"/>
                <a:gd name="T23" fmla="*/ 5 h 128"/>
                <a:gd name="T24" fmla="*/ 59 w 79"/>
                <a:gd name="T25" fmla="*/ 3 h 128"/>
                <a:gd name="T26" fmla="*/ 63 w 79"/>
                <a:gd name="T27" fmla="*/ 2 h 128"/>
                <a:gd name="T28" fmla="*/ 66 w 79"/>
                <a:gd name="T29" fmla="*/ 0 h 128"/>
                <a:gd name="T30" fmla="*/ 69 w 79"/>
                <a:gd name="T31" fmla="*/ 0 h 128"/>
                <a:gd name="T32" fmla="*/ 73 w 79"/>
                <a:gd name="T33" fmla="*/ 0 h 128"/>
                <a:gd name="T34" fmla="*/ 76 w 79"/>
                <a:gd name="T35" fmla="*/ 2 h 128"/>
                <a:gd name="T36" fmla="*/ 77 w 79"/>
                <a:gd name="T37" fmla="*/ 3 h 128"/>
                <a:gd name="T38" fmla="*/ 79 w 79"/>
                <a:gd name="T39" fmla="*/ 8 h 128"/>
                <a:gd name="T40" fmla="*/ 79 w 79"/>
                <a:gd name="T41" fmla="*/ 13 h 128"/>
                <a:gd name="T42" fmla="*/ 77 w 79"/>
                <a:gd name="T43" fmla="*/ 33 h 128"/>
                <a:gd name="T44" fmla="*/ 73 w 79"/>
                <a:gd name="T45" fmla="*/ 53 h 128"/>
                <a:gd name="T46" fmla="*/ 63 w 79"/>
                <a:gd name="T47" fmla="*/ 73 h 128"/>
                <a:gd name="T48" fmla="*/ 54 w 79"/>
                <a:gd name="T49" fmla="*/ 84 h 128"/>
                <a:gd name="T50" fmla="*/ 45 w 79"/>
                <a:gd name="T51" fmla="*/ 92 h 128"/>
                <a:gd name="T52" fmla="*/ 38 w 79"/>
                <a:gd name="T53" fmla="*/ 98 h 128"/>
                <a:gd name="T54" fmla="*/ 37 w 79"/>
                <a:gd name="T55" fmla="*/ 106 h 128"/>
                <a:gd name="T56" fmla="*/ 37 w 79"/>
                <a:gd name="T57" fmla="*/ 111 h 128"/>
                <a:gd name="T58" fmla="*/ 37 w 79"/>
                <a:gd name="T59" fmla="*/ 115 h 128"/>
                <a:gd name="T60" fmla="*/ 37 w 79"/>
                <a:gd name="T61" fmla="*/ 120 h 128"/>
                <a:gd name="T62" fmla="*/ 37 w 79"/>
                <a:gd name="T63" fmla="*/ 123 h 128"/>
                <a:gd name="T64" fmla="*/ 37 w 79"/>
                <a:gd name="T65" fmla="*/ 126 h 128"/>
                <a:gd name="T66" fmla="*/ 34 w 79"/>
                <a:gd name="T67" fmla="*/ 128 h 128"/>
                <a:gd name="T68" fmla="*/ 32 w 79"/>
                <a:gd name="T69" fmla="*/ 128 h 128"/>
                <a:gd name="T70" fmla="*/ 28 w 79"/>
                <a:gd name="T71" fmla="*/ 128 h 128"/>
                <a:gd name="T72" fmla="*/ 18 w 79"/>
                <a:gd name="T73" fmla="*/ 125 h 128"/>
                <a:gd name="T74" fmla="*/ 9 w 79"/>
                <a:gd name="T75" fmla="*/ 118 h 128"/>
                <a:gd name="T76" fmla="*/ 3 w 79"/>
                <a:gd name="T77" fmla="*/ 112 h 128"/>
                <a:gd name="T78" fmla="*/ 0 w 79"/>
                <a:gd name="T79" fmla="*/ 109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9" h="128">
                  <a:moveTo>
                    <a:pt x="0" y="109"/>
                  </a:moveTo>
                  <a:lnTo>
                    <a:pt x="3" y="97"/>
                  </a:lnTo>
                  <a:lnTo>
                    <a:pt x="7" y="84"/>
                  </a:lnTo>
                  <a:lnTo>
                    <a:pt x="12" y="70"/>
                  </a:lnTo>
                  <a:lnTo>
                    <a:pt x="14" y="59"/>
                  </a:lnTo>
                  <a:lnTo>
                    <a:pt x="14" y="49"/>
                  </a:lnTo>
                  <a:lnTo>
                    <a:pt x="14" y="39"/>
                  </a:lnTo>
                  <a:lnTo>
                    <a:pt x="15" y="30"/>
                  </a:lnTo>
                  <a:lnTo>
                    <a:pt x="21" y="24"/>
                  </a:lnTo>
                  <a:lnTo>
                    <a:pt x="35" y="16"/>
                  </a:lnTo>
                  <a:lnTo>
                    <a:pt x="46" y="11"/>
                  </a:lnTo>
                  <a:lnTo>
                    <a:pt x="55" y="5"/>
                  </a:lnTo>
                  <a:lnTo>
                    <a:pt x="59" y="3"/>
                  </a:lnTo>
                  <a:lnTo>
                    <a:pt x="63" y="2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3" y="0"/>
                  </a:lnTo>
                  <a:lnTo>
                    <a:pt x="76" y="2"/>
                  </a:lnTo>
                  <a:lnTo>
                    <a:pt x="77" y="3"/>
                  </a:lnTo>
                  <a:lnTo>
                    <a:pt x="79" y="8"/>
                  </a:lnTo>
                  <a:lnTo>
                    <a:pt x="79" y="13"/>
                  </a:lnTo>
                  <a:lnTo>
                    <a:pt x="77" y="33"/>
                  </a:lnTo>
                  <a:lnTo>
                    <a:pt x="73" y="53"/>
                  </a:lnTo>
                  <a:lnTo>
                    <a:pt x="63" y="73"/>
                  </a:lnTo>
                  <a:lnTo>
                    <a:pt x="54" y="84"/>
                  </a:lnTo>
                  <a:lnTo>
                    <a:pt x="45" y="92"/>
                  </a:lnTo>
                  <a:lnTo>
                    <a:pt x="38" y="98"/>
                  </a:lnTo>
                  <a:lnTo>
                    <a:pt x="37" y="106"/>
                  </a:lnTo>
                  <a:lnTo>
                    <a:pt x="37" y="111"/>
                  </a:lnTo>
                  <a:lnTo>
                    <a:pt x="37" y="115"/>
                  </a:lnTo>
                  <a:lnTo>
                    <a:pt x="37" y="120"/>
                  </a:lnTo>
                  <a:lnTo>
                    <a:pt x="37" y="123"/>
                  </a:lnTo>
                  <a:lnTo>
                    <a:pt x="37" y="126"/>
                  </a:lnTo>
                  <a:lnTo>
                    <a:pt x="34" y="128"/>
                  </a:lnTo>
                  <a:lnTo>
                    <a:pt x="32" y="128"/>
                  </a:lnTo>
                  <a:lnTo>
                    <a:pt x="28" y="128"/>
                  </a:lnTo>
                  <a:lnTo>
                    <a:pt x="18" y="125"/>
                  </a:lnTo>
                  <a:lnTo>
                    <a:pt x="9" y="118"/>
                  </a:lnTo>
                  <a:lnTo>
                    <a:pt x="3" y="112"/>
                  </a:lnTo>
                  <a:lnTo>
                    <a:pt x="0" y="109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B710F3CD-E7D4-41E6-9AF7-844A36BEA696}"/>
                </a:ext>
              </a:extLst>
            </p:cNvPr>
            <p:cNvSpPr>
              <a:spLocks/>
            </p:cNvSpPr>
            <p:nvPr/>
          </p:nvSpPr>
          <p:spPr bwMode="gray">
            <a:xfrm>
              <a:off x="2131" y="2649"/>
              <a:ext cx="33" cy="38"/>
            </a:xfrm>
            <a:custGeom>
              <a:avLst/>
              <a:gdLst>
                <a:gd name="T0" fmla="*/ 0 w 65"/>
                <a:gd name="T1" fmla="*/ 42 h 74"/>
                <a:gd name="T2" fmla="*/ 3 w 65"/>
                <a:gd name="T3" fmla="*/ 50 h 74"/>
                <a:gd name="T4" fmla="*/ 7 w 65"/>
                <a:gd name="T5" fmla="*/ 60 h 74"/>
                <a:gd name="T6" fmla="*/ 12 w 65"/>
                <a:gd name="T7" fmla="*/ 68 h 74"/>
                <a:gd name="T8" fmla="*/ 20 w 65"/>
                <a:gd name="T9" fmla="*/ 74 h 74"/>
                <a:gd name="T10" fmla="*/ 29 w 65"/>
                <a:gd name="T11" fmla="*/ 73 h 74"/>
                <a:gd name="T12" fmla="*/ 40 w 65"/>
                <a:gd name="T13" fmla="*/ 67 h 74"/>
                <a:gd name="T14" fmla="*/ 52 w 65"/>
                <a:gd name="T15" fmla="*/ 59 h 74"/>
                <a:gd name="T16" fmla="*/ 60 w 65"/>
                <a:gd name="T17" fmla="*/ 50 h 74"/>
                <a:gd name="T18" fmla="*/ 65 w 65"/>
                <a:gd name="T19" fmla="*/ 39 h 74"/>
                <a:gd name="T20" fmla="*/ 62 w 65"/>
                <a:gd name="T21" fmla="*/ 29 h 74"/>
                <a:gd name="T22" fmla="*/ 55 w 65"/>
                <a:gd name="T23" fmla="*/ 20 h 74"/>
                <a:gd name="T24" fmla="*/ 49 w 65"/>
                <a:gd name="T25" fmla="*/ 11 h 74"/>
                <a:gd name="T26" fmla="*/ 43 w 65"/>
                <a:gd name="T27" fmla="*/ 3 h 74"/>
                <a:gd name="T28" fmla="*/ 35 w 65"/>
                <a:gd name="T29" fmla="*/ 0 h 74"/>
                <a:gd name="T30" fmla="*/ 24 w 65"/>
                <a:gd name="T31" fmla="*/ 3 h 74"/>
                <a:gd name="T32" fmla="*/ 15 w 65"/>
                <a:gd name="T33" fmla="*/ 11 h 74"/>
                <a:gd name="T34" fmla="*/ 9 w 65"/>
                <a:gd name="T35" fmla="*/ 22 h 74"/>
                <a:gd name="T36" fmla="*/ 4 w 65"/>
                <a:gd name="T37" fmla="*/ 31 h 74"/>
                <a:gd name="T38" fmla="*/ 1 w 65"/>
                <a:gd name="T39" fmla="*/ 39 h 74"/>
                <a:gd name="T40" fmla="*/ 0 w 65"/>
                <a:gd name="T41" fmla="*/ 4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5" h="74">
                  <a:moveTo>
                    <a:pt x="0" y="42"/>
                  </a:moveTo>
                  <a:lnTo>
                    <a:pt x="3" y="50"/>
                  </a:lnTo>
                  <a:lnTo>
                    <a:pt x="7" y="60"/>
                  </a:lnTo>
                  <a:lnTo>
                    <a:pt x="12" y="68"/>
                  </a:lnTo>
                  <a:lnTo>
                    <a:pt x="20" y="74"/>
                  </a:lnTo>
                  <a:lnTo>
                    <a:pt x="29" y="73"/>
                  </a:lnTo>
                  <a:lnTo>
                    <a:pt x="40" y="67"/>
                  </a:lnTo>
                  <a:lnTo>
                    <a:pt x="52" y="59"/>
                  </a:lnTo>
                  <a:lnTo>
                    <a:pt x="60" y="50"/>
                  </a:lnTo>
                  <a:lnTo>
                    <a:pt x="65" y="39"/>
                  </a:lnTo>
                  <a:lnTo>
                    <a:pt x="62" y="29"/>
                  </a:lnTo>
                  <a:lnTo>
                    <a:pt x="55" y="20"/>
                  </a:lnTo>
                  <a:lnTo>
                    <a:pt x="49" y="11"/>
                  </a:lnTo>
                  <a:lnTo>
                    <a:pt x="43" y="3"/>
                  </a:lnTo>
                  <a:lnTo>
                    <a:pt x="35" y="0"/>
                  </a:lnTo>
                  <a:lnTo>
                    <a:pt x="24" y="3"/>
                  </a:lnTo>
                  <a:lnTo>
                    <a:pt x="15" y="11"/>
                  </a:lnTo>
                  <a:lnTo>
                    <a:pt x="9" y="22"/>
                  </a:lnTo>
                  <a:lnTo>
                    <a:pt x="4" y="31"/>
                  </a:lnTo>
                  <a:lnTo>
                    <a:pt x="1" y="39"/>
                  </a:lnTo>
                  <a:lnTo>
                    <a:pt x="0" y="42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C3E70754-FDAF-4F90-BF55-04200DDCC7E4}"/>
                </a:ext>
              </a:extLst>
            </p:cNvPr>
            <p:cNvSpPr>
              <a:spLocks/>
            </p:cNvSpPr>
            <p:nvPr/>
          </p:nvSpPr>
          <p:spPr bwMode="gray">
            <a:xfrm>
              <a:off x="2830" y="2307"/>
              <a:ext cx="60" cy="100"/>
            </a:xfrm>
            <a:custGeom>
              <a:avLst/>
              <a:gdLst>
                <a:gd name="T0" fmla="*/ 7 w 119"/>
                <a:gd name="T1" fmla="*/ 199 h 200"/>
                <a:gd name="T2" fmla="*/ 7 w 119"/>
                <a:gd name="T3" fmla="*/ 197 h 200"/>
                <a:gd name="T4" fmla="*/ 7 w 119"/>
                <a:gd name="T5" fmla="*/ 196 h 200"/>
                <a:gd name="T6" fmla="*/ 12 w 119"/>
                <a:gd name="T7" fmla="*/ 185 h 200"/>
                <a:gd name="T8" fmla="*/ 21 w 119"/>
                <a:gd name="T9" fmla="*/ 172 h 200"/>
                <a:gd name="T10" fmla="*/ 29 w 119"/>
                <a:gd name="T11" fmla="*/ 155 h 200"/>
                <a:gd name="T12" fmla="*/ 34 w 119"/>
                <a:gd name="T13" fmla="*/ 146 h 200"/>
                <a:gd name="T14" fmla="*/ 38 w 119"/>
                <a:gd name="T15" fmla="*/ 138 h 200"/>
                <a:gd name="T16" fmla="*/ 40 w 119"/>
                <a:gd name="T17" fmla="*/ 134 h 200"/>
                <a:gd name="T18" fmla="*/ 37 w 119"/>
                <a:gd name="T19" fmla="*/ 131 h 200"/>
                <a:gd name="T20" fmla="*/ 29 w 119"/>
                <a:gd name="T21" fmla="*/ 126 h 200"/>
                <a:gd name="T22" fmla="*/ 18 w 119"/>
                <a:gd name="T23" fmla="*/ 123 h 200"/>
                <a:gd name="T24" fmla="*/ 9 w 119"/>
                <a:gd name="T25" fmla="*/ 121 h 200"/>
                <a:gd name="T26" fmla="*/ 3 w 119"/>
                <a:gd name="T27" fmla="*/ 118 h 200"/>
                <a:gd name="T28" fmla="*/ 0 w 119"/>
                <a:gd name="T29" fmla="*/ 113 h 200"/>
                <a:gd name="T30" fmla="*/ 1 w 119"/>
                <a:gd name="T31" fmla="*/ 106 h 200"/>
                <a:gd name="T32" fmla="*/ 7 w 119"/>
                <a:gd name="T33" fmla="*/ 93 h 200"/>
                <a:gd name="T34" fmla="*/ 26 w 119"/>
                <a:gd name="T35" fmla="*/ 65 h 200"/>
                <a:gd name="T36" fmla="*/ 43 w 119"/>
                <a:gd name="T37" fmla="*/ 40 h 200"/>
                <a:gd name="T38" fmla="*/ 62 w 119"/>
                <a:gd name="T39" fmla="*/ 23 h 200"/>
                <a:gd name="T40" fmla="*/ 66 w 119"/>
                <a:gd name="T41" fmla="*/ 20 h 200"/>
                <a:gd name="T42" fmla="*/ 69 w 119"/>
                <a:gd name="T43" fmla="*/ 16 h 200"/>
                <a:gd name="T44" fmla="*/ 73 w 119"/>
                <a:gd name="T45" fmla="*/ 11 h 200"/>
                <a:gd name="T46" fmla="*/ 76 w 119"/>
                <a:gd name="T47" fmla="*/ 8 h 200"/>
                <a:gd name="T48" fmla="*/ 77 w 119"/>
                <a:gd name="T49" fmla="*/ 3 h 200"/>
                <a:gd name="T50" fmla="*/ 79 w 119"/>
                <a:gd name="T51" fmla="*/ 2 h 200"/>
                <a:gd name="T52" fmla="*/ 80 w 119"/>
                <a:gd name="T53" fmla="*/ 0 h 200"/>
                <a:gd name="T54" fmla="*/ 80 w 119"/>
                <a:gd name="T55" fmla="*/ 0 h 200"/>
                <a:gd name="T56" fmla="*/ 82 w 119"/>
                <a:gd name="T57" fmla="*/ 0 h 200"/>
                <a:gd name="T58" fmla="*/ 82 w 119"/>
                <a:gd name="T59" fmla="*/ 5 h 200"/>
                <a:gd name="T60" fmla="*/ 83 w 119"/>
                <a:gd name="T61" fmla="*/ 9 h 200"/>
                <a:gd name="T62" fmla="*/ 83 w 119"/>
                <a:gd name="T63" fmla="*/ 28 h 200"/>
                <a:gd name="T64" fmla="*/ 82 w 119"/>
                <a:gd name="T65" fmla="*/ 47 h 200"/>
                <a:gd name="T66" fmla="*/ 80 w 119"/>
                <a:gd name="T67" fmla="*/ 65 h 200"/>
                <a:gd name="T68" fmla="*/ 79 w 119"/>
                <a:gd name="T69" fmla="*/ 81 h 200"/>
                <a:gd name="T70" fmla="*/ 79 w 119"/>
                <a:gd name="T71" fmla="*/ 93 h 200"/>
                <a:gd name="T72" fmla="*/ 83 w 119"/>
                <a:gd name="T73" fmla="*/ 98 h 200"/>
                <a:gd name="T74" fmla="*/ 91 w 119"/>
                <a:gd name="T75" fmla="*/ 101 h 200"/>
                <a:gd name="T76" fmla="*/ 99 w 119"/>
                <a:gd name="T77" fmla="*/ 103 h 200"/>
                <a:gd name="T78" fmla="*/ 108 w 119"/>
                <a:gd name="T79" fmla="*/ 106 h 200"/>
                <a:gd name="T80" fmla="*/ 116 w 119"/>
                <a:gd name="T81" fmla="*/ 109 h 200"/>
                <a:gd name="T82" fmla="*/ 119 w 119"/>
                <a:gd name="T83" fmla="*/ 113 h 200"/>
                <a:gd name="T84" fmla="*/ 119 w 119"/>
                <a:gd name="T85" fmla="*/ 121 h 200"/>
                <a:gd name="T86" fmla="*/ 111 w 119"/>
                <a:gd name="T87" fmla="*/ 134 h 200"/>
                <a:gd name="T88" fmla="*/ 101 w 119"/>
                <a:gd name="T89" fmla="*/ 149 h 200"/>
                <a:gd name="T90" fmla="*/ 87 w 119"/>
                <a:gd name="T91" fmla="*/ 165 h 200"/>
                <a:gd name="T92" fmla="*/ 73 w 119"/>
                <a:gd name="T93" fmla="*/ 179 h 200"/>
                <a:gd name="T94" fmla="*/ 59 w 119"/>
                <a:gd name="T95" fmla="*/ 190 h 200"/>
                <a:gd name="T96" fmla="*/ 46 w 119"/>
                <a:gd name="T97" fmla="*/ 197 h 200"/>
                <a:gd name="T98" fmla="*/ 31 w 119"/>
                <a:gd name="T99" fmla="*/ 200 h 200"/>
                <a:gd name="T100" fmla="*/ 18 w 119"/>
                <a:gd name="T101" fmla="*/ 200 h 200"/>
                <a:gd name="T102" fmla="*/ 10 w 119"/>
                <a:gd name="T103" fmla="*/ 199 h 200"/>
                <a:gd name="T104" fmla="*/ 7 w 119"/>
                <a:gd name="T105" fmla="*/ 199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9" h="200">
                  <a:moveTo>
                    <a:pt x="7" y="199"/>
                  </a:moveTo>
                  <a:lnTo>
                    <a:pt x="7" y="197"/>
                  </a:lnTo>
                  <a:lnTo>
                    <a:pt x="7" y="196"/>
                  </a:lnTo>
                  <a:lnTo>
                    <a:pt x="12" y="185"/>
                  </a:lnTo>
                  <a:lnTo>
                    <a:pt x="21" y="172"/>
                  </a:lnTo>
                  <a:lnTo>
                    <a:pt x="29" y="155"/>
                  </a:lnTo>
                  <a:lnTo>
                    <a:pt x="34" y="146"/>
                  </a:lnTo>
                  <a:lnTo>
                    <a:pt x="38" y="138"/>
                  </a:lnTo>
                  <a:lnTo>
                    <a:pt x="40" y="134"/>
                  </a:lnTo>
                  <a:lnTo>
                    <a:pt x="37" y="131"/>
                  </a:lnTo>
                  <a:lnTo>
                    <a:pt x="29" y="126"/>
                  </a:lnTo>
                  <a:lnTo>
                    <a:pt x="18" y="123"/>
                  </a:lnTo>
                  <a:lnTo>
                    <a:pt x="9" y="121"/>
                  </a:lnTo>
                  <a:lnTo>
                    <a:pt x="3" y="118"/>
                  </a:lnTo>
                  <a:lnTo>
                    <a:pt x="0" y="113"/>
                  </a:lnTo>
                  <a:lnTo>
                    <a:pt x="1" y="106"/>
                  </a:lnTo>
                  <a:lnTo>
                    <a:pt x="7" y="93"/>
                  </a:lnTo>
                  <a:lnTo>
                    <a:pt x="26" y="65"/>
                  </a:lnTo>
                  <a:lnTo>
                    <a:pt x="43" y="40"/>
                  </a:lnTo>
                  <a:lnTo>
                    <a:pt x="62" y="23"/>
                  </a:lnTo>
                  <a:lnTo>
                    <a:pt x="66" y="20"/>
                  </a:lnTo>
                  <a:lnTo>
                    <a:pt x="69" y="16"/>
                  </a:lnTo>
                  <a:lnTo>
                    <a:pt x="73" y="11"/>
                  </a:lnTo>
                  <a:lnTo>
                    <a:pt x="76" y="8"/>
                  </a:lnTo>
                  <a:lnTo>
                    <a:pt x="77" y="3"/>
                  </a:lnTo>
                  <a:lnTo>
                    <a:pt x="79" y="2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2" y="5"/>
                  </a:lnTo>
                  <a:lnTo>
                    <a:pt x="83" y="9"/>
                  </a:lnTo>
                  <a:lnTo>
                    <a:pt x="83" y="28"/>
                  </a:lnTo>
                  <a:lnTo>
                    <a:pt x="82" y="47"/>
                  </a:lnTo>
                  <a:lnTo>
                    <a:pt x="80" y="65"/>
                  </a:lnTo>
                  <a:lnTo>
                    <a:pt x="79" y="81"/>
                  </a:lnTo>
                  <a:lnTo>
                    <a:pt x="79" y="93"/>
                  </a:lnTo>
                  <a:lnTo>
                    <a:pt x="83" y="98"/>
                  </a:lnTo>
                  <a:lnTo>
                    <a:pt x="91" y="101"/>
                  </a:lnTo>
                  <a:lnTo>
                    <a:pt x="99" y="103"/>
                  </a:lnTo>
                  <a:lnTo>
                    <a:pt x="108" y="106"/>
                  </a:lnTo>
                  <a:lnTo>
                    <a:pt x="116" y="109"/>
                  </a:lnTo>
                  <a:lnTo>
                    <a:pt x="119" y="113"/>
                  </a:lnTo>
                  <a:lnTo>
                    <a:pt x="119" y="121"/>
                  </a:lnTo>
                  <a:lnTo>
                    <a:pt x="111" y="134"/>
                  </a:lnTo>
                  <a:lnTo>
                    <a:pt x="101" y="149"/>
                  </a:lnTo>
                  <a:lnTo>
                    <a:pt x="87" y="165"/>
                  </a:lnTo>
                  <a:lnTo>
                    <a:pt x="73" y="179"/>
                  </a:lnTo>
                  <a:lnTo>
                    <a:pt x="59" y="190"/>
                  </a:lnTo>
                  <a:lnTo>
                    <a:pt x="46" y="197"/>
                  </a:lnTo>
                  <a:lnTo>
                    <a:pt x="31" y="200"/>
                  </a:lnTo>
                  <a:lnTo>
                    <a:pt x="18" y="200"/>
                  </a:lnTo>
                  <a:lnTo>
                    <a:pt x="10" y="199"/>
                  </a:lnTo>
                  <a:lnTo>
                    <a:pt x="7" y="199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A04E2208-8896-459B-8B29-4C9B83B95165}"/>
                </a:ext>
              </a:extLst>
            </p:cNvPr>
            <p:cNvSpPr>
              <a:spLocks/>
            </p:cNvSpPr>
            <p:nvPr/>
          </p:nvSpPr>
          <p:spPr bwMode="gray">
            <a:xfrm>
              <a:off x="3024" y="1032"/>
              <a:ext cx="767" cy="740"/>
            </a:xfrm>
            <a:custGeom>
              <a:avLst/>
              <a:gdLst>
                <a:gd name="T0" fmla="*/ 67 w 1535"/>
                <a:gd name="T1" fmla="*/ 1424 h 1480"/>
                <a:gd name="T2" fmla="*/ 106 w 1535"/>
                <a:gd name="T3" fmla="*/ 1297 h 1480"/>
                <a:gd name="T4" fmla="*/ 45 w 1535"/>
                <a:gd name="T5" fmla="*/ 1222 h 1480"/>
                <a:gd name="T6" fmla="*/ 8 w 1535"/>
                <a:gd name="T7" fmla="*/ 1131 h 1480"/>
                <a:gd name="T8" fmla="*/ 33 w 1535"/>
                <a:gd name="T9" fmla="*/ 1025 h 1480"/>
                <a:gd name="T10" fmla="*/ 100 w 1535"/>
                <a:gd name="T11" fmla="*/ 976 h 1480"/>
                <a:gd name="T12" fmla="*/ 139 w 1535"/>
                <a:gd name="T13" fmla="*/ 980 h 1480"/>
                <a:gd name="T14" fmla="*/ 191 w 1535"/>
                <a:gd name="T15" fmla="*/ 904 h 1480"/>
                <a:gd name="T16" fmla="*/ 151 w 1535"/>
                <a:gd name="T17" fmla="*/ 794 h 1480"/>
                <a:gd name="T18" fmla="*/ 241 w 1535"/>
                <a:gd name="T19" fmla="*/ 823 h 1480"/>
                <a:gd name="T20" fmla="*/ 372 w 1535"/>
                <a:gd name="T21" fmla="*/ 847 h 1480"/>
                <a:gd name="T22" fmla="*/ 415 w 1535"/>
                <a:gd name="T23" fmla="*/ 752 h 1480"/>
                <a:gd name="T24" fmla="*/ 398 w 1535"/>
                <a:gd name="T25" fmla="*/ 628 h 1480"/>
                <a:gd name="T26" fmla="*/ 468 w 1535"/>
                <a:gd name="T27" fmla="*/ 516 h 1480"/>
                <a:gd name="T28" fmla="*/ 491 w 1535"/>
                <a:gd name="T29" fmla="*/ 353 h 1480"/>
                <a:gd name="T30" fmla="*/ 438 w 1535"/>
                <a:gd name="T31" fmla="*/ 154 h 1480"/>
                <a:gd name="T32" fmla="*/ 445 w 1535"/>
                <a:gd name="T33" fmla="*/ 41 h 1480"/>
                <a:gd name="T34" fmla="*/ 501 w 1535"/>
                <a:gd name="T35" fmla="*/ 17 h 1480"/>
                <a:gd name="T36" fmla="*/ 508 w 1535"/>
                <a:gd name="T37" fmla="*/ 0 h 1480"/>
                <a:gd name="T38" fmla="*/ 614 w 1535"/>
                <a:gd name="T39" fmla="*/ 101 h 1480"/>
                <a:gd name="T40" fmla="*/ 698 w 1535"/>
                <a:gd name="T41" fmla="*/ 216 h 1480"/>
                <a:gd name="T42" fmla="*/ 827 w 1535"/>
                <a:gd name="T43" fmla="*/ 347 h 1480"/>
                <a:gd name="T44" fmla="*/ 940 w 1535"/>
                <a:gd name="T45" fmla="*/ 424 h 1480"/>
                <a:gd name="T46" fmla="*/ 984 w 1535"/>
                <a:gd name="T47" fmla="*/ 468 h 1480"/>
                <a:gd name="T48" fmla="*/ 1099 w 1535"/>
                <a:gd name="T49" fmla="*/ 465 h 1480"/>
                <a:gd name="T50" fmla="*/ 1111 w 1535"/>
                <a:gd name="T51" fmla="*/ 476 h 1480"/>
                <a:gd name="T52" fmla="*/ 1178 w 1535"/>
                <a:gd name="T53" fmla="*/ 519 h 1480"/>
                <a:gd name="T54" fmla="*/ 1290 w 1535"/>
                <a:gd name="T55" fmla="*/ 500 h 1480"/>
                <a:gd name="T56" fmla="*/ 1381 w 1535"/>
                <a:gd name="T57" fmla="*/ 381 h 1480"/>
                <a:gd name="T58" fmla="*/ 1398 w 1535"/>
                <a:gd name="T59" fmla="*/ 361 h 1480"/>
                <a:gd name="T60" fmla="*/ 1381 w 1535"/>
                <a:gd name="T61" fmla="*/ 466 h 1480"/>
                <a:gd name="T62" fmla="*/ 1342 w 1535"/>
                <a:gd name="T63" fmla="*/ 575 h 1480"/>
                <a:gd name="T64" fmla="*/ 1403 w 1535"/>
                <a:gd name="T65" fmla="*/ 629 h 1480"/>
                <a:gd name="T66" fmla="*/ 1419 w 1535"/>
                <a:gd name="T67" fmla="*/ 637 h 1480"/>
                <a:gd name="T68" fmla="*/ 1411 w 1535"/>
                <a:gd name="T69" fmla="*/ 729 h 1480"/>
                <a:gd name="T70" fmla="*/ 1467 w 1535"/>
                <a:gd name="T71" fmla="*/ 736 h 1480"/>
                <a:gd name="T72" fmla="*/ 1526 w 1535"/>
                <a:gd name="T73" fmla="*/ 681 h 1480"/>
                <a:gd name="T74" fmla="*/ 1482 w 1535"/>
                <a:gd name="T75" fmla="*/ 755 h 1480"/>
                <a:gd name="T76" fmla="*/ 1402 w 1535"/>
                <a:gd name="T77" fmla="*/ 780 h 1480"/>
                <a:gd name="T78" fmla="*/ 1311 w 1535"/>
                <a:gd name="T79" fmla="*/ 837 h 1480"/>
                <a:gd name="T80" fmla="*/ 1254 w 1535"/>
                <a:gd name="T81" fmla="*/ 875 h 1480"/>
                <a:gd name="T82" fmla="*/ 1108 w 1535"/>
                <a:gd name="T83" fmla="*/ 885 h 1480"/>
                <a:gd name="T84" fmla="*/ 973 w 1535"/>
                <a:gd name="T85" fmla="*/ 1038 h 1480"/>
                <a:gd name="T86" fmla="*/ 945 w 1535"/>
                <a:gd name="T87" fmla="*/ 1168 h 1480"/>
                <a:gd name="T88" fmla="*/ 887 w 1535"/>
                <a:gd name="T89" fmla="*/ 1230 h 1480"/>
                <a:gd name="T90" fmla="*/ 693 w 1535"/>
                <a:gd name="T91" fmla="*/ 1125 h 1480"/>
                <a:gd name="T92" fmla="*/ 592 w 1535"/>
                <a:gd name="T93" fmla="*/ 1073 h 1480"/>
                <a:gd name="T94" fmla="*/ 448 w 1535"/>
                <a:gd name="T95" fmla="*/ 1045 h 1480"/>
                <a:gd name="T96" fmla="*/ 319 w 1535"/>
                <a:gd name="T97" fmla="*/ 1143 h 1480"/>
                <a:gd name="T98" fmla="*/ 241 w 1535"/>
                <a:gd name="T99" fmla="*/ 1053 h 1480"/>
                <a:gd name="T100" fmla="*/ 153 w 1535"/>
                <a:gd name="T101" fmla="*/ 1109 h 1480"/>
                <a:gd name="T102" fmla="*/ 185 w 1535"/>
                <a:gd name="T103" fmla="*/ 1185 h 1480"/>
                <a:gd name="T104" fmla="*/ 250 w 1535"/>
                <a:gd name="T105" fmla="*/ 1219 h 1480"/>
                <a:gd name="T106" fmla="*/ 356 w 1535"/>
                <a:gd name="T107" fmla="*/ 1278 h 1480"/>
                <a:gd name="T108" fmla="*/ 367 w 1535"/>
                <a:gd name="T109" fmla="*/ 1348 h 1480"/>
                <a:gd name="T110" fmla="*/ 250 w 1535"/>
                <a:gd name="T111" fmla="*/ 1325 h 1480"/>
                <a:gd name="T112" fmla="*/ 190 w 1535"/>
                <a:gd name="T113" fmla="*/ 1370 h 1480"/>
                <a:gd name="T114" fmla="*/ 159 w 1535"/>
                <a:gd name="T115" fmla="*/ 1437 h 1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35" h="1480">
                  <a:moveTo>
                    <a:pt x="129" y="1477"/>
                  </a:moveTo>
                  <a:lnTo>
                    <a:pt x="117" y="1477"/>
                  </a:lnTo>
                  <a:lnTo>
                    <a:pt x="106" y="1479"/>
                  </a:lnTo>
                  <a:lnTo>
                    <a:pt x="97" y="1480"/>
                  </a:lnTo>
                  <a:lnTo>
                    <a:pt x="87" y="1479"/>
                  </a:lnTo>
                  <a:lnTo>
                    <a:pt x="81" y="1471"/>
                  </a:lnTo>
                  <a:lnTo>
                    <a:pt x="76" y="1458"/>
                  </a:lnTo>
                  <a:lnTo>
                    <a:pt x="72" y="1440"/>
                  </a:lnTo>
                  <a:lnTo>
                    <a:pt x="67" y="1424"/>
                  </a:lnTo>
                  <a:lnTo>
                    <a:pt x="62" y="1410"/>
                  </a:lnTo>
                  <a:lnTo>
                    <a:pt x="62" y="1396"/>
                  </a:lnTo>
                  <a:lnTo>
                    <a:pt x="67" y="1381"/>
                  </a:lnTo>
                  <a:lnTo>
                    <a:pt x="76" y="1365"/>
                  </a:lnTo>
                  <a:lnTo>
                    <a:pt x="84" y="1354"/>
                  </a:lnTo>
                  <a:lnTo>
                    <a:pt x="92" y="1345"/>
                  </a:lnTo>
                  <a:lnTo>
                    <a:pt x="98" y="1333"/>
                  </a:lnTo>
                  <a:lnTo>
                    <a:pt x="101" y="1316"/>
                  </a:lnTo>
                  <a:lnTo>
                    <a:pt x="106" y="1297"/>
                  </a:lnTo>
                  <a:lnTo>
                    <a:pt x="108" y="1283"/>
                  </a:lnTo>
                  <a:lnTo>
                    <a:pt x="108" y="1271"/>
                  </a:lnTo>
                  <a:lnTo>
                    <a:pt x="104" y="1260"/>
                  </a:lnTo>
                  <a:lnTo>
                    <a:pt x="94" y="1247"/>
                  </a:lnTo>
                  <a:lnTo>
                    <a:pt x="80" y="1240"/>
                  </a:lnTo>
                  <a:lnTo>
                    <a:pt x="69" y="1235"/>
                  </a:lnTo>
                  <a:lnTo>
                    <a:pt x="59" y="1233"/>
                  </a:lnTo>
                  <a:lnTo>
                    <a:pt x="52" y="1230"/>
                  </a:lnTo>
                  <a:lnTo>
                    <a:pt x="45" y="1222"/>
                  </a:lnTo>
                  <a:lnTo>
                    <a:pt x="38" y="1210"/>
                  </a:lnTo>
                  <a:lnTo>
                    <a:pt x="27" y="1199"/>
                  </a:lnTo>
                  <a:lnTo>
                    <a:pt x="17" y="1188"/>
                  </a:lnTo>
                  <a:lnTo>
                    <a:pt x="8" y="1173"/>
                  </a:lnTo>
                  <a:lnTo>
                    <a:pt x="2" y="1160"/>
                  </a:lnTo>
                  <a:lnTo>
                    <a:pt x="0" y="1153"/>
                  </a:lnTo>
                  <a:lnTo>
                    <a:pt x="0" y="1146"/>
                  </a:lnTo>
                  <a:lnTo>
                    <a:pt x="2" y="1139"/>
                  </a:lnTo>
                  <a:lnTo>
                    <a:pt x="8" y="1131"/>
                  </a:lnTo>
                  <a:lnTo>
                    <a:pt x="14" y="1115"/>
                  </a:lnTo>
                  <a:lnTo>
                    <a:pt x="21" y="1098"/>
                  </a:lnTo>
                  <a:lnTo>
                    <a:pt x="22" y="1078"/>
                  </a:lnTo>
                  <a:lnTo>
                    <a:pt x="24" y="1063"/>
                  </a:lnTo>
                  <a:lnTo>
                    <a:pt x="22" y="1050"/>
                  </a:lnTo>
                  <a:lnTo>
                    <a:pt x="21" y="1042"/>
                  </a:lnTo>
                  <a:lnTo>
                    <a:pt x="21" y="1035"/>
                  </a:lnTo>
                  <a:lnTo>
                    <a:pt x="25" y="1028"/>
                  </a:lnTo>
                  <a:lnTo>
                    <a:pt x="33" y="1025"/>
                  </a:lnTo>
                  <a:lnTo>
                    <a:pt x="45" y="1024"/>
                  </a:lnTo>
                  <a:lnTo>
                    <a:pt x="58" y="1024"/>
                  </a:lnTo>
                  <a:lnTo>
                    <a:pt x="69" y="1024"/>
                  </a:lnTo>
                  <a:lnTo>
                    <a:pt x="78" y="1021"/>
                  </a:lnTo>
                  <a:lnTo>
                    <a:pt x="87" y="1013"/>
                  </a:lnTo>
                  <a:lnTo>
                    <a:pt x="94" y="1002"/>
                  </a:lnTo>
                  <a:lnTo>
                    <a:pt x="95" y="991"/>
                  </a:lnTo>
                  <a:lnTo>
                    <a:pt x="98" y="982"/>
                  </a:lnTo>
                  <a:lnTo>
                    <a:pt x="100" y="976"/>
                  </a:lnTo>
                  <a:lnTo>
                    <a:pt x="104" y="972"/>
                  </a:lnTo>
                  <a:lnTo>
                    <a:pt x="111" y="976"/>
                  </a:lnTo>
                  <a:lnTo>
                    <a:pt x="120" y="983"/>
                  </a:lnTo>
                  <a:lnTo>
                    <a:pt x="126" y="991"/>
                  </a:lnTo>
                  <a:lnTo>
                    <a:pt x="131" y="996"/>
                  </a:lnTo>
                  <a:lnTo>
                    <a:pt x="134" y="997"/>
                  </a:lnTo>
                  <a:lnTo>
                    <a:pt x="137" y="993"/>
                  </a:lnTo>
                  <a:lnTo>
                    <a:pt x="139" y="986"/>
                  </a:lnTo>
                  <a:lnTo>
                    <a:pt x="139" y="980"/>
                  </a:lnTo>
                  <a:lnTo>
                    <a:pt x="139" y="974"/>
                  </a:lnTo>
                  <a:lnTo>
                    <a:pt x="139" y="966"/>
                  </a:lnTo>
                  <a:lnTo>
                    <a:pt x="143" y="957"/>
                  </a:lnTo>
                  <a:lnTo>
                    <a:pt x="153" y="946"/>
                  </a:lnTo>
                  <a:lnTo>
                    <a:pt x="167" y="934"/>
                  </a:lnTo>
                  <a:lnTo>
                    <a:pt x="177" y="927"/>
                  </a:lnTo>
                  <a:lnTo>
                    <a:pt x="185" y="921"/>
                  </a:lnTo>
                  <a:lnTo>
                    <a:pt x="190" y="915"/>
                  </a:lnTo>
                  <a:lnTo>
                    <a:pt x="191" y="904"/>
                  </a:lnTo>
                  <a:lnTo>
                    <a:pt x="185" y="889"/>
                  </a:lnTo>
                  <a:lnTo>
                    <a:pt x="174" y="875"/>
                  </a:lnTo>
                  <a:lnTo>
                    <a:pt x="162" y="862"/>
                  </a:lnTo>
                  <a:lnTo>
                    <a:pt x="149" y="850"/>
                  </a:lnTo>
                  <a:lnTo>
                    <a:pt x="143" y="839"/>
                  </a:lnTo>
                  <a:lnTo>
                    <a:pt x="142" y="826"/>
                  </a:lnTo>
                  <a:lnTo>
                    <a:pt x="142" y="816"/>
                  </a:lnTo>
                  <a:lnTo>
                    <a:pt x="143" y="803"/>
                  </a:lnTo>
                  <a:lnTo>
                    <a:pt x="151" y="794"/>
                  </a:lnTo>
                  <a:lnTo>
                    <a:pt x="162" y="786"/>
                  </a:lnTo>
                  <a:lnTo>
                    <a:pt x="173" y="780"/>
                  </a:lnTo>
                  <a:lnTo>
                    <a:pt x="181" y="778"/>
                  </a:lnTo>
                  <a:lnTo>
                    <a:pt x="187" y="780"/>
                  </a:lnTo>
                  <a:lnTo>
                    <a:pt x="195" y="785"/>
                  </a:lnTo>
                  <a:lnTo>
                    <a:pt x="204" y="792"/>
                  </a:lnTo>
                  <a:lnTo>
                    <a:pt x="218" y="803"/>
                  </a:lnTo>
                  <a:lnTo>
                    <a:pt x="230" y="814"/>
                  </a:lnTo>
                  <a:lnTo>
                    <a:pt x="241" y="823"/>
                  </a:lnTo>
                  <a:lnTo>
                    <a:pt x="257" y="830"/>
                  </a:lnTo>
                  <a:lnTo>
                    <a:pt x="277" y="831"/>
                  </a:lnTo>
                  <a:lnTo>
                    <a:pt x="294" y="830"/>
                  </a:lnTo>
                  <a:lnTo>
                    <a:pt x="309" y="828"/>
                  </a:lnTo>
                  <a:lnTo>
                    <a:pt x="323" y="833"/>
                  </a:lnTo>
                  <a:lnTo>
                    <a:pt x="337" y="842"/>
                  </a:lnTo>
                  <a:lnTo>
                    <a:pt x="348" y="850"/>
                  </a:lnTo>
                  <a:lnTo>
                    <a:pt x="361" y="851"/>
                  </a:lnTo>
                  <a:lnTo>
                    <a:pt x="372" y="847"/>
                  </a:lnTo>
                  <a:lnTo>
                    <a:pt x="382" y="833"/>
                  </a:lnTo>
                  <a:lnTo>
                    <a:pt x="392" y="823"/>
                  </a:lnTo>
                  <a:lnTo>
                    <a:pt x="403" y="816"/>
                  </a:lnTo>
                  <a:lnTo>
                    <a:pt x="410" y="808"/>
                  </a:lnTo>
                  <a:lnTo>
                    <a:pt x="417" y="797"/>
                  </a:lnTo>
                  <a:lnTo>
                    <a:pt x="420" y="783"/>
                  </a:lnTo>
                  <a:lnTo>
                    <a:pt x="418" y="771"/>
                  </a:lnTo>
                  <a:lnTo>
                    <a:pt x="417" y="760"/>
                  </a:lnTo>
                  <a:lnTo>
                    <a:pt x="415" y="752"/>
                  </a:lnTo>
                  <a:lnTo>
                    <a:pt x="412" y="741"/>
                  </a:lnTo>
                  <a:lnTo>
                    <a:pt x="409" y="724"/>
                  </a:lnTo>
                  <a:lnTo>
                    <a:pt x="404" y="702"/>
                  </a:lnTo>
                  <a:lnTo>
                    <a:pt x="398" y="685"/>
                  </a:lnTo>
                  <a:lnTo>
                    <a:pt x="395" y="671"/>
                  </a:lnTo>
                  <a:lnTo>
                    <a:pt x="395" y="656"/>
                  </a:lnTo>
                  <a:lnTo>
                    <a:pt x="395" y="643"/>
                  </a:lnTo>
                  <a:lnTo>
                    <a:pt x="395" y="635"/>
                  </a:lnTo>
                  <a:lnTo>
                    <a:pt x="398" y="628"/>
                  </a:lnTo>
                  <a:lnTo>
                    <a:pt x="407" y="620"/>
                  </a:lnTo>
                  <a:lnTo>
                    <a:pt x="421" y="614"/>
                  </a:lnTo>
                  <a:lnTo>
                    <a:pt x="434" y="609"/>
                  </a:lnTo>
                  <a:lnTo>
                    <a:pt x="443" y="604"/>
                  </a:lnTo>
                  <a:lnTo>
                    <a:pt x="451" y="595"/>
                  </a:lnTo>
                  <a:lnTo>
                    <a:pt x="460" y="576"/>
                  </a:lnTo>
                  <a:lnTo>
                    <a:pt x="468" y="558"/>
                  </a:lnTo>
                  <a:lnTo>
                    <a:pt x="469" y="539"/>
                  </a:lnTo>
                  <a:lnTo>
                    <a:pt x="468" y="516"/>
                  </a:lnTo>
                  <a:lnTo>
                    <a:pt x="465" y="491"/>
                  </a:lnTo>
                  <a:lnTo>
                    <a:pt x="465" y="466"/>
                  </a:lnTo>
                  <a:lnTo>
                    <a:pt x="466" y="451"/>
                  </a:lnTo>
                  <a:lnTo>
                    <a:pt x="466" y="440"/>
                  </a:lnTo>
                  <a:lnTo>
                    <a:pt x="469" y="427"/>
                  </a:lnTo>
                  <a:lnTo>
                    <a:pt x="476" y="415"/>
                  </a:lnTo>
                  <a:lnTo>
                    <a:pt x="485" y="395"/>
                  </a:lnTo>
                  <a:lnTo>
                    <a:pt x="490" y="375"/>
                  </a:lnTo>
                  <a:lnTo>
                    <a:pt x="491" y="353"/>
                  </a:lnTo>
                  <a:lnTo>
                    <a:pt x="493" y="334"/>
                  </a:lnTo>
                  <a:lnTo>
                    <a:pt x="494" y="309"/>
                  </a:lnTo>
                  <a:lnTo>
                    <a:pt x="496" y="286"/>
                  </a:lnTo>
                  <a:lnTo>
                    <a:pt x="491" y="264"/>
                  </a:lnTo>
                  <a:lnTo>
                    <a:pt x="483" y="241"/>
                  </a:lnTo>
                  <a:lnTo>
                    <a:pt x="474" y="219"/>
                  </a:lnTo>
                  <a:lnTo>
                    <a:pt x="460" y="193"/>
                  </a:lnTo>
                  <a:lnTo>
                    <a:pt x="449" y="173"/>
                  </a:lnTo>
                  <a:lnTo>
                    <a:pt x="438" y="154"/>
                  </a:lnTo>
                  <a:lnTo>
                    <a:pt x="431" y="139"/>
                  </a:lnTo>
                  <a:lnTo>
                    <a:pt x="428" y="126"/>
                  </a:lnTo>
                  <a:lnTo>
                    <a:pt x="426" y="111"/>
                  </a:lnTo>
                  <a:lnTo>
                    <a:pt x="428" y="95"/>
                  </a:lnTo>
                  <a:lnTo>
                    <a:pt x="435" y="78"/>
                  </a:lnTo>
                  <a:lnTo>
                    <a:pt x="438" y="69"/>
                  </a:lnTo>
                  <a:lnTo>
                    <a:pt x="440" y="59"/>
                  </a:lnTo>
                  <a:lnTo>
                    <a:pt x="442" y="50"/>
                  </a:lnTo>
                  <a:lnTo>
                    <a:pt x="445" y="41"/>
                  </a:lnTo>
                  <a:lnTo>
                    <a:pt x="449" y="35"/>
                  </a:lnTo>
                  <a:lnTo>
                    <a:pt x="460" y="31"/>
                  </a:lnTo>
                  <a:lnTo>
                    <a:pt x="473" y="31"/>
                  </a:lnTo>
                  <a:lnTo>
                    <a:pt x="483" y="33"/>
                  </a:lnTo>
                  <a:lnTo>
                    <a:pt x="490" y="33"/>
                  </a:lnTo>
                  <a:lnTo>
                    <a:pt x="494" y="31"/>
                  </a:lnTo>
                  <a:lnTo>
                    <a:pt x="497" y="25"/>
                  </a:lnTo>
                  <a:lnTo>
                    <a:pt x="499" y="22"/>
                  </a:lnTo>
                  <a:lnTo>
                    <a:pt x="501" y="17"/>
                  </a:lnTo>
                  <a:lnTo>
                    <a:pt x="499" y="14"/>
                  </a:lnTo>
                  <a:lnTo>
                    <a:pt x="499" y="11"/>
                  </a:lnTo>
                  <a:lnTo>
                    <a:pt x="499" y="8"/>
                  </a:lnTo>
                  <a:lnTo>
                    <a:pt x="497" y="5"/>
                  </a:lnTo>
                  <a:lnTo>
                    <a:pt x="497" y="4"/>
                  </a:lnTo>
                  <a:lnTo>
                    <a:pt x="499" y="2"/>
                  </a:lnTo>
                  <a:lnTo>
                    <a:pt x="501" y="0"/>
                  </a:lnTo>
                  <a:lnTo>
                    <a:pt x="504" y="0"/>
                  </a:lnTo>
                  <a:lnTo>
                    <a:pt x="508" y="0"/>
                  </a:lnTo>
                  <a:lnTo>
                    <a:pt x="522" y="5"/>
                  </a:lnTo>
                  <a:lnTo>
                    <a:pt x="532" y="11"/>
                  </a:lnTo>
                  <a:lnTo>
                    <a:pt x="541" y="21"/>
                  </a:lnTo>
                  <a:lnTo>
                    <a:pt x="552" y="35"/>
                  </a:lnTo>
                  <a:lnTo>
                    <a:pt x="561" y="45"/>
                  </a:lnTo>
                  <a:lnTo>
                    <a:pt x="574" y="59"/>
                  </a:lnTo>
                  <a:lnTo>
                    <a:pt x="588" y="73"/>
                  </a:lnTo>
                  <a:lnTo>
                    <a:pt x="602" y="87"/>
                  </a:lnTo>
                  <a:lnTo>
                    <a:pt x="614" y="101"/>
                  </a:lnTo>
                  <a:lnTo>
                    <a:pt x="625" y="112"/>
                  </a:lnTo>
                  <a:lnTo>
                    <a:pt x="631" y="120"/>
                  </a:lnTo>
                  <a:lnTo>
                    <a:pt x="640" y="134"/>
                  </a:lnTo>
                  <a:lnTo>
                    <a:pt x="653" y="148"/>
                  </a:lnTo>
                  <a:lnTo>
                    <a:pt x="665" y="163"/>
                  </a:lnTo>
                  <a:lnTo>
                    <a:pt x="671" y="173"/>
                  </a:lnTo>
                  <a:lnTo>
                    <a:pt x="678" y="185"/>
                  </a:lnTo>
                  <a:lnTo>
                    <a:pt x="685" y="199"/>
                  </a:lnTo>
                  <a:lnTo>
                    <a:pt x="698" y="216"/>
                  </a:lnTo>
                  <a:lnTo>
                    <a:pt x="712" y="233"/>
                  </a:lnTo>
                  <a:lnTo>
                    <a:pt x="729" y="249"/>
                  </a:lnTo>
                  <a:lnTo>
                    <a:pt x="748" y="263"/>
                  </a:lnTo>
                  <a:lnTo>
                    <a:pt x="765" y="275"/>
                  </a:lnTo>
                  <a:lnTo>
                    <a:pt x="777" y="285"/>
                  </a:lnTo>
                  <a:lnTo>
                    <a:pt x="791" y="300"/>
                  </a:lnTo>
                  <a:lnTo>
                    <a:pt x="805" y="320"/>
                  </a:lnTo>
                  <a:lnTo>
                    <a:pt x="816" y="337"/>
                  </a:lnTo>
                  <a:lnTo>
                    <a:pt x="827" y="347"/>
                  </a:lnTo>
                  <a:lnTo>
                    <a:pt x="842" y="353"/>
                  </a:lnTo>
                  <a:lnTo>
                    <a:pt x="861" y="362"/>
                  </a:lnTo>
                  <a:lnTo>
                    <a:pt x="880" y="372"/>
                  </a:lnTo>
                  <a:lnTo>
                    <a:pt x="894" y="385"/>
                  </a:lnTo>
                  <a:lnTo>
                    <a:pt x="904" y="398"/>
                  </a:lnTo>
                  <a:lnTo>
                    <a:pt x="912" y="407"/>
                  </a:lnTo>
                  <a:lnTo>
                    <a:pt x="918" y="413"/>
                  </a:lnTo>
                  <a:lnTo>
                    <a:pt x="928" y="420"/>
                  </a:lnTo>
                  <a:lnTo>
                    <a:pt x="940" y="424"/>
                  </a:lnTo>
                  <a:lnTo>
                    <a:pt x="954" y="429"/>
                  </a:lnTo>
                  <a:lnTo>
                    <a:pt x="967" y="429"/>
                  </a:lnTo>
                  <a:lnTo>
                    <a:pt x="976" y="431"/>
                  </a:lnTo>
                  <a:lnTo>
                    <a:pt x="984" y="431"/>
                  </a:lnTo>
                  <a:lnTo>
                    <a:pt x="988" y="434"/>
                  </a:lnTo>
                  <a:lnTo>
                    <a:pt x="990" y="441"/>
                  </a:lnTo>
                  <a:lnTo>
                    <a:pt x="988" y="452"/>
                  </a:lnTo>
                  <a:lnTo>
                    <a:pt x="985" y="460"/>
                  </a:lnTo>
                  <a:lnTo>
                    <a:pt x="984" y="468"/>
                  </a:lnTo>
                  <a:lnTo>
                    <a:pt x="985" y="474"/>
                  </a:lnTo>
                  <a:lnTo>
                    <a:pt x="995" y="479"/>
                  </a:lnTo>
                  <a:lnTo>
                    <a:pt x="1018" y="482"/>
                  </a:lnTo>
                  <a:lnTo>
                    <a:pt x="1038" y="479"/>
                  </a:lnTo>
                  <a:lnTo>
                    <a:pt x="1058" y="471"/>
                  </a:lnTo>
                  <a:lnTo>
                    <a:pt x="1071" y="463"/>
                  </a:lnTo>
                  <a:lnTo>
                    <a:pt x="1082" y="460"/>
                  </a:lnTo>
                  <a:lnTo>
                    <a:pt x="1091" y="460"/>
                  </a:lnTo>
                  <a:lnTo>
                    <a:pt x="1099" y="465"/>
                  </a:lnTo>
                  <a:lnTo>
                    <a:pt x="1099" y="471"/>
                  </a:lnTo>
                  <a:lnTo>
                    <a:pt x="1097" y="480"/>
                  </a:lnTo>
                  <a:lnTo>
                    <a:pt x="1092" y="488"/>
                  </a:lnTo>
                  <a:lnTo>
                    <a:pt x="1089" y="494"/>
                  </a:lnTo>
                  <a:lnTo>
                    <a:pt x="1089" y="499"/>
                  </a:lnTo>
                  <a:lnTo>
                    <a:pt x="1094" y="500"/>
                  </a:lnTo>
                  <a:lnTo>
                    <a:pt x="1102" y="496"/>
                  </a:lnTo>
                  <a:lnTo>
                    <a:pt x="1106" y="486"/>
                  </a:lnTo>
                  <a:lnTo>
                    <a:pt x="1111" y="476"/>
                  </a:lnTo>
                  <a:lnTo>
                    <a:pt x="1117" y="468"/>
                  </a:lnTo>
                  <a:lnTo>
                    <a:pt x="1123" y="465"/>
                  </a:lnTo>
                  <a:lnTo>
                    <a:pt x="1130" y="468"/>
                  </a:lnTo>
                  <a:lnTo>
                    <a:pt x="1133" y="472"/>
                  </a:lnTo>
                  <a:lnTo>
                    <a:pt x="1134" y="480"/>
                  </a:lnTo>
                  <a:lnTo>
                    <a:pt x="1137" y="488"/>
                  </a:lnTo>
                  <a:lnTo>
                    <a:pt x="1145" y="499"/>
                  </a:lnTo>
                  <a:lnTo>
                    <a:pt x="1159" y="513"/>
                  </a:lnTo>
                  <a:lnTo>
                    <a:pt x="1178" y="519"/>
                  </a:lnTo>
                  <a:lnTo>
                    <a:pt x="1200" y="521"/>
                  </a:lnTo>
                  <a:lnTo>
                    <a:pt x="1218" y="524"/>
                  </a:lnTo>
                  <a:lnTo>
                    <a:pt x="1235" y="527"/>
                  </a:lnTo>
                  <a:lnTo>
                    <a:pt x="1251" y="528"/>
                  </a:lnTo>
                  <a:lnTo>
                    <a:pt x="1263" y="524"/>
                  </a:lnTo>
                  <a:lnTo>
                    <a:pt x="1271" y="519"/>
                  </a:lnTo>
                  <a:lnTo>
                    <a:pt x="1277" y="514"/>
                  </a:lnTo>
                  <a:lnTo>
                    <a:pt x="1283" y="508"/>
                  </a:lnTo>
                  <a:lnTo>
                    <a:pt x="1290" y="500"/>
                  </a:lnTo>
                  <a:lnTo>
                    <a:pt x="1299" y="488"/>
                  </a:lnTo>
                  <a:lnTo>
                    <a:pt x="1313" y="472"/>
                  </a:lnTo>
                  <a:lnTo>
                    <a:pt x="1322" y="458"/>
                  </a:lnTo>
                  <a:lnTo>
                    <a:pt x="1332" y="448"/>
                  </a:lnTo>
                  <a:lnTo>
                    <a:pt x="1339" y="437"/>
                  </a:lnTo>
                  <a:lnTo>
                    <a:pt x="1350" y="423"/>
                  </a:lnTo>
                  <a:lnTo>
                    <a:pt x="1363" y="409"/>
                  </a:lnTo>
                  <a:lnTo>
                    <a:pt x="1374" y="393"/>
                  </a:lnTo>
                  <a:lnTo>
                    <a:pt x="1381" y="381"/>
                  </a:lnTo>
                  <a:lnTo>
                    <a:pt x="1384" y="376"/>
                  </a:lnTo>
                  <a:lnTo>
                    <a:pt x="1386" y="372"/>
                  </a:lnTo>
                  <a:lnTo>
                    <a:pt x="1388" y="368"/>
                  </a:lnTo>
                  <a:lnTo>
                    <a:pt x="1389" y="364"/>
                  </a:lnTo>
                  <a:lnTo>
                    <a:pt x="1391" y="361"/>
                  </a:lnTo>
                  <a:lnTo>
                    <a:pt x="1392" y="359"/>
                  </a:lnTo>
                  <a:lnTo>
                    <a:pt x="1394" y="359"/>
                  </a:lnTo>
                  <a:lnTo>
                    <a:pt x="1397" y="359"/>
                  </a:lnTo>
                  <a:lnTo>
                    <a:pt x="1398" y="361"/>
                  </a:lnTo>
                  <a:lnTo>
                    <a:pt x="1402" y="365"/>
                  </a:lnTo>
                  <a:lnTo>
                    <a:pt x="1411" y="379"/>
                  </a:lnTo>
                  <a:lnTo>
                    <a:pt x="1414" y="395"/>
                  </a:lnTo>
                  <a:lnTo>
                    <a:pt x="1411" y="409"/>
                  </a:lnTo>
                  <a:lnTo>
                    <a:pt x="1403" y="418"/>
                  </a:lnTo>
                  <a:lnTo>
                    <a:pt x="1395" y="429"/>
                  </a:lnTo>
                  <a:lnTo>
                    <a:pt x="1388" y="441"/>
                  </a:lnTo>
                  <a:lnTo>
                    <a:pt x="1383" y="455"/>
                  </a:lnTo>
                  <a:lnTo>
                    <a:pt x="1381" y="466"/>
                  </a:lnTo>
                  <a:lnTo>
                    <a:pt x="1375" y="476"/>
                  </a:lnTo>
                  <a:lnTo>
                    <a:pt x="1369" y="485"/>
                  </a:lnTo>
                  <a:lnTo>
                    <a:pt x="1364" y="499"/>
                  </a:lnTo>
                  <a:lnTo>
                    <a:pt x="1361" y="517"/>
                  </a:lnTo>
                  <a:lnTo>
                    <a:pt x="1358" y="536"/>
                  </a:lnTo>
                  <a:lnTo>
                    <a:pt x="1355" y="553"/>
                  </a:lnTo>
                  <a:lnTo>
                    <a:pt x="1350" y="564"/>
                  </a:lnTo>
                  <a:lnTo>
                    <a:pt x="1347" y="570"/>
                  </a:lnTo>
                  <a:lnTo>
                    <a:pt x="1342" y="575"/>
                  </a:lnTo>
                  <a:lnTo>
                    <a:pt x="1341" y="581"/>
                  </a:lnTo>
                  <a:lnTo>
                    <a:pt x="1344" y="587"/>
                  </a:lnTo>
                  <a:lnTo>
                    <a:pt x="1352" y="595"/>
                  </a:lnTo>
                  <a:lnTo>
                    <a:pt x="1363" y="608"/>
                  </a:lnTo>
                  <a:lnTo>
                    <a:pt x="1374" y="618"/>
                  </a:lnTo>
                  <a:lnTo>
                    <a:pt x="1383" y="628"/>
                  </a:lnTo>
                  <a:lnTo>
                    <a:pt x="1395" y="631"/>
                  </a:lnTo>
                  <a:lnTo>
                    <a:pt x="1398" y="631"/>
                  </a:lnTo>
                  <a:lnTo>
                    <a:pt x="1403" y="629"/>
                  </a:lnTo>
                  <a:lnTo>
                    <a:pt x="1406" y="629"/>
                  </a:lnTo>
                  <a:lnTo>
                    <a:pt x="1409" y="628"/>
                  </a:lnTo>
                  <a:lnTo>
                    <a:pt x="1412" y="628"/>
                  </a:lnTo>
                  <a:lnTo>
                    <a:pt x="1415" y="628"/>
                  </a:lnTo>
                  <a:lnTo>
                    <a:pt x="1417" y="628"/>
                  </a:lnTo>
                  <a:lnTo>
                    <a:pt x="1419" y="628"/>
                  </a:lnTo>
                  <a:lnTo>
                    <a:pt x="1420" y="631"/>
                  </a:lnTo>
                  <a:lnTo>
                    <a:pt x="1419" y="632"/>
                  </a:lnTo>
                  <a:lnTo>
                    <a:pt x="1419" y="637"/>
                  </a:lnTo>
                  <a:lnTo>
                    <a:pt x="1417" y="643"/>
                  </a:lnTo>
                  <a:lnTo>
                    <a:pt x="1414" y="660"/>
                  </a:lnTo>
                  <a:lnTo>
                    <a:pt x="1412" y="679"/>
                  </a:lnTo>
                  <a:lnTo>
                    <a:pt x="1414" y="696"/>
                  </a:lnTo>
                  <a:lnTo>
                    <a:pt x="1415" y="712"/>
                  </a:lnTo>
                  <a:lnTo>
                    <a:pt x="1415" y="719"/>
                  </a:lnTo>
                  <a:lnTo>
                    <a:pt x="1414" y="722"/>
                  </a:lnTo>
                  <a:lnTo>
                    <a:pt x="1412" y="726"/>
                  </a:lnTo>
                  <a:lnTo>
                    <a:pt x="1411" y="729"/>
                  </a:lnTo>
                  <a:lnTo>
                    <a:pt x="1411" y="730"/>
                  </a:lnTo>
                  <a:lnTo>
                    <a:pt x="1409" y="733"/>
                  </a:lnTo>
                  <a:lnTo>
                    <a:pt x="1411" y="736"/>
                  </a:lnTo>
                  <a:lnTo>
                    <a:pt x="1412" y="738"/>
                  </a:lnTo>
                  <a:lnTo>
                    <a:pt x="1415" y="740"/>
                  </a:lnTo>
                  <a:lnTo>
                    <a:pt x="1422" y="741"/>
                  </a:lnTo>
                  <a:lnTo>
                    <a:pt x="1440" y="744"/>
                  </a:lnTo>
                  <a:lnTo>
                    <a:pt x="1456" y="743"/>
                  </a:lnTo>
                  <a:lnTo>
                    <a:pt x="1467" y="736"/>
                  </a:lnTo>
                  <a:lnTo>
                    <a:pt x="1470" y="730"/>
                  </a:lnTo>
                  <a:lnTo>
                    <a:pt x="1473" y="722"/>
                  </a:lnTo>
                  <a:lnTo>
                    <a:pt x="1476" y="713"/>
                  </a:lnTo>
                  <a:lnTo>
                    <a:pt x="1481" y="704"/>
                  </a:lnTo>
                  <a:lnTo>
                    <a:pt x="1490" y="698"/>
                  </a:lnTo>
                  <a:lnTo>
                    <a:pt x="1499" y="693"/>
                  </a:lnTo>
                  <a:lnTo>
                    <a:pt x="1510" y="687"/>
                  </a:lnTo>
                  <a:lnTo>
                    <a:pt x="1518" y="684"/>
                  </a:lnTo>
                  <a:lnTo>
                    <a:pt x="1526" y="681"/>
                  </a:lnTo>
                  <a:lnTo>
                    <a:pt x="1532" y="682"/>
                  </a:lnTo>
                  <a:lnTo>
                    <a:pt x="1535" y="688"/>
                  </a:lnTo>
                  <a:lnTo>
                    <a:pt x="1534" y="698"/>
                  </a:lnTo>
                  <a:lnTo>
                    <a:pt x="1526" y="707"/>
                  </a:lnTo>
                  <a:lnTo>
                    <a:pt x="1515" y="716"/>
                  </a:lnTo>
                  <a:lnTo>
                    <a:pt x="1502" y="724"/>
                  </a:lnTo>
                  <a:lnTo>
                    <a:pt x="1493" y="735"/>
                  </a:lnTo>
                  <a:lnTo>
                    <a:pt x="1487" y="746"/>
                  </a:lnTo>
                  <a:lnTo>
                    <a:pt x="1482" y="755"/>
                  </a:lnTo>
                  <a:lnTo>
                    <a:pt x="1479" y="766"/>
                  </a:lnTo>
                  <a:lnTo>
                    <a:pt x="1473" y="774"/>
                  </a:lnTo>
                  <a:lnTo>
                    <a:pt x="1467" y="778"/>
                  </a:lnTo>
                  <a:lnTo>
                    <a:pt x="1459" y="777"/>
                  </a:lnTo>
                  <a:lnTo>
                    <a:pt x="1447" y="774"/>
                  </a:lnTo>
                  <a:lnTo>
                    <a:pt x="1433" y="771"/>
                  </a:lnTo>
                  <a:lnTo>
                    <a:pt x="1420" y="771"/>
                  </a:lnTo>
                  <a:lnTo>
                    <a:pt x="1409" y="774"/>
                  </a:lnTo>
                  <a:lnTo>
                    <a:pt x="1402" y="780"/>
                  </a:lnTo>
                  <a:lnTo>
                    <a:pt x="1388" y="802"/>
                  </a:lnTo>
                  <a:lnTo>
                    <a:pt x="1377" y="820"/>
                  </a:lnTo>
                  <a:lnTo>
                    <a:pt x="1369" y="828"/>
                  </a:lnTo>
                  <a:lnTo>
                    <a:pt x="1361" y="839"/>
                  </a:lnTo>
                  <a:lnTo>
                    <a:pt x="1352" y="848"/>
                  </a:lnTo>
                  <a:lnTo>
                    <a:pt x="1342" y="854"/>
                  </a:lnTo>
                  <a:lnTo>
                    <a:pt x="1332" y="854"/>
                  </a:lnTo>
                  <a:lnTo>
                    <a:pt x="1321" y="847"/>
                  </a:lnTo>
                  <a:lnTo>
                    <a:pt x="1311" y="837"/>
                  </a:lnTo>
                  <a:lnTo>
                    <a:pt x="1304" y="833"/>
                  </a:lnTo>
                  <a:lnTo>
                    <a:pt x="1296" y="834"/>
                  </a:lnTo>
                  <a:lnTo>
                    <a:pt x="1293" y="842"/>
                  </a:lnTo>
                  <a:lnTo>
                    <a:pt x="1293" y="850"/>
                  </a:lnTo>
                  <a:lnTo>
                    <a:pt x="1293" y="859"/>
                  </a:lnTo>
                  <a:lnTo>
                    <a:pt x="1293" y="867"/>
                  </a:lnTo>
                  <a:lnTo>
                    <a:pt x="1287" y="872"/>
                  </a:lnTo>
                  <a:lnTo>
                    <a:pt x="1273" y="875"/>
                  </a:lnTo>
                  <a:lnTo>
                    <a:pt x="1254" y="875"/>
                  </a:lnTo>
                  <a:lnTo>
                    <a:pt x="1229" y="873"/>
                  </a:lnTo>
                  <a:lnTo>
                    <a:pt x="1214" y="870"/>
                  </a:lnTo>
                  <a:lnTo>
                    <a:pt x="1198" y="865"/>
                  </a:lnTo>
                  <a:lnTo>
                    <a:pt x="1182" y="861"/>
                  </a:lnTo>
                  <a:lnTo>
                    <a:pt x="1169" y="858"/>
                  </a:lnTo>
                  <a:lnTo>
                    <a:pt x="1158" y="861"/>
                  </a:lnTo>
                  <a:lnTo>
                    <a:pt x="1144" y="867"/>
                  </a:lnTo>
                  <a:lnTo>
                    <a:pt x="1127" y="876"/>
                  </a:lnTo>
                  <a:lnTo>
                    <a:pt x="1108" y="885"/>
                  </a:lnTo>
                  <a:lnTo>
                    <a:pt x="1089" y="896"/>
                  </a:lnTo>
                  <a:lnTo>
                    <a:pt x="1077" y="909"/>
                  </a:lnTo>
                  <a:lnTo>
                    <a:pt x="1063" y="924"/>
                  </a:lnTo>
                  <a:lnTo>
                    <a:pt x="1050" y="940"/>
                  </a:lnTo>
                  <a:lnTo>
                    <a:pt x="1036" y="958"/>
                  </a:lnTo>
                  <a:lnTo>
                    <a:pt x="1019" y="982"/>
                  </a:lnTo>
                  <a:lnTo>
                    <a:pt x="1002" y="1002"/>
                  </a:lnTo>
                  <a:lnTo>
                    <a:pt x="987" y="1021"/>
                  </a:lnTo>
                  <a:lnTo>
                    <a:pt x="973" y="1038"/>
                  </a:lnTo>
                  <a:lnTo>
                    <a:pt x="959" y="1063"/>
                  </a:lnTo>
                  <a:lnTo>
                    <a:pt x="948" y="1080"/>
                  </a:lnTo>
                  <a:lnTo>
                    <a:pt x="940" y="1092"/>
                  </a:lnTo>
                  <a:lnTo>
                    <a:pt x="935" y="1101"/>
                  </a:lnTo>
                  <a:lnTo>
                    <a:pt x="932" y="1111"/>
                  </a:lnTo>
                  <a:lnTo>
                    <a:pt x="934" y="1126"/>
                  </a:lnTo>
                  <a:lnTo>
                    <a:pt x="937" y="1142"/>
                  </a:lnTo>
                  <a:lnTo>
                    <a:pt x="942" y="1156"/>
                  </a:lnTo>
                  <a:lnTo>
                    <a:pt x="945" y="1168"/>
                  </a:lnTo>
                  <a:lnTo>
                    <a:pt x="945" y="1182"/>
                  </a:lnTo>
                  <a:lnTo>
                    <a:pt x="939" y="1198"/>
                  </a:lnTo>
                  <a:lnTo>
                    <a:pt x="929" y="1218"/>
                  </a:lnTo>
                  <a:lnTo>
                    <a:pt x="925" y="1233"/>
                  </a:lnTo>
                  <a:lnTo>
                    <a:pt x="920" y="1244"/>
                  </a:lnTo>
                  <a:lnTo>
                    <a:pt x="915" y="1249"/>
                  </a:lnTo>
                  <a:lnTo>
                    <a:pt x="909" y="1247"/>
                  </a:lnTo>
                  <a:lnTo>
                    <a:pt x="898" y="1241"/>
                  </a:lnTo>
                  <a:lnTo>
                    <a:pt x="887" y="1230"/>
                  </a:lnTo>
                  <a:lnTo>
                    <a:pt x="873" y="1218"/>
                  </a:lnTo>
                  <a:lnTo>
                    <a:pt x="859" y="1207"/>
                  </a:lnTo>
                  <a:lnTo>
                    <a:pt x="847" y="1198"/>
                  </a:lnTo>
                  <a:lnTo>
                    <a:pt x="824" y="1188"/>
                  </a:lnTo>
                  <a:lnTo>
                    <a:pt x="796" y="1177"/>
                  </a:lnTo>
                  <a:lnTo>
                    <a:pt x="768" y="1165"/>
                  </a:lnTo>
                  <a:lnTo>
                    <a:pt x="743" y="1153"/>
                  </a:lnTo>
                  <a:lnTo>
                    <a:pt x="716" y="1137"/>
                  </a:lnTo>
                  <a:lnTo>
                    <a:pt x="693" y="1125"/>
                  </a:lnTo>
                  <a:lnTo>
                    <a:pt x="671" y="1114"/>
                  </a:lnTo>
                  <a:lnTo>
                    <a:pt x="657" y="1104"/>
                  </a:lnTo>
                  <a:lnTo>
                    <a:pt x="645" y="1094"/>
                  </a:lnTo>
                  <a:lnTo>
                    <a:pt x="633" y="1084"/>
                  </a:lnTo>
                  <a:lnTo>
                    <a:pt x="622" y="1080"/>
                  </a:lnTo>
                  <a:lnTo>
                    <a:pt x="615" y="1080"/>
                  </a:lnTo>
                  <a:lnTo>
                    <a:pt x="608" y="1080"/>
                  </a:lnTo>
                  <a:lnTo>
                    <a:pt x="602" y="1080"/>
                  </a:lnTo>
                  <a:lnTo>
                    <a:pt x="592" y="1073"/>
                  </a:lnTo>
                  <a:lnTo>
                    <a:pt x="578" y="1064"/>
                  </a:lnTo>
                  <a:lnTo>
                    <a:pt x="556" y="1045"/>
                  </a:lnTo>
                  <a:lnTo>
                    <a:pt x="538" y="1033"/>
                  </a:lnTo>
                  <a:lnTo>
                    <a:pt x="524" y="1028"/>
                  </a:lnTo>
                  <a:lnTo>
                    <a:pt x="511" y="1028"/>
                  </a:lnTo>
                  <a:lnTo>
                    <a:pt x="494" y="1028"/>
                  </a:lnTo>
                  <a:lnTo>
                    <a:pt x="477" y="1030"/>
                  </a:lnTo>
                  <a:lnTo>
                    <a:pt x="463" y="1035"/>
                  </a:lnTo>
                  <a:lnTo>
                    <a:pt x="448" y="1045"/>
                  </a:lnTo>
                  <a:lnTo>
                    <a:pt x="431" y="1059"/>
                  </a:lnTo>
                  <a:lnTo>
                    <a:pt x="414" y="1073"/>
                  </a:lnTo>
                  <a:lnTo>
                    <a:pt x="393" y="1090"/>
                  </a:lnTo>
                  <a:lnTo>
                    <a:pt x="370" y="1108"/>
                  </a:lnTo>
                  <a:lnTo>
                    <a:pt x="358" y="1118"/>
                  </a:lnTo>
                  <a:lnTo>
                    <a:pt x="347" y="1131"/>
                  </a:lnTo>
                  <a:lnTo>
                    <a:pt x="336" y="1140"/>
                  </a:lnTo>
                  <a:lnTo>
                    <a:pt x="327" y="1145"/>
                  </a:lnTo>
                  <a:lnTo>
                    <a:pt x="319" y="1143"/>
                  </a:lnTo>
                  <a:lnTo>
                    <a:pt x="311" y="1135"/>
                  </a:lnTo>
                  <a:lnTo>
                    <a:pt x="302" y="1125"/>
                  </a:lnTo>
                  <a:lnTo>
                    <a:pt x="294" y="1111"/>
                  </a:lnTo>
                  <a:lnTo>
                    <a:pt x="286" y="1098"/>
                  </a:lnTo>
                  <a:lnTo>
                    <a:pt x="282" y="1089"/>
                  </a:lnTo>
                  <a:lnTo>
                    <a:pt x="277" y="1080"/>
                  </a:lnTo>
                  <a:lnTo>
                    <a:pt x="266" y="1072"/>
                  </a:lnTo>
                  <a:lnTo>
                    <a:pt x="252" y="1063"/>
                  </a:lnTo>
                  <a:lnTo>
                    <a:pt x="241" y="1053"/>
                  </a:lnTo>
                  <a:lnTo>
                    <a:pt x="230" y="1047"/>
                  </a:lnTo>
                  <a:lnTo>
                    <a:pt x="216" y="1047"/>
                  </a:lnTo>
                  <a:lnTo>
                    <a:pt x="202" y="1050"/>
                  </a:lnTo>
                  <a:lnTo>
                    <a:pt x="190" y="1055"/>
                  </a:lnTo>
                  <a:lnTo>
                    <a:pt x="179" y="1063"/>
                  </a:lnTo>
                  <a:lnTo>
                    <a:pt x="173" y="1076"/>
                  </a:lnTo>
                  <a:lnTo>
                    <a:pt x="165" y="1090"/>
                  </a:lnTo>
                  <a:lnTo>
                    <a:pt x="159" y="1100"/>
                  </a:lnTo>
                  <a:lnTo>
                    <a:pt x="153" y="1109"/>
                  </a:lnTo>
                  <a:lnTo>
                    <a:pt x="151" y="1120"/>
                  </a:lnTo>
                  <a:lnTo>
                    <a:pt x="149" y="1132"/>
                  </a:lnTo>
                  <a:lnTo>
                    <a:pt x="146" y="1143"/>
                  </a:lnTo>
                  <a:lnTo>
                    <a:pt x="146" y="1154"/>
                  </a:lnTo>
                  <a:lnTo>
                    <a:pt x="151" y="1163"/>
                  </a:lnTo>
                  <a:lnTo>
                    <a:pt x="160" y="1170"/>
                  </a:lnTo>
                  <a:lnTo>
                    <a:pt x="168" y="1174"/>
                  </a:lnTo>
                  <a:lnTo>
                    <a:pt x="176" y="1177"/>
                  </a:lnTo>
                  <a:lnTo>
                    <a:pt x="185" y="1185"/>
                  </a:lnTo>
                  <a:lnTo>
                    <a:pt x="193" y="1198"/>
                  </a:lnTo>
                  <a:lnTo>
                    <a:pt x="201" y="1208"/>
                  </a:lnTo>
                  <a:lnTo>
                    <a:pt x="210" y="1216"/>
                  </a:lnTo>
                  <a:lnTo>
                    <a:pt x="219" y="1219"/>
                  </a:lnTo>
                  <a:lnTo>
                    <a:pt x="227" y="1219"/>
                  </a:lnTo>
                  <a:lnTo>
                    <a:pt x="230" y="1218"/>
                  </a:lnTo>
                  <a:lnTo>
                    <a:pt x="235" y="1215"/>
                  </a:lnTo>
                  <a:lnTo>
                    <a:pt x="241" y="1215"/>
                  </a:lnTo>
                  <a:lnTo>
                    <a:pt x="250" y="1219"/>
                  </a:lnTo>
                  <a:lnTo>
                    <a:pt x="264" y="1226"/>
                  </a:lnTo>
                  <a:lnTo>
                    <a:pt x="280" y="1232"/>
                  </a:lnTo>
                  <a:lnTo>
                    <a:pt x="294" y="1238"/>
                  </a:lnTo>
                  <a:lnTo>
                    <a:pt x="303" y="1246"/>
                  </a:lnTo>
                  <a:lnTo>
                    <a:pt x="311" y="1252"/>
                  </a:lnTo>
                  <a:lnTo>
                    <a:pt x="322" y="1257"/>
                  </a:lnTo>
                  <a:lnTo>
                    <a:pt x="334" y="1263"/>
                  </a:lnTo>
                  <a:lnTo>
                    <a:pt x="347" y="1271"/>
                  </a:lnTo>
                  <a:lnTo>
                    <a:pt x="356" y="1278"/>
                  </a:lnTo>
                  <a:lnTo>
                    <a:pt x="361" y="1289"/>
                  </a:lnTo>
                  <a:lnTo>
                    <a:pt x="367" y="1302"/>
                  </a:lnTo>
                  <a:lnTo>
                    <a:pt x="375" y="1311"/>
                  </a:lnTo>
                  <a:lnTo>
                    <a:pt x="382" y="1317"/>
                  </a:lnTo>
                  <a:lnTo>
                    <a:pt x="389" y="1322"/>
                  </a:lnTo>
                  <a:lnTo>
                    <a:pt x="390" y="1326"/>
                  </a:lnTo>
                  <a:lnTo>
                    <a:pt x="387" y="1333"/>
                  </a:lnTo>
                  <a:lnTo>
                    <a:pt x="378" y="1340"/>
                  </a:lnTo>
                  <a:lnTo>
                    <a:pt x="367" y="1348"/>
                  </a:lnTo>
                  <a:lnTo>
                    <a:pt x="353" y="1353"/>
                  </a:lnTo>
                  <a:lnTo>
                    <a:pt x="341" y="1356"/>
                  </a:lnTo>
                  <a:lnTo>
                    <a:pt x="319" y="1351"/>
                  </a:lnTo>
                  <a:lnTo>
                    <a:pt x="300" y="1345"/>
                  </a:lnTo>
                  <a:lnTo>
                    <a:pt x="282" y="1342"/>
                  </a:lnTo>
                  <a:lnTo>
                    <a:pt x="271" y="1339"/>
                  </a:lnTo>
                  <a:lnTo>
                    <a:pt x="263" y="1333"/>
                  </a:lnTo>
                  <a:lnTo>
                    <a:pt x="257" y="1326"/>
                  </a:lnTo>
                  <a:lnTo>
                    <a:pt x="250" y="1325"/>
                  </a:lnTo>
                  <a:lnTo>
                    <a:pt x="244" y="1328"/>
                  </a:lnTo>
                  <a:lnTo>
                    <a:pt x="236" y="1340"/>
                  </a:lnTo>
                  <a:lnTo>
                    <a:pt x="232" y="1351"/>
                  </a:lnTo>
                  <a:lnTo>
                    <a:pt x="224" y="1361"/>
                  </a:lnTo>
                  <a:lnTo>
                    <a:pt x="218" y="1364"/>
                  </a:lnTo>
                  <a:lnTo>
                    <a:pt x="210" y="1364"/>
                  </a:lnTo>
                  <a:lnTo>
                    <a:pt x="201" y="1364"/>
                  </a:lnTo>
                  <a:lnTo>
                    <a:pt x="195" y="1365"/>
                  </a:lnTo>
                  <a:lnTo>
                    <a:pt x="190" y="1370"/>
                  </a:lnTo>
                  <a:lnTo>
                    <a:pt x="188" y="1379"/>
                  </a:lnTo>
                  <a:lnTo>
                    <a:pt x="191" y="1396"/>
                  </a:lnTo>
                  <a:lnTo>
                    <a:pt x="195" y="1412"/>
                  </a:lnTo>
                  <a:lnTo>
                    <a:pt x="196" y="1424"/>
                  </a:lnTo>
                  <a:lnTo>
                    <a:pt x="195" y="1431"/>
                  </a:lnTo>
                  <a:lnTo>
                    <a:pt x="190" y="1432"/>
                  </a:lnTo>
                  <a:lnTo>
                    <a:pt x="182" y="1432"/>
                  </a:lnTo>
                  <a:lnTo>
                    <a:pt x="170" y="1434"/>
                  </a:lnTo>
                  <a:lnTo>
                    <a:pt x="159" y="1437"/>
                  </a:lnTo>
                  <a:lnTo>
                    <a:pt x="149" y="1444"/>
                  </a:lnTo>
                  <a:lnTo>
                    <a:pt x="140" y="1455"/>
                  </a:lnTo>
                  <a:lnTo>
                    <a:pt x="134" y="1466"/>
                  </a:lnTo>
                  <a:lnTo>
                    <a:pt x="131" y="1474"/>
                  </a:lnTo>
                  <a:lnTo>
                    <a:pt x="129" y="1477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 dirty="0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A98722DC-66C9-481E-BFDA-6771B6F9B8DD}"/>
                </a:ext>
              </a:extLst>
            </p:cNvPr>
            <p:cNvSpPr>
              <a:spLocks/>
            </p:cNvSpPr>
            <p:nvPr/>
          </p:nvSpPr>
          <p:spPr bwMode="gray">
            <a:xfrm>
              <a:off x="3737" y="1173"/>
              <a:ext cx="138" cy="153"/>
            </a:xfrm>
            <a:custGeom>
              <a:avLst/>
              <a:gdLst>
                <a:gd name="T0" fmla="*/ 7 w 277"/>
                <a:gd name="T1" fmla="*/ 283 h 306"/>
                <a:gd name="T2" fmla="*/ 0 w 277"/>
                <a:gd name="T3" fmla="*/ 268 h 306"/>
                <a:gd name="T4" fmla="*/ 13 w 277"/>
                <a:gd name="T5" fmla="*/ 246 h 306"/>
                <a:gd name="T6" fmla="*/ 39 w 277"/>
                <a:gd name="T7" fmla="*/ 218 h 306"/>
                <a:gd name="T8" fmla="*/ 66 w 277"/>
                <a:gd name="T9" fmla="*/ 188 h 306"/>
                <a:gd name="T10" fmla="*/ 84 w 277"/>
                <a:gd name="T11" fmla="*/ 159 h 306"/>
                <a:gd name="T12" fmla="*/ 86 w 277"/>
                <a:gd name="T13" fmla="*/ 140 h 306"/>
                <a:gd name="T14" fmla="*/ 92 w 277"/>
                <a:gd name="T15" fmla="*/ 125 h 306"/>
                <a:gd name="T16" fmla="*/ 128 w 277"/>
                <a:gd name="T17" fmla="*/ 83 h 306"/>
                <a:gd name="T18" fmla="*/ 145 w 277"/>
                <a:gd name="T19" fmla="*/ 52 h 306"/>
                <a:gd name="T20" fmla="*/ 153 w 277"/>
                <a:gd name="T21" fmla="*/ 27 h 306"/>
                <a:gd name="T22" fmla="*/ 165 w 277"/>
                <a:gd name="T23" fmla="*/ 5 h 306"/>
                <a:gd name="T24" fmla="*/ 177 w 277"/>
                <a:gd name="T25" fmla="*/ 2 h 306"/>
                <a:gd name="T26" fmla="*/ 196 w 277"/>
                <a:gd name="T27" fmla="*/ 14 h 306"/>
                <a:gd name="T28" fmla="*/ 219 w 277"/>
                <a:gd name="T29" fmla="*/ 22 h 306"/>
                <a:gd name="T30" fmla="*/ 249 w 277"/>
                <a:gd name="T31" fmla="*/ 21 h 306"/>
                <a:gd name="T32" fmla="*/ 264 w 277"/>
                <a:gd name="T33" fmla="*/ 14 h 306"/>
                <a:gd name="T34" fmla="*/ 275 w 277"/>
                <a:gd name="T35" fmla="*/ 13 h 306"/>
                <a:gd name="T36" fmla="*/ 275 w 277"/>
                <a:gd name="T37" fmla="*/ 33 h 306"/>
                <a:gd name="T38" fmla="*/ 264 w 277"/>
                <a:gd name="T39" fmla="*/ 55 h 306"/>
                <a:gd name="T40" fmla="*/ 235 w 277"/>
                <a:gd name="T41" fmla="*/ 69 h 306"/>
                <a:gd name="T42" fmla="*/ 216 w 277"/>
                <a:gd name="T43" fmla="*/ 84 h 306"/>
                <a:gd name="T44" fmla="*/ 196 w 277"/>
                <a:gd name="T45" fmla="*/ 92 h 306"/>
                <a:gd name="T46" fmla="*/ 184 w 277"/>
                <a:gd name="T47" fmla="*/ 91 h 306"/>
                <a:gd name="T48" fmla="*/ 167 w 277"/>
                <a:gd name="T49" fmla="*/ 101 h 306"/>
                <a:gd name="T50" fmla="*/ 146 w 277"/>
                <a:gd name="T51" fmla="*/ 128 h 306"/>
                <a:gd name="T52" fmla="*/ 136 w 277"/>
                <a:gd name="T53" fmla="*/ 148 h 306"/>
                <a:gd name="T54" fmla="*/ 125 w 277"/>
                <a:gd name="T55" fmla="*/ 167 h 306"/>
                <a:gd name="T56" fmla="*/ 117 w 277"/>
                <a:gd name="T57" fmla="*/ 181 h 306"/>
                <a:gd name="T58" fmla="*/ 114 w 277"/>
                <a:gd name="T59" fmla="*/ 190 h 306"/>
                <a:gd name="T60" fmla="*/ 98 w 277"/>
                <a:gd name="T61" fmla="*/ 205 h 306"/>
                <a:gd name="T62" fmla="*/ 87 w 277"/>
                <a:gd name="T63" fmla="*/ 221 h 306"/>
                <a:gd name="T64" fmla="*/ 84 w 277"/>
                <a:gd name="T65" fmla="*/ 226 h 306"/>
                <a:gd name="T66" fmla="*/ 78 w 277"/>
                <a:gd name="T67" fmla="*/ 227 h 306"/>
                <a:gd name="T68" fmla="*/ 70 w 277"/>
                <a:gd name="T69" fmla="*/ 229 h 306"/>
                <a:gd name="T70" fmla="*/ 63 w 277"/>
                <a:gd name="T71" fmla="*/ 235 h 306"/>
                <a:gd name="T72" fmla="*/ 50 w 277"/>
                <a:gd name="T73" fmla="*/ 246 h 306"/>
                <a:gd name="T74" fmla="*/ 41 w 277"/>
                <a:gd name="T75" fmla="*/ 260 h 306"/>
                <a:gd name="T76" fmla="*/ 44 w 277"/>
                <a:gd name="T77" fmla="*/ 285 h 306"/>
                <a:gd name="T78" fmla="*/ 45 w 277"/>
                <a:gd name="T79" fmla="*/ 299 h 306"/>
                <a:gd name="T80" fmla="*/ 35 w 277"/>
                <a:gd name="T81" fmla="*/ 306 h 306"/>
                <a:gd name="T82" fmla="*/ 19 w 277"/>
                <a:gd name="T83" fmla="*/ 300 h 306"/>
                <a:gd name="T84" fmla="*/ 13 w 277"/>
                <a:gd name="T85" fmla="*/ 29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7" h="306">
                  <a:moveTo>
                    <a:pt x="13" y="295"/>
                  </a:moveTo>
                  <a:lnTo>
                    <a:pt x="7" y="283"/>
                  </a:lnTo>
                  <a:lnTo>
                    <a:pt x="2" y="275"/>
                  </a:lnTo>
                  <a:lnTo>
                    <a:pt x="0" y="268"/>
                  </a:lnTo>
                  <a:lnTo>
                    <a:pt x="3" y="258"/>
                  </a:lnTo>
                  <a:lnTo>
                    <a:pt x="13" y="246"/>
                  </a:lnTo>
                  <a:lnTo>
                    <a:pt x="25" y="232"/>
                  </a:lnTo>
                  <a:lnTo>
                    <a:pt x="39" y="218"/>
                  </a:lnTo>
                  <a:lnTo>
                    <a:pt x="50" y="204"/>
                  </a:lnTo>
                  <a:lnTo>
                    <a:pt x="66" y="188"/>
                  </a:lnTo>
                  <a:lnTo>
                    <a:pt x="78" y="173"/>
                  </a:lnTo>
                  <a:lnTo>
                    <a:pt x="84" y="159"/>
                  </a:lnTo>
                  <a:lnTo>
                    <a:pt x="86" y="148"/>
                  </a:lnTo>
                  <a:lnTo>
                    <a:pt x="86" y="140"/>
                  </a:lnTo>
                  <a:lnTo>
                    <a:pt x="87" y="132"/>
                  </a:lnTo>
                  <a:lnTo>
                    <a:pt x="92" y="125"/>
                  </a:lnTo>
                  <a:lnTo>
                    <a:pt x="109" y="103"/>
                  </a:lnTo>
                  <a:lnTo>
                    <a:pt x="128" y="83"/>
                  </a:lnTo>
                  <a:lnTo>
                    <a:pt x="139" y="69"/>
                  </a:lnTo>
                  <a:lnTo>
                    <a:pt x="145" y="52"/>
                  </a:lnTo>
                  <a:lnTo>
                    <a:pt x="149" y="38"/>
                  </a:lnTo>
                  <a:lnTo>
                    <a:pt x="153" y="27"/>
                  </a:lnTo>
                  <a:lnTo>
                    <a:pt x="159" y="14"/>
                  </a:lnTo>
                  <a:lnTo>
                    <a:pt x="165" y="5"/>
                  </a:lnTo>
                  <a:lnTo>
                    <a:pt x="171" y="0"/>
                  </a:lnTo>
                  <a:lnTo>
                    <a:pt x="177" y="2"/>
                  </a:lnTo>
                  <a:lnTo>
                    <a:pt x="185" y="8"/>
                  </a:lnTo>
                  <a:lnTo>
                    <a:pt x="196" y="14"/>
                  </a:lnTo>
                  <a:lnTo>
                    <a:pt x="205" y="19"/>
                  </a:lnTo>
                  <a:lnTo>
                    <a:pt x="219" y="22"/>
                  </a:lnTo>
                  <a:lnTo>
                    <a:pt x="233" y="24"/>
                  </a:lnTo>
                  <a:lnTo>
                    <a:pt x="249" y="21"/>
                  </a:lnTo>
                  <a:lnTo>
                    <a:pt x="257" y="18"/>
                  </a:lnTo>
                  <a:lnTo>
                    <a:pt x="264" y="14"/>
                  </a:lnTo>
                  <a:lnTo>
                    <a:pt x="271" y="11"/>
                  </a:lnTo>
                  <a:lnTo>
                    <a:pt x="275" y="13"/>
                  </a:lnTo>
                  <a:lnTo>
                    <a:pt x="277" y="21"/>
                  </a:lnTo>
                  <a:lnTo>
                    <a:pt x="275" y="33"/>
                  </a:lnTo>
                  <a:lnTo>
                    <a:pt x="272" y="45"/>
                  </a:lnTo>
                  <a:lnTo>
                    <a:pt x="264" y="55"/>
                  </a:lnTo>
                  <a:lnTo>
                    <a:pt x="249" y="63"/>
                  </a:lnTo>
                  <a:lnTo>
                    <a:pt x="235" y="69"/>
                  </a:lnTo>
                  <a:lnTo>
                    <a:pt x="226" y="77"/>
                  </a:lnTo>
                  <a:lnTo>
                    <a:pt x="216" y="84"/>
                  </a:lnTo>
                  <a:lnTo>
                    <a:pt x="207" y="91"/>
                  </a:lnTo>
                  <a:lnTo>
                    <a:pt x="196" y="92"/>
                  </a:lnTo>
                  <a:lnTo>
                    <a:pt x="190" y="92"/>
                  </a:lnTo>
                  <a:lnTo>
                    <a:pt x="184" y="91"/>
                  </a:lnTo>
                  <a:lnTo>
                    <a:pt x="177" y="94"/>
                  </a:lnTo>
                  <a:lnTo>
                    <a:pt x="167" y="101"/>
                  </a:lnTo>
                  <a:lnTo>
                    <a:pt x="157" y="112"/>
                  </a:lnTo>
                  <a:lnTo>
                    <a:pt x="146" y="128"/>
                  </a:lnTo>
                  <a:lnTo>
                    <a:pt x="140" y="139"/>
                  </a:lnTo>
                  <a:lnTo>
                    <a:pt x="136" y="148"/>
                  </a:lnTo>
                  <a:lnTo>
                    <a:pt x="131" y="156"/>
                  </a:lnTo>
                  <a:lnTo>
                    <a:pt x="125" y="167"/>
                  </a:lnTo>
                  <a:lnTo>
                    <a:pt x="120" y="176"/>
                  </a:lnTo>
                  <a:lnTo>
                    <a:pt x="117" y="181"/>
                  </a:lnTo>
                  <a:lnTo>
                    <a:pt x="117" y="185"/>
                  </a:lnTo>
                  <a:lnTo>
                    <a:pt x="114" y="190"/>
                  </a:lnTo>
                  <a:lnTo>
                    <a:pt x="109" y="196"/>
                  </a:lnTo>
                  <a:lnTo>
                    <a:pt x="98" y="205"/>
                  </a:lnTo>
                  <a:lnTo>
                    <a:pt x="90" y="212"/>
                  </a:lnTo>
                  <a:lnTo>
                    <a:pt x="87" y="221"/>
                  </a:lnTo>
                  <a:lnTo>
                    <a:pt x="86" y="224"/>
                  </a:lnTo>
                  <a:lnTo>
                    <a:pt x="84" y="226"/>
                  </a:lnTo>
                  <a:lnTo>
                    <a:pt x="81" y="227"/>
                  </a:lnTo>
                  <a:lnTo>
                    <a:pt x="78" y="227"/>
                  </a:lnTo>
                  <a:lnTo>
                    <a:pt x="73" y="227"/>
                  </a:lnTo>
                  <a:lnTo>
                    <a:pt x="70" y="229"/>
                  </a:lnTo>
                  <a:lnTo>
                    <a:pt x="67" y="230"/>
                  </a:lnTo>
                  <a:lnTo>
                    <a:pt x="63" y="235"/>
                  </a:lnTo>
                  <a:lnTo>
                    <a:pt x="56" y="241"/>
                  </a:lnTo>
                  <a:lnTo>
                    <a:pt x="50" y="246"/>
                  </a:lnTo>
                  <a:lnTo>
                    <a:pt x="44" y="252"/>
                  </a:lnTo>
                  <a:lnTo>
                    <a:pt x="41" y="260"/>
                  </a:lnTo>
                  <a:lnTo>
                    <a:pt x="41" y="271"/>
                  </a:lnTo>
                  <a:lnTo>
                    <a:pt x="44" y="285"/>
                  </a:lnTo>
                  <a:lnTo>
                    <a:pt x="45" y="294"/>
                  </a:lnTo>
                  <a:lnTo>
                    <a:pt x="45" y="299"/>
                  </a:lnTo>
                  <a:lnTo>
                    <a:pt x="41" y="305"/>
                  </a:lnTo>
                  <a:lnTo>
                    <a:pt x="35" y="306"/>
                  </a:lnTo>
                  <a:lnTo>
                    <a:pt x="27" y="305"/>
                  </a:lnTo>
                  <a:lnTo>
                    <a:pt x="19" y="300"/>
                  </a:lnTo>
                  <a:lnTo>
                    <a:pt x="14" y="297"/>
                  </a:lnTo>
                  <a:lnTo>
                    <a:pt x="13" y="295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57F929B2-6D00-433F-A83A-8DCA4BCB592C}"/>
                </a:ext>
              </a:extLst>
            </p:cNvPr>
            <p:cNvSpPr>
              <a:spLocks/>
            </p:cNvSpPr>
            <p:nvPr/>
          </p:nvSpPr>
          <p:spPr bwMode="gray">
            <a:xfrm>
              <a:off x="3888" y="1273"/>
              <a:ext cx="39" cy="40"/>
            </a:xfrm>
            <a:custGeom>
              <a:avLst/>
              <a:gdLst>
                <a:gd name="T0" fmla="*/ 16 w 78"/>
                <a:gd name="T1" fmla="*/ 81 h 81"/>
                <a:gd name="T2" fmla="*/ 5 w 78"/>
                <a:gd name="T3" fmla="*/ 71 h 81"/>
                <a:gd name="T4" fmla="*/ 0 w 78"/>
                <a:gd name="T5" fmla="*/ 59 h 81"/>
                <a:gd name="T6" fmla="*/ 2 w 78"/>
                <a:gd name="T7" fmla="*/ 48 h 81"/>
                <a:gd name="T8" fmla="*/ 8 w 78"/>
                <a:gd name="T9" fmla="*/ 35 h 81"/>
                <a:gd name="T10" fmla="*/ 20 w 78"/>
                <a:gd name="T11" fmla="*/ 25 h 81"/>
                <a:gd name="T12" fmla="*/ 38 w 78"/>
                <a:gd name="T13" fmla="*/ 15 h 81"/>
                <a:gd name="T14" fmla="*/ 47 w 78"/>
                <a:gd name="T15" fmla="*/ 9 h 81"/>
                <a:gd name="T16" fmla="*/ 53 w 78"/>
                <a:gd name="T17" fmla="*/ 3 h 81"/>
                <a:gd name="T18" fmla="*/ 58 w 78"/>
                <a:gd name="T19" fmla="*/ 0 h 81"/>
                <a:gd name="T20" fmla="*/ 62 w 78"/>
                <a:gd name="T21" fmla="*/ 0 h 81"/>
                <a:gd name="T22" fmla="*/ 67 w 78"/>
                <a:gd name="T23" fmla="*/ 6 h 81"/>
                <a:gd name="T24" fmla="*/ 73 w 78"/>
                <a:gd name="T25" fmla="*/ 15 h 81"/>
                <a:gd name="T26" fmla="*/ 76 w 78"/>
                <a:gd name="T27" fmla="*/ 26 h 81"/>
                <a:gd name="T28" fmla="*/ 78 w 78"/>
                <a:gd name="T29" fmla="*/ 35 h 81"/>
                <a:gd name="T30" fmla="*/ 76 w 78"/>
                <a:gd name="T31" fmla="*/ 45 h 81"/>
                <a:gd name="T32" fmla="*/ 67 w 78"/>
                <a:gd name="T33" fmla="*/ 53 h 81"/>
                <a:gd name="T34" fmla="*/ 55 w 78"/>
                <a:gd name="T35" fmla="*/ 60 h 81"/>
                <a:gd name="T36" fmla="*/ 41 w 78"/>
                <a:gd name="T37" fmla="*/ 67 h 81"/>
                <a:gd name="T38" fmla="*/ 28 w 78"/>
                <a:gd name="T39" fmla="*/ 74 h 81"/>
                <a:gd name="T40" fmla="*/ 19 w 78"/>
                <a:gd name="T41" fmla="*/ 79 h 81"/>
                <a:gd name="T42" fmla="*/ 16 w 78"/>
                <a:gd name="T4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8" h="81">
                  <a:moveTo>
                    <a:pt x="16" y="81"/>
                  </a:moveTo>
                  <a:lnTo>
                    <a:pt x="5" y="71"/>
                  </a:lnTo>
                  <a:lnTo>
                    <a:pt x="0" y="59"/>
                  </a:lnTo>
                  <a:lnTo>
                    <a:pt x="2" y="48"/>
                  </a:lnTo>
                  <a:lnTo>
                    <a:pt x="8" y="35"/>
                  </a:lnTo>
                  <a:lnTo>
                    <a:pt x="20" y="25"/>
                  </a:lnTo>
                  <a:lnTo>
                    <a:pt x="38" y="15"/>
                  </a:lnTo>
                  <a:lnTo>
                    <a:pt x="47" y="9"/>
                  </a:lnTo>
                  <a:lnTo>
                    <a:pt x="53" y="3"/>
                  </a:lnTo>
                  <a:lnTo>
                    <a:pt x="58" y="0"/>
                  </a:lnTo>
                  <a:lnTo>
                    <a:pt x="62" y="0"/>
                  </a:lnTo>
                  <a:lnTo>
                    <a:pt x="67" y="6"/>
                  </a:lnTo>
                  <a:lnTo>
                    <a:pt x="73" y="15"/>
                  </a:lnTo>
                  <a:lnTo>
                    <a:pt x="76" y="26"/>
                  </a:lnTo>
                  <a:lnTo>
                    <a:pt x="78" y="35"/>
                  </a:lnTo>
                  <a:lnTo>
                    <a:pt x="76" y="45"/>
                  </a:lnTo>
                  <a:lnTo>
                    <a:pt x="67" y="53"/>
                  </a:lnTo>
                  <a:lnTo>
                    <a:pt x="55" y="60"/>
                  </a:lnTo>
                  <a:lnTo>
                    <a:pt x="41" y="67"/>
                  </a:lnTo>
                  <a:lnTo>
                    <a:pt x="28" y="74"/>
                  </a:lnTo>
                  <a:lnTo>
                    <a:pt x="19" y="79"/>
                  </a:lnTo>
                  <a:lnTo>
                    <a:pt x="16" y="81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38B71A1C-98A6-4A4D-B667-85EED7863879}"/>
                </a:ext>
              </a:extLst>
            </p:cNvPr>
            <p:cNvSpPr>
              <a:spLocks/>
            </p:cNvSpPr>
            <p:nvPr/>
          </p:nvSpPr>
          <p:spPr bwMode="gray">
            <a:xfrm>
              <a:off x="3910" y="962"/>
              <a:ext cx="234" cy="223"/>
            </a:xfrm>
            <a:custGeom>
              <a:avLst/>
              <a:gdLst>
                <a:gd name="T0" fmla="*/ 0 w 467"/>
                <a:gd name="T1" fmla="*/ 418 h 447"/>
                <a:gd name="T2" fmla="*/ 20 w 467"/>
                <a:gd name="T3" fmla="*/ 387 h 447"/>
                <a:gd name="T4" fmla="*/ 28 w 467"/>
                <a:gd name="T5" fmla="*/ 374 h 447"/>
                <a:gd name="T6" fmla="*/ 49 w 467"/>
                <a:gd name="T7" fmla="*/ 362 h 447"/>
                <a:gd name="T8" fmla="*/ 65 w 467"/>
                <a:gd name="T9" fmla="*/ 348 h 447"/>
                <a:gd name="T10" fmla="*/ 62 w 467"/>
                <a:gd name="T11" fmla="*/ 332 h 447"/>
                <a:gd name="T12" fmla="*/ 54 w 467"/>
                <a:gd name="T13" fmla="*/ 317 h 447"/>
                <a:gd name="T14" fmla="*/ 67 w 467"/>
                <a:gd name="T15" fmla="*/ 294 h 447"/>
                <a:gd name="T16" fmla="*/ 90 w 467"/>
                <a:gd name="T17" fmla="*/ 277 h 447"/>
                <a:gd name="T18" fmla="*/ 116 w 467"/>
                <a:gd name="T19" fmla="*/ 250 h 447"/>
                <a:gd name="T20" fmla="*/ 132 w 467"/>
                <a:gd name="T21" fmla="*/ 211 h 447"/>
                <a:gd name="T22" fmla="*/ 149 w 467"/>
                <a:gd name="T23" fmla="*/ 188 h 447"/>
                <a:gd name="T24" fmla="*/ 160 w 467"/>
                <a:gd name="T25" fmla="*/ 196 h 447"/>
                <a:gd name="T26" fmla="*/ 178 w 467"/>
                <a:gd name="T27" fmla="*/ 182 h 447"/>
                <a:gd name="T28" fmla="*/ 182 w 467"/>
                <a:gd name="T29" fmla="*/ 166 h 447"/>
                <a:gd name="T30" fmla="*/ 206 w 467"/>
                <a:gd name="T31" fmla="*/ 145 h 447"/>
                <a:gd name="T32" fmla="*/ 228 w 467"/>
                <a:gd name="T33" fmla="*/ 137 h 447"/>
                <a:gd name="T34" fmla="*/ 225 w 467"/>
                <a:gd name="T35" fmla="*/ 107 h 447"/>
                <a:gd name="T36" fmla="*/ 225 w 467"/>
                <a:gd name="T37" fmla="*/ 68 h 447"/>
                <a:gd name="T38" fmla="*/ 245 w 467"/>
                <a:gd name="T39" fmla="*/ 65 h 447"/>
                <a:gd name="T40" fmla="*/ 261 w 467"/>
                <a:gd name="T41" fmla="*/ 98 h 447"/>
                <a:gd name="T42" fmla="*/ 292 w 467"/>
                <a:gd name="T43" fmla="*/ 110 h 447"/>
                <a:gd name="T44" fmla="*/ 321 w 467"/>
                <a:gd name="T45" fmla="*/ 98 h 447"/>
                <a:gd name="T46" fmla="*/ 338 w 467"/>
                <a:gd name="T47" fmla="*/ 92 h 447"/>
                <a:gd name="T48" fmla="*/ 360 w 467"/>
                <a:gd name="T49" fmla="*/ 70 h 447"/>
                <a:gd name="T50" fmla="*/ 401 w 467"/>
                <a:gd name="T51" fmla="*/ 20 h 447"/>
                <a:gd name="T52" fmla="*/ 439 w 467"/>
                <a:gd name="T53" fmla="*/ 2 h 447"/>
                <a:gd name="T54" fmla="*/ 466 w 467"/>
                <a:gd name="T55" fmla="*/ 5 h 447"/>
                <a:gd name="T56" fmla="*/ 461 w 467"/>
                <a:gd name="T57" fmla="*/ 28 h 447"/>
                <a:gd name="T58" fmla="*/ 453 w 467"/>
                <a:gd name="T59" fmla="*/ 45 h 447"/>
                <a:gd name="T60" fmla="*/ 467 w 467"/>
                <a:gd name="T61" fmla="*/ 67 h 447"/>
                <a:gd name="T62" fmla="*/ 449 w 467"/>
                <a:gd name="T63" fmla="*/ 87 h 447"/>
                <a:gd name="T64" fmla="*/ 411 w 467"/>
                <a:gd name="T65" fmla="*/ 90 h 447"/>
                <a:gd name="T66" fmla="*/ 373 w 467"/>
                <a:gd name="T67" fmla="*/ 110 h 447"/>
                <a:gd name="T68" fmla="*/ 351 w 467"/>
                <a:gd name="T69" fmla="*/ 123 h 447"/>
                <a:gd name="T70" fmla="*/ 309 w 467"/>
                <a:gd name="T71" fmla="*/ 140 h 447"/>
                <a:gd name="T72" fmla="*/ 293 w 467"/>
                <a:gd name="T73" fmla="*/ 155 h 447"/>
                <a:gd name="T74" fmla="*/ 272 w 467"/>
                <a:gd name="T75" fmla="*/ 193 h 447"/>
                <a:gd name="T76" fmla="*/ 245 w 467"/>
                <a:gd name="T77" fmla="*/ 219 h 447"/>
                <a:gd name="T78" fmla="*/ 208 w 467"/>
                <a:gd name="T79" fmla="*/ 227 h 447"/>
                <a:gd name="T80" fmla="*/ 183 w 467"/>
                <a:gd name="T81" fmla="*/ 225 h 447"/>
                <a:gd name="T82" fmla="*/ 169 w 467"/>
                <a:gd name="T83" fmla="*/ 231 h 447"/>
                <a:gd name="T84" fmla="*/ 163 w 467"/>
                <a:gd name="T85" fmla="*/ 241 h 447"/>
                <a:gd name="T86" fmla="*/ 171 w 467"/>
                <a:gd name="T87" fmla="*/ 266 h 447"/>
                <a:gd name="T88" fmla="*/ 149 w 467"/>
                <a:gd name="T89" fmla="*/ 297 h 447"/>
                <a:gd name="T90" fmla="*/ 110 w 467"/>
                <a:gd name="T91" fmla="*/ 337 h 447"/>
                <a:gd name="T92" fmla="*/ 91 w 467"/>
                <a:gd name="T93" fmla="*/ 379 h 447"/>
                <a:gd name="T94" fmla="*/ 62 w 467"/>
                <a:gd name="T95" fmla="*/ 393 h 447"/>
                <a:gd name="T96" fmla="*/ 40 w 467"/>
                <a:gd name="T97" fmla="*/ 410 h 447"/>
                <a:gd name="T98" fmla="*/ 31 w 467"/>
                <a:gd name="T99" fmla="*/ 440 h 447"/>
                <a:gd name="T100" fmla="*/ 14 w 467"/>
                <a:gd name="T101" fmla="*/ 446 h 447"/>
                <a:gd name="T102" fmla="*/ 4 w 467"/>
                <a:gd name="T103" fmla="*/ 438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67" h="447">
                  <a:moveTo>
                    <a:pt x="3" y="436"/>
                  </a:moveTo>
                  <a:lnTo>
                    <a:pt x="0" y="426"/>
                  </a:lnTo>
                  <a:lnTo>
                    <a:pt x="0" y="418"/>
                  </a:lnTo>
                  <a:lnTo>
                    <a:pt x="4" y="408"/>
                  </a:lnTo>
                  <a:lnTo>
                    <a:pt x="14" y="396"/>
                  </a:lnTo>
                  <a:lnTo>
                    <a:pt x="20" y="387"/>
                  </a:lnTo>
                  <a:lnTo>
                    <a:pt x="23" y="382"/>
                  </a:lnTo>
                  <a:lnTo>
                    <a:pt x="25" y="379"/>
                  </a:lnTo>
                  <a:lnTo>
                    <a:pt x="28" y="374"/>
                  </a:lnTo>
                  <a:lnTo>
                    <a:pt x="34" y="368"/>
                  </a:lnTo>
                  <a:lnTo>
                    <a:pt x="42" y="363"/>
                  </a:lnTo>
                  <a:lnTo>
                    <a:pt x="49" y="362"/>
                  </a:lnTo>
                  <a:lnTo>
                    <a:pt x="56" y="360"/>
                  </a:lnTo>
                  <a:lnTo>
                    <a:pt x="60" y="357"/>
                  </a:lnTo>
                  <a:lnTo>
                    <a:pt x="65" y="348"/>
                  </a:lnTo>
                  <a:lnTo>
                    <a:pt x="67" y="340"/>
                  </a:lnTo>
                  <a:lnTo>
                    <a:pt x="65" y="336"/>
                  </a:lnTo>
                  <a:lnTo>
                    <a:pt x="62" y="332"/>
                  </a:lnTo>
                  <a:lnTo>
                    <a:pt x="57" y="329"/>
                  </a:lnTo>
                  <a:lnTo>
                    <a:pt x="54" y="325"/>
                  </a:lnTo>
                  <a:lnTo>
                    <a:pt x="54" y="317"/>
                  </a:lnTo>
                  <a:lnTo>
                    <a:pt x="57" y="304"/>
                  </a:lnTo>
                  <a:lnTo>
                    <a:pt x="62" y="298"/>
                  </a:lnTo>
                  <a:lnTo>
                    <a:pt x="67" y="294"/>
                  </a:lnTo>
                  <a:lnTo>
                    <a:pt x="74" y="287"/>
                  </a:lnTo>
                  <a:lnTo>
                    <a:pt x="82" y="281"/>
                  </a:lnTo>
                  <a:lnTo>
                    <a:pt x="90" y="277"/>
                  </a:lnTo>
                  <a:lnTo>
                    <a:pt x="98" y="270"/>
                  </a:lnTo>
                  <a:lnTo>
                    <a:pt x="107" y="263"/>
                  </a:lnTo>
                  <a:lnTo>
                    <a:pt x="116" y="250"/>
                  </a:lnTo>
                  <a:lnTo>
                    <a:pt x="124" y="235"/>
                  </a:lnTo>
                  <a:lnTo>
                    <a:pt x="129" y="222"/>
                  </a:lnTo>
                  <a:lnTo>
                    <a:pt x="132" y="211"/>
                  </a:lnTo>
                  <a:lnTo>
                    <a:pt x="136" y="202"/>
                  </a:lnTo>
                  <a:lnTo>
                    <a:pt x="143" y="193"/>
                  </a:lnTo>
                  <a:lnTo>
                    <a:pt x="149" y="188"/>
                  </a:lnTo>
                  <a:lnTo>
                    <a:pt x="154" y="190"/>
                  </a:lnTo>
                  <a:lnTo>
                    <a:pt x="157" y="193"/>
                  </a:lnTo>
                  <a:lnTo>
                    <a:pt x="160" y="196"/>
                  </a:lnTo>
                  <a:lnTo>
                    <a:pt x="164" y="196"/>
                  </a:lnTo>
                  <a:lnTo>
                    <a:pt x="172" y="191"/>
                  </a:lnTo>
                  <a:lnTo>
                    <a:pt x="178" y="182"/>
                  </a:lnTo>
                  <a:lnTo>
                    <a:pt x="180" y="176"/>
                  </a:lnTo>
                  <a:lnTo>
                    <a:pt x="182" y="171"/>
                  </a:lnTo>
                  <a:lnTo>
                    <a:pt x="182" y="166"/>
                  </a:lnTo>
                  <a:lnTo>
                    <a:pt x="186" y="160"/>
                  </a:lnTo>
                  <a:lnTo>
                    <a:pt x="194" y="152"/>
                  </a:lnTo>
                  <a:lnTo>
                    <a:pt x="206" y="145"/>
                  </a:lnTo>
                  <a:lnTo>
                    <a:pt x="216" y="141"/>
                  </a:lnTo>
                  <a:lnTo>
                    <a:pt x="223" y="140"/>
                  </a:lnTo>
                  <a:lnTo>
                    <a:pt x="228" y="137"/>
                  </a:lnTo>
                  <a:lnTo>
                    <a:pt x="230" y="131"/>
                  </a:lnTo>
                  <a:lnTo>
                    <a:pt x="228" y="121"/>
                  </a:lnTo>
                  <a:lnTo>
                    <a:pt x="225" y="107"/>
                  </a:lnTo>
                  <a:lnTo>
                    <a:pt x="223" y="93"/>
                  </a:lnTo>
                  <a:lnTo>
                    <a:pt x="222" y="79"/>
                  </a:lnTo>
                  <a:lnTo>
                    <a:pt x="225" y="68"/>
                  </a:lnTo>
                  <a:lnTo>
                    <a:pt x="233" y="61"/>
                  </a:lnTo>
                  <a:lnTo>
                    <a:pt x="239" y="59"/>
                  </a:lnTo>
                  <a:lnTo>
                    <a:pt x="245" y="65"/>
                  </a:lnTo>
                  <a:lnTo>
                    <a:pt x="250" y="75"/>
                  </a:lnTo>
                  <a:lnTo>
                    <a:pt x="255" y="87"/>
                  </a:lnTo>
                  <a:lnTo>
                    <a:pt x="261" y="98"/>
                  </a:lnTo>
                  <a:lnTo>
                    <a:pt x="267" y="106"/>
                  </a:lnTo>
                  <a:lnTo>
                    <a:pt x="276" y="110"/>
                  </a:lnTo>
                  <a:lnTo>
                    <a:pt x="292" y="110"/>
                  </a:lnTo>
                  <a:lnTo>
                    <a:pt x="303" y="107"/>
                  </a:lnTo>
                  <a:lnTo>
                    <a:pt x="310" y="104"/>
                  </a:lnTo>
                  <a:lnTo>
                    <a:pt x="321" y="98"/>
                  </a:lnTo>
                  <a:lnTo>
                    <a:pt x="329" y="95"/>
                  </a:lnTo>
                  <a:lnTo>
                    <a:pt x="334" y="93"/>
                  </a:lnTo>
                  <a:lnTo>
                    <a:pt x="338" y="92"/>
                  </a:lnTo>
                  <a:lnTo>
                    <a:pt x="345" y="89"/>
                  </a:lnTo>
                  <a:lnTo>
                    <a:pt x="351" y="81"/>
                  </a:lnTo>
                  <a:lnTo>
                    <a:pt x="360" y="70"/>
                  </a:lnTo>
                  <a:lnTo>
                    <a:pt x="373" y="51"/>
                  </a:lnTo>
                  <a:lnTo>
                    <a:pt x="387" y="34"/>
                  </a:lnTo>
                  <a:lnTo>
                    <a:pt x="401" y="20"/>
                  </a:lnTo>
                  <a:lnTo>
                    <a:pt x="416" y="9"/>
                  </a:lnTo>
                  <a:lnTo>
                    <a:pt x="427" y="5"/>
                  </a:lnTo>
                  <a:lnTo>
                    <a:pt x="439" y="2"/>
                  </a:lnTo>
                  <a:lnTo>
                    <a:pt x="450" y="0"/>
                  </a:lnTo>
                  <a:lnTo>
                    <a:pt x="460" y="2"/>
                  </a:lnTo>
                  <a:lnTo>
                    <a:pt x="466" y="5"/>
                  </a:lnTo>
                  <a:lnTo>
                    <a:pt x="467" y="13"/>
                  </a:lnTo>
                  <a:lnTo>
                    <a:pt x="466" y="22"/>
                  </a:lnTo>
                  <a:lnTo>
                    <a:pt x="461" y="28"/>
                  </a:lnTo>
                  <a:lnTo>
                    <a:pt x="456" y="34"/>
                  </a:lnTo>
                  <a:lnTo>
                    <a:pt x="453" y="39"/>
                  </a:lnTo>
                  <a:lnTo>
                    <a:pt x="453" y="45"/>
                  </a:lnTo>
                  <a:lnTo>
                    <a:pt x="458" y="53"/>
                  </a:lnTo>
                  <a:lnTo>
                    <a:pt x="464" y="61"/>
                  </a:lnTo>
                  <a:lnTo>
                    <a:pt x="467" y="67"/>
                  </a:lnTo>
                  <a:lnTo>
                    <a:pt x="467" y="75"/>
                  </a:lnTo>
                  <a:lnTo>
                    <a:pt x="460" y="82"/>
                  </a:lnTo>
                  <a:lnTo>
                    <a:pt x="449" y="87"/>
                  </a:lnTo>
                  <a:lnTo>
                    <a:pt x="438" y="87"/>
                  </a:lnTo>
                  <a:lnTo>
                    <a:pt x="425" y="89"/>
                  </a:lnTo>
                  <a:lnTo>
                    <a:pt x="411" y="90"/>
                  </a:lnTo>
                  <a:lnTo>
                    <a:pt x="394" y="98"/>
                  </a:lnTo>
                  <a:lnTo>
                    <a:pt x="382" y="104"/>
                  </a:lnTo>
                  <a:lnTo>
                    <a:pt x="373" y="110"/>
                  </a:lnTo>
                  <a:lnTo>
                    <a:pt x="366" y="113"/>
                  </a:lnTo>
                  <a:lnTo>
                    <a:pt x="360" y="118"/>
                  </a:lnTo>
                  <a:lnTo>
                    <a:pt x="351" y="123"/>
                  </a:lnTo>
                  <a:lnTo>
                    <a:pt x="335" y="129"/>
                  </a:lnTo>
                  <a:lnTo>
                    <a:pt x="318" y="137"/>
                  </a:lnTo>
                  <a:lnTo>
                    <a:pt x="309" y="140"/>
                  </a:lnTo>
                  <a:lnTo>
                    <a:pt x="303" y="145"/>
                  </a:lnTo>
                  <a:lnTo>
                    <a:pt x="298" y="148"/>
                  </a:lnTo>
                  <a:lnTo>
                    <a:pt x="293" y="155"/>
                  </a:lnTo>
                  <a:lnTo>
                    <a:pt x="286" y="166"/>
                  </a:lnTo>
                  <a:lnTo>
                    <a:pt x="278" y="182"/>
                  </a:lnTo>
                  <a:lnTo>
                    <a:pt x="272" y="193"/>
                  </a:lnTo>
                  <a:lnTo>
                    <a:pt x="265" y="202"/>
                  </a:lnTo>
                  <a:lnTo>
                    <a:pt x="258" y="210"/>
                  </a:lnTo>
                  <a:lnTo>
                    <a:pt x="245" y="219"/>
                  </a:lnTo>
                  <a:lnTo>
                    <a:pt x="231" y="227"/>
                  </a:lnTo>
                  <a:lnTo>
                    <a:pt x="219" y="228"/>
                  </a:lnTo>
                  <a:lnTo>
                    <a:pt x="208" y="227"/>
                  </a:lnTo>
                  <a:lnTo>
                    <a:pt x="197" y="225"/>
                  </a:lnTo>
                  <a:lnTo>
                    <a:pt x="188" y="225"/>
                  </a:lnTo>
                  <a:lnTo>
                    <a:pt x="183" y="225"/>
                  </a:lnTo>
                  <a:lnTo>
                    <a:pt x="177" y="227"/>
                  </a:lnTo>
                  <a:lnTo>
                    <a:pt x="172" y="228"/>
                  </a:lnTo>
                  <a:lnTo>
                    <a:pt x="169" y="231"/>
                  </a:lnTo>
                  <a:lnTo>
                    <a:pt x="166" y="233"/>
                  </a:lnTo>
                  <a:lnTo>
                    <a:pt x="164" y="236"/>
                  </a:lnTo>
                  <a:lnTo>
                    <a:pt x="163" y="241"/>
                  </a:lnTo>
                  <a:lnTo>
                    <a:pt x="164" y="245"/>
                  </a:lnTo>
                  <a:lnTo>
                    <a:pt x="169" y="255"/>
                  </a:lnTo>
                  <a:lnTo>
                    <a:pt x="171" y="266"/>
                  </a:lnTo>
                  <a:lnTo>
                    <a:pt x="169" y="275"/>
                  </a:lnTo>
                  <a:lnTo>
                    <a:pt x="161" y="286"/>
                  </a:lnTo>
                  <a:lnTo>
                    <a:pt x="149" y="297"/>
                  </a:lnTo>
                  <a:lnTo>
                    <a:pt x="135" y="308"/>
                  </a:lnTo>
                  <a:lnTo>
                    <a:pt x="122" y="320"/>
                  </a:lnTo>
                  <a:lnTo>
                    <a:pt x="110" y="337"/>
                  </a:lnTo>
                  <a:lnTo>
                    <a:pt x="102" y="354"/>
                  </a:lnTo>
                  <a:lnTo>
                    <a:pt x="96" y="370"/>
                  </a:lnTo>
                  <a:lnTo>
                    <a:pt x="91" y="379"/>
                  </a:lnTo>
                  <a:lnTo>
                    <a:pt x="82" y="385"/>
                  </a:lnTo>
                  <a:lnTo>
                    <a:pt x="73" y="390"/>
                  </a:lnTo>
                  <a:lnTo>
                    <a:pt x="62" y="393"/>
                  </a:lnTo>
                  <a:lnTo>
                    <a:pt x="53" y="396"/>
                  </a:lnTo>
                  <a:lnTo>
                    <a:pt x="45" y="402"/>
                  </a:lnTo>
                  <a:lnTo>
                    <a:pt x="40" y="410"/>
                  </a:lnTo>
                  <a:lnTo>
                    <a:pt x="37" y="421"/>
                  </a:lnTo>
                  <a:lnTo>
                    <a:pt x="34" y="432"/>
                  </a:lnTo>
                  <a:lnTo>
                    <a:pt x="31" y="440"/>
                  </a:lnTo>
                  <a:lnTo>
                    <a:pt x="26" y="446"/>
                  </a:lnTo>
                  <a:lnTo>
                    <a:pt x="18" y="447"/>
                  </a:lnTo>
                  <a:lnTo>
                    <a:pt x="14" y="446"/>
                  </a:lnTo>
                  <a:lnTo>
                    <a:pt x="9" y="443"/>
                  </a:lnTo>
                  <a:lnTo>
                    <a:pt x="6" y="441"/>
                  </a:lnTo>
                  <a:lnTo>
                    <a:pt x="4" y="438"/>
                  </a:lnTo>
                  <a:lnTo>
                    <a:pt x="3" y="436"/>
                  </a:lnTo>
                  <a:lnTo>
                    <a:pt x="3" y="43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4826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ko-KR" altLang="en-US">
                <a:latin typeface="DX경필명조B" pitchFamily="2" charset="-127"/>
                <a:ea typeface="DX경필명조B" pitchFamily="2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201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0"/>
            <a:ext cx="12192000" cy="249462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05850" y="337352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근대일본의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78E0CBF-5F88-48CE-989A-80E50C5F67E3}"/>
              </a:ext>
            </a:extLst>
          </p:cNvPr>
          <p:cNvSpPr/>
          <p:nvPr/>
        </p:nvSpPr>
        <p:spPr>
          <a:xfrm>
            <a:off x="4187687" y="2620952"/>
            <a:ext cx="3246783" cy="142726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제도의 획기적인 점</a:t>
            </a:r>
          </a:p>
        </p:txBody>
      </p:sp>
      <p:sp>
        <p:nvSpPr>
          <p:cNvPr id="16" name="화살표: 굽음 15">
            <a:extLst>
              <a:ext uri="{FF2B5EF4-FFF2-40B4-BE49-F238E27FC236}">
                <a16:creationId xmlns:a16="http://schemas.microsoft.com/office/drawing/2014/main" id="{111471D9-FE00-44F6-B817-D7F6C3551A82}"/>
              </a:ext>
            </a:extLst>
          </p:cNvPr>
          <p:cNvSpPr/>
          <p:nvPr/>
        </p:nvSpPr>
        <p:spPr>
          <a:xfrm flipH="1" flipV="1">
            <a:off x="4187687" y="4216537"/>
            <a:ext cx="1126435" cy="1087873"/>
          </a:xfrm>
          <a:prstGeom prst="bentArrow">
            <a:avLst>
              <a:gd name="adj1" fmla="val 25000"/>
              <a:gd name="adj2" fmla="val 28975"/>
              <a:gd name="adj3" fmla="val 25000"/>
              <a:gd name="adj4" fmla="val 46314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화살표: 굽음 16">
            <a:extLst>
              <a:ext uri="{FF2B5EF4-FFF2-40B4-BE49-F238E27FC236}">
                <a16:creationId xmlns:a16="http://schemas.microsoft.com/office/drawing/2014/main" id="{5316C4FF-F721-4E3C-9C7B-7D1596EC834A}"/>
              </a:ext>
            </a:extLst>
          </p:cNvPr>
          <p:cNvSpPr/>
          <p:nvPr/>
        </p:nvSpPr>
        <p:spPr>
          <a:xfrm flipV="1">
            <a:off x="6193657" y="4216535"/>
            <a:ext cx="1126435" cy="1087873"/>
          </a:xfrm>
          <a:prstGeom prst="bentArrow">
            <a:avLst>
              <a:gd name="adj1" fmla="val 25000"/>
              <a:gd name="adj2" fmla="val 28975"/>
              <a:gd name="adj3" fmla="val 25000"/>
              <a:gd name="adj4" fmla="val 46314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9295D20-ABAF-4FC7-8E2E-5B6C668B17B5}"/>
              </a:ext>
            </a:extLst>
          </p:cNvPr>
          <p:cNvSpPr/>
          <p:nvPr/>
        </p:nvSpPr>
        <p:spPr>
          <a:xfrm>
            <a:off x="4620688" y="5656314"/>
            <a:ext cx="2380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교육의 목적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D2F94284-E6DB-4BE6-B3F0-8218288C9930}"/>
              </a:ext>
            </a:extLst>
          </p:cNvPr>
          <p:cNvSpPr/>
          <p:nvPr/>
        </p:nvSpPr>
        <p:spPr>
          <a:xfrm>
            <a:off x="271990" y="4437305"/>
            <a:ext cx="330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자신들의 명성과 재산을 쌓아 올리기 위해서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10B1A5E-D1B6-4DB2-98D0-7C5D30C33C8A}"/>
              </a:ext>
            </a:extLst>
          </p:cNvPr>
          <p:cNvSpPr/>
          <p:nvPr/>
        </p:nvSpPr>
        <p:spPr>
          <a:xfrm>
            <a:off x="7818782" y="4108424"/>
            <a:ext cx="41012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신분과 성별을 따지지 않고 평등하게 그 기회를 부여</a:t>
            </a:r>
            <a:r>
              <a:rPr lang="en-US" altLang="ko-KR" b="1" dirty="0"/>
              <a:t>.</a:t>
            </a:r>
          </a:p>
          <a:p>
            <a:endParaRPr lang="en-US" altLang="ko-KR" b="1" dirty="0"/>
          </a:p>
          <a:p>
            <a:r>
              <a:rPr lang="ko-KR" altLang="en-US" b="1" dirty="0"/>
              <a:t> 일상생활을 풍요롭게 하는 근대과학을 중심으로 한 실용적인 교육을 지향</a:t>
            </a:r>
          </a:p>
        </p:txBody>
      </p:sp>
    </p:spTree>
    <p:extLst>
      <p:ext uri="{BB962C8B-B14F-4D97-AF65-F5344CB8AC3E}">
        <p14:creationId xmlns:p14="http://schemas.microsoft.com/office/powerpoint/2010/main" val="55822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0"/>
            <a:ext cx="12192000" cy="249462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05850" y="337352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근대일본의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7F4029D0-99CC-4942-A075-A446E93CE4D6}"/>
              </a:ext>
            </a:extLst>
          </p:cNvPr>
          <p:cNvSpPr/>
          <p:nvPr/>
        </p:nvSpPr>
        <p:spPr>
          <a:xfrm>
            <a:off x="234975" y="2696478"/>
            <a:ext cx="59586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dirty="0"/>
              <a:t>전국을 대학</a:t>
            </a:r>
            <a:r>
              <a:rPr lang="en-US" altLang="ko-KR" sz="2400" dirty="0"/>
              <a:t>·</a:t>
            </a:r>
            <a:r>
              <a:rPr lang="ko-KR" altLang="en-US" sz="2400" dirty="0"/>
              <a:t>중학</a:t>
            </a:r>
            <a:r>
              <a:rPr lang="en-US" altLang="ko-KR" sz="2400" dirty="0"/>
              <a:t>·</a:t>
            </a:r>
            <a:r>
              <a:rPr lang="ko-KR" altLang="en-US" sz="2400" dirty="0"/>
              <a:t>소학의 </a:t>
            </a:r>
            <a:r>
              <a:rPr lang="en-US" altLang="ko-KR" sz="2400" dirty="0"/>
              <a:t>3</a:t>
            </a:r>
            <a:r>
              <a:rPr lang="ko-KR" altLang="en-US" sz="2400" dirty="0"/>
              <a:t>개 학구로 나눔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  <p:pic>
        <p:nvPicPr>
          <p:cNvPr id="4098" name="Picture 2" descr="도쿄 대학 - 위키백과, 우리 모두의 백과사전">
            <a:extLst>
              <a:ext uri="{FF2B5EF4-FFF2-40B4-BE49-F238E27FC236}">
                <a16:creationId xmlns:a16="http://schemas.microsoft.com/office/drawing/2014/main" id="{338940E4-9D6D-4C7D-92E3-5443114A2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739" y="2907431"/>
            <a:ext cx="3830585" cy="239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B25CDB41-C408-4D2A-8486-B2F14388457A}"/>
              </a:ext>
            </a:extLst>
          </p:cNvPr>
          <p:cNvSpPr/>
          <p:nvPr/>
        </p:nvSpPr>
        <p:spPr>
          <a:xfrm>
            <a:off x="6033854" y="583987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/>
              <a:t>1877</a:t>
            </a:r>
            <a:r>
              <a:rPr lang="ko-KR" altLang="en-US" dirty="0"/>
              <a:t>년에 일본 최초의 관립 종합대학인 도쿄대학을 설립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3791B9DC-E99F-4630-82CB-FC36CA5371A5}"/>
              </a:ext>
            </a:extLst>
          </p:cNvPr>
          <p:cNvSpPr/>
          <p:nvPr/>
        </p:nvSpPr>
        <p:spPr>
          <a:xfrm>
            <a:off x="8356766" y="5382556"/>
            <a:ext cx="12385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/>
              <a:t>(</a:t>
            </a:r>
            <a:r>
              <a:rPr lang="ko-KR" altLang="en-US" dirty="0"/>
              <a:t>도쿄대학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7AE4A281-DA0C-4D2F-B91A-C745B68D6698}"/>
              </a:ext>
            </a:extLst>
          </p:cNvPr>
          <p:cNvSpPr/>
          <p:nvPr/>
        </p:nvSpPr>
        <p:spPr>
          <a:xfrm>
            <a:off x="234975" y="352983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2400" b="1" dirty="0"/>
              <a:t>1886</a:t>
            </a:r>
            <a:r>
              <a:rPr lang="ko-KR" altLang="en-US" sz="2400" b="1" dirty="0"/>
              <a:t>년 제국대학령</a:t>
            </a:r>
            <a:r>
              <a:rPr lang="en-US" altLang="ko-KR" sz="2400" b="1" dirty="0"/>
              <a:t>= </a:t>
            </a:r>
            <a:r>
              <a:rPr lang="ko-KR" altLang="en-US" sz="2400" b="1" dirty="0"/>
              <a:t>도쿄대학 → 제국대학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법</a:t>
            </a:r>
            <a:r>
              <a:rPr lang="en-US" altLang="ko-KR" sz="2400" b="1" dirty="0"/>
              <a:t>·</a:t>
            </a:r>
            <a:r>
              <a:rPr lang="ko-KR" altLang="en-US" sz="2400" b="1" dirty="0"/>
              <a:t>의</a:t>
            </a:r>
            <a:r>
              <a:rPr lang="en-US" altLang="ko-KR" sz="2400" b="1" dirty="0"/>
              <a:t>·</a:t>
            </a:r>
            <a:r>
              <a:rPr lang="ko-KR" altLang="en-US" sz="2400" b="1" dirty="0"/>
              <a:t>공</a:t>
            </a:r>
            <a:r>
              <a:rPr lang="en-US" altLang="ko-KR" sz="2400" b="1" dirty="0"/>
              <a:t>·</a:t>
            </a:r>
            <a:r>
              <a:rPr lang="ko-KR" altLang="en-US" sz="2400" b="1" dirty="0"/>
              <a:t>문</a:t>
            </a:r>
            <a:r>
              <a:rPr lang="en-US" altLang="ko-KR" sz="2400" b="1" dirty="0"/>
              <a:t>·</a:t>
            </a:r>
            <a:r>
              <a:rPr lang="ko-KR" altLang="en-US" sz="2400" b="1" dirty="0"/>
              <a:t>이 학부의 </a:t>
            </a:r>
            <a:r>
              <a:rPr lang="en-US" altLang="ko-KR" sz="2400" b="1" dirty="0"/>
              <a:t>5</a:t>
            </a:r>
            <a:r>
              <a:rPr lang="ko-KR" altLang="en-US" sz="2400" b="1" dirty="0"/>
              <a:t>개 학부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이후 농학 포함  </a:t>
            </a:r>
            <a:r>
              <a:rPr lang="en-US" altLang="ko-KR" sz="2400" b="1" dirty="0"/>
              <a:t>6</a:t>
            </a:r>
            <a:r>
              <a:rPr lang="ko-KR" altLang="en-US" sz="2400" b="1" dirty="0"/>
              <a:t>개 학부로 증설</a:t>
            </a:r>
            <a:r>
              <a:rPr lang="en-US" altLang="ko-KR" sz="2400" b="1" dirty="0"/>
              <a:t>.</a:t>
            </a:r>
            <a:endParaRPr lang="ko-KR" altLang="en-US" sz="2400" b="1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3EFEA81E-9488-48AC-B954-2FBF6CFE5ACC}"/>
              </a:ext>
            </a:extLst>
          </p:cNvPr>
          <p:cNvSpPr/>
          <p:nvPr/>
        </p:nvSpPr>
        <p:spPr>
          <a:xfrm>
            <a:off x="234975" y="51055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b="1" dirty="0"/>
              <a:t>교육개혁의 핵심은 강병</a:t>
            </a:r>
            <a:r>
              <a:rPr lang="en-US" altLang="ko-KR" b="1" dirty="0"/>
              <a:t>(</a:t>
            </a:r>
            <a:r>
              <a:rPr lang="ko-KR" altLang="en-US" b="1" dirty="0"/>
              <a:t>強兵</a:t>
            </a:r>
            <a:r>
              <a:rPr lang="en-US" altLang="ko-KR" b="1" dirty="0"/>
              <a:t>)</a:t>
            </a:r>
            <a:r>
              <a:rPr lang="ko-KR" altLang="en-US" b="1" dirty="0"/>
              <a:t>을 의식</a:t>
            </a:r>
            <a:r>
              <a:rPr lang="en-US" altLang="ko-KR" b="1" dirty="0"/>
              <a:t>, </a:t>
            </a:r>
            <a:r>
              <a:rPr lang="ko-KR" altLang="en-US" b="1" dirty="0"/>
              <a:t>또한 교육의 목적이 개인에서 국가를 위한 것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225883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0"/>
            <a:ext cx="12192000" cy="249462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05850" y="337352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근대일본의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589FEF-C15F-4840-9D48-2E02DAD9E915}"/>
              </a:ext>
            </a:extLst>
          </p:cNvPr>
          <p:cNvSpPr/>
          <p:nvPr/>
        </p:nvSpPr>
        <p:spPr>
          <a:xfrm>
            <a:off x="1335799" y="3012133"/>
            <a:ext cx="57249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dirty="0"/>
              <a:t>자치 주장 대학도 국가의 정책과 직결되는 교육기관으로 성격을 강화</a:t>
            </a:r>
            <a:r>
              <a:rPr lang="en-US" altLang="ko-KR" sz="2400" dirty="0">
                <a:latin typeface="DX경필명조B" pitchFamily="2" charset="-127"/>
                <a:ea typeface="DX경필명조B" pitchFamily="2" charset="-127"/>
              </a:rPr>
              <a:t>                 </a:t>
            </a:r>
            <a:endParaRPr lang="ko-KR" altLang="en-US" sz="2400" dirty="0">
              <a:latin typeface="DX경필명조B" pitchFamily="2" charset="-127"/>
              <a:ea typeface="DX경필명조B" pitchFamily="2" charset="-127"/>
            </a:endParaRPr>
          </a:p>
        </p:txBody>
      </p:sp>
      <p:pic>
        <p:nvPicPr>
          <p:cNvPr id="3074" name="Picture 2" descr="사진으로 보는 역사(경성제대 의학부 1회 졸업생) | 서울대학교병원">
            <a:extLst>
              <a:ext uri="{FF2B5EF4-FFF2-40B4-BE49-F238E27FC236}">
                <a16:creationId xmlns:a16="http://schemas.microsoft.com/office/drawing/2014/main" id="{EB199F43-F498-477F-B338-20AD73B7B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070" y="2697047"/>
            <a:ext cx="3738870" cy="293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8A99B170-ECC5-4BB0-A324-84475A4A382E}"/>
              </a:ext>
            </a:extLst>
          </p:cNvPr>
          <p:cNvSpPr/>
          <p:nvPr/>
        </p:nvSpPr>
        <p:spPr>
          <a:xfrm>
            <a:off x="1227233" y="4738161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2400" b="1" dirty="0"/>
              <a:t>유일한 대학인 제국대학 졸업생은 고급관료</a:t>
            </a:r>
            <a:r>
              <a:rPr lang="en-US" altLang="ko-KR" sz="2400" b="1" dirty="0"/>
              <a:t>·</a:t>
            </a:r>
            <a:r>
              <a:rPr lang="ko-KR" altLang="en-US" sz="2400" b="1" dirty="0"/>
              <a:t>학자</a:t>
            </a:r>
            <a:r>
              <a:rPr lang="en-US" altLang="ko-KR" sz="2400" b="1" dirty="0"/>
              <a:t>·</a:t>
            </a:r>
            <a:r>
              <a:rPr lang="ko-KR" altLang="en-US" sz="2400" b="1" dirty="0"/>
              <a:t>의사</a:t>
            </a:r>
            <a:r>
              <a:rPr lang="en-US" altLang="ko-KR" sz="2400" b="1" dirty="0"/>
              <a:t>·</a:t>
            </a:r>
            <a:r>
              <a:rPr lang="ko-KR" altLang="en-US" sz="2400" b="1" dirty="0"/>
              <a:t>고급기술자로서 장래가 보장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00349EE-808B-4C26-9A1A-A02E2A333923}"/>
              </a:ext>
            </a:extLst>
          </p:cNvPr>
          <p:cNvSpPr/>
          <p:nvPr/>
        </p:nvSpPr>
        <p:spPr>
          <a:xfrm>
            <a:off x="8998359" y="5834596"/>
            <a:ext cx="1906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/>
            <a:r>
              <a:rPr lang="ko-KR" altLang="en-US" b="1" dirty="0">
                <a:solidFill>
                  <a:srgbClr val="000000"/>
                </a:solidFill>
                <a:latin typeface="Noto Sans KR Regular"/>
              </a:rPr>
              <a:t>경성제대  졸업생</a:t>
            </a:r>
            <a:endParaRPr lang="ko-KR" altLang="en-US" b="1" i="0" dirty="0">
              <a:solidFill>
                <a:srgbClr val="000000"/>
              </a:solidFill>
              <a:effectLst/>
              <a:latin typeface="Noto Sans KR Regular"/>
            </a:endParaRPr>
          </a:p>
        </p:txBody>
      </p:sp>
      <p:sp>
        <p:nvSpPr>
          <p:cNvPr id="8" name="화살표: 오른쪽으로 구부러짐 7">
            <a:extLst>
              <a:ext uri="{FF2B5EF4-FFF2-40B4-BE49-F238E27FC236}">
                <a16:creationId xmlns:a16="http://schemas.microsoft.com/office/drawing/2014/main" id="{C177AF4B-8966-44B3-8230-7768BCDE71F4}"/>
              </a:ext>
            </a:extLst>
          </p:cNvPr>
          <p:cNvSpPr/>
          <p:nvPr/>
        </p:nvSpPr>
        <p:spPr>
          <a:xfrm>
            <a:off x="265043" y="3299791"/>
            <a:ext cx="962190" cy="2054087"/>
          </a:xfrm>
          <a:prstGeom prst="curvedRightArrow">
            <a:avLst>
              <a:gd name="adj1" fmla="val 25000"/>
              <a:gd name="adj2" fmla="val 50000"/>
              <a:gd name="adj3" fmla="val 21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571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0"/>
            <a:ext cx="12192000" cy="249462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05850" y="337352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근대일본의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F7A07574-68A2-4628-918D-0A803298BDCF}"/>
              </a:ext>
            </a:extLst>
          </p:cNvPr>
          <p:cNvSpPr/>
          <p:nvPr/>
        </p:nvSpPr>
        <p:spPr>
          <a:xfrm>
            <a:off x="447553" y="2831978"/>
            <a:ext cx="2544417" cy="250404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/>
              <a:t>아동교육 의무화</a:t>
            </a:r>
          </a:p>
        </p:txBody>
      </p:sp>
      <p:sp>
        <p:nvSpPr>
          <p:cNvPr id="31" name="타원 30">
            <a:extLst>
              <a:ext uri="{FF2B5EF4-FFF2-40B4-BE49-F238E27FC236}">
                <a16:creationId xmlns:a16="http://schemas.microsoft.com/office/drawing/2014/main" id="{F4F385D0-A6F4-4168-B461-A94E56798177}"/>
              </a:ext>
            </a:extLst>
          </p:cNvPr>
          <p:cNvSpPr/>
          <p:nvPr/>
        </p:nvSpPr>
        <p:spPr>
          <a:xfrm>
            <a:off x="4516322" y="2854495"/>
            <a:ext cx="2544417" cy="250404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/>
              <a:t>수업료 </a:t>
            </a:r>
            <a:endParaRPr lang="en-US" altLang="ko-KR" sz="2400" dirty="0"/>
          </a:p>
          <a:p>
            <a:pPr algn="ctr"/>
            <a:r>
              <a:rPr lang="ko-KR" altLang="en-US" sz="2400" dirty="0"/>
              <a:t>무료화</a:t>
            </a:r>
          </a:p>
        </p:txBody>
      </p:sp>
      <p:sp>
        <p:nvSpPr>
          <p:cNvPr id="32" name="타원 31">
            <a:extLst>
              <a:ext uri="{FF2B5EF4-FFF2-40B4-BE49-F238E27FC236}">
                <a16:creationId xmlns:a16="http://schemas.microsoft.com/office/drawing/2014/main" id="{CC7D982D-4A13-40FA-AF5C-3267D0C9A968}"/>
              </a:ext>
            </a:extLst>
          </p:cNvPr>
          <p:cNvSpPr/>
          <p:nvPr/>
        </p:nvSpPr>
        <p:spPr>
          <a:xfrm>
            <a:off x="8585091" y="2854495"/>
            <a:ext cx="2544417" cy="250404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/>
              <a:t>초</a:t>
            </a:r>
            <a:r>
              <a:rPr lang="en-US" altLang="ko-KR" sz="2400" dirty="0"/>
              <a:t>,</a:t>
            </a:r>
            <a:r>
              <a:rPr lang="ko-KR" altLang="en-US" sz="2400" dirty="0"/>
              <a:t>중</a:t>
            </a:r>
            <a:r>
              <a:rPr lang="en-US" altLang="ko-KR" sz="2400" dirty="0"/>
              <a:t>,</a:t>
            </a:r>
            <a:r>
              <a:rPr lang="ko-KR" altLang="en-US" sz="2400" dirty="0"/>
              <a:t>고 </a:t>
            </a:r>
            <a:endParaRPr lang="en-US" altLang="ko-KR" sz="2400" dirty="0"/>
          </a:p>
          <a:p>
            <a:pPr algn="ctr"/>
            <a:r>
              <a:rPr lang="ko-KR" altLang="en-US" sz="2400" dirty="0"/>
              <a:t>진학률 </a:t>
            </a:r>
            <a:endParaRPr lang="en-US" altLang="ko-KR" sz="2400" dirty="0"/>
          </a:p>
          <a:p>
            <a:pPr algn="ctr"/>
            <a:r>
              <a:rPr lang="ko-KR" altLang="en-US" sz="2400" dirty="0"/>
              <a:t>상승</a:t>
            </a:r>
            <a:endParaRPr lang="en-US" altLang="ko-KR" sz="2400" dirty="0"/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8DC6173A-D481-4A4B-8327-4DCB1EE24FB4}"/>
              </a:ext>
            </a:extLst>
          </p:cNvPr>
          <p:cNvSpPr/>
          <p:nvPr/>
        </p:nvSpPr>
        <p:spPr>
          <a:xfrm>
            <a:off x="3290320" y="3906029"/>
            <a:ext cx="927652" cy="400975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화살표: 오른쪽 32">
            <a:extLst>
              <a:ext uri="{FF2B5EF4-FFF2-40B4-BE49-F238E27FC236}">
                <a16:creationId xmlns:a16="http://schemas.microsoft.com/office/drawing/2014/main" id="{8ACF4D9A-522C-4B84-909E-E2B9B8E18FDA}"/>
              </a:ext>
            </a:extLst>
          </p:cNvPr>
          <p:cNvSpPr/>
          <p:nvPr/>
        </p:nvSpPr>
        <p:spPr>
          <a:xfrm>
            <a:off x="7359089" y="3906029"/>
            <a:ext cx="927652" cy="400975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239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3B437D08-832A-48D4-BD2D-6CCBE6BDA423}"/>
              </a:ext>
            </a:extLst>
          </p:cNvPr>
          <p:cNvSpPr/>
          <p:nvPr/>
        </p:nvSpPr>
        <p:spPr>
          <a:xfrm>
            <a:off x="2407" y="0"/>
            <a:ext cx="12192000" cy="249462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EC9126A-F983-4AA6-9D59-8D78273D60A6}"/>
              </a:ext>
            </a:extLst>
          </p:cNvPr>
          <p:cNvSpPr txBox="1">
            <a:spLocks noChangeArrowheads="1"/>
          </p:cNvSpPr>
          <p:nvPr/>
        </p:nvSpPr>
        <p:spPr>
          <a:xfrm>
            <a:off x="2405850" y="337352"/>
            <a:ext cx="9309778" cy="1699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    </a:t>
            </a:r>
            <a:r>
              <a:rPr lang="ko-KR" altLang="en-US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근대일본의</a:t>
            </a:r>
            <a:r>
              <a:rPr lang="ko-KR" altLang="en-US" dirty="0">
                <a:latin typeface="DX경필명조B" pitchFamily="2" charset="-127"/>
                <a:ea typeface="DX경필명조B" pitchFamily="2" charset="-127"/>
              </a:rPr>
              <a:t> </a:t>
            </a:r>
            <a:r>
              <a:rPr lang="ko-KR" altLang="en-US" sz="6000" dirty="0">
                <a:solidFill>
                  <a:schemeClr val="bg1"/>
                </a:solidFill>
                <a:latin typeface="DX경필명조B" pitchFamily="2" charset="-127"/>
                <a:ea typeface="DX경필명조B" pitchFamily="2" charset="-127"/>
              </a:rPr>
              <a:t>교육</a:t>
            </a:r>
            <a:r>
              <a:rPr lang="ko-KR" altLang="en-US" sz="4800" dirty="0">
                <a:latin typeface="DX경필명조B" pitchFamily="2" charset="-127"/>
                <a:ea typeface="DX경필명조B" pitchFamily="2" charset="-127"/>
              </a:rPr>
              <a:t> </a:t>
            </a:r>
            <a:endParaRPr lang="en-US" altLang="ko-KR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4" name="이등변 삼각형 3">
            <a:extLst>
              <a:ext uri="{FF2B5EF4-FFF2-40B4-BE49-F238E27FC236}">
                <a16:creationId xmlns:a16="http://schemas.microsoft.com/office/drawing/2014/main" id="{66A701A1-986E-4DEF-814C-B0C99A49A749}"/>
              </a:ext>
            </a:extLst>
          </p:cNvPr>
          <p:cNvSpPr/>
          <p:nvPr/>
        </p:nvSpPr>
        <p:spPr>
          <a:xfrm rot="10800000">
            <a:off x="5616604" y="2017269"/>
            <a:ext cx="417250" cy="199868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0EACECF-5267-4B30-AC1C-BC861CE21080}"/>
              </a:ext>
            </a:extLst>
          </p:cNvPr>
          <p:cNvSpPr/>
          <p:nvPr/>
        </p:nvSpPr>
        <p:spPr>
          <a:xfrm>
            <a:off x="5450892" y="1890942"/>
            <a:ext cx="742765" cy="41724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9A213B5-1A90-4B25-8E40-7BCC0139C8D5}"/>
              </a:ext>
            </a:extLst>
          </p:cNvPr>
          <p:cNvSpPr/>
          <p:nvPr/>
        </p:nvSpPr>
        <p:spPr>
          <a:xfrm>
            <a:off x="4976268" y="2799940"/>
            <a:ext cx="503179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b="1" dirty="0"/>
              <a:t>사립학교</a:t>
            </a:r>
            <a:endParaRPr lang="en-US" altLang="ko-KR" sz="3200" b="1" dirty="0"/>
          </a:p>
          <a:p>
            <a:endParaRPr lang="ko-KR" altLang="en-US" sz="1400" dirty="0">
              <a:latin typeface="DX경필명조B" pitchFamily="2" charset="-127"/>
              <a:ea typeface="DX경필명조B" pitchFamily="2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135B73D-4AED-4F7F-BFC1-63D9F8866BD1}"/>
              </a:ext>
            </a:extLst>
          </p:cNvPr>
          <p:cNvSpPr/>
          <p:nvPr/>
        </p:nvSpPr>
        <p:spPr>
          <a:xfrm>
            <a:off x="4976268" y="4009432"/>
            <a:ext cx="63940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b="1" dirty="0"/>
              <a:t>국민교육의 수준향상과 산업발달→ 일반서민의 상급 전문교육에 대한 요구가 증대</a:t>
            </a:r>
            <a:r>
              <a:rPr lang="en-US" altLang="ko-KR" sz="2000" b="1" dirty="0"/>
              <a:t>.</a:t>
            </a:r>
            <a:endParaRPr lang="ko-KR" altLang="en-US" sz="2000" b="1" dirty="0">
              <a:latin typeface="DX경필명조B" pitchFamily="2" charset="-127"/>
              <a:ea typeface="DX경필명조B" pitchFamily="2" charset="-127"/>
            </a:endParaRPr>
          </a:p>
        </p:txBody>
      </p:sp>
      <p:pic>
        <p:nvPicPr>
          <p:cNvPr id="8194" name="Picture 2" descr="게이오기주쿠 대학 - 위키백과, 우리 모두의 백과사전">
            <a:extLst>
              <a:ext uri="{FF2B5EF4-FFF2-40B4-BE49-F238E27FC236}">
                <a16:creationId xmlns:a16="http://schemas.microsoft.com/office/drawing/2014/main" id="{3E994340-3D67-4B68-BD57-9AD528EFC9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50" y="2799940"/>
            <a:ext cx="3962400" cy="2951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D6DE408E-9789-454E-9BDA-CD80AB3743F1}"/>
              </a:ext>
            </a:extLst>
          </p:cNvPr>
          <p:cNvSpPr/>
          <p:nvPr/>
        </p:nvSpPr>
        <p:spPr>
          <a:xfrm>
            <a:off x="5671350" y="510511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b="1" dirty="0"/>
              <a:t>그러나 이 요구에 비하여 관립의 교육시설 부족으로 그를 보충하는 형태로 에도 말기와 같은 사숙이 많이 설립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4976830-4252-424D-B504-0726635B65C8}"/>
              </a:ext>
            </a:extLst>
          </p:cNvPr>
          <p:cNvSpPr/>
          <p:nvPr/>
        </p:nvSpPr>
        <p:spPr>
          <a:xfrm>
            <a:off x="530668" y="5887480"/>
            <a:ext cx="35509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/>
              <a:t>가장 오래된 사립학교인 게이오 대학</a:t>
            </a:r>
          </a:p>
        </p:txBody>
      </p:sp>
    </p:spTree>
    <p:extLst>
      <p:ext uri="{BB962C8B-B14F-4D97-AF65-F5344CB8AC3E}">
        <p14:creationId xmlns:p14="http://schemas.microsoft.com/office/powerpoint/2010/main" val="72221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863</Words>
  <Application>Microsoft Office PowerPoint</Application>
  <PresentationFormat>와이드스크린</PresentationFormat>
  <Paragraphs>164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7" baseType="lpstr">
      <vt:lpstr>10X10</vt:lpstr>
      <vt:lpstr>DX경필명조B</vt:lpstr>
      <vt:lpstr>Noto Sans KR Regular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서건우</dc:creator>
  <cp:lastModifiedBy>권해준</cp:lastModifiedBy>
  <cp:revision>48</cp:revision>
  <dcterms:created xsi:type="dcterms:W3CDTF">2017-06-17T11:31:41Z</dcterms:created>
  <dcterms:modified xsi:type="dcterms:W3CDTF">2020-05-03T07:59:02Z</dcterms:modified>
</cp:coreProperties>
</file>