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4" r:id="rId5"/>
    <p:sldId id="265" r:id="rId6"/>
    <p:sldId id="266" r:id="rId7"/>
    <p:sldId id="281" r:id="rId8"/>
    <p:sldId id="275" r:id="rId9"/>
    <p:sldId id="259" r:id="rId10"/>
    <p:sldId id="273" r:id="rId11"/>
    <p:sldId id="268" r:id="rId12"/>
    <p:sldId id="269" r:id="rId13"/>
    <p:sldId id="276" r:id="rId14"/>
    <p:sldId id="278" r:id="rId15"/>
    <p:sldId id="279" r:id="rId16"/>
    <p:sldId id="270" r:id="rId17"/>
    <p:sldId id="263" r:id="rId18"/>
    <p:sldId id="271" r:id="rId19"/>
    <p:sldId id="274" r:id="rId20"/>
    <p:sldId id="272" r:id="rId21"/>
    <p:sldId id="277" r:id="rId22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DDD"/>
    <a:srgbClr val="FFB3AF"/>
    <a:srgbClr val="F89D80"/>
    <a:srgbClr val="EFA379"/>
    <a:srgbClr val="F96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69700-86A5-4C57-BB24-1902D17E6A91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381D1-6755-48B2-AF90-8571A1D653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61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381D1-6755-48B2-AF90-8571A1D653B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76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381D1-6755-48B2-AF90-8571A1D653BA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03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6D0-977A-4AB8-9AF7-C0156E0CDBEF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206D0-977A-4AB8-9AF7-C0156E0CDBEF}" type="datetimeFigureOut">
              <a:rPr lang="ko-KR" altLang="en-US" smtClean="0"/>
              <a:pPr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EF61-D594-4D61-BFB9-F0166FCD3C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7oMGYp_JpQ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hZdVTCd4rt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708920"/>
            <a:ext cx="7206097" cy="4310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218120" cy="59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9144000" cy="6020916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632205" y="1268760"/>
            <a:ext cx="3511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youtu.be/N7oMGYp_JpQ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5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870449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468078" cy="5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870449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504657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437595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004742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504657" cy="63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72909"/>
            <a:ext cx="8577815" cy="6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060848"/>
            <a:ext cx="5901439" cy="2828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437595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060848"/>
            <a:ext cx="7128792" cy="410445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9144000" cy="191274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652120" y="1124744"/>
            <a:ext cx="337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youtu.be/hZdVTCd4rtQ</a:t>
            </a:r>
            <a:endParaRPr lang="en-US" altLang="ko-KR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02024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8870449" cy="6029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102456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102456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7693819" cy="61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7559695" cy="63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60648"/>
            <a:ext cx="9144000" cy="521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45" y="260648"/>
            <a:ext cx="9047248" cy="626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8</Words>
  <Application>Microsoft Office PowerPoint</Application>
  <PresentationFormat>화면 슬라이드 쇼(4:3)</PresentationFormat>
  <Paragraphs>4</Paragraphs>
  <Slides>21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잘</dc:creator>
  <cp:lastModifiedBy>OWNER</cp:lastModifiedBy>
  <cp:revision>72</cp:revision>
  <dcterms:created xsi:type="dcterms:W3CDTF">2018-11-27T14:44:10Z</dcterms:created>
  <dcterms:modified xsi:type="dcterms:W3CDTF">2020-05-03T09:02:27Z</dcterms:modified>
</cp:coreProperties>
</file>