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F7671C-94FD-4A64-B68B-02982877D39B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84765C-3DC3-486E-AED2-E3A6D2EF27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일본문화에 대하여 </a:t>
            </a:r>
            <a:r>
              <a:rPr lang="en-US" altLang="ko-KR" dirty="0">
                <a:latin typeface="MD아트체" pitchFamily="18" charset="-127"/>
                <a:ea typeface="MD아트체" pitchFamily="18" charset="-127"/>
              </a:rPr>
              <a:t>-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dirty="0" smtClean="0">
                <a:latin typeface="MD아트체" pitchFamily="18" charset="-127"/>
                <a:ea typeface="MD아트체" pitchFamily="18" charset="-127"/>
              </a:rPr>
              <a:t>음식부분 </a:t>
            </a:r>
            <a:r>
              <a:rPr lang="en-US" altLang="ko-KR" dirty="0" smtClean="0">
                <a:latin typeface="MD아트체" pitchFamily="18" charset="-127"/>
                <a:ea typeface="MD아트체" pitchFamily="18" charset="-127"/>
              </a:rPr>
              <a:t>-</a:t>
            </a:r>
            <a:endParaRPr lang="ko-KR" altLang="en-US" dirty="0"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ko-KR" sz="2500" dirty="0" smtClean="0"/>
              <a:t>21411172 </a:t>
            </a:r>
            <a:r>
              <a:rPr lang="ko-KR" altLang="en-US" sz="2500" dirty="0" smtClean="0"/>
              <a:t>황의종</a:t>
            </a:r>
            <a:endParaRPr lang="ko-KR" altLang="en-US" sz="25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1479"/>
            <a:ext cx="5498999" cy="37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면요리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240360" cy="2737164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b="12304"/>
          <a:stretch/>
        </p:blipFill>
        <p:spPr>
          <a:xfrm>
            <a:off x="4283968" y="476672"/>
            <a:ext cx="3310948" cy="23206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17261" r="8808" b="-17"/>
          <a:stretch/>
        </p:blipFill>
        <p:spPr>
          <a:xfrm>
            <a:off x="4427984" y="3573016"/>
            <a:ext cx="3425436" cy="249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5157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라멘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8287" y="836712"/>
            <a:ext cx="461665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소바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55966" y="4221088"/>
            <a:ext cx="461665" cy="936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mtClean="0"/>
              <a:t>우동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7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4724400" cy="3863340"/>
          </a:xfrm>
        </p:spPr>
      </p:pic>
      <p:sp>
        <p:nvSpPr>
          <p:cNvPr id="5" name="TextBox 4"/>
          <p:cNvSpPr txBox="1"/>
          <p:nvPr/>
        </p:nvSpPr>
        <p:spPr>
          <a:xfrm>
            <a:off x="5910535" y="2204864"/>
            <a:ext cx="461665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샤브샤브</a:t>
            </a:r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전골요리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20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생선요리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726000" cy="3168352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"/>
          <a:stretch/>
        </p:blipFill>
        <p:spPr>
          <a:xfrm>
            <a:off x="4283968" y="2636912"/>
            <a:ext cx="4032448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스시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생선</a:t>
            </a:r>
            <a:r>
              <a:rPr lang="ko-KR" altLang="en-US" dirty="0"/>
              <a:t>찜</a:t>
            </a:r>
          </a:p>
        </p:txBody>
      </p:sp>
    </p:spTree>
    <p:extLst>
      <p:ext uri="{BB962C8B-B14F-4D97-AF65-F5344CB8AC3E}">
        <p14:creationId xmlns:p14="http://schemas.microsoft.com/office/powerpoint/2010/main" val="3275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고기요리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6" y="1787958"/>
            <a:ext cx="3750097" cy="281257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3693181" cy="2589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26363"/>
            <a:ext cx="4572001" cy="2930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니쿠쟈가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667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가라아</a:t>
            </a:r>
            <a:r>
              <a:rPr lang="ko-KR" altLang="en-US"/>
              <a:t>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8287" y="4939710"/>
            <a:ext cx="461665" cy="11114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야키토리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2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정찬요리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2" y="3140968"/>
            <a:ext cx="3736756" cy="250044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3880128" cy="25885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429000"/>
            <a:ext cx="4117993" cy="2738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62924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err="1" smtClean="0"/>
              <a:t>오세치</a:t>
            </a:r>
            <a:r>
              <a:rPr lang="ko-KR" altLang="en-US" dirty="0" smtClean="0"/>
              <a:t> 요</a:t>
            </a:r>
            <a:r>
              <a:rPr lang="ko-KR" altLang="en-US" dirty="0"/>
              <a:t>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80526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가이세키요리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98072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err="1" smtClean="0"/>
              <a:t>혼젠요리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92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시작하기에 앞서서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24550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 </a:t>
            </a:r>
            <a:r>
              <a:rPr lang="en-US" altLang="ko-KR" dirty="0" smtClean="0"/>
              <a:t>: https</a:t>
            </a:r>
            <a:r>
              <a:rPr lang="en-US" altLang="ko-KR" dirty="0"/>
              <a:t>://youtu.be/PLkmv-m0Fus</a:t>
            </a:r>
            <a:endParaRPr lang="ko-KR" altLang="en-US" dirty="0"/>
          </a:p>
        </p:txBody>
      </p:sp>
      <p:pic>
        <p:nvPicPr>
          <p:cNvPr id="6" name="videoplayback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625" y="1412776"/>
            <a:ext cx="7792750" cy="4351946"/>
          </a:xfrm>
        </p:spPr>
      </p:pic>
    </p:spTree>
    <p:extLst>
      <p:ext uri="{BB962C8B-B14F-4D97-AF65-F5344CB8AC3E}">
        <p14:creationId xmlns:p14="http://schemas.microsoft.com/office/powerpoint/2010/main" val="24813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55310"/>
          </a:xfrm>
        </p:spPr>
        <p:txBody>
          <a:bodyPr/>
          <a:lstStyle/>
          <a:p>
            <a:r>
              <a:rPr lang="ko-KR" altLang="en-US" dirty="0" smtClean="0"/>
              <a:t>일본요리란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4293096"/>
            <a:ext cx="7467600" cy="218085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ko-KR" altLang="en-US" dirty="0" smtClean="0"/>
              <a:t>일본의 친숙한 </a:t>
            </a:r>
            <a:r>
              <a:rPr lang="ko-KR" altLang="en-US" dirty="0" err="1" smtClean="0"/>
              <a:t>식재료를</a:t>
            </a:r>
            <a:r>
              <a:rPr lang="ko-KR" altLang="en-US" dirty="0" smtClean="0"/>
              <a:t> 사용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일본의 풍토에 영향을 받으며 독자적으로 발달한 요리</a:t>
            </a:r>
          </a:p>
          <a:p>
            <a:pPr fontAlgn="base"/>
            <a:r>
              <a:rPr lang="ko-KR" altLang="en-US" dirty="0" smtClean="0"/>
              <a:t>음식문화로는 </a:t>
            </a:r>
            <a:r>
              <a:rPr lang="ko-KR" altLang="en-US" dirty="0"/>
              <a:t>세계에서 </a:t>
            </a:r>
            <a:r>
              <a:rPr lang="en-US" altLang="ko-KR" dirty="0"/>
              <a:t>4</a:t>
            </a:r>
            <a:r>
              <a:rPr lang="ko-KR" altLang="en-US" dirty="0"/>
              <a:t>번째로 유네스코 </a:t>
            </a:r>
            <a:r>
              <a:rPr lang="ko-KR" altLang="en-US" dirty="0" smtClean="0"/>
              <a:t>세계무형문화유산에</a:t>
            </a:r>
            <a:endParaRPr lang="ko-KR" altLang="en-US" dirty="0"/>
          </a:p>
          <a:p>
            <a:pPr fontAlgn="base"/>
            <a:r>
              <a:rPr lang="ko-KR" altLang="en-US" dirty="0"/>
              <a:t>일식 또는 화식이라고도 </a:t>
            </a:r>
            <a:r>
              <a:rPr lang="ko-KR" altLang="en-US" dirty="0" smtClean="0"/>
              <a:t>불림</a:t>
            </a:r>
            <a:r>
              <a:rPr lang="en-US" altLang="ko-KR" dirty="0" smtClean="0"/>
              <a:t>, </a:t>
            </a:r>
            <a:r>
              <a:rPr lang="ko-KR" altLang="en-US" dirty="0"/>
              <a:t>생식</a:t>
            </a:r>
            <a:r>
              <a:rPr lang="en-US" altLang="ko-KR" dirty="0"/>
              <a:t>, </a:t>
            </a:r>
            <a:r>
              <a:rPr lang="ko-KR" altLang="en-US" dirty="0"/>
              <a:t>소재의 맛을 중시하는 담백한 양념류</a:t>
            </a:r>
            <a:r>
              <a:rPr lang="en-US" altLang="ko-KR" dirty="0"/>
              <a:t>, </a:t>
            </a:r>
            <a:r>
              <a:rPr lang="ko-KR" altLang="en-US" dirty="0"/>
              <a:t>그리고 섬세한 담는 방식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한국을 </a:t>
            </a:r>
            <a:r>
              <a:rPr lang="ko-KR" altLang="en-US" dirty="0"/>
              <a:t>비롯한 해외에선 초밥</a:t>
            </a:r>
            <a:r>
              <a:rPr lang="en-US" altLang="ko-KR" dirty="0"/>
              <a:t>, </a:t>
            </a:r>
            <a:r>
              <a:rPr lang="ko-KR" altLang="en-US" dirty="0"/>
              <a:t>회</a:t>
            </a:r>
            <a:r>
              <a:rPr lang="en-US" altLang="ko-KR" dirty="0"/>
              <a:t>, </a:t>
            </a:r>
            <a:r>
              <a:rPr lang="ko-KR" altLang="en-US" dirty="0" err="1"/>
              <a:t>소바</a:t>
            </a:r>
            <a:r>
              <a:rPr lang="en-US" altLang="ko-KR" dirty="0"/>
              <a:t>, </a:t>
            </a:r>
            <a:r>
              <a:rPr lang="ko-KR" altLang="en-US" dirty="0" err="1"/>
              <a:t>텐푸라</a:t>
            </a:r>
            <a:r>
              <a:rPr lang="en-US" altLang="ko-KR" dirty="0"/>
              <a:t>, </a:t>
            </a:r>
            <a:r>
              <a:rPr lang="ko-KR" altLang="en-US" dirty="0"/>
              <a:t>우동</a:t>
            </a:r>
            <a:r>
              <a:rPr lang="en-US" altLang="ko-KR" dirty="0"/>
              <a:t>, </a:t>
            </a:r>
            <a:r>
              <a:rPr lang="ko-KR" altLang="en-US" dirty="0"/>
              <a:t>오뎅</a:t>
            </a:r>
            <a:r>
              <a:rPr lang="en-US" altLang="ko-KR" dirty="0"/>
              <a:t>, </a:t>
            </a:r>
            <a:r>
              <a:rPr lang="ko-KR" altLang="en-US" dirty="0" err="1"/>
              <a:t>라멘</a:t>
            </a:r>
            <a:r>
              <a:rPr lang="en-US" altLang="ko-KR" dirty="0"/>
              <a:t>, </a:t>
            </a:r>
            <a:r>
              <a:rPr lang="ko-KR" altLang="en-US" dirty="0"/>
              <a:t>카레라이스</a:t>
            </a:r>
            <a:r>
              <a:rPr lang="en-US" altLang="ko-KR" dirty="0"/>
              <a:t>, </a:t>
            </a:r>
            <a:r>
              <a:rPr lang="ko-KR" altLang="en-US" dirty="0" err="1"/>
              <a:t>돈가스</a:t>
            </a:r>
            <a:r>
              <a:rPr lang="en-US" altLang="ko-KR" dirty="0"/>
              <a:t>, </a:t>
            </a:r>
            <a:r>
              <a:rPr lang="ko-KR" altLang="en-US" dirty="0"/>
              <a:t>규동 등의 일본 요리가 널리 </a:t>
            </a:r>
            <a:r>
              <a:rPr lang="ko-KR" altLang="en-US" dirty="0" smtClean="0"/>
              <a:t>알려짐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/>
          <a:stretch/>
        </p:blipFill>
        <p:spPr>
          <a:xfrm>
            <a:off x="2258210" y="332656"/>
            <a:ext cx="63371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2253" r="1456" b="2237"/>
          <a:stretch/>
        </p:blipFill>
        <p:spPr>
          <a:xfrm>
            <a:off x="2627784" y="634482"/>
            <a:ext cx="5863073" cy="36389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일본요리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주식과 </a:t>
            </a:r>
            <a:r>
              <a:rPr lang="ko-KR" altLang="en-US" dirty="0" smtClean="0"/>
              <a:t>부식이 구분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두부</a:t>
            </a:r>
            <a:r>
              <a:rPr lang="en-US" altLang="ko-KR" dirty="0"/>
              <a:t>, </a:t>
            </a:r>
            <a:r>
              <a:rPr lang="ko-KR" altLang="en-US" dirty="0"/>
              <a:t>유부</a:t>
            </a:r>
            <a:r>
              <a:rPr lang="en-US" altLang="ko-KR" dirty="0"/>
              <a:t>, </a:t>
            </a:r>
            <a:r>
              <a:rPr lang="ko-KR" altLang="en-US" dirty="0"/>
              <a:t>미소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간장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나토 등을 많이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활용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계절적인 요리를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매우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중요시함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음식재료의 자연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적인 형태와 맛을 살려서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조리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조미료를 강하게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쓰지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않음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식기는 </a:t>
            </a:r>
            <a:r>
              <a:rPr lang="en-US" altLang="ko-KR" dirty="0"/>
              <a:t>1</a:t>
            </a:r>
            <a:r>
              <a:rPr lang="ko-KR" altLang="en-US" dirty="0"/>
              <a:t>인분씩 따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로 쓰고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소식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음식을 먹을 때 젓가락만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 err="1"/>
              <a:t>우메보시를</a:t>
            </a:r>
            <a:r>
              <a:rPr lang="ko-KR" altLang="en-US" dirty="0"/>
              <a:t> 즐겨 </a:t>
            </a:r>
            <a:r>
              <a:rPr lang="ko-KR" altLang="en-US" dirty="0" smtClean="0"/>
              <a:t>먹음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맑은 국과 날것</a:t>
            </a:r>
            <a:r>
              <a:rPr lang="en-US" altLang="ko-KR" dirty="0"/>
              <a:t>, </a:t>
            </a:r>
            <a:r>
              <a:rPr lang="ko-KR" altLang="en-US" dirty="0"/>
              <a:t>구이</a:t>
            </a:r>
            <a:r>
              <a:rPr lang="en-US" altLang="ko-KR" dirty="0"/>
              <a:t>, </a:t>
            </a:r>
            <a:r>
              <a:rPr lang="ko-KR" altLang="en-US" dirty="0"/>
              <a:t>조림으로 이루어진 </a:t>
            </a:r>
            <a:r>
              <a:rPr lang="ko-KR" altLang="en-US" dirty="0" smtClean="0"/>
              <a:t> 상차림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음식을 담는 그릇이 음식에 따라 각각 </a:t>
            </a:r>
            <a:r>
              <a:rPr lang="ko-KR" altLang="en-US" dirty="0" smtClean="0"/>
              <a:t>다름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날로 먹는 일본 </a:t>
            </a:r>
            <a:r>
              <a:rPr lang="ko-KR" altLang="en-US" dirty="0" smtClean="0"/>
              <a:t>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148" r="1500" b="2566"/>
          <a:stretch/>
        </p:blipFill>
        <p:spPr>
          <a:xfrm>
            <a:off x="827584" y="1556792"/>
            <a:ext cx="6840760" cy="4493930"/>
          </a:xfrm>
        </p:spPr>
      </p:pic>
    </p:spTree>
    <p:extLst>
      <p:ext uri="{BB962C8B-B14F-4D97-AF65-F5344CB8AC3E}">
        <p14:creationId xmlns:p14="http://schemas.microsoft.com/office/powerpoint/2010/main" val="32845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입으로 먹을 것의 절반을 눈에게 양보하는 일본 요리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6696744" cy="46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요리의 지역별 </a:t>
            </a:r>
            <a:r>
              <a:rPr lang="ko-KR" altLang="en-US" dirty="0" smtClean="0"/>
              <a:t>특성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710" r="1612" b="3080"/>
          <a:stretch/>
        </p:blipFill>
        <p:spPr>
          <a:xfrm>
            <a:off x="755576" y="1484784"/>
            <a:ext cx="6696744" cy="4415059"/>
          </a:xfrm>
        </p:spPr>
      </p:pic>
    </p:spTree>
    <p:extLst>
      <p:ext uri="{BB962C8B-B14F-4D97-AF65-F5344CB8AC3E}">
        <p14:creationId xmlns:p14="http://schemas.microsoft.com/office/powerpoint/2010/main" val="17017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육식재료의 </a:t>
            </a:r>
            <a:r>
              <a:rPr lang="ko-KR" altLang="en-US" dirty="0" smtClean="0"/>
              <a:t>독특함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449" r="1562" b="3020"/>
          <a:stretch/>
        </p:blipFill>
        <p:spPr>
          <a:xfrm>
            <a:off x="827584" y="1700808"/>
            <a:ext cx="6480720" cy="4268870"/>
          </a:xfrm>
        </p:spPr>
      </p:pic>
    </p:spTree>
    <p:extLst>
      <p:ext uri="{BB962C8B-B14F-4D97-AF65-F5344CB8AC3E}">
        <p14:creationId xmlns:p14="http://schemas.microsoft.com/office/powerpoint/2010/main" val="16435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 음식의 종류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					</a:t>
            </a:r>
            <a:r>
              <a:rPr lang="ko-KR" altLang="en-US" dirty="0" err="1" smtClean="0"/>
              <a:t>쌀요리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3969" r="12942" b="3288"/>
          <a:stretch/>
        </p:blipFill>
        <p:spPr>
          <a:xfrm>
            <a:off x="179512" y="2348880"/>
            <a:ext cx="4176464" cy="3172626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3"/>
          <a:stretch/>
        </p:blipFill>
        <p:spPr>
          <a:xfrm>
            <a:off x="4427984" y="2348880"/>
            <a:ext cx="4032448" cy="3131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6205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돈부리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5775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오니기리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046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191</Words>
  <Application>Microsoft Office PowerPoint</Application>
  <PresentationFormat>화면 슬라이드 쇼(4:3)</PresentationFormat>
  <Paragraphs>44</Paragraphs>
  <Slides>14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오렌지</vt:lpstr>
      <vt:lpstr>일본문화에 대하여 - 음식부분 -</vt:lpstr>
      <vt:lpstr>시작하기에 앞서서</vt:lpstr>
      <vt:lpstr>일본요리란?</vt:lpstr>
      <vt:lpstr>일본요리 특징</vt:lpstr>
      <vt:lpstr>날로 먹는 일본 요리</vt:lpstr>
      <vt:lpstr>입으로 먹을 것의 절반을 눈에게 양보하는 일본 요리</vt:lpstr>
      <vt:lpstr>일본 요리의 지역별 특성</vt:lpstr>
      <vt:lpstr>육식재료의 독특함</vt:lpstr>
      <vt:lpstr>일본 음식의 종류       쌀요리</vt:lpstr>
      <vt:lpstr>면요리</vt:lpstr>
      <vt:lpstr>전골</vt:lpstr>
      <vt:lpstr>생선요리</vt:lpstr>
      <vt:lpstr>고기요리</vt:lpstr>
      <vt:lpstr>정찬요리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일본문화에 대하여 - 음식부분 -</dc:title>
  <dc:creator>pavilion</dc:creator>
  <cp:lastModifiedBy>pavilion</cp:lastModifiedBy>
  <cp:revision>13</cp:revision>
  <dcterms:created xsi:type="dcterms:W3CDTF">2020-04-20T23:38:30Z</dcterms:created>
  <dcterms:modified xsi:type="dcterms:W3CDTF">2020-04-29T02:19:43Z</dcterms:modified>
</cp:coreProperties>
</file>