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8"/>
  </p:notesMasterIdLst>
  <p:sldIdLst>
    <p:sldId id="256" r:id="rId2"/>
    <p:sldId id="262" r:id="rId3"/>
    <p:sldId id="390" r:id="rId4"/>
    <p:sldId id="340" r:id="rId5"/>
    <p:sldId id="392" r:id="rId6"/>
    <p:sldId id="393" r:id="rId7"/>
    <p:sldId id="338" r:id="rId8"/>
    <p:sldId id="343" r:id="rId9"/>
    <p:sldId id="344" r:id="rId10"/>
    <p:sldId id="345" r:id="rId11"/>
    <p:sldId id="350" r:id="rId12"/>
    <p:sldId id="347" r:id="rId13"/>
    <p:sldId id="352" r:id="rId14"/>
    <p:sldId id="368" r:id="rId15"/>
    <p:sldId id="369" r:id="rId16"/>
    <p:sldId id="379" r:id="rId17"/>
    <p:sldId id="383" r:id="rId18"/>
    <p:sldId id="391" r:id="rId19"/>
    <p:sldId id="384" r:id="rId20"/>
    <p:sldId id="385" r:id="rId21"/>
    <p:sldId id="396" r:id="rId22"/>
    <p:sldId id="397" r:id="rId23"/>
    <p:sldId id="389" r:id="rId24"/>
    <p:sldId id="394" r:id="rId25"/>
    <p:sldId id="395" r:id="rId26"/>
    <p:sldId id="261" r:id="rId27"/>
  </p:sldIdLst>
  <p:sldSz cx="12192000" cy="6858000"/>
  <p:notesSz cx="6858000" cy="9144000"/>
  <p:embeddedFontLst>
    <p:embeddedFont>
      <p:font typeface="맑은 고딕" panose="020B0503020000020004" pitchFamily="50" charset="-127"/>
      <p:regular r:id="rId29"/>
      <p:bold r:id="rId30"/>
    </p:embeddedFont>
    <p:embeddedFont>
      <p:font typeface="KoPub돋움체 Bold" panose="020B0600000101010101" charset="-127"/>
      <p:bold r:id="rId31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0F58"/>
    <a:srgbClr val="F2F2F2"/>
    <a:srgbClr val="76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391" autoAdjust="0"/>
    <p:restoredTop sz="99884" autoAdjust="0"/>
  </p:normalViewPr>
  <p:slideViewPr>
    <p:cSldViewPr snapToGrid="0">
      <p:cViewPr varScale="1">
        <p:scale>
          <a:sx n="116" d="100"/>
          <a:sy n="116" d="100"/>
        </p:scale>
        <p:origin x="-14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77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2.fntdata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09CBD-94BB-438F-8F04-201C70B1A340}" type="datetimeFigureOut">
              <a:rPr lang="ko-KR" altLang="en-US" smtClean="0"/>
              <a:t>2020-04-23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2EDC3F-6A75-4A3E-AF56-B7F7AC80A2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8857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96B-FE25-4B3C-88B0-9A93B501FD6D}" type="datetimeFigureOut">
              <a:rPr lang="ko-KR" altLang="en-US" smtClean="0"/>
              <a:t>2020-04-23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CAB3-DCB9-494A-B501-0BEDA167F1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1040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96B-FE25-4B3C-88B0-9A93B501FD6D}" type="datetimeFigureOut">
              <a:rPr lang="ko-KR" altLang="en-US" smtClean="0"/>
              <a:t>2020-04-23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CAB3-DCB9-494A-B501-0BEDA167F1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4301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96B-FE25-4B3C-88B0-9A93B501FD6D}" type="datetimeFigureOut">
              <a:rPr lang="ko-KR" altLang="en-US" smtClean="0"/>
              <a:t>2020-04-23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CAB3-DCB9-494A-B501-0BEDA167F1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724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96B-FE25-4B3C-88B0-9A93B501FD6D}" type="datetimeFigureOut">
              <a:rPr lang="ko-KR" altLang="en-US" smtClean="0"/>
              <a:t>2020-04-23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CAB3-DCB9-494A-B501-0BEDA167F1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127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96B-FE25-4B3C-88B0-9A93B501FD6D}" type="datetimeFigureOut">
              <a:rPr lang="ko-KR" altLang="en-US" smtClean="0"/>
              <a:t>2020-04-23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CAB3-DCB9-494A-B501-0BEDA167F1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810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96B-FE25-4B3C-88B0-9A93B501FD6D}" type="datetimeFigureOut">
              <a:rPr lang="ko-KR" altLang="en-US" smtClean="0"/>
              <a:t>2020-04-23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CAB3-DCB9-494A-B501-0BEDA167F1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1461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96B-FE25-4B3C-88B0-9A93B501FD6D}" type="datetimeFigureOut">
              <a:rPr lang="ko-KR" altLang="en-US" smtClean="0"/>
              <a:t>2020-04-23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CAB3-DCB9-494A-B501-0BEDA167F1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8818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96B-FE25-4B3C-88B0-9A93B501FD6D}" type="datetimeFigureOut">
              <a:rPr lang="ko-KR" altLang="en-US" smtClean="0"/>
              <a:t>2020-04-23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CAB3-DCB9-494A-B501-0BEDA167F1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945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96B-FE25-4B3C-88B0-9A93B501FD6D}" type="datetimeFigureOut">
              <a:rPr lang="ko-KR" altLang="en-US" smtClean="0"/>
              <a:t>2020-04-23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CAB3-DCB9-494A-B501-0BEDA167F1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3410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96B-FE25-4B3C-88B0-9A93B501FD6D}" type="datetimeFigureOut">
              <a:rPr lang="ko-KR" altLang="en-US" smtClean="0"/>
              <a:t>2020-04-23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CAB3-DCB9-494A-B501-0BEDA167F1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8913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796B-FE25-4B3C-88B0-9A93B501FD6D}" type="datetimeFigureOut">
              <a:rPr lang="ko-KR" altLang="en-US" smtClean="0"/>
              <a:t>2020-04-23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FCAB3-DCB9-494A-B501-0BEDA167F1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966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796B-FE25-4B3C-88B0-9A93B501FD6D}" type="datetimeFigureOut">
              <a:rPr lang="ko-KR" altLang="en-US" smtClean="0"/>
              <a:t>2020-04-23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FCAB3-DCB9-494A-B501-0BEDA167F1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3113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7KUqsZJSxc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2141231" y="756441"/>
            <a:ext cx="7909538" cy="5345118"/>
            <a:chOff x="2141231" y="756441"/>
            <a:chExt cx="7909538" cy="5345118"/>
          </a:xfrm>
        </p:grpSpPr>
        <p:grpSp>
          <p:nvGrpSpPr>
            <p:cNvPr id="4" name="그룹 3"/>
            <p:cNvGrpSpPr/>
            <p:nvPr/>
          </p:nvGrpSpPr>
          <p:grpSpPr>
            <a:xfrm>
              <a:off x="2141231" y="756441"/>
              <a:ext cx="7909538" cy="5345118"/>
              <a:chOff x="2141231" y="756441"/>
              <a:chExt cx="7909538" cy="5345118"/>
            </a:xfrm>
          </p:grpSpPr>
          <p:grpSp>
            <p:nvGrpSpPr>
              <p:cNvPr id="3" name="그룹 2"/>
              <p:cNvGrpSpPr/>
              <p:nvPr/>
            </p:nvGrpSpPr>
            <p:grpSpPr>
              <a:xfrm>
                <a:off x="3423441" y="756441"/>
                <a:ext cx="5345118" cy="5345118"/>
                <a:chOff x="3423441" y="756441"/>
                <a:chExt cx="5345118" cy="5345118"/>
              </a:xfrm>
            </p:grpSpPr>
            <p:sp>
              <p:nvSpPr>
                <p:cNvPr id="7" name="자유형 6"/>
                <p:cNvSpPr/>
                <p:nvPr/>
              </p:nvSpPr>
              <p:spPr>
                <a:xfrm>
                  <a:off x="3423441" y="756441"/>
                  <a:ext cx="5345118" cy="5345118"/>
                </a:xfrm>
                <a:custGeom>
                  <a:avLst/>
                  <a:gdLst>
                    <a:gd name="connsiteX0" fmla="*/ 3191773 w 6383548"/>
                    <a:gd name="connsiteY0" fmla="*/ 782128 h 6383548"/>
                    <a:gd name="connsiteX1" fmla="*/ 782128 w 6383548"/>
                    <a:gd name="connsiteY1" fmla="*/ 3191773 h 6383548"/>
                    <a:gd name="connsiteX2" fmla="*/ 3191773 w 6383548"/>
                    <a:gd name="connsiteY2" fmla="*/ 5601418 h 6383548"/>
                    <a:gd name="connsiteX3" fmla="*/ 5601418 w 6383548"/>
                    <a:gd name="connsiteY3" fmla="*/ 3191773 h 6383548"/>
                    <a:gd name="connsiteX4" fmla="*/ 3191773 w 6383548"/>
                    <a:gd name="connsiteY4" fmla="*/ 782128 h 6383548"/>
                    <a:gd name="connsiteX5" fmla="*/ 3191774 w 6383548"/>
                    <a:gd name="connsiteY5" fmla="*/ 0 h 6383548"/>
                    <a:gd name="connsiteX6" fmla="*/ 6383548 w 6383548"/>
                    <a:gd name="connsiteY6" fmla="*/ 3191774 h 6383548"/>
                    <a:gd name="connsiteX7" fmla="*/ 3191774 w 6383548"/>
                    <a:gd name="connsiteY7" fmla="*/ 6383548 h 6383548"/>
                    <a:gd name="connsiteX8" fmla="*/ 0 w 6383548"/>
                    <a:gd name="connsiteY8" fmla="*/ 3191774 h 6383548"/>
                    <a:gd name="connsiteX9" fmla="*/ 3191774 w 6383548"/>
                    <a:gd name="connsiteY9" fmla="*/ 0 h 63835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383548" h="6383548">
                      <a:moveTo>
                        <a:pt x="3191773" y="782128"/>
                      </a:moveTo>
                      <a:cubicBezTo>
                        <a:pt x="1860963" y="782128"/>
                        <a:pt x="782128" y="1860963"/>
                        <a:pt x="782128" y="3191773"/>
                      </a:cubicBezTo>
                      <a:cubicBezTo>
                        <a:pt x="782128" y="4522583"/>
                        <a:pt x="1860963" y="5601418"/>
                        <a:pt x="3191773" y="5601418"/>
                      </a:cubicBezTo>
                      <a:cubicBezTo>
                        <a:pt x="4522583" y="5601418"/>
                        <a:pt x="5601418" y="4522583"/>
                        <a:pt x="5601418" y="3191773"/>
                      </a:cubicBezTo>
                      <a:cubicBezTo>
                        <a:pt x="5601418" y="1860963"/>
                        <a:pt x="4522583" y="782128"/>
                        <a:pt x="3191773" y="782128"/>
                      </a:cubicBezTo>
                      <a:close/>
                      <a:moveTo>
                        <a:pt x="3191774" y="0"/>
                      </a:moveTo>
                      <a:cubicBezTo>
                        <a:pt x="4954542" y="0"/>
                        <a:pt x="6383548" y="1429006"/>
                        <a:pt x="6383548" y="3191774"/>
                      </a:cubicBezTo>
                      <a:cubicBezTo>
                        <a:pt x="6383548" y="4954542"/>
                        <a:pt x="4954542" y="6383548"/>
                        <a:pt x="3191774" y="6383548"/>
                      </a:cubicBezTo>
                      <a:cubicBezTo>
                        <a:pt x="1429006" y="6383548"/>
                        <a:pt x="0" y="4954542"/>
                        <a:pt x="0" y="3191774"/>
                      </a:cubicBezTo>
                      <a:cubicBezTo>
                        <a:pt x="0" y="1429006"/>
                        <a:pt x="1429006" y="0"/>
                        <a:pt x="3191774" y="0"/>
                      </a:cubicBezTo>
                      <a:close/>
                    </a:path>
                  </a:pathLst>
                </a:cu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5944356" y="3172923"/>
                  <a:ext cx="30328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ko-KR" sz="32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KoPub돋움체 Bold" panose="00000800000000000000" pitchFamily="2" charset="-127"/>
                      <a:ea typeface="KoPub돋움체 Bold" panose="00000800000000000000" pitchFamily="2" charset="-127"/>
                    </a:rPr>
                    <a:t> </a:t>
                  </a:r>
                  <a:endParaRPr lang="ko-KR" altLang="en-US" sz="4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0000800000000000000" pitchFamily="2" charset="-127"/>
                    <a:ea typeface="KoPub돋움체 Bold" panose="00000800000000000000" pitchFamily="2" charset="-127"/>
                  </a:endParaRPr>
                </a:p>
              </p:txBody>
            </p:sp>
          </p:grpSp>
          <p:sp>
            <p:nvSpPr>
              <p:cNvPr id="5" name="직사각형 4"/>
              <p:cNvSpPr/>
              <p:nvPr/>
            </p:nvSpPr>
            <p:spPr>
              <a:xfrm>
                <a:off x="2141231" y="3041148"/>
                <a:ext cx="7909538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fontAlgn="base" latinLnBrk="0"/>
                <a:r>
                  <a:rPr lang="ko-KR" altLang="en-US" sz="4000" b="1" dirty="0"/>
                  <a:t>일본의 문화산업 발전과정과 특징</a:t>
                </a:r>
              </a:p>
            </p:txBody>
          </p:sp>
        </p:grpSp>
        <p:grpSp>
          <p:nvGrpSpPr>
            <p:cNvPr id="2" name="그룹 1"/>
            <p:cNvGrpSpPr/>
            <p:nvPr/>
          </p:nvGrpSpPr>
          <p:grpSpPr>
            <a:xfrm>
              <a:off x="7528555" y="4104156"/>
              <a:ext cx="1859280" cy="1859280"/>
              <a:chOff x="7325360" y="3900960"/>
              <a:chExt cx="1859280" cy="1859280"/>
            </a:xfrm>
          </p:grpSpPr>
          <p:sp>
            <p:nvSpPr>
              <p:cNvPr id="21" name="타원 20"/>
              <p:cNvSpPr/>
              <p:nvPr/>
            </p:nvSpPr>
            <p:spPr>
              <a:xfrm>
                <a:off x="7325360" y="3900960"/>
                <a:ext cx="1859280" cy="1859280"/>
              </a:xfrm>
              <a:prstGeom prst="ellipse">
                <a:avLst/>
              </a:prstGeom>
              <a:solidFill>
                <a:srgbClr val="F50F5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7566350" y="4476657"/>
                <a:ext cx="137730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ko-KR"/>
                </a:defPPr>
                <a:lvl1pPr>
                  <a:defRPr>
                    <a:ln>
                      <a:solidFill>
                        <a:schemeClr val="bg1">
                          <a:alpha val="1500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0000800000000000000" pitchFamily="2" charset="-127"/>
                    <a:ea typeface="KoPub돋움체 Bold" panose="00000800000000000000" pitchFamily="2" charset="-127"/>
                  </a:defRPr>
                </a:lvl1pPr>
              </a:lstStyle>
              <a:p>
                <a:pPr algn="ctr"/>
                <a:r>
                  <a:rPr lang="en-US" altLang="ko-KR" sz="2000" b="1" dirty="0" smtClean="0">
                    <a:latin typeface="+mn-lt"/>
                  </a:rPr>
                  <a:t>21901886</a:t>
                </a:r>
              </a:p>
              <a:p>
                <a:pPr algn="ctr"/>
                <a:r>
                  <a:rPr lang="ko-KR" altLang="en-US" sz="2000" b="1" dirty="0" smtClean="0">
                    <a:latin typeface="+mn-lt"/>
                  </a:rPr>
                  <a:t>김민</a:t>
                </a:r>
                <a:r>
                  <a:rPr lang="ko-KR" altLang="en-US" sz="2000" b="1" dirty="0">
                    <a:latin typeface="+mn-lt"/>
                  </a:rPr>
                  <a:t>혁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43201189"/>
      </p:ext>
    </p:extLst>
  </p:cSld>
  <p:clrMapOvr>
    <a:masterClrMapping/>
  </p:clrMapOvr>
  <p:transition spd="slow" advTm="426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내용 개체 틀 2"/>
          <p:cNvSpPr>
            <a:spLocks noGrp="1"/>
          </p:cNvSpPr>
          <p:nvPr>
            <p:ph idx="1"/>
          </p:nvPr>
        </p:nvSpPr>
        <p:spPr>
          <a:xfrm>
            <a:off x="240678" y="1346199"/>
            <a:ext cx="10952255" cy="5139267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Blip>
                <a:blip r:embed="rId2"/>
              </a:buBlip>
            </a:pPr>
            <a:r>
              <a:rPr lang="en-US" altLang="ko-KR" sz="3600" b="1" dirty="0" smtClean="0"/>
              <a:t>1958</a:t>
            </a:r>
            <a:r>
              <a:rPr lang="ko-KR" altLang="en-US" sz="3600" b="1" dirty="0" smtClean="0"/>
              <a:t>년 </a:t>
            </a:r>
            <a:r>
              <a:rPr lang="en-US" altLang="ko-KR" sz="3600" b="1" dirty="0" smtClean="0"/>
              <a:t>: ‘</a:t>
            </a:r>
            <a:r>
              <a:rPr lang="ko-KR" altLang="en-US" sz="3600" b="1" dirty="0" smtClean="0"/>
              <a:t>상남 </a:t>
            </a:r>
            <a:r>
              <a:rPr lang="ko-KR" altLang="en-US" sz="3600" b="1" dirty="0" err="1" smtClean="0"/>
              <a:t>린코</a:t>
            </a:r>
            <a:r>
              <a:rPr lang="ko-KR" altLang="en-US" sz="3600" b="1" dirty="0" smtClean="0"/>
              <a:t> 이야기</a:t>
            </a:r>
            <a:r>
              <a:rPr lang="en-US" altLang="ko-KR" sz="3600" b="1" dirty="0" smtClean="0"/>
              <a:t>’, ‘</a:t>
            </a:r>
            <a:r>
              <a:rPr lang="ko-KR" altLang="en-US" sz="3600" b="1" dirty="0" smtClean="0"/>
              <a:t>피리 부 왕자</a:t>
            </a:r>
            <a:r>
              <a:rPr lang="en-US" altLang="ko-KR" sz="3600" b="1" dirty="0" smtClean="0"/>
              <a:t>’</a:t>
            </a:r>
            <a:r>
              <a:rPr lang="ko-KR" altLang="en-US" sz="3600" b="1" dirty="0" smtClean="0"/>
              <a:t>를 </a:t>
            </a:r>
            <a:r>
              <a:rPr lang="ko-KR" altLang="en-US" sz="3600" b="1" dirty="0" err="1" smtClean="0"/>
              <a:t>중심으</a:t>
            </a:r>
            <a:endParaRPr lang="en-US" altLang="ko-KR" sz="3600" b="1" dirty="0" smtClean="0"/>
          </a:p>
          <a:p>
            <a:pPr marL="0" indent="0">
              <a:buNone/>
            </a:pPr>
            <a:r>
              <a:rPr lang="en-US" altLang="ko-KR" sz="3600" b="1" dirty="0"/>
              <a:t> </a:t>
            </a:r>
            <a:r>
              <a:rPr lang="en-US" altLang="ko-KR" sz="3600" b="1" dirty="0" smtClean="0"/>
              <a:t>  </a:t>
            </a:r>
            <a:r>
              <a:rPr lang="ko-KR" altLang="en-US" sz="3600" b="1" dirty="0" smtClean="0"/>
              <a:t>로 도쿄 중앙 인형 극장이 제작</a:t>
            </a:r>
            <a:endParaRPr lang="en-US" altLang="ko-KR" sz="3600" b="1" dirty="0" smtClean="0"/>
          </a:p>
          <a:p>
            <a:pPr marL="800100" lvl="1" indent="-342900">
              <a:buBlip>
                <a:blip r:embed="rId2"/>
              </a:buBlip>
            </a:pPr>
            <a:endParaRPr lang="en-US" altLang="ko-KR" sz="3200" b="1" dirty="0" smtClean="0"/>
          </a:p>
          <a:p>
            <a:pPr marL="800100" lvl="1" indent="-342900">
              <a:buBlip>
                <a:blip r:embed="rId2"/>
              </a:buBlip>
            </a:pPr>
            <a:r>
              <a:rPr lang="ko-KR" altLang="en-US" sz="3200" b="1" dirty="0" smtClean="0"/>
              <a:t>도쿄 중앙 인형 극장 → 동경 중앙 프로덕션</a:t>
            </a:r>
            <a:endParaRPr lang="en-US" altLang="ja-JP" sz="3200" b="1" dirty="0"/>
          </a:p>
          <a:p>
            <a:pPr marL="800100" lvl="1" indent="-342900">
              <a:buBlip>
                <a:blip r:embed="rId2"/>
              </a:buBlip>
            </a:pPr>
            <a:endParaRPr lang="en-US" altLang="ja-JP" sz="3200" b="1" dirty="0" smtClean="0"/>
          </a:p>
          <a:p>
            <a:pPr marL="800100" lvl="1" indent="-342900">
              <a:buBlip>
                <a:blip r:embed="rId2"/>
              </a:buBlip>
            </a:pPr>
            <a:r>
              <a:rPr lang="ko-KR" altLang="en-US" sz="3200" b="1" dirty="0" err="1" smtClean="0"/>
              <a:t>덴츠</a:t>
            </a:r>
            <a:r>
              <a:rPr lang="ko-KR" altLang="en-US" sz="3200" b="1" dirty="0" smtClean="0"/>
              <a:t> 영화사와 많은 애니메이션을 제작</a:t>
            </a:r>
            <a:endParaRPr lang="en-US" altLang="ko-KR" sz="3200" b="1" dirty="0"/>
          </a:p>
          <a:p>
            <a:pPr marL="457200" lvl="1" indent="0">
              <a:buNone/>
            </a:pPr>
            <a:endParaRPr lang="en-US" altLang="ja-JP" sz="3200" b="1" dirty="0" smtClean="0"/>
          </a:p>
          <a:p>
            <a:pPr marL="342900" indent="-342900">
              <a:buBlip>
                <a:blip r:embed="rId2"/>
              </a:buBlip>
            </a:pPr>
            <a:r>
              <a:rPr lang="en-US" altLang="ja-JP" sz="3600" b="1" dirty="0" smtClean="0"/>
              <a:t>1959</a:t>
            </a:r>
            <a:r>
              <a:rPr lang="ko-KR" altLang="en-US" sz="3600" b="1" dirty="0" smtClean="0"/>
              <a:t>년 </a:t>
            </a:r>
            <a:r>
              <a:rPr lang="en-US" altLang="ko-KR" sz="3600" b="1" dirty="0" smtClean="0"/>
              <a:t>: ‘</a:t>
            </a:r>
            <a:r>
              <a:rPr lang="ko-KR" altLang="en-US" sz="3600" b="1" dirty="0" smtClean="0"/>
              <a:t>일본 교육 </a:t>
            </a:r>
            <a:r>
              <a:rPr lang="en-US" altLang="ko-KR" sz="3600" b="1" dirty="0" smtClean="0"/>
              <a:t>TV’</a:t>
            </a:r>
            <a:r>
              <a:rPr lang="ko-KR" altLang="en-US" sz="3600" b="1" dirty="0" smtClean="0"/>
              <a:t>의 </a:t>
            </a:r>
            <a:r>
              <a:rPr lang="en-US" altLang="ko-KR" sz="3600" b="1" dirty="0" smtClean="0"/>
              <a:t>‘</a:t>
            </a:r>
            <a:r>
              <a:rPr lang="ko-KR" altLang="en-US" sz="3600" b="1" dirty="0" smtClean="0"/>
              <a:t>도덕의 시간</a:t>
            </a:r>
            <a:r>
              <a:rPr lang="en-US" altLang="ko-KR" sz="3600" b="1" dirty="0" smtClean="0"/>
              <a:t>’</a:t>
            </a:r>
            <a:r>
              <a:rPr lang="ko-KR" altLang="en-US" sz="3600" b="1" dirty="0" smtClean="0"/>
              <a:t>에서 </a:t>
            </a:r>
            <a:r>
              <a:rPr lang="ko-KR" altLang="en-US" sz="3600" b="1" dirty="0" smtClean="0">
                <a:solidFill>
                  <a:srgbClr val="0070C0"/>
                </a:solidFill>
              </a:rPr>
              <a:t>인형극을 </a:t>
            </a:r>
            <a:endParaRPr lang="en-US" altLang="ko-KR" sz="36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ko-KR" sz="3600" b="1" dirty="0">
                <a:solidFill>
                  <a:srgbClr val="0070C0"/>
                </a:solidFill>
              </a:rPr>
              <a:t> </a:t>
            </a:r>
            <a:r>
              <a:rPr lang="en-US" altLang="ko-KR" sz="3600" b="1" dirty="0" smtClean="0">
                <a:solidFill>
                  <a:srgbClr val="0070C0"/>
                </a:solidFill>
              </a:rPr>
              <a:t> </a:t>
            </a:r>
            <a:r>
              <a:rPr lang="ko-KR" altLang="en-US" sz="3600" b="1" dirty="0" smtClean="0">
                <a:solidFill>
                  <a:srgbClr val="0070C0"/>
                </a:solidFill>
              </a:rPr>
              <a:t>필름 촬영해 가공한 인형 영화 </a:t>
            </a:r>
            <a:r>
              <a:rPr lang="en-US" altLang="ko-KR" sz="3600" b="1" dirty="0" smtClean="0"/>
              <a:t>‘</a:t>
            </a:r>
            <a:r>
              <a:rPr lang="ko-KR" altLang="en-US" sz="3600" b="1" dirty="0" smtClean="0"/>
              <a:t>베니스의 상인</a:t>
            </a:r>
            <a:r>
              <a:rPr lang="en-US" altLang="ko-KR" sz="3600" b="1" dirty="0" smtClean="0"/>
              <a:t>’</a:t>
            </a:r>
            <a:r>
              <a:rPr lang="ko-KR" altLang="en-US" sz="3600" b="1" dirty="0" smtClean="0"/>
              <a:t>의 방송</a:t>
            </a:r>
            <a:endParaRPr lang="en-US" altLang="ko-KR" sz="3600" b="1" dirty="0"/>
          </a:p>
          <a:p>
            <a:pPr marL="0" indent="0">
              <a:buNone/>
            </a:pPr>
            <a:r>
              <a:rPr lang="en-US" altLang="ko-KR" sz="3600" b="1" dirty="0" smtClean="0"/>
              <a:t>  </a:t>
            </a:r>
            <a:r>
              <a:rPr lang="ko-KR" altLang="en-US" sz="3600" b="1" dirty="0" smtClean="0"/>
              <a:t>이 결정</a:t>
            </a:r>
            <a:r>
              <a:rPr lang="en-US" altLang="ko-KR" sz="3600" b="1" dirty="0" smtClean="0"/>
              <a:t>, </a:t>
            </a:r>
            <a:r>
              <a:rPr lang="ko-KR" altLang="en-US" sz="3600" b="1" dirty="0" smtClean="0"/>
              <a:t>제작</a:t>
            </a:r>
            <a:endParaRPr lang="en-US" altLang="ja-JP" sz="3600" b="1" dirty="0"/>
          </a:p>
        </p:txBody>
      </p:sp>
      <p:grpSp>
        <p:nvGrpSpPr>
          <p:cNvPr id="33" name="그룹 32"/>
          <p:cNvGrpSpPr/>
          <p:nvPr/>
        </p:nvGrpSpPr>
        <p:grpSpPr>
          <a:xfrm>
            <a:off x="240678" y="192757"/>
            <a:ext cx="6547225" cy="948236"/>
            <a:chOff x="222755" y="192756"/>
            <a:chExt cx="3211042" cy="463181"/>
          </a:xfrm>
        </p:grpSpPr>
        <p:sp>
          <p:nvSpPr>
            <p:cNvPr id="34" name="타원 33"/>
            <p:cNvSpPr/>
            <p:nvPr/>
          </p:nvSpPr>
          <p:spPr>
            <a:xfrm>
              <a:off x="222755" y="192756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000" b="1" dirty="0"/>
                <a:t>2</a:t>
              </a:r>
              <a:endParaRPr lang="ko-KR" altLang="en-US" sz="30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5934" y="289042"/>
              <a:ext cx="2747863" cy="270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>
                <a:defRPr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0000600000000000000" pitchFamily="2" charset="-127"/>
                  <a:ea typeface="KoPub돋움체 Medium" panose="00000600000000000000" pitchFamily="2" charset="-127"/>
                </a:defRPr>
              </a:lvl1pPr>
            </a:lstStyle>
            <a:p>
              <a:pPr algn="ctr"/>
              <a:r>
                <a:rPr lang="ko-KR" altLang="en-US" sz="3000" b="1" dirty="0" smtClean="0">
                  <a:latin typeface="+mj-ea"/>
                  <a:ea typeface="+mj-ea"/>
                </a:rPr>
                <a:t>일본의 애니메이션 </a:t>
              </a:r>
              <a:r>
                <a:rPr lang="en-US" altLang="ko-KR" sz="3000" b="1" dirty="0" smtClean="0">
                  <a:latin typeface="+mj-ea"/>
                  <a:ea typeface="+mj-ea"/>
                </a:rPr>
                <a:t>(1950</a:t>
              </a:r>
              <a:r>
                <a:rPr lang="ko-KR" altLang="en-US" sz="3000" b="1" dirty="0" smtClean="0">
                  <a:latin typeface="+mj-ea"/>
                  <a:ea typeface="+mj-ea"/>
                </a:rPr>
                <a:t>년 대</a:t>
              </a:r>
              <a:r>
                <a:rPr lang="en-US" altLang="ko-KR" sz="3000" b="1" dirty="0" smtClean="0">
                  <a:latin typeface="+mj-ea"/>
                  <a:ea typeface="+mj-ea"/>
                </a:rPr>
                <a:t>)</a:t>
              </a:r>
              <a:endParaRPr lang="ko-KR" altLang="en-US" dirty="0">
                <a:ln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40816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내용 개체 틀 2"/>
          <p:cNvSpPr>
            <a:spLocks noGrp="1"/>
          </p:cNvSpPr>
          <p:nvPr>
            <p:ph idx="1"/>
          </p:nvPr>
        </p:nvSpPr>
        <p:spPr>
          <a:xfrm>
            <a:off x="240678" y="1140993"/>
            <a:ext cx="10952255" cy="5547674"/>
          </a:xfrm>
        </p:spPr>
        <p:txBody>
          <a:bodyPr>
            <a:noAutofit/>
          </a:bodyPr>
          <a:lstStyle/>
          <a:p>
            <a:pPr marL="342900" indent="-342900">
              <a:buBlip>
                <a:blip r:embed="rId2"/>
              </a:buBlip>
            </a:pPr>
            <a:endParaRPr lang="en-US" altLang="ko-KR" sz="3200" b="1" dirty="0" smtClean="0"/>
          </a:p>
          <a:p>
            <a:pPr marL="342900" indent="-342900">
              <a:buBlip>
                <a:blip r:embed="rId2"/>
              </a:buBlip>
            </a:pPr>
            <a:r>
              <a:rPr lang="en-US" altLang="ko-KR" sz="3200" b="1" dirty="0" smtClean="0"/>
              <a:t>‘</a:t>
            </a:r>
            <a:r>
              <a:rPr lang="ko-KR" altLang="en-US" sz="3200" b="1" dirty="0" err="1" smtClean="0"/>
              <a:t>토에이</a:t>
            </a:r>
            <a:r>
              <a:rPr lang="ko-KR" altLang="en-US" sz="3200" b="1" dirty="0" smtClean="0"/>
              <a:t> 동화</a:t>
            </a:r>
            <a:r>
              <a:rPr lang="en-US" altLang="ko-KR" sz="3200" b="1" dirty="0" smtClean="0"/>
              <a:t>’</a:t>
            </a:r>
            <a:r>
              <a:rPr lang="ko-KR" altLang="en-US" sz="3200" b="1" dirty="0" smtClean="0"/>
              <a:t>의 </a:t>
            </a:r>
            <a:r>
              <a:rPr lang="en-US" altLang="ko-KR" sz="3200" b="1" dirty="0" smtClean="0"/>
              <a:t>‘</a:t>
            </a:r>
            <a:r>
              <a:rPr lang="ko-KR" altLang="en-US" sz="3200" b="1" dirty="0" smtClean="0"/>
              <a:t>백 사전</a:t>
            </a:r>
            <a:r>
              <a:rPr lang="en-US" altLang="ko-KR" sz="3200" b="1" dirty="0" smtClean="0"/>
              <a:t>’ : </a:t>
            </a:r>
            <a:r>
              <a:rPr lang="ko-KR" altLang="en-US" sz="3200" b="1" dirty="0" smtClean="0"/>
              <a:t>장편 만화 영화를 방영</a:t>
            </a:r>
            <a:endParaRPr lang="en-US" altLang="ko-KR" sz="3200" b="1" dirty="0" smtClean="0"/>
          </a:p>
          <a:p>
            <a:pPr marL="800100" lvl="1" indent="-342900">
              <a:buBlip>
                <a:blip r:embed="rId2"/>
              </a:buBlip>
            </a:pPr>
            <a:endParaRPr lang="en-US" altLang="ko-KR" sz="3200" b="1" dirty="0" smtClean="0"/>
          </a:p>
          <a:p>
            <a:pPr marL="800100" lvl="1" indent="-342900">
              <a:buBlip>
                <a:blip r:embed="rId2"/>
              </a:buBlip>
            </a:pPr>
            <a:r>
              <a:rPr lang="en-US" altLang="ko-KR" sz="3200" b="1" dirty="0" smtClean="0"/>
              <a:t>‘</a:t>
            </a:r>
            <a:r>
              <a:rPr lang="ko-KR" altLang="en-US" sz="3200" b="1" dirty="0"/>
              <a:t>만수대과 </a:t>
            </a:r>
            <a:r>
              <a:rPr lang="ko-KR" altLang="en-US" sz="3200" b="1" dirty="0" err="1"/>
              <a:t>즈시</a:t>
            </a:r>
            <a:r>
              <a:rPr lang="ko-KR" altLang="en-US" sz="3200" b="1" dirty="0"/>
              <a:t> 오 마루</a:t>
            </a:r>
            <a:r>
              <a:rPr lang="en-US" altLang="ko-KR" sz="3200" b="1" dirty="0"/>
              <a:t>’</a:t>
            </a:r>
          </a:p>
          <a:p>
            <a:pPr marL="800100" lvl="1" indent="-342900">
              <a:buBlip>
                <a:blip r:embed="rId2"/>
              </a:buBlip>
            </a:pPr>
            <a:r>
              <a:rPr lang="en-US" altLang="ko-KR" sz="3200" b="1" dirty="0" smtClean="0"/>
              <a:t>‘</a:t>
            </a:r>
            <a:r>
              <a:rPr lang="ko-KR" altLang="en-US" sz="3200" b="1" dirty="0"/>
              <a:t>강아지 </a:t>
            </a:r>
            <a:r>
              <a:rPr lang="ko-KR" altLang="en-US" sz="3200" b="1" dirty="0" err="1"/>
              <a:t>츄신</a:t>
            </a:r>
            <a:r>
              <a:rPr lang="ko-KR" altLang="en-US" sz="3200" b="1" dirty="0"/>
              <a:t> 구라</a:t>
            </a:r>
            <a:r>
              <a:rPr lang="en-US" altLang="ko-KR" sz="3200" b="1" dirty="0"/>
              <a:t>’ </a:t>
            </a:r>
          </a:p>
          <a:p>
            <a:pPr marL="800100" lvl="1" indent="-342900">
              <a:buBlip>
                <a:blip r:embed="rId2"/>
              </a:buBlip>
            </a:pPr>
            <a:r>
              <a:rPr lang="en-US" altLang="ko-KR" sz="3200" b="1" dirty="0" smtClean="0"/>
              <a:t>‘</a:t>
            </a:r>
            <a:r>
              <a:rPr lang="ko-KR" altLang="en-US" sz="3200" b="1" dirty="0" err="1"/>
              <a:t>걸리버의</a:t>
            </a:r>
            <a:r>
              <a:rPr lang="ko-KR" altLang="en-US" sz="3200" b="1" dirty="0"/>
              <a:t> 우주 여행</a:t>
            </a:r>
            <a:r>
              <a:rPr lang="en-US" altLang="ko-KR" sz="3200" b="1" dirty="0"/>
              <a:t>’</a:t>
            </a:r>
          </a:p>
          <a:p>
            <a:pPr marL="800100" lvl="1" indent="-342900">
              <a:buBlip>
                <a:blip r:embed="rId2"/>
              </a:buBlip>
            </a:pPr>
            <a:r>
              <a:rPr lang="en-US" altLang="ko-KR" sz="3200" b="1" dirty="0" smtClean="0"/>
              <a:t>‘</a:t>
            </a:r>
            <a:r>
              <a:rPr lang="ko-KR" altLang="en-US" sz="3200" b="1" dirty="0"/>
              <a:t>태양의 왕자 </a:t>
            </a:r>
            <a:r>
              <a:rPr lang="ko-KR" altLang="en-US" sz="3200" b="1" dirty="0" err="1"/>
              <a:t>호루스의</a:t>
            </a:r>
            <a:r>
              <a:rPr lang="ko-KR" altLang="en-US" sz="3200" b="1" dirty="0"/>
              <a:t> </a:t>
            </a:r>
            <a:r>
              <a:rPr lang="ko-KR" altLang="en-US" sz="3200" b="1" dirty="0" err="1"/>
              <a:t>대모험</a:t>
            </a:r>
            <a:r>
              <a:rPr lang="en-US" altLang="ko-KR" sz="3200" b="1" dirty="0"/>
              <a:t>’</a:t>
            </a:r>
          </a:p>
          <a:p>
            <a:pPr marL="800100" lvl="1" indent="-342900">
              <a:buBlip>
                <a:blip r:embed="rId2"/>
              </a:buBlip>
            </a:pPr>
            <a:r>
              <a:rPr lang="en-US" altLang="ko-KR" sz="3200" b="1" dirty="0" smtClean="0"/>
              <a:t>‘</a:t>
            </a:r>
            <a:r>
              <a:rPr lang="ko-KR" altLang="en-US" sz="3200" b="1" dirty="0"/>
              <a:t>하늘을 나는 유령선</a:t>
            </a:r>
            <a:r>
              <a:rPr lang="en-US" altLang="ko-KR" sz="3200" b="1" dirty="0"/>
              <a:t>’</a:t>
            </a:r>
          </a:p>
          <a:p>
            <a:pPr marL="800100" lvl="1" indent="-342900">
              <a:buBlip>
                <a:blip r:embed="rId2"/>
              </a:buBlip>
            </a:pPr>
            <a:r>
              <a:rPr lang="en-US" altLang="ko-KR" sz="3200" b="1" dirty="0" smtClean="0"/>
              <a:t>‘</a:t>
            </a:r>
            <a:r>
              <a:rPr lang="ko-KR" altLang="en-US" sz="3200" b="1" dirty="0"/>
              <a:t>장화 신은 고양이</a:t>
            </a:r>
            <a:r>
              <a:rPr lang="en-US" altLang="ko-KR" sz="3200" b="1" dirty="0"/>
              <a:t>’ </a:t>
            </a:r>
            <a:endParaRPr lang="en-US" altLang="ja-JP" sz="3200" b="1" dirty="0" smtClean="0"/>
          </a:p>
          <a:p>
            <a:pPr marL="0" indent="0">
              <a:buNone/>
            </a:pPr>
            <a:endParaRPr lang="en-US" altLang="ja-JP" sz="3200" b="1" dirty="0"/>
          </a:p>
        </p:txBody>
      </p:sp>
      <p:grpSp>
        <p:nvGrpSpPr>
          <p:cNvPr id="33" name="그룹 32"/>
          <p:cNvGrpSpPr/>
          <p:nvPr/>
        </p:nvGrpSpPr>
        <p:grpSpPr>
          <a:xfrm>
            <a:off x="240678" y="192757"/>
            <a:ext cx="6547225" cy="948236"/>
            <a:chOff x="222755" y="192756"/>
            <a:chExt cx="3211042" cy="463181"/>
          </a:xfrm>
        </p:grpSpPr>
        <p:sp>
          <p:nvSpPr>
            <p:cNvPr id="34" name="타원 33"/>
            <p:cNvSpPr/>
            <p:nvPr/>
          </p:nvSpPr>
          <p:spPr>
            <a:xfrm>
              <a:off x="222755" y="192756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000" b="1" dirty="0"/>
                <a:t>2</a:t>
              </a:r>
              <a:endParaRPr lang="ko-KR" altLang="en-US" sz="30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5934" y="289042"/>
              <a:ext cx="2747863" cy="270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>
                <a:defRPr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0000600000000000000" pitchFamily="2" charset="-127"/>
                  <a:ea typeface="KoPub돋움체 Medium" panose="00000600000000000000" pitchFamily="2" charset="-127"/>
                </a:defRPr>
              </a:lvl1pPr>
            </a:lstStyle>
            <a:p>
              <a:pPr algn="ctr"/>
              <a:r>
                <a:rPr lang="ko-KR" altLang="en-US" sz="3000" b="1" dirty="0" smtClean="0">
                  <a:latin typeface="+mj-ea"/>
                  <a:ea typeface="+mj-ea"/>
                </a:rPr>
                <a:t>일본의 애니메이션 </a:t>
              </a:r>
              <a:r>
                <a:rPr lang="en-US" altLang="ko-KR" sz="3000" b="1" dirty="0" smtClean="0">
                  <a:latin typeface="+mj-ea"/>
                  <a:ea typeface="+mj-ea"/>
                </a:rPr>
                <a:t>(1960</a:t>
              </a:r>
              <a:r>
                <a:rPr lang="ko-KR" altLang="en-US" sz="3000" b="1" dirty="0" smtClean="0">
                  <a:latin typeface="+mj-ea"/>
                  <a:ea typeface="+mj-ea"/>
                </a:rPr>
                <a:t>년 대</a:t>
              </a:r>
              <a:r>
                <a:rPr lang="en-US" altLang="ko-KR" sz="3000" b="1" dirty="0" smtClean="0">
                  <a:latin typeface="+mj-ea"/>
                  <a:ea typeface="+mj-ea"/>
                </a:rPr>
                <a:t>)</a:t>
              </a:r>
              <a:endParaRPr lang="ko-KR" altLang="en-US" dirty="0">
                <a:ln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22830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내용 개체 틀 2"/>
          <p:cNvSpPr>
            <a:spLocks noGrp="1"/>
          </p:cNvSpPr>
          <p:nvPr>
            <p:ph idx="1"/>
          </p:nvPr>
        </p:nvSpPr>
        <p:spPr>
          <a:xfrm>
            <a:off x="240678" y="1346199"/>
            <a:ext cx="10952255" cy="5139267"/>
          </a:xfrm>
        </p:spPr>
        <p:txBody>
          <a:bodyPr>
            <a:norm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ko-KR" altLang="en-US" sz="4000" b="1" dirty="0" err="1" smtClean="0"/>
              <a:t>토에이</a:t>
            </a:r>
            <a:r>
              <a:rPr lang="ko-KR" altLang="en-US" sz="4000" b="1" dirty="0" smtClean="0"/>
              <a:t> </a:t>
            </a:r>
            <a:r>
              <a:rPr lang="ko-KR" altLang="en-US" sz="4000" b="1" dirty="0"/>
              <a:t>만화 축제</a:t>
            </a:r>
            <a:r>
              <a:rPr lang="en-US" altLang="ko-KR" sz="4000" b="1" dirty="0"/>
              <a:t>’ </a:t>
            </a:r>
            <a:r>
              <a:rPr lang="ko-KR" altLang="en-US" sz="4000" b="1" dirty="0"/>
              <a:t>등 설날의 클래식 영화로 </a:t>
            </a:r>
            <a:r>
              <a:rPr lang="ko-KR" altLang="en-US" sz="4000" b="1" dirty="0" smtClean="0"/>
              <a:t>  </a:t>
            </a:r>
            <a:endParaRPr lang="en-US" altLang="ko-KR" sz="4000" b="1" dirty="0" smtClean="0"/>
          </a:p>
          <a:p>
            <a:pPr marL="0" indent="0">
              <a:buNone/>
            </a:pPr>
            <a:r>
              <a:rPr lang="en-US" altLang="ko-KR" sz="4000" b="1" dirty="0"/>
              <a:t> </a:t>
            </a:r>
            <a:r>
              <a:rPr lang="en-US" altLang="ko-KR" sz="4000" b="1" dirty="0" smtClean="0"/>
              <a:t>  </a:t>
            </a:r>
            <a:r>
              <a:rPr lang="ko-KR" altLang="en-US" sz="4000" b="1" dirty="0" err="1" smtClean="0"/>
              <a:t>저연령층을</a:t>
            </a:r>
            <a:r>
              <a:rPr lang="ko-KR" altLang="en-US" sz="4000" b="1" dirty="0" smtClean="0"/>
              <a:t> </a:t>
            </a:r>
            <a:r>
              <a:rPr lang="ko-KR" altLang="en-US" sz="4000" b="1" dirty="0"/>
              <a:t>위해 </a:t>
            </a:r>
            <a:r>
              <a:rPr lang="ko-KR" altLang="en-US" sz="4000" b="1" dirty="0" smtClean="0"/>
              <a:t>보급</a:t>
            </a:r>
            <a:r>
              <a:rPr lang="en-US" altLang="ko-KR" sz="4000" b="1" dirty="0" smtClean="0"/>
              <a:t> </a:t>
            </a:r>
            <a:endParaRPr lang="en-US" altLang="ko-KR" sz="4000" b="1" dirty="0"/>
          </a:p>
          <a:p>
            <a:pPr marL="0" indent="0">
              <a:buNone/>
            </a:pPr>
            <a:r>
              <a:rPr lang="en-US" altLang="ko-KR" sz="4000" b="1" dirty="0" smtClean="0"/>
              <a:t> </a:t>
            </a:r>
          </a:p>
          <a:p>
            <a:pPr marL="342900" indent="-342900">
              <a:buBlip>
                <a:blip r:embed="rId2"/>
              </a:buBlip>
            </a:pPr>
            <a:r>
              <a:rPr lang="en-US" altLang="ko-KR" sz="4000" b="1" dirty="0" smtClean="0"/>
              <a:t>16mm </a:t>
            </a:r>
            <a:r>
              <a:rPr lang="ko-KR" altLang="en-US" sz="4000" b="1" dirty="0"/>
              <a:t>필름으로 초등학교 상영회 등에 대출 </a:t>
            </a:r>
            <a:endParaRPr lang="en-US" altLang="ko-KR" sz="4000" b="1" dirty="0" smtClean="0"/>
          </a:p>
          <a:p>
            <a:pPr marL="0" indent="0">
              <a:buNone/>
            </a:pPr>
            <a:r>
              <a:rPr lang="en-US" altLang="ja-JP" sz="4000" b="1" dirty="0" smtClean="0"/>
              <a:t>   → </a:t>
            </a:r>
            <a:r>
              <a:rPr lang="ko-KR" altLang="en-US" sz="4000" b="1" dirty="0" smtClean="0">
                <a:solidFill>
                  <a:srgbClr val="0070C0"/>
                </a:solidFill>
              </a:rPr>
              <a:t>많은 </a:t>
            </a:r>
            <a:r>
              <a:rPr lang="ko-KR" altLang="en-US" sz="4000" b="1" dirty="0">
                <a:solidFill>
                  <a:srgbClr val="0070C0"/>
                </a:solidFill>
              </a:rPr>
              <a:t>어린이들이 </a:t>
            </a:r>
            <a:r>
              <a:rPr lang="ko-KR" altLang="en-US" sz="4000" b="1" dirty="0" smtClean="0">
                <a:solidFill>
                  <a:srgbClr val="0070C0"/>
                </a:solidFill>
              </a:rPr>
              <a:t>감상할 </a:t>
            </a:r>
            <a:r>
              <a:rPr lang="ko-KR" altLang="en-US" sz="4000" b="1" dirty="0">
                <a:solidFill>
                  <a:srgbClr val="0070C0"/>
                </a:solidFill>
              </a:rPr>
              <a:t>수 있는 기회</a:t>
            </a:r>
            <a:endParaRPr lang="en-US" altLang="ko-KR" sz="4000" b="1" dirty="0">
              <a:solidFill>
                <a:srgbClr val="0070C0"/>
              </a:solidFill>
            </a:endParaRPr>
          </a:p>
          <a:p>
            <a:pPr marL="342900" indent="-342900">
              <a:buBlip>
                <a:blip r:embed="rId2"/>
              </a:buBlip>
            </a:pPr>
            <a:endParaRPr lang="en-US" altLang="ko-KR" sz="3600" b="1" dirty="0"/>
          </a:p>
          <a:p>
            <a:pPr marL="342900" indent="-342900">
              <a:buBlip>
                <a:blip r:embed="rId2"/>
              </a:buBlip>
            </a:pPr>
            <a:endParaRPr lang="en-US" altLang="ko-KR" sz="3600" b="1" dirty="0"/>
          </a:p>
          <a:p>
            <a:pPr marL="0" indent="0">
              <a:buNone/>
            </a:pPr>
            <a:endParaRPr lang="en-US" altLang="ja-JP" sz="3600" b="1" dirty="0"/>
          </a:p>
          <a:p>
            <a:pPr marL="0" indent="0">
              <a:buNone/>
            </a:pPr>
            <a:endParaRPr lang="en-US" altLang="ja-JP" sz="3600" b="1" dirty="0"/>
          </a:p>
        </p:txBody>
      </p:sp>
      <p:grpSp>
        <p:nvGrpSpPr>
          <p:cNvPr id="33" name="그룹 32"/>
          <p:cNvGrpSpPr/>
          <p:nvPr/>
        </p:nvGrpSpPr>
        <p:grpSpPr>
          <a:xfrm>
            <a:off x="240678" y="192757"/>
            <a:ext cx="6547223" cy="948236"/>
            <a:chOff x="222755" y="192756"/>
            <a:chExt cx="3211041" cy="463181"/>
          </a:xfrm>
        </p:grpSpPr>
        <p:sp>
          <p:nvSpPr>
            <p:cNvPr id="34" name="타원 33"/>
            <p:cNvSpPr/>
            <p:nvPr/>
          </p:nvSpPr>
          <p:spPr>
            <a:xfrm>
              <a:off x="222755" y="192756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000" b="1" dirty="0"/>
                <a:t>2</a:t>
              </a:r>
              <a:endParaRPr lang="ko-KR" altLang="en-US" sz="30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5933" y="289042"/>
              <a:ext cx="2747863" cy="270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>
                <a:defRPr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0000600000000000000" pitchFamily="2" charset="-127"/>
                  <a:ea typeface="KoPub돋움체 Medium" panose="00000600000000000000" pitchFamily="2" charset="-127"/>
                </a:defRPr>
              </a:lvl1pPr>
            </a:lstStyle>
            <a:p>
              <a:pPr algn="ctr"/>
              <a:r>
                <a:rPr lang="ko-KR" altLang="en-US" sz="3000" b="1" dirty="0" smtClean="0">
                  <a:latin typeface="+mj-ea"/>
                  <a:ea typeface="+mj-ea"/>
                </a:rPr>
                <a:t>일본의 애니메이션 </a:t>
              </a:r>
              <a:r>
                <a:rPr lang="en-US" altLang="ko-KR" sz="3000" b="1" dirty="0" smtClean="0">
                  <a:latin typeface="+mj-ea"/>
                  <a:ea typeface="+mj-ea"/>
                </a:rPr>
                <a:t>(1960</a:t>
              </a:r>
              <a:r>
                <a:rPr lang="ko-KR" altLang="en-US" sz="3000" b="1" dirty="0" smtClean="0">
                  <a:latin typeface="+mj-ea"/>
                  <a:ea typeface="+mj-ea"/>
                </a:rPr>
                <a:t>년 대</a:t>
              </a:r>
              <a:r>
                <a:rPr lang="en-US" altLang="ko-KR" sz="3000" b="1" dirty="0" smtClean="0">
                  <a:latin typeface="+mj-ea"/>
                  <a:ea typeface="+mj-ea"/>
                </a:rPr>
                <a:t>)</a:t>
              </a:r>
              <a:endParaRPr lang="ko-KR" altLang="en-US" dirty="0">
                <a:ln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40816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내용 개체 틀 2"/>
          <p:cNvSpPr>
            <a:spLocks noGrp="1"/>
          </p:cNvSpPr>
          <p:nvPr>
            <p:ph idx="1"/>
          </p:nvPr>
        </p:nvSpPr>
        <p:spPr>
          <a:xfrm>
            <a:off x="240678" y="1346199"/>
            <a:ext cx="10952255" cy="5139267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Blip>
                <a:blip r:embed="rId2"/>
              </a:buBlip>
            </a:pPr>
            <a:r>
              <a:rPr lang="en-US" altLang="ko-KR" sz="3900" b="1" dirty="0" smtClean="0"/>
              <a:t>1963</a:t>
            </a:r>
            <a:r>
              <a:rPr lang="ko-KR" altLang="en-US" sz="3900" b="1" dirty="0" smtClean="0"/>
              <a:t>년 </a:t>
            </a:r>
            <a:r>
              <a:rPr lang="en-US" altLang="ko-KR" sz="3900" b="1" dirty="0" smtClean="0"/>
              <a:t>: ‘</a:t>
            </a:r>
            <a:r>
              <a:rPr lang="ko-KR" altLang="en-US" sz="3900" b="1" dirty="0" smtClean="0"/>
              <a:t>무시 프로덕션</a:t>
            </a:r>
            <a:r>
              <a:rPr lang="en-US" altLang="ko-KR" sz="3900" b="1" dirty="0" smtClean="0"/>
              <a:t>’</a:t>
            </a:r>
            <a:r>
              <a:rPr lang="ko-KR" altLang="en-US" sz="3900" b="1" dirty="0" smtClean="0"/>
              <a:t>이 </a:t>
            </a:r>
            <a:r>
              <a:rPr lang="ko-KR" altLang="en-US" sz="3900" b="1" dirty="0" smtClean="0">
                <a:solidFill>
                  <a:srgbClr val="0070C0"/>
                </a:solidFill>
              </a:rPr>
              <a:t>일본 최초의 </a:t>
            </a:r>
            <a:r>
              <a:rPr lang="en-US" altLang="ko-KR" sz="3900" b="1" dirty="0" smtClean="0">
                <a:solidFill>
                  <a:srgbClr val="0070C0"/>
                </a:solidFill>
              </a:rPr>
              <a:t>TV</a:t>
            </a:r>
            <a:r>
              <a:rPr lang="ko-KR" altLang="en-US" sz="3900" b="1" dirty="0" smtClean="0">
                <a:solidFill>
                  <a:srgbClr val="0070C0"/>
                </a:solidFill>
              </a:rPr>
              <a:t>애니</a:t>
            </a:r>
            <a:endParaRPr lang="en-US" altLang="ko-KR" sz="39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ko-KR" sz="3900" b="1" dirty="0"/>
              <a:t> </a:t>
            </a:r>
            <a:r>
              <a:rPr lang="en-US" altLang="ko-KR" sz="3900" b="1" dirty="0" smtClean="0"/>
              <a:t>  </a:t>
            </a:r>
            <a:r>
              <a:rPr lang="ko-KR" altLang="en-US" sz="3900" b="1" dirty="0" err="1" smtClean="0"/>
              <a:t>메이션</a:t>
            </a:r>
            <a:r>
              <a:rPr lang="ko-KR" altLang="en-US" sz="3900" b="1" dirty="0" smtClean="0"/>
              <a:t> </a:t>
            </a:r>
            <a:r>
              <a:rPr lang="en-US" altLang="ko-KR" sz="3900" b="1" dirty="0" smtClean="0"/>
              <a:t>‘</a:t>
            </a:r>
            <a:r>
              <a:rPr lang="ko-KR" altLang="en-US" sz="3900" b="1" dirty="0" smtClean="0"/>
              <a:t>철완 아톰</a:t>
            </a:r>
            <a:r>
              <a:rPr lang="en-US" altLang="ko-KR" sz="3900" b="1" dirty="0" smtClean="0"/>
              <a:t>’</a:t>
            </a:r>
            <a:r>
              <a:rPr lang="ko-KR" altLang="en-US" sz="3900" b="1" dirty="0" smtClean="0"/>
              <a:t> 제작 </a:t>
            </a:r>
            <a:endParaRPr lang="en-US" altLang="ko-KR" sz="3900" b="1" dirty="0" smtClean="0"/>
          </a:p>
          <a:p>
            <a:pPr marL="800100" lvl="1" indent="-342900">
              <a:buBlip>
                <a:blip r:embed="rId2"/>
              </a:buBlip>
            </a:pPr>
            <a:endParaRPr lang="en-US" altLang="ko-KR" sz="3900" b="1" dirty="0" smtClean="0"/>
          </a:p>
          <a:p>
            <a:pPr marL="800100" lvl="1" indent="-342900">
              <a:buBlip>
                <a:blip r:embed="rId2"/>
              </a:buBlip>
            </a:pPr>
            <a:r>
              <a:rPr lang="en-US" altLang="ko-KR" sz="3900" b="1" dirty="0" smtClean="0"/>
              <a:t>1964</a:t>
            </a:r>
            <a:r>
              <a:rPr lang="ko-KR" altLang="en-US" sz="3900" b="1" dirty="0" smtClean="0"/>
              <a:t>년 </a:t>
            </a:r>
            <a:r>
              <a:rPr lang="en-US" altLang="ko-KR" sz="3900" b="1" dirty="0" smtClean="0"/>
              <a:t>: ‘</a:t>
            </a:r>
            <a:r>
              <a:rPr lang="ko-KR" altLang="en-US" sz="3900" b="1" dirty="0" smtClean="0"/>
              <a:t>철완 아톰 우주의 용사</a:t>
            </a:r>
            <a:r>
              <a:rPr lang="en-US" altLang="ko-KR" sz="3900" b="1" dirty="0" smtClean="0"/>
              <a:t>’</a:t>
            </a:r>
            <a:r>
              <a:rPr lang="ko-KR" altLang="en-US" sz="3900" b="1" dirty="0" smtClean="0"/>
              <a:t>로 영화화</a:t>
            </a:r>
            <a:endParaRPr lang="en-US" altLang="ko-KR" sz="3900" b="1" dirty="0" smtClean="0"/>
          </a:p>
          <a:p>
            <a:pPr marL="342900" indent="-342900">
              <a:buBlip>
                <a:blip r:embed="rId2"/>
              </a:buBlip>
            </a:pPr>
            <a:endParaRPr lang="en-US" altLang="ko-KR" sz="3900" b="1" dirty="0" smtClean="0"/>
          </a:p>
          <a:p>
            <a:pPr marL="342900" indent="-342900">
              <a:buBlip>
                <a:blip r:embed="rId2"/>
              </a:buBlip>
            </a:pPr>
            <a:r>
              <a:rPr lang="en-US" altLang="ko-KR" sz="3900" b="1" dirty="0" smtClean="0"/>
              <a:t>1966</a:t>
            </a:r>
            <a:r>
              <a:rPr lang="ko-KR" altLang="en-US" sz="3900" b="1" dirty="0" smtClean="0"/>
              <a:t>년 </a:t>
            </a:r>
            <a:r>
              <a:rPr lang="en-US" altLang="ko-KR" sz="3900" b="1" dirty="0" smtClean="0"/>
              <a:t>: ‘</a:t>
            </a:r>
            <a:r>
              <a:rPr lang="ko-KR" altLang="en-US" sz="3900" b="1" dirty="0" smtClean="0"/>
              <a:t>사이보그 </a:t>
            </a:r>
            <a:r>
              <a:rPr lang="en-US" altLang="ko-KR" sz="3900" b="1" dirty="0" smtClean="0"/>
              <a:t>009’</a:t>
            </a:r>
            <a:r>
              <a:rPr lang="ko-KR" altLang="en-US" sz="3900" b="1" dirty="0" smtClean="0"/>
              <a:t>에서는 </a:t>
            </a:r>
            <a:r>
              <a:rPr lang="ko-KR" altLang="en-US" sz="3900" b="1" dirty="0" err="1" smtClean="0"/>
              <a:t>리미티드</a:t>
            </a:r>
            <a:r>
              <a:rPr lang="ko-KR" altLang="en-US" sz="3900" b="1" dirty="0" smtClean="0"/>
              <a:t> </a:t>
            </a:r>
            <a:r>
              <a:rPr lang="ko-KR" altLang="en-US" sz="3900" b="1" dirty="0" err="1" smtClean="0"/>
              <a:t>에디션을</a:t>
            </a:r>
            <a:r>
              <a:rPr lang="ko-KR" altLang="en-US" sz="3900" b="1" dirty="0" smtClean="0"/>
              <a:t> </a:t>
            </a:r>
            <a:endParaRPr lang="en-US" altLang="ko-KR" sz="3900" b="1" dirty="0" smtClean="0"/>
          </a:p>
          <a:p>
            <a:pPr marL="0" indent="0">
              <a:buNone/>
            </a:pPr>
            <a:r>
              <a:rPr lang="ko-KR" altLang="en-US" sz="3900" b="1" dirty="0" smtClean="0"/>
              <a:t>    응용</a:t>
            </a:r>
            <a:r>
              <a:rPr lang="en-US" altLang="ko-KR" sz="3900" b="1" dirty="0" smtClean="0"/>
              <a:t>, 3</a:t>
            </a:r>
            <a:r>
              <a:rPr lang="ko-KR" altLang="en-US" sz="3900" b="1" dirty="0" smtClean="0"/>
              <a:t>시간 이상의 작품 → </a:t>
            </a:r>
            <a:r>
              <a:rPr lang="en-US" altLang="ko-KR" sz="3900" b="1" dirty="0" smtClean="0"/>
              <a:t>TV </a:t>
            </a:r>
            <a:r>
              <a:rPr lang="ko-KR" altLang="en-US" sz="3900" b="1" dirty="0" smtClean="0"/>
              <a:t>애니메이션의 </a:t>
            </a:r>
            <a:endParaRPr lang="en-US" altLang="ko-KR" sz="3900" b="1" dirty="0" smtClean="0"/>
          </a:p>
          <a:p>
            <a:pPr marL="0" indent="0">
              <a:buNone/>
            </a:pPr>
            <a:r>
              <a:rPr lang="en-US" altLang="ko-KR" sz="3900" b="1" dirty="0"/>
              <a:t> </a:t>
            </a:r>
            <a:r>
              <a:rPr lang="en-US" altLang="ko-KR" sz="3900" b="1" dirty="0" smtClean="0"/>
              <a:t>   </a:t>
            </a:r>
            <a:r>
              <a:rPr lang="ko-KR" altLang="en-US" sz="3900" b="1" dirty="0" smtClean="0"/>
              <a:t>중간 지위로 </a:t>
            </a:r>
            <a:r>
              <a:rPr lang="en-US" altLang="ko-KR" sz="3900" b="1" dirty="0" smtClean="0"/>
              <a:t>B </a:t>
            </a:r>
            <a:r>
              <a:rPr lang="ko-KR" altLang="en-US" sz="3900" b="1" dirty="0" smtClean="0"/>
              <a:t>작품이라고 불림</a:t>
            </a:r>
            <a:endParaRPr lang="en-US" altLang="ko-KR" sz="3900" b="1" dirty="0" smtClean="0"/>
          </a:p>
          <a:p>
            <a:pPr marL="342900" indent="-342900">
              <a:buBlip>
                <a:blip r:embed="rId2"/>
              </a:buBlip>
            </a:pPr>
            <a:endParaRPr lang="en-US" altLang="ko-KR" sz="3900" b="1" dirty="0" smtClean="0"/>
          </a:p>
          <a:p>
            <a:pPr marL="800100" lvl="1" indent="-342900">
              <a:buBlip>
                <a:blip r:embed="rId2"/>
              </a:buBlip>
            </a:pPr>
            <a:r>
              <a:rPr lang="ko-KR" altLang="en-US" sz="3900" b="1" dirty="0" smtClean="0"/>
              <a:t>기존의 풀 애니메이션 </a:t>
            </a:r>
            <a:r>
              <a:rPr lang="en-US" altLang="ko-KR" sz="3900" b="1" dirty="0" smtClean="0"/>
              <a:t>: A </a:t>
            </a:r>
            <a:r>
              <a:rPr lang="ko-KR" altLang="en-US" sz="3900" b="1" dirty="0" smtClean="0"/>
              <a:t>작품</a:t>
            </a:r>
            <a:endParaRPr lang="en-US" altLang="ko-KR" sz="3900" b="1" dirty="0" smtClean="0"/>
          </a:p>
          <a:p>
            <a:pPr marL="342900" indent="-342900">
              <a:buBlip>
                <a:blip r:embed="rId2"/>
              </a:buBlip>
            </a:pPr>
            <a:endParaRPr lang="en-US" altLang="ko-KR" sz="3600" b="1" dirty="0"/>
          </a:p>
          <a:p>
            <a:pPr marL="0" indent="0">
              <a:buNone/>
            </a:pPr>
            <a:endParaRPr lang="en-US" altLang="ja-JP" sz="3600" b="1" dirty="0"/>
          </a:p>
          <a:p>
            <a:pPr marL="0" indent="0">
              <a:buNone/>
            </a:pPr>
            <a:endParaRPr lang="en-US" altLang="ja-JP" sz="3600" b="1" dirty="0"/>
          </a:p>
        </p:txBody>
      </p:sp>
      <p:grpSp>
        <p:nvGrpSpPr>
          <p:cNvPr id="33" name="그룹 32"/>
          <p:cNvGrpSpPr/>
          <p:nvPr/>
        </p:nvGrpSpPr>
        <p:grpSpPr>
          <a:xfrm>
            <a:off x="240678" y="192757"/>
            <a:ext cx="7056986" cy="948236"/>
            <a:chOff x="222755" y="192756"/>
            <a:chExt cx="3461049" cy="463181"/>
          </a:xfrm>
        </p:grpSpPr>
        <p:sp>
          <p:nvSpPr>
            <p:cNvPr id="34" name="타원 33"/>
            <p:cNvSpPr/>
            <p:nvPr/>
          </p:nvSpPr>
          <p:spPr>
            <a:xfrm>
              <a:off x="222755" y="192756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000" b="1" dirty="0"/>
                <a:t>2</a:t>
              </a:r>
              <a:endParaRPr lang="ko-KR" altLang="en-US" sz="30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5936" y="289042"/>
              <a:ext cx="2997868" cy="270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>
                <a:defRPr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0000600000000000000" pitchFamily="2" charset="-127"/>
                  <a:ea typeface="KoPub돋움체 Medium" panose="00000600000000000000" pitchFamily="2" charset="-127"/>
                </a:defRPr>
              </a:lvl1pPr>
            </a:lstStyle>
            <a:p>
              <a:pPr algn="ctr"/>
              <a:r>
                <a:rPr lang="ko-KR" altLang="en-US" sz="3000" b="1" dirty="0" smtClean="0">
                  <a:latin typeface="+mj-ea"/>
                  <a:ea typeface="+mj-ea"/>
                </a:rPr>
                <a:t>텔레비전 애니메이션 시대의 개막</a:t>
              </a:r>
              <a:endParaRPr lang="ko-KR" altLang="en-US" dirty="0">
                <a:ln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48823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내용 개체 틀 2"/>
          <p:cNvSpPr>
            <a:spLocks noGrp="1"/>
          </p:cNvSpPr>
          <p:nvPr>
            <p:ph idx="1"/>
          </p:nvPr>
        </p:nvSpPr>
        <p:spPr>
          <a:xfrm>
            <a:off x="240678" y="1346199"/>
            <a:ext cx="11951322" cy="5139267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Blip>
                <a:blip r:embed="rId2"/>
              </a:buBlip>
            </a:pPr>
            <a:r>
              <a:rPr lang="en-US" altLang="ko-KR" sz="3800" b="1" dirty="0" smtClean="0"/>
              <a:t>1984</a:t>
            </a:r>
            <a:r>
              <a:rPr lang="ko-KR" altLang="en-US" sz="3800" b="1" dirty="0" smtClean="0"/>
              <a:t>년 </a:t>
            </a:r>
            <a:r>
              <a:rPr lang="en-US" altLang="ko-KR" sz="3800" b="1" dirty="0" smtClean="0"/>
              <a:t>: </a:t>
            </a:r>
            <a:r>
              <a:rPr lang="ko-KR" altLang="en-US" sz="3800" b="1" dirty="0" smtClean="0"/>
              <a:t>도쿄 대학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도쿄 공업 대학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게이오 대학이 실험</a:t>
            </a:r>
            <a:endParaRPr lang="en-US" altLang="ko-KR" sz="3800" b="1" dirty="0" smtClean="0"/>
          </a:p>
          <a:p>
            <a:pPr marL="0" indent="0">
              <a:buNone/>
            </a:pPr>
            <a:r>
              <a:rPr lang="en-US" altLang="ko-KR" sz="3800" b="1" dirty="0"/>
              <a:t> </a:t>
            </a:r>
            <a:r>
              <a:rPr lang="en-US" altLang="ko-KR" sz="3800" b="1" dirty="0" smtClean="0"/>
              <a:t>  </a:t>
            </a:r>
            <a:r>
              <a:rPr lang="ko-KR" altLang="en-US" sz="3800" b="1" dirty="0" smtClean="0"/>
              <a:t>적으로 컴퓨터 </a:t>
            </a:r>
            <a:r>
              <a:rPr lang="en-US" altLang="ko-KR" sz="3800" b="1" dirty="0" smtClean="0"/>
              <a:t>UUCP</a:t>
            </a:r>
            <a:r>
              <a:rPr lang="ko-KR" altLang="en-US" sz="3800" b="1" dirty="0" smtClean="0"/>
              <a:t>를 맺은 </a:t>
            </a:r>
            <a:r>
              <a:rPr lang="en-US" altLang="ko-KR" sz="3800" b="1" dirty="0" smtClean="0">
                <a:solidFill>
                  <a:srgbClr val="0070C0"/>
                </a:solidFill>
              </a:rPr>
              <a:t>JUNET</a:t>
            </a:r>
            <a:r>
              <a:rPr lang="en-US" altLang="ko-KR" sz="3800" b="1" dirty="0" smtClean="0"/>
              <a:t> </a:t>
            </a:r>
          </a:p>
          <a:p>
            <a:pPr marL="0" indent="0">
              <a:buNone/>
            </a:pPr>
            <a:r>
              <a:rPr lang="en-US" altLang="ko-KR" sz="3800" b="1" dirty="0" smtClean="0"/>
              <a:t>   → </a:t>
            </a:r>
            <a:r>
              <a:rPr lang="ko-KR" altLang="en-US" sz="3800" b="1" dirty="0" smtClean="0"/>
              <a:t>많은 대학과 연구 기관이 참가해 네트워크가 퍼짐</a:t>
            </a:r>
            <a:endParaRPr lang="en-US" altLang="ko-KR" sz="3800" b="1" dirty="0" smtClean="0"/>
          </a:p>
          <a:p>
            <a:pPr marL="342900" indent="-342900">
              <a:buBlip>
                <a:blip r:embed="rId2"/>
              </a:buBlip>
            </a:pPr>
            <a:endParaRPr lang="en-US" altLang="ko-KR" sz="3800" b="1" dirty="0"/>
          </a:p>
          <a:p>
            <a:pPr marL="342900" indent="-342900">
              <a:buBlip>
                <a:blip r:embed="rId2"/>
              </a:buBlip>
            </a:pPr>
            <a:r>
              <a:rPr lang="en-US" altLang="ko-KR" sz="3800" b="1" dirty="0" smtClean="0"/>
              <a:t> 1988</a:t>
            </a:r>
            <a:r>
              <a:rPr lang="ko-KR" altLang="en-US" sz="3800" b="1" dirty="0" smtClean="0"/>
              <a:t>년 </a:t>
            </a:r>
            <a:endParaRPr lang="en-US" altLang="ko-KR" sz="3800" b="1" dirty="0"/>
          </a:p>
          <a:p>
            <a:pPr marL="800100" lvl="1" indent="-342900">
              <a:buBlip>
                <a:blip r:embed="rId2"/>
              </a:buBlip>
            </a:pPr>
            <a:endParaRPr lang="en-US" altLang="ko-KR" sz="3800" b="1" dirty="0" smtClean="0"/>
          </a:p>
          <a:p>
            <a:pPr marL="800100" lvl="1" indent="-342900">
              <a:buBlip>
                <a:blip r:embed="rId2"/>
              </a:buBlip>
            </a:pPr>
            <a:r>
              <a:rPr lang="en-US" altLang="ko-KR" sz="3800" b="1" dirty="0" smtClean="0">
                <a:solidFill>
                  <a:srgbClr val="0070C0"/>
                </a:solidFill>
              </a:rPr>
              <a:t>WIDE</a:t>
            </a:r>
            <a:r>
              <a:rPr lang="ko-KR" altLang="en-US" sz="3800" b="1" dirty="0" smtClean="0">
                <a:solidFill>
                  <a:srgbClr val="0070C0"/>
                </a:solidFill>
              </a:rPr>
              <a:t>프로젝트 </a:t>
            </a:r>
            <a:r>
              <a:rPr lang="ko-KR" altLang="en-US" sz="3800" b="1" dirty="0" smtClean="0"/>
              <a:t>시행</a:t>
            </a:r>
            <a:r>
              <a:rPr lang="en-US" altLang="ko-KR" sz="3800" b="1" dirty="0" smtClean="0"/>
              <a:t> </a:t>
            </a:r>
          </a:p>
          <a:p>
            <a:pPr marL="800100" lvl="1" indent="-342900">
              <a:buBlip>
                <a:blip r:embed="rId2"/>
              </a:buBlip>
            </a:pPr>
            <a:r>
              <a:rPr lang="ko-KR" altLang="en-US" sz="3800" b="1" dirty="0" smtClean="0"/>
              <a:t>일본에서 처음으로 </a:t>
            </a:r>
            <a:r>
              <a:rPr lang="en-US" altLang="ko-KR" sz="3800" b="1" dirty="0" smtClean="0"/>
              <a:t>IP </a:t>
            </a:r>
            <a:r>
              <a:rPr lang="ko-KR" altLang="en-US" sz="3800" b="1" dirty="0" smtClean="0"/>
              <a:t>연결을 통해 인터넷에 참가</a:t>
            </a:r>
            <a:endParaRPr lang="en-US" altLang="ko-KR" sz="3800" b="1" dirty="0" smtClean="0"/>
          </a:p>
          <a:p>
            <a:pPr marL="800100" lvl="1" indent="-342900">
              <a:buBlip>
                <a:blip r:embed="rId2"/>
              </a:buBlip>
            </a:pPr>
            <a:r>
              <a:rPr lang="en-US" altLang="ko-KR" sz="3800" b="1" dirty="0" smtClean="0"/>
              <a:t>NTT</a:t>
            </a:r>
            <a:r>
              <a:rPr lang="ko-KR" altLang="en-US" sz="3800" b="1" dirty="0" smtClean="0"/>
              <a:t>가 일본의 주요 도시를 맺음</a:t>
            </a:r>
            <a:r>
              <a:rPr lang="en-US" altLang="ko-KR" sz="3800" b="1" dirty="0" smtClean="0"/>
              <a:t>, </a:t>
            </a:r>
            <a:r>
              <a:rPr lang="ko-KR" altLang="en-US" sz="3800" b="1" dirty="0" err="1" smtClean="0"/>
              <a:t>광케이블망</a:t>
            </a:r>
            <a:r>
              <a:rPr lang="ko-KR" altLang="en-US" sz="3800" b="1" dirty="0" smtClean="0"/>
              <a:t> 완성</a:t>
            </a:r>
            <a:r>
              <a:rPr lang="en-US" altLang="ko-KR" sz="3800" b="1" dirty="0" smtClean="0"/>
              <a:t> </a:t>
            </a:r>
          </a:p>
          <a:p>
            <a:pPr marL="342900" indent="-342900">
              <a:buBlip>
                <a:blip r:embed="rId2"/>
              </a:buBlip>
            </a:pPr>
            <a:endParaRPr lang="en-US" altLang="ko-KR" sz="3800" b="1" dirty="0"/>
          </a:p>
          <a:p>
            <a:pPr marL="342900" indent="-342900">
              <a:buBlip>
                <a:blip r:embed="rId2"/>
              </a:buBlip>
            </a:pPr>
            <a:r>
              <a:rPr lang="en-US" altLang="ko-KR" sz="3800" b="1" dirty="0" smtClean="0"/>
              <a:t>WIDE </a:t>
            </a:r>
            <a:r>
              <a:rPr lang="ko-KR" altLang="en-US" sz="3800" b="1" dirty="0" smtClean="0"/>
              <a:t>프로젝트 </a:t>
            </a:r>
            <a:r>
              <a:rPr lang="en-US" altLang="ko-KR" sz="3800" b="1" dirty="0" smtClean="0"/>
              <a:t>: </a:t>
            </a:r>
            <a:r>
              <a:rPr lang="ko-KR" altLang="en-US" sz="3800" b="1" dirty="0" smtClean="0"/>
              <a:t>여러 대학 간에 결성된 인터넷에 대한 </a:t>
            </a:r>
            <a:endParaRPr lang="en-US" altLang="ko-KR" sz="3800" b="1" dirty="0" smtClean="0"/>
          </a:p>
          <a:p>
            <a:pPr marL="0" indent="0">
              <a:buNone/>
            </a:pPr>
            <a:r>
              <a:rPr lang="en-US" altLang="ko-KR" sz="3800" b="1" dirty="0"/>
              <a:t> </a:t>
            </a:r>
            <a:r>
              <a:rPr lang="en-US" altLang="ko-KR" sz="3800" b="1" dirty="0" smtClean="0"/>
              <a:t>                        </a:t>
            </a:r>
            <a:r>
              <a:rPr lang="ko-KR" altLang="en-US" sz="3800" b="1" dirty="0" smtClean="0"/>
              <a:t>연구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운용 프로젝트</a:t>
            </a:r>
            <a:endParaRPr lang="en-US" altLang="ko-KR" sz="3800" b="1" dirty="0"/>
          </a:p>
          <a:p>
            <a:pPr marL="0" indent="0">
              <a:buNone/>
            </a:pPr>
            <a:endParaRPr lang="en-US" altLang="ja-JP" sz="3600" b="1" dirty="0" smtClean="0"/>
          </a:p>
          <a:p>
            <a:pPr marL="0" indent="0">
              <a:buNone/>
            </a:pPr>
            <a:endParaRPr lang="en-US" altLang="ja-JP" sz="3600" b="1" dirty="0"/>
          </a:p>
        </p:txBody>
      </p:sp>
      <p:grpSp>
        <p:nvGrpSpPr>
          <p:cNvPr id="33" name="그룹 32"/>
          <p:cNvGrpSpPr/>
          <p:nvPr/>
        </p:nvGrpSpPr>
        <p:grpSpPr>
          <a:xfrm>
            <a:off x="240677" y="192757"/>
            <a:ext cx="6560056" cy="948236"/>
            <a:chOff x="222755" y="192756"/>
            <a:chExt cx="3217332" cy="463181"/>
          </a:xfrm>
        </p:grpSpPr>
        <p:sp>
          <p:nvSpPr>
            <p:cNvPr id="34" name="타원 33"/>
            <p:cNvSpPr/>
            <p:nvPr/>
          </p:nvSpPr>
          <p:spPr>
            <a:xfrm>
              <a:off x="222755" y="192756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000" b="1" dirty="0"/>
                <a:t>3</a:t>
              </a:r>
              <a:endParaRPr lang="ko-KR" altLang="en-US" sz="30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5936" y="289042"/>
              <a:ext cx="2754151" cy="270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>
                <a:defRPr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0000600000000000000" pitchFamily="2" charset="-127"/>
                  <a:ea typeface="KoPub돋움체 Medium" panose="00000600000000000000" pitchFamily="2" charset="-127"/>
                </a:defRPr>
              </a:lvl1pPr>
            </a:lstStyle>
            <a:p>
              <a:pPr algn="ctr"/>
              <a:r>
                <a:rPr lang="ko-KR" altLang="en-US" sz="3000" b="1" dirty="0" smtClean="0">
                  <a:latin typeface="+mj-ea"/>
                  <a:ea typeface="+mj-ea"/>
                </a:rPr>
                <a:t>일본의 컴퓨터 </a:t>
              </a:r>
              <a:r>
                <a:rPr lang="en-US" altLang="ko-KR" sz="3000" b="1" dirty="0" smtClean="0">
                  <a:latin typeface="+mj-ea"/>
                  <a:ea typeface="+mj-ea"/>
                </a:rPr>
                <a:t>(</a:t>
              </a:r>
              <a:r>
                <a:rPr lang="ko-KR" altLang="en-US" sz="3000" b="1" dirty="0" smtClean="0">
                  <a:latin typeface="+mj-ea"/>
                  <a:ea typeface="+mj-ea"/>
                </a:rPr>
                <a:t>기초 기술 개발</a:t>
              </a:r>
              <a:r>
                <a:rPr lang="en-US" altLang="ko-KR" sz="3000" b="1" dirty="0" smtClean="0">
                  <a:latin typeface="+mj-ea"/>
                  <a:ea typeface="+mj-ea"/>
                </a:rPr>
                <a:t>)</a:t>
              </a:r>
              <a:endParaRPr lang="ko-KR" altLang="en-US" dirty="0">
                <a:ln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92474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오른쪽 화살표 11"/>
          <p:cNvSpPr/>
          <p:nvPr/>
        </p:nvSpPr>
        <p:spPr>
          <a:xfrm>
            <a:off x="496788" y="1203716"/>
            <a:ext cx="11591747" cy="5534455"/>
          </a:xfrm>
          <a:prstGeom prst="rightArrow">
            <a:avLst>
              <a:gd name="adj1" fmla="val 59285"/>
              <a:gd name="adj2" fmla="val 83011"/>
            </a:avLst>
          </a:prstGeom>
          <a:ln w="57150"/>
          <a:effectLst>
            <a:glow rad="228600">
              <a:schemeClr val="accent6">
                <a:satMod val="175000"/>
                <a:alpha val="40000"/>
              </a:schemeClr>
            </a:glow>
            <a:softEdge rad="12700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3" name="그룹 32"/>
          <p:cNvGrpSpPr/>
          <p:nvPr/>
        </p:nvGrpSpPr>
        <p:grpSpPr>
          <a:xfrm>
            <a:off x="240677" y="192757"/>
            <a:ext cx="6694706" cy="948236"/>
            <a:chOff x="222755" y="192756"/>
            <a:chExt cx="3283370" cy="463181"/>
          </a:xfrm>
        </p:grpSpPr>
        <p:sp>
          <p:nvSpPr>
            <p:cNvPr id="34" name="타원 33"/>
            <p:cNvSpPr/>
            <p:nvPr/>
          </p:nvSpPr>
          <p:spPr>
            <a:xfrm>
              <a:off x="222755" y="192756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000" b="1" dirty="0"/>
                <a:t>3</a:t>
              </a:r>
              <a:endParaRPr lang="ko-KR" altLang="en-US" sz="30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5936" y="289042"/>
              <a:ext cx="2820189" cy="270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>
                <a:defRPr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0000600000000000000" pitchFamily="2" charset="-127"/>
                  <a:ea typeface="KoPub돋움체 Medium" panose="00000600000000000000" pitchFamily="2" charset="-127"/>
                </a:defRPr>
              </a:lvl1pPr>
            </a:lstStyle>
            <a:p>
              <a:pPr algn="ctr"/>
              <a:r>
                <a:rPr lang="ko-KR" altLang="en-US" sz="3000" b="1" dirty="0" smtClean="0">
                  <a:latin typeface="+mj-ea"/>
                  <a:ea typeface="+mj-ea"/>
                </a:rPr>
                <a:t>일본의 컴퓨터 </a:t>
              </a:r>
              <a:r>
                <a:rPr lang="en-US" altLang="ko-KR" sz="3000" b="1" dirty="0" smtClean="0">
                  <a:latin typeface="+mj-ea"/>
                  <a:ea typeface="+mj-ea"/>
                </a:rPr>
                <a:t>(</a:t>
              </a:r>
              <a:r>
                <a:rPr lang="ko-KR" altLang="en-US" sz="3000" b="1" dirty="0" smtClean="0">
                  <a:latin typeface="+mj-ea"/>
                  <a:ea typeface="+mj-ea"/>
                </a:rPr>
                <a:t>기초 기술 개발</a:t>
              </a:r>
              <a:r>
                <a:rPr lang="en-US" altLang="ko-KR" sz="3000" b="1" dirty="0" smtClean="0">
                  <a:latin typeface="+mj-ea"/>
                  <a:ea typeface="+mj-ea"/>
                </a:rPr>
                <a:t>)</a:t>
              </a:r>
              <a:r>
                <a:rPr lang="ko-KR" altLang="en-US" sz="3000" b="1" dirty="0" smtClean="0">
                  <a:latin typeface="+mj-ea"/>
                  <a:ea typeface="+mj-ea"/>
                </a:rPr>
                <a:t> </a:t>
              </a:r>
              <a:endParaRPr lang="ko-KR" altLang="en-US" dirty="0">
                <a:ln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</p:grpSp>
      <p:grpSp>
        <p:nvGrpSpPr>
          <p:cNvPr id="4" name="그룹 3"/>
          <p:cNvGrpSpPr/>
          <p:nvPr/>
        </p:nvGrpSpPr>
        <p:grpSpPr>
          <a:xfrm>
            <a:off x="228680" y="2635217"/>
            <a:ext cx="11539676" cy="2403847"/>
            <a:chOff x="228680" y="2635217"/>
            <a:chExt cx="11539676" cy="2403847"/>
          </a:xfrm>
        </p:grpSpPr>
        <p:sp>
          <p:nvSpPr>
            <p:cNvPr id="14" name="직사각형 13"/>
            <p:cNvSpPr/>
            <p:nvPr/>
          </p:nvSpPr>
          <p:spPr>
            <a:xfrm>
              <a:off x="228680" y="2659931"/>
              <a:ext cx="2997352" cy="2379133"/>
            </a:xfrm>
            <a:prstGeom prst="rect">
              <a:avLst/>
            </a:prstGeom>
            <a:ln w="38100"/>
            <a:effectLst>
              <a:glow rad="228600">
                <a:schemeClr val="accent5">
                  <a:satMod val="175000"/>
                  <a:alpha val="40000"/>
                </a:schemeClr>
              </a:glow>
              <a:softEdge rad="635000"/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ko-KR" sz="2800" dirty="0" smtClean="0"/>
            </a:p>
            <a:p>
              <a:pPr algn="ctr"/>
              <a:r>
                <a:rPr lang="en-US" altLang="ko-KR" sz="2800" b="1" dirty="0" smtClean="0"/>
                <a:t>1989</a:t>
              </a:r>
              <a:r>
                <a:rPr lang="ko-KR" altLang="en-US" sz="2800" b="1" dirty="0" smtClean="0"/>
                <a:t>년 </a:t>
              </a:r>
              <a:r>
                <a:rPr lang="en-US" altLang="ko-KR" sz="2800" b="1" dirty="0" smtClean="0"/>
                <a:t>: </a:t>
              </a:r>
              <a:r>
                <a:rPr lang="ko-KR" altLang="en-US" sz="2800" b="1" dirty="0" smtClean="0"/>
                <a:t>미국 국립 과학 재단 네트워크 </a:t>
              </a:r>
              <a:r>
                <a:rPr lang="en-US" altLang="ko-KR" sz="2800" b="1" dirty="0" smtClean="0"/>
                <a:t>(NSFNET)</a:t>
              </a:r>
              <a:r>
                <a:rPr lang="ko-KR" altLang="en-US" sz="2800" b="1" dirty="0" smtClean="0"/>
                <a:t>에 연결</a:t>
              </a:r>
              <a:r>
                <a:rPr lang="en-US" altLang="ko-KR" sz="2800" b="1" dirty="0" smtClean="0"/>
                <a:t> </a:t>
              </a:r>
            </a:p>
            <a:p>
              <a:pPr algn="ctr"/>
              <a:endParaRPr lang="ko-KR" altLang="en-US" sz="2800" b="1" dirty="0"/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3584223" y="2635217"/>
              <a:ext cx="2579510" cy="2379133"/>
            </a:xfrm>
            <a:prstGeom prst="rect">
              <a:avLst/>
            </a:prstGeom>
            <a:ln w="38100"/>
            <a:effectLst>
              <a:glow rad="228600">
                <a:schemeClr val="accent5">
                  <a:satMod val="175000"/>
                  <a:alpha val="40000"/>
                </a:schemeClr>
              </a:glow>
              <a:softEdge rad="635000"/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altLang="ko-KR" sz="2400" b="1" dirty="0" smtClean="0"/>
            </a:p>
            <a:p>
              <a:pPr algn="ctr"/>
              <a:r>
                <a:rPr lang="ko-KR" altLang="en-US" sz="2400" b="1" dirty="0" smtClean="0"/>
                <a:t>대형 </a:t>
              </a:r>
              <a:r>
                <a:rPr lang="ko-KR" altLang="en-US" sz="2400" b="1" dirty="0"/>
                <a:t>컴퓨터 관련 기업이 자신의 네트워크를 구축</a:t>
              </a:r>
              <a:r>
                <a:rPr lang="en-US" altLang="ko-KR" sz="2400" b="1" dirty="0"/>
                <a:t>, </a:t>
              </a:r>
              <a:r>
                <a:rPr lang="ko-KR" altLang="en-US" sz="2400" b="1" dirty="0"/>
                <a:t>일본의 인터넷개발의 기초 형성</a:t>
              </a:r>
              <a:r>
                <a:rPr lang="en-US" altLang="ko-KR" sz="2400" b="1" dirty="0" smtClean="0"/>
                <a:t> </a:t>
              </a:r>
              <a:endParaRPr lang="en-US" altLang="ko-KR" sz="2400" b="1" dirty="0"/>
            </a:p>
            <a:p>
              <a:pPr algn="ctr"/>
              <a:endParaRPr lang="ko-KR" altLang="en-US" b="1" dirty="0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6502249" y="2659930"/>
              <a:ext cx="2099884" cy="2379133"/>
            </a:xfrm>
            <a:prstGeom prst="rect">
              <a:avLst/>
            </a:prstGeom>
            <a:ln w="57150">
              <a:solidFill>
                <a:schemeClr val="accent1"/>
              </a:solidFill>
            </a:ln>
            <a:effectLst>
              <a:glow rad="228600">
                <a:schemeClr val="accent5">
                  <a:satMod val="175000"/>
                  <a:alpha val="40000"/>
                </a:schemeClr>
              </a:glow>
              <a:softEdge rad="635000"/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3000" b="1" dirty="0"/>
                <a:t>통신 속도</a:t>
              </a:r>
              <a:r>
                <a:rPr lang="en-US" altLang="ko-KR" sz="3000" b="1" dirty="0"/>
                <a:t>, </a:t>
              </a:r>
              <a:endParaRPr lang="en-US" altLang="ko-KR" sz="3000" b="1" dirty="0" smtClean="0"/>
            </a:p>
            <a:p>
              <a:pPr algn="ctr"/>
              <a:r>
                <a:rPr lang="ko-KR" altLang="en-US" sz="3000" b="1" dirty="0" smtClean="0"/>
                <a:t>비용 </a:t>
              </a:r>
              <a:r>
                <a:rPr lang="ko-KR" altLang="en-US" sz="3000" b="1" dirty="0"/>
                <a:t>대폭 절감</a:t>
              </a:r>
              <a:endParaRPr lang="en-US" altLang="ko-KR" sz="3000" b="1" dirty="0"/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8970592" y="2659932"/>
              <a:ext cx="2797764" cy="2379132"/>
            </a:xfrm>
            <a:prstGeom prst="rect">
              <a:avLst/>
            </a:prstGeom>
            <a:ln w="57150"/>
            <a:effectLst>
              <a:glow rad="228600">
                <a:schemeClr val="accent5">
                  <a:satMod val="175000"/>
                  <a:alpha val="40000"/>
                </a:schemeClr>
              </a:glow>
              <a:softEdge rad="635000"/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altLang="ko-KR" dirty="0" smtClean="0"/>
            </a:p>
            <a:p>
              <a:endParaRPr lang="en-US" altLang="ko-KR" sz="2400" b="1" dirty="0" smtClean="0"/>
            </a:p>
            <a:p>
              <a:r>
                <a:rPr lang="ko-KR" altLang="en-US" sz="2400" b="1" dirty="0" smtClean="0"/>
                <a:t>주요 </a:t>
              </a:r>
              <a:r>
                <a:rPr lang="ko-KR" altLang="en-US" sz="2400" b="1" dirty="0"/>
                <a:t>도시나 주변 도시에 있는 인터넷에 접속하기 위한 기기 </a:t>
              </a:r>
              <a:r>
                <a:rPr lang="en-US" altLang="ko-KR" sz="2400" b="1" dirty="0"/>
                <a:t>OS </a:t>
              </a:r>
              <a:r>
                <a:rPr lang="ko-KR" altLang="en-US" sz="2400" b="1" dirty="0"/>
                <a:t>등의 개발 시작</a:t>
              </a:r>
              <a:endParaRPr lang="en-US" altLang="ko-KR" sz="2400" b="1" dirty="0"/>
            </a:p>
            <a:p>
              <a:pPr marL="342900" indent="-342900">
                <a:buBlip>
                  <a:blip r:embed="rId2"/>
                </a:buBlip>
              </a:pPr>
              <a:endParaRPr lang="en-US" altLang="ko-KR" sz="2400" b="1" dirty="0"/>
            </a:p>
            <a:p>
              <a:pPr marL="342900" indent="-342900">
                <a:buBlip>
                  <a:blip r:embed="rId2"/>
                </a:buBlip>
              </a:pPr>
              <a:endParaRPr lang="en-US" altLang="ko-KR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4192474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내용 개체 틀 2"/>
          <p:cNvSpPr>
            <a:spLocks noGrp="1"/>
          </p:cNvSpPr>
          <p:nvPr>
            <p:ph idx="1"/>
          </p:nvPr>
        </p:nvSpPr>
        <p:spPr>
          <a:xfrm>
            <a:off x="240678" y="1346199"/>
            <a:ext cx="11951322" cy="5139267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Blip>
                <a:blip r:embed="rId2"/>
              </a:buBlip>
            </a:pPr>
            <a:r>
              <a:rPr lang="en-US" altLang="ko-KR" sz="3800" b="1" dirty="0" smtClean="0"/>
              <a:t>1991</a:t>
            </a:r>
            <a:r>
              <a:rPr lang="ko-KR" altLang="en-US" sz="3800" b="1" dirty="0" smtClean="0"/>
              <a:t>년 </a:t>
            </a:r>
            <a:r>
              <a:rPr lang="en-US" altLang="ko-KR" sz="3800" b="1" dirty="0" smtClean="0"/>
              <a:t>: </a:t>
            </a:r>
            <a:r>
              <a:rPr lang="ko-KR" altLang="en-US" sz="3800" b="1" dirty="0" smtClean="0"/>
              <a:t>도메인 이름 할당 업무를 이은 </a:t>
            </a:r>
            <a:r>
              <a:rPr lang="en-US" altLang="ko-KR" sz="3800" b="1" dirty="0" smtClean="0"/>
              <a:t>‘JNIC’</a:t>
            </a:r>
            <a:r>
              <a:rPr lang="ko-KR" altLang="en-US" sz="3800" b="1" dirty="0" smtClean="0"/>
              <a:t> 탄생</a:t>
            </a:r>
            <a:endParaRPr lang="en-US" altLang="ko-KR" sz="3800" b="1" dirty="0" smtClean="0"/>
          </a:p>
          <a:p>
            <a:pPr marL="342900" indent="-342900">
              <a:buBlip>
                <a:blip r:embed="rId2"/>
              </a:buBlip>
            </a:pPr>
            <a:endParaRPr lang="en-US" altLang="ja-JP" sz="3800" b="1" dirty="0"/>
          </a:p>
          <a:p>
            <a:pPr marL="342900" indent="-342900">
              <a:buBlip>
                <a:blip r:embed="rId2"/>
              </a:buBlip>
            </a:pPr>
            <a:r>
              <a:rPr lang="en-US" altLang="ja-JP" sz="3800" b="1" dirty="0" smtClean="0"/>
              <a:t>1992</a:t>
            </a:r>
            <a:r>
              <a:rPr lang="ko-KR" altLang="en-US" sz="3800" b="1" dirty="0" smtClean="0"/>
              <a:t>년 </a:t>
            </a:r>
            <a:r>
              <a:rPr lang="en-US" altLang="ko-KR" sz="3800" b="1" dirty="0" smtClean="0"/>
              <a:t>: ‘JPNIC’(</a:t>
            </a:r>
            <a:r>
              <a:rPr lang="ko-KR" altLang="en-US" sz="3800" b="1" dirty="0" smtClean="0"/>
              <a:t>現 일본 네트워크 정보 센터</a:t>
            </a:r>
            <a:r>
              <a:rPr lang="en-US" altLang="ko-KR" sz="3800" b="1" dirty="0" smtClean="0"/>
              <a:t>)</a:t>
            </a:r>
            <a:r>
              <a:rPr lang="ko-KR" altLang="en-US" sz="3800" b="1" dirty="0" smtClean="0"/>
              <a:t>로 변경</a:t>
            </a:r>
            <a:endParaRPr lang="en-US" altLang="ko-KR" sz="3800" b="1" dirty="0" smtClean="0"/>
          </a:p>
          <a:p>
            <a:pPr marL="800100" lvl="1" indent="-342900">
              <a:buBlip>
                <a:blip r:embed="rId2"/>
              </a:buBlip>
            </a:pPr>
            <a:endParaRPr lang="en-US" altLang="ja-JP" sz="3800" b="1" dirty="0" smtClean="0"/>
          </a:p>
          <a:p>
            <a:pPr marL="800100" lvl="1" indent="-342900">
              <a:buBlip>
                <a:blip r:embed="rId2"/>
              </a:buBlip>
            </a:pPr>
            <a:r>
              <a:rPr lang="en-US" altLang="ja-JP" sz="3800" b="1" dirty="0" smtClean="0"/>
              <a:t>IP </a:t>
            </a:r>
            <a:r>
              <a:rPr lang="ko-KR" altLang="en-US" sz="3800" b="1" dirty="0" smtClean="0"/>
              <a:t>주소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도메인 이름 등의 지정업무</a:t>
            </a:r>
            <a:endParaRPr lang="en-US" altLang="ja-JP" sz="3800" b="1" dirty="0" smtClean="0"/>
          </a:p>
          <a:p>
            <a:pPr marL="0" indent="0" algn="ctr">
              <a:buNone/>
            </a:pPr>
            <a:endParaRPr lang="en-US" altLang="ja-JP" sz="3800" b="1" dirty="0" smtClean="0"/>
          </a:p>
          <a:p>
            <a:pPr marL="0" indent="0" algn="ctr">
              <a:buNone/>
            </a:pPr>
            <a:r>
              <a:rPr lang="en-US" altLang="ja-JP" sz="3800" b="1" dirty="0" smtClean="0"/>
              <a:t>↓</a:t>
            </a:r>
          </a:p>
          <a:p>
            <a:pPr marL="0" indent="0" algn="ctr">
              <a:buNone/>
            </a:pPr>
            <a:endParaRPr lang="en-US" altLang="ja-JP" sz="3800" b="1" dirty="0"/>
          </a:p>
          <a:p>
            <a:pPr marL="342900" indent="-342900">
              <a:buBlip>
                <a:blip r:embed="rId2"/>
              </a:buBlip>
            </a:pPr>
            <a:r>
              <a:rPr lang="en-US" altLang="ja-JP" sz="3800" b="1" dirty="0" smtClean="0"/>
              <a:t>IIJ </a:t>
            </a:r>
            <a:r>
              <a:rPr lang="ko-KR" altLang="en-US" sz="3800" b="1" dirty="0" smtClean="0"/>
              <a:t>등의 상용 인터넷 서비스 공급자 </a:t>
            </a:r>
            <a:r>
              <a:rPr lang="en-US" altLang="ko-KR" sz="3800" b="1" dirty="0" smtClean="0"/>
              <a:t>(ISP)</a:t>
            </a:r>
            <a:r>
              <a:rPr lang="ko-KR" altLang="en-US" sz="3800" b="1" dirty="0" smtClean="0"/>
              <a:t>가 창업 대기업 </a:t>
            </a:r>
            <a:endParaRPr lang="en-US" altLang="ko-KR" sz="3800" b="1" dirty="0" smtClean="0"/>
          </a:p>
          <a:p>
            <a:pPr marL="0" indent="0">
              <a:buNone/>
            </a:pPr>
            <a:r>
              <a:rPr lang="ko-KR" altLang="en-US" sz="3800" b="1" dirty="0" smtClean="0"/>
              <a:t>   및 통신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컴퓨터 관련 기업들이 광케이블을 통해 </a:t>
            </a:r>
            <a:endParaRPr lang="en-US" altLang="ko-KR" sz="3800" b="1" dirty="0" smtClean="0"/>
          </a:p>
          <a:p>
            <a:pPr marL="0" indent="0">
              <a:buNone/>
            </a:pPr>
            <a:r>
              <a:rPr lang="en-US" altLang="ko-KR" sz="3800" b="1" dirty="0"/>
              <a:t> </a:t>
            </a:r>
            <a:r>
              <a:rPr lang="en-US" altLang="ko-KR" sz="3800" b="1" dirty="0" smtClean="0"/>
              <a:t>  ISP</a:t>
            </a:r>
            <a:r>
              <a:rPr lang="ko-KR" altLang="en-US" sz="3800" b="1" dirty="0" smtClean="0"/>
              <a:t>와 전용선 연결을 시작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인터넷 확립</a:t>
            </a:r>
            <a:endParaRPr lang="en-US" altLang="ja-JP" sz="3800" b="1" dirty="0" smtClean="0"/>
          </a:p>
          <a:p>
            <a:pPr marL="0" indent="0">
              <a:buNone/>
            </a:pPr>
            <a:endParaRPr lang="en-US" altLang="ja-JP" sz="3600" b="1" dirty="0"/>
          </a:p>
        </p:txBody>
      </p:sp>
      <p:grpSp>
        <p:nvGrpSpPr>
          <p:cNvPr id="33" name="그룹 32"/>
          <p:cNvGrpSpPr/>
          <p:nvPr/>
        </p:nvGrpSpPr>
        <p:grpSpPr>
          <a:xfrm>
            <a:off x="240678" y="192757"/>
            <a:ext cx="5136587" cy="948236"/>
            <a:chOff x="222755" y="192756"/>
            <a:chExt cx="2519202" cy="463181"/>
          </a:xfrm>
        </p:grpSpPr>
        <p:sp>
          <p:nvSpPr>
            <p:cNvPr id="34" name="타원 33"/>
            <p:cNvSpPr/>
            <p:nvPr/>
          </p:nvSpPr>
          <p:spPr>
            <a:xfrm>
              <a:off x="222755" y="192756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000" b="1" dirty="0"/>
                <a:t>3</a:t>
              </a:r>
              <a:endParaRPr lang="ko-KR" altLang="en-US" sz="30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5936" y="286896"/>
              <a:ext cx="2056021" cy="270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>
                <a:defRPr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0000600000000000000" pitchFamily="2" charset="-127"/>
                  <a:ea typeface="KoPub돋움체 Medium" panose="00000600000000000000" pitchFamily="2" charset="-127"/>
                </a:defRPr>
              </a:lvl1pPr>
            </a:lstStyle>
            <a:p>
              <a:pPr algn="ctr"/>
              <a:r>
                <a:rPr lang="ko-KR" altLang="en-US" sz="3000" b="1" dirty="0" smtClean="0">
                  <a:latin typeface="+mj-ea"/>
                  <a:ea typeface="+mj-ea"/>
                </a:rPr>
                <a:t>일본의 컴퓨터 </a:t>
              </a:r>
              <a:r>
                <a:rPr lang="en-US" altLang="ko-KR" sz="3000" b="1" dirty="0" smtClean="0">
                  <a:latin typeface="+mj-ea"/>
                  <a:ea typeface="+mj-ea"/>
                </a:rPr>
                <a:t>(</a:t>
              </a:r>
              <a:r>
                <a:rPr lang="ko-KR" altLang="en-US" sz="3000" b="1" dirty="0" smtClean="0">
                  <a:latin typeface="+mj-ea"/>
                  <a:ea typeface="+mj-ea"/>
                </a:rPr>
                <a:t>상용화</a:t>
              </a:r>
              <a:r>
                <a:rPr lang="en-US" altLang="ko-KR" sz="3000" b="1" dirty="0" smtClean="0">
                  <a:latin typeface="+mj-ea"/>
                  <a:ea typeface="+mj-ea"/>
                </a:rPr>
                <a:t>)</a:t>
              </a:r>
              <a:endParaRPr lang="ko-KR" altLang="en-US" dirty="0">
                <a:ln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68490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내용 개체 틀 2"/>
          <p:cNvSpPr>
            <a:spLocks noGrp="1"/>
          </p:cNvSpPr>
          <p:nvPr>
            <p:ph idx="1"/>
          </p:nvPr>
        </p:nvSpPr>
        <p:spPr>
          <a:xfrm>
            <a:off x="240678" y="1346199"/>
            <a:ext cx="11951322" cy="5139267"/>
          </a:xfrm>
        </p:spPr>
        <p:txBody>
          <a:bodyPr>
            <a:norm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ko-KR" altLang="en-US" sz="3800" b="1" dirty="0" smtClean="0"/>
              <a:t>근세 이전 </a:t>
            </a:r>
            <a:r>
              <a:rPr lang="en-US" altLang="ko-KR" sz="3800" b="1" dirty="0" smtClean="0"/>
              <a:t>: </a:t>
            </a:r>
            <a:r>
              <a:rPr lang="ko-KR" altLang="en-US" sz="3800" b="1" dirty="0" smtClean="0"/>
              <a:t>능</a:t>
            </a:r>
            <a:r>
              <a:rPr lang="en-US" altLang="ko-KR" sz="3800" b="1" dirty="0" smtClean="0"/>
              <a:t>,</a:t>
            </a:r>
            <a:r>
              <a:rPr lang="ko-KR" altLang="en-US" sz="3800" b="1" dirty="0"/>
              <a:t> </a:t>
            </a:r>
            <a:r>
              <a:rPr lang="ko-KR" altLang="en-US" sz="3800" b="1" dirty="0" smtClean="0"/>
              <a:t>희극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가부키</a:t>
            </a:r>
            <a:r>
              <a:rPr lang="en-US" altLang="ko-KR" sz="3800" b="1" dirty="0" smtClean="0"/>
              <a:t>, </a:t>
            </a:r>
            <a:r>
              <a:rPr lang="ko-KR" altLang="en-US" sz="3800" b="1" dirty="0" err="1" smtClean="0"/>
              <a:t>분라쿠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만담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강담</a:t>
            </a:r>
            <a:r>
              <a:rPr lang="en-US" altLang="ko-KR" sz="3800" b="1" dirty="0" smtClean="0"/>
              <a:t>, </a:t>
            </a:r>
          </a:p>
          <a:p>
            <a:pPr marL="0" indent="0">
              <a:buNone/>
            </a:pPr>
            <a:r>
              <a:rPr lang="en-US" altLang="ko-KR" sz="3800" b="1" dirty="0"/>
              <a:t> </a:t>
            </a:r>
            <a:r>
              <a:rPr lang="en-US" altLang="ko-KR" sz="3800" b="1" dirty="0" smtClean="0"/>
              <a:t>                 </a:t>
            </a:r>
            <a:r>
              <a:rPr lang="ko-KR" altLang="en-US" sz="3800" b="1" dirty="0" smtClean="0"/>
              <a:t>연예</a:t>
            </a:r>
            <a:endParaRPr lang="en-US" altLang="ko-KR" sz="3800" b="1" dirty="0" smtClean="0"/>
          </a:p>
          <a:p>
            <a:pPr marL="342900" indent="-342900">
              <a:buBlip>
                <a:blip r:embed="rId2"/>
              </a:buBlip>
            </a:pPr>
            <a:endParaRPr lang="en-US" altLang="ko-KR" sz="3800" b="1" dirty="0"/>
          </a:p>
          <a:p>
            <a:pPr marL="342900" indent="-342900">
              <a:buBlip>
                <a:blip r:embed="rId2"/>
              </a:buBlip>
            </a:pPr>
            <a:r>
              <a:rPr lang="ko-KR" altLang="en-US" sz="3800" b="1" dirty="0" smtClean="0"/>
              <a:t>현대 </a:t>
            </a:r>
            <a:r>
              <a:rPr lang="en-US" altLang="ko-KR" sz="3800" b="1" dirty="0" smtClean="0"/>
              <a:t>: </a:t>
            </a:r>
            <a:r>
              <a:rPr lang="ko-KR" altLang="en-US" sz="3800" b="1" dirty="0" smtClean="0"/>
              <a:t>연예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연극</a:t>
            </a:r>
            <a:r>
              <a:rPr lang="en-US" altLang="ko-KR" sz="3800" b="1" dirty="0" smtClean="0"/>
              <a:t>, </a:t>
            </a:r>
            <a:r>
              <a:rPr lang="ko-KR" altLang="en-US" sz="3800" b="1" dirty="0" err="1" smtClean="0"/>
              <a:t>코메디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만담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콩트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마술</a:t>
            </a:r>
            <a:endParaRPr lang="en-US" altLang="ko-KR" sz="3800" b="1" dirty="0" smtClean="0"/>
          </a:p>
          <a:p>
            <a:pPr marL="342900" indent="-342900">
              <a:buBlip>
                <a:blip r:embed="rId2"/>
              </a:buBlip>
            </a:pPr>
            <a:endParaRPr lang="en-US" altLang="ja-JP" sz="3800" b="1" dirty="0" smtClean="0"/>
          </a:p>
          <a:p>
            <a:pPr marL="342900" indent="-342900">
              <a:buBlip>
                <a:blip r:embed="rId2"/>
              </a:buBlip>
            </a:pPr>
            <a:r>
              <a:rPr lang="ko-KR" altLang="en-US" sz="3800" b="1" dirty="0" err="1" smtClean="0"/>
              <a:t>분라쿠</a:t>
            </a:r>
            <a:r>
              <a:rPr lang="ko-KR" altLang="en-US" sz="3800" b="1" dirty="0" smtClean="0"/>
              <a:t> </a:t>
            </a:r>
            <a:r>
              <a:rPr lang="en-US" altLang="ko-KR" sz="3800" b="1" dirty="0" smtClean="0"/>
              <a:t>: </a:t>
            </a:r>
            <a:r>
              <a:rPr lang="ko-KR" altLang="en-US" sz="3800" b="1" dirty="0" smtClean="0"/>
              <a:t>남성에 의해 연주되는 인형극</a:t>
            </a:r>
            <a:endParaRPr lang="en-US" altLang="ko-KR" sz="3800" b="1" dirty="0" smtClean="0"/>
          </a:p>
          <a:p>
            <a:pPr marL="342900" indent="-342900">
              <a:buBlip>
                <a:blip r:embed="rId2"/>
              </a:buBlip>
            </a:pPr>
            <a:endParaRPr lang="en-US" altLang="ja-JP" sz="3800" b="1" dirty="0" smtClean="0"/>
          </a:p>
          <a:p>
            <a:pPr marL="0" indent="0">
              <a:buNone/>
            </a:pPr>
            <a:endParaRPr lang="en-US" altLang="ja-JP" sz="3600" b="1" dirty="0"/>
          </a:p>
        </p:txBody>
      </p:sp>
      <p:grpSp>
        <p:nvGrpSpPr>
          <p:cNvPr id="33" name="그룹 32"/>
          <p:cNvGrpSpPr/>
          <p:nvPr/>
        </p:nvGrpSpPr>
        <p:grpSpPr>
          <a:xfrm>
            <a:off x="240678" y="192757"/>
            <a:ext cx="4091429" cy="948236"/>
            <a:chOff x="222755" y="192756"/>
            <a:chExt cx="2006612" cy="463181"/>
          </a:xfrm>
        </p:grpSpPr>
        <p:sp>
          <p:nvSpPr>
            <p:cNvPr id="34" name="타원 33"/>
            <p:cNvSpPr/>
            <p:nvPr/>
          </p:nvSpPr>
          <p:spPr>
            <a:xfrm>
              <a:off x="222755" y="192756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000" b="1" dirty="0"/>
                <a:t>3</a:t>
              </a:r>
              <a:endParaRPr lang="ko-KR" altLang="en-US" sz="30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5936" y="289042"/>
              <a:ext cx="1543431" cy="270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>
                <a:defRPr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0000600000000000000" pitchFamily="2" charset="-127"/>
                  <a:ea typeface="KoPub돋움체 Medium" panose="00000600000000000000" pitchFamily="2" charset="-127"/>
                </a:defRPr>
              </a:lvl1pPr>
            </a:lstStyle>
            <a:p>
              <a:pPr algn="ctr"/>
              <a:r>
                <a:rPr lang="ko-KR" altLang="en-US" sz="3000" b="1" dirty="0" smtClean="0">
                  <a:latin typeface="+mj-ea"/>
                  <a:ea typeface="+mj-ea"/>
                </a:rPr>
                <a:t>일본의 놀이문화 </a:t>
              </a:r>
              <a:endParaRPr lang="ko-KR" altLang="en-US" dirty="0">
                <a:ln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03918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내용 개체 틀 2"/>
          <p:cNvSpPr>
            <a:spLocks noGrp="1"/>
          </p:cNvSpPr>
          <p:nvPr>
            <p:ph idx="1"/>
          </p:nvPr>
        </p:nvSpPr>
        <p:spPr>
          <a:xfrm>
            <a:off x="240678" y="1346199"/>
            <a:ext cx="11951322" cy="5139267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Blip>
                <a:blip r:embed="rId2"/>
              </a:buBlip>
            </a:pPr>
            <a:r>
              <a:rPr lang="ko-KR" altLang="en-US" sz="3800" b="1" dirty="0" smtClean="0"/>
              <a:t>남성에 </a:t>
            </a:r>
            <a:r>
              <a:rPr lang="ko-KR" altLang="en-US" sz="3800" b="1" dirty="0"/>
              <a:t>의해 </a:t>
            </a:r>
            <a:r>
              <a:rPr lang="ko-KR" altLang="en-US" sz="3800" b="1" dirty="0" smtClean="0"/>
              <a:t>연주</a:t>
            </a:r>
            <a:r>
              <a:rPr lang="en-US" altLang="ko-KR" sz="3800" b="1" dirty="0" smtClean="0"/>
              <a:t> ,</a:t>
            </a:r>
            <a:r>
              <a:rPr lang="ko-KR" altLang="en-US" sz="3800" b="1" dirty="0" smtClean="0"/>
              <a:t>인형극</a:t>
            </a:r>
            <a:endParaRPr lang="en-US" altLang="ko-KR" sz="3800" b="1" dirty="0" smtClean="0"/>
          </a:p>
          <a:p>
            <a:pPr marL="0" indent="0">
              <a:buNone/>
            </a:pPr>
            <a:r>
              <a:rPr lang="en-US" altLang="ko-KR" sz="3800" b="1" dirty="0" smtClean="0"/>
              <a:t> </a:t>
            </a:r>
          </a:p>
          <a:p>
            <a:pPr marL="342900" indent="-342900">
              <a:buBlip>
                <a:blip r:embed="rId2"/>
              </a:buBlip>
            </a:pPr>
            <a:r>
              <a:rPr lang="ko-KR" altLang="en-US" sz="3800" b="1" dirty="0" err="1" smtClean="0">
                <a:solidFill>
                  <a:srgbClr val="0070C0"/>
                </a:solidFill>
              </a:rPr>
              <a:t>다유</a:t>
            </a:r>
            <a:r>
              <a:rPr lang="ko-KR" altLang="en-US" sz="3800" b="1" dirty="0" smtClean="0"/>
              <a:t> </a:t>
            </a:r>
            <a:r>
              <a:rPr lang="en-US" altLang="ko-KR" sz="3800" b="1" dirty="0" smtClean="0"/>
              <a:t>: </a:t>
            </a:r>
            <a:r>
              <a:rPr lang="ko-KR" altLang="en-US" sz="3800" b="1" dirty="0" smtClean="0"/>
              <a:t>혼자서 이야기지만</a:t>
            </a:r>
            <a:r>
              <a:rPr lang="en-US" altLang="ko-KR" sz="3800" b="1" dirty="0" smtClean="0"/>
              <a:t> </a:t>
            </a:r>
            <a:r>
              <a:rPr lang="ko-KR" altLang="en-US" sz="3800" b="1" dirty="0" smtClean="0"/>
              <a:t>긴 작품은 여러 </a:t>
            </a:r>
            <a:r>
              <a:rPr lang="ko-KR" altLang="en-US" sz="3800" b="1" dirty="0" err="1" smtClean="0"/>
              <a:t>다유가</a:t>
            </a:r>
            <a:r>
              <a:rPr lang="ko-KR" altLang="en-US" sz="3800" b="1" dirty="0" smtClean="0"/>
              <a:t> 등</a:t>
            </a:r>
            <a:endParaRPr lang="en-US" altLang="ko-KR" sz="3800" b="1" dirty="0" smtClean="0"/>
          </a:p>
          <a:p>
            <a:pPr marL="0" indent="0">
              <a:buNone/>
            </a:pPr>
            <a:r>
              <a:rPr lang="en-US" altLang="ko-KR" sz="3800" b="1" dirty="0"/>
              <a:t> </a:t>
            </a:r>
            <a:r>
              <a:rPr lang="en-US" altLang="ko-KR" sz="3800" b="1" dirty="0" smtClean="0"/>
              <a:t>  </a:t>
            </a:r>
            <a:r>
              <a:rPr lang="ko-KR" altLang="en-US" sz="3800" b="1" dirty="0" smtClean="0"/>
              <a:t>장하기도 함</a:t>
            </a:r>
            <a:endParaRPr lang="en-US" altLang="ko-KR" sz="3800" b="1" dirty="0" smtClean="0"/>
          </a:p>
          <a:p>
            <a:pPr marL="342900" indent="-342900">
              <a:buBlip>
                <a:blip r:embed="rId2"/>
              </a:buBlip>
            </a:pPr>
            <a:endParaRPr lang="en-US" altLang="ko-KR" sz="3800" b="1" dirty="0" smtClean="0"/>
          </a:p>
          <a:p>
            <a:pPr marL="342900" indent="-342900">
              <a:buBlip>
                <a:blip r:embed="rId2"/>
              </a:buBlip>
            </a:pPr>
            <a:r>
              <a:rPr lang="ko-KR" altLang="en-US" sz="3800" b="1" dirty="0" err="1" smtClean="0">
                <a:solidFill>
                  <a:srgbClr val="0070C0"/>
                </a:solidFill>
              </a:rPr>
              <a:t>샤미센</a:t>
            </a:r>
            <a:endParaRPr lang="en-US" altLang="ko-KR" sz="3800" b="1" dirty="0" smtClean="0">
              <a:solidFill>
                <a:srgbClr val="0070C0"/>
              </a:solidFill>
            </a:endParaRPr>
          </a:p>
          <a:p>
            <a:pPr marL="342900" indent="-342900">
              <a:buBlip>
                <a:blip r:embed="rId2"/>
              </a:buBlip>
            </a:pPr>
            <a:endParaRPr lang="en-US" altLang="ko-KR" sz="3800" b="1" dirty="0"/>
          </a:p>
          <a:p>
            <a:pPr marL="342900" indent="-342900">
              <a:buBlip>
                <a:blip r:embed="rId2"/>
              </a:buBlip>
            </a:pPr>
            <a:r>
              <a:rPr lang="en-US" altLang="ko-KR" sz="3800" b="1" dirty="0" smtClean="0"/>
              <a:t>1 </a:t>
            </a:r>
            <a:r>
              <a:rPr lang="ko-KR" altLang="en-US" sz="3800" b="1" dirty="0" smtClean="0">
                <a:solidFill>
                  <a:srgbClr val="0070C0"/>
                </a:solidFill>
              </a:rPr>
              <a:t>인형</a:t>
            </a:r>
            <a:r>
              <a:rPr lang="ko-KR" altLang="en-US" sz="3800" b="1" dirty="0" smtClean="0"/>
              <a:t> </a:t>
            </a:r>
            <a:r>
              <a:rPr lang="en-US" altLang="ko-KR" sz="3800" b="1" dirty="0" smtClean="0"/>
              <a:t>1 </a:t>
            </a:r>
            <a:r>
              <a:rPr lang="ko-KR" altLang="en-US" sz="3800" b="1" dirty="0" smtClean="0">
                <a:solidFill>
                  <a:srgbClr val="0070C0"/>
                </a:solidFill>
              </a:rPr>
              <a:t>조종사</a:t>
            </a:r>
            <a:r>
              <a:rPr lang="en-US" altLang="ko-KR" sz="3800" b="1" dirty="0" smtClean="0"/>
              <a:t> → </a:t>
            </a:r>
            <a:r>
              <a:rPr lang="ko-KR" altLang="en-US" sz="3800" b="1" dirty="0" err="1" smtClean="0"/>
              <a:t>여러명이</a:t>
            </a:r>
            <a:r>
              <a:rPr lang="ko-KR" altLang="en-US" sz="3800" b="1" dirty="0" smtClean="0"/>
              <a:t> 한 인형을 조종하기도 함</a:t>
            </a:r>
            <a:endParaRPr lang="en-US" altLang="ko-KR" sz="3800" b="1" dirty="0" smtClean="0"/>
          </a:p>
          <a:p>
            <a:pPr marL="800100" lvl="1" indent="-342900">
              <a:buBlip>
                <a:blip r:embed="rId2"/>
              </a:buBlip>
            </a:pPr>
            <a:endParaRPr lang="en-US" altLang="ja-JP" sz="3400" b="1" dirty="0" smtClean="0"/>
          </a:p>
          <a:p>
            <a:pPr marL="800100" lvl="1" indent="-342900">
              <a:buBlip>
                <a:blip r:embed="rId2"/>
              </a:buBlip>
            </a:pPr>
            <a:r>
              <a:rPr lang="ko-KR" altLang="en-US" sz="3400" b="1" dirty="0" smtClean="0"/>
              <a:t>인형은 연령</a:t>
            </a:r>
            <a:r>
              <a:rPr lang="en-US" altLang="ko-KR" sz="3400" b="1" dirty="0" smtClean="0"/>
              <a:t>, </a:t>
            </a:r>
            <a:r>
              <a:rPr lang="ko-KR" altLang="en-US" sz="3400" b="1" dirty="0" smtClean="0"/>
              <a:t>신분</a:t>
            </a:r>
            <a:r>
              <a:rPr lang="en-US" altLang="ko-KR" sz="3400" b="1" dirty="0" smtClean="0"/>
              <a:t>, </a:t>
            </a:r>
            <a:r>
              <a:rPr lang="ko-KR" altLang="en-US" sz="3400" b="1" dirty="0" smtClean="0"/>
              <a:t>성격에 따라 머리 모양이 다름</a:t>
            </a:r>
            <a:endParaRPr lang="en-US" altLang="ko-KR" sz="3400" b="1" dirty="0" smtClean="0"/>
          </a:p>
          <a:p>
            <a:pPr marL="457200" lvl="1" indent="0">
              <a:buNone/>
            </a:pPr>
            <a:endParaRPr lang="en-US" altLang="ja-JP" sz="3400" b="1" dirty="0" smtClean="0"/>
          </a:p>
          <a:p>
            <a:pPr marL="342900" indent="-342900">
              <a:buBlip>
                <a:blip r:embed="rId2"/>
              </a:buBlip>
            </a:pPr>
            <a:endParaRPr lang="en-US" altLang="ja-JP" sz="3800" b="1" dirty="0" smtClean="0"/>
          </a:p>
          <a:p>
            <a:pPr marL="0" indent="0">
              <a:buNone/>
            </a:pPr>
            <a:endParaRPr lang="en-US" altLang="ja-JP" sz="3600" b="1" dirty="0"/>
          </a:p>
        </p:txBody>
      </p:sp>
      <p:grpSp>
        <p:nvGrpSpPr>
          <p:cNvPr id="33" name="그룹 32"/>
          <p:cNvGrpSpPr/>
          <p:nvPr/>
        </p:nvGrpSpPr>
        <p:grpSpPr>
          <a:xfrm>
            <a:off x="240678" y="192757"/>
            <a:ext cx="2283242" cy="948236"/>
            <a:chOff x="222755" y="192756"/>
            <a:chExt cx="1119800" cy="463181"/>
          </a:xfrm>
        </p:grpSpPr>
        <p:sp>
          <p:nvSpPr>
            <p:cNvPr id="34" name="타원 33"/>
            <p:cNvSpPr/>
            <p:nvPr/>
          </p:nvSpPr>
          <p:spPr>
            <a:xfrm>
              <a:off x="222755" y="192756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000" b="1" dirty="0"/>
                <a:t>3</a:t>
              </a:r>
              <a:endParaRPr lang="ko-KR" altLang="en-US" sz="30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5936" y="289042"/>
              <a:ext cx="656619" cy="270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>
                <a:defRPr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0000600000000000000" pitchFamily="2" charset="-127"/>
                  <a:ea typeface="KoPub돋움체 Medium" panose="00000600000000000000" pitchFamily="2" charset="-127"/>
                </a:defRPr>
              </a:lvl1pPr>
            </a:lstStyle>
            <a:p>
              <a:pPr algn="ctr"/>
              <a:r>
                <a:rPr lang="ko-KR" altLang="en-US" sz="3000" b="1" dirty="0" err="1" smtClean="0">
                  <a:latin typeface="+mj-ea"/>
                  <a:ea typeface="+mj-ea"/>
                </a:rPr>
                <a:t>분라쿠</a:t>
              </a:r>
              <a:endParaRPr lang="ko-KR" altLang="en-US" dirty="0">
                <a:ln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</p:grp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50" t="8522" r="3583" b="5902"/>
          <a:stretch/>
        </p:blipFill>
        <p:spPr>
          <a:xfrm>
            <a:off x="3439901" y="2775567"/>
            <a:ext cx="2477044" cy="1885445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4" b="10213"/>
          <a:stretch/>
        </p:blipFill>
        <p:spPr>
          <a:xfrm>
            <a:off x="6537178" y="156539"/>
            <a:ext cx="3812535" cy="1990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3623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내용 개체 틀 2"/>
          <p:cNvSpPr>
            <a:spLocks noGrp="1"/>
          </p:cNvSpPr>
          <p:nvPr>
            <p:ph idx="1"/>
          </p:nvPr>
        </p:nvSpPr>
        <p:spPr>
          <a:xfrm>
            <a:off x="240678" y="1346199"/>
            <a:ext cx="11951322" cy="5139267"/>
          </a:xfrm>
        </p:spPr>
        <p:txBody>
          <a:bodyPr>
            <a:norm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ko-KR" altLang="en-US" sz="3800" b="1" dirty="0" smtClean="0"/>
              <a:t>근세 이전 </a:t>
            </a:r>
            <a:r>
              <a:rPr lang="en-US" altLang="ko-KR" sz="3800" b="1" dirty="0" smtClean="0"/>
              <a:t>: </a:t>
            </a:r>
            <a:r>
              <a:rPr lang="ko-KR" altLang="en-US" sz="3800" b="1" dirty="0" err="1" smtClean="0"/>
              <a:t>엔카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아악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민요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성명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취주악</a:t>
            </a:r>
            <a:endParaRPr lang="en-US" altLang="ko-KR" sz="3800" b="1" dirty="0" smtClean="0"/>
          </a:p>
          <a:p>
            <a:pPr marL="342900" indent="-342900">
              <a:buBlip>
                <a:blip r:embed="rId2"/>
              </a:buBlip>
            </a:pPr>
            <a:r>
              <a:rPr lang="ko-KR" altLang="en-US" sz="3800" b="1" dirty="0" smtClean="0"/>
              <a:t>현대 </a:t>
            </a:r>
            <a:r>
              <a:rPr lang="en-US" altLang="ko-KR" sz="3800" b="1" dirty="0" smtClean="0"/>
              <a:t>: J POP</a:t>
            </a:r>
            <a:endParaRPr lang="en-US" altLang="ko-KR" sz="3800" b="1" dirty="0"/>
          </a:p>
          <a:p>
            <a:pPr marL="342900" indent="-342900">
              <a:buBlip>
                <a:blip r:embed="rId2"/>
              </a:buBlip>
            </a:pPr>
            <a:r>
              <a:rPr lang="ko-KR" altLang="en-US" sz="3800" b="1" dirty="0" smtClean="0"/>
              <a:t>일본 악기</a:t>
            </a:r>
            <a:r>
              <a:rPr lang="en-US" altLang="ko-KR" sz="3800" b="1" dirty="0" smtClean="0"/>
              <a:t>: </a:t>
            </a:r>
            <a:r>
              <a:rPr lang="ko-KR" altLang="en-US" sz="3800" b="1" dirty="0" smtClean="0"/>
              <a:t>거문고</a:t>
            </a:r>
            <a:r>
              <a:rPr lang="en-US" altLang="ko-KR" sz="3800" b="1" dirty="0" smtClean="0"/>
              <a:t>, </a:t>
            </a:r>
            <a:r>
              <a:rPr lang="ko-KR" altLang="en-US" sz="3800" b="1" dirty="0" err="1" smtClean="0"/>
              <a:t>고토</a:t>
            </a:r>
            <a:r>
              <a:rPr lang="en-US" altLang="ko-KR" sz="3800" b="1" dirty="0" smtClean="0"/>
              <a:t>, </a:t>
            </a:r>
            <a:r>
              <a:rPr lang="ko-KR" altLang="en-US" sz="3800" b="1" dirty="0" err="1" smtClean="0"/>
              <a:t>샤미센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비파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일본 북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징</a:t>
            </a:r>
            <a:r>
              <a:rPr lang="en-US" altLang="ko-KR" sz="3800" b="1" dirty="0" smtClean="0"/>
              <a:t>, </a:t>
            </a:r>
          </a:p>
          <a:p>
            <a:pPr marL="0" indent="0">
              <a:buNone/>
            </a:pPr>
            <a:r>
              <a:rPr lang="en-US" altLang="ko-KR" sz="3800" b="1" dirty="0"/>
              <a:t> </a:t>
            </a:r>
            <a:r>
              <a:rPr lang="en-US" altLang="ko-KR" sz="3800" b="1" dirty="0" smtClean="0"/>
              <a:t> </a:t>
            </a:r>
            <a:r>
              <a:rPr lang="ko-KR" altLang="en-US" sz="3800" b="1" dirty="0" smtClean="0"/>
              <a:t>퉁소</a:t>
            </a:r>
            <a:r>
              <a:rPr lang="en-US" altLang="ko-KR" sz="3800" b="1" dirty="0" smtClean="0"/>
              <a:t> </a:t>
            </a:r>
            <a:r>
              <a:rPr lang="ko-KR" altLang="en-US" sz="3800" b="1" dirty="0" smtClean="0"/>
              <a:t>등</a:t>
            </a:r>
            <a:endParaRPr lang="en-US" altLang="ko-KR" sz="3800" b="1" dirty="0" smtClean="0"/>
          </a:p>
          <a:p>
            <a:pPr marL="342900" indent="-342900">
              <a:buBlip>
                <a:blip r:embed="rId2"/>
              </a:buBlip>
            </a:pPr>
            <a:endParaRPr lang="en-US" altLang="ja-JP" sz="3800" b="1" dirty="0" smtClean="0"/>
          </a:p>
          <a:p>
            <a:pPr marL="0" indent="0">
              <a:buNone/>
            </a:pPr>
            <a:endParaRPr lang="en-US" altLang="ja-JP" sz="3600" b="1" dirty="0"/>
          </a:p>
        </p:txBody>
      </p:sp>
      <p:grpSp>
        <p:nvGrpSpPr>
          <p:cNvPr id="33" name="그룹 32"/>
          <p:cNvGrpSpPr/>
          <p:nvPr/>
        </p:nvGrpSpPr>
        <p:grpSpPr>
          <a:xfrm>
            <a:off x="240678" y="192757"/>
            <a:ext cx="3187335" cy="948236"/>
            <a:chOff x="222755" y="192756"/>
            <a:chExt cx="1563206" cy="463181"/>
          </a:xfrm>
        </p:grpSpPr>
        <p:sp>
          <p:nvSpPr>
            <p:cNvPr id="34" name="타원 33"/>
            <p:cNvSpPr/>
            <p:nvPr/>
          </p:nvSpPr>
          <p:spPr>
            <a:xfrm>
              <a:off x="222755" y="192756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000" b="1" dirty="0"/>
                <a:t>3</a:t>
              </a:r>
              <a:endParaRPr lang="ko-KR" altLang="en-US" sz="30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5936" y="289042"/>
              <a:ext cx="1100025" cy="270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>
                <a:defRPr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0000600000000000000" pitchFamily="2" charset="-127"/>
                  <a:ea typeface="KoPub돋움체 Medium" panose="00000600000000000000" pitchFamily="2" charset="-127"/>
                </a:defRPr>
              </a:lvl1pPr>
            </a:lstStyle>
            <a:p>
              <a:pPr algn="ctr"/>
              <a:r>
                <a:rPr lang="ko-KR" altLang="en-US" sz="3000" b="1" dirty="0" smtClean="0">
                  <a:latin typeface="+mj-ea"/>
                  <a:ea typeface="+mj-ea"/>
                </a:rPr>
                <a:t>일본의 음악</a:t>
              </a:r>
              <a:endParaRPr lang="ko-KR" altLang="en-US" dirty="0">
                <a:ln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</p:grpSp>
      <p:pic>
        <p:nvPicPr>
          <p:cNvPr id="3" name="그림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85" y="4053906"/>
            <a:ext cx="3249515" cy="2437136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3026" y="3616529"/>
            <a:ext cx="4315089" cy="2874513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1823" y="3471822"/>
            <a:ext cx="2516017" cy="3019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3918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3423441" y="756441"/>
            <a:ext cx="5548879" cy="5345118"/>
            <a:chOff x="3423441" y="756441"/>
            <a:chExt cx="5548879" cy="5345118"/>
          </a:xfrm>
        </p:grpSpPr>
        <p:grpSp>
          <p:nvGrpSpPr>
            <p:cNvPr id="10" name="그룹 9"/>
            <p:cNvGrpSpPr/>
            <p:nvPr/>
          </p:nvGrpSpPr>
          <p:grpSpPr>
            <a:xfrm>
              <a:off x="3423441" y="756441"/>
              <a:ext cx="5345118" cy="5345118"/>
              <a:chOff x="3423441" y="756441"/>
              <a:chExt cx="5345118" cy="5345118"/>
            </a:xfrm>
          </p:grpSpPr>
          <p:sp>
            <p:nvSpPr>
              <p:cNvPr id="11" name="자유형 10"/>
              <p:cNvSpPr/>
              <p:nvPr/>
            </p:nvSpPr>
            <p:spPr>
              <a:xfrm>
                <a:off x="3423441" y="756441"/>
                <a:ext cx="5345118" cy="5345118"/>
              </a:xfrm>
              <a:custGeom>
                <a:avLst/>
                <a:gdLst>
                  <a:gd name="connsiteX0" fmla="*/ 3191773 w 6383548"/>
                  <a:gd name="connsiteY0" fmla="*/ 782128 h 6383548"/>
                  <a:gd name="connsiteX1" fmla="*/ 782128 w 6383548"/>
                  <a:gd name="connsiteY1" fmla="*/ 3191773 h 6383548"/>
                  <a:gd name="connsiteX2" fmla="*/ 3191773 w 6383548"/>
                  <a:gd name="connsiteY2" fmla="*/ 5601418 h 6383548"/>
                  <a:gd name="connsiteX3" fmla="*/ 5601418 w 6383548"/>
                  <a:gd name="connsiteY3" fmla="*/ 3191773 h 6383548"/>
                  <a:gd name="connsiteX4" fmla="*/ 3191773 w 6383548"/>
                  <a:gd name="connsiteY4" fmla="*/ 782128 h 6383548"/>
                  <a:gd name="connsiteX5" fmla="*/ 3191774 w 6383548"/>
                  <a:gd name="connsiteY5" fmla="*/ 0 h 6383548"/>
                  <a:gd name="connsiteX6" fmla="*/ 6383548 w 6383548"/>
                  <a:gd name="connsiteY6" fmla="*/ 3191774 h 6383548"/>
                  <a:gd name="connsiteX7" fmla="*/ 3191774 w 6383548"/>
                  <a:gd name="connsiteY7" fmla="*/ 6383548 h 6383548"/>
                  <a:gd name="connsiteX8" fmla="*/ 0 w 6383548"/>
                  <a:gd name="connsiteY8" fmla="*/ 3191774 h 6383548"/>
                  <a:gd name="connsiteX9" fmla="*/ 3191774 w 6383548"/>
                  <a:gd name="connsiteY9" fmla="*/ 0 h 63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383548" h="6383548">
                    <a:moveTo>
                      <a:pt x="3191773" y="782128"/>
                    </a:moveTo>
                    <a:cubicBezTo>
                      <a:pt x="1860963" y="782128"/>
                      <a:pt x="782128" y="1860963"/>
                      <a:pt x="782128" y="3191773"/>
                    </a:cubicBezTo>
                    <a:cubicBezTo>
                      <a:pt x="782128" y="4522583"/>
                      <a:pt x="1860963" y="5601418"/>
                      <a:pt x="3191773" y="5601418"/>
                    </a:cubicBezTo>
                    <a:cubicBezTo>
                      <a:pt x="4522583" y="5601418"/>
                      <a:pt x="5601418" y="4522583"/>
                      <a:pt x="5601418" y="3191773"/>
                    </a:cubicBezTo>
                    <a:cubicBezTo>
                      <a:pt x="5601418" y="1860963"/>
                      <a:pt x="4522583" y="782128"/>
                      <a:pt x="3191773" y="782128"/>
                    </a:cubicBezTo>
                    <a:close/>
                    <a:moveTo>
                      <a:pt x="3191774" y="0"/>
                    </a:moveTo>
                    <a:cubicBezTo>
                      <a:pt x="4954542" y="0"/>
                      <a:pt x="6383548" y="1429006"/>
                      <a:pt x="6383548" y="3191774"/>
                    </a:cubicBezTo>
                    <a:cubicBezTo>
                      <a:pt x="6383548" y="4954542"/>
                      <a:pt x="4954542" y="6383548"/>
                      <a:pt x="3191774" y="6383548"/>
                    </a:cubicBezTo>
                    <a:cubicBezTo>
                      <a:pt x="1429006" y="6383548"/>
                      <a:pt x="0" y="4954542"/>
                      <a:pt x="0" y="3191774"/>
                    </a:cubicBezTo>
                    <a:cubicBezTo>
                      <a:pt x="0" y="1429006"/>
                      <a:pt x="1429006" y="0"/>
                      <a:pt x="319177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12" name="그룹 11"/>
              <p:cNvGrpSpPr/>
              <p:nvPr/>
            </p:nvGrpSpPr>
            <p:grpSpPr>
              <a:xfrm>
                <a:off x="3423441" y="756441"/>
                <a:ext cx="1859280" cy="1859280"/>
                <a:chOff x="3423441" y="756441"/>
                <a:chExt cx="1859280" cy="1859280"/>
              </a:xfrm>
            </p:grpSpPr>
            <p:sp>
              <p:nvSpPr>
                <p:cNvPr id="13" name="타원 12"/>
                <p:cNvSpPr/>
                <p:nvPr/>
              </p:nvSpPr>
              <p:spPr>
                <a:xfrm>
                  <a:off x="3423441" y="756441"/>
                  <a:ext cx="1859280" cy="1859280"/>
                </a:xfrm>
                <a:prstGeom prst="ellipse">
                  <a:avLst/>
                </a:prstGeom>
                <a:solidFill>
                  <a:srgbClr val="F50F5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3858394" y="1362916"/>
                  <a:ext cx="989374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ko-KR" altLang="en-US" sz="3600" dirty="0" smtClean="0">
                      <a:solidFill>
                        <a:schemeClr val="bg1"/>
                      </a:solidFill>
                      <a:latin typeface="KoPub돋움체 Bold" panose="00000800000000000000" pitchFamily="2" charset="-127"/>
                      <a:ea typeface="KoPub돋움체 Bold" panose="00000800000000000000" pitchFamily="2" charset="-127"/>
                    </a:rPr>
                    <a:t>목차</a:t>
                  </a:r>
                  <a:endParaRPr lang="ko-KR" altLang="en-US" sz="3600" dirty="0">
                    <a:solidFill>
                      <a:schemeClr val="bg1"/>
                    </a:solidFill>
                    <a:latin typeface="KoPub돋움체 Bold" panose="00000800000000000000" pitchFamily="2" charset="-127"/>
                    <a:ea typeface="KoPub돋움체 Bold" panose="00000800000000000000" pitchFamily="2" charset="-127"/>
                  </a:endParaRPr>
                </a:p>
              </p:txBody>
            </p:sp>
          </p:grpSp>
        </p:grpSp>
        <p:sp>
          <p:nvSpPr>
            <p:cNvPr id="18" name="TextBox 17"/>
            <p:cNvSpPr txBox="1"/>
            <p:nvPr/>
          </p:nvSpPr>
          <p:spPr>
            <a:xfrm>
              <a:off x="5251430" y="2009247"/>
              <a:ext cx="3720890" cy="39395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>
                <a:defRPr>
                  <a:ln>
                    <a:solidFill>
                      <a:schemeClr val="tx1">
                        <a:lumMod val="85000"/>
                        <a:lumOff val="15000"/>
                        <a:alpha val="500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0000800000000000000" pitchFamily="2" charset="-127"/>
                  <a:ea typeface="KoPub돋움체 Bold" panose="00000800000000000000" pitchFamily="2" charset="-127"/>
                </a:defRPr>
              </a:lvl1pPr>
            </a:lstStyle>
            <a:p>
              <a:pPr marL="342900" indent="-342900">
                <a:buFont typeface="Wingdings" panose="05000000000000000000" pitchFamily="2" charset="2"/>
                <a:buChar char="v"/>
              </a:pPr>
              <a:r>
                <a:rPr lang="ko-KR" altLang="en-US" sz="2500" b="1" dirty="0" smtClean="0">
                  <a:latin typeface="+mn-ea"/>
                  <a:ea typeface="+mn-ea"/>
                </a:rPr>
                <a:t>동영상</a:t>
              </a:r>
              <a:endParaRPr lang="en-US" altLang="ko-KR" sz="2500" b="1" dirty="0" smtClean="0">
                <a:latin typeface="+mn-ea"/>
                <a:ea typeface="+mn-ea"/>
              </a:endParaRPr>
            </a:p>
            <a:p>
              <a:pPr marL="342900" indent="-342900">
                <a:buFont typeface="Wingdings" panose="05000000000000000000" pitchFamily="2" charset="2"/>
                <a:buChar char="v"/>
              </a:pPr>
              <a:endParaRPr lang="en-US" altLang="ko-KR" sz="2500" b="1" dirty="0" smtClean="0">
                <a:latin typeface="+mn-ea"/>
                <a:ea typeface="+mn-ea"/>
              </a:endParaRPr>
            </a:p>
            <a:p>
              <a:pPr marL="342900" indent="-342900">
                <a:buFont typeface="Wingdings" panose="05000000000000000000" pitchFamily="2" charset="2"/>
                <a:buChar char="v"/>
              </a:pPr>
              <a:r>
                <a:rPr lang="ko-KR" altLang="en-US" sz="2500" b="1" dirty="0" smtClean="0">
                  <a:latin typeface="+mn-ea"/>
                  <a:ea typeface="+mn-ea"/>
                </a:rPr>
                <a:t>문화 산업 </a:t>
              </a:r>
              <a:endParaRPr lang="en-US" altLang="ko-KR" sz="2500" b="1" dirty="0" smtClean="0">
                <a:latin typeface="+mn-ea"/>
                <a:ea typeface="+mn-ea"/>
              </a:endParaRPr>
            </a:p>
            <a:p>
              <a:r>
                <a:rPr lang="ko-KR" altLang="ko-KR" sz="2500" b="1" dirty="0" smtClean="0">
                  <a:latin typeface="+mn-ea"/>
                  <a:ea typeface="+mn-ea"/>
                </a:rPr>
                <a:t>①</a:t>
              </a:r>
              <a:r>
                <a:rPr lang="en-US" altLang="ko-KR" sz="2500" b="1" dirty="0" smtClean="0">
                  <a:latin typeface="+mn-ea"/>
                  <a:ea typeface="+mn-ea"/>
                </a:rPr>
                <a:t> </a:t>
              </a:r>
              <a:r>
                <a:rPr lang="ko-KR" altLang="en-US" sz="2500" b="1" dirty="0" smtClean="0">
                  <a:latin typeface="+mn-ea"/>
                  <a:ea typeface="+mn-ea"/>
                </a:rPr>
                <a:t>영화</a:t>
              </a:r>
              <a:endParaRPr lang="en-US" altLang="ko-KR" sz="2500" b="1" dirty="0" smtClean="0">
                <a:latin typeface="+mn-ea"/>
                <a:ea typeface="+mn-ea"/>
              </a:endParaRPr>
            </a:p>
            <a:p>
              <a:r>
                <a:rPr lang="ko-KR" altLang="en-US" sz="2500" b="1" dirty="0" smtClean="0">
                  <a:latin typeface="+mn-ea"/>
                  <a:ea typeface="+mn-ea"/>
                </a:rPr>
                <a:t>② 애니메이션</a:t>
              </a:r>
              <a:endParaRPr lang="en-US" altLang="ko-KR" sz="2500" b="1" dirty="0" smtClean="0">
                <a:latin typeface="+mn-ea"/>
                <a:ea typeface="+mn-ea"/>
              </a:endParaRPr>
            </a:p>
            <a:p>
              <a:r>
                <a:rPr lang="ko-KR" altLang="en-US" sz="2500" b="1" dirty="0">
                  <a:latin typeface="+mn-ea"/>
                  <a:ea typeface="+mn-ea"/>
                </a:rPr>
                <a:t>③ </a:t>
              </a:r>
              <a:r>
                <a:rPr lang="ko-KR" altLang="en-US" sz="2500" b="1" dirty="0" smtClean="0">
                  <a:latin typeface="+mn-ea"/>
                  <a:ea typeface="+mn-ea"/>
                </a:rPr>
                <a:t>컴퓨터    </a:t>
              </a:r>
              <a:endParaRPr lang="en-US" altLang="ko-KR" sz="2500" b="1" dirty="0" smtClean="0">
                <a:latin typeface="+mn-ea"/>
                <a:ea typeface="+mn-ea"/>
              </a:endParaRPr>
            </a:p>
            <a:p>
              <a:r>
                <a:rPr lang="ko-KR" altLang="en-US" sz="2500" b="1" dirty="0" smtClean="0">
                  <a:latin typeface="+mn-ea"/>
                  <a:ea typeface="+mn-ea"/>
                </a:rPr>
                <a:t>④ 놀이문화 </a:t>
              </a:r>
              <a:r>
                <a:rPr lang="en-US" altLang="ko-KR" sz="2500" b="1" dirty="0" smtClean="0">
                  <a:latin typeface="+mn-ea"/>
                  <a:ea typeface="+mn-ea"/>
                </a:rPr>
                <a:t>(</a:t>
              </a:r>
              <a:r>
                <a:rPr lang="ko-KR" altLang="en-US" sz="2500" b="1" dirty="0" smtClean="0">
                  <a:latin typeface="+mn-ea"/>
                  <a:ea typeface="+mn-ea"/>
                </a:rPr>
                <a:t>근대</a:t>
              </a:r>
              <a:r>
                <a:rPr lang="en-US" altLang="ko-KR" sz="2500" b="1" dirty="0" smtClean="0">
                  <a:latin typeface="+mn-ea"/>
                  <a:ea typeface="+mn-ea"/>
                </a:rPr>
                <a:t>, </a:t>
              </a:r>
              <a:r>
                <a:rPr lang="ko-KR" altLang="en-US" sz="2500" b="1" dirty="0" smtClean="0">
                  <a:latin typeface="+mn-ea"/>
                  <a:ea typeface="+mn-ea"/>
                </a:rPr>
                <a:t>현대</a:t>
              </a:r>
              <a:r>
                <a:rPr lang="en-US" altLang="ko-KR" sz="2500" b="1" dirty="0" smtClean="0">
                  <a:latin typeface="+mn-ea"/>
                  <a:ea typeface="+mn-ea"/>
                </a:rPr>
                <a:t>)</a:t>
              </a:r>
            </a:p>
            <a:p>
              <a:r>
                <a:rPr lang="en-US" altLang="ko-KR" sz="2500" b="1" dirty="0" smtClean="0">
                  <a:latin typeface="+mn-ea"/>
                  <a:ea typeface="+mn-ea"/>
                </a:rPr>
                <a:t>⑤ </a:t>
              </a:r>
              <a:r>
                <a:rPr lang="ko-KR" altLang="en-US" sz="2500" b="1" dirty="0" smtClean="0">
                  <a:latin typeface="+mn-ea"/>
                  <a:ea typeface="+mn-ea"/>
                </a:rPr>
                <a:t>음악 </a:t>
              </a:r>
              <a:r>
                <a:rPr lang="en-US" altLang="ko-KR" sz="2500" b="1" dirty="0" smtClean="0">
                  <a:latin typeface="+mn-ea"/>
                  <a:ea typeface="+mn-ea"/>
                </a:rPr>
                <a:t>(</a:t>
              </a:r>
              <a:r>
                <a:rPr lang="ko-KR" altLang="en-US" sz="2500" b="1" dirty="0" smtClean="0">
                  <a:latin typeface="+mn-ea"/>
                  <a:ea typeface="+mn-ea"/>
                </a:rPr>
                <a:t>근대</a:t>
              </a:r>
              <a:r>
                <a:rPr lang="en-US" altLang="ko-KR" sz="2500" b="1" dirty="0" smtClean="0">
                  <a:latin typeface="+mn-ea"/>
                  <a:ea typeface="+mn-ea"/>
                </a:rPr>
                <a:t>, </a:t>
              </a:r>
              <a:r>
                <a:rPr lang="ko-KR" altLang="en-US" sz="2500" b="1" dirty="0" smtClean="0">
                  <a:latin typeface="+mn-ea"/>
                  <a:ea typeface="+mn-ea"/>
                </a:rPr>
                <a:t>현대</a:t>
              </a:r>
              <a:r>
                <a:rPr lang="en-US" altLang="ko-KR" sz="2500" b="1" dirty="0" smtClean="0">
                  <a:latin typeface="+mn-ea"/>
                  <a:ea typeface="+mn-ea"/>
                </a:rPr>
                <a:t>)</a:t>
              </a:r>
            </a:p>
            <a:p>
              <a:r>
                <a:rPr lang="en-US" altLang="ko-KR" sz="2500" b="1" dirty="0" smtClean="0">
                  <a:latin typeface="+mn-ea"/>
                  <a:ea typeface="+mn-ea"/>
                </a:rPr>
                <a:t>⑥ </a:t>
              </a:r>
              <a:r>
                <a:rPr lang="ko-KR" altLang="en-US" sz="2500" b="1" dirty="0" smtClean="0">
                  <a:latin typeface="+mn-ea"/>
                  <a:ea typeface="+mn-ea"/>
                </a:rPr>
                <a:t>스포츠 </a:t>
              </a:r>
              <a:r>
                <a:rPr lang="en-US" altLang="ko-KR" sz="2500" b="1" dirty="0" smtClean="0">
                  <a:latin typeface="+mn-ea"/>
                  <a:ea typeface="+mn-ea"/>
                </a:rPr>
                <a:t>(</a:t>
              </a:r>
              <a:r>
                <a:rPr lang="ko-KR" altLang="en-US" sz="2500" b="1" dirty="0" smtClean="0">
                  <a:latin typeface="+mn-ea"/>
                  <a:ea typeface="+mn-ea"/>
                </a:rPr>
                <a:t>근대</a:t>
              </a:r>
              <a:r>
                <a:rPr lang="en-US" altLang="ko-KR" sz="2500" b="1" dirty="0" smtClean="0">
                  <a:latin typeface="+mn-ea"/>
                  <a:ea typeface="+mn-ea"/>
                </a:rPr>
                <a:t>, </a:t>
              </a:r>
              <a:r>
                <a:rPr lang="ko-KR" altLang="en-US" sz="2500" b="1" dirty="0" smtClean="0">
                  <a:latin typeface="+mn-ea"/>
                  <a:ea typeface="+mn-ea"/>
                </a:rPr>
                <a:t>현대</a:t>
              </a:r>
              <a:r>
                <a:rPr lang="en-US" altLang="ko-KR" sz="2500" b="1" dirty="0" smtClean="0">
                  <a:latin typeface="+mn-ea"/>
                  <a:ea typeface="+mn-ea"/>
                </a:rPr>
                <a:t>)</a:t>
              </a:r>
            </a:p>
            <a:p>
              <a:endParaRPr lang="ko-KR" altLang="en-US" sz="2500" b="1" dirty="0">
                <a:latin typeface="+mn-ea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84907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내용 개체 틀 2"/>
          <p:cNvSpPr>
            <a:spLocks noGrp="1"/>
          </p:cNvSpPr>
          <p:nvPr>
            <p:ph idx="1"/>
          </p:nvPr>
        </p:nvSpPr>
        <p:spPr>
          <a:xfrm>
            <a:off x="240678" y="1346199"/>
            <a:ext cx="11951322" cy="5139267"/>
          </a:xfrm>
        </p:spPr>
        <p:txBody>
          <a:bodyPr>
            <a:norm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ko-KR" altLang="en-US" sz="3800" b="1" dirty="0" smtClean="0"/>
              <a:t>메이지 시대의 자유 민권 운동에서 </a:t>
            </a:r>
            <a:r>
              <a:rPr lang="ko-KR" altLang="en-US" sz="3800" b="1" dirty="0" smtClean="0">
                <a:solidFill>
                  <a:srgbClr val="0070C0"/>
                </a:solidFill>
              </a:rPr>
              <a:t>정부 비판</a:t>
            </a:r>
            <a:r>
              <a:rPr lang="ko-KR" altLang="en-US" sz="3800" b="1" dirty="0" smtClean="0"/>
              <a:t>을 투입한 연설 노래</a:t>
            </a:r>
            <a:endParaRPr lang="en-US" altLang="ko-KR" sz="3800" b="1" dirty="0" smtClean="0"/>
          </a:p>
          <a:p>
            <a:pPr marL="342900" indent="-342900">
              <a:buBlip>
                <a:blip r:embed="rId2"/>
              </a:buBlip>
            </a:pPr>
            <a:endParaRPr lang="en-US" altLang="ko-KR" sz="3800" b="1" dirty="0"/>
          </a:p>
          <a:p>
            <a:pPr marL="342900" indent="-342900">
              <a:buBlip>
                <a:blip r:embed="rId2"/>
              </a:buBlip>
            </a:pPr>
            <a:r>
              <a:rPr lang="ko-KR" altLang="en-US" sz="3800" b="1" dirty="0" smtClean="0"/>
              <a:t>음계 </a:t>
            </a:r>
            <a:r>
              <a:rPr lang="en-US" altLang="ko-KR" sz="3800" b="1" dirty="0" smtClean="0"/>
              <a:t>: </a:t>
            </a:r>
            <a:r>
              <a:rPr lang="ko-KR" altLang="en-US" sz="3800" b="1" dirty="0" smtClean="0"/>
              <a:t>요나 사정 음계</a:t>
            </a:r>
            <a:endParaRPr lang="en-US" altLang="ko-KR" sz="3800" b="1" dirty="0" smtClean="0"/>
          </a:p>
          <a:p>
            <a:pPr marL="342900" indent="-342900">
              <a:buBlip>
                <a:blip r:embed="rId2"/>
              </a:buBlip>
            </a:pPr>
            <a:endParaRPr lang="en-US" altLang="ko-KR" sz="3800" b="1" dirty="0"/>
          </a:p>
          <a:p>
            <a:pPr marL="342900" indent="-342900">
              <a:buBlip>
                <a:blip r:embed="rId2"/>
              </a:buBlip>
            </a:pPr>
            <a:r>
              <a:rPr lang="ko-KR" altLang="en-US" sz="3800" b="1" dirty="0" smtClean="0"/>
              <a:t>창법 </a:t>
            </a:r>
            <a:r>
              <a:rPr lang="en-US" altLang="ko-KR" sz="3800" b="1" dirty="0" smtClean="0"/>
              <a:t>: </a:t>
            </a:r>
            <a:r>
              <a:rPr lang="ko-KR" altLang="en-US" sz="3800" b="1" dirty="0" smtClean="0"/>
              <a:t>소절 </a:t>
            </a:r>
            <a:r>
              <a:rPr lang="en-US" altLang="ko-KR" sz="3800" b="1" dirty="0" smtClean="0"/>
              <a:t>(</a:t>
            </a:r>
            <a:r>
              <a:rPr lang="ko-KR" altLang="en-US" sz="3800" b="1" dirty="0" err="1" smtClean="0"/>
              <a:t>비브라토를</a:t>
            </a:r>
            <a:r>
              <a:rPr lang="ko-KR" altLang="en-US" sz="3800" b="1" dirty="0" smtClean="0"/>
              <a:t> 교묘히 사용</a:t>
            </a:r>
            <a:r>
              <a:rPr lang="en-US" altLang="ko-KR" sz="3800" b="1" dirty="0" smtClean="0"/>
              <a:t>)</a:t>
            </a:r>
          </a:p>
          <a:p>
            <a:pPr marL="342900" indent="-342900">
              <a:buBlip>
                <a:blip r:embed="rId2"/>
              </a:buBlip>
            </a:pPr>
            <a:endParaRPr lang="en-US" altLang="ko-KR" sz="3800" b="1" dirty="0"/>
          </a:p>
          <a:p>
            <a:pPr marL="342900" indent="-342900">
              <a:buBlip>
                <a:blip r:embed="rId2"/>
              </a:buBlip>
            </a:pPr>
            <a:r>
              <a:rPr lang="ko-KR" altLang="en-US" sz="3800" b="1" dirty="0" smtClean="0"/>
              <a:t>의상 </a:t>
            </a:r>
            <a:r>
              <a:rPr lang="en-US" altLang="ko-KR" sz="3800" b="1" dirty="0" smtClean="0"/>
              <a:t>: </a:t>
            </a:r>
            <a:r>
              <a:rPr lang="ko-KR" altLang="en-US" sz="3800" b="1" dirty="0" smtClean="0"/>
              <a:t>기모노</a:t>
            </a:r>
            <a:endParaRPr lang="en-US" altLang="ko-KR" sz="3800" b="1" dirty="0" smtClean="0"/>
          </a:p>
          <a:p>
            <a:pPr marL="342900" indent="-342900">
              <a:buBlip>
                <a:blip r:embed="rId2"/>
              </a:buBlip>
            </a:pPr>
            <a:endParaRPr lang="en-US" altLang="ja-JP" sz="3800" b="1" dirty="0" smtClean="0"/>
          </a:p>
          <a:p>
            <a:pPr marL="0" indent="0">
              <a:buNone/>
            </a:pPr>
            <a:endParaRPr lang="en-US" altLang="ja-JP" sz="3600" b="1" dirty="0"/>
          </a:p>
        </p:txBody>
      </p:sp>
      <p:grpSp>
        <p:nvGrpSpPr>
          <p:cNvPr id="33" name="그룹 32"/>
          <p:cNvGrpSpPr/>
          <p:nvPr/>
        </p:nvGrpSpPr>
        <p:grpSpPr>
          <a:xfrm>
            <a:off x="240678" y="192757"/>
            <a:ext cx="2033174" cy="948236"/>
            <a:chOff x="222755" y="192756"/>
            <a:chExt cx="997156" cy="463181"/>
          </a:xfrm>
        </p:grpSpPr>
        <p:sp>
          <p:nvSpPr>
            <p:cNvPr id="34" name="타원 33"/>
            <p:cNvSpPr/>
            <p:nvPr/>
          </p:nvSpPr>
          <p:spPr>
            <a:xfrm>
              <a:off x="222755" y="192756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000" b="1" dirty="0"/>
                <a:t>3</a:t>
              </a:r>
              <a:endParaRPr lang="ko-KR" altLang="en-US" sz="30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5936" y="289042"/>
              <a:ext cx="533975" cy="270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>
                <a:defRPr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0000600000000000000" pitchFamily="2" charset="-127"/>
                  <a:ea typeface="KoPub돋움체 Medium" panose="00000600000000000000" pitchFamily="2" charset="-127"/>
                </a:defRPr>
              </a:lvl1pPr>
            </a:lstStyle>
            <a:p>
              <a:pPr algn="ctr"/>
              <a:r>
                <a:rPr lang="ko-KR" altLang="en-US" sz="3000" b="1" dirty="0" err="1" smtClean="0">
                  <a:latin typeface="+mj-ea"/>
                  <a:ea typeface="+mj-ea"/>
                </a:rPr>
                <a:t>엔카</a:t>
              </a:r>
              <a:r>
                <a:rPr lang="ko-KR" altLang="en-US" sz="3000" b="1" dirty="0" smtClean="0">
                  <a:latin typeface="+mj-ea"/>
                  <a:ea typeface="+mj-ea"/>
                </a:rPr>
                <a:t> </a:t>
              </a:r>
              <a:endParaRPr lang="ko-KR" altLang="en-US" dirty="0">
                <a:ln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03918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내용 개체 틀 2"/>
          <p:cNvSpPr>
            <a:spLocks noGrp="1"/>
          </p:cNvSpPr>
          <p:nvPr>
            <p:ph idx="1"/>
          </p:nvPr>
        </p:nvSpPr>
        <p:spPr>
          <a:xfrm>
            <a:off x="240678" y="1257055"/>
            <a:ext cx="11951322" cy="5874802"/>
          </a:xfrm>
        </p:spPr>
        <p:txBody>
          <a:bodyPr>
            <a:norm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ko-KR" altLang="en-US" sz="4200" b="1" dirty="0" err="1" smtClean="0">
                <a:solidFill>
                  <a:srgbClr val="0070C0"/>
                </a:solidFill>
              </a:rPr>
              <a:t>대륙계의</a:t>
            </a:r>
            <a:r>
              <a:rPr lang="ko-KR" altLang="en-US" sz="4200" b="1" dirty="0" smtClean="0">
                <a:solidFill>
                  <a:srgbClr val="0070C0"/>
                </a:solidFill>
              </a:rPr>
              <a:t> 악무 </a:t>
            </a:r>
            <a:r>
              <a:rPr lang="en-US" altLang="ko-KR" sz="4200" b="1" dirty="0" smtClean="0"/>
              <a:t>: 5~9</a:t>
            </a:r>
            <a:r>
              <a:rPr lang="ko-KR" altLang="en-US" sz="4200" b="1" dirty="0" smtClean="0"/>
              <a:t>세기 경 대륙에서 전해진 </a:t>
            </a:r>
            <a:endParaRPr lang="en-US" altLang="ko-KR" sz="4200" b="1" dirty="0" smtClean="0"/>
          </a:p>
          <a:p>
            <a:pPr marL="0" indent="0">
              <a:buNone/>
            </a:pPr>
            <a:r>
              <a:rPr lang="en-US" altLang="ko-KR" sz="4200" b="1" dirty="0"/>
              <a:t> </a:t>
            </a:r>
            <a:r>
              <a:rPr lang="en-US" altLang="ko-KR" sz="4200" b="1" dirty="0" smtClean="0"/>
              <a:t> </a:t>
            </a:r>
            <a:r>
              <a:rPr lang="ko-KR" altLang="en-US" sz="4200" b="1" dirty="0" smtClean="0"/>
              <a:t>악무를 바탕으로 일본에서 만들어짐</a:t>
            </a:r>
            <a:endParaRPr lang="en-US" altLang="ko-KR" sz="4200" b="1" dirty="0" smtClean="0"/>
          </a:p>
          <a:p>
            <a:pPr marL="800100" lvl="1" indent="-342900">
              <a:buBlip>
                <a:blip r:embed="rId2"/>
              </a:buBlip>
            </a:pPr>
            <a:endParaRPr lang="en-US" altLang="ko-KR" sz="4200" b="1" dirty="0" smtClean="0"/>
          </a:p>
          <a:p>
            <a:pPr marL="800100" lvl="1" indent="-342900">
              <a:buBlip>
                <a:blip r:embed="rId2"/>
              </a:buBlip>
            </a:pPr>
            <a:r>
              <a:rPr lang="ko-KR" altLang="en-US" sz="4200" b="1" dirty="0" smtClean="0"/>
              <a:t>중국</a:t>
            </a:r>
            <a:r>
              <a:rPr lang="en-US" altLang="ko-KR" sz="4200" b="1" dirty="0" smtClean="0"/>
              <a:t>, </a:t>
            </a:r>
            <a:r>
              <a:rPr lang="ko-KR" altLang="en-US" sz="4200" b="1" dirty="0" err="1" smtClean="0"/>
              <a:t>천축계의</a:t>
            </a:r>
            <a:r>
              <a:rPr lang="ko-KR" altLang="en-US" sz="4200" b="1" dirty="0" smtClean="0"/>
              <a:t> </a:t>
            </a:r>
            <a:r>
              <a:rPr lang="en-US" altLang="ko-KR" sz="4200" b="1" dirty="0" smtClean="0"/>
              <a:t>‘</a:t>
            </a:r>
            <a:r>
              <a:rPr lang="ko-KR" altLang="en-US" sz="4200" b="1" dirty="0" smtClean="0"/>
              <a:t>당악</a:t>
            </a:r>
            <a:r>
              <a:rPr lang="en-US" altLang="ko-KR" sz="4200" b="1" dirty="0" smtClean="0"/>
              <a:t>’, </a:t>
            </a:r>
            <a:r>
              <a:rPr lang="ko-KR" altLang="en-US" sz="4200" b="1" dirty="0" smtClean="0"/>
              <a:t>한반도</a:t>
            </a:r>
            <a:r>
              <a:rPr lang="en-US" altLang="ko-KR" sz="4200" b="1" dirty="0" smtClean="0"/>
              <a:t>, </a:t>
            </a:r>
            <a:r>
              <a:rPr lang="ko-KR" altLang="en-US" sz="4200" b="1" dirty="0" err="1" smtClean="0"/>
              <a:t>발해계의</a:t>
            </a:r>
            <a:r>
              <a:rPr lang="ko-KR" altLang="en-US" sz="4200" b="1" dirty="0" smtClean="0"/>
              <a:t> </a:t>
            </a:r>
            <a:r>
              <a:rPr lang="en-US" altLang="ko-KR" sz="4200" b="1" dirty="0" smtClean="0"/>
              <a:t>‘</a:t>
            </a:r>
            <a:r>
              <a:rPr lang="ko-KR" altLang="en-US" sz="4200" b="1" dirty="0" smtClean="0"/>
              <a:t>고마</a:t>
            </a:r>
            <a:endParaRPr lang="en-US" altLang="ko-KR" sz="4200" b="1" dirty="0" smtClean="0"/>
          </a:p>
          <a:p>
            <a:pPr marL="457200" lvl="1" indent="0">
              <a:buNone/>
            </a:pPr>
            <a:r>
              <a:rPr lang="en-US" altLang="ko-KR" sz="4200" b="1" dirty="0" smtClean="0"/>
              <a:t>  </a:t>
            </a:r>
            <a:r>
              <a:rPr lang="ko-KR" altLang="en-US" sz="4200" b="1" dirty="0" err="1" smtClean="0"/>
              <a:t>가쿠</a:t>
            </a:r>
            <a:r>
              <a:rPr lang="en-US" altLang="ko-KR" sz="4200" b="1" dirty="0" smtClean="0"/>
              <a:t>’, </a:t>
            </a:r>
            <a:r>
              <a:rPr lang="ko-KR" altLang="en-US" sz="4200" b="1" dirty="0" smtClean="0"/>
              <a:t>실크로드에 전래된 음</a:t>
            </a:r>
            <a:endParaRPr lang="en-US" altLang="ko-KR" sz="4200" b="1" dirty="0" smtClean="0"/>
          </a:p>
          <a:p>
            <a:pPr marL="457200" lvl="1" indent="0">
              <a:buNone/>
            </a:pPr>
            <a:r>
              <a:rPr lang="en-US" altLang="ko-KR" sz="4200" b="1" dirty="0"/>
              <a:t> </a:t>
            </a:r>
            <a:r>
              <a:rPr lang="en-US" altLang="ko-KR" sz="4200" b="1" dirty="0" smtClean="0"/>
              <a:t> </a:t>
            </a:r>
            <a:r>
              <a:rPr lang="ko-KR" altLang="en-US" sz="4200" b="1" dirty="0" smtClean="0"/>
              <a:t>악과 무용도 포함</a:t>
            </a:r>
            <a:endParaRPr lang="en-US" altLang="ko-KR" sz="4200" b="1" dirty="0"/>
          </a:p>
          <a:p>
            <a:pPr marL="0" indent="0">
              <a:buNone/>
            </a:pPr>
            <a:endParaRPr lang="en-US" altLang="ko-KR" sz="3800" b="1" dirty="0" smtClean="0"/>
          </a:p>
          <a:p>
            <a:pPr marL="342900" indent="-342900">
              <a:buBlip>
                <a:blip r:embed="rId2"/>
              </a:buBlip>
            </a:pPr>
            <a:endParaRPr lang="en-US" altLang="ko-KR" sz="3800" b="1" dirty="0"/>
          </a:p>
          <a:p>
            <a:pPr marL="0" indent="0">
              <a:buNone/>
            </a:pPr>
            <a:endParaRPr lang="en-US" altLang="ko-KR" sz="3400" b="1" dirty="0" smtClean="0"/>
          </a:p>
          <a:p>
            <a:pPr marL="342900" indent="-342900">
              <a:buBlip>
                <a:blip r:embed="rId2"/>
              </a:buBlip>
            </a:pPr>
            <a:endParaRPr lang="en-US" altLang="ja-JP" sz="3800" b="1" dirty="0" smtClean="0"/>
          </a:p>
          <a:p>
            <a:pPr marL="0" indent="0">
              <a:buNone/>
            </a:pPr>
            <a:endParaRPr lang="en-US" altLang="ja-JP" sz="3600" b="1" dirty="0"/>
          </a:p>
        </p:txBody>
      </p:sp>
      <p:grpSp>
        <p:nvGrpSpPr>
          <p:cNvPr id="33" name="그룹 32"/>
          <p:cNvGrpSpPr/>
          <p:nvPr/>
        </p:nvGrpSpPr>
        <p:grpSpPr>
          <a:xfrm>
            <a:off x="240678" y="144205"/>
            <a:ext cx="2033173" cy="948236"/>
            <a:chOff x="222755" y="192756"/>
            <a:chExt cx="997155" cy="463181"/>
          </a:xfrm>
        </p:grpSpPr>
        <p:sp>
          <p:nvSpPr>
            <p:cNvPr id="34" name="타원 33"/>
            <p:cNvSpPr/>
            <p:nvPr/>
          </p:nvSpPr>
          <p:spPr>
            <a:xfrm>
              <a:off x="222755" y="192756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000" b="1" dirty="0"/>
                <a:t>3</a:t>
              </a:r>
              <a:endParaRPr lang="ko-KR" altLang="en-US" sz="30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5936" y="289042"/>
              <a:ext cx="533974" cy="270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>
                <a:defRPr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0000600000000000000" pitchFamily="2" charset="-127"/>
                  <a:ea typeface="KoPub돋움체 Medium" panose="00000600000000000000" pitchFamily="2" charset="-127"/>
                </a:defRPr>
              </a:lvl1pPr>
            </a:lstStyle>
            <a:p>
              <a:pPr algn="ctr"/>
              <a:r>
                <a:rPr lang="ko-KR" altLang="en-US" sz="3000" b="1" dirty="0" smtClean="0">
                  <a:latin typeface="+mj-ea"/>
                  <a:ea typeface="+mj-ea"/>
                </a:rPr>
                <a:t>아악 </a:t>
              </a:r>
              <a:endParaRPr lang="ko-KR" altLang="en-US" dirty="0">
                <a:ln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56580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내용 개체 틀 2"/>
          <p:cNvSpPr>
            <a:spLocks noGrp="1"/>
          </p:cNvSpPr>
          <p:nvPr>
            <p:ph idx="1"/>
          </p:nvPr>
        </p:nvSpPr>
        <p:spPr>
          <a:xfrm>
            <a:off x="240678" y="1257055"/>
            <a:ext cx="11951322" cy="5874802"/>
          </a:xfrm>
        </p:spPr>
        <p:txBody>
          <a:bodyPr>
            <a:norm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ko-KR" altLang="en-US" sz="3600" b="1" dirty="0" smtClean="0">
                <a:solidFill>
                  <a:srgbClr val="0070C0"/>
                </a:solidFill>
              </a:rPr>
              <a:t>아시아 대륙</a:t>
            </a:r>
            <a:r>
              <a:rPr lang="ko-KR" altLang="en-US" sz="3600" b="1" dirty="0" smtClean="0"/>
              <a:t>에서 가져온 음악과 춤에 전해지던 음</a:t>
            </a:r>
            <a:endParaRPr lang="en-US" altLang="ko-KR" sz="3600" b="1" dirty="0" smtClean="0"/>
          </a:p>
          <a:p>
            <a:pPr marL="0" indent="0">
              <a:buNone/>
            </a:pPr>
            <a:r>
              <a:rPr lang="en-US" altLang="ko-KR" sz="3600" b="1" dirty="0"/>
              <a:t> </a:t>
            </a:r>
            <a:r>
              <a:rPr lang="en-US" altLang="ko-KR" sz="3600" b="1" dirty="0" smtClean="0"/>
              <a:t> </a:t>
            </a:r>
            <a:r>
              <a:rPr lang="ko-KR" altLang="en-US" sz="3600" b="1" dirty="0" smtClean="0"/>
              <a:t>악과 무용이</a:t>
            </a:r>
            <a:r>
              <a:rPr lang="en-US" altLang="ko-KR" sz="3600" b="1" dirty="0" smtClean="0"/>
              <a:t> </a:t>
            </a:r>
            <a:r>
              <a:rPr lang="ko-KR" altLang="en-US" sz="3600" b="1" dirty="0" smtClean="0"/>
              <a:t>합쳐져 </a:t>
            </a:r>
            <a:r>
              <a:rPr lang="ko-KR" altLang="en-US" sz="3600" b="1" dirty="0" smtClean="0">
                <a:solidFill>
                  <a:srgbClr val="0070C0"/>
                </a:solidFill>
              </a:rPr>
              <a:t>일본화</a:t>
            </a:r>
            <a:r>
              <a:rPr lang="ko-KR" altLang="en-US" sz="3600" b="1" dirty="0" smtClean="0"/>
              <a:t>한 예술</a:t>
            </a:r>
            <a:endParaRPr lang="en-US" altLang="ko-KR" sz="3600" b="1" dirty="0" smtClean="0"/>
          </a:p>
          <a:p>
            <a:pPr marL="342900" indent="-342900">
              <a:buBlip>
                <a:blip r:embed="rId2"/>
              </a:buBlip>
            </a:pPr>
            <a:endParaRPr lang="en-US" altLang="ko-KR" sz="3600" b="1" dirty="0" smtClean="0"/>
          </a:p>
          <a:p>
            <a:pPr marL="342900" indent="-342900">
              <a:buBlip>
                <a:blip r:embed="rId2"/>
              </a:buBlip>
            </a:pPr>
            <a:r>
              <a:rPr lang="ko-KR" altLang="en-US" sz="3600" b="1" dirty="0" smtClean="0">
                <a:solidFill>
                  <a:srgbClr val="0070C0"/>
                </a:solidFill>
              </a:rPr>
              <a:t>국풍 가무 </a:t>
            </a:r>
            <a:r>
              <a:rPr lang="en-US" altLang="ko-KR" sz="3600" b="1" dirty="0" smtClean="0"/>
              <a:t>: </a:t>
            </a:r>
            <a:r>
              <a:rPr lang="ko-KR" altLang="en-US" sz="3600" b="1" dirty="0" smtClean="0"/>
              <a:t>일본 전통가요를 바탕으로 </a:t>
            </a:r>
            <a:r>
              <a:rPr lang="ko-KR" altLang="en-US" sz="3600" b="1" dirty="0" err="1" smtClean="0"/>
              <a:t>헤이안</a:t>
            </a:r>
            <a:r>
              <a:rPr lang="ko-KR" altLang="en-US" sz="3600" b="1" dirty="0" smtClean="0"/>
              <a:t> 시대</a:t>
            </a:r>
            <a:endParaRPr lang="en-US" altLang="ko-KR" sz="3600" b="1" dirty="0" smtClean="0"/>
          </a:p>
          <a:p>
            <a:pPr marL="0" indent="0">
              <a:buNone/>
            </a:pPr>
            <a:r>
              <a:rPr lang="en-US" altLang="ko-KR" sz="3600" b="1" dirty="0"/>
              <a:t> </a:t>
            </a:r>
            <a:r>
              <a:rPr lang="en-US" altLang="ko-KR" sz="3600" b="1" dirty="0" smtClean="0"/>
              <a:t> </a:t>
            </a:r>
            <a:r>
              <a:rPr lang="ko-KR" altLang="en-US" sz="3600" b="1" dirty="0" smtClean="0"/>
              <a:t>에 완성된 신도와 황실에 깊은 관계를 가진 가무</a:t>
            </a:r>
            <a:endParaRPr lang="en-US" altLang="ko-KR" sz="3600" b="1" dirty="0"/>
          </a:p>
          <a:p>
            <a:pPr marL="0" indent="0">
              <a:buNone/>
            </a:pPr>
            <a:r>
              <a:rPr lang="en-US" altLang="ko-KR" sz="3600" b="1" dirty="0" smtClean="0"/>
              <a:t> </a:t>
            </a:r>
          </a:p>
          <a:p>
            <a:pPr marL="342900" indent="-342900">
              <a:buBlip>
                <a:blip r:embed="rId2"/>
              </a:buBlip>
            </a:pPr>
            <a:r>
              <a:rPr lang="ko-KR" altLang="en-US" sz="3600" b="1" dirty="0" smtClean="0">
                <a:solidFill>
                  <a:srgbClr val="0070C0"/>
                </a:solidFill>
              </a:rPr>
              <a:t>시물</a:t>
            </a:r>
            <a:r>
              <a:rPr lang="ko-KR" altLang="en-US" sz="3600" b="1" dirty="0" smtClean="0"/>
              <a:t> </a:t>
            </a:r>
            <a:r>
              <a:rPr lang="en-US" altLang="ko-KR" sz="3600" b="1" dirty="0" smtClean="0"/>
              <a:t>: </a:t>
            </a:r>
            <a:r>
              <a:rPr lang="ko-KR" altLang="en-US" sz="3600" b="1" dirty="0" smtClean="0"/>
              <a:t>일본 고유의 민시나 한자의 절 절임을 한 성악에서 대륙에서 도래</a:t>
            </a:r>
            <a:r>
              <a:rPr lang="en-US" altLang="ko-KR" sz="3600" b="1" dirty="0" smtClean="0"/>
              <a:t>, </a:t>
            </a:r>
            <a:r>
              <a:rPr lang="ko-KR" altLang="en-US" sz="3600" b="1" dirty="0" smtClean="0"/>
              <a:t>악기와 함께 </a:t>
            </a:r>
            <a:r>
              <a:rPr lang="ko-KR" altLang="en-US" sz="3600" b="1" dirty="0" err="1" smtClean="0"/>
              <a:t>헤이안</a:t>
            </a:r>
            <a:r>
              <a:rPr lang="ko-KR" altLang="en-US" sz="3600" b="1" dirty="0" smtClean="0"/>
              <a:t> 시대에 새롭게 만들어진 가곡</a:t>
            </a:r>
            <a:endParaRPr lang="en-US" altLang="ko-KR" sz="3600" b="1" dirty="0" smtClean="0"/>
          </a:p>
          <a:p>
            <a:pPr marL="0" indent="0">
              <a:buNone/>
            </a:pPr>
            <a:endParaRPr lang="en-US" altLang="ko-KR" sz="3800" b="1" dirty="0" smtClean="0"/>
          </a:p>
          <a:p>
            <a:pPr marL="342900" indent="-342900">
              <a:buBlip>
                <a:blip r:embed="rId2"/>
              </a:buBlip>
            </a:pPr>
            <a:endParaRPr lang="en-US" altLang="ko-KR" sz="3800" b="1" dirty="0"/>
          </a:p>
          <a:p>
            <a:pPr marL="0" indent="0">
              <a:buNone/>
            </a:pPr>
            <a:endParaRPr lang="en-US" altLang="ko-KR" sz="3400" b="1" dirty="0" smtClean="0"/>
          </a:p>
          <a:p>
            <a:pPr marL="342900" indent="-342900">
              <a:buBlip>
                <a:blip r:embed="rId2"/>
              </a:buBlip>
            </a:pPr>
            <a:endParaRPr lang="en-US" altLang="ja-JP" sz="3800" b="1" dirty="0" smtClean="0"/>
          </a:p>
          <a:p>
            <a:pPr marL="0" indent="0">
              <a:buNone/>
            </a:pPr>
            <a:endParaRPr lang="en-US" altLang="ja-JP" sz="3600" b="1" dirty="0"/>
          </a:p>
        </p:txBody>
      </p:sp>
      <p:grpSp>
        <p:nvGrpSpPr>
          <p:cNvPr id="33" name="그룹 32"/>
          <p:cNvGrpSpPr/>
          <p:nvPr/>
        </p:nvGrpSpPr>
        <p:grpSpPr>
          <a:xfrm>
            <a:off x="240678" y="144205"/>
            <a:ext cx="2033173" cy="948236"/>
            <a:chOff x="222755" y="192756"/>
            <a:chExt cx="997155" cy="463181"/>
          </a:xfrm>
        </p:grpSpPr>
        <p:sp>
          <p:nvSpPr>
            <p:cNvPr id="34" name="타원 33"/>
            <p:cNvSpPr/>
            <p:nvPr/>
          </p:nvSpPr>
          <p:spPr>
            <a:xfrm>
              <a:off x="222755" y="192756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000" b="1" dirty="0"/>
                <a:t>3</a:t>
              </a:r>
              <a:endParaRPr lang="ko-KR" altLang="en-US" sz="30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5936" y="289042"/>
              <a:ext cx="533974" cy="270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>
                <a:defRPr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0000600000000000000" pitchFamily="2" charset="-127"/>
                  <a:ea typeface="KoPub돋움체 Medium" panose="00000600000000000000" pitchFamily="2" charset="-127"/>
                </a:defRPr>
              </a:lvl1pPr>
            </a:lstStyle>
            <a:p>
              <a:pPr algn="ctr"/>
              <a:r>
                <a:rPr lang="ko-KR" altLang="en-US" sz="3000" b="1" dirty="0" smtClean="0">
                  <a:latin typeface="+mj-ea"/>
                  <a:ea typeface="+mj-ea"/>
                </a:rPr>
                <a:t>아악 </a:t>
              </a:r>
              <a:endParaRPr lang="ko-KR" altLang="en-US" dirty="0">
                <a:ln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56580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내용 개체 틀 2"/>
          <p:cNvSpPr>
            <a:spLocks noGrp="1"/>
          </p:cNvSpPr>
          <p:nvPr>
            <p:ph idx="1"/>
          </p:nvPr>
        </p:nvSpPr>
        <p:spPr>
          <a:xfrm>
            <a:off x="240678" y="1346199"/>
            <a:ext cx="11951322" cy="5511801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Blip>
                <a:blip r:embed="rId2"/>
              </a:buBlip>
            </a:pPr>
            <a:r>
              <a:rPr lang="en-US" altLang="ko-KR" sz="3800" b="1" dirty="0" smtClean="0"/>
              <a:t> </a:t>
            </a:r>
            <a:r>
              <a:rPr lang="ko-KR" altLang="en-US" sz="3800" b="1" dirty="0" smtClean="0"/>
              <a:t>지도자가 적어 잘못된 연주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춤 방법의 확산</a:t>
            </a:r>
            <a:endParaRPr lang="en-US" altLang="ko-KR" sz="3800" b="1" dirty="0" smtClean="0"/>
          </a:p>
          <a:p>
            <a:pPr marL="342900" indent="-342900">
              <a:buBlip>
                <a:blip r:embed="rId2"/>
              </a:buBlip>
            </a:pPr>
            <a:endParaRPr lang="en-US" altLang="ko-KR" sz="3800" b="1" dirty="0"/>
          </a:p>
          <a:p>
            <a:pPr marL="342900" indent="-342900">
              <a:buBlip>
                <a:blip r:embed="rId2"/>
              </a:buBlip>
            </a:pPr>
            <a:r>
              <a:rPr lang="en-US" altLang="ko-KR" sz="3800" b="1" dirty="0"/>
              <a:t> </a:t>
            </a:r>
            <a:r>
              <a:rPr lang="ko-KR" altLang="en-US" sz="3800" b="1" dirty="0" smtClean="0"/>
              <a:t>기량 유지의 어려움과 미세한 기법의 전승이 잘 이루어</a:t>
            </a:r>
            <a:endParaRPr lang="en-US" altLang="ko-KR" sz="3800" b="1" dirty="0" smtClean="0"/>
          </a:p>
          <a:p>
            <a:pPr marL="0" indent="0">
              <a:buNone/>
            </a:pPr>
            <a:r>
              <a:rPr lang="en-US" altLang="ko-KR" sz="3800" b="1" dirty="0"/>
              <a:t> </a:t>
            </a:r>
            <a:r>
              <a:rPr lang="en-US" altLang="ko-KR" sz="3800" b="1" dirty="0" smtClean="0"/>
              <a:t>  </a:t>
            </a:r>
            <a:r>
              <a:rPr lang="ko-KR" altLang="en-US" sz="3800" b="1" dirty="0" smtClean="0"/>
              <a:t>지지 않음</a:t>
            </a:r>
            <a:endParaRPr lang="en-US" altLang="ko-KR" sz="3800" b="1" dirty="0" smtClean="0"/>
          </a:p>
          <a:p>
            <a:pPr marL="342900" indent="-342900">
              <a:buBlip>
                <a:blip r:embed="rId2"/>
              </a:buBlip>
            </a:pPr>
            <a:endParaRPr lang="en-US" altLang="ko-KR" sz="3800" b="1" dirty="0"/>
          </a:p>
          <a:p>
            <a:pPr marL="342900" indent="-342900">
              <a:buBlip>
                <a:blip r:embed="rId2"/>
              </a:buBlip>
            </a:pPr>
            <a:r>
              <a:rPr lang="en-US" altLang="ko-KR" sz="3800" b="1" dirty="0" smtClean="0"/>
              <a:t> </a:t>
            </a:r>
            <a:r>
              <a:rPr lang="ko-KR" altLang="en-US" sz="3800" b="1" dirty="0" smtClean="0"/>
              <a:t>일본 음악 저작권 협회 </a:t>
            </a:r>
            <a:r>
              <a:rPr lang="en-US" altLang="ko-KR" sz="3800" b="1" dirty="0" smtClean="0"/>
              <a:t>(JASRAC)</a:t>
            </a:r>
            <a:r>
              <a:rPr lang="ko-KR" altLang="en-US" sz="3800" b="1" dirty="0" smtClean="0"/>
              <a:t>가 사용료 신고</a:t>
            </a:r>
            <a:endParaRPr lang="en-US" altLang="ko-KR" sz="3800" b="1" dirty="0" smtClean="0"/>
          </a:p>
          <a:p>
            <a:pPr marL="0" indent="0">
              <a:buNone/>
            </a:pPr>
            <a:r>
              <a:rPr lang="en-US" altLang="ko-KR" sz="3800" b="1" dirty="0" smtClean="0"/>
              <a:t>   </a:t>
            </a:r>
            <a:r>
              <a:rPr lang="ko-KR" altLang="ko-KR" sz="3800" b="1" dirty="0" smtClean="0"/>
              <a:t>→</a:t>
            </a:r>
            <a:r>
              <a:rPr lang="ko-KR" altLang="en-US" sz="3800" b="1" dirty="0" smtClean="0"/>
              <a:t> 연주자가 고전 예술만 연주해 사용료 발생 </a:t>
            </a:r>
            <a:r>
              <a:rPr lang="en-US" altLang="ko-KR" sz="3800" b="1" dirty="0" smtClean="0"/>
              <a:t>X</a:t>
            </a:r>
          </a:p>
          <a:p>
            <a:pPr marL="342900" indent="-342900">
              <a:buBlip>
                <a:blip r:embed="rId2"/>
              </a:buBlip>
            </a:pPr>
            <a:endParaRPr lang="en-US" altLang="ko-KR" sz="3800" b="1" dirty="0"/>
          </a:p>
          <a:p>
            <a:pPr marL="342900" indent="-342900">
              <a:buBlip>
                <a:blip r:embed="rId2"/>
              </a:buBlip>
            </a:pPr>
            <a:r>
              <a:rPr lang="ko-KR" altLang="en-US" sz="3800" b="1" dirty="0" smtClean="0"/>
              <a:t> </a:t>
            </a:r>
            <a:r>
              <a:rPr lang="ko-KR" altLang="en-US" sz="3800" b="1" dirty="0" err="1" smtClean="0"/>
              <a:t>슈의</a:t>
            </a:r>
            <a:r>
              <a:rPr lang="ko-KR" altLang="en-US" sz="3800" b="1" dirty="0" smtClean="0"/>
              <a:t> 재료인 초가 가옥의 다락방에서 장기간 난로의 </a:t>
            </a:r>
            <a:endParaRPr lang="en-US" altLang="ko-KR" sz="3800" b="1" dirty="0" smtClean="0"/>
          </a:p>
          <a:p>
            <a:pPr marL="0" indent="0">
              <a:buNone/>
            </a:pPr>
            <a:r>
              <a:rPr lang="ko-KR" altLang="en-US" sz="3800" b="1" dirty="0" smtClean="0"/>
              <a:t>   연기에 그을린 것을 가정이 해체될 때 악기 제작자가</a:t>
            </a:r>
            <a:endParaRPr lang="en-US" altLang="ko-KR" sz="3800" b="1" dirty="0" smtClean="0"/>
          </a:p>
          <a:p>
            <a:pPr marL="0" indent="0">
              <a:buNone/>
            </a:pPr>
            <a:r>
              <a:rPr lang="en-US" altLang="ko-KR" sz="3800" b="1" dirty="0"/>
              <a:t> </a:t>
            </a:r>
            <a:r>
              <a:rPr lang="ko-KR" altLang="en-US" sz="3800" b="1" dirty="0" smtClean="0"/>
              <a:t>  받지만 주택이 줄어 재료 수급의 어려움</a:t>
            </a:r>
            <a:endParaRPr lang="en-US" altLang="ko-KR" sz="3800" b="1" dirty="0" smtClean="0"/>
          </a:p>
          <a:p>
            <a:pPr marL="800100" lvl="1" indent="-342900">
              <a:buBlip>
                <a:blip r:embed="rId2"/>
              </a:buBlip>
            </a:pPr>
            <a:endParaRPr lang="en-US" altLang="ko-KR" sz="3800" b="1" dirty="0"/>
          </a:p>
          <a:p>
            <a:pPr marL="800100" lvl="1" indent="-342900">
              <a:buBlip>
                <a:blip r:embed="rId2"/>
              </a:buBlip>
            </a:pPr>
            <a:endParaRPr lang="en-US" altLang="ko-KR" sz="3400" b="1" dirty="0" smtClean="0"/>
          </a:p>
          <a:p>
            <a:pPr marL="457200" lvl="1" indent="0">
              <a:buNone/>
            </a:pPr>
            <a:endParaRPr lang="en-US" altLang="ko-KR" sz="3400" b="1" dirty="0" smtClean="0"/>
          </a:p>
          <a:p>
            <a:pPr marL="342900" indent="-342900">
              <a:buBlip>
                <a:blip r:embed="rId2"/>
              </a:buBlip>
            </a:pPr>
            <a:endParaRPr lang="en-US" altLang="ja-JP" sz="3800" b="1" dirty="0" smtClean="0"/>
          </a:p>
          <a:p>
            <a:pPr marL="0" indent="0">
              <a:buNone/>
            </a:pPr>
            <a:endParaRPr lang="en-US" altLang="ja-JP" sz="3600" b="1" dirty="0"/>
          </a:p>
        </p:txBody>
      </p:sp>
      <p:grpSp>
        <p:nvGrpSpPr>
          <p:cNvPr id="33" name="그룹 32"/>
          <p:cNvGrpSpPr/>
          <p:nvPr/>
        </p:nvGrpSpPr>
        <p:grpSpPr>
          <a:xfrm>
            <a:off x="240678" y="192757"/>
            <a:ext cx="3597704" cy="948236"/>
            <a:chOff x="222755" y="192756"/>
            <a:chExt cx="1764467" cy="463181"/>
          </a:xfrm>
        </p:grpSpPr>
        <p:sp>
          <p:nvSpPr>
            <p:cNvPr id="34" name="타원 33"/>
            <p:cNvSpPr/>
            <p:nvPr/>
          </p:nvSpPr>
          <p:spPr>
            <a:xfrm>
              <a:off x="222755" y="192756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000" b="1" dirty="0"/>
                <a:t>3</a:t>
              </a:r>
              <a:endParaRPr lang="ko-KR" altLang="en-US" sz="30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5936" y="278625"/>
              <a:ext cx="1301286" cy="270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>
                <a:defRPr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0000600000000000000" pitchFamily="2" charset="-127"/>
                  <a:ea typeface="KoPub돋움체 Medium" panose="00000600000000000000" pitchFamily="2" charset="-127"/>
                </a:defRPr>
              </a:lvl1pPr>
            </a:lstStyle>
            <a:p>
              <a:pPr algn="ctr"/>
              <a:r>
                <a:rPr lang="ko-KR" altLang="en-US" sz="3000" b="1" dirty="0" smtClean="0">
                  <a:latin typeface="+mj-ea"/>
                  <a:ea typeface="+mj-ea"/>
                </a:rPr>
                <a:t>아악 </a:t>
              </a:r>
              <a:r>
                <a:rPr lang="en-US" altLang="ko-KR" sz="3000" b="1" dirty="0" smtClean="0">
                  <a:latin typeface="+mj-ea"/>
                  <a:ea typeface="+mj-ea"/>
                </a:rPr>
                <a:t>(</a:t>
              </a:r>
              <a:r>
                <a:rPr lang="ko-KR" altLang="en-US" sz="3000" b="1" dirty="0" smtClean="0">
                  <a:latin typeface="+mj-ea"/>
                  <a:ea typeface="+mj-ea"/>
                </a:rPr>
                <a:t>문제점</a:t>
              </a:r>
              <a:r>
                <a:rPr lang="en-US" altLang="ko-KR" sz="3000" b="1" dirty="0" smtClean="0">
                  <a:latin typeface="+mj-ea"/>
                  <a:ea typeface="+mj-ea"/>
                </a:rPr>
                <a:t>)</a:t>
              </a:r>
              <a:r>
                <a:rPr lang="ko-KR" altLang="en-US" sz="3000" b="1" dirty="0" smtClean="0">
                  <a:latin typeface="+mj-ea"/>
                  <a:ea typeface="+mj-ea"/>
                </a:rPr>
                <a:t> </a:t>
              </a:r>
              <a:endParaRPr lang="ko-KR" altLang="en-US" dirty="0">
                <a:ln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</p:grp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6761" y="2860647"/>
            <a:ext cx="1785554" cy="344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5345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내용 개체 틀 2"/>
          <p:cNvSpPr>
            <a:spLocks noGrp="1"/>
          </p:cNvSpPr>
          <p:nvPr>
            <p:ph idx="1"/>
          </p:nvPr>
        </p:nvSpPr>
        <p:spPr>
          <a:xfrm>
            <a:off x="240678" y="1346199"/>
            <a:ext cx="11951322" cy="5139267"/>
          </a:xfrm>
        </p:spPr>
        <p:txBody>
          <a:bodyPr>
            <a:normAutofit fontScale="92500"/>
          </a:bodyPr>
          <a:lstStyle/>
          <a:p>
            <a:pPr marL="342900" indent="-342900">
              <a:buBlip>
                <a:blip r:embed="rId2"/>
              </a:buBlip>
            </a:pPr>
            <a:r>
              <a:rPr lang="en-US" altLang="ko-KR" sz="3800" b="1" dirty="0" smtClean="0"/>
              <a:t> </a:t>
            </a:r>
            <a:r>
              <a:rPr lang="ko-KR" altLang="en-US" sz="3800" b="1" dirty="0" smtClean="0"/>
              <a:t>전통 스포츠 </a:t>
            </a:r>
            <a:r>
              <a:rPr lang="en-US" altLang="ko-KR" sz="3800" b="1" dirty="0" smtClean="0"/>
              <a:t>: </a:t>
            </a:r>
            <a:r>
              <a:rPr lang="ko-KR" altLang="en-US" sz="3800" b="1" dirty="0" smtClean="0"/>
              <a:t>스모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유도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검도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궁도</a:t>
            </a:r>
            <a:r>
              <a:rPr lang="en-US" altLang="ko-KR" sz="3800" b="1" dirty="0" smtClean="0"/>
              <a:t>, </a:t>
            </a:r>
            <a:r>
              <a:rPr lang="ko-KR" altLang="en-US" sz="3800" b="1" dirty="0" err="1" smtClean="0"/>
              <a:t>축국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매 사냥 등</a:t>
            </a:r>
            <a:r>
              <a:rPr lang="en-US" altLang="ko-KR" sz="3800" b="1" dirty="0" smtClean="0"/>
              <a:t> </a:t>
            </a:r>
            <a:endParaRPr lang="en-US" altLang="ko-KR" sz="3800" b="1" dirty="0"/>
          </a:p>
          <a:p>
            <a:pPr marL="0" indent="0">
              <a:buNone/>
            </a:pPr>
            <a:endParaRPr lang="en-US" altLang="ko-KR" sz="3800" b="1" dirty="0" smtClean="0"/>
          </a:p>
          <a:p>
            <a:pPr marL="342900" indent="-342900">
              <a:buBlip>
                <a:blip r:embed="rId2"/>
              </a:buBlip>
            </a:pPr>
            <a:r>
              <a:rPr lang="en-US" altLang="ko-KR" sz="3800" b="1" dirty="0" smtClean="0"/>
              <a:t> </a:t>
            </a:r>
            <a:r>
              <a:rPr lang="ko-KR" altLang="en-US" sz="3800" b="1" dirty="0" smtClean="0"/>
              <a:t>근대 이후 스포츠 </a:t>
            </a:r>
            <a:r>
              <a:rPr lang="en-US" altLang="ko-KR" sz="3800" b="1" dirty="0" smtClean="0"/>
              <a:t>: </a:t>
            </a:r>
            <a:r>
              <a:rPr lang="ko-KR" altLang="en-US" sz="3800" b="1" dirty="0" smtClean="0"/>
              <a:t>축구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테니스 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야구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보트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육상 등</a:t>
            </a:r>
            <a:endParaRPr lang="en-US" altLang="ko-KR" sz="3800" b="1" dirty="0"/>
          </a:p>
          <a:p>
            <a:pPr marL="342900" indent="-342900">
              <a:buBlip>
                <a:blip r:embed="rId2"/>
              </a:buBlip>
            </a:pPr>
            <a:endParaRPr lang="en-US" altLang="ko-KR" sz="3800" b="1" dirty="0" smtClean="0"/>
          </a:p>
          <a:p>
            <a:pPr marL="342900" indent="-342900">
              <a:buBlip>
                <a:blip r:embed="rId2"/>
              </a:buBlip>
            </a:pPr>
            <a:r>
              <a:rPr lang="ko-KR" altLang="en-US" sz="3800" b="1" dirty="0" smtClean="0"/>
              <a:t> 선수 육성 능력 향상 </a:t>
            </a:r>
            <a:r>
              <a:rPr lang="en-US" altLang="ko-KR" sz="3800" b="1" dirty="0" smtClean="0"/>
              <a:t>: </a:t>
            </a:r>
            <a:r>
              <a:rPr lang="ko-KR" altLang="en-US" sz="3800" b="1" dirty="0" smtClean="0"/>
              <a:t>클럽 활동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합숙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연습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도장 등</a:t>
            </a:r>
            <a:endParaRPr lang="en-US" altLang="ko-KR" sz="3800" b="1" dirty="0" smtClean="0"/>
          </a:p>
          <a:p>
            <a:pPr marL="342900" indent="-342900">
              <a:buBlip>
                <a:blip r:embed="rId2"/>
              </a:buBlip>
            </a:pPr>
            <a:endParaRPr lang="en-US" altLang="ko-KR" sz="3800" b="1" dirty="0"/>
          </a:p>
          <a:p>
            <a:pPr marL="342900" indent="-342900">
              <a:buBlip>
                <a:blip r:embed="rId2"/>
              </a:buBlip>
            </a:pPr>
            <a:r>
              <a:rPr lang="ko-KR" altLang="en-US" sz="3800" b="1" dirty="0" smtClean="0"/>
              <a:t> </a:t>
            </a:r>
            <a:r>
              <a:rPr lang="ko-KR" altLang="en-US" sz="3800" b="1" dirty="0" err="1" smtClean="0"/>
              <a:t>레크레이션</a:t>
            </a:r>
            <a:r>
              <a:rPr lang="ko-KR" altLang="en-US" sz="3800" b="1" dirty="0" smtClean="0"/>
              <a:t> 스포츠</a:t>
            </a:r>
            <a:r>
              <a:rPr lang="en-US" altLang="ko-KR" sz="3800" b="1" dirty="0" smtClean="0"/>
              <a:t>: </a:t>
            </a:r>
            <a:r>
              <a:rPr lang="ko-KR" altLang="en-US" sz="3800" b="1" dirty="0" smtClean="0"/>
              <a:t>운동회</a:t>
            </a:r>
            <a:r>
              <a:rPr lang="en-US" altLang="ko-KR" sz="3800" b="1" dirty="0" smtClean="0"/>
              <a:t>, </a:t>
            </a:r>
            <a:r>
              <a:rPr lang="ko-KR" altLang="en-US" sz="3800" b="1" dirty="0" smtClean="0"/>
              <a:t>스포츠 소년단</a:t>
            </a:r>
            <a:r>
              <a:rPr lang="en-US" altLang="ko-KR" sz="3800" b="1" dirty="0" smtClean="0"/>
              <a:t>, J </a:t>
            </a:r>
            <a:r>
              <a:rPr lang="ko-KR" altLang="en-US" sz="3800" b="1" dirty="0" smtClean="0"/>
              <a:t>리그 등</a:t>
            </a:r>
            <a:r>
              <a:rPr lang="en-US" altLang="ko-KR" sz="3800" b="1" dirty="0" smtClean="0"/>
              <a:t> </a:t>
            </a:r>
            <a:endParaRPr lang="en-US" altLang="ko-KR" sz="3400" b="1" dirty="0" smtClean="0"/>
          </a:p>
          <a:p>
            <a:pPr marL="342900" indent="-342900">
              <a:buBlip>
                <a:blip r:embed="rId2"/>
              </a:buBlip>
            </a:pPr>
            <a:endParaRPr lang="en-US" altLang="ja-JP" sz="3800" b="1" dirty="0" smtClean="0"/>
          </a:p>
          <a:p>
            <a:pPr marL="0" indent="0">
              <a:buNone/>
            </a:pPr>
            <a:endParaRPr lang="en-US" altLang="ja-JP" sz="3800" b="1" dirty="0" smtClean="0"/>
          </a:p>
          <a:p>
            <a:pPr marL="0" indent="0">
              <a:buNone/>
            </a:pPr>
            <a:endParaRPr lang="en-US" altLang="ja-JP" sz="3600" b="1" dirty="0"/>
          </a:p>
        </p:txBody>
      </p:sp>
      <p:grpSp>
        <p:nvGrpSpPr>
          <p:cNvPr id="33" name="그룹 32"/>
          <p:cNvGrpSpPr/>
          <p:nvPr/>
        </p:nvGrpSpPr>
        <p:grpSpPr>
          <a:xfrm>
            <a:off x="240678" y="192757"/>
            <a:ext cx="3706710" cy="948236"/>
            <a:chOff x="222755" y="192756"/>
            <a:chExt cx="1817929" cy="463181"/>
          </a:xfrm>
        </p:grpSpPr>
        <p:sp>
          <p:nvSpPr>
            <p:cNvPr id="34" name="타원 33"/>
            <p:cNvSpPr/>
            <p:nvPr/>
          </p:nvSpPr>
          <p:spPr>
            <a:xfrm>
              <a:off x="222755" y="192756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000" b="1" dirty="0"/>
                <a:t>3</a:t>
              </a:r>
              <a:endParaRPr lang="ko-KR" altLang="en-US" sz="30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5936" y="289042"/>
              <a:ext cx="1354748" cy="270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>
                <a:defRPr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0000600000000000000" pitchFamily="2" charset="-127"/>
                  <a:ea typeface="KoPub돋움체 Medium" panose="00000600000000000000" pitchFamily="2" charset="-127"/>
                </a:defRPr>
              </a:lvl1pPr>
            </a:lstStyle>
            <a:p>
              <a:pPr algn="ctr"/>
              <a:r>
                <a:rPr lang="ko-KR" altLang="en-US" sz="3000" b="1" dirty="0" smtClean="0">
                  <a:latin typeface="+mj-ea"/>
                  <a:ea typeface="+mj-ea"/>
                </a:rPr>
                <a:t>일본의 스포츠 </a:t>
              </a:r>
              <a:endParaRPr lang="ko-KR" altLang="en-US" dirty="0">
                <a:ln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19282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내용 개체 틀 2"/>
          <p:cNvSpPr>
            <a:spLocks noGrp="1"/>
          </p:cNvSpPr>
          <p:nvPr>
            <p:ph idx="1"/>
          </p:nvPr>
        </p:nvSpPr>
        <p:spPr>
          <a:xfrm>
            <a:off x="240678" y="1346199"/>
            <a:ext cx="11951322" cy="5139267"/>
          </a:xfrm>
        </p:spPr>
        <p:txBody>
          <a:bodyPr>
            <a:norm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en-US" altLang="ko-KR" sz="3800" b="1" dirty="0" smtClean="0"/>
              <a:t> </a:t>
            </a:r>
            <a:r>
              <a:rPr lang="ko-KR" altLang="en-US" sz="3800" b="1" dirty="0" smtClean="0"/>
              <a:t>사슴 가죽의 국을 일정한 높이로 계속 걷어차 회수</a:t>
            </a:r>
            <a:endParaRPr lang="en-US" altLang="ko-KR" sz="3800" b="1" dirty="0" smtClean="0"/>
          </a:p>
          <a:p>
            <a:pPr marL="0" indent="0">
              <a:buNone/>
            </a:pPr>
            <a:r>
              <a:rPr lang="en-US" altLang="ko-KR" sz="3800" b="1" dirty="0"/>
              <a:t> </a:t>
            </a:r>
            <a:r>
              <a:rPr lang="en-US" altLang="ko-KR" sz="3800" b="1" dirty="0" smtClean="0"/>
              <a:t>  </a:t>
            </a:r>
            <a:r>
              <a:rPr lang="ko-KR" altLang="en-US" sz="3800" b="1" dirty="0" smtClean="0"/>
              <a:t>를 겨루는 경기</a:t>
            </a:r>
            <a:r>
              <a:rPr lang="en-US" altLang="ko-KR" sz="3800" b="1" dirty="0" smtClean="0"/>
              <a:t> </a:t>
            </a:r>
          </a:p>
          <a:p>
            <a:pPr marL="342900" indent="-342900">
              <a:buBlip>
                <a:blip r:embed="rId2"/>
              </a:buBlip>
            </a:pPr>
            <a:endParaRPr lang="en-US" altLang="ko-KR" sz="3800" b="1" dirty="0"/>
          </a:p>
          <a:p>
            <a:pPr marL="342900" indent="-342900">
              <a:buBlip>
                <a:blip r:embed="rId2"/>
              </a:buBlip>
            </a:pPr>
            <a:r>
              <a:rPr lang="ko-KR" altLang="en-US" sz="3800" b="1" dirty="0" smtClean="0"/>
              <a:t> </a:t>
            </a:r>
            <a:r>
              <a:rPr lang="ko-KR" altLang="en-US" sz="3800" b="1" dirty="0" err="1" smtClean="0"/>
              <a:t>헤이안</a:t>
            </a:r>
            <a:r>
              <a:rPr lang="ko-KR" altLang="en-US" sz="3800" b="1" dirty="0" smtClean="0"/>
              <a:t> 시대에 유행</a:t>
            </a:r>
            <a:endParaRPr lang="en-US" altLang="ko-KR" sz="3400" b="1" dirty="0" smtClean="0"/>
          </a:p>
          <a:p>
            <a:pPr marL="0" indent="0">
              <a:buNone/>
            </a:pPr>
            <a:endParaRPr lang="en-US" altLang="ja-JP" sz="3800" b="1" dirty="0" smtClean="0"/>
          </a:p>
          <a:p>
            <a:pPr marL="0" indent="0">
              <a:buNone/>
            </a:pPr>
            <a:endParaRPr lang="en-US" altLang="ja-JP" sz="3600" b="1" dirty="0"/>
          </a:p>
        </p:txBody>
      </p:sp>
      <p:grpSp>
        <p:nvGrpSpPr>
          <p:cNvPr id="33" name="그룹 32"/>
          <p:cNvGrpSpPr/>
          <p:nvPr/>
        </p:nvGrpSpPr>
        <p:grpSpPr>
          <a:xfrm>
            <a:off x="240678" y="192757"/>
            <a:ext cx="1898522" cy="948236"/>
            <a:chOff x="222755" y="192756"/>
            <a:chExt cx="931116" cy="463181"/>
          </a:xfrm>
        </p:grpSpPr>
        <p:sp>
          <p:nvSpPr>
            <p:cNvPr id="34" name="타원 33"/>
            <p:cNvSpPr/>
            <p:nvPr/>
          </p:nvSpPr>
          <p:spPr>
            <a:xfrm>
              <a:off x="222755" y="192756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000" b="1" dirty="0"/>
                <a:t>3</a:t>
              </a:r>
              <a:endParaRPr lang="ko-KR" altLang="en-US" sz="30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5936" y="289042"/>
              <a:ext cx="467935" cy="270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>
                <a:defRPr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0000600000000000000" pitchFamily="2" charset="-127"/>
                  <a:ea typeface="KoPub돋움체 Medium" panose="00000600000000000000" pitchFamily="2" charset="-127"/>
                </a:defRPr>
              </a:lvl1pPr>
            </a:lstStyle>
            <a:p>
              <a:pPr algn="ctr"/>
              <a:r>
                <a:rPr lang="ko-KR" altLang="en-US" sz="3000" b="1" dirty="0" err="1" smtClean="0">
                  <a:latin typeface="+mj-ea"/>
                  <a:ea typeface="+mj-ea"/>
                </a:rPr>
                <a:t>축국</a:t>
              </a:r>
              <a:endParaRPr lang="ko-KR" altLang="en-US" dirty="0">
                <a:ln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</p:grpSp>
      <p:pic>
        <p:nvPicPr>
          <p:cNvPr id="6" name="그림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2459" y="2348534"/>
            <a:ext cx="5774624" cy="4173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9282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3423441" y="756441"/>
            <a:ext cx="5761199" cy="5345118"/>
            <a:chOff x="3423441" y="756441"/>
            <a:chExt cx="5761199" cy="5345118"/>
          </a:xfrm>
        </p:grpSpPr>
        <p:grpSp>
          <p:nvGrpSpPr>
            <p:cNvPr id="2" name="그룹 1"/>
            <p:cNvGrpSpPr/>
            <p:nvPr/>
          </p:nvGrpSpPr>
          <p:grpSpPr>
            <a:xfrm>
              <a:off x="3423441" y="756441"/>
              <a:ext cx="5761199" cy="5345118"/>
              <a:chOff x="3423441" y="756441"/>
              <a:chExt cx="5761199" cy="5345118"/>
            </a:xfrm>
          </p:grpSpPr>
          <p:sp>
            <p:nvSpPr>
              <p:cNvPr id="7" name="자유형 6"/>
              <p:cNvSpPr/>
              <p:nvPr/>
            </p:nvSpPr>
            <p:spPr>
              <a:xfrm>
                <a:off x="3423441" y="756441"/>
                <a:ext cx="5345118" cy="5345118"/>
              </a:xfrm>
              <a:custGeom>
                <a:avLst/>
                <a:gdLst>
                  <a:gd name="connsiteX0" fmla="*/ 3191773 w 6383548"/>
                  <a:gd name="connsiteY0" fmla="*/ 782128 h 6383548"/>
                  <a:gd name="connsiteX1" fmla="*/ 782128 w 6383548"/>
                  <a:gd name="connsiteY1" fmla="*/ 3191773 h 6383548"/>
                  <a:gd name="connsiteX2" fmla="*/ 3191773 w 6383548"/>
                  <a:gd name="connsiteY2" fmla="*/ 5601418 h 6383548"/>
                  <a:gd name="connsiteX3" fmla="*/ 5601418 w 6383548"/>
                  <a:gd name="connsiteY3" fmla="*/ 3191773 h 6383548"/>
                  <a:gd name="connsiteX4" fmla="*/ 3191773 w 6383548"/>
                  <a:gd name="connsiteY4" fmla="*/ 782128 h 6383548"/>
                  <a:gd name="connsiteX5" fmla="*/ 3191774 w 6383548"/>
                  <a:gd name="connsiteY5" fmla="*/ 0 h 6383548"/>
                  <a:gd name="connsiteX6" fmla="*/ 6383548 w 6383548"/>
                  <a:gd name="connsiteY6" fmla="*/ 3191774 h 6383548"/>
                  <a:gd name="connsiteX7" fmla="*/ 3191774 w 6383548"/>
                  <a:gd name="connsiteY7" fmla="*/ 6383548 h 6383548"/>
                  <a:gd name="connsiteX8" fmla="*/ 0 w 6383548"/>
                  <a:gd name="connsiteY8" fmla="*/ 3191774 h 6383548"/>
                  <a:gd name="connsiteX9" fmla="*/ 3191774 w 6383548"/>
                  <a:gd name="connsiteY9" fmla="*/ 0 h 63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383548" h="6383548">
                    <a:moveTo>
                      <a:pt x="3191773" y="782128"/>
                    </a:moveTo>
                    <a:cubicBezTo>
                      <a:pt x="1860963" y="782128"/>
                      <a:pt x="782128" y="1860963"/>
                      <a:pt x="782128" y="3191773"/>
                    </a:cubicBezTo>
                    <a:cubicBezTo>
                      <a:pt x="782128" y="4522583"/>
                      <a:pt x="1860963" y="5601418"/>
                      <a:pt x="3191773" y="5601418"/>
                    </a:cubicBezTo>
                    <a:cubicBezTo>
                      <a:pt x="4522583" y="5601418"/>
                      <a:pt x="5601418" y="4522583"/>
                      <a:pt x="5601418" y="3191773"/>
                    </a:cubicBezTo>
                    <a:cubicBezTo>
                      <a:pt x="5601418" y="1860963"/>
                      <a:pt x="4522583" y="782128"/>
                      <a:pt x="3191773" y="782128"/>
                    </a:cubicBezTo>
                    <a:close/>
                    <a:moveTo>
                      <a:pt x="3191774" y="0"/>
                    </a:moveTo>
                    <a:cubicBezTo>
                      <a:pt x="4954542" y="0"/>
                      <a:pt x="6383548" y="1429006"/>
                      <a:pt x="6383548" y="3191774"/>
                    </a:cubicBezTo>
                    <a:cubicBezTo>
                      <a:pt x="6383548" y="4954542"/>
                      <a:pt x="4954542" y="6383548"/>
                      <a:pt x="3191774" y="6383548"/>
                    </a:cubicBezTo>
                    <a:cubicBezTo>
                      <a:pt x="1429006" y="6383548"/>
                      <a:pt x="0" y="4954542"/>
                      <a:pt x="0" y="3191774"/>
                    </a:cubicBezTo>
                    <a:cubicBezTo>
                      <a:pt x="0" y="1429006"/>
                      <a:pt x="1429006" y="0"/>
                      <a:pt x="319177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1" name="타원 20"/>
              <p:cNvSpPr/>
              <p:nvPr/>
            </p:nvSpPr>
            <p:spPr>
              <a:xfrm>
                <a:off x="7325360" y="3900960"/>
                <a:ext cx="1859280" cy="1859280"/>
              </a:xfrm>
              <a:prstGeom prst="ellipse">
                <a:avLst/>
              </a:prstGeom>
              <a:solidFill>
                <a:srgbClr val="F50F5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5048277" y="3136613"/>
              <a:ext cx="209544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3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감사합니다</a:t>
              </a:r>
              <a:r>
                <a:rPr lang="en-US" altLang="ko-KR" sz="3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.</a:t>
              </a:r>
              <a:endParaRPr lang="ko-KR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40277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내용 개체 틀 2"/>
          <p:cNvSpPr>
            <a:spLocks noGrp="1"/>
          </p:cNvSpPr>
          <p:nvPr>
            <p:ph idx="1"/>
          </p:nvPr>
        </p:nvSpPr>
        <p:spPr>
          <a:xfrm>
            <a:off x="240678" y="1346199"/>
            <a:ext cx="10952255" cy="5139267"/>
          </a:xfrm>
        </p:spPr>
        <p:txBody>
          <a:bodyPr>
            <a:norm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ko-KR" altLang="en-US" sz="3600" dirty="0" smtClean="0"/>
              <a:t>왜 일본은 애니메이션 강국일까</a:t>
            </a:r>
            <a:r>
              <a:rPr lang="en-US" altLang="ko-KR" sz="3600" dirty="0" smtClean="0"/>
              <a:t>?</a:t>
            </a:r>
          </a:p>
          <a:p>
            <a:pPr marL="342900" indent="-342900">
              <a:buBlip>
                <a:blip r:embed="rId2"/>
              </a:buBlip>
            </a:pPr>
            <a:endParaRPr lang="en-US" altLang="ko-KR" sz="3600" dirty="0" smtClean="0">
              <a:hlinkClick r:id="rId3"/>
            </a:endParaRPr>
          </a:p>
          <a:p>
            <a:pPr marL="342900" indent="-342900">
              <a:buBlip>
                <a:blip r:embed="rId2"/>
              </a:buBlip>
            </a:pPr>
            <a:r>
              <a:rPr lang="en-US" altLang="ko-KR" sz="3600" dirty="0" smtClean="0">
                <a:hlinkClick r:id="rId3"/>
              </a:rPr>
              <a:t>https</a:t>
            </a:r>
            <a:r>
              <a:rPr lang="en-US" altLang="ko-KR" sz="3600" dirty="0">
                <a:hlinkClick r:id="rId3"/>
              </a:rPr>
              <a:t>://www.youtube.com/watch?v=E7KUqsZJSxc</a:t>
            </a:r>
            <a:endParaRPr lang="en-US" altLang="ko-KR" sz="3600" dirty="0" smtClean="0"/>
          </a:p>
          <a:p>
            <a:pPr marL="342900" indent="-342900">
              <a:buBlip>
                <a:blip r:embed="rId2"/>
              </a:buBlip>
            </a:pPr>
            <a:endParaRPr lang="en-US" altLang="ko-KR" sz="3600" b="1" dirty="0"/>
          </a:p>
          <a:p>
            <a:pPr marL="0" indent="0">
              <a:buNone/>
            </a:pPr>
            <a:endParaRPr lang="en-US" altLang="ko-KR" sz="3600" dirty="0" smtClean="0"/>
          </a:p>
        </p:txBody>
      </p:sp>
      <p:grpSp>
        <p:nvGrpSpPr>
          <p:cNvPr id="33" name="그룹 32"/>
          <p:cNvGrpSpPr/>
          <p:nvPr/>
        </p:nvGrpSpPr>
        <p:grpSpPr>
          <a:xfrm>
            <a:off x="240677" y="192757"/>
            <a:ext cx="2283241" cy="948236"/>
            <a:chOff x="222755" y="192756"/>
            <a:chExt cx="1119800" cy="463181"/>
          </a:xfrm>
        </p:grpSpPr>
        <p:sp>
          <p:nvSpPr>
            <p:cNvPr id="34" name="타원 33"/>
            <p:cNvSpPr/>
            <p:nvPr/>
          </p:nvSpPr>
          <p:spPr>
            <a:xfrm>
              <a:off x="222755" y="192756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000" b="1" dirty="0" smtClean="0"/>
                <a:t>0</a:t>
              </a:r>
              <a:endParaRPr lang="ko-KR" altLang="en-US" sz="30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5936" y="289042"/>
              <a:ext cx="656619" cy="270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>
                <a:defRPr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0000600000000000000" pitchFamily="2" charset="-127"/>
                  <a:ea typeface="KoPub돋움체 Medium" panose="00000600000000000000" pitchFamily="2" charset="-127"/>
                </a:defRPr>
              </a:lvl1pPr>
            </a:lstStyle>
            <a:p>
              <a:pPr algn="ctr"/>
              <a:r>
                <a:rPr lang="ko-KR" altLang="en-US" sz="3000" b="1" dirty="0" smtClean="0">
                  <a:latin typeface="+mj-ea"/>
                  <a:ea typeface="+mj-ea"/>
                </a:rPr>
                <a:t>동영상</a:t>
              </a:r>
              <a:endParaRPr lang="ko-KR" altLang="en-US" dirty="0">
                <a:ln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</p:grp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2" t="2956" r="1611" b="3131"/>
          <a:stretch/>
        </p:blipFill>
        <p:spPr bwMode="auto">
          <a:xfrm>
            <a:off x="2817905" y="3510775"/>
            <a:ext cx="5267132" cy="2868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29570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내용 개체 틀 2"/>
          <p:cNvSpPr>
            <a:spLocks noGrp="1"/>
          </p:cNvSpPr>
          <p:nvPr>
            <p:ph idx="1"/>
          </p:nvPr>
        </p:nvSpPr>
        <p:spPr>
          <a:xfrm>
            <a:off x="240678" y="1346199"/>
            <a:ext cx="10952255" cy="5139267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Blip>
                <a:blip r:embed="rId2"/>
              </a:buBlip>
            </a:pPr>
            <a:r>
              <a:rPr lang="en-US" altLang="ko-KR" sz="3600" b="1" dirty="0" smtClean="0"/>
              <a:t>‘</a:t>
            </a:r>
            <a:r>
              <a:rPr lang="ko-KR" altLang="en-US" sz="3300" b="1" dirty="0" err="1"/>
              <a:t>쥰</a:t>
            </a:r>
            <a:r>
              <a:rPr lang="ko-KR" altLang="en-US" sz="3300" b="1" dirty="0" err="1" smtClean="0"/>
              <a:t>이치</a:t>
            </a:r>
            <a:r>
              <a:rPr lang="ko-KR" altLang="en-US" sz="3300" b="1" dirty="0" smtClean="0"/>
              <a:t> </a:t>
            </a:r>
            <a:r>
              <a:rPr lang="ko-KR" altLang="en-US" sz="3300" b="1" dirty="0" err="1" smtClean="0"/>
              <a:t>코우치</a:t>
            </a:r>
            <a:r>
              <a:rPr lang="en-US" altLang="ko-KR" sz="3300" b="1" dirty="0" smtClean="0"/>
              <a:t>’</a:t>
            </a:r>
            <a:r>
              <a:rPr lang="ko-KR" altLang="en-US" sz="3300" b="1" dirty="0" smtClean="0"/>
              <a:t>의 </a:t>
            </a:r>
            <a:r>
              <a:rPr lang="en-US" altLang="ko-KR" sz="3300" b="1" dirty="0" smtClean="0"/>
              <a:t>‘</a:t>
            </a:r>
            <a:r>
              <a:rPr lang="ko-KR" altLang="en-US" sz="3300" b="1" dirty="0" err="1" smtClean="0">
                <a:solidFill>
                  <a:srgbClr val="0070C0"/>
                </a:solidFill>
              </a:rPr>
              <a:t>나마쿠라</a:t>
            </a:r>
            <a:r>
              <a:rPr lang="en-US" altLang="ko-KR" sz="3300" b="1" dirty="0" smtClean="0"/>
              <a:t>’</a:t>
            </a:r>
          </a:p>
          <a:p>
            <a:pPr marL="0" indent="0">
              <a:buNone/>
            </a:pPr>
            <a:endParaRPr lang="en-US" altLang="ko-KR" sz="3300" b="1" dirty="0" smtClean="0"/>
          </a:p>
          <a:p>
            <a:pPr marL="342900" indent="-342900">
              <a:buBlip>
                <a:blip r:embed="rId2"/>
              </a:buBlip>
            </a:pPr>
            <a:r>
              <a:rPr lang="ko-KR" altLang="en-US" sz="3300" b="1" dirty="0" smtClean="0">
                <a:solidFill>
                  <a:srgbClr val="0070C0"/>
                </a:solidFill>
              </a:rPr>
              <a:t>현존</a:t>
            </a:r>
            <a:r>
              <a:rPr lang="ko-KR" altLang="en-US" sz="3300" b="1" dirty="0" smtClean="0"/>
              <a:t>하는 것 중 </a:t>
            </a:r>
            <a:r>
              <a:rPr lang="ko-KR" altLang="en-US" sz="3300" b="1" dirty="0" smtClean="0">
                <a:solidFill>
                  <a:srgbClr val="0070C0"/>
                </a:solidFill>
              </a:rPr>
              <a:t>가장 오래된 작품</a:t>
            </a:r>
            <a:endParaRPr lang="en-US" altLang="ko-KR" sz="3300" b="1" dirty="0" smtClean="0">
              <a:solidFill>
                <a:srgbClr val="0070C0"/>
              </a:solidFill>
            </a:endParaRPr>
          </a:p>
          <a:p>
            <a:pPr marL="342900" indent="-342900">
              <a:buBlip>
                <a:blip r:embed="rId2"/>
              </a:buBlip>
            </a:pPr>
            <a:endParaRPr lang="en-US" altLang="ko-KR" sz="3300" b="1" dirty="0" smtClean="0"/>
          </a:p>
          <a:p>
            <a:pPr marL="342900" indent="-342900">
              <a:buBlip>
                <a:blip r:embed="rId2"/>
              </a:buBlip>
            </a:pPr>
            <a:r>
              <a:rPr lang="ko-KR" altLang="en-US" sz="3300" b="1" dirty="0" smtClean="0"/>
              <a:t>수입된 단편 애니메이션을 받은 일본 영화 회사에 </a:t>
            </a:r>
            <a:r>
              <a:rPr lang="ko-KR" altLang="en-US" sz="3300" b="1" dirty="0" err="1" smtClean="0"/>
              <a:t>의래해</a:t>
            </a:r>
            <a:r>
              <a:rPr lang="ko-KR" altLang="en-US" sz="3300" b="1" dirty="0" smtClean="0"/>
              <a:t> </a:t>
            </a:r>
            <a:endParaRPr lang="en-US" altLang="ko-KR" sz="3300" b="1" dirty="0" smtClean="0"/>
          </a:p>
          <a:p>
            <a:pPr marL="0" indent="0">
              <a:buNone/>
            </a:pPr>
            <a:r>
              <a:rPr lang="en-US" altLang="ko-KR" sz="3300" b="1" dirty="0"/>
              <a:t> </a:t>
            </a:r>
            <a:r>
              <a:rPr lang="en-US" altLang="ko-KR" sz="3300" b="1" dirty="0" smtClean="0"/>
              <a:t>  </a:t>
            </a:r>
            <a:r>
              <a:rPr lang="ko-KR" altLang="en-US" sz="3300" b="1" dirty="0" smtClean="0"/>
              <a:t>제작</a:t>
            </a:r>
            <a:endParaRPr lang="en-US" altLang="ko-KR" sz="3300" b="1" dirty="0" smtClean="0"/>
          </a:p>
          <a:p>
            <a:pPr marL="342900" indent="-342900">
              <a:buBlip>
                <a:blip r:embed="rId2"/>
              </a:buBlip>
            </a:pPr>
            <a:endParaRPr lang="en-US" altLang="ko-KR" sz="3300" b="1" dirty="0" smtClean="0"/>
          </a:p>
          <a:p>
            <a:pPr marL="342900" indent="-342900">
              <a:buBlip>
                <a:blip r:embed="rId2"/>
              </a:buBlip>
            </a:pPr>
            <a:r>
              <a:rPr lang="ko-KR" altLang="en-US" sz="3300" b="1" dirty="0" smtClean="0"/>
              <a:t>사라졌다고 알려짐 → </a:t>
            </a:r>
            <a:r>
              <a:rPr lang="en-US" altLang="ko-KR" sz="3300" b="1" dirty="0" smtClean="0"/>
              <a:t>‘</a:t>
            </a:r>
            <a:r>
              <a:rPr lang="ko-KR" altLang="en-US" sz="3300" b="1" dirty="0" err="1" smtClean="0"/>
              <a:t>시모카와</a:t>
            </a:r>
            <a:r>
              <a:rPr lang="ko-KR" altLang="en-US" sz="3300" b="1" dirty="0" smtClean="0"/>
              <a:t> </a:t>
            </a:r>
            <a:r>
              <a:rPr lang="ko-KR" altLang="en-US" sz="3300" b="1" dirty="0" err="1" smtClean="0"/>
              <a:t>오텐</a:t>
            </a:r>
            <a:r>
              <a:rPr lang="en-US" altLang="ko-KR" sz="3300" b="1" dirty="0" smtClean="0"/>
              <a:t>’, ‘</a:t>
            </a:r>
            <a:r>
              <a:rPr lang="ko-KR" altLang="en-US" sz="3300" b="1" dirty="0" err="1" smtClean="0"/>
              <a:t>쥰이치</a:t>
            </a:r>
            <a:r>
              <a:rPr lang="ko-KR" altLang="en-US" sz="3300" b="1" dirty="0" smtClean="0"/>
              <a:t> </a:t>
            </a:r>
            <a:r>
              <a:rPr lang="ko-KR" altLang="en-US" sz="3300" b="1" dirty="0" err="1" smtClean="0"/>
              <a:t>코우치</a:t>
            </a:r>
            <a:r>
              <a:rPr lang="en-US" altLang="ko-KR" sz="3300" b="1" dirty="0" smtClean="0"/>
              <a:t>’, ‘</a:t>
            </a:r>
            <a:r>
              <a:rPr lang="ko-KR" altLang="en-US" sz="3300" b="1" dirty="0" smtClean="0"/>
              <a:t>세이</a:t>
            </a:r>
            <a:endParaRPr lang="en-US" altLang="ko-KR" sz="3300" b="1" dirty="0" smtClean="0"/>
          </a:p>
          <a:p>
            <a:pPr marL="0" indent="0">
              <a:buNone/>
            </a:pPr>
            <a:r>
              <a:rPr lang="en-US" altLang="ko-KR" sz="3300" b="1" dirty="0"/>
              <a:t>  </a:t>
            </a:r>
            <a:r>
              <a:rPr lang="en-US" altLang="ko-KR" sz="3300" b="1" dirty="0" smtClean="0"/>
              <a:t> </a:t>
            </a:r>
            <a:r>
              <a:rPr lang="ko-KR" altLang="en-US" sz="3300" b="1" dirty="0" smtClean="0"/>
              <a:t>타로 </a:t>
            </a:r>
            <a:r>
              <a:rPr lang="ko-KR" altLang="en-US" sz="3300" b="1" dirty="0" err="1" smtClean="0"/>
              <a:t>키타야마</a:t>
            </a:r>
            <a:r>
              <a:rPr lang="en-US" altLang="ko-KR" sz="3300" b="1" dirty="0" smtClean="0"/>
              <a:t>’</a:t>
            </a:r>
            <a:r>
              <a:rPr lang="ko-KR" altLang="en-US" sz="3300" b="1" dirty="0" smtClean="0"/>
              <a:t> </a:t>
            </a:r>
            <a:r>
              <a:rPr lang="en-US" altLang="ko-KR" sz="3300" b="1" dirty="0" smtClean="0"/>
              <a:t>3</a:t>
            </a:r>
            <a:r>
              <a:rPr lang="ko-KR" altLang="en-US" sz="3300" b="1" dirty="0" smtClean="0"/>
              <a:t>명의 만화가와 화가가</a:t>
            </a:r>
            <a:endParaRPr lang="en-US" altLang="ko-KR" sz="3300" b="1" dirty="0"/>
          </a:p>
          <a:p>
            <a:pPr marL="0" indent="0">
              <a:buNone/>
            </a:pPr>
            <a:endParaRPr lang="en-US" altLang="ko-KR" sz="3300" b="1" dirty="0" smtClean="0"/>
          </a:p>
          <a:p>
            <a:pPr marL="0" indent="0">
              <a:buNone/>
            </a:pPr>
            <a:r>
              <a:rPr lang="en-US" altLang="ko-KR" sz="3300" b="1" dirty="0" smtClean="0"/>
              <a:t>    </a:t>
            </a:r>
            <a:endParaRPr lang="en-US" altLang="ko-KR" sz="3300" b="1" dirty="0"/>
          </a:p>
          <a:p>
            <a:pPr marL="0" indent="0">
              <a:buNone/>
            </a:pPr>
            <a:endParaRPr lang="en-US" altLang="ko-KR" sz="3300" b="1" dirty="0" smtClean="0"/>
          </a:p>
        </p:txBody>
      </p:sp>
      <p:grpSp>
        <p:nvGrpSpPr>
          <p:cNvPr id="33" name="그룹 32"/>
          <p:cNvGrpSpPr/>
          <p:nvPr/>
        </p:nvGrpSpPr>
        <p:grpSpPr>
          <a:xfrm>
            <a:off x="240678" y="192757"/>
            <a:ext cx="6547228" cy="948236"/>
            <a:chOff x="222755" y="192756"/>
            <a:chExt cx="3211043" cy="463181"/>
          </a:xfrm>
        </p:grpSpPr>
        <p:sp>
          <p:nvSpPr>
            <p:cNvPr id="34" name="타원 33"/>
            <p:cNvSpPr/>
            <p:nvPr/>
          </p:nvSpPr>
          <p:spPr>
            <a:xfrm>
              <a:off x="222755" y="192756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000" b="1" dirty="0"/>
                <a:t>2</a:t>
              </a:r>
              <a:endParaRPr lang="ko-KR" altLang="en-US" sz="30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5936" y="289042"/>
              <a:ext cx="2747862" cy="270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>
                <a:defRPr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0000600000000000000" pitchFamily="2" charset="-127"/>
                  <a:ea typeface="KoPub돋움체 Medium" panose="00000600000000000000" pitchFamily="2" charset="-127"/>
                </a:defRPr>
              </a:lvl1pPr>
            </a:lstStyle>
            <a:p>
              <a:pPr algn="ctr"/>
              <a:r>
                <a:rPr lang="ko-KR" altLang="en-US" sz="3000" b="1" dirty="0" smtClean="0">
                  <a:latin typeface="+mj-ea"/>
                  <a:ea typeface="+mj-ea"/>
                </a:rPr>
                <a:t>일본의 애니메이션 </a:t>
              </a:r>
              <a:r>
                <a:rPr lang="en-US" altLang="ko-KR" sz="3000" b="1" dirty="0" smtClean="0">
                  <a:latin typeface="+mj-ea"/>
                  <a:ea typeface="+mj-ea"/>
                </a:rPr>
                <a:t>(1910</a:t>
              </a:r>
              <a:r>
                <a:rPr lang="ko-KR" altLang="en-US" sz="3000" b="1" dirty="0" smtClean="0">
                  <a:latin typeface="+mj-ea"/>
                  <a:ea typeface="+mj-ea"/>
                </a:rPr>
                <a:t>년 대</a:t>
              </a:r>
              <a:r>
                <a:rPr lang="en-US" altLang="ko-KR" sz="3000" b="1" dirty="0" smtClean="0">
                  <a:latin typeface="+mj-ea"/>
                  <a:ea typeface="+mj-ea"/>
                </a:rPr>
                <a:t>)</a:t>
              </a:r>
              <a:endParaRPr lang="ko-KR" altLang="en-US" dirty="0">
                <a:ln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67881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내용 개체 틀 2"/>
          <p:cNvSpPr>
            <a:spLocks noGrp="1"/>
          </p:cNvSpPr>
          <p:nvPr>
            <p:ph idx="1"/>
          </p:nvPr>
        </p:nvSpPr>
        <p:spPr>
          <a:xfrm>
            <a:off x="240678" y="1346199"/>
            <a:ext cx="10952255" cy="5139267"/>
          </a:xfrm>
        </p:spPr>
        <p:txBody>
          <a:bodyPr>
            <a:normAutofit fontScale="70000" lnSpcReduction="20000"/>
          </a:bodyPr>
          <a:lstStyle/>
          <a:p>
            <a:pPr marL="342900" indent="-342900">
              <a:buBlip>
                <a:blip r:embed="rId2"/>
              </a:buBlip>
            </a:pPr>
            <a:r>
              <a:rPr lang="en-US" altLang="ko-KR" sz="4600" b="1" dirty="0" smtClean="0"/>
              <a:t>1896</a:t>
            </a:r>
            <a:r>
              <a:rPr lang="ko-KR" altLang="en-US" sz="4600" b="1" dirty="0" smtClean="0"/>
              <a:t>년 </a:t>
            </a:r>
            <a:r>
              <a:rPr lang="en-US" altLang="ko-KR" sz="4600" b="1" dirty="0" smtClean="0"/>
              <a:t>11</a:t>
            </a:r>
            <a:r>
              <a:rPr lang="ko-KR" altLang="en-US" sz="4600" b="1" dirty="0" smtClean="0"/>
              <a:t>월 </a:t>
            </a:r>
            <a:r>
              <a:rPr lang="en-US" altLang="ko-KR" sz="4600" b="1" dirty="0" smtClean="0"/>
              <a:t>: </a:t>
            </a:r>
            <a:r>
              <a:rPr lang="ko-KR" altLang="en-US" sz="4600" b="1" dirty="0" smtClean="0">
                <a:solidFill>
                  <a:srgbClr val="0070C0"/>
                </a:solidFill>
              </a:rPr>
              <a:t>최첨단 서양 기술 </a:t>
            </a:r>
            <a:r>
              <a:rPr lang="ko-KR" altLang="en-US" sz="4600" b="1" dirty="0" smtClean="0"/>
              <a:t>유입으로 상영</a:t>
            </a:r>
            <a:endParaRPr lang="en-US" altLang="ko-KR" sz="4600" b="1" dirty="0"/>
          </a:p>
          <a:p>
            <a:pPr marL="342900" indent="-342900">
              <a:buBlip>
                <a:blip r:embed="rId2"/>
              </a:buBlip>
            </a:pPr>
            <a:endParaRPr lang="en-US" altLang="ko-KR" sz="4600" b="1" dirty="0"/>
          </a:p>
          <a:p>
            <a:pPr marL="342900" indent="-342900">
              <a:buBlip>
                <a:blip r:embed="rId2"/>
              </a:buBlip>
            </a:pPr>
            <a:r>
              <a:rPr lang="en-US" altLang="ko-KR" sz="4600" b="1" dirty="0" smtClean="0"/>
              <a:t>1898</a:t>
            </a:r>
            <a:r>
              <a:rPr lang="ko-KR" altLang="en-US" sz="4600" b="1" dirty="0" smtClean="0"/>
              <a:t>년 </a:t>
            </a:r>
            <a:r>
              <a:rPr lang="en-US" altLang="ko-KR" sz="4600" b="1" dirty="0" smtClean="0"/>
              <a:t>: </a:t>
            </a:r>
            <a:r>
              <a:rPr lang="ko-KR" altLang="en-US" sz="4600" b="1" dirty="0" smtClean="0"/>
              <a:t>일본의 첫 영화 촬영</a:t>
            </a:r>
            <a:endParaRPr lang="en-US" altLang="ko-KR" sz="4600" b="1" dirty="0"/>
          </a:p>
          <a:p>
            <a:pPr marL="342900" indent="-342900">
              <a:buBlip>
                <a:blip r:embed="rId2"/>
              </a:buBlip>
            </a:pPr>
            <a:endParaRPr lang="en-US" altLang="ko-KR" sz="4600" b="1" dirty="0" smtClean="0"/>
          </a:p>
          <a:p>
            <a:pPr marL="800100" lvl="1" indent="-342900">
              <a:buBlip>
                <a:blip r:embed="rId2"/>
              </a:buBlip>
            </a:pPr>
            <a:r>
              <a:rPr lang="ko-KR" altLang="en-US" sz="4600" b="1" dirty="0" smtClean="0"/>
              <a:t>둔갑지장</a:t>
            </a:r>
            <a:endParaRPr lang="en-US" altLang="ko-KR" sz="4600" b="1" dirty="0" smtClean="0"/>
          </a:p>
          <a:p>
            <a:pPr marL="800100" lvl="1" indent="-342900">
              <a:buBlip>
                <a:blip r:embed="rId2"/>
              </a:buBlip>
            </a:pPr>
            <a:endParaRPr lang="en-US" altLang="ko-KR" sz="4600" b="1" dirty="0" smtClean="0"/>
          </a:p>
          <a:p>
            <a:pPr marL="800100" lvl="1" indent="-342900">
              <a:buBlip>
                <a:blip r:embed="rId2"/>
              </a:buBlip>
            </a:pPr>
            <a:r>
              <a:rPr lang="ko-KR" altLang="en-US" sz="4600" b="1" dirty="0" smtClean="0"/>
              <a:t>죽은 사람의 부활</a:t>
            </a:r>
            <a:endParaRPr lang="en-US" altLang="ko-KR" sz="4600" b="1" dirty="0"/>
          </a:p>
          <a:p>
            <a:pPr marL="342900" indent="-342900">
              <a:buBlip>
                <a:blip r:embed="rId2"/>
              </a:buBlip>
            </a:pPr>
            <a:endParaRPr lang="en-US" altLang="ko-KR" sz="4600" b="1" dirty="0"/>
          </a:p>
          <a:p>
            <a:pPr marL="342900" indent="-342900">
              <a:buBlip>
                <a:blip r:embed="rId2"/>
              </a:buBlip>
            </a:pPr>
            <a:r>
              <a:rPr lang="ko-KR" altLang="en-US" sz="4600" b="1" dirty="0" smtClean="0"/>
              <a:t>일본 문화의 영향을 강하게 받음</a:t>
            </a:r>
            <a:r>
              <a:rPr lang="en-US" altLang="ko-KR" sz="4600" b="1" dirty="0" smtClean="0"/>
              <a:t>, </a:t>
            </a:r>
            <a:r>
              <a:rPr lang="ko-KR" altLang="en-US" sz="4600" b="1" dirty="0" smtClean="0">
                <a:solidFill>
                  <a:srgbClr val="0070C0"/>
                </a:solidFill>
              </a:rPr>
              <a:t>독자적 발전</a:t>
            </a:r>
            <a:endParaRPr lang="en-US" altLang="ko-KR" sz="46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ko-KR" sz="4600" b="1" dirty="0">
                <a:solidFill>
                  <a:srgbClr val="0070C0"/>
                </a:solidFill>
              </a:rPr>
              <a:t> </a:t>
            </a:r>
            <a:r>
              <a:rPr lang="en-US" altLang="ko-KR" sz="4600" b="1" dirty="0" smtClean="0">
                <a:solidFill>
                  <a:srgbClr val="0070C0"/>
                </a:solidFill>
              </a:rPr>
              <a:t>  </a:t>
            </a:r>
            <a:r>
              <a:rPr lang="ko-KR" altLang="ko-KR" sz="4600" b="1" dirty="0" smtClean="0"/>
              <a:t>→</a:t>
            </a:r>
            <a:r>
              <a:rPr lang="en-US" altLang="ko-KR" sz="4600" b="1" dirty="0" smtClean="0"/>
              <a:t> </a:t>
            </a:r>
            <a:r>
              <a:rPr lang="ko-KR" altLang="en-US" sz="4600" b="1" dirty="0" smtClean="0"/>
              <a:t>일본을 대표하는 대중 오락 문화</a:t>
            </a:r>
            <a:endParaRPr lang="en-US" altLang="ko-KR" sz="46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ko-KR" sz="4600" b="1" dirty="0" smtClean="0">
                <a:solidFill>
                  <a:srgbClr val="0070C0"/>
                </a:solidFill>
              </a:rPr>
              <a:t> </a:t>
            </a:r>
          </a:p>
        </p:txBody>
      </p:sp>
      <p:grpSp>
        <p:nvGrpSpPr>
          <p:cNvPr id="33" name="그룹 32"/>
          <p:cNvGrpSpPr/>
          <p:nvPr/>
        </p:nvGrpSpPr>
        <p:grpSpPr>
          <a:xfrm>
            <a:off x="240678" y="192757"/>
            <a:ext cx="3187335" cy="948236"/>
            <a:chOff x="222755" y="192756"/>
            <a:chExt cx="1563207" cy="463181"/>
          </a:xfrm>
        </p:grpSpPr>
        <p:sp>
          <p:nvSpPr>
            <p:cNvPr id="34" name="타원 33"/>
            <p:cNvSpPr/>
            <p:nvPr/>
          </p:nvSpPr>
          <p:spPr>
            <a:xfrm>
              <a:off x="222755" y="192756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000" b="1" dirty="0" smtClean="0"/>
                <a:t>1</a:t>
              </a:r>
              <a:endParaRPr lang="ko-KR" altLang="en-US" sz="30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5936" y="289042"/>
              <a:ext cx="1100026" cy="270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>
                <a:defRPr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0000600000000000000" pitchFamily="2" charset="-127"/>
                  <a:ea typeface="KoPub돋움체 Medium" panose="00000600000000000000" pitchFamily="2" charset="-127"/>
                </a:defRPr>
              </a:lvl1pPr>
            </a:lstStyle>
            <a:p>
              <a:pPr algn="ctr"/>
              <a:r>
                <a:rPr lang="ko-KR" altLang="en-US" sz="3000" b="1" dirty="0" smtClean="0">
                  <a:latin typeface="+mj-ea"/>
                  <a:ea typeface="+mj-ea"/>
                </a:rPr>
                <a:t>일본의 영화</a:t>
              </a:r>
              <a:endParaRPr lang="ko-KR" altLang="en-US" dirty="0">
                <a:ln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55341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내용 개체 틀 2"/>
          <p:cNvSpPr>
            <a:spLocks noGrp="1"/>
          </p:cNvSpPr>
          <p:nvPr>
            <p:ph idx="1"/>
          </p:nvPr>
        </p:nvSpPr>
        <p:spPr>
          <a:xfrm>
            <a:off x="240678" y="1346199"/>
            <a:ext cx="5476381" cy="5139267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Blip>
                <a:blip r:embed="rId2"/>
              </a:buBlip>
            </a:pPr>
            <a:r>
              <a:rPr lang="ko-KR" altLang="en-US" sz="4600" b="1" dirty="0" err="1" smtClean="0"/>
              <a:t>에도시대</a:t>
            </a:r>
            <a:r>
              <a:rPr lang="ko-KR" altLang="en-US" sz="4600" b="1" dirty="0" smtClean="0"/>
              <a:t> </a:t>
            </a:r>
            <a:r>
              <a:rPr lang="en-US" altLang="ko-KR" sz="4600" b="1" dirty="0" smtClean="0"/>
              <a:t>‘</a:t>
            </a:r>
            <a:r>
              <a:rPr lang="ko-KR" altLang="en-US" sz="4600" b="1" dirty="0" smtClean="0">
                <a:solidFill>
                  <a:srgbClr val="0070C0"/>
                </a:solidFill>
              </a:rPr>
              <a:t>사생화</a:t>
            </a:r>
            <a:endParaRPr lang="en-US" altLang="ko-KR" sz="46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ko-KR" sz="4600" b="1" dirty="0">
                <a:solidFill>
                  <a:srgbClr val="0070C0"/>
                </a:solidFill>
              </a:rPr>
              <a:t> </a:t>
            </a:r>
            <a:r>
              <a:rPr lang="en-US" altLang="ko-KR" sz="4600" b="1" dirty="0" smtClean="0">
                <a:solidFill>
                  <a:srgbClr val="0070C0"/>
                </a:solidFill>
              </a:rPr>
              <a:t>  </a:t>
            </a:r>
            <a:r>
              <a:rPr lang="en-US" altLang="ko-KR" sz="4600" b="1" dirty="0" smtClean="0"/>
              <a:t>(</a:t>
            </a:r>
            <a:r>
              <a:rPr lang="ko-KR" altLang="en-US" sz="4600" b="1" dirty="0" smtClean="0"/>
              <a:t>写</a:t>
            </a:r>
            <a:r>
              <a:rPr lang="ja-JP" altLang="en-US" sz="4600" b="1" dirty="0" smtClean="0"/>
              <a:t>し</a:t>
            </a:r>
            <a:r>
              <a:rPr lang="ko-KR" altLang="en-US" sz="4600" b="1" dirty="0"/>
              <a:t>絵</a:t>
            </a:r>
            <a:r>
              <a:rPr lang="en-US" altLang="ko-KR" sz="4600" b="1" dirty="0"/>
              <a:t>)</a:t>
            </a:r>
            <a:r>
              <a:rPr lang="en-US" altLang="ko-KR" sz="4600" b="1" dirty="0" smtClean="0"/>
              <a:t>’</a:t>
            </a:r>
            <a:r>
              <a:rPr lang="ko-KR" altLang="en-US" sz="4600" b="1" dirty="0" smtClean="0"/>
              <a:t>로부터 유래</a:t>
            </a:r>
            <a:endParaRPr lang="en-US" altLang="ko-KR" sz="4600" b="1" dirty="0" smtClean="0"/>
          </a:p>
          <a:p>
            <a:pPr marL="0" indent="0">
              <a:buNone/>
            </a:pPr>
            <a:endParaRPr lang="en-US" altLang="ko-KR" sz="4600" b="1" dirty="0" smtClean="0"/>
          </a:p>
          <a:p>
            <a:pPr marL="342900" indent="-342900">
              <a:buBlip>
                <a:blip r:embed="rId2"/>
              </a:buBlip>
            </a:pPr>
            <a:r>
              <a:rPr lang="ko-KR" altLang="en-US" sz="4600" b="1" dirty="0" smtClean="0"/>
              <a:t>사생화 </a:t>
            </a:r>
            <a:r>
              <a:rPr lang="en-US" altLang="ko-KR" sz="4600" b="1" dirty="0" smtClean="0"/>
              <a:t>: </a:t>
            </a:r>
            <a:r>
              <a:rPr lang="ko-KR" altLang="en-US" sz="4600" b="1" dirty="0" smtClean="0"/>
              <a:t>천이나 종이   </a:t>
            </a:r>
            <a:endParaRPr lang="en-US" altLang="ko-KR" sz="4600" b="1" dirty="0" smtClean="0"/>
          </a:p>
          <a:p>
            <a:pPr marL="0" indent="0">
              <a:buNone/>
            </a:pPr>
            <a:r>
              <a:rPr lang="en-US" altLang="ko-KR" sz="4600" b="1" dirty="0" smtClean="0"/>
              <a:t>  </a:t>
            </a:r>
            <a:r>
              <a:rPr lang="ko-KR" altLang="en-US" sz="4600" b="1" dirty="0" smtClean="0"/>
              <a:t>로 </a:t>
            </a:r>
            <a:r>
              <a:rPr lang="ko-KR" altLang="en-US" sz="4600" b="1" dirty="0" smtClean="0">
                <a:solidFill>
                  <a:srgbClr val="0070C0"/>
                </a:solidFill>
              </a:rPr>
              <a:t>스크린</a:t>
            </a:r>
            <a:r>
              <a:rPr lang="ko-KR" altLang="en-US" sz="4600" b="1" dirty="0" smtClean="0"/>
              <a:t>을 만들어 </a:t>
            </a:r>
            <a:endParaRPr lang="en-US" altLang="ko-KR" sz="4600" b="1" dirty="0" smtClean="0"/>
          </a:p>
          <a:p>
            <a:pPr marL="0" indent="0">
              <a:buNone/>
            </a:pPr>
            <a:r>
              <a:rPr lang="en-US" altLang="ko-KR" sz="4600" b="1" dirty="0"/>
              <a:t> </a:t>
            </a:r>
            <a:r>
              <a:rPr lang="en-US" altLang="ko-KR" sz="4600" b="1" dirty="0" smtClean="0"/>
              <a:t> </a:t>
            </a:r>
            <a:r>
              <a:rPr lang="ko-KR" altLang="en-US" sz="4600" b="1" dirty="0" smtClean="0">
                <a:solidFill>
                  <a:srgbClr val="0070C0"/>
                </a:solidFill>
              </a:rPr>
              <a:t>투사</a:t>
            </a:r>
            <a:r>
              <a:rPr lang="ko-KR" altLang="en-US" sz="4600" b="1" dirty="0" smtClean="0"/>
              <a:t>해 움직여 이야   </a:t>
            </a:r>
            <a:endParaRPr lang="en-US" altLang="ko-KR" sz="4600" b="1" dirty="0" smtClean="0"/>
          </a:p>
          <a:p>
            <a:pPr marL="0" indent="0">
              <a:buNone/>
            </a:pPr>
            <a:r>
              <a:rPr lang="en-US" altLang="ko-KR" sz="4600" b="1" dirty="0"/>
              <a:t> </a:t>
            </a:r>
            <a:r>
              <a:rPr lang="en-US" altLang="ko-KR" sz="4600" b="1" dirty="0" smtClean="0"/>
              <a:t> </a:t>
            </a:r>
            <a:r>
              <a:rPr lang="ko-KR" altLang="en-US" sz="4600" b="1" dirty="0" smtClean="0"/>
              <a:t>기나 음악을 </a:t>
            </a:r>
            <a:r>
              <a:rPr lang="ko-KR" altLang="en-US" sz="4600" b="1" dirty="0" err="1" smtClean="0">
                <a:solidFill>
                  <a:srgbClr val="0070C0"/>
                </a:solidFill>
              </a:rPr>
              <a:t>상영</a:t>
            </a:r>
            <a:r>
              <a:rPr lang="ko-KR" altLang="en-US" sz="4600" b="1" dirty="0" err="1" smtClean="0"/>
              <a:t>하</a:t>
            </a:r>
            <a:r>
              <a:rPr lang="ko-KR" altLang="en-US" sz="4600" b="1" dirty="0" smtClean="0"/>
              <a:t>  </a:t>
            </a:r>
            <a:endParaRPr lang="en-US" altLang="ko-KR" sz="4600" b="1" dirty="0" smtClean="0"/>
          </a:p>
          <a:p>
            <a:pPr marL="0" indent="0">
              <a:buNone/>
            </a:pPr>
            <a:r>
              <a:rPr lang="en-US" altLang="ko-KR" sz="4600" b="1" dirty="0"/>
              <a:t> </a:t>
            </a:r>
            <a:r>
              <a:rPr lang="en-US" altLang="ko-KR" sz="4600" b="1" dirty="0" smtClean="0"/>
              <a:t> </a:t>
            </a:r>
            <a:r>
              <a:rPr lang="ko-KR" altLang="en-US" sz="4600" b="1" dirty="0" smtClean="0"/>
              <a:t>는 구경거리</a:t>
            </a:r>
            <a:endParaRPr lang="en-US" altLang="ko-KR" sz="3600" b="1" dirty="0" smtClean="0"/>
          </a:p>
        </p:txBody>
      </p:sp>
      <p:grpSp>
        <p:nvGrpSpPr>
          <p:cNvPr id="33" name="그룹 32"/>
          <p:cNvGrpSpPr/>
          <p:nvPr/>
        </p:nvGrpSpPr>
        <p:grpSpPr>
          <a:xfrm>
            <a:off x="240678" y="192757"/>
            <a:ext cx="4341499" cy="948236"/>
            <a:chOff x="222755" y="192756"/>
            <a:chExt cx="2129258" cy="463181"/>
          </a:xfrm>
        </p:grpSpPr>
        <p:sp>
          <p:nvSpPr>
            <p:cNvPr id="34" name="타원 33"/>
            <p:cNvSpPr/>
            <p:nvPr/>
          </p:nvSpPr>
          <p:spPr>
            <a:xfrm>
              <a:off x="222755" y="192756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000" b="1" dirty="0" smtClean="0"/>
                <a:t>2</a:t>
              </a:r>
              <a:endParaRPr lang="ko-KR" altLang="en-US" sz="30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5936" y="289042"/>
              <a:ext cx="1666077" cy="270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>
                <a:defRPr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0000600000000000000" pitchFamily="2" charset="-127"/>
                  <a:ea typeface="KoPub돋움체 Medium" panose="00000600000000000000" pitchFamily="2" charset="-127"/>
                </a:defRPr>
              </a:lvl1pPr>
            </a:lstStyle>
            <a:p>
              <a:pPr algn="ctr"/>
              <a:r>
                <a:rPr lang="ko-KR" altLang="en-US" sz="3000" b="1" dirty="0" smtClean="0">
                  <a:latin typeface="+mj-ea"/>
                  <a:ea typeface="+mj-ea"/>
                </a:rPr>
                <a:t>일본의 애니메이션</a:t>
              </a:r>
              <a:endParaRPr lang="ko-KR" altLang="en-US" dirty="0">
                <a:ln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</p:grpSp>
      <p:pic>
        <p:nvPicPr>
          <p:cNvPr id="6" name="그림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018" y="2014642"/>
            <a:ext cx="5985757" cy="282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5341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그룹 32"/>
          <p:cNvGrpSpPr/>
          <p:nvPr/>
        </p:nvGrpSpPr>
        <p:grpSpPr>
          <a:xfrm>
            <a:off x="240678" y="192757"/>
            <a:ext cx="6776465" cy="948236"/>
            <a:chOff x="222755" y="192756"/>
            <a:chExt cx="3323471" cy="463181"/>
          </a:xfrm>
        </p:grpSpPr>
        <p:sp>
          <p:nvSpPr>
            <p:cNvPr id="34" name="타원 33"/>
            <p:cNvSpPr/>
            <p:nvPr/>
          </p:nvSpPr>
          <p:spPr>
            <a:xfrm>
              <a:off x="222755" y="192756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000" b="1" dirty="0"/>
                <a:t>2</a:t>
              </a:r>
              <a:endParaRPr lang="ko-KR" altLang="en-US" sz="30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73515" y="289042"/>
              <a:ext cx="2972711" cy="270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>
                <a:defRPr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0000600000000000000" pitchFamily="2" charset="-127"/>
                  <a:ea typeface="KoPub돋움체 Medium" panose="00000600000000000000" pitchFamily="2" charset="-127"/>
                </a:defRPr>
              </a:lvl1pPr>
            </a:lstStyle>
            <a:p>
              <a:pPr algn="ctr"/>
              <a:r>
                <a:rPr lang="ko-KR" altLang="en-US" sz="3000" b="1" dirty="0" smtClean="0">
                  <a:latin typeface="+mj-ea"/>
                  <a:ea typeface="+mj-ea"/>
                </a:rPr>
                <a:t>일본의 애니메이션 </a:t>
              </a:r>
              <a:r>
                <a:rPr lang="en-US" altLang="ko-KR" sz="3000" b="1" dirty="0" smtClean="0">
                  <a:latin typeface="+mj-ea"/>
                  <a:ea typeface="+mj-ea"/>
                </a:rPr>
                <a:t>(192, 30</a:t>
              </a:r>
              <a:r>
                <a:rPr lang="ko-KR" altLang="en-US" sz="3000" b="1" dirty="0" smtClean="0">
                  <a:latin typeface="+mj-ea"/>
                  <a:ea typeface="+mj-ea"/>
                </a:rPr>
                <a:t>년 대</a:t>
              </a:r>
              <a:r>
                <a:rPr lang="en-US" altLang="ko-KR" sz="3000" b="1" dirty="0" smtClean="0">
                  <a:latin typeface="+mj-ea"/>
                  <a:ea typeface="+mj-ea"/>
                </a:rPr>
                <a:t>)</a:t>
              </a:r>
              <a:endParaRPr lang="ko-KR" altLang="en-US" dirty="0">
                <a:ln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</p:grpSp>
      <p:sp>
        <p:nvSpPr>
          <p:cNvPr id="6" name="내용 개체 틀 2"/>
          <p:cNvSpPr txBox="1">
            <a:spLocks/>
          </p:cNvSpPr>
          <p:nvPr/>
        </p:nvSpPr>
        <p:spPr>
          <a:xfrm>
            <a:off x="5924786" y="1321485"/>
            <a:ext cx="5484619" cy="5139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Blip>
                <a:blip r:embed="rId2"/>
              </a:buBlip>
            </a:pPr>
            <a:endParaRPr lang="en-US" altLang="ko-KR" sz="3600" b="1" dirty="0" smtClean="0"/>
          </a:p>
          <a:p>
            <a:pPr marL="342900" indent="-342900">
              <a:buFont typeface="Arial" panose="020B0604020202020204" pitchFamily="34" charset="0"/>
              <a:buBlip>
                <a:blip r:embed="rId2"/>
              </a:buBlip>
            </a:pPr>
            <a:endParaRPr lang="en-US" altLang="ko-KR" sz="3600" b="1" dirty="0" smtClean="0"/>
          </a:p>
          <a:p>
            <a:pPr marL="342900" indent="-342900">
              <a:buFont typeface="Arial" panose="020B0604020202020204" pitchFamily="34" charset="0"/>
              <a:buBlip>
                <a:blip r:embed="rId2"/>
              </a:buBlip>
            </a:pPr>
            <a:endParaRPr lang="en-US" altLang="ko-KR" sz="3600" b="1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3600" b="1" dirty="0"/>
          </a:p>
        </p:txBody>
      </p:sp>
      <p:sp>
        <p:nvSpPr>
          <p:cNvPr id="2" name="직사각형 1"/>
          <p:cNvSpPr/>
          <p:nvPr/>
        </p:nvSpPr>
        <p:spPr>
          <a:xfrm>
            <a:off x="6327457" y="1289675"/>
            <a:ext cx="5517571" cy="5202883"/>
          </a:xfrm>
          <a:prstGeom prst="rect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ko-KR" b="1" dirty="0"/>
          </a:p>
          <a:p>
            <a:pPr marL="342900" indent="-342900">
              <a:buBlip>
                <a:blip r:embed="rId2"/>
              </a:buBlip>
            </a:pPr>
            <a:r>
              <a:rPr lang="en-US" altLang="ko-KR" sz="3000" b="1" dirty="0"/>
              <a:t>1932</a:t>
            </a:r>
            <a:r>
              <a:rPr lang="ko-KR" altLang="en-US" sz="3000" b="1" dirty="0"/>
              <a:t>년 </a:t>
            </a:r>
            <a:r>
              <a:rPr lang="en-US" altLang="ko-KR" sz="3000" b="1" dirty="0"/>
              <a:t>: </a:t>
            </a:r>
            <a:r>
              <a:rPr lang="ko-KR" altLang="en-US" sz="3000" b="1" dirty="0">
                <a:solidFill>
                  <a:srgbClr val="0070C0"/>
                </a:solidFill>
              </a:rPr>
              <a:t>일본 최초의 </a:t>
            </a:r>
            <a:r>
              <a:rPr lang="ko-KR" altLang="en-US" sz="3000" b="1" dirty="0" err="1">
                <a:solidFill>
                  <a:srgbClr val="0070C0"/>
                </a:solidFill>
              </a:rPr>
              <a:t>토키</a:t>
            </a:r>
            <a:r>
              <a:rPr lang="ko-KR" altLang="en-US" sz="3000" b="1" dirty="0">
                <a:solidFill>
                  <a:srgbClr val="0070C0"/>
                </a:solidFill>
              </a:rPr>
              <a:t> 애니메이션 </a:t>
            </a:r>
            <a:r>
              <a:rPr lang="en-US" altLang="ko-KR" sz="3000" b="1" dirty="0"/>
              <a:t>‘</a:t>
            </a:r>
            <a:r>
              <a:rPr lang="ko-KR" altLang="en-US" sz="3000" b="1" dirty="0"/>
              <a:t>힘과 </a:t>
            </a:r>
            <a:r>
              <a:rPr lang="ko-KR" altLang="en-US" sz="3000" b="1" dirty="0" smtClean="0"/>
              <a:t>여자의 </a:t>
            </a:r>
            <a:r>
              <a:rPr lang="ko-KR" altLang="en-US" sz="3000" b="1" dirty="0"/>
              <a:t>세상</a:t>
            </a:r>
            <a:r>
              <a:rPr lang="en-US" altLang="ko-KR" sz="3000" b="1" dirty="0"/>
              <a:t>’</a:t>
            </a:r>
            <a:r>
              <a:rPr lang="ko-KR" altLang="en-US" sz="3000" b="1" dirty="0"/>
              <a:t>을 </a:t>
            </a:r>
            <a:r>
              <a:rPr lang="en-US" altLang="ko-KR" sz="3000" b="1" dirty="0"/>
              <a:t>‘</a:t>
            </a:r>
            <a:r>
              <a:rPr lang="ko-KR" altLang="en-US" sz="3000" b="1" dirty="0" err="1"/>
              <a:t>마사오카</a:t>
            </a:r>
            <a:r>
              <a:rPr lang="ko-KR" altLang="en-US" sz="3000" b="1" dirty="0"/>
              <a:t> </a:t>
            </a:r>
            <a:r>
              <a:rPr lang="ko-KR" altLang="en-US" sz="3000" b="1" dirty="0" err="1"/>
              <a:t>겐조</a:t>
            </a:r>
            <a:r>
              <a:rPr lang="en-US" altLang="ko-KR" sz="3000" b="1" dirty="0"/>
              <a:t>’</a:t>
            </a:r>
            <a:r>
              <a:rPr lang="ko-KR" altLang="en-US" sz="3000" b="1" dirty="0"/>
              <a:t>가 </a:t>
            </a:r>
            <a:r>
              <a:rPr lang="en-US" altLang="ko-KR" sz="3000" b="1" dirty="0"/>
              <a:t>‘</a:t>
            </a:r>
            <a:r>
              <a:rPr lang="ko-KR" altLang="en-US" sz="3000" b="1" dirty="0" err="1"/>
              <a:t>쇼치쿠</a:t>
            </a:r>
            <a:r>
              <a:rPr lang="en-US" altLang="ko-KR" sz="3000" b="1" dirty="0"/>
              <a:t>’</a:t>
            </a:r>
            <a:r>
              <a:rPr lang="ko-KR" altLang="en-US" sz="3000" b="1" dirty="0"/>
              <a:t>에서 제작</a:t>
            </a:r>
            <a:endParaRPr lang="en-US" altLang="ko-KR" sz="3000" b="1" dirty="0"/>
          </a:p>
          <a:p>
            <a:endParaRPr lang="en-US" altLang="ko-KR" sz="3000" b="1" dirty="0"/>
          </a:p>
          <a:p>
            <a:pPr marL="342900" indent="-342900">
              <a:buBlip>
                <a:blip r:embed="rId2"/>
              </a:buBlip>
            </a:pPr>
            <a:r>
              <a:rPr lang="en-US" altLang="ko-KR" sz="3000" b="1" dirty="0" smtClean="0"/>
              <a:t>1935</a:t>
            </a:r>
            <a:r>
              <a:rPr lang="ko-KR" altLang="en-US" sz="3000" b="1" dirty="0"/>
              <a:t>년 </a:t>
            </a:r>
            <a:r>
              <a:rPr lang="en-US" altLang="ko-KR" sz="3000" b="1" dirty="0"/>
              <a:t>: </a:t>
            </a:r>
            <a:r>
              <a:rPr lang="ko-KR" altLang="en-US" sz="3000" b="1" dirty="0">
                <a:solidFill>
                  <a:srgbClr val="0070C0"/>
                </a:solidFill>
              </a:rPr>
              <a:t>일본 최초의 입체 애니메이션 촬영</a:t>
            </a:r>
            <a:r>
              <a:rPr lang="ko-KR" altLang="en-US" sz="3000" b="1" dirty="0"/>
              <a:t>을</a:t>
            </a:r>
            <a:r>
              <a:rPr lang="ko-KR" altLang="en-US" sz="3000" b="1" dirty="0">
                <a:solidFill>
                  <a:srgbClr val="0070C0"/>
                </a:solidFill>
              </a:rPr>
              <a:t> </a:t>
            </a:r>
            <a:r>
              <a:rPr lang="ko-KR" altLang="en-US" sz="3000" b="1" dirty="0" smtClean="0"/>
              <a:t>이용한 </a:t>
            </a:r>
            <a:r>
              <a:rPr lang="ko-KR" altLang="en-US" sz="3000" b="1" dirty="0"/>
              <a:t>실사 영화 </a:t>
            </a:r>
            <a:r>
              <a:rPr lang="en-US" altLang="ko-KR" sz="3000" b="1" dirty="0"/>
              <a:t>‘</a:t>
            </a:r>
            <a:r>
              <a:rPr lang="ko-KR" altLang="en-US" sz="3000" b="1" dirty="0"/>
              <a:t>가구점 공주</a:t>
            </a:r>
            <a:r>
              <a:rPr lang="en-US" altLang="ko-KR" sz="3000" b="1" dirty="0"/>
              <a:t>’</a:t>
            </a:r>
            <a:r>
              <a:rPr lang="ko-KR" altLang="en-US" sz="3000" b="1" dirty="0"/>
              <a:t>가 제작</a:t>
            </a:r>
            <a:r>
              <a:rPr lang="en-US" altLang="ko-KR" sz="3000" b="1" dirty="0"/>
              <a:t> 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240678" y="1289676"/>
            <a:ext cx="5517571" cy="5202883"/>
          </a:xfrm>
          <a:prstGeom prst="rect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Blip>
                <a:blip r:embed="rId2"/>
              </a:buBlip>
            </a:pPr>
            <a:endParaRPr lang="en-US" altLang="ko-KR" sz="2300" b="1" dirty="0" smtClean="0"/>
          </a:p>
          <a:p>
            <a:pPr marL="342900" indent="-342900">
              <a:buBlip>
                <a:blip r:embed="rId2"/>
              </a:buBlip>
            </a:pPr>
            <a:endParaRPr lang="en-US" altLang="ko-KR" sz="2300" b="1" dirty="0"/>
          </a:p>
          <a:p>
            <a:endParaRPr lang="en-US" altLang="ko-KR" sz="3000" b="1" dirty="0"/>
          </a:p>
          <a:p>
            <a:pPr marL="342900" indent="-342900">
              <a:buBlip>
                <a:blip r:embed="rId2"/>
              </a:buBlip>
            </a:pPr>
            <a:r>
              <a:rPr lang="en-US" altLang="ko-KR" sz="3000" b="1" dirty="0"/>
              <a:t>‘</a:t>
            </a:r>
            <a:r>
              <a:rPr lang="ko-KR" altLang="en-US" sz="3000" b="1" dirty="0" err="1"/>
              <a:t>기무라하쿠</a:t>
            </a:r>
            <a:r>
              <a:rPr lang="en-US" altLang="ko-KR" sz="3000" b="1" dirty="0"/>
              <a:t>’, ’</a:t>
            </a:r>
            <a:r>
              <a:rPr lang="ko-KR" altLang="en-US" sz="3000" b="1" dirty="0" err="1"/>
              <a:t>야마모토</a:t>
            </a:r>
            <a:r>
              <a:rPr lang="ko-KR" altLang="en-US" sz="3000" b="1" dirty="0"/>
              <a:t> 사나에</a:t>
            </a:r>
            <a:r>
              <a:rPr lang="en-US" altLang="ko-KR" sz="3000" b="1" dirty="0"/>
              <a:t>’, ’</a:t>
            </a:r>
            <a:r>
              <a:rPr lang="ko-KR" altLang="en-US" sz="3000" b="1" dirty="0" err="1"/>
              <a:t>다이토</a:t>
            </a:r>
            <a:r>
              <a:rPr lang="ko-KR" altLang="en-US" sz="3000" b="1" dirty="0"/>
              <a:t> </a:t>
            </a:r>
            <a:r>
              <a:rPr lang="ko-KR" altLang="en-US" sz="3000" b="1" dirty="0" err="1"/>
              <a:t>노부오</a:t>
            </a:r>
            <a:r>
              <a:rPr lang="en-US" altLang="ko-KR" sz="3000" b="1" dirty="0"/>
              <a:t>’</a:t>
            </a:r>
            <a:r>
              <a:rPr lang="ko-KR" altLang="en-US" sz="3000" b="1" dirty="0"/>
              <a:t>가 등장</a:t>
            </a:r>
            <a:endParaRPr lang="en-US" altLang="ko-KR" sz="3000" b="1" dirty="0"/>
          </a:p>
          <a:p>
            <a:pPr marL="342900" indent="-342900">
              <a:buBlip>
                <a:blip r:embed="rId2"/>
              </a:buBlip>
            </a:pPr>
            <a:endParaRPr lang="en-US" altLang="ko-KR" sz="3000" b="1" dirty="0"/>
          </a:p>
          <a:p>
            <a:pPr marL="342900" indent="-342900">
              <a:buBlip>
                <a:blip r:embed="rId2"/>
              </a:buBlip>
            </a:pPr>
            <a:r>
              <a:rPr lang="ko-KR" altLang="en-US" sz="3000" b="1" dirty="0"/>
              <a:t>셀 </a:t>
            </a:r>
            <a:r>
              <a:rPr lang="ko-KR" altLang="en-US" sz="3000" b="1" dirty="0" err="1"/>
              <a:t>애니멩션의</a:t>
            </a:r>
            <a:r>
              <a:rPr lang="ko-KR" altLang="en-US" sz="3000" b="1" dirty="0"/>
              <a:t> 도입이 </a:t>
            </a:r>
            <a:r>
              <a:rPr lang="ko-KR" altLang="en-US" sz="3000" b="1" dirty="0" smtClean="0">
                <a:solidFill>
                  <a:srgbClr val="0070C0"/>
                </a:solidFill>
              </a:rPr>
              <a:t>늦음</a:t>
            </a:r>
            <a:r>
              <a:rPr lang="en-US" altLang="ko-KR" sz="3000" b="1" dirty="0" smtClean="0"/>
              <a:t> </a:t>
            </a:r>
          </a:p>
          <a:p>
            <a:endParaRPr lang="en-US" altLang="ko-KR" sz="3000" b="1" dirty="0" smtClean="0"/>
          </a:p>
          <a:p>
            <a:r>
              <a:rPr lang="en-US" altLang="ko-KR" sz="3000" b="1" dirty="0" smtClean="0"/>
              <a:t>    → </a:t>
            </a:r>
            <a:r>
              <a:rPr lang="ko-KR" altLang="en-US" sz="3000" b="1" dirty="0" smtClean="0"/>
              <a:t>그림 </a:t>
            </a:r>
            <a:r>
              <a:rPr lang="ko-KR" altLang="en-US" sz="3000" b="1" dirty="0"/>
              <a:t>애니메이션이 </a:t>
            </a:r>
            <a:r>
              <a:rPr lang="ko-KR" altLang="en-US" sz="3000" b="1" dirty="0">
                <a:solidFill>
                  <a:srgbClr val="0070C0"/>
                </a:solidFill>
              </a:rPr>
              <a:t>발달</a:t>
            </a:r>
            <a:endParaRPr lang="en-US" altLang="ko-KR" sz="3000" b="1" dirty="0">
              <a:solidFill>
                <a:srgbClr val="0070C0"/>
              </a:solidFill>
            </a:endParaRPr>
          </a:p>
          <a:p>
            <a:endParaRPr lang="en-US" altLang="ko-KR" sz="3000" b="1" dirty="0" smtClean="0"/>
          </a:p>
          <a:p>
            <a:r>
              <a:rPr lang="en-US" altLang="ko-KR" sz="3000" b="1" dirty="0" smtClean="0"/>
              <a:t>    → ‘</a:t>
            </a:r>
            <a:r>
              <a:rPr lang="ko-KR" altLang="en-US" sz="3000" b="1" dirty="0" err="1"/>
              <a:t>다이토</a:t>
            </a:r>
            <a:r>
              <a:rPr lang="ko-KR" altLang="en-US" sz="3000" b="1" dirty="0"/>
              <a:t> </a:t>
            </a:r>
            <a:r>
              <a:rPr lang="ko-KR" altLang="en-US" sz="3000" b="1" dirty="0" err="1"/>
              <a:t>노부오</a:t>
            </a:r>
            <a:r>
              <a:rPr lang="en-US" altLang="ko-KR" sz="3000" b="1" dirty="0"/>
              <a:t>’</a:t>
            </a:r>
            <a:r>
              <a:rPr lang="ko-KR" altLang="en-US" sz="3000" b="1" dirty="0"/>
              <a:t>가 </a:t>
            </a:r>
            <a:r>
              <a:rPr lang="en-US" altLang="ko-KR" sz="3000" b="1" dirty="0"/>
              <a:t>‘</a:t>
            </a:r>
            <a:r>
              <a:rPr lang="ko-KR" altLang="en-US" sz="3000" b="1" dirty="0"/>
              <a:t>고래</a:t>
            </a:r>
            <a:r>
              <a:rPr lang="en-US" altLang="ko-KR" sz="3000" b="1" dirty="0" smtClean="0"/>
              <a:t>’            </a:t>
            </a:r>
          </a:p>
          <a:p>
            <a:r>
              <a:rPr lang="en-US" altLang="ko-KR" sz="3000" b="1" dirty="0" smtClean="0"/>
              <a:t>        </a:t>
            </a:r>
            <a:r>
              <a:rPr lang="ko-KR" altLang="en-US" sz="3000" b="1" dirty="0" smtClean="0"/>
              <a:t>로 명성을</a:t>
            </a:r>
            <a:r>
              <a:rPr lang="en-US" altLang="ko-KR" sz="3000" b="1" dirty="0" smtClean="0"/>
              <a:t> </a:t>
            </a:r>
            <a:r>
              <a:rPr lang="ko-KR" altLang="en-US" sz="3000" b="1" dirty="0" smtClean="0"/>
              <a:t>얻음</a:t>
            </a:r>
            <a:endParaRPr lang="en-US" altLang="ko-KR" sz="3000" b="1" dirty="0" smtClean="0"/>
          </a:p>
          <a:p>
            <a:pPr marL="342900" indent="-342900">
              <a:buBlip>
                <a:blip r:embed="rId2"/>
              </a:buBlip>
            </a:pPr>
            <a:endParaRPr lang="en-US" altLang="ko-KR" sz="2300" b="1" dirty="0"/>
          </a:p>
          <a:p>
            <a:pPr marL="342900" indent="-342900">
              <a:buBlip>
                <a:blip r:embed="rId2"/>
              </a:buBlip>
            </a:pPr>
            <a:endParaRPr lang="en-US" altLang="ko-KR" sz="2300" b="1" dirty="0"/>
          </a:p>
        </p:txBody>
      </p:sp>
      <p:sp>
        <p:nvSpPr>
          <p:cNvPr id="7" name="모서리가 둥근 직사각형 6"/>
          <p:cNvSpPr/>
          <p:nvPr/>
        </p:nvSpPr>
        <p:spPr>
          <a:xfrm>
            <a:off x="1919727" y="1051352"/>
            <a:ext cx="2159471" cy="540266"/>
          </a:xfrm>
          <a:prstGeom prst="roundRect">
            <a:avLst/>
          </a:prstGeom>
          <a:ln w="57150"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/>
              <a:t>1920</a:t>
            </a:r>
            <a:r>
              <a:rPr lang="ko-KR" altLang="en-US" sz="2400" b="1" dirty="0" smtClean="0"/>
              <a:t>년 대</a:t>
            </a:r>
            <a:endParaRPr lang="ko-KR" altLang="en-US" sz="2400" b="1" dirty="0"/>
          </a:p>
        </p:txBody>
      </p:sp>
      <p:sp>
        <p:nvSpPr>
          <p:cNvPr id="14" name="모서리가 둥근 직사각형 13"/>
          <p:cNvSpPr/>
          <p:nvPr/>
        </p:nvSpPr>
        <p:spPr>
          <a:xfrm>
            <a:off x="8006506" y="1051352"/>
            <a:ext cx="2159471" cy="540266"/>
          </a:xfrm>
          <a:prstGeom prst="roundRect">
            <a:avLst/>
          </a:prstGeom>
          <a:ln w="57150"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/>
              <a:t>1930</a:t>
            </a:r>
            <a:r>
              <a:rPr lang="ko-KR" altLang="en-US" sz="2400" b="1" dirty="0" smtClean="0"/>
              <a:t>년 대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741975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내용 개체 틀 2"/>
          <p:cNvSpPr>
            <a:spLocks noGrp="1"/>
          </p:cNvSpPr>
          <p:nvPr>
            <p:ph idx="1"/>
          </p:nvPr>
        </p:nvSpPr>
        <p:spPr>
          <a:xfrm>
            <a:off x="528545" y="1312333"/>
            <a:ext cx="11443322" cy="5139267"/>
          </a:xfrm>
        </p:spPr>
        <p:txBody>
          <a:bodyPr>
            <a:normAutofit lnSpcReduction="10000"/>
          </a:bodyPr>
          <a:lstStyle/>
          <a:p>
            <a:pPr marL="342900" indent="-342900">
              <a:buBlip>
                <a:blip r:embed="rId2"/>
              </a:buBlip>
            </a:pPr>
            <a:r>
              <a:rPr lang="en-US" altLang="ko-KR" sz="3000" b="1" dirty="0" smtClean="0"/>
              <a:t>1943</a:t>
            </a:r>
            <a:r>
              <a:rPr lang="ko-KR" altLang="en-US" sz="3000" b="1" dirty="0" smtClean="0"/>
              <a:t>년 </a:t>
            </a:r>
            <a:r>
              <a:rPr lang="en-US" altLang="ko-KR" sz="3000" b="1" dirty="0" smtClean="0"/>
              <a:t>: </a:t>
            </a:r>
            <a:r>
              <a:rPr lang="ko-KR" altLang="en-US" sz="3000" b="1" dirty="0" smtClean="0">
                <a:solidFill>
                  <a:srgbClr val="0070C0"/>
                </a:solidFill>
              </a:rPr>
              <a:t>일본 최초의 풀 셀 애니메이션</a:t>
            </a:r>
            <a:r>
              <a:rPr lang="ko-KR" altLang="en-US" sz="3000" b="1" dirty="0" smtClean="0"/>
              <a:t> </a:t>
            </a:r>
            <a:r>
              <a:rPr lang="en-US" altLang="ko-KR" sz="3000" b="1" dirty="0" smtClean="0"/>
              <a:t>‘</a:t>
            </a:r>
            <a:r>
              <a:rPr lang="ja-JP" altLang="ko-KR" sz="3000" b="1" dirty="0"/>
              <a:t>くもと</a:t>
            </a:r>
            <a:r>
              <a:rPr lang="ja-JP" altLang="ko-KR" sz="3000" b="1" dirty="0" smtClean="0"/>
              <a:t>ちゅ</a:t>
            </a:r>
            <a:r>
              <a:rPr lang="ja-JP" altLang="ko-KR" sz="3000" b="1" dirty="0"/>
              <a:t>うり</a:t>
            </a:r>
            <a:r>
              <a:rPr lang="ja-JP" altLang="ko-KR" sz="3000" b="1" dirty="0" smtClean="0"/>
              <a:t>っぷ</a:t>
            </a:r>
            <a:r>
              <a:rPr lang="en-US" altLang="ja-JP" sz="3000" b="1" dirty="0" smtClean="0"/>
              <a:t>  </a:t>
            </a:r>
          </a:p>
          <a:p>
            <a:pPr marL="0" indent="0">
              <a:buNone/>
            </a:pPr>
            <a:r>
              <a:rPr lang="en-US" altLang="ko-KR" sz="3000" dirty="0" smtClean="0"/>
              <a:t>    ‘</a:t>
            </a:r>
            <a:r>
              <a:rPr lang="ko-KR" altLang="en-US" sz="3000" dirty="0" smtClean="0"/>
              <a:t>를 </a:t>
            </a:r>
            <a:r>
              <a:rPr lang="en-US" altLang="ko-KR" sz="3000" dirty="0" smtClean="0"/>
              <a:t>‘</a:t>
            </a:r>
            <a:r>
              <a:rPr lang="ko-KR" altLang="en-US" sz="3000" dirty="0" err="1" smtClean="0"/>
              <a:t>마사오카</a:t>
            </a:r>
            <a:r>
              <a:rPr lang="ko-KR" altLang="en-US" sz="3000" dirty="0" smtClean="0"/>
              <a:t> </a:t>
            </a:r>
            <a:r>
              <a:rPr lang="ko-KR" altLang="en-US" sz="3000" dirty="0" err="1" smtClean="0"/>
              <a:t>겐조</a:t>
            </a:r>
            <a:r>
              <a:rPr lang="en-US" altLang="ko-KR" sz="3000" dirty="0" smtClean="0"/>
              <a:t>’</a:t>
            </a:r>
            <a:r>
              <a:rPr lang="ko-KR" altLang="en-US" sz="3000" dirty="0" smtClean="0"/>
              <a:t>가 제작</a:t>
            </a:r>
            <a:endParaRPr lang="en-US" altLang="ko-KR" sz="3000" dirty="0" smtClean="0"/>
          </a:p>
          <a:p>
            <a:pPr marL="0" indent="0">
              <a:buNone/>
            </a:pPr>
            <a:r>
              <a:rPr lang="en-US" altLang="ko-KR" sz="3000" b="1" dirty="0"/>
              <a:t>	</a:t>
            </a:r>
          </a:p>
          <a:p>
            <a:pPr marL="342900" indent="-342900">
              <a:buBlip>
                <a:blip r:embed="rId2"/>
              </a:buBlip>
            </a:pPr>
            <a:r>
              <a:rPr lang="ko-KR" altLang="en-US" sz="3000" b="1" dirty="0" smtClean="0"/>
              <a:t>제 </a:t>
            </a:r>
            <a:r>
              <a:rPr lang="en-US" altLang="ko-KR" sz="3000" b="1" dirty="0" smtClean="0"/>
              <a:t>2</a:t>
            </a:r>
            <a:r>
              <a:rPr lang="ko-KR" altLang="en-US" sz="3000" b="1" dirty="0" smtClean="0"/>
              <a:t>차 세계 대전을 맞이함</a:t>
            </a:r>
            <a:endParaRPr lang="en-US" altLang="ko-KR" sz="3000" b="1" dirty="0" smtClean="0"/>
          </a:p>
          <a:p>
            <a:pPr marL="800100" lvl="1" indent="-342900">
              <a:buBlip>
                <a:blip r:embed="rId2"/>
              </a:buBlip>
            </a:pPr>
            <a:endParaRPr lang="en-US" altLang="ko-KR" sz="3000" b="1" dirty="0" smtClean="0"/>
          </a:p>
          <a:p>
            <a:pPr marL="457200" lvl="1" indent="0">
              <a:buNone/>
            </a:pPr>
            <a:r>
              <a:rPr lang="ko-KR" altLang="en-US" sz="3000" b="1" dirty="0" smtClean="0"/>
              <a:t>→ 개인 공방을 통해 부족한 예산과 소규모 진행</a:t>
            </a:r>
            <a:endParaRPr lang="en-US" altLang="ko-KR" sz="3000" b="1" dirty="0" smtClean="0"/>
          </a:p>
          <a:p>
            <a:pPr marL="457200" lvl="1" indent="0">
              <a:buNone/>
            </a:pPr>
            <a:endParaRPr lang="en-US" altLang="ko-KR" sz="3000" b="1" dirty="0" smtClean="0"/>
          </a:p>
          <a:p>
            <a:pPr marL="457200" lvl="1" indent="0">
              <a:buNone/>
            </a:pPr>
            <a:r>
              <a:rPr lang="ko-KR" altLang="en-US" sz="3000" b="1" dirty="0" smtClean="0"/>
              <a:t>→ </a:t>
            </a:r>
            <a:r>
              <a:rPr lang="ko-KR" altLang="en-US" sz="3000" b="1" dirty="0" err="1" smtClean="0">
                <a:solidFill>
                  <a:srgbClr val="0070C0"/>
                </a:solidFill>
              </a:rPr>
              <a:t>군보</a:t>
            </a:r>
            <a:r>
              <a:rPr lang="ko-KR" altLang="en-US" sz="3000" b="1" dirty="0" smtClean="0">
                <a:solidFill>
                  <a:srgbClr val="0070C0"/>
                </a:solidFill>
              </a:rPr>
              <a:t> 예산</a:t>
            </a:r>
            <a:r>
              <a:rPr lang="ko-KR" altLang="en-US" sz="3000" b="1" dirty="0" smtClean="0"/>
              <a:t>이 </a:t>
            </a:r>
            <a:r>
              <a:rPr lang="ko-KR" altLang="en-US" sz="3000" b="1" dirty="0" err="1" smtClean="0"/>
              <a:t>투입돼면서</a:t>
            </a:r>
            <a:r>
              <a:rPr lang="ko-KR" altLang="en-US" sz="3000" b="1" dirty="0" smtClean="0"/>
              <a:t> </a:t>
            </a:r>
            <a:r>
              <a:rPr lang="ko-KR" altLang="en-US" sz="3000" b="1" dirty="0" err="1" smtClean="0">
                <a:solidFill>
                  <a:srgbClr val="0070C0"/>
                </a:solidFill>
              </a:rPr>
              <a:t>전시색이</a:t>
            </a:r>
            <a:r>
              <a:rPr lang="ko-KR" altLang="en-US" sz="3000" b="1" dirty="0" smtClean="0">
                <a:solidFill>
                  <a:srgbClr val="0070C0"/>
                </a:solidFill>
              </a:rPr>
              <a:t> 강한 국위 발양적 내용</a:t>
            </a:r>
            <a:endParaRPr lang="en-US" altLang="ko-KR" sz="3000" b="1" dirty="0" smtClean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US" altLang="ja-JP" sz="3000" b="1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r>
              <a:rPr lang="ko-KR" altLang="en-US" sz="3000" b="1" dirty="0" smtClean="0"/>
              <a:t>→ </a:t>
            </a:r>
            <a:r>
              <a:rPr lang="en-US" altLang="ko-KR" sz="3000" b="1" dirty="0" smtClean="0"/>
              <a:t>’</a:t>
            </a:r>
            <a:r>
              <a:rPr lang="ko-KR" altLang="en-US" sz="3000" b="1" dirty="0" smtClean="0"/>
              <a:t>모모 타로의 바다 독수리</a:t>
            </a:r>
            <a:r>
              <a:rPr lang="en-US" altLang="ko-KR" sz="3000" b="1" dirty="0" smtClean="0"/>
              <a:t>’ ‘</a:t>
            </a:r>
            <a:r>
              <a:rPr lang="ko-KR" altLang="en-US" sz="3000" b="1" dirty="0" smtClean="0"/>
              <a:t>모모 타로의 바다의 신병</a:t>
            </a:r>
            <a:r>
              <a:rPr lang="en-US" altLang="ko-KR" sz="3000" b="1" dirty="0" smtClean="0"/>
              <a:t>’ </a:t>
            </a:r>
            <a:r>
              <a:rPr lang="ko-KR" altLang="en-US" sz="3000" b="1" dirty="0" smtClean="0"/>
              <a:t>등이      </a:t>
            </a:r>
            <a:endParaRPr lang="en-US" altLang="ko-KR" sz="3000" b="1" dirty="0" smtClean="0"/>
          </a:p>
          <a:p>
            <a:pPr marL="457200" lvl="1" indent="0">
              <a:buNone/>
            </a:pPr>
            <a:r>
              <a:rPr lang="en-US" altLang="ko-KR" sz="3000" b="1" dirty="0"/>
              <a:t> </a:t>
            </a:r>
            <a:r>
              <a:rPr lang="en-US" altLang="ko-KR" sz="3000" b="1" dirty="0" smtClean="0"/>
              <a:t>   </a:t>
            </a:r>
            <a:r>
              <a:rPr lang="ko-KR" altLang="en-US" sz="3000" b="1" dirty="0" smtClean="0"/>
              <a:t>제작</a:t>
            </a:r>
            <a:endParaRPr lang="en-US" altLang="ko-KR" sz="3000" b="1" dirty="0" smtClean="0"/>
          </a:p>
          <a:p>
            <a:pPr marL="457200" lvl="1" indent="0">
              <a:buNone/>
            </a:pPr>
            <a:endParaRPr lang="en-US" altLang="ja-JP" sz="2800" b="1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US" altLang="ja-JP" sz="3000" b="1" dirty="0" smtClean="0">
              <a:solidFill>
                <a:srgbClr val="0070C0"/>
              </a:solidFill>
            </a:endParaRPr>
          </a:p>
          <a:p>
            <a:pPr marL="342900" indent="-342900">
              <a:buBlip>
                <a:blip r:embed="rId2"/>
              </a:buBlip>
            </a:pPr>
            <a:endParaRPr lang="en-US" altLang="ja-JP" sz="30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ja-JP" sz="3600" b="1" dirty="0"/>
          </a:p>
        </p:txBody>
      </p:sp>
      <p:grpSp>
        <p:nvGrpSpPr>
          <p:cNvPr id="33" name="그룹 32"/>
          <p:cNvGrpSpPr/>
          <p:nvPr/>
        </p:nvGrpSpPr>
        <p:grpSpPr>
          <a:xfrm>
            <a:off x="240678" y="192757"/>
            <a:ext cx="6547225" cy="948236"/>
            <a:chOff x="222755" y="192756"/>
            <a:chExt cx="3211042" cy="463181"/>
          </a:xfrm>
        </p:grpSpPr>
        <p:sp>
          <p:nvSpPr>
            <p:cNvPr id="34" name="타원 33"/>
            <p:cNvSpPr/>
            <p:nvPr/>
          </p:nvSpPr>
          <p:spPr>
            <a:xfrm>
              <a:off x="222755" y="192756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000" b="1" dirty="0"/>
                <a:t>2</a:t>
              </a:r>
              <a:endParaRPr lang="ko-KR" altLang="en-US" sz="30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5934" y="289042"/>
              <a:ext cx="2747863" cy="270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>
                <a:defRPr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0000600000000000000" pitchFamily="2" charset="-127"/>
                  <a:ea typeface="KoPub돋움체 Medium" panose="00000600000000000000" pitchFamily="2" charset="-127"/>
                </a:defRPr>
              </a:lvl1pPr>
            </a:lstStyle>
            <a:p>
              <a:pPr algn="ctr"/>
              <a:r>
                <a:rPr lang="ko-KR" altLang="en-US" sz="3000" b="1" dirty="0" smtClean="0">
                  <a:latin typeface="+mj-ea"/>
                  <a:ea typeface="+mj-ea"/>
                </a:rPr>
                <a:t>일본의 애니메이션 </a:t>
              </a:r>
              <a:r>
                <a:rPr lang="en-US" altLang="ko-KR" sz="3000" b="1" dirty="0" smtClean="0">
                  <a:latin typeface="+mj-ea"/>
                  <a:ea typeface="+mj-ea"/>
                </a:rPr>
                <a:t>(1940</a:t>
              </a:r>
              <a:r>
                <a:rPr lang="ko-KR" altLang="en-US" sz="3000" b="1" dirty="0" smtClean="0">
                  <a:latin typeface="+mj-ea"/>
                  <a:ea typeface="+mj-ea"/>
                </a:rPr>
                <a:t>년 대</a:t>
              </a:r>
              <a:r>
                <a:rPr lang="en-US" altLang="ko-KR" sz="3000" b="1" dirty="0" smtClean="0">
                  <a:latin typeface="+mj-ea"/>
                  <a:ea typeface="+mj-ea"/>
                </a:rPr>
                <a:t>)</a:t>
              </a:r>
              <a:endParaRPr lang="ko-KR" altLang="en-US" dirty="0">
                <a:ln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40816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내용 개체 틀 2"/>
          <p:cNvSpPr>
            <a:spLocks noGrp="1"/>
          </p:cNvSpPr>
          <p:nvPr>
            <p:ph idx="1"/>
          </p:nvPr>
        </p:nvSpPr>
        <p:spPr>
          <a:xfrm>
            <a:off x="240678" y="1346199"/>
            <a:ext cx="10952255" cy="5139267"/>
          </a:xfrm>
        </p:spPr>
        <p:txBody>
          <a:bodyPr>
            <a:norm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en-US" altLang="ko-KR" sz="3600" b="1" dirty="0" smtClean="0"/>
              <a:t>1953</a:t>
            </a:r>
            <a:r>
              <a:rPr lang="ko-KR" altLang="en-US" sz="3600" b="1" dirty="0" smtClean="0"/>
              <a:t>년 </a:t>
            </a:r>
            <a:r>
              <a:rPr lang="en-US" altLang="ko-KR" sz="3600" b="1" dirty="0" smtClean="0"/>
              <a:t>: </a:t>
            </a:r>
            <a:r>
              <a:rPr lang="ko-KR" altLang="en-US" sz="3600" b="1" dirty="0" smtClean="0">
                <a:solidFill>
                  <a:srgbClr val="0070C0"/>
                </a:solidFill>
              </a:rPr>
              <a:t>일본 최초의 컬러 입체 애니메이션 영화 </a:t>
            </a:r>
            <a:r>
              <a:rPr lang="en-US" altLang="ko-KR" sz="3600" b="1" dirty="0" smtClean="0"/>
              <a:t>’</a:t>
            </a:r>
          </a:p>
          <a:p>
            <a:pPr marL="0" indent="0">
              <a:buNone/>
            </a:pPr>
            <a:r>
              <a:rPr lang="ko-KR" altLang="en-US" sz="3600" b="1" dirty="0" smtClean="0"/>
              <a:t>   첼로 켜는 </a:t>
            </a:r>
            <a:r>
              <a:rPr lang="ko-KR" altLang="en-US" sz="3600" b="1" dirty="0" err="1" smtClean="0"/>
              <a:t>고슈</a:t>
            </a:r>
            <a:r>
              <a:rPr lang="en-US" altLang="ko-KR" sz="3600" b="1" dirty="0" smtClean="0"/>
              <a:t>’</a:t>
            </a:r>
            <a:r>
              <a:rPr lang="ko-KR" altLang="en-US" sz="3600" b="1" dirty="0" smtClean="0"/>
              <a:t>가 제작</a:t>
            </a:r>
            <a:endParaRPr lang="en-US" altLang="ko-KR" sz="3600" b="1" dirty="0" smtClean="0"/>
          </a:p>
          <a:p>
            <a:pPr marL="800100" lvl="1" indent="-342900">
              <a:buBlip>
                <a:blip r:embed="rId2"/>
              </a:buBlip>
            </a:pPr>
            <a:endParaRPr lang="en-US" altLang="ja-JP" sz="3200" b="1" dirty="0"/>
          </a:p>
          <a:p>
            <a:pPr marL="800100" lvl="1" indent="-342900">
              <a:buBlip>
                <a:blip r:embed="rId2"/>
              </a:buBlip>
            </a:pPr>
            <a:r>
              <a:rPr lang="ko-KR" altLang="en-US" sz="3200" b="1" dirty="0" err="1" smtClean="0"/>
              <a:t>미첼의</a:t>
            </a:r>
            <a:r>
              <a:rPr lang="ko-KR" altLang="en-US" sz="3200" b="1" dirty="0" smtClean="0"/>
              <a:t> </a:t>
            </a:r>
            <a:r>
              <a:rPr lang="en-US" altLang="ko-KR" sz="3200" b="1" dirty="0" smtClean="0"/>
              <a:t>35mm </a:t>
            </a:r>
            <a:r>
              <a:rPr lang="ko-KR" altLang="en-US" sz="3200" b="1" dirty="0" smtClean="0"/>
              <a:t>카메라</a:t>
            </a:r>
            <a:r>
              <a:rPr lang="en-US" altLang="ko-KR" sz="3200" b="1" dirty="0" smtClean="0"/>
              <a:t>, </a:t>
            </a:r>
            <a:r>
              <a:rPr lang="ko-KR" altLang="en-US" sz="3200" b="1" dirty="0" smtClean="0"/>
              <a:t>일본 최초의 </a:t>
            </a:r>
            <a:r>
              <a:rPr lang="ko-KR" altLang="en-US" sz="3200" b="1" dirty="0" err="1" smtClean="0"/>
              <a:t>코니카라</a:t>
            </a:r>
            <a:r>
              <a:rPr lang="ko-KR" altLang="en-US" sz="3200" b="1" dirty="0" smtClean="0"/>
              <a:t> 원판이 </a:t>
            </a:r>
            <a:endParaRPr lang="en-US" altLang="ko-KR" sz="3200" b="1" dirty="0" smtClean="0"/>
          </a:p>
          <a:p>
            <a:pPr marL="457200" lvl="1" indent="0">
              <a:buNone/>
            </a:pPr>
            <a:r>
              <a:rPr lang="en-US" altLang="ko-KR" sz="3200" b="1" dirty="0"/>
              <a:t> </a:t>
            </a:r>
            <a:r>
              <a:rPr lang="en-US" altLang="ko-KR" sz="3200" b="1" dirty="0" smtClean="0"/>
              <a:t> </a:t>
            </a:r>
            <a:r>
              <a:rPr lang="ko-KR" altLang="en-US" sz="3200" b="1" dirty="0" smtClean="0"/>
              <a:t>사용</a:t>
            </a:r>
            <a:endParaRPr lang="en-US" altLang="ja-JP" sz="3200" b="1" dirty="0"/>
          </a:p>
          <a:p>
            <a:pPr marL="0" indent="0">
              <a:buNone/>
            </a:pPr>
            <a:endParaRPr lang="en-US" altLang="ja-JP" sz="3600" b="1" dirty="0" smtClean="0"/>
          </a:p>
          <a:p>
            <a:pPr marL="0" indent="0">
              <a:buNone/>
            </a:pPr>
            <a:endParaRPr lang="en-US" altLang="ja-JP" sz="3600" b="1" dirty="0"/>
          </a:p>
        </p:txBody>
      </p:sp>
      <p:grpSp>
        <p:nvGrpSpPr>
          <p:cNvPr id="33" name="그룹 32"/>
          <p:cNvGrpSpPr/>
          <p:nvPr/>
        </p:nvGrpSpPr>
        <p:grpSpPr>
          <a:xfrm>
            <a:off x="240678" y="192757"/>
            <a:ext cx="6547225" cy="948236"/>
            <a:chOff x="222755" y="192756"/>
            <a:chExt cx="3211042" cy="463181"/>
          </a:xfrm>
        </p:grpSpPr>
        <p:sp>
          <p:nvSpPr>
            <p:cNvPr id="34" name="타원 33"/>
            <p:cNvSpPr/>
            <p:nvPr/>
          </p:nvSpPr>
          <p:spPr>
            <a:xfrm>
              <a:off x="222755" y="192756"/>
              <a:ext cx="463181" cy="463181"/>
            </a:xfrm>
            <a:prstGeom prst="ellipse">
              <a:avLst/>
            </a:prstGeom>
            <a:solidFill>
              <a:srgbClr val="F50F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000" b="1" dirty="0"/>
                <a:t>2</a:t>
              </a:r>
              <a:endParaRPr lang="ko-KR" altLang="en-US" sz="30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5934" y="289042"/>
              <a:ext cx="2747863" cy="270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>
                <a:defRPr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0000600000000000000" pitchFamily="2" charset="-127"/>
                  <a:ea typeface="KoPub돋움체 Medium" panose="00000600000000000000" pitchFamily="2" charset="-127"/>
                </a:defRPr>
              </a:lvl1pPr>
            </a:lstStyle>
            <a:p>
              <a:pPr algn="ctr"/>
              <a:r>
                <a:rPr lang="ko-KR" altLang="en-US" sz="3000" b="1" dirty="0" smtClean="0">
                  <a:latin typeface="+mj-ea"/>
                  <a:ea typeface="+mj-ea"/>
                </a:rPr>
                <a:t>일본의 애니메이션 </a:t>
              </a:r>
              <a:r>
                <a:rPr lang="en-US" altLang="ko-KR" sz="3000" b="1" dirty="0" smtClean="0">
                  <a:latin typeface="+mj-ea"/>
                  <a:ea typeface="+mj-ea"/>
                </a:rPr>
                <a:t>(1950</a:t>
              </a:r>
              <a:r>
                <a:rPr lang="ko-KR" altLang="en-US" sz="3000" b="1" dirty="0" smtClean="0">
                  <a:latin typeface="+mj-ea"/>
                  <a:ea typeface="+mj-ea"/>
                </a:rPr>
                <a:t>년 대</a:t>
              </a:r>
              <a:r>
                <a:rPr lang="en-US" altLang="ko-KR" sz="3000" b="1" dirty="0" smtClean="0">
                  <a:latin typeface="+mj-ea"/>
                  <a:ea typeface="+mj-ea"/>
                </a:rPr>
                <a:t>)</a:t>
              </a:r>
              <a:endParaRPr lang="ko-KR" altLang="en-US" dirty="0">
                <a:ln>
                  <a:solidFill>
                    <a:schemeClr val="tx1">
                      <a:lumMod val="85000"/>
                      <a:lumOff val="15000"/>
                      <a:alpha val="5000"/>
                    </a:schemeClr>
                  </a:solidFill>
                </a:ln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40816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1151</Words>
  <Application>Microsoft Office PowerPoint</Application>
  <PresentationFormat>사용자 지정</PresentationFormat>
  <Paragraphs>273</Paragraphs>
  <Slides>26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33" baseType="lpstr">
      <vt:lpstr>굴림</vt:lpstr>
      <vt:lpstr>Arial</vt:lpstr>
      <vt:lpstr>游ゴシック</vt:lpstr>
      <vt:lpstr>맑은 고딕</vt:lpstr>
      <vt:lpstr>Wingdings</vt:lpstr>
      <vt:lpstr>KoPub돋움체 Bold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민지 김</dc:creator>
  <cp:lastModifiedBy>Windows 사용자</cp:lastModifiedBy>
  <cp:revision>227</cp:revision>
  <dcterms:created xsi:type="dcterms:W3CDTF">2019-05-31T17:28:43Z</dcterms:created>
  <dcterms:modified xsi:type="dcterms:W3CDTF">2020-04-23T05:11:13Z</dcterms:modified>
</cp:coreProperties>
</file>