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6613"/>
    <p:restoredTop sz="94807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png"  /><Relationship Id="rId3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직사각형 9917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20" name="직사각형 9919"/>
          <p:cNvSpPr/>
          <p:nvPr/>
        </p:nvSpPr>
        <p:spPr>
          <a:xfrm>
            <a:off x="0" y="4595890"/>
            <a:ext cx="9144000" cy="58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19" name="직사각형 9918"/>
          <p:cNvSpPr/>
          <p:nvPr/>
        </p:nvSpPr>
        <p:spPr>
          <a:xfrm>
            <a:off x="0" y="4071942"/>
            <a:ext cx="9144000" cy="58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99" name="그림 1998" descr="전통무늬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600200" y="1071546"/>
            <a:ext cx="7200896" cy="1470025"/>
          </a:xfrm>
        </p:spPr>
        <p:txBody>
          <a:bodyPr>
            <a:noAutofit/>
          </a:bodyPr>
          <a:lstStyle>
            <a:lvl1pPr algn="r">
              <a:defRPr sz="5400">
                <a:latin typeface="+mj-ea"/>
                <a:ea typeface="+mj-ea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00296" y="2541569"/>
            <a:ext cx="6400800" cy="56993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F23FDC96-FA5D-450F-B624-F740BF4E281A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5" name="그림 24" descr="그림1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4071942"/>
            <a:ext cx="3370810" cy="2200474"/>
          </a:xfrm>
          <a:prstGeom prst="rect">
            <a:avLst/>
          </a:prstGeom>
        </p:spPr>
      </p:pic>
      <p:pic>
        <p:nvPicPr>
          <p:cNvPr id="27" name="그림 26" descr="그림2.png"/>
          <p:cNvPicPr>
            <a:picLocks noChangeAspect="1"/>
          </p:cNvPicPr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76442" y="1175642"/>
            <a:ext cx="3346428" cy="300508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 flipH="1">
            <a:off x="5830262" y="4117902"/>
            <a:ext cx="3170894" cy="2740097"/>
          </a:xfrm>
          <a:prstGeom prst="rect">
            <a:avLst/>
          </a:prstGeom>
        </p:spPr>
      </p:pic>
      <p:grpSp>
        <p:nvGrpSpPr>
          <p:cNvPr id="6" name="그룹 27"/>
          <p:cNvGrpSpPr/>
          <p:nvPr/>
        </p:nvGrpSpPr>
        <p:grpSpPr>
          <a:xfrm rot="0" flipH="1">
            <a:off x="0" y="0"/>
            <a:ext cx="1500166" cy="6858000"/>
            <a:chOff x="7643834" y="0"/>
            <a:chExt cx="1500166" cy="6858000"/>
          </a:xfrm>
        </p:grpSpPr>
        <p:sp>
          <p:nvSpPr>
            <p:cNvPr id="7" name="직사각형 6"/>
            <p:cNvSpPr/>
            <p:nvPr/>
          </p:nvSpPr>
          <p:spPr>
            <a:xfrm rot="16200000" flipH="1">
              <a:off x="4964917" y="2678917"/>
              <a:ext cx="6858000" cy="1500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8" name="그림 7" descr="전통무늬.png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rcRect/>
            <a:stretch>
              <a:fillRect/>
            </a:stretch>
          </p:blipFill>
          <p:spPr>
            <a:xfrm rot="16200000">
              <a:off x="4964917" y="2678917"/>
              <a:ext cx="6858000" cy="1500166"/>
            </a:xfrm>
            <a:prstGeom prst="rect">
              <a:avLst/>
            </a:prstGeom>
          </p:spPr>
        </p:pic>
      </p:grpSp>
      <p:grpSp>
        <p:nvGrpSpPr>
          <p:cNvPr id="9" name="그룹 14"/>
          <p:cNvGrpSpPr/>
          <p:nvPr/>
        </p:nvGrpSpPr>
        <p:grpSpPr>
          <a:xfrm rot="0" flipH="1">
            <a:off x="428596" y="0"/>
            <a:ext cx="3073369" cy="1714488"/>
            <a:chOff x="6215063" y="0"/>
            <a:chExt cx="3608387" cy="2012950"/>
          </a:xfrm>
          <a:solidFill>
            <a:schemeClr val="accent3">
              <a:lumMod val="75000"/>
              <a:alpha val="34000"/>
            </a:schemeClr>
          </a:solidFill>
        </p:grpSpPr>
        <p:sp>
          <p:nvSpPr>
            <p:cNvPr id="10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21" name="그룹 28"/>
          <p:cNvGrpSpPr/>
          <p:nvPr/>
        </p:nvGrpSpPr>
        <p:grpSpPr>
          <a:xfrm rot="16200000">
            <a:off x="-3303601" y="3303600"/>
            <a:ext cx="6858001" cy="250800"/>
            <a:chOff x="-2" y="4"/>
            <a:chExt cx="9168065" cy="250800"/>
          </a:xfrm>
        </p:grpSpPr>
        <p:sp>
          <p:nvSpPr>
            <p:cNvPr id="22" name="직사각형 21"/>
            <p:cNvSpPr/>
            <p:nvPr/>
          </p:nvSpPr>
          <p:spPr>
            <a:xfrm flipH="1">
              <a:off x="-2" y="38104"/>
              <a:ext cx="9168063" cy="212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flipH="1">
              <a:off x="-1" y="4"/>
              <a:ext cx="9168064" cy="1396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714480" y="1928802"/>
            <a:ext cx="6972320" cy="1428760"/>
          </a:xfrm>
        </p:spPr>
        <p:txBody>
          <a:bodyPr/>
          <a:lstStyle>
            <a:lvl1pPr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1714480" y="3500438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799F6D4A-2882-4793-B1E8-ED3E35C329FB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78709" y="3500438"/>
            <a:ext cx="2443862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3500438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꽃03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14282" y="3643314"/>
            <a:ext cx="4803251" cy="2791737"/>
          </a:xfrm>
          <a:prstGeom prst="rect">
            <a:avLst/>
          </a:prstGeom>
        </p:spPr>
      </p:pic>
      <p:sp>
        <p:nvSpPr>
          <p:cNvPr id="8197" name="Freeform 5"/>
          <p:cNvSpPr>
            <a:spLocks noEditPoints="1"/>
          </p:cNvSpPr>
          <p:nvPr/>
        </p:nvSpPr>
        <p:spPr>
          <a:xfrm rot="12086010">
            <a:off x="5786124" y="248618"/>
            <a:ext cx="1448192" cy="1836270"/>
          </a:xfrm>
          <a:custGeom>
            <a:avLst/>
            <a:gdLst/>
            <a:cxnLst>
              <a:cxn ang="0">
                <a:pos x="690" y="612"/>
              </a:cxn>
              <a:cxn ang="0">
                <a:pos x="752" y="682"/>
              </a:cxn>
              <a:cxn ang="0">
                <a:pos x="732" y="742"/>
              </a:cxn>
              <a:cxn ang="0">
                <a:pos x="648" y="946"/>
              </a:cxn>
              <a:cxn ang="0">
                <a:pos x="566" y="980"/>
              </a:cxn>
              <a:cxn ang="0">
                <a:pos x="654" y="884"/>
              </a:cxn>
              <a:cxn ang="0">
                <a:pos x="656" y="648"/>
              </a:cxn>
              <a:cxn ang="0">
                <a:pos x="596" y="640"/>
              </a:cxn>
              <a:cxn ang="0">
                <a:pos x="502" y="862"/>
              </a:cxn>
              <a:cxn ang="0">
                <a:pos x="368" y="1110"/>
              </a:cxn>
              <a:cxn ang="0">
                <a:pos x="308" y="1028"/>
              </a:cxn>
              <a:cxn ang="0">
                <a:pos x="470" y="794"/>
              </a:cxn>
              <a:cxn ang="0">
                <a:pos x="526" y="784"/>
              </a:cxn>
              <a:cxn ang="0">
                <a:pos x="568" y="762"/>
              </a:cxn>
              <a:cxn ang="0">
                <a:pos x="544" y="732"/>
              </a:cxn>
              <a:cxn ang="0">
                <a:pos x="584" y="672"/>
              </a:cxn>
              <a:cxn ang="0">
                <a:pos x="460" y="748"/>
              </a:cxn>
              <a:cxn ang="0">
                <a:pos x="208" y="910"/>
              </a:cxn>
              <a:cxn ang="0">
                <a:pos x="222" y="1030"/>
              </a:cxn>
              <a:cxn ang="0">
                <a:pos x="82" y="1164"/>
              </a:cxn>
              <a:cxn ang="0">
                <a:pos x="20" y="1122"/>
              </a:cxn>
              <a:cxn ang="0">
                <a:pos x="188" y="964"/>
              </a:cxn>
              <a:cxn ang="0">
                <a:pos x="360" y="712"/>
              </a:cxn>
              <a:cxn ang="0">
                <a:pos x="402" y="664"/>
              </a:cxn>
              <a:cxn ang="0">
                <a:pos x="412" y="704"/>
              </a:cxn>
              <a:cxn ang="0">
                <a:pos x="486" y="700"/>
              </a:cxn>
              <a:cxn ang="0">
                <a:pos x="508" y="682"/>
              </a:cxn>
              <a:cxn ang="0">
                <a:pos x="474" y="588"/>
              </a:cxn>
              <a:cxn ang="0">
                <a:pos x="414" y="564"/>
              </a:cxn>
              <a:cxn ang="0">
                <a:pos x="344" y="548"/>
              </a:cxn>
              <a:cxn ang="0">
                <a:pos x="330" y="560"/>
              </a:cxn>
              <a:cxn ang="0">
                <a:pos x="348" y="384"/>
              </a:cxn>
              <a:cxn ang="0">
                <a:pos x="340" y="420"/>
              </a:cxn>
              <a:cxn ang="0">
                <a:pos x="254" y="398"/>
              </a:cxn>
              <a:cxn ang="0">
                <a:pos x="390" y="344"/>
              </a:cxn>
              <a:cxn ang="0">
                <a:pos x="350" y="282"/>
              </a:cxn>
              <a:cxn ang="0">
                <a:pos x="326" y="306"/>
              </a:cxn>
              <a:cxn ang="0">
                <a:pos x="474" y="248"/>
              </a:cxn>
              <a:cxn ang="0">
                <a:pos x="472" y="168"/>
              </a:cxn>
              <a:cxn ang="0">
                <a:pos x="436" y="104"/>
              </a:cxn>
              <a:cxn ang="0">
                <a:pos x="192" y="44"/>
              </a:cxn>
              <a:cxn ang="0">
                <a:pos x="164" y="58"/>
              </a:cxn>
              <a:cxn ang="0">
                <a:pos x="486" y="92"/>
              </a:cxn>
              <a:cxn ang="0">
                <a:pos x="440" y="340"/>
              </a:cxn>
              <a:cxn ang="0">
                <a:pos x="444" y="414"/>
              </a:cxn>
              <a:cxn ang="0">
                <a:pos x="468" y="478"/>
              </a:cxn>
              <a:cxn ang="0">
                <a:pos x="542" y="300"/>
              </a:cxn>
              <a:cxn ang="0">
                <a:pos x="564" y="550"/>
              </a:cxn>
              <a:cxn ang="0">
                <a:pos x="594" y="380"/>
              </a:cxn>
              <a:cxn ang="0">
                <a:pos x="802" y="288"/>
              </a:cxn>
              <a:cxn ang="0">
                <a:pos x="748" y="260"/>
              </a:cxn>
              <a:cxn ang="0">
                <a:pos x="616" y="488"/>
              </a:cxn>
              <a:cxn ang="0">
                <a:pos x="882" y="430"/>
              </a:cxn>
              <a:cxn ang="0">
                <a:pos x="868" y="432"/>
              </a:cxn>
              <a:cxn ang="0">
                <a:pos x="604" y="532"/>
              </a:cxn>
              <a:cxn ang="0">
                <a:pos x="604" y="610"/>
              </a:cxn>
              <a:cxn ang="0">
                <a:pos x="830" y="486"/>
              </a:cxn>
              <a:cxn ang="0">
                <a:pos x="810" y="758"/>
              </a:cxn>
              <a:cxn ang="0">
                <a:pos x="832" y="652"/>
              </a:cxn>
              <a:cxn ang="0">
                <a:pos x="770" y="622"/>
              </a:cxn>
              <a:cxn ang="0">
                <a:pos x="756" y="532"/>
              </a:cxn>
              <a:cxn ang="0">
                <a:pos x="802" y="600"/>
              </a:cxn>
              <a:cxn ang="0">
                <a:pos x="806" y="630"/>
              </a:cxn>
            </a:cxnLst>
            <a:rect l="0" t="0" r="r" b="b"/>
            <a:pathLst>
              <a:path w="918" h="1164">
                <a:moveTo>
                  <a:pt x="732" y="588"/>
                </a:moveTo>
                <a:lnTo>
                  <a:pt x="732" y="588"/>
                </a:lnTo>
                <a:lnTo>
                  <a:pt x="736" y="582"/>
                </a:lnTo>
                <a:lnTo>
                  <a:pt x="740" y="576"/>
                </a:lnTo>
                <a:lnTo>
                  <a:pt x="746" y="562"/>
                </a:lnTo>
                <a:lnTo>
                  <a:pt x="750" y="556"/>
                </a:lnTo>
                <a:lnTo>
                  <a:pt x="754" y="552"/>
                </a:lnTo>
                <a:lnTo>
                  <a:pt x="762" y="550"/>
                </a:lnTo>
                <a:lnTo>
                  <a:pt x="772" y="550"/>
                </a:lnTo>
                <a:lnTo>
                  <a:pt x="772" y="550"/>
                </a:lnTo>
                <a:lnTo>
                  <a:pt x="776" y="560"/>
                </a:lnTo>
                <a:lnTo>
                  <a:pt x="778" y="568"/>
                </a:lnTo>
                <a:lnTo>
                  <a:pt x="774" y="576"/>
                </a:lnTo>
                <a:lnTo>
                  <a:pt x="770" y="584"/>
                </a:lnTo>
                <a:lnTo>
                  <a:pt x="756" y="596"/>
                </a:lnTo>
                <a:lnTo>
                  <a:pt x="742" y="606"/>
                </a:lnTo>
                <a:lnTo>
                  <a:pt x="742" y="606"/>
                </a:lnTo>
                <a:lnTo>
                  <a:pt x="718" y="606"/>
                </a:lnTo>
                <a:lnTo>
                  <a:pt x="698" y="610"/>
                </a:lnTo>
                <a:lnTo>
                  <a:pt x="690" y="612"/>
                </a:lnTo>
                <a:lnTo>
                  <a:pt x="682" y="616"/>
                </a:lnTo>
                <a:lnTo>
                  <a:pt x="676" y="622"/>
                </a:lnTo>
                <a:lnTo>
                  <a:pt x="670" y="628"/>
                </a:lnTo>
                <a:lnTo>
                  <a:pt x="670" y="628"/>
                </a:lnTo>
                <a:lnTo>
                  <a:pt x="700" y="630"/>
                </a:lnTo>
                <a:lnTo>
                  <a:pt x="716" y="632"/>
                </a:lnTo>
                <a:lnTo>
                  <a:pt x="724" y="634"/>
                </a:lnTo>
                <a:lnTo>
                  <a:pt x="730" y="638"/>
                </a:lnTo>
                <a:lnTo>
                  <a:pt x="730" y="638"/>
                </a:lnTo>
                <a:lnTo>
                  <a:pt x="722" y="646"/>
                </a:lnTo>
                <a:lnTo>
                  <a:pt x="712" y="652"/>
                </a:lnTo>
                <a:lnTo>
                  <a:pt x="688" y="660"/>
                </a:lnTo>
                <a:lnTo>
                  <a:pt x="688" y="660"/>
                </a:lnTo>
                <a:lnTo>
                  <a:pt x="706" y="662"/>
                </a:lnTo>
                <a:lnTo>
                  <a:pt x="722" y="664"/>
                </a:lnTo>
                <a:lnTo>
                  <a:pt x="740" y="666"/>
                </a:lnTo>
                <a:lnTo>
                  <a:pt x="756" y="668"/>
                </a:lnTo>
                <a:lnTo>
                  <a:pt x="756" y="668"/>
                </a:lnTo>
                <a:lnTo>
                  <a:pt x="756" y="676"/>
                </a:lnTo>
                <a:lnTo>
                  <a:pt x="752" y="682"/>
                </a:lnTo>
                <a:lnTo>
                  <a:pt x="748" y="686"/>
                </a:lnTo>
                <a:lnTo>
                  <a:pt x="742" y="688"/>
                </a:lnTo>
                <a:lnTo>
                  <a:pt x="728" y="692"/>
                </a:lnTo>
                <a:lnTo>
                  <a:pt x="714" y="694"/>
                </a:lnTo>
                <a:lnTo>
                  <a:pt x="714" y="694"/>
                </a:lnTo>
                <a:lnTo>
                  <a:pt x="720" y="698"/>
                </a:lnTo>
                <a:lnTo>
                  <a:pt x="726" y="700"/>
                </a:lnTo>
                <a:lnTo>
                  <a:pt x="742" y="702"/>
                </a:lnTo>
                <a:lnTo>
                  <a:pt x="760" y="704"/>
                </a:lnTo>
                <a:lnTo>
                  <a:pt x="766" y="706"/>
                </a:lnTo>
                <a:lnTo>
                  <a:pt x="772" y="710"/>
                </a:lnTo>
                <a:lnTo>
                  <a:pt x="772" y="710"/>
                </a:lnTo>
                <a:lnTo>
                  <a:pt x="768" y="716"/>
                </a:lnTo>
                <a:lnTo>
                  <a:pt x="762" y="722"/>
                </a:lnTo>
                <a:lnTo>
                  <a:pt x="754" y="724"/>
                </a:lnTo>
                <a:lnTo>
                  <a:pt x="746" y="728"/>
                </a:lnTo>
                <a:lnTo>
                  <a:pt x="726" y="730"/>
                </a:lnTo>
                <a:lnTo>
                  <a:pt x="708" y="734"/>
                </a:lnTo>
                <a:lnTo>
                  <a:pt x="708" y="734"/>
                </a:lnTo>
                <a:lnTo>
                  <a:pt x="732" y="742"/>
                </a:lnTo>
                <a:lnTo>
                  <a:pt x="758" y="748"/>
                </a:lnTo>
                <a:lnTo>
                  <a:pt x="770" y="754"/>
                </a:lnTo>
                <a:lnTo>
                  <a:pt x="780" y="758"/>
                </a:lnTo>
                <a:lnTo>
                  <a:pt x="788" y="766"/>
                </a:lnTo>
                <a:lnTo>
                  <a:pt x="790" y="770"/>
                </a:lnTo>
                <a:lnTo>
                  <a:pt x="792" y="774"/>
                </a:lnTo>
                <a:lnTo>
                  <a:pt x="792" y="774"/>
                </a:lnTo>
                <a:lnTo>
                  <a:pt x="776" y="778"/>
                </a:lnTo>
                <a:lnTo>
                  <a:pt x="760" y="780"/>
                </a:lnTo>
                <a:lnTo>
                  <a:pt x="742" y="780"/>
                </a:lnTo>
                <a:lnTo>
                  <a:pt x="726" y="778"/>
                </a:lnTo>
                <a:lnTo>
                  <a:pt x="726" y="778"/>
                </a:lnTo>
                <a:lnTo>
                  <a:pt x="718" y="800"/>
                </a:lnTo>
                <a:lnTo>
                  <a:pt x="710" y="822"/>
                </a:lnTo>
                <a:lnTo>
                  <a:pt x="694" y="868"/>
                </a:lnTo>
                <a:lnTo>
                  <a:pt x="686" y="890"/>
                </a:lnTo>
                <a:lnTo>
                  <a:pt x="676" y="912"/>
                </a:lnTo>
                <a:lnTo>
                  <a:pt x="664" y="930"/>
                </a:lnTo>
                <a:lnTo>
                  <a:pt x="648" y="946"/>
                </a:lnTo>
                <a:lnTo>
                  <a:pt x="648" y="946"/>
                </a:lnTo>
                <a:lnTo>
                  <a:pt x="646" y="944"/>
                </a:lnTo>
                <a:lnTo>
                  <a:pt x="642" y="944"/>
                </a:lnTo>
                <a:lnTo>
                  <a:pt x="640" y="940"/>
                </a:lnTo>
                <a:lnTo>
                  <a:pt x="638" y="936"/>
                </a:lnTo>
                <a:lnTo>
                  <a:pt x="636" y="934"/>
                </a:lnTo>
                <a:lnTo>
                  <a:pt x="632" y="932"/>
                </a:lnTo>
                <a:lnTo>
                  <a:pt x="632" y="932"/>
                </a:lnTo>
                <a:lnTo>
                  <a:pt x="622" y="948"/>
                </a:lnTo>
                <a:lnTo>
                  <a:pt x="614" y="964"/>
                </a:lnTo>
                <a:lnTo>
                  <a:pt x="608" y="972"/>
                </a:lnTo>
                <a:lnTo>
                  <a:pt x="600" y="978"/>
                </a:lnTo>
                <a:lnTo>
                  <a:pt x="592" y="982"/>
                </a:lnTo>
                <a:lnTo>
                  <a:pt x="584" y="986"/>
                </a:lnTo>
                <a:lnTo>
                  <a:pt x="584" y="986"/>
                </a:lnTo>
                <a:lnTo>
                  <a:pt x="584" y="974"/>
                </a:lnTo>
                <a:lnTo>
                  <a:pt x="582" y="968"/>
                </a:lnTo>
                <a:lnTo>
                  <a:pt x="580" y="964"/>
                </a:lnTo>
                <a:lnTo>
                  <a:pt x="580" y="964"/>
                </a:lnTo>
                <a:lnTo>
                  <a:pt x="574" y="972"/>
                </a:lnTo>
                <a:lnTo>
                  <a:pt x="566" y="980"/>
                </a:lnTo>
                <a:lnTo>
                  <a:pt x="556" y="986"/>
                </a:lnTo>
                <a:lnTo>
                  <a:pt x="546" y="990"/>
                </a:lnTo>
                <a:lnTo>
                  <a:pt x="522" y="998"/>
                </a:lnTo>
                <a:lnTo>
                  <a:pt x="498" y="1000"/>
                </a:lnTo>
                <a:lnTo>
                  <a:pt x="470" y="1000"/>
                </a:lnTo>
                <a:lnTo>
                  <a:pt x="444" y="996"/>
                </a:lnTo>
                <a:lnTo>
                  <a:pt x="420" y="988"/>
                </a:lnTo>
                <a:lnTo>
                  <a:pt x="400" y="980"/>
                </a:lnTo>
                <a:lnTo>
                  <a:pt x="400" y="980"/>
                </a:lnTo>
                <a:lnTo>
                  <a:pt x="430" y="982"/>
                </a:lnTo>
                <a:lnTo>
                  <a:pt x="458" y="980"/>
                </a:lnTo>
                <a:lnTo>
                  <a:pt x="486" y="978"/>
                </a:lnTo>
                <a:lnTo>
                  <a:pt x="512" y="972"/>
                </a:lnTo>
                <a:lnTo>
                  <a:pt x="536" y="966"/>
                </a:lnTo>
                <a:lnTo>
                  <a:pt x="560" y="956"/>
                </a:lnTo>
                <a:lnTo>
                  <a:pt x="582" y="946"/>
                </a:lnTo>
                <a:lnTo>
                  <a:pt x="602" y="932"/>
                </a:lnTo>
                <a:lnTo>
                  <a:pt x="620" y="918"/>
                </a:lnTo>
                <a:lnTo>
                  <a:pt x="638" y="902"/>
                </a:lnTo>
                <a:lnTo>
                  <a:pt x="654" y="884"/>
                </a:lnTo>
                <a:lnTo>
                  <a:pt x="668" y="866"/>
                </a:lnTo>
                <a:lnTo>
                  <a:pt x="682" y="846"/>
                </a:lnTo>
                <a:lnTo>
                  <a:pt x="692" y="824"/>
                </a:lnTo>
                <a:lnTo>
                  <a:pt x="702" y="802"/>
                </a:lnTo>
                <a:lnTo>
                  <a:pt x="710" y="778"/>
                </a:lnTo>
                <a:lnTo>
                  <a:pt x="710" y="778"/>
                </a:lnTo>
                <a:lnTo>
                  <a:pt x="710" y="772"/>
                </a:lnTo>
                <a:lnTo>
                  <a:pt x="708" y="770"/>
                </a:lnTo>
                <a:lnTo>
                  <a:pt x="700" y="764"/>
                </a:lnTo>
                <a:lnTo>
                  <a:pt x="692" y="760"/>
                </a:lnTo>
                <a:lnTo>
                  <a:pt x="686" y="756"/>
                </a:lnTo>
                <a:lnTo>
                  <a:pt x="686" y="756"/>
                </a:lnTo>
                <a:lnTo>
                  <a:pt x="690" y="746"/>
                </a:lnTo>
                <a:lnTo>
                  <a:pt x="692" y="736"/>
                </a:lnTo>
                <a:lnTo>
                  <a:pt x="694" y="714"/>
                </a:lnTo>
                <a:lnTo>
                  <a:pt x="690" y="694"/>
                </a:lnTo>
                <a:lnTo>
                  <a:pt x="682" y="676"/>
                </a:lnTo>
                <a:lnTo>
                  <a:pt x="672" y="662"/>
                </a:lnTo>
                <a:lnTo>
                  <a:pt x="664" y="654"/>
                </a:lnTo>
                <a:lnTo>
                  <a:pt x="656" y="648"/>
                </a:lnTo>
                <a:lnTo>
                  <a:pt x="648" y="644"/>
                </a:lnTo>
                <a:lnTo>
                  <a:pt x="638" y="640"/>
                </a:lnTo>
                <a:lnTo>
                  <a:pt x="628" y="638"/>
                </a:lnTo>
                <a:lnTo>
                  <a:pt x="618" y="638"/>
                </a:lnTo>
                <a:lnTo>
                  <a:pt x="618" y="638"/>
                </a:lnTo>
                <a:lnTo>
                  <a:pt x="642" y="656"/>
                </a:lnTo>
                <a:lnTo>
                  <a:pt x="652" y="668"/>
                </a:lnTo>
                <a:lnTo>
                  <a:pt x="662" y="680"/>
                </a:lnTo>
                <a:lnTo>
                  <a:pt x="672" y="694"/>
                </a:lnTo>
                <a:lnTo>
                  <a:pt x="676" y="708"/>
                </a:lnTo>
                <a:lnTo>
                  <a:pt x="678" y="726"/>
                </a:lnTo>
                <a:lnTo>
                  <a:pt x="676" y="746"/>
                </a:lnTo>
                <a:lnTo>
                  <a:pt x="676" y="746"/>
                </a:lnTo>
                <a:lnTo>
                  <a:pt x="662" y="736"/>
                </a:lnTo>
                <a:lnTo>
                  <a:pt x="650" y="726"/>
                </a:lnTo>
                <a:lnTo>
                  <a:pt x="640" y="712"/>
                </a:lnTo>
                <a:lnTo>
                  <a:pt x="632" y="698"/>
                </a:lnTo>
                <a:lnTo>
                  <a:pt x="614" y="668"/>
                </a:lnTo>
                <a:lnTo>
                  <a:pt x="606" y="654"/>
                </a:lnTo>
                <a:lnTo>
                  <a:pt x="596" y="640"/>
                </a:lnTo>
                <a:lnTo>
                  <a:pt x="596" y="640"/>
                </a:lnTo>
                <a:lnTo>
                  <a:pt x="606" y="656"/>
                </a:lnTo>
                <a:lnTo>
                  <a:pt x="616" y="676"/>
                </a:lnTo>
                <a:lnTo>
                  <a:pt x="620" y="696"/>
                </a:lnTo>
                <a:lnTo>
                  <a:pt x="624" y="718"/>
                </a:lnTo>
                <a:lnTo>
                  <a:pt x="624" y="740"/>
                </a:lnTo>
                <a:lnTo>
                  <a:pt x="624" y="762"/>
                </a:lnTo>
                <a:lnTo>
                  <a:pt x="620" y="784"/>
                </a:lnTo>
                <a:lnTo>
                  <a:pt x="612" y="804"/>
                </a:lnTo>
                <a:lnTo>
                  <a:pt x="604" y="824"/>
                </a:lnTo>
                <a:lnTo>
                  <a:pt x="594" y="840"/>
                </a:lnTo>
                <a:lnTo>
                  <a:pt x="582" y="854"/>
                </a:lnTo>
                <a:lnTo>
                  <a:pt x="566" y="864"/>
                </a:lnTo>
                <a:lnTo>
                  <a:pt x="558" y="868"/>
                </a:lnTo>
                <a:lnTo>
                  <a:pt x="550" y="870"/>
                </a:lnTo>
                <a:lnTo>
                  <a:pt x="542" y="870"/>
                </a:lnTo>
                <a:lnTo>
                  <a:pt x="532" y="870"/>
                </a:lnTo>
                <a:lnTo>
                  <a:pt x="522" y="868"/>
                </a:lnTo>
                <a:lnTo>
                  <a:pt x="512" y="866"/>
                </a:lnTo>
                <a:lnTo>
                  <a:pt x="502" y="862"/>
                </a:lnTo>
                <a:lnTo>
                  <a:pt x="490" y="856"/>
                </a:lnTo>
                <a:lnTo>
                  <a:pt x="490" y="856"/>
                </a:lnTo>
                <a:lnTo>
                  <a:pt x="474" y="862"/>
                </a:lnTo>
                <a:lnTo>
                  <a:pt x="456" y="870"/>
                </a:lnTo>
                <a:lnTo>
                  <a:pt x="440" y="880"/>
                </a:lnTo>
                <a:lnTo>
                  <a:pt x="424" y="890"/>
                </a:lnTo>
                <a:lnTo>
                  <a:pt x="408" y="904"/>
                </a:lnTo>
                <a:lnTo>
                  <a:pt x="394" y="916"/>
                </a:lnTo>
                <a:lnTo>
                  <a:pt x="380" y="932"/>
                </a:lnTo>
                <a:lnTo>
                  <a:pt x="368" y="948"/>
                </a:lnTo>
                <a:lnTo>
                  <a:pt x="358" y="966"/>
                </a:lnTo>
                <a:lnTo>
                  <a:pt x="350" y="984"/>
                </a:lnTo>
                <a:lnTo>
                  <a:pt x="344" y="1002"/>
                </a:lnTo>
                <a:lnTo>
                  <a:pt x="342" y="1022"/>
                </a:lnTo>
                <a:lnTo>
                  <a:pt x="342" y="1042"/>
                </a:lnTo>
                <a:lnTo>
                  <a:pt x="344" y="1062"/>
                </a:lnTo>
                <a:lnTo>
                  <a:pt x="350" y="1082"/>
                </a:lnTo>
                <a:lnTo>
                  <a:pt x="360" y="1104"/>
                </a:lnTo>
                <a:lnTo>
                  <a:pt x="360" y="1104"/>
                </a:lnTo>
                <a:lnTo>
                  <a:pt x="368" y="1110"/>
                </a:lnTo>
                <a:lnTo>
                  <a:pt x="378" y="1114"/>
                </a:lnTo>
                <a:lnTo>
                  <a:pt x="388" y="1118"/>
                </a:lnTo>
                <a:lnTo>
                  <a:pt x="396" y="1126"/>
                </a:lnTo>
                <a:lnTo>
                  <a:pt x="396" y="1126"/>
                </a:lnTo>
                <a:lnTo>
                  <a:pt x="394" y="1136"/>
                </a:lnTo>
                <a:lnTo>
                  <a:pt x="392" y="1144"/>
                </a:lnTo>
                <a:lnTo>
                  <a:pt x="386" y="1148"/>
                </a:lnTo>
                <a:lnTo>
                  <a:pt x="382" y="1152"/>
                </a:lnTo>
                <a:lnTo>
                  <a:pt x="376" y="1154"/>
                </a:lnTo>
                <a:lnTo>
                  <a:pt x="370" y="1154"/>
                </a:lnTo>
                <a:lnTo>
                  <a:pt x="362" y="1152"/>
                </a:lnTo>
                <a:lnTo>
                  <a:pt x="356" y="1148"/>
                </a:lnTo>
                <a:lnTo>
                  <a:pt x="342" y="1138"/>
                </a:lnTo>
                <a:lnTo>
                  <a:pt x="330" y="1126"/>
                </a:lnTo>
                <a:lnTo>
                  <a:pt x="320" y="1112"/>
                </a:lnTo>
                <a:lnTo>
                  <a:pt x="312" y="1098"/>
                </a:lnTo>
                <a:lnTo>
                  <a:pt x="312" y="1098"/>
                </a:lnTo>
                <a:lnTo>
                  <a:pt x="308" y="1074"/>
                </a:lnTo>
                <a:lnTo>
                  <a:pt x="306" y="1050"/>
                </a:lnTo>
                <a:lnTo>
                  <a:pt x="308" y="1028"/>
                </a:lnTo>
                <a:lnTo>
                  <a:pt x="312" y="1008"/>
                </a:lnTo>
                <a:lnTo>
                  <a:pt x="320" y="988"/>
                </a:lnTo>
                <a:lnTo>
                  <a:pt x="328" y="968"/>
                </a:lnTo>
                <a:lnTo>
                  <a:pt x="340" y="952"/>
                </a:lnTo>
                <a:lnTo>
                  <a:pt x="352" y="934"/>
                </a:lnTo>
                <a:lnTo>
                  <a:pt x="366" y="918"/>
                </a:lnTo>
                <a:lnTo>
                  <a:pt x="382" y="904"/>
                </a:lnTo>
                <a:lnTo>
                  <a:pt x="398" y="892"/>
                </a:lnTo>
                <a:lnTo>
                  <a:pt x="414" y="880"/>
                </a:lnTo>
                <a:lnTo>
                  <a:pt x="432" y="870"/>
                </a:lnTo>
                <a:lnTo>
                  <a:pt x="448" y="862"/>
                </a:lnTo>
                <a:lnTo>
                  <a:pt x="464" y="854"/>
                </a:lnTo>
                <a:lnTo>
                  <a:pt x="480" y="848"/>
                </a:lnTo>
                <a:lnTo>
                  <a:pt x="480" y="848"/>
                </a:lnTo>
                <a:lnTo>
                  <a:pt x="474" y="840"/>
                </a:lnTo>
                <a:lnTo>
                  <a:pt x="470" y="830"/>
                </a:lnTo>
                <a:lnTo>
                  <a:pt x="466" y="822"/>
                </a:lnTo>
                <a:lnTo>
                  <a:pt x="466" y="812"/>
                </a:lnTo>
                <a:lnTo>
                  <a:pt x="466" y="804"/>
                </a:lnTo>
                <a:lnTo>
                  <a:pt x="470" y="794"/>
                </a:lnTo>
                <a:lnTo>
                  <a:pt x="474" y="786"/>
                </a:lnTo>
                <a:lnTo>
                  <a:pt x="478" y="778"/>
                </a:lnTo>
                <a:lnTo>
                  <a:pt x="492" y="764"/>
                </a:lnTo>
                <a:lnTo>
                  <a:pt x="508" y="754"/>
                </a:lnTo>
                <a:lnTo>
                  <a:pt x="524" y="746"/>
                </a:lnTo>
                <a:lnTo>
                  <a:pt x="532" y="744"/>
                </a:lnTo>
                <a:lnTo>
                  <a:pt x="540" y="744"/>
                </a:lnTo>
                <a:lnTo>
                  <a:pt x="540" y="744"/>
                </a:lnTo>
                <a:lnTo>
                  <a:pt x="534" y="752"/>
                </a:lnTo>
                <a:lnTo>
                  <a:pt x="528" y="758"/>
                </a:lnTo>
                <a:lnTo>
                  <a:pt x="514" y="772"/>
                </a:lnTo>
                <a:lnTo>
                  <a:pt x="508" y="778"/>
                </a:lnTo>
                <a:lnTo>
                  <a:pt x="502" y="786"/>
                </a:lnTo>
                <a:lnTo>
                  <a:pt x="498" y="794"/>
                </a:lnTo>
                <a:lnTo>
                  <a:pt x="496" y="806"/>
                </a:lnTo>
                <a:lnTo>
                  <a:pt x="496" y="806"/>
                </a:lnTo>
                <a:lnTo>
                  <a:pt x="506" y="802"/>
                </a:lnTo>
                <a:lnTo>
                  <a:pt x="514" y="798"/>
                </a:lnTo>
                <a:lnTo>
                  <a:pt x="522" y="792"/>
                </a:lnTo>
                <a:lnTo>
                  <a:pt x="526" y="784"/>
                </a:lnTo>
                <a:lnTo>
                  <a:pt x="538" y="770"/>
                </a:lnTo>
                <a:lnTo>
                  <a:pt x="542" y="762"/>
                </a:lnTo>
                <a:lnTo>
                  <a:pt x="548" y="756"/>
                </a:lnTo>
                <a:lnTo>
                  <a:pt x="548" y="756"/>
                </a:lnTo>
                <a:lnTo>
                  <a:pt x="552" y="764"/>
                </a:lnTo>
                <a:lnTo>
                  <a:pt x="550" y="772"/>
                </a:lnTo>
                <a:lnTo>
                  <a:pt x="546" y="780"/>
                </a:lnTo>
                <a:lnTo>
                  <a:pt x="540" y="788"/>
                </a:lnTo>
                <a:lnTo>
                  <a:pt x="532" y="796"/>
                </a:lnTo>
                <a:lnTo>
                  <a:pt x="526" y="806"/>
                </a:lnTo>
                <a:lnTo>
                  <a:pt x="522" y="816"/>
                </a:lnTo>
                <a:lnTo>
                  <a:pt x="520" y="828"/>
                </a:lnTo>
                <a:lnTo>
                  <a:pt x="520" y="828"/>
                </a:lnTo>
                <a:lnTo>
                  <a:pt x="530" y="826"/>
                </a:lnTo>
                <a:lnTo>
                  <a:pt x="538" y="820"/>
                </a:lnTo>
                <a:lnTo>
                  <a:pt x="544" y="812"/>
                </a:lnTo>
                <a:lnTo>
                  <a:pt x="548" y="802"/>
                </a:lnTo>
                <a:lnTo>
                  <a:pt x="558" y="780"/>
                </a:lnTo>
                <a:lnTo>
                  <a:pt x="562" y="770"/>
                </a:lnTo>
                <a:lnTo>
                  <a:pt x="568" y="762"/>
                </a:lnTo>
                <a:lnTo>
                  <a:pt x="568" y="762"/>
                </a:lnTo>
                <a:lnTo>
                  <a:pt x="572" y="768"/>
                </a:lnTo>
                <a:lnTo>
                  <a:pt x="574" y="774"/>
                </a:lnTo>
                <a:lnTo>
                  <a:pt x="574" y="782"/>
                </a:lnTo>
                <a:lnTo>
                  <a:pt x="572" y="792"/>
                </a:lnTo>
                <a:lnTo>
                  <a:pt x="568" y="810"/>
                </a:lnTo>
                <a:lnTo>
                  <a:pt x="568" y="818"/>
                </a:lnTo>
                <a:lnTo>
                  <a:pt x="570" y="824"/>
                </a:lnTo>
                <a:lnTo>
                  <a:pt x="570" y="824"/>
                </a:lnTo>
                <a:lnTo>
                  <a:pt x="578" y="812"/>
                </a:lnTo>
                <a:lnTo>
                  <a:pt x="584" y="798"/>
                </a:lnTo>
                <a:lnTo>
                  <a:pt x="588" y="782"/>
                </a:lnTo>
                <a:lnTo>
                  <a:pt x="588" y="774"/>
                </a:lnTo>
                <a:lnTo>
                  <a:pt x="586" y="766"/>
                </a:lnTo>
                <a:lnTo>
                  <a:pt x="586" y="766"/>
                </a:lnTo>
                <a:lnTo>
                  <a:pt x="570" y="760"/>
                </a:lnTo>
                <a:lnTo>
                  <a:pt x="554" y="752"/>
                </a:lnTo>
                <a:lnTo>
                  <a:pt x="548" y="746"/>
                </a:lnTo>
                <a:lnTo>
                  <a:pt x="544" y="740"/>
                </a:lnTo>
                <a:lnTo>
                  <a:pt x="544" y="732"/>
                </a:lnTo>
                <a:lnTo>
                  <a:pt x="548" y="724"/>
                </a:lnTo>
                <a:lnTo>
                  <a:pt x="548" y="724"/>
                </a:lnTo>
                <a:lnTo>
                  <a:pt x="562" y="734"/>
                </a:lnTo>
                <a:lnTo>
                  <a:pt x="578" y="742"/>
                </a:lnTo>
                <a:lnTo>
                  <a:pt x="586" y="742"/>
                </a:lnTo>
                <a:lnTo>
                  <a:pt x="594" y="742"/>
                </a:lnTo>
                <a:lnTo>
                  <a:pt x="600" y="738"/>
                </a:lnTo>
                <a:lnTo>
                  <a:pt x="604" y="728"/>
                </a:lnTo>
                <a:lnTo>
                  <a:pt x="604" y="728"/>
                </a:lnTo>
                <a:lnTo>
                  <a:pt x="596" y="730"/>
                </a:lnTo>
                <a:lnTo>
                  <a:pt x="584" y="730"/>
                </a:lnTo>
                <a:lnTo>
                  <a:pt x="578" y="728"/>
                </a:lnTo>
                <a:lnTo>
                  <a:pt x="572" y="726"/>
                </a:lnTo>
                <a:lnTo>
                  <a:pt x="568" y="724"/>
                </a:lnTo>
                <a:lnTo>
                  <a:pt x="564" y="718"/>
                </a:lnTo>
                <a:lnTo>
                  <a:pt x="564" y="718"/>
                </a:lnTo>
                <a:lnTo>
                  <a:pt x="566" y="710"/>
                </a:lnTo>
                <a:lnTo>
                  <a:pt x="568" y="702"/>
                </a:lnTo>
                <a:lnTo>
                  <a:pt x="578" y="684"/>
                </a:lnTo>
                <a:lnTo>
                  <a:pt x="584" y="672"/>
                </a:lnTo>
                <a:lnTo>
                  <a:pt x="586" y="662"/>
                </a:lnTo>
                <a:lnTo>
                  <a:pt x="586" y="650"/>
                </a:lnTo>
                <a:lnTo>
                  <a:pt x="584" y="638"/>
                </a:lnTo>
                <a:lnTo>
                  <a:pt x="584" y="638"/>
                </a:lnTo>
                <a:lnTo>
                  <a:pt x="570" y="656"/>
                </a:lnTo>
                <a:lnTo>
                  <a:pt x="556" y="674"/>
                </a:lnTo>
                <a:lnTo>
                  <a:pt x="544" y="692"/>
                </a:lnTo>
                <a:lnTo>
                  <a:pt x="530" y="710"/>
                </a:lnTo>
                <a:lnTo>
                  <a:pt x="530" y="710"/>
                </a:lnTo>
                <a:lnTo>
                  <a:pt x="536" y="692"/>
                </a:lnTo>
                <a:lnTo>
                  <a:pt x="544" y="674"/>
                </a:lnTo>
                <a:lnTo>
                  <a:pt x="552" y="654"/>
                </a:lnTo>
                <a:lnTo>
                  <a:pt x="558" y="632"/>
                </a:lnTo>
                <a:lnTo>
                  <a:pt x="558" y="632"/>
                </a:lnTo>
                <a:lnTo>
                  <a:pt x="526" y="680"/>
                </a:lnTo>
                <a:lnTo>
                  <a:pt x="506" y="708"/>
                </a:lnTo>
                <a:lnTo>
                  <a:pt x="496" y="720"/>
                </a:lnTo>
                <a:lnTo>
                  <a:pt x="484" y="730"/>
                </a:lnTo>
                <a:lnTo>
                  <a:pt x="472" y="740"/>
                </a:lnTo>
                <a:lnTo>
                  <a:pt x="460" y="748"/>
                </a:lnTo>
                <a:lnTo>
                  <a:pt x="446" y="756"/>
                </a:lnTo>
                <a:lnTo>
                  <a:pt x="432" y="760"/>
                </a:lnTo>
                <a:lnTo>
                  <a:pt x="418" y="760"/>
                </a:lnTo>
                <a:lnTo>
                  <a:pt x="404" y="758"/>
                </a:lnTo>
                <a:lnTo>
                  <a:pt x="388" y="752"/>
                </a:lnTo>
                <a:lnTo>
                  <a:pt x="372" y="744"/>
                </a:lnTo>
                <a:lnTo>
                  <a:pt x="372" y="744"/>
                </a:lnTo>
                <a:lnTo>
                  <a:pt x="342" y="752"/>
                </a:lnTo>
                <a:lnTo>
                  <a:pt x="310" y="764"/>
                </a:lnTo>
                <a:lnTo>
                  <a:pt x="294" y="772"/>
                </a:lnTo>
                <a:lnTo>
                  <a:pt x="280" y="780"/>
                </a:lnTo>
                <a:lnTo>
                  <a:pt x="266" y="790"/>
                </a:lnTo>
                <a:lnTo>
                  <a:pt x="252" y="802"/>
                </a:lnTo>
                <a:lnTo>
                  <a:pt x="240" y="814"/>
                </a:lnTo>
                <a:lnTo>
                  <a:pt x="230" y="826"/>
                </a:lnTo>
                <a:lnTo>
                  <a:pt x="220" y="842"/>
                </a:lnTo>
                <a:lnTo>
                  <a:pt x="214" y="856"/>
                </a:lnTo>
                <a:lnTo>
                  <a:pt x="208" y="874"/>
                </a:lnTo>
                <a:lnTo>
                  <a:pt x="206" y="890"/>
                </a:lnTo>
                <a:lnTo>
                  <a:pt x="208" y="910"/>
                </a:lnTo>
                <a:lnTo>
                  <a:pt x="210" y="930"/>
                </a:lnTo>
                <a:lnTo>
                  <a:pt x="210" y="930"/>
                </a:lnTo>
                <a:lnTo>
                  <a:pt x="214" y="938"/>
                </a:lnTo>
                <a:lnTo>
                  <a:pt x="218" y="944"/>
                </a:lnTo>
                <a:lnTo>
                  <a:pt x="226" y="954"/>
                </a:lnTo>
                <a:lnTo>
                  <a:pt x="238" y="966"/>
                </a:lnTo>
                <a:lnTo>
                  <a:pt x="242" y="974"/>
                </a:lnTo>
                <a:lnTo>
                  <a:pt x="244" y="982"/>
                </a:lnTo>
                <a:lnTo>
                  <a:pt x="244" y="982"/>
                </a:lnTo>
                <a:lnTo>
                  <a:pt x="242" y="990"/>
                </a:lnTo>
                <a:lnTo>
                  <a:pt x="238" y="994"/>
                </a:lnTo>
                <a:lnTo>
                  <a:pt x="232" y="998"/>
                </a:lnTo>
                <a:lnTo>
                  <a:pt x="222" y="998"/>
                </a:lnTo>
                <a:lnTo>
                  <a:pt x="222" y="998"/>
                </a:lnTo>
                <a:lnTo>
                  <a:pt x="224" y="1006"/>
                </a:lnTo>
                <a:lnTo>
                  <a:pt x="226" y="1014"/>
                </a:lnTo>
                <a:lnTo>
                  <a:pt x="226" y="1022"/>
                </a:lnTo>
                <a:lnTo>
                  <a:pt x="226" y="1026"/>
                </a:lnTo>
                <a:lnTo>
                  <a:pt x="222" y="1030"/>
                </a:lnTo>
                <a:lnTo>
                  <a:pt x="222" y="1030"/>
                </a:lnTo>
                <a:lnTo>
                  <a:pt x="220" y="1032"/>
                </a:lnTo>
                <a:lnTo>
                  <a:pt x="218" y="1032"/>
                </a:lnTo>
                <a:lnTo>
                  <a:pt x="212" y="1032"/>
                </a:lnTo>
                <a:lnTo>
                  <a:pt x="206" y="1030"/>
                </a:lnTo>
                <a:lnTo>
                  <a:pt x="198" y="1030"/>
                </a:lnTo>
                <a:lnTo>
                  <a:pt x="198" y="1030"/>
                </a:lnTo>
                <a:lnTo>
                  <a:pt x="198" y="1042"/>
                </a:lnTo>
                <a:lnTo>
                  <a:pt x="194" y="1054"/>
                </a:lnTo>
                <a:lnTo>
                  <a:pt x="190" y="1068"/>
                </a:lnTo>
                <a:lnTo>
                  <a:pt x="186" y="1080"/>
                </a:lnTo>
                <a:lnTo>
                  <a:pt x="180" y="1094"/>
                </a:lnTo>
                <a:lnTo>
                  <a:pt x="172" y="1106"/>
                </a:lnTo>
                <a:lnTo>
                  <a:pt x="164" y="1116"/>
                </a:lnTo>
                <a:lnTo>
                  <a:pt x="154" y="1128"/>
                </a:lnTo>
                <a:lnTo>
                  <a:pt x="144" y="1136"/>
                </a:lnTo>
                <a:lnTo>
                  <a:pt x="132" y="1146"/>
                </a:lnTo>
                <a:lnTo>
                  <a:pt x="120" y="1152"/>
                </a:lnTo>
                <a:lnTo>
                  <a:pt x="108" y="1158"/>
                </a:lnTo>
                <a:lnTo>
                  <a:pt x="96" y="1162"/>
                </a:lnTo>
                <a:lnTo>
                  <a:pt x="82" y="1164"/>
                </a:lnTo>
                <a:lnTo>
                  <a:pt x="66" y="1164"/>
                </a:lnTo>
                <a:lnTo>
                  <a:pt x="52" y="1162"/>
                </a:lnTo>
                <a:lnTo>
                  <a:pt x="52" y="1162"/>
                </a:lnTo>
                <a:lnTo>
                  <a:pt x="40" y="1158"/>
                </a:lnTo>
                <a:lnTo>
                  <a:pt x="28" y="1150"/>
                </a:lnTo>
                <a:lnTo>
                  <a:pt x="16" y="1138"/>
                </a:lnTo>
                <a:lnTo>
                  <a:pt x="8" y="1124"/>
                </a:lnTo>
                <a:lnTo>
                  <a:pt x="2" y="1108"/>
                </a:lnTo>
                <a:lnTo>
                  <a:pt x="0" y="1092"/>
                </a:lnTo>
                <a:lnTo>
                  <a:pt x="0" y="1076"/>
                </a:lnTo>
                <a:lnTo>
                  <a:pt x="6" y="1060"/>
                </a:lnTo>
                <a:lnTo>
                  <a:pt x="6" y="1060"/>
                </a:lnTo>
                <a:lnTo>
                  <a:pt x="10" y="1066"/>
                </a:lnTo>
                <a:lnTo>
                  <a:pt x="12" y="1072"/>
                </a:lnTo>
                <a:lnTo>
                  <a:pt x="12" y="1084"/>
                </a:lnTo>
                <a:lnTo>
                  <a:pt x="12" y="1098"/>
                </a:lnTo>
                <a:lnTo>
                  <a:pt x="14" y="1106"/>
                </a:lnTo>
                <a:lnTo>
                  <a:pt x="14" y="1112"/>
                </a:lnTo>
                <a:lnTo>
                  <a:pt x="14" y="1112"/>
                </a:lnTo>
                <a:lnTo>
                  <a:pt x="20" y="1122"/>
                </a:lnTo>
                <a:lnTo>
                  <a:pt x="26" y="1130"/>
                </a:lnTo>
                <a:lnTo>
                  <a:pt x="34" y="1136"/>
                </a:lnTo>
                <a:lnTo>
                  <a:pt x="44" y="1142"/>
                </a:lnTo>
                <a:lnTo>
                  <a:pt x="54" y="1146"/>
                </a:lnTo>
                <a:lnTo>
                  <a:pt x="66" y="1148"/>
                </a:lnTo>
                <a:lnTo>
                  <a:pt x="78" y="1146"/>
                </a:lnTo>
                <a:lnTo>
                  <a:pt x="92" y="1144"/>
                </a:lnTo>
                <a:lnTo>
                  <a:pt x="92" y="1144"/>
                </a:lnTo>
                <a:lnTo>
                  <a:pt x="110" y="1138"/>
                </a:lnTo>
                <a:lnTo>
                  <a:pt x="126" y="1128"/>
                </a:lnTo>
                <a:lnTo>
                  <a:pt x="140" y="1114"/>
                </a:lnTo>
                <a:lnTo>
                  <a:pt x="154" y="1098"/>
                </a:lnTo>
                <a:lnTo>
                  <a:pt x="166" y="1080"/>
                </a:lnTo>
                <a:lnTo>
                  <a:pt x="176" y="1060"/>
                </a:lnTo>
                <a:lnTo>
                  <a:pt x="184" y="1040"/>
                </a:lnTo>
                <a:lnTo>
                  <a:pt x="188" y="1016"/>
                </a:lnTo>
                <a:lnTo>
                  <a:pt x="188" y="1016"/>
                </a:lnTo>
                <a:lnTo>
                  <a:pt x="190" y="1004"/>
                </a:lnTo>
                <a:lnTo>
                  <a:pt x="190" y="990"/>
                </a:lnTo>
                <a:lnTo>
                  <a:pt x="188" y="964"/>
                </a:lnTo>
                <a:lnTo>
                  <a:pt x="186" y="936"/>
                </a:lnTo>
                <a:lnTo>
                  <a:pt x="186" y="908"/>
                </a:lnTo>
                <a:lnTo>
                  <a:pt x="186" y="908"/>
                </a:lnTo>
                <a:lnTo>
                  <a:pt x="188" y="888"/>
                </a:lnTo>
                <a:lnTo>
                  <a:pt x="192" y="870"/>
                </a:lnTo>
                <a:lnTo>
                  <a:pt x="198" y="852"/>
                </a:lnTo>
                <a:lnTo>
                  <a:pt x="206" y="836"/>
                </a:lnTo>
                <a:lnTo>
                  <a:pt x="214" y="822"/>
                </a:lnTo>
                <a:lnTo>
                  <a:pt x="224" y="808"/>
                </a:lnTo>
                <a:lnTo>
                  <a:pt x="234" y="796"/>
                </a:lnTo>
                <a:lnTo>
                  <a:pt x="246" y="784"/>
                </a:lnTo>
                <a:lnTo>
                  <a:pt x="260" y="774"/>
                </a:lnTo>
                <a:lnTo>
                  <a:pt x="272" y="766"/>
                </a:lnTo>
                <a:lnTo>
                  <a:pt x="286" y="758"/>
                </a:lnTo>
                <a:lnTo>
                  <a:pt x="302" y="750"/>
                </a:lnTo>
                <a:lnTo>
                  <a:pt x="332" y="740"/>
                </a:lnTo>
                <a:lnTo>
                  <a:pt x="366" y="734"/>
                </a:lnTo>
                <a:lnTo>
                  <a:pt x="366" y="734"/>
                </a:lnTo>
                <a:lnTo>
                  <a:pt x="362" y="722"/>
                </a:lnTo>
                <a:lnTo>
                  <a:pt x="360" y="712"/>
                </a:lnTo>
                <a:lnTo>
                  <a:pt x="360" y="702"/>
                </a:lnTo>
                <a:lnTo>
                  <a:pt x="360" y="692"/>
                </a:lnTo>
                <a:lnTo>
                  <a:pt x="362" y="682"/>
                </a:lnTo>
                <a:lnTo>
                  <a:pt x="364" y="674"/>
                </a:lnTo>
                <a:lnTo>
                  <a:pt x="370" y="666"/>
                </a:lnTo>
                <a:lnTo>
                  <a:pt x="374" y="658"/>
                </a:lnTo>
                <a:lnTo>
                  <a:pt x="380" y="652"/>
                </a:lnTo>
                <a:lnTo>
                  <a:pt x="388" y="646"/>
                </a:lnTo>
                <a:lnTo>
                  <a:pt x="396" y="642"/>
                </a:lnTo>
                <a:lnTo>
                  <a:pt x="406" y="640"/>
                </a:lnTo>
                <a:lnTo>
                  <a:pt x="416" y="638"/>
                </a:lnTo>
                <a:lnTo>
                  <a:pt x="426" y="638"/>
                </a:lnTo>
                <a:lnTo>
                  <a:pt x="438" y="638"/>
                </a:lnTo>
                <a:lnTo>
                  <a:pt x="450" y="640"/>
                </a:lnTo>
                <a:lnTo>
                  <a:pt x="450" y="640"/>
                </a:lnTo>
                <a:lnTo>
                  <a:pt x="444" y="646"/>
                </a:lnTo>
                <a:lnTo>
                  <a:pt x="438" y="650"/>
                </a:lnTo>
                <a:lnTo>
                  <a:pt x="422" y="654"/>
                </a:lnTo>
                <a:lnTo>
                  <a:pt x="408" y="660"/>
                </a:lnTo>
                <a:lnTo>
                  <a:pt x="402" y="664"/>
                </a:lnTo>
                <a:lnTo>
                  <a:pt x="396" y="668"/>
                </a:lnTo>
                <a:lnTo>
                  <a:pt x="396" y="668"/>
                </a:lnTo>
                <a:lnTo>
                  <a:pt x="404" y="672"/>
                </a:lnTo>
                <a:lnTo>
                  <a:pt x="410" y="672"/>
                </a:lnTo>
                <a:lnTo>
                  <a:pt x="424" y="668"/>
                </a:lnTo>
                <a:lnTo>
                  <a:pt x="438" y="664"/>
                </a:lnTo>
                <a:lnTo>
                  <a:pt x="444" y="664"/>
                </a:lnTo>
                <a:lnTo>
                  <a:pt x="450" y="666"/>
                </a:lnTo>
                <a:lnTo>
                  <a:pt x="450" y="666"/>
                </a:lnTo>
                <a:lnTo>
                  <a:pt x="444" y="674"/>
                </a:lnTo>
                <a:lnTo>
                  <a:pt x="438" y="678"/>
                </a:lnTo>
                <a:lnTo>
                  <a:pt x="430" y="682"/>
                </a:lnTo>
                <a:lnTo>
                  <a:pt x="422" y="686"/>
                </a:lnTo>
                <a:lnTo>
                  <a:pt x="404" y="692"/>
                </a:lnTo>
                <a:lnTo>
                  <a:pt x="396" y="696"/>
                </a:lnTo>
                <a:lnTo>
                  <a:pt x="390" y="704"/>
                </a:lnTo>
                <a:lnTo>
                  <a:pt x="390" y="704"/>
                </a:lnTo>
                <a:lnTo>
                  <a:pt x="396" y="706"/>
                </a:lnTo>
                <a:lnTo>
                  <a:pt x="402" y="706"/>
                </a:lnTo>
                <a:lnTo>
                  <a:pt x="412" y="704"/>
                </a:lnTo>
                <a:lnTo>
                  <a:pt x="424" y="700"/>
                </a:lnTo>
                <a:lnTo>
                  <a:pt x="434" y="694"/>
                </a:lnTo>
                <a:lnTo>
                  <a:pt x="444" y="688"/>
                </a:lnTo>
                <a:lnTo>
                  <a:pt x="452" y="686"/>
                </a:lnTo>
                <a:lnTo>
                  <a:pt x="460" y="686"/>
                </a:lnTo>
                <a:lnTo>
                  <a:pt x="464" y="688"/>
                </a:lnTo>
                <a:lnTo>
                  <a:pt x="468" y="690"/>
                </a:lnTo>
                <a:lnTo>
                  <a:pt x="468" y="690"/>
                </a:lnTo>
                <a:lnTo>
                  <a:pt x="454" y="700"/>
                </a:lnTo>
                <a:lnTo>
                  <a:pt x="440" y="710"/>
                </a:lnTo>
                <a:lnTo>
                  <a:pt x="424" y="720"/>
                </a:lnTo>
                <a:lnTo>
                  <a:pt x="418" y="724"/>
                </a:lnTo>
                <a:lnTo>
                  <a:pt x="412" y="730"/>
                </a:lnTo>
                <a:lnTo>
                  <a:pt x="412" y="730"/>
                </a:lnTo>
                <a:lnTo>
                  <a:pt x="424" y="732"/>
                </a:lnTo>
                <a:lnTo>
                  <a:pt x="434" y="732"/>
                </a:lnTo>
                <a:lnTo>
                  <a:pt x="444" y="728"/>
                </a:lnTo>
                <a:lnTo>
                  <a:pt x="454" y="724"/>
                </a:lnTo>
                <a:lnTo>
                  <a:pt x="472" y="712"/>
                </a:lnTo>
                <a:lnTo>
                  <a:pt x="486" y="700"/>
                </a:lnTo>
                <a:lnTo>
                  <a:pt x="486" y="700"/>
                </a:lnTo>
                <a:lnTo>
                  <a:pt x="480" y="696"/>
                </a:lnTo>
                <a:lnTo>
                  <a:pt x="472" y="690"/>
                </a:lnTo>
                <a:lnTo>
                  <a:pt x="466" y="684"/>
                </a:lnTo>
                <a:lnTo>
                  <a:pt x="460" y="676"/>
                </a:lnTo>
                <a:lnTo>
                  <a:pt x="456" y="668"/>
                </a:lnTo>
                <a:lnTo>
                  <a:pt x="454" y="660"/>
                </a:lnTo>
                <a:lnTo>
                  <a:pt x="456" y="650"/>
                </a:lnTo>
                <a:lnTo>
                  <a:pt x="458" y="640"/>
                </a:lnTo>
                <a:lnTo>
                  <a:pt x="458" y="640"/>
                </a:lnTo>
                <a:lnTo>
                  <a:pt x="468" y="640"/>
                </a:lnTo>
                <a:lnTo>
                  <a:pt x="468" y="640"/>
                </a:lnTo>
                <a:lnTo>
                  <a:pt x="472" y="648"/>
                </a:lnTo>
                <a:lnTo>
                  <a:pt x="474" y="654"/>
                </a:lnTo>
                <a:lnTo>
                  <a:pt x="480" y="670"/>
                </a:lnTo>
                <a:lnTo>
                  <a:pt x="484" y="676"/>
                </a:lnTo>
                <a:lnTo>
                  <a:pt x="490" y="680"/>
                </a:lnTo>
                <a:lnTo>
                  <a:pt x="498" y="682"/>
                </a:lnTo>
                <a:lnTo>
                  <a:pt x="508" y="682"/>
                </a:lnTo>
                <a:lnTo>
                  <a:pt x="508" y="682"/>
                </a:lnTo>
                <a:lnTo>
                  <a:pt x="506" y="676"/>
                </a:lnTo>
                <a:lnTo>
                  <a:pt x="502" y="672"/>
                </a:lnTo>
                <a:lnTo>
                  <a:pt x="492" y="664"/>
                </a:lnTo>
                <a:lnTo>
                  <a:pt x="488" y="660"/>
                </a:lnTo>
                <a:lnTo>
                  <a:pt x="484" y="654"/>
                </a:lnTo>
                <a:lnTo>
                  <a:pt x="482" y="648"/>
                </a:lnTo>
                <a:lnTo>
                  <a:pt x="484" y="638"/>
                </a:lnTo>
                <a:lnTo>
                  <a:pt x="484" y="638"/>
                </a:lnTo>
                <a:lnTo>
                  <a:pt x="514" y="634"/>
                </a:lnTo>
                <a:lnTo>
                  <a:pt x="528" y="630"/>
                </a:lnTo>
                <a:lnTo>
                  <a:pt x="532" y="626"/>
                </a:lnTo>
                <a:lnTo>
                  <a:pt x="536" y="622"/>
                </a:lnTo>
                <a:lnTo>
                  <a:pt x="536" y="622"/>
                </a:lnTo>
                <a:lnTo>
                  <a:pt x="526" y="620"/>
                </a:lnTo>
                <a:lnTo>
                  <a:pt x="514" y="618"/>
                </a:lnTo>
                <a:lnTo>
                  <a:pt x="490" y="616"/>
                </a:lnTo>
                <a:lnTo>
                  <a:pt x="490" y="616"/>
                </a:lnTo>
                <a:lnTo>
                  <a:pt x="488" y="606"/>
                </a:lnTo>
                <a:lnTo>
                  <a:pt x="482" y="596"/>
                </a:lnTo>
                <a:lnTo>
                  <a:pt x="474" y="588"/>
                </a:lnTo>
                <a:lnTo>
                  <a:pt x="466" y="582"/>
                </a:lnTo>
                <a:lnTo>
                  <a:pt x="456" y="578"/>
                </a:lnTo>
                <a:lnTo>
                  <a:pt x="444" y="576"/>
                </a:lnTo>
                <a:lnTo>
                  <a:pt x="434" y="578"/>
                </a:lnTo>
                <a:lnTo>
                  <a:pt x="424" y="586"/>
                </a:lnTo>
                <a:lnTo>
                  <a:pt x="424" y="586"/>
                </a:lnTo>
                <a:lnTo>
                  <a:pt x="440" y="588"/>
                </a:lnTo>
                <a:lnTo>
                  <a:pt x="454" y="592"/>
                </a:lnTo>
                <a:lnTo>
                  <a:pt x="460" y="596"/>
                </a:lnTo>
                <a:lnTo>
                  <a:pt x="464" y="602"/>
                </a:lnTo>
                <a:lnTo>
                  <a:pt x="468" y="608"/>
                </a:lnTo>
                <a:lnTo>
                  <a:pt x="468" y="616"/>
                </a:lnTo>
                <a:lnTo>
                  <a:pt x="468" y="616"/>
                </a:lnTo>
                <a:lnTo>
                  <a:pt x="420" y="608"/>
                </a:lnTo>
                <a:lnTo>
                  <a:pt x="396" y="602"/>
                </a:lnTo>
                <a:lnTo>
                  <a:pt x="376" y="594"/>
                </a:lnTo>
                <a:lnTo>
                  <a:pt x="376" y="594"/>
                </a:lnTo>
                <a:lnTo>
                  <a:pt x="392" y="582"/>
                </a:lnTo>
                <a:lnTo>
                  <a:pt x="408" y="572"/>
                </a:lnTo>
                <a:lnTo>
                  <a:pt x="414" y="564"/>
                </a:lnTo>
                <a:lnTo>
                  <a:pt x="418" y="556"/>
                </a:lnTo>
                <a:lnTo>
                  <a:pt x="422" y="548"/>
                </a:lnTo>
                <a:lnTo>
                  <a:pt x="422" y="536"/>
                </a:lnTo>
                <a:lnTo>
                  <a:pt x="422" y="536"/>
                </a:lnTo>
                <a:lnTo>
                  <a:pt x="420" y="528"/>
                </a:lnTo>
                <a:lnTo>
                  <a:pt x="416" y="522"/>
                </a:lnTo>
                <a:lnTo>
                  <a:pt x="412" y="516"/>
                </a:lnTo>
                <a:lnTo>
                  <a:pt x="406" y="510"/>
                </a:lnTo>
                <a:lnTo>
                  <a:pt x="400" y="506"/>
                </a:lnTo>
                <a:lnTo>
                  <a:pt x="392" y="504"/>
                </a:lnTo>
                <a:lnTo>
                  <a:pt x="386" y="502"/>
                </a:lnTo>
                <a:lnTo>
                  <a:pt x="378" y="500"/>
                </a:lnTo>
                <a:lnTo>
                  <a:pt x="370" y="502"/>
                </a:lnTo>
                <a:lnTo>
                  <a:pt x="364" y="504"/>
                </a:lnTo>
                <a:lnTo>
                  <a:pt x="358" y="508"/>
                </a:lnTo>
                <a:lnTo>
                  <a:pt x="352" y="512"/>
                </a:lnTo>
                <a:lnTo>
                  <a:pt x="348" y="518"/>
                </a:lnTo>
                <a:lnTo>
                  <a:pt x="346" y="526"/>
                </a:lnTo>
                <a:lnTo>
                  <a:pt x="344" y="536"/>
                </a:lnTo>
                <a:lnTo>
                  <a:pt x="344" y="548"/>
                </a:lnTo>
                <a:lnTo>
                  <a:pt x="344" y="548"/>
                </a:lnTo>
                <a:lnTo>
                  <a:pt x="348" y="546"/>
                </a:lnTo>
                <a:lnTo>
                  <a:pt x="350" y="544"/>
                </a:lnTo>
                <a:lnTo>
                  <a:pt x="354" y="536"/>
                </a:lnTo>
                <a:lnTo>
                  <a:pt x="356" y="530"/>
                </a:lnTo>
                <a:lnTo>
                  <a:pt x="358" y="528"/>
                </a:lnTo>
                <a:lnTo>
                  <a:pt x="362" y="526"/>
                </a:lnTo>
                <a:lnTo>
                  <a:pt x="362" y="526"/>
                </a:lnTo>
                <a:lnTo>
                  <a:pt x="372" y="526"/>
                </a:lnTo>
                <a:lnTo>
                  <a:pt x="380" y="530"/>
                </a:lnTo>
                <a:lnTo>
                  <a:pt x="386" y="536"/>
                </a:lnTo>
                <a:lnTo>
                  <a:pt x="390" y="542"/>
                </a:lnTo>
                <a:lnTo>
                  <a:pt x="392" y="550"/>
                </a:lnTo>
                <a:lnTo>
                  <a:pt x="392" y="558"/>
                </a:lnTo>
                <a:lnTo>
                  <a:pt x="390" y="566"/>
                </a:lnTo>
                <a:lnTo>
                  <a:pt x="384" y="572"/>
                </a:lnTo>
                <a:lnTo>
                  <a:pt x="384" y="572"/>
                </a:lnTo>
                <a:lnTo>
                  <a:pt x="364" y="572"/>
                </a:lnTo>
                <a:lnTo>
                  <a:pt x="346" y="568"/>
                </a:lnTo>
                <a:lnTo>
                  <a:pt x="330" y="560"/>
                </a:lnTo>
                <a:lnTo>
                  <a:pt x="316" y="550"/>
                </a:lnTo>
                <a:lnTo>
                  <a:pt x="304" y="536"/>
                </a:lnTo>
                <a:lnTo>
                  <a:pt x="296" y="520"/>
                </a:lnTo>
                <a:lnTo>
                  <a:pt x="290" y="500"/>
                </a:lnTo>
                <a:lnTo>
                  <a:pt x="288" y="480"/>
                </a:lnTo>
                <a:lnTo>
                  <a:pt x="288" y="480"/>
                </a:lnTo>
                <a:lnTo>
                  <a:pt x="306" y="486"/>
                </a:lnTo>
                <a:lnTo>
                  <a:pt x="322" y="490"/>
                </a:lnTo>
                <a:lnTo>
                  <a:pt x="336" y="488"/>
                </a:lnTo>
                <a:lnTo>
                  <a:pt x="348" y="484"/>
                </a:lnTo>
                <a:lnTo>
                  <a:pt x="360" y="476"/>
                </a:lnTo>
                <a:lnTo>
                  <a:pt x="368" y="466"/>
                </a:lnTo>
                <a:lnTo>
                  <a:pt x="374" y="456"/>
                </a:lnTo>
                <a:lnTo>
                  <a:pt x="376" y="444"/>
                </a:lnTo>
                <a:lnTo>
                  <a:pt x="378" y="432"/>
                </a:lnTo>
                <a:lnTo>
                  <a:pt x="378" y="420"/>
                </a:lnTo>
                <a:lnTo>
                  <a:pt x="374" y="408"/>
                </a:lnTo>
                <a:lnTo>
                  <a:pt x="368" y="398"/>
                </a:lnTo>
                <a:lnTo>
                  <a:pt x="360" y="390"/>
                </a:lnTo>
                <a:lnTo>
                  <a:pt x="348" y="384"/>
                </a:lnTo>
                <a:lnTo>
                  <a:pt x="336" y="382"/>
                </a:lnTo>
                <a:lnTo>
                  <a:pt x="320" y="384"/>
                </a:lnTo>
                <a:lnTo>
                  <a:pt x="320" y="384"/>
                </a:lnTo>
                <a:lnTo>
                  <a:pt x="312" y="386"/>
                </a:lnTo>
                <a:lnTo>
                  <a:pt x="304" y="388"/>
                </a:lnTo>
                <a:lnTo>
                  <a:pt x="298" y="394"/>
                </a:lnTo>
                <a:lnTo>
                  <a:pt x="292" y="400"/>
                </a:lnTo>
                <a:lnTo>
                  <a:pt x="288" y="408"/>
                </a:lnTo>
                <a:lnTo>
                  <a:pt x="286" y="416"/>
                </a:lnTo>
                <a:lnTo>
                  <a:pt x="286" y="426"/>
                </a:lnTo>
                <a:lnTo>
                  <a:pt x="288" y="436"/>
                </a:lnTo>
                <a:lnTo>
                  <a:pt x="288" y="436"/>
                </a:lnTo>
                <a:lnTo>
                  <a:pt x="290" y="432"/>
                </a:lnTo>
                <a:lnTo>
                  <a:pt x="292" y="428"/>
                </a:lnTo>
                <a:lnTo>
                  <a:pt x="300" y="420"/>
                </a:lnTo>
                <a:lnTo>
                  <a:pt x="310" y="416"/>
                </a:lnTo>
                <a:lnTo>
                  <a:pt x="322" y="414"/>
                </a:lnTo>
                <a:lnTo>
                  <a:pt x="332" y="414"/>
                </a:lnTo>
                <a:lnTo>
                  <a:pt x="336" y="416"/>
                </a:lnTo>
                <a:lnTo>
                  <a:pt x="340" y="420"/>
                </a:lnTo>
                <a:lnTo>
                  <a:pt x="344" y="424"/>
                </a:lnTo>
                <a:lnTo>
                  <a:pt x="346" y="428"/>
                </a:lnTo>
                <a:lnTo>
                  <a:pt x="348" y="434"/>
                </a:lnTo>
                <a:lnTo>
                  <a:pt x="348" y="442"/>
                </a:lnTo>
                <a:lnTo>
                  <a:pt x="348" y="442"/>
                </a:lnTo>
                <a:lnTo>
                  <a:pt x="344" y="452"/>
                </a:lnTo>
                <a:lnTo>
                  <a:pt x="338" y="458"/>
                </a:lnTo>
                <a:lnTo>
                  <a:pt x="328" y="462"/>
                </a:lnTo>
                <a:lnTo>
                  <a:pt x="318" y="462"/>
                </a:lnTo>
                <a:lnTo>
                  <a:pt x="308" y="462"/>
                </a:lnTo>
                <a:lnTo>
                  <a:pt x="298" y="462"/>
                </a:lnTo>
                <a:lnTo>
                  <a:pt x="290" y="458"/>
                </a:lnTo>
                <a:lnTo>
                  <a:pt x="282" y="454"/>
                </a:lnTo>
                <a:lnTo>
                  <a:pt x="282" y="454"/>
                </a:lnTo>
                <a:lnTo>
                  <a:pt x="274" y="448"/>
                </a:lnTo>
                <a:lnTo>
                  <a:pt x="268" y="440"/>
                </a:lnTo>
                <a:lnTo>
                  <a:pt x="262" y="432"/>
                </a:lnTo>
                <a:lnTo>
                  <a:pt x="258" y="422"/>
                </a:lnTo>
                <a:lnTo>
                  <a:pt x="256" y="410"/>
                </a:lnTo>
                <a:lnTo>
                  <a:pt x="254" y="398"/>
                </a:lnTo>
                <a:lnTo>
                  <a:pt x="254" y="376"/>
                </a:lnTo>
                <a:lnTo>
                  <a:pt x="256" y="364"/>
                </a:lnTo>
                <a:lnTo>
                  <a:pt x="260" y="352"/>
                </a:lnTo>
                <a:lnTo>
                  <a:pt x="264" y="342"/>
                </a:lnTo>
                <a:lnTo>
                  <a:pt x="270" y="332"/>
                </a:lnTo>
                <a:lnTo>
                  <a:pt x="276" y="324"/>
                </a:lnTo>
                <a:lnTo>
                  <a:pt x="284" y="316"/>
                </a:lnTo>
                <a:lnTo>
                  <a:pt x="294" y="310"/>
                </a:lnTo>
                <a:lnTo>
                  <a:pt x="304" y="306"/>
                </a:lnTo>
                <a:lnTo>
                  <a:pt x="304" y="306"/>
                </a:lnTo>
                <a:lnTo>
                  <a:pt x="306" y="320"/>
                </a:lnTo>
                <a:lnTo>
                  <a:pt x="312" y="332"/>
                </a:lnTo>
                <a:lnTo>
                  <a:pt x="318" y="340"/>
                </a:lnTo>
                <a:lnTo>
                  <a:pt x="326" y="348"/>
                </a:lnTo>
                <a:lnTo>
                  <a:pt x="336" y="352"/>
                </a:lnTo>
                <a:lnTo>
                  <a:pt x="348" y="354"/>
                </a:lnTo>
                <a:lnTo>
                  <a:pt x="358" y="354"/>
                </a:lnTo>
                <a:lnTo>
                  <a:pt x="370" y="354"/>
                </a:lnTo>
                <a:lnTo>
                  <a:pt x="380" y="350"/>
                </a:lnTo>
                <a:lnTo>
                  <a:pt x="390" y="344"/>
                </a:lnTo>
                <a:lnTo>
                  <a:pt x="400" y="338"/>
                </a:lnTo>
                <a:lnTo>
                  <a:pt x="406" y="330"/>
                </a:lnTo>
                <a:lnTo>
                  <a:pt x="412" y="320"/>
                </a:lnTo>
                <a:lnTo>
                  <a:pt x="416" y="310"/>
                </a:lnTo>
                <a:lnTo>
                  <a:pt x="418" y="298"/>
                </a:lnTo>
                <a:lnTo>
                  <a:pt x="416" y="284"/>
                </a:lnTo>
                <a:lnTo>
                  <a:pt x="416" y="284"/>
                </a:lnTo>
                <a:lnTo>
                  <a:pt x="410" y="274"/>
                </a:lnTo>
                <a:lnTo>
                  <a:pt x="402" y="266"/>
                </a:lnTo>
                <a:lnTo>
                  <a:pt x="392" y="260"/>
                </a:lnTo>
                <a:lnTo>
                  <a:pt x="382" y="258"/>
                </a:lnTo>
                <a:lnTo>
                  <a:pt x="370" y="258"/>
                </a:lnTo>
                <a:lnTo>
                  <a:pt x="358" y="260"/>
                </a:lnTo>
                <a:lnTo>
                  <a:pt x="354" y="264"/>
                </a:lnTo>
                <a:lnTo>
                  <a:pt x="350" y="268"/>
                </a:lnTo>
                <a:lnTo>
                  <a:pt x="346" y="274"/>
                </a:lnTo>
                <a:lnTo>
                  <a:pt x="344" y="280"/>
                </a:lnTo>
                <a:lnTo>
                  <a:pt x="344" y="280"/>
                </a:lnTo>
                <a:lnTo>
                  <a:pt x="348" y="282"/>
                </a:lnTo>
                <a:lnTo>
                  <a:pt x="350" y="282"/>
                </a:lnTo>
                <a:lnTo>
                  <a:pt x="358" y="278"/>
                </a:lnTo>
                <a:lnTo>
                  <a:pt x="366" y="274"/>
                </a:lnTo>
                <a:lnTo>
                  <a:pt x="372" y="274"/>
                </a:lnTo>
                <a:lnTo>
                  <a:pt x="378" y="274"/>
                </a:lnTo>
                <a:lnTo>
                  <a:pt x="378" y="274"/>
                </a:lnTo>
                <a:lnTo>
                  <a:pt x="386" y="282"/>
                </a:lnTo>
                <a:lnTo>
                  <a:pt x="390" y="290"/>
                </a:lnTo>
                <a:lnTo>
                  <a:pt x="390" y="298"/>
                </a:lnTo>
                <a:lnTo>
                  <a:pt x="390" y="304"/>
                </a:lnTo>
                <a:lnTo>
                  <a:pt x="388" y="310"/>
                </a:lnTo>
                <a:lnTo>
                  <a:pt x="384" y="316"/>
                </a:lnTo>
                <a:lnTo>
                  <a:pt x="378" y="320"/>
                </a:lnTo>
                <a:lnTo>
                  <a:pt x="372" y="322"/>
                </a:lnTo>
                <a:lnTo>
                  <a:pt x="366" y="324"/>
                </a:lnTo>
                <a:lnTo>
                  <a:pt x="358" y="326"/>
                </a:lnTo>
                <a:lnTo>
                  <a:pt x="350" y="324"/>
                </a:lnTo>
                <a:lnTo>
                  <a:pt x="344" y="322"/>
                </a:lnTo>
                <a:lnTo>
                  <a:pt x="336" y="318"/>
                </a:lnTo>
                <a:lnTo>
                  <a:pt x="330" y="312"/>
                </a:lnTo>
                <a:lnTo>
                  <a:pt x="326" y="306"/>
                </a:lnTo>
                <a:lnTo>
                  <a:pt x="322" y="296"/>
                </a:lnTo>
                <a:lnTo>
                  <a:pt x="322" y="296"/>
                </a:lnTo>
                <a:lnTo>
                  <a:pt x="320" y="280"/>
                </a:lnTo>
                <a:lnTo>
                  <a:pt x="322" y="264"/>
                </a:lnTo>
                <a:lnTo>
                  <a:pt x="328" y="248"/>
                </a:lnTo>
                <a:lnTo>
                  <a:pt x="338" y="236"/>
                </a:lnTo>
                <a:lnTo>
                  <a:pt x="348" y="224"/>
                </a:lnTo>
                <a:lnTo>
                  <a:pt x="362" y="216"/>
                </a:lnTo>
                <a:lnTo>
                  <a:pt x="374" y="210"/>
                </a:lnTo>
                <a:lnTo>
                  <a:pt x="388" y="206"/>
                </a:lnTo>
                <a:lnTo>
                  <a:pt x="388" y="206"/>
                </a:lnTo>
                <a:lnTo>
                  <a:pt x="400" y="220"/>
                </a:lnTo>
                <a:lnTo>
                  <a:pt x="408" y="232"/>
                </a:lnTo>
                <a:lnTo>
                  <a:pt x="416" y="242"/>
                </a:lnTo>
                <a:lnTo>
                  <a:pt x="422" y="246"/>
                </a:lnTo>
                <a:lnTo>
                  <a:pt x="428" y="250"/>
                </a:lnTo>
                <a:lnTo>
                  <a:pt x="428" y="250"/>
                </a:lnTo>
                <a:lnTo>
                  <a:pt x="446" y="254"/>
                </a:lnTo>
                <a:lnTo>
                  <a:pt x="462" y="252"/>
                </a:lnTo>
                <a:lnTo>
                  <a:pt x="474" y="248"/>
                </a:lnTo>
                <a:lnTo>
                  <a:pt x="484" y="240"/>
                </a:lnTo>
                <a:lnTo>
                  <a:pt x="492" y="230"/>
                </a:lnTo>
                <a:lnTo>
                  <a:pt x="496" y="218"/>
                </a:lnTo>
                <a:lnTo>
                  <a:pt x="500" y="204"/>
                </a:lnTo>
                <a:lnTo>
                  <a:pt x="500" y="190"/>
                </a:lnTo>
                <a:lnTo>
                  <a:pt x="498" y="178"/>
                </a:lnTo>
                <a:lnTo>
                  <a:pt x="496" y="166"/>
                </a:lnTo>
                <a:lnTo>
                  <a:pt x="490" y="156"/>
                </a:lnTo>
                <a:lnTo>
                  <a:pt x="482" y="148"/>
                </a:lnTo>
                <a:lnTo>
                  <a:pt x="472" y="144"/>
                </a:lnTo>
                <a:lnTo>
                  <a:pt x="462" y="144"/>
                </a:lnTo>
                <a:lnTo>
                  <a:pt x="448" y="150"/>
                </a:lnTo>
                <a:lnTo>
                  <a:pt x="434" y="160"/>
                </a:lnTo>
                <a:lnTo>
                  <a:pt x="434" y="160"/>
                </a:lnTo>
                <a:lnTo>
                  <a:pt x="438" y="162"/>
                </a:lnTo>
                <a:lnTo>
                  <a:pt x="444" y="162"/>
                </a:lnTo>
                <a:lnTo>
                  <a:pt x="454" y="162"/>
                </a:lnTo>
                <a:lnTo>
                  <a:pt x="464" y="164"/>
                </a:lnTo>
                <a:lnTo>
                  <a:pt x="468" y="166"/>
                </a:lnTo>
                <a:lnTo>
                  <a:pt x="472" y="168"/>
                </a:lnTo>
                <a:lnTo>
                  <a:pt x="472" y="168"/>
                </a:lnTo>
                <a:lnTo>
                  <a:pt x="472" y="176"/>
                </a:lnTo>
                <a:lnTo>
                  <a:pt x="472" y="184"/>
                </a:lnTo>
                <a:lnTo>
                  <a:pt x="470" y="188"/>
                </a:lnTo>
                <a:lnTo>
                  <a:pt x="468" y="194"/>
                </a:lnTo>
                <a:lnTo>
                  <a:pt x="464" y="196"/>
                </a:lnTo>
                <a:lnTo>
                  <a:pt x="460" y="200"/>
                </a:lnTo>
                <a:lnTo>
                  <a:pt x="450" y="202"/>
                </a:lnTo>
                <a:lnTo>
                  <a:pt x="438" y="202"/>
                </a:lnTo>
                <a:lnTo>
                  <a:pt x="428" y="198"/>
                </a:lnTo>
                <a:lnTo>
                  <a:pt x="420" y="190"/>
                </a:lnTo>
                <a:lnTo>
                  <a:pt x="418" y="186"/>
                </a:lnTo>
                <a:lnTo>
                  <a:pt x="416" y="182"/>
                </a:lnTo>
                <a:lnTo>
                  <a:pt x="416" y="182"/>
                </a:lnTo>
                <a:lnTo>
                  <a:pt x="414" y="168"/>
                </a:lnTo>
                <a:lnTo>
                  <a:pt x="416" y="156"/>
                </a:lnTo>
                <a:lnTo>
                  <a:pt x="420" y="142"/>
                </a:lnTo>
                <a:lnTo>
                  <a:pt x="426" y="130"/>
                </a:lnTo>
                <a:lnTo>
                  <a:pt x="432" y="118"/>
                </a:lnTo>
                <a:lnTo>
                  <a:pt x="436" y="104"/>
                </a:lnTo>
                <a:lnTo>
                  <a:pt x="438" y="90"/>
                </a:lnTo>
                <a:lnTo>
                  <a:pt x="438" y="76"/>
                </a:lnTo>
                <a:lnTo>
                  <a:pt x="438" y="76"/>
                </a:lnTo>
                <a:lnTo>
                  <a:pt x="432" y="62"/>
                </a:lnTo>
                <a:lnTo>
                  <a:pt x="424" y="50"/>
                </a:lnTo>
                <a:lnTo>
                  <a:pt x="414" y="40"/>
                </a:lnTo>
                <a:lnTo>
                  <a:pt x="402" y="30"/>
                </a:lnTo>
                <a:lnTo>
                  <a:pt x="386" y="22"/>
                </a:lnTo>
                <a:lnTo>
                  <a:pt x="370" y="16"/>
                </a:lnTo>
                <a:lnTo>
                  <a:pt x="352" y="12"/>
                </a:lnTo>
                <a:lnTo>
                  <a:pt x="332" y="10"/>
                </a:lnTo>
                <a:lnTo>
                  <a:pt x="314" y="10"/>
                </a:lnTo>
                <a:lnTo>
                  <a:pt x="294" y="10"/>
                </a:lnTo>
                <a:lnTo>
                  <a:pt x="274" y="12"/>
                </a:lnTo>
                <a:lnTo>
                  <a:pt x="256" y="16"/>
                </a:lnTo>
                <a:lnTo>
                  <a:pt x="238" y="20"/>
                </a:lnTo>
                <a:lnTo>
                  <a:pt x="220" y="28"/>
                </a:lnTo>
                <a:lnTo>
                  <a:pt x="206" y="36"/>
                </a:lnTo>
                <a:lnTo>
                  <a:pt x="192" y="44"/>
                </a:lnTo>
                <a:lnTo>
                  <a:pt x="192" y="44"/>
                </a:lnTo>
                <a:lnTo>
                  <a:pt x="194" y="50"/>
                </a:lnTo>
                <a:lnTo>
                  <a:pt x="198" y="56"/>
                </a:lnTo>
                <a:lnTo>
                  <a:pt x="208" y="62"/>
                </a:lnTo>
                <a:lnTo>
                  <a:pt x="212" y="64"/>
                </a:lnTo>
                <a:lnTo>
                  <a:pt x="216" y="68"/>
                </a:lnTo>
                <a:lnTo>
                  <a:pt x="218" y="74"/>
                </a:lnTo>
                <a:lnTo>
                  <a:pt x="216" y="82"/>
                </a:lnTo>
                <a:lnTo>
                  <a:pt x="216" y="82"/>
                </a:lnTo>
                <a:lnTo>
                  <a:pt x="214" y="90"/>
                </a:lnTo>
                <a:lnTo>
                  <a:pt x="206" y="96"/>
                </a:lnTo>
                <a:lnTo>
                  <a:pt x="198" y="98"/>
                </a:lnTo>
                <a:lnTo>
                  <a:pt x="190" y="100"/>
                </a:lnTo>
                <a:lnTo>
                  <a:pt x="180" y="98"/>
                </a:lnTo>
                <a:lnTo>
                  <a:pt x="172" y="94"/>
                </a:lnTo>
                <a:lnTo>
                  <a:pt x="164" y="88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60" y="68"/>
                </a:lnTo>
                <a:lnTo>
                  <a:pt x="164" y="58"/>
                </a:lnTo>
                <a:lnTo>
                  <a:pt x="170" y="48"/>
                </a:lnTo>
                <a:lnTo>
                  <a:pt x="176" y="36"/>
                </a:lnTo>
                <a:lnTo>
                  <a:pt x="176" y="36"/>
                </a:lnTo>
                <a:lnTo>
                  <a:pt x="196" y="26"/>
                </a:lnTo>
                <a:lnTo>
                  <a:pt x="214" y="16"/>
                </a:lnTo>
                <a:lnTo>
                  <a:pt x="234" y="10"/>
                </a:lnTo>
                <a:lnTo>
                  <a:pt x="254" y="4"/>
                </a:lnTo>
                <a:lnTo>
                  <a:pt x="276" y="2"/>
                </a:lnTo>
                <a:lnTo>
                  <a:pt x="298" y="0"/>
                </a:lnTo>
                <a:lnTo>
                  <a:pt x="322" y="0"/>
                </a:lnTo>
                <a:lnTo>
                  <a:pt x="348" y="2"/>
                </a:lnTo>
                <a:lnTo>
                  <a:pt x="348" y="2"/>
                </a:lnTo>
                <a:lnTo>
                  <a:pt x="362" y="4"/>
                </a:lnTo>
                <a:lnTo>
                  <a:pt x="378" y="8"/>
                </a:lnTo>
                <a:lnTo>
                  <a:pt x="392" y="12"/>
                </a:lnTo>
                <a:lnTo>
                  <a:pt x="404" y="18"/>
                </a:lnTo>
                <a:lnTo>
                  <a:pt x="428" y="32"/>
                </a:lnTo>
                <a:lnTo>
                  <a:pt x="450" y="48"/>
                </a:lnTo>
                <a:lnTo>
                  <a:pt x="468" y="70"/>
                </a:lnTo>
                <a:lnTo>
                  <a:pt x="486" y="92"/>
                </a:lnTo>
                <a:lnTo>
                  <a:pt x="500" y="118"/>
                </a:lnTo>
                <a:lnTo>
                  <a:pt x="512" y="144"/>
                </a:lnTo>
                <a:lnTo>
                  <a:pt x="512" y="144"/>
                </a:lnTo>
                <a:lnTo>
                  <a:pt x="520" y="164"/>
                </a:lnTo>
                <a:lnTo>
                  <a:pt x="528" y="186"/>
                </a:lnTo>
                <a:lnTo>
                  <a:pt x="534" y="208"/>
                </a:lnTo>
                <a:lnTo>
                  <a:pt x="534" y="216"/>
                </a:lnTo>
                <a:lnTo>
                  <a:pt x="534" y="224"/>
                </a:lnTo>
                <a:lnTo>
                  <a:pt x="534" y="224"/>
                </a:lnTo>
                <a:lnTo>
                  <a:pt x="532" y="230"/>
                </a:lnTo>
                <a:lnTo>
                  <a:pt x="528" y="234"/>
                </a:lnTo>
                <a:lnTo>
                  <a:pt x="520" y="240"/>
                </a:lnTo>
                <a:lnTo>
                  <a:pt x="510" y="246"/>
                </a:lnTo>
                <a:lnTo>
                  <a:pt x="500" y="252"/>
                </a:lnTo>
                <a:lnTo>
                  <a:pt x="500" y="252"/>
                </a:lnTo>
                <a:lnTo>
                  <a:pt x="486" y="266"/>
                </a:lnTo>
                <a:lnTo>
                  <a:pt x="472" y="282"/>
                </a:lnTo>
                <a:lnTo>
                  <a:pt x="460" y="300"/>
                </a:lnTo>
                <a:lnTo>
                  <a:pt x="448" y="318"/>
                </a:lnTo>
                <a:lnTo>
                  <a:pt x="440" y="340"/>
                </a:lnTo>
                <a:lnTo>
                  <a:pt x="432" y="362"/>
                </a:lnTo>
                <a:lnTo>
                  <a:pt x="426" y="384"/>
                </a:lnTo>
                <a:lnTo>
                  <a:pt x="420" y="406"/>
                </a:lnTo>
                <a:lnTo>
                  <a:pt x="420" y="430"/>
                </a:lnTo>
                <a:lnTo>
                  <a:pt x="420" y="452"/>
                </a:lnTo>
                <a:lnTo>
                  <a:pt x="422" y="474"/>
                </a:lnTo>
                <a:lnTo>
                  <a:pt x="430" y="496"/>
                </a:lnTo>
                <a:lnTo>
                  <a:pt x="438" y="518"/>
                </a:lnTo>
                <a:lnTo>
                  <a:pt x="450" y="538"/>
                </a:lnTo>
                <a:lnTo>
                  <a:pt x="466" y="556"/>
                </a:lnTo>
                <a:lnTo>
                  <a:pt x="486" y="572"/>
                </a:lnTo>
                <a:lnTo>
                  <a:pt x="486" y="572"/>
                </a:lnTo>
                <a:lnTo>
                  <a:pt x="474" y="546"/>
                </a:lnTo>
                <a:lnTo>
                  <a:pt x="460" y="516"/>
                </a:lnTo>
                <a:lnTo>
                  <a:pt x="454" y="500"/>
                </a:lnTo>
                <a:lnTo>
                  <a:pt x="448" y="482"/>
                </a:lnTo>
                <a:lnTo>
                  <a:pt x="444" y="464"/>
                </a:lnTo>
                <a:lnTo>
                  <a:pt x="444" y="446"/>
                </a:lnTo>
                <a:lnTo>
                  <a:pt x="444" y="446"/>
                </a:lnTo>
                <a:lnTo>
                  <a:pt x="444" y="414"/>
                </a:lnTo>
                <a:lnTo>
                  <a:pt x="450" y="386"/>
                </a:lnTo>
                <a:lnTo>
                  <a:pt x="460" y="358"/>
                </a:lnTo>
                <a:lnTo>
                  <a:pt x="472" y="334"/>
                </a:lnTo>
                <a:lnTo>
                  <a:pt x="488" y="312"/>
                </a:lnTo>
                <a:lnTo>
                  <a:pt x="506" y="294"/>
                </a:lnTo>
                <a:lnTo>
                  <a:pt x="526" y="280"/>
                </a:lnTo>
                <a:lnTo>
                  <a:pt x="548" y="268"/>
                </a:lnTo>
                <a:lnTo>
                  <a:pt x="548" y="268"/>
                </a:lnTo>
                <a:lnTo>
                  <a:pt x="546" y="278"/>
                </a:lnTo>
                <a:lnTo>
                  <a:pt x="540" y="286"/>
                </a:lnTo>
                <a:lnTo>
                  <a:pt x="528" y="302"/>
                </a:lnTo>
                <a:lnTo>
                  <a:pt x="514" y="318"/>
                </a:lnTo>
                <a:lnTo>
                  <a:pt x="500" y="336"/>
                </a:lnTo>
                <a:lnTo>
                  <a:pt x="500" y="336"/>
                </a:lnTo>
                <a:lnTo>
                  <a:pt x="492" y="348"/>
                </a:lnTo>
                <a:lnTo>
                  <a:pt x="486" y="362"/>
                </a:lnTo>
                <a:lnTo>
                  <a:pt x="478" y="392"/>
                </a:lnTo>
                <a:lnTo>
                  <a:pt x="470" y="426"/>
                </a:lnTo>
                <a:lnTo>
                  <a:pt x="468" y="460"/>
                </a:lnTo>
                <a:lnTo>
                  <a:pt x="468" y="478"/>
                </a:lnTo>
                <a:lnTo>
                  <a:pt x="470" y="496"/>
                </a:lnTo>
                <a:lnTo>
                  <a:pt x="474" y="512"/>
                </a:lnTo>
                <a:lnTo>
                  <a:pt x="478" y="528"/>
                </a:lnTo>
                <a:lnTo>
                  <a:pt x="484" y="544"/>
                </a:lnTo>
                <a:lnTo>
                  <a:pt x="492" y="556"/>
                </a:lnTo>
                <a:lnTo>
                  <a:pt x="500" y="568"/>
                </a:lnTo>
                <a:lnTo>
                  <a:pt x="512" y="578"/>
                </a:lnTo>
                <a:lnTo>
                  <a:pt x="512" y="578"/>
                </a:lnTo>
                <a:lnTo>
                  <a:pt x="502" y="546"/>
                </a:lnTo>
                <a:lnTo>
                  <a:pt x="496" y="510"/>
                </a:lnTo>
                <a:lnTo>
                  <a:pt x="490" y="470"/>
                </a:lnTo>
                <a:lnTo>
                  <a:pt x="490" y="428"/>
                </a:lnTo>
                <a:lnTo>
                  <a:pt x="492" y="408"/>
                </a:lnTo>
                <a:lnTo>
                  <a:pt x="494" y="388"/>
                </a:lnTo>
                <a:lnTo>
                  <a:pt x="498" y="370"/>
                </a:lnTo>
                <a:lnTo>
                  <a:pt x="504" y="352"/>
                </a:lnTo>
                <a:lnTo>
                  <a:pt x="510" y="336"/>
                </a:lnTo>
                <a:lnTo>
                  <a:pt x="520" y="322"/>
                </a:lnTo>
                <a:lnTo>
                  <a:pt x="530" y="310"/>
                </a:lnTo>
                <a:lnTo>
                  <a:pt x="542" y="300"/>
                </a:lnTo>
                <a:lnTo>
                  <a:pt x="542" y="300"/>
                </a:lnTo>
                <a:lnTo>
                  <a:pt x="538" y="336"/>
                </a:lnTo>
                <a:lnTo>
                  <a:pt x="530" y="378"/>
                </a:lnTo>
                <a:lnTo>
                  <a:pt x="522" y="420"/>
                </a:lnTo>
                <a:lnTo>
                  <a:pt x="518" y="462"/>
                </a:lnTo>
                <a:lnTo>
                  <a:pt x="516" y="484"/>
                </a:lnTo>
                <a:lnTo>
                  <a:pt x="516" y="504"/>
                </a:lnTo>
                <a:lnTo>
                  <a:pt x="516" y="524"/>
                </a:lnTo>
                <a:lnTo>
                  <a:pt x="518" y="542"/>
                </a:lnTo>
                <a:lnTo>
                  <a:pt x="524" y="560"/>
                </a:lnTo>
                <a:lnTo>
                  <a:pt x="530" y="576"/>
                </a:lnTo>
                <a:lnTo>
                  <a:pt x="540" y="590"/>
                </a:lnTo>
                <a:lnTo>
                  <a:pt x="552" y="604"/>
                </a:lnTo>
                <a:lnTo>
                  <a:pt x="552" y="604"/>
                </a:lnTo>
                <a:lnTo>
                  <a:pt x="552" y="592"/>
                </a:lnTo>
                <a:lnTo>
                  <a:pt x="552" y="576"/>
                </a:lnTo>
                <a:lnTo>
                  <a:pt x="554" y="568"/>
                </a:lnTo>
                <a:lnTo>
                  <a:pt x="556" y="560"/>
                </a:lnTo>
                <a:lnTo>
                  <a:pt x="560" y="554"/>
                </a:lnTo>
                <a:lnTo>
                  <a:pt x="564" y="550"/>
                </a:lnTo>
                <a:lnTo>
                  <a:pt x="564" y="550"/>
                </a:lnTo>
                <a:lnTo>
                  <a:pt x="564" y="548"/>
                </a:lnTo>
                <a:lnTo>
                  <a:pt x="560" y="544"/>
                </a:lnTo>
                <a:lnTo>
                  <a:pt x="554" y="540"/>
                </a:lnTo>
                <a:lnTo>
                  <a:pt x="552" y="536"/>
                </a:lnTo>
                <a:lnTo>
                  <a:pt x="550" y="534"/>
                </a:lnTo>
                <a:lnTo>
                  <a:pt x="550" y="530"/>
                </a:lnTo>
                <a:lnTo>
                  <a:pt x="552" y="526"/>
                </a:lnTo>
                <a:lnTo>
                  <a:pt x="552" y="526"/>
                </a:lnTo>
                <a:lnTo>
                  <a:pt x="556" y="524"/>
                </a:lnTo>
                <a:lnTo>
                  <a:pt x="560" y="524"/>
                </a:lnTo>
                <a:lnTo>
                  <a:pt x="564" y="526"/>
                </a:lnTo>
                <a:lnTo>
                  <a:pt x="566" y="528"/>
                </a:lnTo>
                <a:lnTo>
                  <a:pt x="570" y="534"/>
                </a:lnTo>
                <a:lnTo>
                  <a:pt x="576" y="538"/>
                </a:lnTo>
                <a:lnTo>
                  <a:pt x="576" y="538"/>
                </a:lnTo>
                <a:lnTo>
                  <a:pt x="576" y="500"/>
                </a:lnTo>
                <a:lnTo>
                  <a:pt x="578" y="460"/>
                </a:lnTo>
                <a:lnTo>
                  <a:pt x="584" y="420"/>
                </a:lnTo>
                <a:lnTo>
                  <a:pt x="594" y="380"/>
                </a:lnTo>
                <a:lnTo>
                  <a:pt x="606" y="344"/>
                </a:lnTo>
                <a:lnTo>
                  <a:pt x="614" y="328"/>
                </a:lnTo>
                <a:lnTo>
                  <a:pt x="624" y="312"/>
                </a:lnTo>
                <a:lnTo>
                  <a:pt x="632" y="298"/>
                </a:lnTo>
                <a:lnTo>
                  <a:pt x="644" y="284"/>
                </a:lnTo>
                <a:lnTo>
                  <a:pt x="654" y="272"/>
                </a:lnTo>
                <a:lnTo>
                  <a:pt x="666" y="262"/>
                </a:lnTo>
                <a:lnTo>
                  <a:pt x="666" y="262"/>
                </a:lnTo>
                <a:lnTo>
                  <a:pt x="684" y="252"/>
                </a:lnTo>
                <a:lnTo>
                  <a:pt x="702" y="246"/>
                </a:lnTo>
                <a:lnTo>
                  <a:pt x="722" y="242"/>
                </a:lnTo>
                <a:lnTo>
                  <a:pt x="742" y="240"/>
                </a:lnTo>
                <a:lnTo>
                  <a:pt x="742" y="240"/>
                </a:lnTo>
                <a:lnTo>
                  <a:pt x="752" y="242"/>
                </a:lnTo>
                <a:lnTo>
                  <a:pt x="762" y="246"/>
                </a:lnTo>
                <a:lnTo>
                  <a:pt x="774" y="252"/>
                </a:lnTo>
                <a:lnTo>
                  <a:pt x="784" y="260"/>
                </a:lnTo>
                <a:lnTo>
                  <a:pt x="792" y="268"/>
                </a:lnTo>
                <a:lnTo>
                  <a:pt x="798" y="278"/>
                </a:lnTo>
                <a:lnTo>
                  <a:pt x="802" y="288"/>
                </a:lnTo>
                <a:lnTo>
                  <a:pt x="800" y="300"/>
                </a:lnTo>
                <a:lnTo>
                  <a:pt x="800" y="300"/>
                </a:lnTo>
                <a:lnTo>
                  <a:pt x="798" y="304"/>
                </a:lnTo>
                <a:lnTo>
                  <a:pt x="796" y="308"/>
                </a:lnTo>
                <a:lnTo>
                  <a:pt x="792" y="312"/>
                </a:lnTo>
                <a:lnTo>
                  <a:pt x="786" y="314"/>
                </a:lnTo>
                <a:lnTo>
                  <a:pt x="782" y="314"/>
                </a:lnTo>
                <a:lnTo>
                  <a:pt x="776" y="314"/>
                </a:lnTo>
                <a:lnTo>
                  <a:pt x="772" y="312"/>
                </a:lnTo>
                <a:lnTo>
                  <a:pt x="766" y="306"/>
                </a:lnTo>
                <a:lnTo>
                  <a:pt x="766" y="306"/>
                </a:lnTo>
                <a:lnTo>
                  <a:pt x="768" y="298"/>
                </a:lnTo>
                <a:lnTo>
                  <a:pt x="772" y="290"/>
                </a:lnTo>
                <a:lnTo>
                  <a:pt x="778" y="288"/>
                </a:lnTo>
                <a:lnTo>
                  <a:pt x="788" y="286"/>
                </a:lnTo>
                <a:lnTo>
                  <a:pt x="788" y="286"/>
                </a:lnTo>
                <a:lnTo>
                  <a:pt x="778" y="278"/>
                </a:lnTo>
                <a:lnTo>
                  <a:pt x="768" y="270"/>
                </a:lnTo>
                <a:lnTo>
                  <a:pt x="758" y="264"/>
                </a:lnTo>
                <a:lnTo>
                  <a:pt x="748" y="260"/>
                </a:lnTo>
                <a:lnTo>
                  <a:pt x="738" y="258"/>
                </a:lnTo>
                <a:lnTo>
                  <a:pt x="728" y="258"/>
                </a:lnTo>
                <a:lnTo>
                  <a:pt x="718" y="260"/>
                </a:lnTo>
                <a:lnTo>
                  <a:pt x="708" y="262"/>
                </a:lnTo>
                <a:lnTo>
                  <a:pt x="698" y="266"/>
                </a:lnTo>
                <a:lnTo>
                  <a:pt x="688" y="270"/>
                </a:lnTo>
                <a:lnTo>
                  <a:pt x="670" y="284"/>
                </a:lnTo>
                <a:lnTo>
                  <a:pt x="652" y="302"/>
                </a:lnTo>
                <a:lnTo>
                  <a:pt x="636" y="324"/>
                </a:lnTo>
                <a:lnTo>
                  <a:pt x="622" y="348"/>
                </a:lnTo>
                <a:lnTo>
                  <a:pt x="608" y="374"/>
                </a:lnTo>
                <a:lnTo>
                  <a:pt x="598" y="402"/>
                </a:lnTo>
                <a:lnTo>
                  <a:pt x="590" y="430"/>
                </a:lnTo>
                <a:lnTo>
                  <a:pt x="586" y="460"/>
                </a:lnTo>
                <a:lnTo>
                  <a:pt x="584" y="488"/>
                </a:lnTo>
                <a:lnTo>
                  <a:pt x="584" y="514"/>
                </a:lnTo>
                <a:lnTo>
                  <a:pt x="590" y="538"/>
                </a:lnTo>
                <a:lnTo>
                  <a:pt x="590" y="538"/>
                </a:lnTo>
                <a:lnTo>
                  <a:pt x="600" y="514"/>
                </a:lnTo>
                <a:lnTo>
                  <a:pt x="616" y="488"/>
                </a:lnTo>
                <a:lnTo>
                  <a:pt x="634" y="462"/>
                </a:lnTo>
                <a:lnTo>
                  <a:pt x="656" y="436"/>
                </a:lnTo>
                <a:lnTo>
                  <a:pt x="682" y="412"/>
                </a:lnTo>
                <a:lnTo>
                  <a:pt x="694" y="402"/>
                </a:lnTo>
                <a:lnTo>
                  <a:pt x="710" y="394"/>
                </a:lnTo>
                <a:lnTo>
                  <a:pt x="724" y="386"/>
                </a:lnTo>
                <a:lnTo>
                  <a:pt x="740" y="378"/>
                </a:lnTo>
                <a:lnTo>
                  <a:pt x="756" y="374"/>
                </a:lnTo>
                <a:lnTo>
                  <a:pt x="772" y="370"/>
                </a:lnTo>
                <a:lnTo>
                  <a:pt x="772" y="370"/>
                </a:lnTo>
                <a:lnTo>
                  <a:pt x="794" y="370"/>
                </a:lnTo>
                <a:lnTo>
                  <a:pt x="816" y="372"/>
                </a:lnTo>
                <a:lnTo>
                  <a:pt x="836" y="376"/>
                </a:lnTo>
                <a:lnTo>
                  <a:pt x="854" y="386"/>
                </a:lnTo>
                <a:lnTo>
                  <a:pt x="860" y="390"/>
                </a:lnTo>
                <a:lnTo>
                  <a:pt x="868" y="396"/>
                </a:lnTo>
                <a:lnTo>
                  <a:pt x="874" y="404"/>
                </a:lnTo>
                <a:lnTo>
                  <a:pt x="878" y="412"/>
                </a:lnTo>
                <a:lnTo>
                  <a:pt x="882" y="420"/>
                </a:lnTo>
                <a:lnTo>
                  <a:pt x="882" y="430"/>
                </a:lnTo>
                <a:lnTo>
                  <a:pt x="882" y="440"/>
                </a:lnTo>
                <a:lnTo>
                  <a:pt x="882" y="452"/>
                </a:lnTo>
                <a:lnTo>
                  <a:pt x="882" y="452"/>
                </a:lnTo>
                <a:lnTo>
                  <a:pt x="878" y="458"/>
                </a:lnTo>
                <a:lnTo>
                  <a:pt x="874" y="464"/>
                </a:lnTo>
                <a:lnTo>
                  <a:pt x="868" y="470"/>
                </a:lnTo>
                <a:lnTo>
                  <a:pt x="860" y="476"/>
                </a:lnTo>
                <a:lnTo>
                  <a:pt x="854" y="478"/>
                </a:lnTo>
                <a:lnTo>
                  <a:pt x="846" y="476"/>
                </a:lnTo>
                <a:lnTo>
                  <a:pt x="842" y="470"/>
                </a:lnTo>
                <a:lnTo>
                  <a:pt x="838" y="458"/>
                </a:lnTo>
                <a:lnTo>
                  <a:pt x="838" y="458"/>
                </a:lnTo>
                <a:lnTo>
                  <a:pt x="840" y="454"/>
                </a:lnTo>
                <a:lnTo>
                  <a:pt x="844" y="454"/>
                </a:lnTo>
                <a:lnTo>
                  <a:pt x="850" y="454"/>
                </a:lnTo>
                <a:lnTo>
                  <a:pt x="856" y="456"/>
                </a:lnTo>
                <a:lnTo>
                  <a:pt x="862" y="460"/>
                </a:lnTo>
                <a:lnTo>
                  <a:pt x="862" y="460"/>
                </a:lnTo>
                <a:lnTo>
                  <a:pt x="868" y="446"/>
                </a:lnTo>
                <a:lnTo>
                  <a:pt x="868" y="432"/>
                </a:lnTo>
                <a:lnTo>
                  <a:pt x="864" y="420"/>
                </a:lnTo>
                <a:lnTo>
                  <a:pt x="858" y="410"/>
                </a:lnTo>
                <a:lnTo>
                  <a:pt x="850" y="400"/>
                </a:lnTo>
                <a:lnTo>
                  <a:pt x="840" y="392"/>
                </a:lnTo>
                <a:lnTo>
                  <a:pt x="830" y="386"/>
                </a:lnTo>
                <a:lnTo>
                  <a:pt x="820" y="384"/>
                </a:lnTo>
                <a:lnTo>
                  <a:pt x="820" y="384"/>
                </a:lnTo>
                <a:lnTo>
                  <a:pt x="800" y="380"/>
                </a:lnTo>
                <a:lnTo>
                  <a:pt x="782" y="380"/>
                </a:lnTo>
                <a:lnTo>
                  <a:pt x="762" y="384"/>
                </a:lnTo>
                <a:lnTo>
                  <a:pt x="746" y="388"/>
                </a:lnTo>
                <a:lnTo>
                  <a:pt x="728" y="394"/>
                </a:lnTo>
                <a:lnTo>
                  <a:pt x="712" y="404"/>
                </a:lnTo>
                <a:lnTo>
                  <a:pt x="698" y="414"/>
                </a:lnTo>
                <a:lnTo>
                  <a:pt x="682" y="424"/>
                </a:lnTo>
                <a:lnTo>
                  <a:pt x="668" y="436"/>
                </a:lnTo>
                <a:lnTo>
                  <a:pt x="656" y="450"/>
                </a:lnTo>
                <a:lnTo>
                  <a:pt x="634" y="478"/>
                </a:lnTo>
                <a:lnTo>
                  <a:pt x="618" y="506"/>
                </a:lnTo>
                <a:lnTo>
                  <a:pt x="604" y="532"/>
                </a:lnTo>
                <a:lnTo>
                  <a:pt x="604" y="532"/>
                </a:lnTo>
                <a:lnTo>
                  <a:pt x="608" y="534"/>
                </a:lnTo>
                <a:lnTo>
                  <a:pt x="610" y="534"/>
                </a:lnTo>
                <a:lnTo>
                  <a:pt x="618" y="532"/>
                </a:lnTo>
                <a:lnTo>
                  <a:pt x="626" y="528"/>
                </a:lnTo>
                <a:lnTo>
                  <a:pt x="630" y="530"/>
                </a:lnTo>
                <a:lnTo>
                  <a:pt x="632" y="532"/>
                </a:lnTo>
                <a:lnTo>
                  <a:pt x="632" y="532"/>
                </a:lnTo>
                <a:lnTo>
                  <a:pt x="632" y="540"/>
                </a:lnTo>
                <a:lnTo>
                  <a:pt x="626" y="544"/>
                </a:lnTo>
                <a:lnTo>
                  <a:pt x="620" y="544"/>
                </a:lnTo>
                <a:lnTo>
                  <a:pt x="612" y="544"/>
                </a:lnTo>
                <a:lnTo>
                  <a:pt x="612" y="544"/>
                </a:lnTo>
                <a:lnTo>
                  <a:pt x="616" y="554"/>
                </a:lnTo>
                <a:lnTo>
                  <a:pt x="618" y="566"/>
                </a:lnTo>
                <a:lnTo>
                  <a:pt x="618" y="576"/>
                </a:lnTo>
                <a:lnTo>
                  <a:pt x="618" y="586"/>
                </a:lnTo>
                <a:lnTo>
                  <a:pt x="614" y="594"/>
                </a:lnTo>
                <a:lnTo>
                  <a:pt x="610" y="604"/>
                </a:lnTo>
                <a:lnTo>
                  <a:pt x="604" y="610"/>
                </a:lnTo>
                <a:lnTo>
                  <a:pt x="596" y="616"/>
                </a:lnTo>
                <a:lnTo>
                  <a:pt x="596" y="616"/>
                </a:lnTo>
                <a:lnTo>
                  <a:pt x="616" y="620"/>
                </a:lnTo>
                <a:lnTo>
                  <a:pt x="634" y="618"/>
                </a:lnTo>
                <a:lnTo>
                  <a:pt x="648" y="614"/>
                </a:lnTo>
                <a:lnTo>
                  <a:pt x="662" y="608"/>
                </a:lnTo>
                <a:lnTo>
                  <a:pt x="674" y="598"/>
                </a:lnTo>
                <a:lnTo>
                  <a:pt x="684" y="588"/>
                </a:lnTo>
                <a:lnTo>
                  <a:pt x="700" y="562"/>
                </a:lnTo>
                <a:lnTo>
                  <a:pt x="716" y="536"/>
                </a:lnTo>
                <a:lnTo>
                  <a:pt x="726" y="522"/>
                </a:lnTo>
                <a:lnTo>
                  <a:pt x="736" y="510"/>
                </a:lnTo>
                <a:lnTo>
                  <a:pt x="746" y="500"/>
                </a:lnTo>
                <a:lnTo>
                  <a:pt x="760" y="492"/>
                </a:lnTo>
                <a:lnTo>
                  <a:pt x="774" y="486"/>
                </a:lnTo>
                <a:lnTo>
                  <a:pt x="792" y="482"/>
                </a:lnTo>
                <a:lnTo>
                  <a:pt x="792" y="482"/>
                </a:lnTo>
                <a:lnTo>
                  <a:pt x="804" y="482"/>
                </a:lnTo>
                <a:lnTo>
                  <a:pt x="818" y="484"/>
                </a:lnTo>
                <a:lnTo>
                  <a:pt x="830" y="486"/>
                </a:lnTo>
                <a:lnTo>
                  <a:pt x="842" y="490"/>
                </a:lnTo>
                <a:lnTo>
                  <a:pt x="854" y="496"/>
                </a:lnTo>
                <a:lnTo>
                  <a:pt x="864" y="502"/>
                </a:lnTo>
                <a:lnTo>
                  <a:pt x="874" y="510"/>
                </a:lnTo>
                <a:lnTo>
                  <a:pt x="882" y="518"/>
                </a:lnTo>
                <a:lnTo>
                  <a:pt x="898" y="536"/>
                </a:lnTo>
                <a:lnTo>
                  <a:pt x="908" y="558"/>
                </a:lnTo>
                <a:lnTo>
                  <a:pt x="916" y="580"/>
                </a:lnTo>
                <a:lnTo>
                  <a:pt x="918" y="604"/>
                </a:lnTo>
                <a:lnTo>
                  <a:pt x="918" y="604"/>
                </a:lnTo>
                <a:lnTo>
                  <a:pt x="918" y="618"/>
                </a:lnTo>
                <a:lnTo>
                  <a:pt x="916" y="630"/>
                </a:lnTo>
                <a:lnTo>
                  <a:pt x="910" y="656"/>
                </a:lnTo>
                <a:lnTo>
                  <a:pt x="900" y="680"/>
                </a:lnTo>
                <a:lnTo>
                  <a:pt x="886" y="700"/>
                </a:lnTo>
                <a:lnTo>
                  <a:pt x="870" y="720"/>
                </a:lnTo>
                <a:lnTo>
                  <a:pt x="850" y="736"/>
                </a:lnTo>
                <a:lnTo>
                  <a:pt x="830" y="748"/>
                </a:lnTo>
                <a:lnTo>
                  <a:pt x="810" y="758"/>
                </a:lnTo>
                <a:lnTo>
                  <a:pt x="810" y="758"/>
                </a:lnTo>
                <a:lnTo>
                  <a:pt x="814" y="732"/>
                </a:lnTo>
                <a:lnTo>
                  <a:pt x="816" y="716"/>
                </a:lnTo>
                <a:lnTo>
                  <a:pt x="816" y="700"/>
                </a:lnTo>
                <a:lnTo>
                  <a:pt x="816" y="700"/>
                </a:lnTo>
                <a:lnTo>
                  <a:pt x="822" y="702"/>
                </a:lnTo>
                <a:lnTo>
                  <a:pt x="828" y="704"/>
                </a:lnTo>
                <a:lnTo>
                  <a:pt x="842" y="704"/>
                </a:lnTo>
                <a:lnTo>
                  <a:pt x="856" y="700"/>
                </a:lnTo>
                <a:lnTo>
                  <a:pt x="866" y="692"/>
                </a:lnTo>
                <a:lnTo>
                  <a:pt x="874" y="682"/>
                </a:lnTo>
                <a:lnTo>
                  <a:pt x="876" y="676"/>
                </a:lnTo>
                <a:lnTo>
                  <a:pt x="878" y="672"/>
                </a:lnTo>
                <a:lnTo>
                  <a:pt x="878" y="666"/>
                </a:lnTo>
                <a:lnTo>
                  <a:pt x="876" y="660"/>
                </a:lnTo>
                <a:lnTo>
                  <a:pt x="872" y="654"/>
                </a:lnTo>
                <a:lnTo>
                  <a:pt x="866" y="648"/>
                </a:lnTo>
                <a:lnTo>
                  <a:pt x="866" y="648"/>
                </a:lnTo>
                <a:lnTo>
                  <a:pt x="854" y="648"/>
                </a:lnTo>
                <a:lnTo>
                  <a:pt x="842" y="648"/>
                </a:lnTo>
                <a:lnTo>
                  <a:pt x="832" y="652"/>
                </a:lnTo>
                <a:lnTo>
                  <a:pt x="826" y="656"/>
                </a:lnTo>
                <a:lnTo>
                  <a:pt x="826" y="656"/>
                </a:lnTo>
                <a:lnTo>
                  <a:pt x="836" y="660"/>
                </a:lnTo>
                <a:lnTo>
                  <a:pt x="846" y="662"/>
                </a:lnTo>
                <a:lnTo>
                  <a:pt x="856" y="664"/>
                </a:lnTo>
                <a:lnTo>
                  <a:pt x="860" y="668"/>
                </a:lnTo>
                <a:lnTo>
                  <a:pt x="862" y="672"/>
                </a:lnTo>
                <a:lnTo>
                  <a:pt x="862" y="672"/>
                </a:lnTo>
                <a:lnTo>
                  <a:pt x="862" y="682"/>
                </a:lnTo>
                <a:lnTo>
                  <a:pt x="858" y="688"/>
                </a:lnTo>
                <a:lnTo>
                  <a:pt x="854" y="690"/>
                </a:lnTo>
                <a:lnTo>
                  <a:pt x="848" y="692"/>
                </a:lnTo>
                <a:lnTo>
                  <a:pt x="832" y="690"/>
                </a:lnTo>
                <a:lnTo>
                  <a:pt x="816" y="688"/>
                </a:lnTo>
                <a:lnTo>
                  <a:pt x="816" y="688"/>
                </a:lnTo>
                <a:lnTo>
                  <a:pt x="804" y="662"/>
                </a:lnTo>
                <a:lnTo>
                  <a:pt x="798" y="650"/>
                </a:lnTo>
                <a:lnTo>
                  <a:pt x="790" y="640"/>
                </a:lnTo>
                <a:lnTo>
                  <a:pt x="780" y="630"/>
                </a:lnTo>
                <a:lnTo>
                  <a:pt x="770" y="622"/>
                </a:lnTo>
                <a:lnTo>
                  <a:pt x="758" y="614"/>
                </a:lnTo>
                <a:lnTo>
                  <a:pt x="744" y="610"/>
                </a:lnTo>
                <a:lnTo>
                  <a:pt x="744" y="610"/>
                </a:lnTo>
                <a:lnTo>
                  <a:pt x="766" y="598"/>
                </a:lnTo>
                <a:lnTo>
                  <a:pt x="790" y="586"/>
                </a:lnTo>
                <a:lnTo>
                  <a:pt x="800" y="578"/>
                </a:lnTo>
                <a:lnTo>
                  <a:pt x="808" y="568"/>
                </a:lnTo>
                <a:lnTo>
                  <a:pt x="812" y="558"/>
                </a:lnTo>
                <a:lnTo>
                  <a:pt x="814" y="552"/>
                </a:lnTo>
                <a:lnTo>
                  <a:pt x="812" y="544"/>
                </a:lnTo>
                <a:lnTo>
                  <a:pt x="812" y="544"/>
                </a:lnTo>
                <a:lnTo>
                  <a:pt x="810" y="536"/>
                </a:lnTo>
                <a:lnTo>
                  <a:pt x="806" y="530"/>
                </a:lnTo>
                <a:lnTo>
                  <a:pt x="802" y="526"/>
                </a:lnTo>
                <a:lnTo>
                  <a:pt x="796" y="524"/>
                </a:lnTo>
                <a:lnTo>
                  <a:pt x="788" y="522"/>
                </a:lnTo>
                <a:lnTo>
                  <a:pt x="780" y="524"/>
                </a:lnTo>
                <a:lnTo>
                  <a:pt x="772" y="524"/>
                </a:lnTo>
                <a:lnTo>
                  <a:pt x="764" y="528"/>
                </a:lnTo>
                <a:lnTo>
                  <a:pt x="756" y="532"/>
                </a:lnTo>
                <a:lnTo>
                  <a:pt x="750" y="538"/>
                </a:lnTo>
                <a:lnTo>
                  <a:pt x="742" y="544"/>
                </a:lnTo>
                <a:lnTo>
                  <a:pt x="738" y="552"/>
                </a:lnTo>
                <a:lnTo>
                  <a:pt x="734" y="560"/>
                </a:lnTo>
                <a:lnTo>
                  <a:pt x="732" y="568"/>
                </a:lnTo>
                <a:lnTo>
                  <a:pt x="730" y="578"/>
                </a:lnTo>
                <a:lnTo>
                  <a:pt x="732" y="588"/>
                </a:lnTo>
                <a:lnTo>
                  <a:pt x="732" y="588"/>
                </a:lnTo>
                <a:moveTo>
                  <a:pt x="882" y="588"/>
                </a:moveTo>
                <a:lnTo>
                  <a:pt x="882" y="588"/>
                </a:lnTo>
                <a:lnTo>
                  <a:pt x="880" y="580"/>
                </a:lnTo>
                <a:lnTo>
                  <a:pt x="876" y="574"/>
                </a:lnTo>
                <a:lnTo>
                  <a:pt x="872" y="568"/>
                </a:lnTo>
                <a:lnTo>
                  <a:pt x="866" y="566"/>
                </a:lnTo>
                <a:lnTo>
                  <a:pt x="860" y="564"/>
                </a:lnTo>
                <a:lnTo>
                  <a:pt x="854" y="564"/>
                </a:lnTo>
                <a:lnTo>
                  <a:pt x="838" y="568"/>
                </a:lnTo>
                <a:lnTo>
                  <a:pt x="824" y="576"/>
                </a:lnTo>
                <a:lnTo>
                  <a:pt x="810" y="586"/>
                </a:lnTo>
                <a:lnTo>
                  <a:pt x="802" y="600"/>
                </a:lnTo>
                <a:lnTo>
                  <a:pt x="798" y="606"/>
                </a:lnTo>
                <a:lnTo>
                  <a:pt x="798" y="612"/>
                </a:lnTo>
                <a:lnTo>
                  <a:pt x="798" y="612"/>
                </a:lnTo>
                <a:lnTo>
                  <a:pt x="804" y="610"/>
                </a:lnTo>
                <a:lnTo>
                  <a:pt x="810" y="606"/>
                </a:lnTo>
                <a:lnTo>
                  <a:pt x="818" y="598"/>
                </a:lnTo>
                <a:lnTo>
                  <a:pt x="830" y="590"/>
                </a:lnTo>
                <a:lnTo>
                  <a:pt x="836" y="586"/>
                </a:lnTo>
                <a:lnTo>
                  <a:pt x="844" y="586"/>
                </a:lnTo>
                <a:lnTo>
                  <a:pt x="844" y="586"/>
                </a:lnTo>
                <a:lnTo>
                  <a:pt x="850" y="590"/>
                </a:lnTo>
                <a:lnTo>
                  <a:pt x="854" y="598"/>
                </a:lnTo>
                <a:lnTo>
                  <a:pt x="856" y="606"/>
                </a:lnTo>
                <a:lnTo>
                  <a:pt x="854" y="616"/>
                </a:lnTo>
                <a:lnTo>
                  <a:pt x="854" y="616"/>
                </a:lnTo>
                <a:lnTo>
                  <a:pt x="848" y="620"/>
                </a:lnTo>
                <a:lnTo>
                  <a:pt x="842" y="622"/>
                </a:lnTo>
                <a:lnTo>
                  <a:pt x="826" y="626"/>
                </a:lnTo>
                <a:lnTo>
                  <a:pt x="812" y="628"/>
                </a:lnTo>
                <a:lnTo>
                  <a:pt x="806" y="630"/>
                </a:lnTo>
                <a:lnTo>
                  <a:pt x="800" y="634"/>
                </a:lnTo>
                <a:lnTo>
                  <a:pt x="800" y="634"/>
                </a:lnTo>
                <a:lnTo>
                  <a:pt x="816" y="636"/>
                </a:lnTo>
                <a:lnTo>
                  <a:pt x="832" y="634"/>
                </a:lnTo>
                <a:lnTo>
                  <a:pt x="846" y="630"/>
                </a:lnTo>
                <a:lnTo>
                  <a:pt x="858" y="626"/>
                </a:lnTo>
                <a:lnTo>
                  <a:pt x="868" y="618"/>
                </a:lnTo>
                <a:lnTo>
                  <a:pt x="876" y="610"/>
                </a:lnTo>
                <a:lnTo>
                  <a:pt x="880" y="600"/>
                </a:lnTo>
                <a:lnTo>
                  <a:pt x="882" y="588"/>
                </a:lnTo>
                <a:lnTo>
                  <a:pt x="882" y="588"/>
                </a:ln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 flipH="1">
            <a:off x="4964917" y="2678917"/>
            <a:ext cx="6858000" cy="1500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 descr="전통무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 rot="16200000">
            <a:off x="4964917" y="2678917"/>
            <a:ext cx="6858000" cy="150016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017582" y="1071546"/>
            <a:ext cx="55372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00" y="2331244"/>
            <a:ext cx="4856400" cy="38124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06951A-DFC6-465B-BC98-AE67730399A3}" type="datetime1">
              <a:rPr lang="ko-KR" altLang="en-US">
                <a:solidFill>
                  <a:srgbClr val="333300"/>
                </a:solidFill>
              </a:rPr>
              <a:pPr>
                <a:defRPr lang="ko-KR" altLang="en-US"/>
              </a:pPr>
              <a:t>2020-04-20</a:t>
            </a:fld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en-US">
                <a:solidFill>
                  <a:srgbClr val="333300"/>
                </a:solidFill>
              </a:rPr>
              <a:t/>
            </a:r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333300"/>
                </a:solidFill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143900" y="274638"/>
            <a:ext cx="828652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753427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02257ED-DB66-4A32-9C20-F574EB5057BD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B465522-6C4F-4037-8996-A58E20AA83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7603351-2832-4AAD-BCE9-A4D97BEBE94B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꽃02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7083216" y="4537751"/>
            <a:ext cx="1913986" cy="2188283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A0851D8-734A-4D48-9549-655097B97D14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 descr="와당그림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6143636" y="3308708"/>
            <a:ext cx="3000364" cy="36288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85814" y="1714488"/>
            <a:ext cx="7772400" cy="136207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5814" y="1050998"/>
            <a:ext cx="7772400" cy="64294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C72D998-C25E-4B18-8C49-DA63D229DB2F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8" name="그룹 193"/>
          <p:cNvGrpSpPr/>
          <p:nvPr/>
        </p:nvGrpSpPr>
        <p:grpSpPr>
          <a:xfrm rot="5400000">
            <a:off x="-807183" y="1107245"/>
            <a:ext cx="2428804" cy="214314"/>
            <a:chOff x="0" y="0"/>
            <a:chExt cx="9144000" cy="250800"/>
          </a:xfrm>
        </p:grpSpPr>
        <p:sp>
          <p:nvSpPr>
            <p:cNvPr id="195" name="직사각형 194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6E9C4E1-8A82-44B8-ABD0-B3F565AFF9E4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 rot="0">
            <a:off x="0" y="0"/>
            <a:ext cx="9144000" cy="250800"/>
            <a:chOff x="0" y="0"/>
            <a:chExt cx="9144000" cy="250800"/>
          </a:xfrm>
        </p:grpSpPr>
        <p:sp>
          <p:nvSpPr>
            <p:cNvPr id="10" name="직사각형 9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84514"/>
            <a:ext cx="40386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84514"/>
            <a:ext cx="40386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1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65641"/>
            <a:ext cx="9144000" cy="11270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993526A-8E18-4655-891B-DE57D7B2866D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1" name="그림 10" descr="꽃02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083216" y="4537751"/>
            <a:ext cx="1913986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표 개체 틀 6"/>
          <p:cNvSpPr>
            <a:spLocks noGrp="1" noTextEdit="1"/>
          </p:cNvSpPr>
          <p:nvPr>
            <p:ph type="tbl" sz="quarter" idx="13"/>
          </p:nvPr>
        </p:nvSpPr>
        <p:spPr>
          <a:xfrm>
            <a:off x="451644" y="1285875"/>
            <a:ext cx="8240712" cy="491966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1B6A4F-3032-4749-AD6F-CB8C2C056753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384159"/>
            <a:ext cx="8229600" cy="75884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457198" y="1285876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내용 개체 틀 6"/>
          <p:cNvSpPr>
            <a:spLocks noGrp="1"/>
          </p:cNvSpPr>
          <p:nvPr>
            <p:ph sz="quarter" idx="14"/>
          </p:nvPr>
        </p:nvSpPr>
        <p:spPr>
          <a:xfrm>
            <a:off x="4637313" y="1285876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내용 개체 틀 6"/>
          <p:cNvSpPr>
            <a:spLocks noGrp="1"/>
          </p:cNvSpPr>
          <p:nvPr>
            <p:ph sz="quarter" idx="15"/>
          </p:nvPr>
        </p:nvSpPr>
        <p:spPr>
          <a:xfrm>
            <a:off x="457198" y="3786190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내용 개체 틀 6"/>
          <p:cNvSpPr>
            <a:spLocks noGrp="1"/>
          </p:cNvSpPr>
          <p:nvPr>
            <p:ph sz="quarter" idx="16"/>
          </p:nvPr>
        </p:nvSpPr>
        <p:spPr>
          <a:xfrm>
            <a:off x="4637313" y="3786190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C61120A-A887-4155-9AA7-FF367AD03E1B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>
            <a:off x="0" y="3994438"/>
            <a:ext cx="3313770" cy="286356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 flipV="1">
            <a:off x="1676400" y="0"/>
            <a:ext cx="5759450" cy="690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8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4"/>
          <p:cNvGrpSpPr/>
          <p:nvPr/>
        </p:nvGrpSpPr>
        <p:grpSpPr>
          <a:xfrm rot="0">
            <a:off x="6787329" y="0"/>
            <a:ext cx="2356671" cy="1314676"/>
            <a:chOff x="6215063" y="0"/>
            <a:chExt cx="3608387" cy="2012950"/>
          </a:xfrm>
          <a:solidFill>
            <a:schemeClr val="accent2"/>
          </a:solidFill>
        </p:grpSpPr>
        <p:sp>
          <p:nvSpPr>
            <p:cNvPr id="16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0" name="그룹 29"/>
          <p:cNvGrpSpPr/>
          <p:nvPr/>
        </p:nvGrpSpPr>
        <p:grpSpPr>
          <a:xfrm rot="0">
            <a:off x="1681162" y="825492"/>
            <a:ext cx="5748358" cy="4389458"/>
            <a:chOff x="1643042" y="395266"/>
            <a:chExt cx="5748358" cy="4389458"/>
          </a:xfrm>
        </p:grpSpPr>
        <p:sp>
          <p:nvSpPr>
            <p:cNvPr id="27" name="직사각형 26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41500" y="230190"/>
            <a:ext cx="5387976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879876" y="1013622"/>
            <a:ext cx="5350930" cy="4013198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tabLst>
                <a:tab pos="723900" algn="l"/>
              </a:tabLst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41500" y="5219700"/>
            <a:ext cx="5387976" cy="9525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CE7B55B4-ABD7-4977-92EB-815D4255D59E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1" name="그룹 35"/>
          <p:cNvGrpSpPr/>
          <p:nvPr/>
        </p:nvGrpSpPr>
        <p:grpSpPr>
          <a:xfrm rot="0">
            <a:off x="1596030" y="746670"/>
            <a:ext cx="369424" cy="387738"/>
            <a:chOff x="1596030" y="746670"/>
            <a:chExt cx="369424" cy="387738"/>
          </a:xfrm>
        </p:grpSpPr>
        <p:sp>
          <p:nvSpPr>
            <p:cNvPr id="33" name="자유형 32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2" name="그룹 36"/>
          <p:cNvGrpSpPr/>
          <p:nvPr/>
        </p:nvGrpSpPr>
        <p:grpSpPr>
          <a:xfrm rot="0" flipH="1">
            <a:off x="7143768" y="746670"/>
            <a:ext cx="369424" cy="387738"/>
            <a:chOff x="1596030" y="746670"/>
            <a:chExt cx="369424" cy="387738"/>
          </a:xfrm>
        </p:grpSpPr>
        <p:sp>
          <p:nvSpPr>
            <p:cNvPr id="38" name="자유형 37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3" name="그룹 39"/>
          <p:cNvGrpSpPr/>
          <p:nvPr/>
        </p:nvGrpSpPr>
        <p:grpSpPr>
          <a:xfrm rot="0" flipV="1">
            <a:off x="1596030" y="4910148"/>
            <a:ext cx="369424" cy="387738"/>
            <a:chOff x="1596030" y="746670"/>
            <a:chExt cx="369424" cy="387738"/>
          </a:xfrm>
        </p:grpSpPr>
        <p:sp>
          <p:nvSpPr>
            <p:cNvPr id="41" name="자유형 40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4" name="그룹 42"/>
          <p:cNvGrpSpPr/>
          <p:nvPr/>
        </p:nvGrpSpPr>
        <p:grpSpPr>
          <a:xfrm rot="0" flipH="1" flipV="1">
            <a:off x="7143768" y="4910148"/>
            <a:ext cx="369424" cy="387738"/>
            <a:chOff x="1596030" y="746670"/>
            <a:chExt cx="369424" cy="387738"/>
          </a:xfrm>
        </p:grpSpPr>
        <p:sp>
          <p:nvSpPr>
            <p:cNvPr id="44" name="자유형 43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5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나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꽃02.png"/>
          <p:cNvPicPr>
            <a:picLocks noChangeAspect="1"/>
          </p:cNvPicPr>
          <p:nvPr/>
        </p:nvPicPr>
        <p:blipFill rotWithShape="1">
          <a:blip r:embed="rId1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083216" y="4537751"/>
            <a:ext cx="1913986" cy="218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84159"/>
            <a:ext cx="8229600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30085"/>
            <a:ext cx="8229600" cy="489607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0F7B6038-D81C-430C-BBDD-B369DD43E7B7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그룹 9"/>
          <p:cNvGrpSpPr/>
          <p:nvPr/>
        </p:nvGrpSpPr>
        <p:grpSpPr>
          <a:xfrm rot="0">
            <a:off x="0" y="0"/>
            <a:ext cx="9144000" cy="250800"/>
            <a:chOff x="0" y="0"/>
            <a:chExt cx="9144000" cy="250800"/>
          </a:xfrm>
        </p:grpSpPr>
        <p:sp>
          <p:nvSpPr>
            <p:cNvPr id="11" name="직사각형 10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Relationship Id="rId4" Type="http://schemas.openxmlformats.org/officeDocument/2006/relationships/image" Target="../media/image22.jpeg"  /><Relationship Id="rId5" Type="http://schemas.openxmlformats.org/officeDocument/2006/relationships/image" Target="../media/image2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Relationship Id="rId3" Type="http://schemas.openxmlformats.org/officeDocument/2006/relationships/image" Target="../media/image2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SeQuA5NeQbM" TargetMode="External"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namu.wiki/w/%EA%B8%B0%EB%AA%A8%EB%85%B8" TargetMode="External" /><Relationship Id="rId3" Type="http://schemas.openxmlformats.org/officeDocument/2006/relationships/hyperlink" Target="https://ko.wikipedia.org/wiki/%EA%B8%B0%EB%AA%A8%EB%85%B8#%EB%8F%84%EB%A9%94%EC%86%8C%EB%8D%B0" TargetMode="External"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후리소데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58393" y="1081548"/>
            <a:ext cx="7427214" cy="5503565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355973" y="6312227"/>
            <a:ext cx="4097653" cy="545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미혼 여성의 예복 및 정장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준 예복/준 정장 - 츠케사게호우몬기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923919" y="1230085"/>
            <a:ext cx="2628236" cy="5627915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2708910"/>
            <a:ext cx="4258818" cy="19183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격 :</a:t>
            </a:r>
            <a:r>
              <a:rPr lang="en-US" altLang="ko-KR" sz="3000"/>
              <a:t> </a:t>
            </a:r>
            <a:r>
              <a:rPr lang="ko-KR" altLang="en-US" sz="3000"/>
              <a:t>호우몬기&gt;츠케사게</a:t>
            </a:r>
            <a:endParaRPr lang="ko-KR" altLang="en-US" sz="3000"/>
          </a:p>
          <a:p>
            <a:pPr>
              <a:defRPr lang="ko-KR" altLang="en-US"/>
            </a:pP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호우몬기와 별 차이 없을 정도로 화려한 츠케사게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약식 예복/약식 정장 - 츠케사게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195703" y="1142999"/>
            <a:ext cx="5069116" cy="5429681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4483990"/>
            <a:ext cx="9144000" cy="23740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호우몬기 간소화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호우몬기&gt;츠케사게</a:t>
            </a:r>
            <a:endParaRPr lang="ko-KR" altLang="en-US" sz="3000"/>
          </a:p>
          <a:p>
            <a:pPr>
              <a:defRPr lang="ko-KR" altLang="en-US"/>
            </a:pP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고급스러운 후쿠로오비 매치-&gt;약식 예복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소박한 나고야오비</a:t>
            </a:r>
            <a:r>
              <a:rPr lang="en-US" altLang="ko-KR" sz="3000"/>
              <a:t> or </a:t>
            </a:r>
            <a:r>
              <a:rPr lang="ko-KR" altLang="en-US" sz="3000"/>
              <a:t>한하바오비 매치-&gt;캐주얼 연출</a:t>
            </a:r>
            <a:endParaRPr lang="ko-KR" altLang="en-US" sz="30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374457"/>
            <a:ext cx="2330299" cy="2699264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195703" y="1374457"/>
            <a:ext cx="1944243" cy="4714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500"/>
              <a:t>&lt;후쿠로오비</a:t>
            </a:r>
            <a:endParaRPr lang="ko-KR" altLang="en-US" sz="2500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rcRect t="39580" b="11910"/>
          <a:stretch>
            <a:fillRect/>
          </a:stretch>
        </p:blipFill>
        <p:spPr>
          <a:xfrm>
            <a:off x="6813700" y="1374457"/>
            <a:ext cx="2330300" cy="1701648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7092315" y="3156109"/>
            <a:ext cx="2051684" cy="5472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 나고야오비</a:t>
            </a:r>
            <a:endParaRPr lang="ko-KR" altLang="en-US" sz="3000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5"/>
          <a:srcRect t="39720" r="6420" b="19550"/>
          <a:stretch>
            <a:fillRect/>
          </a:stretch>
        </p:blipFill>
        <p:spPr>
          <a:xfrm>
            <a:off x="6737275" y="3857840"/>
            <a:ext cx="2406724" cy="1396585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7524750" y="5245132"/>
            <a:ext cx="1619250" cy="85172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2500"/>
              <a:t>한하바오비</a:t>
            </a:r>
            <a:endParaRPr lang="ko-KR" altLang="en-US" sz="2500"/>
          </a:p>
          <a:p>
            <a:pPr>
              <a:defRPr lang="ko-KR" altLang="en-US"/>
            </a:pPr>
            <a:r>
              <a:rPr lang="ko-KR" altLang="en-US" sz="2500"/>
              <a:t>(반쪽오비)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캐주얼/평상복 - 코몬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923919" y="1143000"/>
            <a:ext cx="3590071" cy="543932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2906650"/>
            <a:ext cx="4283964" cy="14584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코몬:작은 무늬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천 자체에 들실과 날실의 짜임을 이용한 문양 존재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캐주얼/평상복 - 츠무기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097085" y="1143000"/>
            <a:ext cx="4067239" cy="543932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2582119"/>
            <a:ext cx="4618863" cy="145457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츠무기:소재 </a:t>
            </a:r>
            <a:r>
              <a:rPr lang="en-US" altLang="ko-KR" sz="3000"/>
              <a:t>and</a:t>
            </a:r>
            <a:r>
              <a:rPr lang="ko-KR" altLang="en-US" sz="3000"/>
              <a:t> 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해당 소재를 이용한 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기모노 종류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온나바카마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400044" y="1143000"/>
            <a:ext cx="3286755" cy="5511329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5857494"/>
            <a:ext cx="2520315" cy="10005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통바지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주름치마</a:t>
            </a:r>
            <a:endParaRPr lang="ko-KR" altLang="en-US" sz="30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19631" y="1142999"/>
            <a:ext cx="3972128" cy="5511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나가주반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961806" y="1143000"/>
            <a:ext cx="3220386" cy="5367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동영상 - 기모노 입는 방법(키츠케)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hlinkClick r:id="rId2"/>
              </a:rPr>
              <a:t>https://www.youtube.com/watch?v=SeQuA5NeQbM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3분30초부터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출처 , 링크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ko-KR" sz="2500" u="sng">
                <a:solidFill>
                  <a:srgbClr val="800080"/>
                </a:solidFill>
                <a:latin typeface="굴림"/>
                <a:ea typeface="굴림"/>
                <a:hlinkClick r:id="rId2"/>
              </a:rPr>
              <a:t>https://namu.wiki/w/%EA%B8%B0%EB%AA%A8%EB%85%B8</a:t>
            </a:r>
            <a:endParaRPr lang="ko-KR" altLang="ko-KR" sz="2500" u="sng">
              <a:solidFill>
                <a:srgbClr val="800080"/>
              </a:solidFill>
              <a:latin typeface="굴림"/>
              <a:ea typeface="굴림"/>
            </a:endParaRPr>
          </a:p>
          <a:p>
            <a:pPr>
              <a:defRPr lang="ko-KR" altLang="en-US"/>
            </a:pPr>
            <a:endParaRPr lang="ko-KR" altLang="ko-KR" sz="2500" u="sng">
              <a:solidFill>
                <a:srgbClr val="800080"/>
              </a:solidFill>
              <a:latin typeface="굴림"/>
              <a:ea typeface="굴림"/>
            </a:endParaRPr>
          </a:p>
          <a:p>
            <a:pPr>
              <a:defRPr lang="ko-KR" altLang="en-US"/>
            </a:pPr>
            <a:r>
              <a:rPr lang="ko-KR" altLang="ko-KR" sz="2500" u="sng">
                <a:solidFill>
                  <a:srgbClr val="800080"/>
                </a:solidFill>
                <a:latin typeface="굴림"/>
                <a:ea typeface="굴림"/>
                <a:hlinkClick r:id="rId3"/>
              </a:rPr>
              <a:t>https://ko.wikipedia.org/wiki/%EA%B8%B0%EB%AA%A8%EB%85%B8#%EB%8F%84%EB%A9%94%EC%86%8C%EB%8D%B0</a:t>
            </a:r>
            <a:endParaRPr lang="ko-KR" altLang="ko-KR" sz="2500" u="sng">
              <a:solidFill>
                <a:srgbClr val="800080"/>
              </a:solidFill>
              <a:latin typeface="굴림"/>
              <a:ea typeface="굴림"/>
            </a:endParaRPr>
          </a:p>
          <a:p>
            <a:pPr>
              <a:defRPr lang="ko-KR" altLang="en-US"/>
            </a:pPr>
            <a:endParaRPr lang="ko-KR" altLang="ko-KR" sz="2500" u="sng">
              <a:solidFill>
                <a:srgbClr val="800080"/>
              </a:solidFill>
              <a:latin typeface="굴림"/>
              <a:ea typeface="굴림"/>
            </a:endParaRPr>
          </a:p>
          <a:p>
            <a:pPr>
              <a:defRPr lang="ko-KR" altLang="en-US"/>
            </a:pPr>
            <a:r>
              <a:rPr lang="ko-KR" altLang="en-US" sz="2500"/>
              <a:t>모든 사진과 정보는 네이버,구글,유튜브를 검색해왔습니다.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sz="8000">
              <a:ln w="12700" cap="flat" cmpd="sng" algn="ctr">
                <a:solidFill>
                  <a:schemeClr val="accent3"/>
                </a:solidFill>
                <a:prstDash val="sysDot"/>
                <a:round/>
              </a:ln>
              <a:noFill/>
              <a:effectLst>
                <a:glow rad="63500">
                  <a:schemeClr val="accent3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 lang="ko-KR" altLang="en-US"/>
            </a:pPr>
            <a:r>
              <a:rPr lang="ko-KR" altLang="en-US" sz="8000">
                <a:ln w="12700" cap="flat" cmpd="sng" algn="ctr">
                  <a:solidFill>
                    <a:schemeClr val="accent3"/>
                  </a:solidFill>
                  <a:prstDash val="sysDot"/>
                  <a:round/>
                </a:ln>
                <a:noFill/>
                <a:effectLst>
                  <a:glow rad="63500">
                    <a:schemeClr val="accent3">
                      <a:satMod val="175000"/>
                      <a:alpha val="50000"/>
                    </a:schemeClr>
                  </a:glow>
                </a:effectLst>
              </a:rPr>
              <a:t>    감사합니다</a:t>
            </a:r>
            <a:endParaRPr lang="ko-KR" altLang="en-US" sz="8000">
              <a:ln w="12700" cap="flat" cmpd="sng" algn="ctr">
                <a:solidFill>
                  <a:schemeClr val="accent3"/>
                </a:solidFill>
                <a:prstDash val="sysDot"/>
                <a:round/>
              </a:ln>
              <a:noFill/>
              <a:effectLst>
                <a:glow rad="63500">
                  <a:schemeClr val="accent3">
                    <a:satMod val="175000"/>
                    <a:alpha val="5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오오후리소데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110827" y="1230085"/>
            <a:ext cx="2922345" cy="4896077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57200" y="2348865"/>
            <a:ext cx="2653627" cy="10020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소매 길이 최장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복사뼈까지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추후리소데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785482" y="1143000"/>
            <a:ext cx="3573035" cy="5627915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2927604"/>
            <a:ext cx="3538728" cy="10043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소매 길이 중간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무릎과 복사뼈 사이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코후리소데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579953" y="1230085"/>
            <a:ext cx="5984094" cy="4896077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245053" y="6318568"/>
            <a:ext cx="7898947" cy="5470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후리소데 중 소매 길이 최단 / 85</a:t>
            </a:r>
            <a:r>
              <a:rPr lang="en-US" altLang="ko-KR" sz="3000"/>
              <a:t>CM</a:t>
            </a:r>
            <a:r>
              <a:rPr lang="ko-KR" altLang="en-US" sz="3000"/>
              <a:t>정도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토메소데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333750" y="1143000"/>
            <a:ext cx="2853031" cy="5618276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68782" y="3952138"/>
            <a:ext cx="3170683" cy="1002792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000"/>
              <a:t>기혼 여성들의 정장</a:t>
            </a:r>
            <a:endParaRPr lang="ko-KR" altLang="en-US" sz="3000"/>
          </a:p>
          <a:p>
            <a:pPr>
              <a:defRPr lang="ko-KR" altLang="en-US"/>
            </a:pP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쿠로토메소데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86709" y="1143000"/>
            <a:ext cx="3770582" cy="5019077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5632704"/>
            <a:ext cx="6133339" cy="123291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2500"/>
              <a:t>검은색 바탕</a:t>
            </a:r>
            <a:endParaRPr lang="ko-KR" altLang="en-US" sz="2500"/>
          </a:p>
          <a:p>
            <a:pPr>
              <a:defRPr lang="ko-KR" altLang="en-US"/>
            </a:pPr>
            <a:r>
              <a:rPr lang="ko-KR" altLang="en-US" sz="2500"/>
              <a:t>5가의 가몬 - 양 소매 바깥쪽, 양 앞섶, 가슴 등</a:t>
            </a:r>
            <a:endParaRPr lang="ko-KR" altLang="en-US" sz="2500"/>
          </a:p>
          <a:p>
            <a:pPr>
              <a:defRPr lang="ko-KR" altLang="en-US"/>
            </a:pPr>
            <a:r>
              <a:rPr lang="ko-KR" altLang="en-US" sz="2500"/>
              <a:t>상반신 무늬</a:t>
            </a:r>
            <a:r>
              <a:rPr lang="en-US" altLang="ko-KR" sz="2500"/>
              <a:t>x</a:t>
            </a:r>
            <a:r>
              <a:rPr lang="ko-KR" altLang="en-US" sz="2500"/>
              <a:t> 옷단에서 옷깃까지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정식 예복/정장 - 이로토메소데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333750" y="1239723"/>
            <a:ext cx="2757260" cy="5429681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57200" y="2564892"/>
            <a:ext cx="1810512" cy="10050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미혼,기혼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착용 </a:t>
            </a:r>
            <a:r>
              <a:rPr lang="en-US" altLang="ko-KR" sz="3000"/>
              <a:t>o</a:t>
            </a:r>
            <a:endParaRPr lang="en-US" altLang="ko-KR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준 예복/준 정장 - 이로무지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816477" y="1366596"/>
            <a:ext cx="3810470" cy="515879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2757652"/>
            <a:ext cx="3816477" cy="23766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무늬 </a:t>
            </a:r>
            <a:r>
              <a:rPr lang="en-US" altLang="ko-KR" sz="3000"/>
              <a:t>x</a:t>
            </a:r>
            <a:r>
              <a:rPr lang="ko-KR" altLang="en-US" sz="3000"/>
              <a:t> 단색</a:t>
            </a:r>
            <a:endParaRPr lang="ko-KR" altLang="en-US" sz="3000"/>
          </a:p>
          <a:p>
            <a:pPr>
              <a:defRPr lang="ko-KR" altLang="en-US"/>
            </a:pP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금실</a:t>
            </a:r>
            <a:r>
              <a:rPr lang="en-US" altLang="ko-KR" sz="3000"/>
              <a:t> or</a:t>
            </a:r>
            <a:r>
              <a:rPr lang="ko-KR" altLang="en-US" sz="3000"/>
              <a:t> 은실이 수놓인 후쿠로 오비를 갖춰 약식 예복으로 가능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준 예복/준 정장 - 호우몬기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51809" y="1143000"/>
            <a:ext cx="3840381" cy="546797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5855970"/>
            <a:ext cx="2592324" cy="10020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후리소데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토메소데</a:t>
            </a:r>
            <a:endParaRPr lang="ko-KR" altLang="en-US" sz="3000"/>
          </a:p>
        </p:txBody>
      </p:sp>
      <p:sp>
        <p:nvSpPr>
          <p:cNvPr id="5" name=""/>
          <p:cNvSpPr txBox="1"/>
          <p:nvPr/>
        </p:nvSpPr>
        <p:spPr>
          <a:xfrm>
            <a:off x="1512189" y="6144629"/>
            <a:ext cx="2160270" cy="46634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500"/>
              <a:t>참석장소 </a:t>
            </a:r>
            <a:r>
              <a:rPr lang="en-US" altLang="ko-KR" sz="2500"/>
              <a:t>O</a:t>
            </a:r>
            <a:endParaRPr lang="en-US" altLang="ko-KR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나비">
  <a:themeElements>
    <a:clrScheme name="나비">
      <a:dk1>
        <a:srgbClr val="333300"/>
      </a:dk1>
      <a:lt1>
        <a:srgbClr val="ffffff"/>
      </a:lt1>
      <a:dk2>
        <a:srgbClr val="d58f00"/>
      </a:dk2>
      <a:lt2>
        <a:srgbClr val="f3fed1"/>
      </a:lt2>
      <a:accent1>
        <a:srgbClr val="4ea429"/>
      </a:accent1>
      <a:accent2>
        <a:srgbClr val="add22c"/>
      </a:accent2>
      <a:accent3>
        <a:srgbClr val="ff9900"/>
      </a:accent3>
      <a:accent4>
        <a:srgbClr val="ff6600"/>
      </a:accent4>
      <a:accent5>
        <a:srgbClr val="cc0000"/>
      </a:accent5>
      <a:accent6>
        <a:srgbClr val="660033"/>
      </a:accent6>
      <a:hlink>
        <a:srgbClr val="0000ff"/>
      </a:hlink>
      <a:folHlink>
        <a:srgbClr val="800080"/>
      </a:folHlink>
    </a:clrScheme>
    <a:fontScheme name="나비">
      <a:majorFont>
        <a:latin typeface="Verdana"/>
        <a:ea typeface="한컴 백제 M"/>
        <a:cs typeface=""/>
      </a:majorFont>
      <a:minorFont>
        <a:latin typeface="Tahoma"/>
        <a:ea typeface="한컴 윤고딕 230"/>
        <a:cs typeface=""/>
      </a:minorFont>
    </a:fontScheme>
    <a:fmtScheme name="나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l="50000" t="-80000" r="50000" b="180000"/>
          </a:path>
        </a:gradFill>
        <a:blipFill rotWithShape="1">
          <a:blip r:embed="rId1">
            <a:alphaModFix/>
            <a:duotone>
              <a:schemeClr val="phClr">
                <a:tint val="50000"/>
                <a:shade val="30000"/>
              </a:schemeClr>
              <a:schemeClr val="phClr">
                <a:tint val="8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190</ep:Words>
  <ep:PresentationFormat>화면 슬라이드 쇼(4:3)</ep:PresentationFormat>
  <ep:Paragraphs>57</ep:Paragraphs>
  <ep:Slides>18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나비</vt:lpstr>
      <vt:lpstr>정식 예복/정장 - 후리소데</vt:lpstr>
      <vt:lpstr>정식 예복/정장 - 오오후리소데</vt:lpstr>
      <vt:lpstr>정식 예복/정장 - 추후리소데</vt:lpstr>
      <vt:lpstr>정식 예복/정장 - 코후리소데</vt:lpstr>
      <vt:lpstr>정식 예복/정장 - 토메소데</vt:lpstr>
      <vt:lpstr>정식 예복/정장 - 쿠로토메소데</vt:lpstr>
      <vt:lpstr>정식 예복/정장 - 이로토메소데</vt:lpstr>
      <vt:lpstr>준 예복/준 정장 - 이로무지</vt:lpstr>
      <vt:lpstr>준 예복/준 정장 - 호우몬기</vt:lpstr>
      <vt:lpstr>준 예복/준 정장 - 츠케사게호우몬기</vt:lpstr>
      <vt:lpstr>약식 예복/약식 정장 - 츠케사게</vt:lpstr>
      <vt:lpstr>캐주얼/평상복 - 코몬</vt:lpstr>
      <vt:lpstr>캐주얼/평상복 - 츠무기</vt:lpstr>
      <vt:lpstr>온나바카마</vt:lpstr>
      <vt:lpstr>나가주반</vt:lpstr>
      <vt:lpstr>동영상 - 기모노 입는 방법(키츠케)</vt:lpstr>
      <vt:lpstr>출처 , 링크</vt:lpstr>
      <vt:lpstr>슬라이드 18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2020-04-20T10:07:18.714</dcterms:created>
  <dc:creator>USER-PC</dc:creator>
  <cp:lastModifiedBy>USER-PC</cp:lastModifiedBy>
  <dcterms:modified xsi:type="dcterms:W3CDTF">2020-04-21T16:49:20.977</dcterms:modified>
  <cp:revision>38</cp:revision>
</cp:coreProperties>
</file>