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9" r:id="rId15"/>
    <p:sldId id="268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11"/>
    <p:restoredTop sz="94698"/>
  </p:normalViewPr>
  <p:slideViewPr>
    <p:cSldViewPr snapToObjects="1">
      <p:cViewPr varScale="1">
        <p:scale>
          <a:sx n="68" d="100"/>
          <a:sy n="68" d="100"/>
        </p:scale>
        <p:origin x="1626" y="60"/>
      </p:cViewPr>
      <p:guideLst>
        <p:guide orient="horz" pos="2157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-2"/>
            <a:ext cx="9144000" cy="6858002"/>
            <a:chOff x="0" y="-2"/>
            <a:chExt cx="9144000" cy="6858002"/>
          </a:xfrm>
        </p:grpSpPr>
        <p:sp>
          <p:nvSpPr>
            <p:cNvPr id="8" name="직사각형 7"/>
            <p:cNvSpPr/>
            <p:nvPr/>
          </p:nvSpPr>
          <p:spPr>
            <a:xfrm>
              <a:off x="7858148" y="-2"/>
              <a:ext cx="1285852" cy="6858001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grpSp>
          <p:nvGrpSpPr>
            <p:cNvPr id="9" name="그룹 13"/>
            <p:cNvGrpSpPr/>
            <p:nvPr/>
          </p:nvGrpSpPr>
          <p:grpSpPr>
            <a:xfrm>
              <a:off x="0" y="4500492"/>
              <a:ext cx="9093207" cy="787297"/>
              <a:chOff x="0" y="-1357346"/>
              <a:chExt cx="9144000" cy="1044575"/>
            </a:xfrm>
            <a:solidFill>
              <a:schemeClr val="bg1">
                <a:lumMod val="95000"/>
              </a:schemeClr>
            </a:solidFill>
          </p:grpSpPr>
          <p:sp>
            <p:nvSpPr>
              <p:cNvPr id="14" name="Freeform 8"/>
              <p:cNvSpPr/>
              <p:nvPr/>
            </p:nvSpPr>
            <p:spPr>
              <a:xfrm>
                <a:off x="6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5" name="Freeform 9"/>
              <p:cNvSpPr/>
              <p:nvPr/>
            </p:nvSpPr>
            <p:spPr>
              <a:xfrm>
                <a:off x="0" y="-1350996"/>
                <a:ext cx="120650" cy="12065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0" y="76"/>
                  </a:cxn>
                  <a:cxn ang="0">
                    <a:pos x="76" y="0"/>
                  </a:cxn>
                  <a:cxn ang="0">
                    <a:pos x="4" y="0"/>
                  </a:cxn>
                </a:cxnLst>
                <a:rect l="0" t="0" r="r" b="b"/>
                <a:pathLst>
                  <a:path w="76" h="76">
                    <a:moveTo>
                      <a:pt x="4" y="0"/>
                    </a:moveTo>
                    <a:lnTo>
                      <a:pt x="0" y="4"/>
                    </a:lnTo>
                    <a:lnTo>
                      <a:pt x="0" y="76"/>
                    </a:lnTo>
                    <a:lnTo>
                      <a:pt x="76" y="0"/>
                    </a:lnTo>
                    <a:lnTo>
                      <a:pt x="4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6" name="Freeform 10"/>
              <p:cNvSpPr/>
              <p:nvPr/>
            </p:nvSpPr>
            <p:spPr>
              <a:xfrm>
                <a:off x="215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7" name="Freeform 11"/>
              <p:cNvSpPr/>
              <p:nvPr/>
            </p:nvSpPr>
            <p:spPr>
              <a:xfrm>
                <a:off x="0" y="-1350996"/>
                <a:ext cx="330200" cy="330200"/>
              </a:xfrm>
              <a:custGeom>
                <a:avLst/>
                <a:gdLst/>
                <a:ahLst/>
                <a:cxnLst>
                  <a:cxn ang="0">
                    <a:pos x="136" y="0"/>
                  </a:cxn>
                  <a:cxn ang="0">
                    <a:pos x="0" y="136"/>
                  </a:cxn>
                  <a:cxn ang="0">
                    <a:pos x="0" y="208"/>
                  </a:cxn>
                  <a:cxn ang="0">
                    <a:pos x="208" y="0"/>
                  </a:cxn>
                  <a:cxn ang="0">
                    <a:pos x="136" y="0"/>
                  </a:cxn>
                </a:cxnLst>
                <a:rect l="0" t="0" r="r" b="b"/>
                <a:pathLst>
                  <a:path w="208" h="208">
                    <a:moveTo>
                      <a:pt x="136" y="0"/>
                    </a:moveTo>
                    <a:lnTo>
                      <a:pt x="0" y="136"/>
                    </a:lnTo>
                    <a:lnTo>
                      <a:pt x="0" y="208"/>
                    </a:lnTo>
                    <a:lnTo>
                      <a:pt x="208" y="0"/>
                    </a:lnTo>
                    <a:lnTo>
                      <a:pt x="136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8" name="Freeform 12"/>
              <p:cNvSpPr/>
              <p:nvPr/>
            </p:nvSpPr>
            <p:spPr>
              <a:xfrm>
                <a:off x="425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9" name="Freeform 13"/>
              <p:cNvSpPr/>
              <p:nvPr/>
            </p:nvSpPr>
            <p:spPr>
              <a:xfrm>
                <a:off x="0" y="-1350996"/>
                <a:ext cx="539750" cy="539750"/>
              </a:xfrm>
              <a:custGeom>
                <a:avLst/>
                <a:gdLst/>
                <a:ahLst/>
                <a:cxnLst>
                  <a:cxn ang="0">
                    <a:pos x="268" y="0"/>
                  </a:cxn>
                  <a:cxn ang="0">
                    <a:pos x="0" y="268"/>
                  </a:cxn>
                  <a:cxn ang="0">
                    <a:pos x="0" y="340"/>
                  </a:cxn>
                  <a:cxn ang="0">
                    <a:pos x="340" y="0"/>
                  </a:cxn>
                  <a:cxn ang="0">
                    <a:pos x="268" y="0"/>
                  </a:cxn>
                </a:cxnLst>
                <a:rect l="0" t="0" r="r" b="b"/>
                <a:pathLst>
                  <a:path w="340" h="340">
                    <a:moveTo>
                      <a:pt x="268" y="0"/>
                    </a:moveTo>
                    <a:lnTo>
                      <a:pt x="0" y="268"/>
                    </a:lnTo>
                    <a:lnTo>
                      <a:pt x="0" y="340"/>
                    </a:lnTo>
                    <a:lnTo>
                      <a:pt x="340" y="0"/>
                    </a:lnTo>
                    <a:lnTo>
                      <a:pt x="268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0" name="Freeform 14"/>
              <p:cNvSpPr/>
              <p:nvPr/>
            </p:nvSpPr>
            <p:spPr>
              <a:xfrm>
                <a:off x="635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1" name="Freeform 15"/>
              <p:cNvSpPr/>
              <p:nvPr/>
            </p:nvSpPr>
            <p:spPr>
              <a:xfrm>
                <a:off x="0" y="-1350996"/>
                <a:ext cx="749300" cy="749300"/>
              </a:xfrm>
              <a:custGeom>
                <a:avLst/>
                <a:gdLst/>
                <a:ahLst/>
                <a:cxnLst>
                  <a:cxn ang="0">
                    <a:pos x="400" y="0"/>
                  </a:cxn>
                  <a:cxn ang="0">
                    <a:pos x="0" y="400"/>
                  </a:cxn>
                  <a:cxn ang="0">
                    <a:pos x="0" y="472"/>
                  </a:cxn>
                  <a:cxn ang="0">
                    <a:pos x="472" y="0"/>
                  </a:cxn>
                  <a:cxn ang="0">
                    <a:pos x="400" y="0"/>
                  </a:cxn>
                </a:cxnLst>
                <a:rect l="0" t="0" r="r" b="b"/>
                <a:pathLst>
                  <a:path w="472" h="472">
                    <a:moveTo>
                      <a:pt x="400" y="0"/>
                    </a:moveTo>
                    <a:lnTo>
                      <a:pt x="0" y="400"/>
                    </a:lnTo>
                    <a:lnTo>
                      <a:pt x="0" y="472"/>
                    </a:lnTo>
                    <a:lnTo>
                      <a:pt x="472" y="0"/>
                    </a:lnTo>
                    <a:lnTo>
                      <a:pt x="40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2" name="Freeform 16"/>
              <p:cNvSpPr/>
              <p:nvPr/>
            </p:nvSpPr>
            <p:spPr>
              <a:xfrm>
                <a:off x="844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3" name="Freeform 17"/>
              <p:cNvSpPr/>
              <p:nvPr/>
            </p:nvSpPr>
            <p:spPr>
              <a:xfrm>
                <a:off x="0" y="-1350996"/>
                <a:ext cx="958850" cy="958850"/>
              </a:xfrm>
              <a:custGeom>
                <a:avLst/>
                <a:gdLst/>
                <a:ahLst/>
                <a:cxnLst>
                  <a:cxn ang="0">
                    <a:pos x="532" y="0"/>
                  </a:cxn>
                  <a:cxn ang="0">
                    <a:pos x="0" y="532"/>
                  </a:cxn>
                  <a:cxn ang="0">
                    <a:pos x="0" y="604"/>
                  </a:cxn>
                  <a:cxn ang="0">
                    <a:pos x="604" y="0"/>
                  </a:cxn>
                  <a:cxn ang="0">
                    <a:pos x="532" y="0"/>
                  </a:cxn>
                </a:cxnLst>
                <a:rect l="0" t="0" r="r" b="b"/>
                <a:pathLst>
                  <a:path w="604" h="604">
                    <a:moveTo>
                      <a:pt x="532" y="0"/>
                    </a:moveTo>
                    <a:lnTo>
                      <a:pt x="0" y="532"/>
                    </a:lnTo>
                    <a:lnTo>
                      <a:pt x="0" y="604"/>
                    </a:lnTo>
                    <a:lnTo>
                      <a:pt x="604" y="0"/>
                    </a:lnTo>
                    <a:lnTo>
                      <a:pt x="532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4" name="Freeform 18"/>
              <p:cNvSpPr/>
              <p:nvPr/>
            </p:nvSpPr>
            <p:spPr>
              <a:xfrm>
                <a:off x="1054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5" name="Freeform 19"/>
              <p:cNvSpPr/>
              <p:nvPr/>
            </p:nvSpPr>
            <p:spPr>
              <a:xfrm>
                <a:off x="19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6" name="Freeform 20"/>
              <p:cNvSpPr/>
              <p:nvPr/>
            </p:nvSpPr>
            <p:spPr>
              <a:xfrm>
                <a:off x="1263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7" name="Freeform 21"/>
              <p:cNvSpPr/>
              <p:nvPr/>
            </p:nvSpPr>
            <p:spPr>
              <a:xfrm>
                <a:off x="228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8" name="Freeform 22"/>
              <p:cNvSpPr/>
              <p:nvPr/>
            </p:nvSpPr>
            <p:spPr>
              <a:xfrm>
                <a:off x="1473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9" name="Freeform 23"/>
              <p:cNvSpPr/>
              <p:nvPr/>
            </p:nvSpPr>
            <p:spPr>
              <a:xfrm>
                <a:off x="438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0" name="Freeform 24"/>
              <p:cNvSpPr/>
              <p:nvPr/>
            </p:nvSpPr>
            <p:spPr>
              <a:xfrm>
                <a:off x="1682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1" name="Freeform 25"/>
              <p:cNvSpPr/>
              <p:nvPr/>
            </p:nvSpPr>
            <p:spPr>
              <a:xfrm>
                <a:off x="647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2" name="Freeform 26"/>
              <p:cNvSpPr/>
              <p:nvPr/>
            </p:nvSpPr>
            <p:spPr>
              <a:xfrm>
                <a:off x="1892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3" name="Freeform 27"/>
              <p:cNvSpPr/>
              <p:nvPr/>
            </p:nvSpPr>
            <p:spPr>
              <a:xfrm>
                <a:off x="857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4" name="Freeform 28"/>
              <p:cNvSpPr/>
              <p:nvPr/>
            </p:nvSpPr>
            <p:spPr>
              <a:xfrm>
                <a:off x="2101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5" name="Freeform 29"/>
              <p:cNvSpPr/>
              <p:nvPr/>
            </p:nvSpPr>
            <p:spPr>
              <a:xfrm>
                <a:off x="1066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6" name="Freeform 30"/>
              <p:cNvSpPr/>
              <p:nvPr/>
            </p:nvSpPr>
            <p:spPr>
              <a:xfrm>
                <a:off x="2311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7" name="Freeform 31"/>
              <p:cNvSpPr/>
              <p:nvPr/>
            </p:nvSpPr>
            <p:spPr>
              <a:xfrm>
                <a:off x="1276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8" name="Freeform 32"/>
              <p:cNvSpPr/>
              <p:nvPr/>
            </p:nvSpPr>
            <p:spPr>
              <a:xfrm>
                <a:off x="2520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9" name="Freeform 33"/>
              <p:cNvSpPr/>
              <p:nvPr/>
            </p:nvSpPr>
            <p:spPr>
              <a:xfrm>
                <a:off x="1485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0" name="Freeform 34"/>
              <p:cNvSpPr/>
              <p:nvPr/>
            </p:nvSpPr>
            <p:spPr>
              <a:xfrm>
                <a:off x="2730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1" name="Freeform 35"/>
              <p:cNvSpPr/>
              <p:nvPr/>
            </p:nvSpPr>
            <p:spPr>
              <a:xfrm>
                <a:off x="1695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2" name="Freeform 36"/>
              <p:cNvSpPr/>
              <p:nvPr/>
            </p:nvSpPr>
            <p:spPr>
              <a:xfrm>
                <a:off x="2940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3" name="Freeform 37"/>
              <p:cNvSpPr/>
              <p:nvPr/>
            </p:nvSpPr>
            <p:spPr>
              <a:xfrm>
                <a:off x="1905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4" name="Freeform 38"/>
              <p:cNvSpPr/>
              <p:nvPr/>
            </p:nvSpPr>
            <p:spPr>
              <a:xfrm>
                <a:off x="3149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5" name="Freeform 39"/>
              <p:cNvSpPr/>
              <p:nvPr/>
            </p:nvSpPr>
            <p:spPr>
              <a:xfrm>
                <a:off x="2114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6" name="Freeform 40"/>
              <p:cNvSpPr/>
              <p:nvPr/>
            </p:nvSpPr>
            <p:spPr>
              <a:xfrm>
                <a:off x="3359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7" name="Freeform 41"/>
              <p:cNvSpPr/>
              <p:nvPr/>
            </p:nvSpPr>
            <p:spPr>
              <a:xfrm>
                <a:off x="2324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8" name="Freeform 42"/>
              <p:cNvSpPr/>
              <p:nvPr/>
            </p:nvSpPr>
            <p:spPr>
              <a:xfrm>
                <a:off x="3568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9" name="Freeform 43"/>
              <p:cNvSpPr/>
              <p:nvPr/>
            </p:nvSpPr>
            <p:spPr>
              <a:xfrm>
                <a:off x="2533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0" name="Freeform 44"/>
              <p:cNvSpPr/>
              <p:nvPr/>
            </p:nvSpPr>
            <p:spPr>
              <a:xfrm>
                <a:off x="37782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1" name="Freeform 45"/>
              <p:cNvSpPr/>
              <p:nvPr/>
            </p:nvSpPr>
            <p:spPr>
              <a:xfrm>
                <a:off x="27432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2" name="Freeform 46"/>
              <p:cNvSpPr/>
              <p:nvPr/>
            </p:nvSpPr>
            <p:spPr>
              <a:xfrm>
                <a:off x="39878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3" name="Freeform 47"/>
              <p:cNvSpPr/>
              <p:nvPr/>
            </p:nvSpPr>
            <p:spPr>
              <a:xfrm>
                <a:off x="29527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4" name="Freeform 48"/>
              <p:cNvSpPr/>
              <p:nvPr/>
            </p:nvSpPr>
            <p:spPr>
              <a:xfrm>
                <a:off x="41973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5" name="Freeform 49"/>
              <p:cNvSpPr/>
              <p:nvPr/>
            </p:nvSpPr>
            <p:spPr>
              <a:xfrm>
                <a:off x="31623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6" name="Freeform 50"/>
              <p:cNvSpPr/>
              <p:nvPr/>
            </p:nvSpPr>
            <p:spPr>
              <a:xfrm>
                <a:off x="4406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7" name="Freeform 51"/>
              <p:cNvSpPr/>
              <p:nvPr/>
            </p:nvSpPr>
            <p:spPr>
              <a:xfrm>
                <a:off x="3371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8" name="Freeform 52"/>
              <p:cNvSpPr/>
              <p:nvPr/>
            </p:nvSpPr>
            <p:spPr>
              <a:xfrm>
                <a:off x="4616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9" name="Freeform 53"/>
              <p:cNvSpPr/>
              <p:nvPr/>
            </p:nvSpPr>
            <p:spPr>
              <a:xfrm>
                <a:off x="3581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0" name="Freeform 54"/>
              <p:cNvSpPr/>
              <p:nvPr/>
            </p:nvSpPr>
            <p:spPr>
              <a:xfrm>
                <a:off x="4826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1" name="Freeform 55"/>
              <p:cNvSpPr/>
              <p:nvPr/>
            </p:nvSpPr>
            <p:spPr>
              <a:xfrm>
                <a:off x="3790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2" name="Freeform 56"/>
              <p:cNvSpPr/>
              <p:nvPr/>
            </p:nvSpPr>
            <p:spPr>
              <a:xfrm>
                <a:off x="5035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3" name="Freeform 57"/>
              <p:cNvSpPr/>
              <p:nvPr/>
            </p:nvSpPr>
            <p:spPr>
              <a:xfrm>
                <a:off x="4000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4" name="Freeform 58"/>
              <p:cNvSpPr/>
              <p:nvPr/>
            </p:nvSpPr>
            <p:spPr>
              <a:xfrm>
                <a:off x="5245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5" name="Freeform 59"/>
              <p:cNvSpPr/>
              <p:nvPr/>
            </p:nvSpPr>
            <p:spPr>
              <a:xfrm>
                <a:off x="4210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6" name="Freeform 60"/>
              <p:cNvSpPr/>
              <p:nvPr/>
            </p:nvSpPr>
            <p:spPr>
              <a:xfrm>
                <a:off x="54546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7" name="Freeform 61"/>
              <p:cNvSpPr/>
              <p:nvPr/>
            </p:nvSpPr>
            <p:spPr>
              <a:xfrm>
                <a:off x="4419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8" name="Freeform 62"/>
              <p:cNvSpPr/>
              <p:nvPr/>
            </p:nvSpPr>
            <p:spPr>
              <a:xfrm>
                <a:off x="56642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9" name="Freeform 63"/>
              <p:cNvSpPr/>
              <p:nvPr/>
            </p:nvSpPr>
            <p:spPr>
              <a:xfrm>
                <a:off x="46291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0" name="Freeform 64"/>
              <p:cNvSpPr/>
              <p:nvPr/>
            </p:nvSpPr>
            <p:spPr>
              <a:xfrm>
                <a:off x="58737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1" name="Freeform 65"/>
              <p:cNvSpPr/>
              <p:nvPr/>
            </p:nvSpPr>
            <p:spPr>
              <a:xfrm>
                <a:off x="48387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2" name="Freeform 66"/>
              <p:cNvSpPr/>
              <p:nvPr/>
            </p:nvSpPr>
            <p:spPr>
              <a:xfrm>
                <a:off x="60833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3" name="Freeform 67"/>
              <p:cNvSpPr/>
              <p:nvPr/>
            </p:nvSpPr>
            <p:spPr>
              <a:xfrm>
                <a:off x="50482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4" name="Freeform 68"/>
              <p:cNvSpPr/>
              <p:nvPr/>
            </p:nvSpPr>
            <p:spPr>
              <a:xfrm>
                <a:off x="62928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5" name="Freeform 69"/>
              <p:cNvSpPr/>
              <p:nvPr/>
            </p:nvSpPr>
            <p:spPr>
              <a:xfrm>
                <a:off x="52578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6" name="Freeform 70"/>
              <p:cNvSpPr/>
              <p:nvPr/>
            </p:nvSpPr>
            <p:spPr>
              <a:xfrm>
                <a:off x="65024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7" name="Freeform 71"/>
              <p:cNvSpPr/>
              <p:nvPr/>
            </p:nvSpPr>
            <p:spPr>
              <a:xfrm>
                <a:off x="54673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8" name="Freeform 72"/>
              <p:cNvSpPr/>
              <p:nvPr/>
            </p:nvSpPr>
            <p:spPr>
              <a:xfrm>
                <a:off x="67119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9" name="Freeform 73"/>
              <p:cNvSpPr/>
              <p:nvPr/>
            </p:nvSpPr>
            <p:spPr>
              <a:xfrm>
                <a:off x="56769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0" name="Freeform 74"/>
              <p:cNvSpPr/>
              <p:nvPr/>
            </p:nvSpPr>
            <p:spPr>
              <a:xfrm>
                <a:off x="69215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1" name="Freeform 75"/>
              <p:cNvSpPr/>
              <p:nvPr/>
            </p:nvSpPr>
            <p:spPr>
              <a:xfrm>
                <a:off x="58864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2" name="Freeform 76"/>
              <p:cNvSpPr/>
              <p:nvPr/>
            </p:nvSpPr>
            <p:spPr>
              <a:xfrm>
                <a:off x="71310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3" name="Freeform 77"/>
              <p:cNvSpPr/>
              <p:nvPr/>
            </p:nvSpPr>
            <p:spPr>
              <a:xfrm>
                <a:off x="60960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4" name="Freeform 78"/>
              <p:cNvSpPr/>
              <p:nvPr/>
            </p:nvSpPr>
            <p:spPr>
              <a:xfrm>
                <a:off x="73406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5" name="Freeform 79"/>
              <p:cNvSpPr/>
              <p:nvPr/>
            </p:nvSpPr>
            <p:spPr>
              <a:xfrm>
                <a:off x="63055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6" name="Freeform 80"/>
              <p:cNvSpPr/>
              <p:nvPr/>
            </p:nvSpPr>
            <p:spPr>
              <a:xfrm>
                <a:off x="75501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7" name="Freeform 81"/>
              <p:cNvSpPr/>
              <p:nvPr/>
            </p:nvSpPr>
            <p:spPr>
              <a:xfrm>
                <a:off x="65151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8" name="Freeform 82"/>
              <p:cNvSpPr/>
              <p:nvPr/>
            </p:nvSpPr>
            <p:spPr>
              <a:xfrm>
                <a:off x="77597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9" name="Freeform 83"/>
              <p:cNvSpPr/>
              <p:nvPr/>
            </p:nvSpPr>
            <p:spPr>
              <a:xfrm>
                <a:off x="67246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0" name="Freeform 84"/>
              <p:cNvSpPr/>
              <p:nvPr/>
            </p:nvSpPr>
            <p:spPr>
              <a:xfrm>
                <a:off x="79629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1" name="Freeform 85"/>
              <p:cNvSpPr/>
              <p:nvPr/>
            </p:nvSpPr>
            <p:spPr>
              <a:xfrm>
                <a:off x="69278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2" name="Freeform 86"/>
              <p:cNvSpPr/>
              <p:nvPr/>
            </p:nvSpPr>
            <p:spPr>
              <a:xfrm>
                <a:off x="81724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3" name="Freeform 87"/>
              <p:cNvSpPr/>
              <p:nvPr/>
            </p:nvSpPr>
            <p:spPr>
              <a:xfrm>
                <a:off x="71374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4" name="Freeform 88"/>
              <p:cNvSpPr/>
              <p:nvPr/>
            </p:nvSpPr>
            <p:spPr>
              <a:xfrm>
                <a:off x="83820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5" name="Freeform 89"/>
              <p:cNvSpPr/>
              <p:nvPr/>
            </p:nvSpPr>
            <p:spPr>
              <a:xfrm>
                <a:off x="73469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6" name="Freeform 90"/>
              <p:cNvSpPr/>
              <p:nvPr/>
            </p:nvSpPr>
            <p:spPr>
              <a:xfrm>
                <a:off x="859155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7" name="Freeform 91"/>
              <p:cNvSpPr/>
              <p:nvPr/>
            </p:nvSpPr>
            <p:spPr>
              <a:xfrm>
                <a:off x="75565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8" name="Freeform 92"/>
              <p:cNvSpPr/>
              <p:nvPr/>
            </p:nvSpPr>
            <p:spPr>
              <a:xfrm>
                <a:off x="8801100" y="-1357346"/>
                <a:ext cx="117475" cy="6350"/>
              </a:xfrm>
              <a:custGeom>
                <a:avLst/>
                <a:gdLst/>
                <a:ah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9" name="Freeform 93"/>
              <p:cNvSpPr/>
              <p:nvPr/>
            </p:nvSpPr>
            <p:spPr>
              <a:xfrm>
                <a:off x="776605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0" name="Freeform 95"/>
              <p:cNvSpPr/>
              <p:nvPr/>
            </p:nvSpPr>
            <p:spPr>
              <a:xfrm>
                <a:off x="7975600" y="-1350996"/>
                <a:ext cx="1149350" cy="1038225"/>
              </a:xfrm>
              <a:custGeom>
                <a:avLst/>
                <a:gdLst/>
                <a:ah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1" name="Freeform 96"/>
              <p:cNvSpPr/>
              <p:nvPr/>
            </p:nvSpPr>
            <p:spPr>
              <a:xfrm>
                <a:off x="8185150" y="-1274796"/>
                <a:ext cx="958850" cy="962025"/>
              </a:xfrm>
              <a:custGeom>
                <a:avLst/>
                <a:gdLst/>
                <a:ahLst/>
                <a:cxnLst>
                  <a:cxn ang="0">
                    <a:pos x="70" y="606"/>
                  </a:cxn>
                  <a:cxn ang="0">
                    <a:pos x="604" y="72"/>
                  </a:cxn>
                  <a:cxn ang="0">
                    <a:pos x="604" y="0"/>
                  </a:cxn>
                  <a:cxn ang="0">
                    <a:pos x="0" y="604"/>
                  </a:cxn>
                  <a:cxn ang="0">
                    <a:pos x="70" y="606"/>
                  </a:cxn>
                </a:cxnLst>
                <a:rect l="0" t="0" r="r" b="b"/>
                <a:pathLst>
                  <a:path w="604" h="606">
                    <a:moveTo>
                      <a:pt x="70" y="606"/>
                    </a:moveTo>
                    <a:lnTo>
                      <a:pt x="604" y="72"/>
                    </a:lnTo>
                    <a:lnTo>
                      <a:pt x="604" y="0"/>
                    </a:lnTo>
                    <a:lnTo>
                      <a:pt x="0" y="604"/>
                    </a:lnTo>
                    <a:lnTo>
                      <a:pt x="70" y="606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2" name="Freeform 97"/>
              <p:cNvSpPr/>
              <p:nvPr/>
            </p:nvSpPr>
            <p:spPr>
              <a:xfrm>
                <a:off x="8394700" y="-1065246"/>
                <a:ext cx="749300" cy="752475"/>
              </a:xfrm>
              <a:custGeom>
                <a:avLst/>
                <a:gdLst/>
                <a:ahLst/>
                <a:cxnLst>
                  <a:cxn ang="0">
                    <a:pos x="70" y="474"/>
                  </a:cxn>
                  <a:cxn ang="0">
                    <a:pos x="472" y="72"/>
                  </a:cxn>
                  <a:cxn ang="0">
                    <a:pos x="472" y="0"/>
                  </a:cxn>
                  <a:cxn ang="0">
                    <a:pos x="0" y="472"/>
                  </a:cxn>
                  <a:cxn ang="0">
                    <a:pos x="70" y="474"/>
                  </a:cxn>
                </a:cxnLst>
                <a:rect l="0" t="0" r="r" b="b"/>
                <a:pathLst>
                  <a:path w="472" h="474">
                    <a:moveTo>
                      <a:pt x="70" y="474"/>
                    </a:moveTo>
                    <a:lnTo>
                      <a:pt x="472" y="72"/>
                    </a:lnTo>
                    <a:lnTo>
                      <a:pt x="472" y="0"/>
                    </a:lnTo>
                    <a:lnTo>
                      <a:pt x="0" y="472"/>
                    </a:lnTo>
                    <a:lnTo>
                      <a:pt x="70" y="47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3" name="Freeform 98"/>
              <p:cNvSpPr/>
              <p:nvPr/>
            </p:nvSpPr>
            <p:spPr>
              <a:xfrm>
                <a:off x="8604250" y="-855696"/>
                <a:ext cx="539750" cy="542925"/>
              </a:xfrm>
              <a:custGeom>
                <a:avLst/>
                <a:gdLst/>
                <a:ahLst/>
                <a:cxnLst>
                  <a:cxn ang="0">
                    <a:pos x="70" y="342"/>
                  </a:cxn>
                  <a:cxn ang="0">
                    <a:pos x="340" y="72"/>
                  </a:cxn>
                  <a:cxn ang="0">
                    <a:pos x="340" y="0"/>
                  </a:cxn>
                  <a:cxn ang="0">
                    <a:pos x="0" y="340"/>
                  </a:cxn>
                  <a:cxn ang="0">
                    <a:pos x="70" y="342"/>
                  </a:cxn>
                </a:cxnLst>
                <a:rect l="0" t="0" r="r" b="b"/>
                <a:pathLst>
                  <a:path w="340" h="342">
                    <a:moveTo>
                      <a:pt x="70" y="342"/>
                    </a:moveTo>
                    <a:lnTo>
                      <a:pt x="340" y="72"/>
                    </a:lnTo>
                    <a:lnTo>
                      <a:pt x="340" y="0"/>
                    </a:lnTo>
                    <a:lnTo>
                      <a:pt x="0" y="340"/>
                    </a:lnTo>
                    <a:lnTo>
                      <a:pt x="70" y="34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4" name="Freeform 99"/>
              <p:cNvSpPr/>
              <p:nvPr/>
            </p:nvSpPr>
            <p:spPr>
              <a:xfrm>
                <a:off x="8813800" y="-646146"/>
                <a:ext cx="330200" cy="333375"/>
              </a:xfrm>
              <a:custGeom>
                <a:avLst/>
                <a:gdLst/>
                <a:ahLst/>
                <a:cxnLst>
                  <a:cxn ang="0">
                    <a:pos x="70" y="210"/>
                  </a:cxn>
                  <a:cxn ang="0">
                    <a:pos x="208" y="72"/>
                  </a:cxn>
                  <a:cxn ang="0">
                    <a:pos x="208" y="0"/>
                  </a:cxn>
                  <a:cxn ang="0">
                    <a:pos x="0" y="208"/>
                  </a:cxn>
                  <a:cxn ang="0">
                    <a:pos x="70" y="210"/>
                  </a:cxn>
                </a:cxnLst>
                <a:rect l="0" t="0" r="r" b="b"/>
                <a:pathLst>
                  <a:path w="208" h="210">
                    <a:moveTo>
                      <a:pt x="70" y="210"/>
                    </a:moveTo>
                    <a:lnTo>
                      <a:pt x="208" y="72"/>
                    </a:lnTo>
                    <a:lnTo>
                      <a:pt x="208" y="0"/>
                    </a:lnTo>
                    <a:lnTo>
                      <a:pt x="0" y="208"/>
                    </a:lnTo>
                    <a:lnTo>
                      <a:pt x="70" y="21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5" name="Freeform 100"/>
              <p:cNvSpPr/>
              <p:nvPr/>
            </p:nvSpPr>
            <p:spPr>
              <a:xfrm>
                <a:off x="9023350" y="-436596"/>
                <a:ext cx="120650" cy="123825"/>
              </a:xfrm>
              <a:custGeom>
                <a:avLst/>
                <a:gdLst/>
                <a:ahLst/>
                <a:cxnLst>
                  <a:cxn ang="0">
                    <a:pos x="70" y="78"/>
                  </a:cxn>
                  <a:cxn ang="0">
                    <a:pos x="76" y="72"/>
                  </a:cxn>
                  <a:cxn ang="0">
                    <a:pos x="76" y="0"/>
                  </a:cxn>
                  <a:cxn ang="0">
                    <a:pos x="0" y="76"/>
                  </a:cxn>
                  <a:cxn ang="0">
                    <a:pos x="70" y="78"/>
                  </a:cxn>
                </a:cxnLst>
                <a:rect l="0" t="0" r="r" b="b"/>
                <a:pathLst>
                  <a:path w="76" h="78">
                    <a:moveTo>
                      <a:pt x="70" y="78"/>
                    </a:moveTo>
                    <a:lnTo>
                      <a:pt x="76" y="72"/>
                    </a:lnTo>
                    <a:lnTo>
                      <a:pt x="76" y="0"/>
                    </a:lnTo>
                    <a:lnTo>
                      <a:pt x="0" y="76"/>
                    </a:lnTo>
                    <a:lnTo>
                      <a:pt x="70" y="78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ko-KR" altLang="en-US"/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7858148" y="4500570"/>
              <a:ext cx="1285852" cy="78268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" y="5286388"/>
              <a:ext cx="9143999" cy="1571612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858148" y="5286388"/>
              <a:ext cx="1285200" cy="1571611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0" y="5260803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43658" y="3537860"/>
            <a:ext cx="7305621" cy="858614"/>
          </a:xfrm>
        </p:spPr>
        <p:txBody>
          <a:bodyPr/>
          <a:lstStyle>
            <a:lvl1pPr algn="l">
              <a:defRPr sz="4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44286" y="3030886"/>
            <a:ext cx="7326085" cy="469552"/>
          </a:xfrm>
        </p:spPr>
        <p:txBody>
          <a:bodyPr anchor="ctr">
            <a:noAutofit/>
          </a:bodyPr>
          <a:lstStyle>
            <a:lvl1pPr marL="0" indent="0" algn="l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106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10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10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" y="6286520"/>
            <a:ext cx="9143999" cy="57148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7" name="그룹 234"/>
          <p:cNvGrpSpPr/>
          <p:nvPr/>
        </p:nvGrpSpPr>
        <p:grpSpPr>
          <a:xfrm>
            <a:off x="0" y="4643450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7858148" y="-1"/>
            <a:ext cx="1285852" cy="464457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7858148" y="4630057"/>
            <a:ext cx="1285852" cy="16512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cxnSp>
        <p:nvCxnSpPr>
          <p:cNvPr id="102" name="직선 연결선 101"/>
          <p:cNvCxnSpPr/>
          <p:nvPr/>
        </p:nvCxnSpPr>
        <p:spPr>
          <a:xfrm>
            <a:off x="0" y="6256360"/>
            <a:ext cx="9144000" cy="158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7872549" y="6286520"/>
            <a:ext cx="1271451" cy="571480"/>
          </a:xfrm>
          <a:prstGeom prst="rect">
            <a:avLst/>
          </a:prstGeom>
          <a:solidFill>
            <a:schemeClr val="tx1">
              <a:lumMod val="10000"/>
              <a:lumOff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8596" y="4714884"/>
            <a:ext cx="7358114" cy="1470025"/>
          </a:xfrm>
        </p:spPr>
        <p:txBody>
          <a:bodyPr/>
          <a:lstStyle>
            <a:lvl1pPr>
              <a:defRPr sz="4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104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10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10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2" y="1214422"/>
            <a:ext cx="1306288" cy="5628251"/>
            <a:chOff x="2" y="1214422"/>
            <a:chExt cx="1306288" cy="5546291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 rot="16200000">
              <a:off x="-54438" y="6692016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 rot="16200000">
              <a:off x="23393" y="6625284"/>
              <a:ext cx="119980" cy="15087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 rot="16200000">
              <a:off x="-54438" y="6483630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 rot="16200000">
              <a:off x="50225" y="6390065"/>
              <a:ext cx="328366" cy="41293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 rot="16200000">
              <a:off x="-54438" y="6275244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 rot="16200000">
              <a:off x="77058" y="6154846"/>
              <a:ext cx="536752" cy="674981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 rot="16200000">
              <a:off x="-54438" y="6066858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 rot="16200000">
              <a:off x="103891" y="5919627"/>
              <a:ext cx="745138" cy="937033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7"/>
            <p:cNvSpPr/>
            <p:nvPr/>
          </p:nvSpPr>
          <p:spPr>
            <a:xfrm rot="16200000">
              <a:off x="130724" y="5684409"/>
              <a:ext cx="953524" cy="1199084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9"/>
            <p:cNvSpPr/>
            <p:nvPr/>
          </p:nvSpPr>
          <p:spPr>
            <a:xfrm rot="16200000">
              <a:off x="85634" y="552111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42"/>
            <p:cNvSpPr/>
            <p:nvPr/>
          </p:nvSpPr>
          <p:spPr>
            <a:xfrm rot="16200000">
              <a:off x="-54438" y="65801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-54438" y="63717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46"/>
            <p:cNvSpPr/>
            <p:nvPr/>
          </p:nvSpPr>
          <p:spPr>
            <a:xfrm rot="16200000">
              <a:off x="-54438" y="61633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48"/>
            <p:cNvSpPr/>
            <p:nvPr/>
          </p:nvSpPr>
          <p:spPr>
            <a:xfrm rot="16200000">
              <a:off x="-54438" y="59549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50"/>
            <p:cNvSpPr/>
            <p:nvPr/>
          </p:nvSpPr>
          <p:spPr>
            <a:xfrm rot="16200000">
              <a:off x="-54438" y="57465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52"/>
            <p:cNvSpPr/>
            <p:nvPr/>
          </p:nvSpPr>
          <p:spPr>
            <a:xfrm rot="16200000">
              <a:off x="-54438" y="55382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54"/>
            <p:cNvSpPr/>
            <p:nvPr/>
          </p:nvSpPr>
          <p:spPr>
            <a:xfrm rot="16200000">
              <a:off x="-54438" y="544605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55"/>
            <p:cNvSpPr/>
            <p:nvPr/>
          </p:nvSpPr>
          <p:spPr>
            <a:xfrm rot="16200000">
              <a:off x="85634" y="531708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56"/>
            <p:cNvSpPr/>
            <p:nvPr/>
          </p:nvSpPr>
          <p:spPr>
            <a:xfrm rot="16200000">
              <a:off x="-54438" y="523766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57"/>
            <p:cNvSpPr/>
            <p:nvPr/>
          </p:nvSpPr>
          <p:spPr>
            <a:xfrm rot="16200000">
              <a:off x="85634" y="510869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58"/>
            <p:cNvSpPr/>
            <p:nvPr/>
          </p:nvSpPr>
          <p:spPr>
            <a:xfrm rot="16200000">
              <a:off x="-54438" y="502928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59"/>
            <p:cNvSpPr/>
            <p:nvPr/>
          </p:nvSpPr>
          <p:spPr>
            <a:xfrm rot="16200000">
              <a:off x="85634" y="490031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60"/>
            <p:cNvSpPr/>
            <p:nvPr/>
          </p:nvSpPr>
          <p:spPr>
            <a:xfrm rot="16200000">
              <a:off x="-54438" y="482089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61"/>
            <p:cNvSpPr/>
            <p:nvPr/>
          </p:nvSpPr>
          <p:spPr>
            <a:xfrm rot="16200000">
              <a:off x="85634" y="469192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62"/>
            <p:cNvSpPr/>
            <p:nvPr/>
          </p:nvSpPr>
          <p:spPr>
            <a:xfrm rot="16200000">
              <a:off x="-54438" y="461251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63"/>
            <p:cNvSpPr/>
            <p:nvPr/>
          </p:nvSpPr>
          <p:spPr>
            <a:xfrm rot="16200000">
              <a:off x="85634" y="448353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64"/>
            <p:cNvSpPr/>
            <p:nvPr/>
          </p:nvSpPr>
          <p:spPr>
            <a:xfrm rot="16200000">
              <a:off x="-54438" y="440412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65"/>
            <p:cNvSpPr/>
            <p:nvPr/>
          </p:nvSpPr>
          <p:spPr>
            <a:xfrm rot="16200000">
              <a:off x="85634" y="427515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66"/>
            <p:cNvSpPr/>
            <p:nvPr/>
          </p:nvSpPr>
          <p:spPr>
            <a:xfrm rot="16200000">
              <a:off x="-54438" y="419573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67"/>
            <p:cNvSpPr/>
            <p:nvPr/>
          </p:nvSpPr>
          <p:spPr>
            <a:xfrm rot="16200000">
              <a:off x="85634" y="406676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68"/>
            <p:cNvSpPr/>
            <p:nvPr/>
          </p:nvSpPr>
          <p:spPr>
            <a:xfrm rot="16200000">
              <a:off x="-54438" y="398735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69"/>
            <p:cNvSpPr/>
            <p:nvPr/>
          </p:nvSpPr>
          <p:spPr>
            <a:xfrm rot="16200000">
              <a:off x="85634" y="385838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70"/>
            <p:cNvSpPr/>
            <p:nvPr/>
          </p:nvSpPr>
          <p:spPr>
            <a:xfrm rot="16200000">
              <a:off x="-54438" y="377896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71"/>
            <p:cNvSpPr/>
            <p:nvPr/>
          </p:nvSpPr>
          <p:spPr>
            <a:xfrm rot="16200000">
              <a:off x="85634" y="364999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72"/>
            <p:cNvSpPr/>
            <p:nvPr/>
          </p:nvSpPr>
          <p:spPr>
            <a:xfrm rot="16200000">
              <a:off x="-54438" y="3570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73"/>
            <p:cNvSpPr/>
            <p:nvPr/>
          </p:nvSpPr>
          <p:spPr>
            <a:xfrm rot="16200000">
              <a:off x="85634" y="3441608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74"/>
            <p:cNvSpPr/>
            <p:nvPr/>
          </p:nvSpPr>
          <p:spPr>
            <a:xfrm rot="16200000">
              <a:off x="-54438" y="3362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75"/>
            <p:cNvSpPr/>
            <p:nvPr/>
          </p:nvSpPr>
          <p:spPr>
            <a:xfrm rot="16200000">
              <a:off x="85634" y="3233222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76"/>
            <p:cNvSpPr/>
            <p:nvPr/>
          </p:nvSpPr>
          <p:spPr>
            <a:xfrm rot="16200000">
              <a:off x="-54438" y="3153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77"/>
            <p:cNvSpPr/>
            <p:nvPr/>
          </p:nvSpPr>
          <p:spPr>
            <a:xfrm rot="16200000">
              <a:off x="85634" y="3024836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78"/>
            <p:cNvSpPr/>
            <p:nvPr/>
          </p:nvSpPr>
          <p:spPr>
            <a:xfrm rot="16200000">
              <a:off x="-54438" y="2945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79"/>
            <p:cNvSpPr/>
            <p:nvPr/>
          </p:nvSpPr>
          <p:spPr>
            <a:xfrm rot="16200000">
              <a:off x="85634" y="2816450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80"/>
            <p:cNvSpPr/>
            <p:nvPr/>
          </p:nvSpPr>
          <p:spPr>
            <a:xfrm rot="16200000">
              <a:off x="-54438" y="2737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81"/>
            <p:cNvSpPr/>
            <p:nvPr/>
          </p:nvSpPr>
          <p:spPr>
            <a:xfrm rot="16200000">
              <a:off x="85634" y="2608064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82"/>
            <p:cNvSpPr/>
            <p:nvPr/>
          </p:nvSpPr>
          <p:spPr>
            <a:xfrm rot="16200000">
              <a:off x="-54438" y="2528652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83"/>
            <p:cNvSpPr/>
            <p:nvPr/>
          </p:nvSpPr>
          <p:spPr>
            <a:xfrm rot="16200000">
              <a:off x="85634" y="239967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84"/>
            <p:cNvSpPr/>
            <p:nvPr/>
          </p:nvSpPr>
          <p:spPr>
            <a:xfrm rot="16200000">
              <a:off x="-54438" y="2326581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85"/>
            <p:cNvSpPr/>
            <p:nvPr/>
          </p:nvSpPr>
          <p:spPr>
            <a:xfrm rot="16200000">
              <a:off x="85634" y="219760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86"/>
            <p:cNvSpPr/>
            <p:nvPr/>
          </p:nvSpPr>
          <p:spPr>
            <a:xfrm rot="16200000">
              <a:off x="-54438" y="2118195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87"/>
            <p:cNvSpPr/>
            <p:nvPr/>
          </p:nvSpPr>
          <p:spPr>
            <a:xfrm rot="16200000">
              <a:off x="85634" y="1989221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88"/>
            <p:cNvSpPr/>
            <p:nvPr/>
          </p:nvSpPr>
          <p:spPr>
            <a:xfrm rot="16200000">
              <a:off x="-54438" y="1909809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89"/>
            <p:cNvSpPr/>
            <p:nvPr/>
          </p:nvSpPr>
          <p:spPr>
            <a:xfrm rot="16200000">
              <a:off x="85634" y="1780835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90"/>
            <p:cNvSpPr/>
            <p:nvPr/>
          </p:nvSpPr>
          <p:spPr>
            <a:xfrm rot="16200000">
              <a:off x="-54438" y="1701423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91"/>
            <p:cNvSpPr/>
            <p:nvPr/>
          </p:nvSpPr>
          <p:spPr>
            <a:xfrm rot="16200000">
              <a:off x="85634" y="1572449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92"/>
            <p:cNvSpPr/>
            <p:nvPr/>
          </p:nvSpPr>
          <p:spPr>
            <a:xfrm rot="16200000">
              <a:off x="-54438" y="1493037"/>
              <a:ext cx="116822" cy="7941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93"/>
            <p:cNvSpPr/>
            <p:nvPr/>
          </p:nvSpPr>
          <p:spPr>
            <a:xfrm rot="16200000">
              <a:off x="85634" y="1364063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95"/>
            <p:cNvSpPr/>
            <p:nvPr/>
          </p:nvSpPr>
          <p:spPr>
            <a:xfrm rot="16200000">
              <a:off x="85634" y="1155677"/>
              <a:ext cx="1142966" cy="1298346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96"/>
            <p:cNvSpPr/>
            <p:nvPr/>
          </p:nvSpPr>
          <p:spPr>
            <a:xfrm rot="16200000">
              <a:off x="228000" y="1089659"/>
              <a:ext cx="953524" cy="120305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97"/>
            <p:cNvSpPr/>
            <p:nvPr/>
          </p:nvSpPr>
          <p:spPr>
            <a:xfrm rot="16200000">
              <a:off x="463219" y="1116493"/>
              <a:ext cx="745138" cy="941003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98"/>
            <p:cNvSpPr/>
            <p:nvPr/>
          </p:nvSpPr>
          <p:spPr>
            <a:xfrm rot="16200000">
              <a:off x="698438" y="1143329"/>
              <a:ext cx="536752" cy="678952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99"/>
            <p:cNvSpPr/>
            <p:nvPr/>
          </p:nvSpPr>
          <p:spPr>
            <a:xfrm rot="16200000">
              <a:off x="933657" y="1170168"/>
              <a:ext cx="328366" cy="416900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100"/>
            <p:cNvSpPr/>
            <p:nvPr/>
          </p:nvSpPr>
          <p:spPr>
            <a:xfrm rot="16200000">
              <a:off x="1168875" y="1196987"/>
              <a:ext cx="119980" cy="154849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70" name="직사각형 69"/>
          <p:cNvSpPr/>
          <p:nvPr/>
        </p:nvSpPr>
        <p:spPr>
          <a:xfrm>
            <a:off x="0" y="-2"/>
            <a:ext cx="1308100" cy="121760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 rot="16200000">
            <a:off x="-2107429" y="3393281"/>
            <a:ext cx="6858000" cy="714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2" name="제목 1"/>
          <p:cNvSpPr>
            <a:spLocks noGrp="1"/>
          </p:cNvSpPr>
          <p:nvPr>
            <p:ph type="title"/>
          </p:nvPr>
        </p:nvSpPr>
        <p:spPr>
          <a:xfrm>
            <a:off x="1714480" y="1000108"/>
            <a:ext cx="6858048" cy="1143000"/>
          </a:xfrm>
        </p:spPr>
        <p:txBody>
          <a:bodyPr/>
          <a:lstStyle>
            <a:lvl1pPr algn="l"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74" name="텍스트 개체 틀 73"/>
          <p:cNvSpPr>
            <a:spLocks noGrp="1"/>
          </p:cNvSpPr>
          <p:nvPr>
            <p:ph type="body" sz="quarter" idx="15" hasCustomPrompt="1"/>
          </p:nvPr>
        </p:nvSpPr>
        <p:spPr>
          <a:xfrm>
            <a:off x="1714480" y="2286000"/>
            <a:ext cx="6858000" cy="350043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</a:p>
          <a:p>
            <a:pPr lvl="0">
              <a:defRPr lang="ko-KR" altLang="en-US"/>
            </a:pPr>
            <a:r>
              <a:rPr lang="ko-KR" altLang="en-US"/>
              <a:t>둘째 목차</a:t>
            </a:r>
          </a:p>
          <a:p>
            <a:pPr lvl="0">
              <a:defRPr lang="ko-KR" altLang="en-US"/>
            </a:pPr>
            <a:r>
              <a:rPr lang="ko-KR" altLang="en-US"/>
              <a:t>셋째 목차</a:t>
            </a:r>
          </a:p>
          <a:p>
            <a:pPr lvl="0">
              <a:defRPr lang="ko-KR" altLang="en-US"/>
            </a:pPr>
            <a:r>
              <a:rPr lang="ko-KR" altLang="en-US"/>
              <a:t>넷째 목차</a:t>
            </a:r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</a:p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5400000">
            <a:off x="4786320" y="2500324"/>
            <a:ext cx="6858001" cy="1857356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2721" y="0"/>
            <a:ext cx="130629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9013371" y="0"/>
            <a:ext cx="13062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1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8"/>
            <a:ext cx="1328717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102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838968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4B5D8D85-D8F1-41B9-A412-4CA7948E60E2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CFF97BFC-7AC6-48EA-B128-E54479BD4B7D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8pPr>
              <a:defRPr/>
            </a:lvl8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234"/>
          <p:cNvGrpSpPr/>
          <p:nvPr/>
        </p:nvGrpSpPr>
        <p:grpSpPr>
          <a:xfrm flipH="1" flipV="1">
            <a:off x="50793" y="351939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 flipH="1">
            <a:off x="0" y="1928802"/>
            <a:ext cx="1285852" cy="492919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101" name="그룹 100"/>
          <p:cNvGrpSpPr/>
          <p:nvPr/>
        </p:nvGrpSpPr>
        <p:grpSpPr>
          <a:xfrm>
            <a:off x="0" y="285728"/>
            <a:ext cx="9144000" cy="1651237"/>
            <a:chOff x="0" y="576705"/>
            <a:chExt cx="9144000" cy="1651237"/>
          </a:xfrm>
        </p:grpSpPr>
        <p:sp>
          <p:nvSpPr>
            <p:cNvPr id="102" name="직사각형 101"/>
            <p:cNvSpPr/>
            <p:nvPr/>
          </p:nvSpPr>
          <p:spPr>
            <a:xfrm flipH="1">
              <a:off x="0" y="576705"/>
              <a:ext cx="1285852" cy="165123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cxnSp>
          <p:nvCxnSpPr>
            <p:cNvPr id="103" name="직선 연결선 102"/>
            <p:cNvCxnSpPr/>
            <p:nvPr/>
          </p:nvCxnSpPr>
          <p:spPr>
            <a:xfrm flipH="1" flipV="1">
              <a:off x="0" y="600051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그룹 103"/>
          <p:cNvGrpSpPr/>
          <p:nvPr/>
        </p:nvGrpSpPr>
        <p:grpSpPr>
          <a:xfrm>
            <a:off x="0" y="-1"/>
            <a:ext cx="9143999" cy="285729"/>
            <a:chOff x="0" y="-1"/>
            <a:chExt cx="9143999" cy="571480"/>
          </a:xfrm>
        </p:grpSpPr>
        <p:sp>
          <p:nvSpPr>
            <p:cNvPr id="105" name="직사각형 104"/>
            <p:cNvSpPr/>
            <p:nvPr/>
          </p:nvSpPr>
          <p:spPr>
            <a:xfrm flipH="1">
              <a:off x="0" y="-1"/>
              <a:ext cx="9143999" cy="57148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6" name="직사각형 105"/>
            <p:cNvSpPr/>
            <p:nvPr/>
          </p:nvSpPr>
          <p:spPr>
            <a:xfrm flipH="1">
              <a:off x="0" y="-1"/>
              <a:ext cx="1271451" cy="571480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7" name="제목 1"/>
          <p:cNvSpPr>
            <a:spLocks noGrp="1"/>
          </p:cNvSpPr>
          <p:nvPr>
            <p:ph type="title"/>
          </p:nvPr>
        </p:nvSpPr>
        <p:spPr>
          <a:xfrm>
            <a:off x="1643042" y="3643303"/>
            <a:ext cx="6931670" cy="928705"/>
          </a:xfrm>
        </p:spPr>
        <p:txBody>
          <a:bodyPr anchor="t"/>
          <a:lstStyle>
            <a:lvl1pPr algn="r">
              <a:defRPr sz="4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108" name="텍스트 개체 틀 2"/>
          <p:cNvSpPr>
            <a:spLocks noGrp="1"/>
          </p:cNvSpPr>
          <p:nvPr>
            <p:ph type="body" idx="1"/>
          </p:nvPr>
        </p:nvSpPr>
        <p:spPr>
          <a:xfrm>
            <a:off x="1643043" y="3214686"/>
            <a:ext cx="6858048" cy="428617"/>
          </a:xfrm>
        </p:spPr>
        <p:txBody>
          <a:bodyPr anchor="b">
            <a:noAutofit/>
          </a:bodyPr>
          <a:lstStyle>
            <a:lvl1pPr marL="0" indent="0" algn="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4B5D8D85-D8F1-41B9-A412-4CA7948E60E2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CFF97BFC-7AC6-48EA-B128-E54479BD4B7D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33374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2932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6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333375" y="1323134"/>
            <a:ext cx="8477250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6" name="내용 개체 틀 2"/>
          <p:cNvSpPr>
            <a:spLocks noGrp="1"/>
          </p:cNvSpPr>
          <p:nvPr>
            <p:ph sz="quarter" idx="1"/>
          </p:nvPr>
        </p:nvSpPr>
        <p:spPr>
          <a:xfrm>
            <a:off x="333375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7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8" name="내용 개체 틀 4"/>
          <p:cNvSpPr>
            <a:spLocks noGrp="1"/>
          </p:cNvSpPr>
          <p:nvPr>
            <p:ph sz="quarter" idx="3"/>
          </p:nvPr>
        </p:nvSpPr>
        <p:spPr>
          <a:xfrm>
            <a:off x="332203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9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234"/>
          <p:cNvGrpSpPr/>
          <p:nvPr/>
        </p:nvGrpSpPr>
        <p:grpSpPr>
          <a:xfrm>
            <a:off x="0" y="5286367"/>
            <a:ext cx="9144000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9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0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1" name="직사각형 100"/>
          <p:cNvSpPr/>
          <p:nvPr/>
        </p:nvSpPr>
        <p:spPr>
          <a:xfrm rot="5400000">
            <a:off x="4506685" y="2220687"/>
            <a:ext cx="130630" cy="9144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 rot="5400000">
            <a:off x="4506685" y="-4506684"/>
            <a:ext cx="130630" cy="914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6510082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85852" y="1071546"/>
            <a:ext cx="6510082" cy="4114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85852" y="5338782"/>
            <a:ext cx="651008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103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10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10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분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0"/>
            <a:ext cx="9144000" cy="1044575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17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ah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ah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ah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4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5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8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9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0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ah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1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2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ah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3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ah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4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ah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5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ah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6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ah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7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ah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23850" y="123802"/>
            <a:ext cx="8477250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23850" y="1308100"/>
            <a:ext cx="8477250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120" name="직사각형 119"/>
          <p:cNvSpPr/>
          <p:nvPr/>
        </p:nvSpPr>
        <p:spPr>
          <a:xfrm>
            <a:off x="0" y="6727371"/>
            <a:ext cx="9158188" cy="130629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1" name="직사각형 120"/>
          <p:cNvSpPr/>
          <p:nvPr/>
        </p:nvSpPr>
        <p:spPr>
          <a:xfrm>
            <a:off x="0" y="-1"/>
            <a:ext cx="130629" cy="104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ransition/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1" hangingPunct="1">
        <a:spcBef>
          <a:spcPct val="20000"/>
        </a:spcBef>
        <a:buClr>
          <a:schemeClr val="tx2">
            <a:lumMod val="50000"/>
          </a:schemeClr>
        </a:buClr>
        <a:buSzPct val="100000"/>
        <a:buFont typeface="Arial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ü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–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 baseline="0">
          <a:solidFill>
            <a:schemeClr val="bg2">
              <a:lumMod val="25000"/>
            </a:schemeClr>
          </a:solidFill>
          <a:latin typeface="+mn-ea"/>
          <a:ea typeface="+mn-ea"/>
          <a:cs typeface="+mn-cs"/>
        </a:defRPr>
      </a:lvl6pPr>
      <a:lvl7pPr marL="1323975" indent="-163513" algn="l" defTabSz="70485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152400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zvFV9ZXFBA" TargetMode="External"/><Relationship Id="rId2" Type="http://schemas.openxmlformats.org/officeDocument/2006/relationships/hyperlink" Target="blob:https:\\www.youtube.com\c5217992-643a-4475-b96c-b65dbbeb5fe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3468" y="1345691"/>
            <a:ext cx="7305621" cy="151218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>
                <a:solidFill>
                  <a:schemeClr val="tx1"/>
                </a:solidFill>
              </a:rPr>
              <a:t>근대 일본의 사회와 문화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2265" y="2959448"/>
            <a:ext cx="7326085" cy="469552"/>
          </a:xfrm>
        </p:spPr>
        <p:txBody>
          <a:bodyPr/>
          <a:lstStyle/>
          <a:p>
            <a:pPr>
              <a:defRPr lang="ko-KR" altLang="en-US"/>
            </a:pPr>
            <a:r>
              <a:rPr lang="en-US" altLang="ko-KR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2266" y="2959448"/>
            <a:ext cx="7326085" cy="362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82266" y="2838831"/>
            <a:ext cx="4271412" cy="590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3300" b="1" i="0" u="none" kern="1200">
                <a:solidFill>
                  <a:srgbClr val="323232"/>
                </a:solidFill>
                <a:latin typeface="Arial"/>
                <a:ea typeface="함초롬돋움"/>
                <a:cs typeface="Arial"/>
              </a:rPr>
              <a:t>메이지 시대의 문화</a:t>
            </a:r>
            <a:endParaRPr lang="ko-KR" sz="3300" b="1"/>
          </a:p>
        </p:txBody>
      </p:sp>
      <p:sp>
        <p:nvSpPr>
          <p:cNvPr id="6" name="TextBox 5"/>
          <p:cNvSpPr txBox="1"/>
          <p:nvPr/>
        </p:nvSpPr>
        <p:spPr>
          <a:xfrm>
            <a:off x="4932940" y="4611338"/>
            <a:ext cx="2875411" cy="469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2500" b="1"/>
              <a:t>21*019*3 권*준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복식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1955" y="1308100"/>
            <a:ext cx="4589145" cy="496093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단발령- 일본의 단발령이 시행되어 긴자거리엔 짧게 자른 머리형이 자주 보이게 되었다.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여기저기서 이발소가 생겨 영국풍, 프랑스풍, 일본풍 등의 각양각색의 머리모양이 등장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폐도령- 폐도령은 칼을 차는것을 금지 하는 것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급격한 변화를 가져온 개화에 적응하지 못하여 당황하는 사람도많았다. 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50" y="1308100"/>
            <a:ext cx="3672078" cy="45692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복식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51910" y="1308100"/>
            <a:ext cx="5292090" cy="896747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양복과 구두 착용. 맥주와 얇은 종이 담배 궐련이 들어오게 된다.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063586"/>
            <a:ext cx="3851910" cy="3085504"/>
          </a:xfrm>
          <a:prstGeom prst="rect">
            <a:avLst/>
          </a:prstGeom>
        </p:spPr>
      </p:pic>
      <p:grpSp>
        <p:nvGrpSpPr>
          <p:cNvPr id="7" name="그룹 6"/>
          <p:cNvGrpSpPr/>
          <p:nvPr/>
        </p:nvGrpSpPr>
        <p:grpSpPr>
          <a:xfrm>
            <a:off x="0" y="2924937"/>
            <a:ext cx="9144000" cy="3742456"/>
            <a:chOff x="0" y="2924937"/>
            <a:chExt cx="9144000" cy="3742456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0" y="2924937"/>
              <a:ext cx="5004054" cy="3742456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004052" y="3802136"/>
              <a:ext cx="4139948" cy="19880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 lang="ko-KR" altLang="en-US"/>
              </a:pPr>
              <a:r>
                <a:rPr lang="ko-KR" sz="2500" b="1">
                  <a:solidFill>
                    <a:srgbClr val="000000"/>
                  </a:solidFill>
                </a:rPr>
                <a:t>메이지 시대가 되면서 서양 옷이 들어오긴 했지만, 여성들은 여전히 기모노를 입었다.</a:t>
              </a:r>
            </a:p>
            <a:p>
              <a:pPr>
                <a:defRPr lang="ko-KR" altLang="en-US"/>
              </a:pPr>
              <a:r>
                <a:rPr lang="ko-KR" altLang="en-US" sz="2500" b="1">
                  <a:solidFill>
                    <a:srgbClr val="000000"/>
                  </a:solidFill>
                </a:rPr>
                <a:t>우산과 양산을 자주 사용.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식문화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시대부터 일식과 양식이 공존하는 시대라고 볼 수 있다.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서양문물을 적극적으로 수용하려는 풍습이 생겨 요리에도 커다란 변화가 생김. 육식을 장려한 스키야키가 유행하고, 양주와 다양한 서양요리가 생겨났다.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303395" y="2924937"/>
            <a:ext cx="4229100" cy="298780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510921" y="3140964"/>
            <a:ext cx="3340989" cy="27717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식문화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308100"/>
            <a:ext cx="4572000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단팥빵-일본에서 최초로 만든 빵으로 일본어로는 안판(あんパン)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1874년 이바라키현 출신의 기무라 부자가 판매한 것을 시초로 본다.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50" y="1308100"/>
            <a:ext cx="4248150" cy="320103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211954" y="3429000"/>
            <a:ext cx="4932045" cy="30243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chemeClr val="tx1"/>
                </a:solidFill>
              </a:rPr>
              <a:t>영상 자료</a:t>
            </a:r>
          </a:p>
        </p:txBody>
      </p:sp>
      <p:sp>
        <p:nvSpPr>
          <p:cNvPr id="4" name="TextBox 3">
            <a:hlinkClick r:id="rId2"/>
          </p:cNvPr>
          <p:cNvSpPr txBox="1"/>
          <p:nvPr/>
        </p:nvSpPr>
        <p:spPr>
          <a:xfrm>
            <a:off x="881058" y="3002280"/>
            <a:ext cx="7381876" cy="1034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sz="3100" b="1">
                <a:solidFill>
                  <a:schemeClr val="tx1"/>
                </a:solidFill>
                <a:hlinkClick r:id="rId3"/>
              </a:rPr>
              <a:t>blob:https://www.youtube.com/c5217992-643a-4475-b96c-b65dbbeb5fe2</a:t>
            </a:r>
            <a:endParaRPr lang="ko-KR" sz="3100" b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예술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850" y="1308100"/>
            <a:ext cx="8477250" cy="4960939"/>
          </a:xfrm>
        </p:spPr>
        <p:txBody>
          <a:bodyPr/>
          <a:lstStyle/>
          <a:p>
            <a:pPr>
              <a:buNone/>
              <a:defRPr lang="ko-KR" altLang="en-US"/>
            </a:pPr>
            <a:endParaRPr lang="ko-KR" altLang="en-US" sz="2700" b="1">
              <a:solidFill>
                <a:schemeClr val="tx1"/>
              </a:solidFill>
            </a:endParaRPr>
          </a:p>
          <a:p>
            <a:pPr>
              <a:buNone/>
              <a:defRPr lang="ko-KR" altLang="en-US"/>
            </a:pPr>
            <a:endParaRPr lang="ko-KR" altLang="en-US" sz="2700" b="1">
              <a:solidFill>
                <a:schemeClr val="tx1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49" y="1308100"/>
            <a:ext cx="4248150" cy="284099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951476" y="1308099"/>
            <a:ext cx="3364992" cy="36131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487" y="4343401"/>
            <a:ext cx="4104513" cy="2326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 sz="2100" b="1">
                <a:solidFill>
                  <a:schemeClr val="tx1"/>
                </a:solidFill>
              </a:rPr>
              <a:t>메이지 시대 때 또한 가부키와 같은 공연예술이 이루어졌고, 근대화의 양상을 띄는 문학들이 나왔다. 그러나 메이지 초기의 건설적인 노력은 주로 정치·경제·과학 등의 실용적 방면에 경주되어 문예는 경시되었다.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1476" y="4921289"/>
            <a:ext cx="3364992" cy="363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 altLang="en-US"/>
              <a:t>  후쿠자와 유키치(계몽사상가)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23694" y="2780919"/>
            <a:ext cx="4896612" cy="1296162"/>
          </a:xfrm>
        </p:spPr>
        <p:txBody>
          <a:bodyPr/>
          <a:lstStyle/>
          <a:p>
            <a:pPr algn="ctr">
              <a:buNone/>
              <a:defRPr lang="ko-KR" altLang="en-US"/>
            </a:pPr>
            <a:r>
              <a:rPr lang="ko-KR" altLang="en-US" sz="5000" b="1">
                <a:solidFill>
                  <a:srgbClr val="000000"/>
                </a:solidFill>
              </a:rPr>
              <a:t>끝</a:t>
            </a:r>
            <a:r>
              <a:rPr lang="en-US" altLang="ko-KR" sz="5000" b="1">
                <a:solidFill>
                  <a:srgbClr val="000000"/>
                </a:solidFill>
              </a:rPr>
              <a:t>!</a:t>
            </a:r>
            <a:r>
              <a:rPr lang="ko-KR" altLang="en-US" sz="5000" b="1">
                <a:solidFill>
                  <a:srgbClr val="000000"/>
                </a:solidFill>
              </a:rPr>
              <a:t> 감사합니다.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chemeClr val="tx1"/>
                </a:solidFill>
              </a:rPr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메이지 시대의 소개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⤷교통·통신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⤷건축·도시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⤷복식 문화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⤷식문화</a:t>
            </a: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⤷예술</a:t>
            </a:r>
          </a:p>
          <a:p>
            <a:pPr>
              <a:defRPr lang="ko-KR" altLang="en-US"/>
            </a:pPr>
            <a:endParaRPr lang="ko-KR" altLang="en-US" sz="2800"/>
          </a:p>
          <a:p>
            <a:pPr>
              <a:defRPr lang="ko-KR" altLang="en-US"/>
            </a:pPr>
            <a:endParaRPr lang="ko-KR" altLang="en-US" sz="2800"/>
          </a:p>
          <a:p>
            <a:pPr>
              <a:defRPr lang="ko-KR" altLang="en-US"/>
            </a:pPr>
            <a:endParaRPr lang="ko-KR" altLang="en-US" sz="280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941065" y="2276856"/>
            <a:ext cx="4860035" cy="35284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14900" y="1308099"/>
            <a:ext cx="4229100" cy="3777107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/>
              <a:t> </a:t>
            </a:r>
            <a:r>
              <a:rPr lang="en-US" altLang="ko-KR"/>
              <a:t> </a:t>
            </a:r>
            <a:r>
              <a:rPr lang="en-US" altLang="ko-KR" sz="3200" b="1">
                <a:solidFill>
                  <a:srgbClr val="000000"/>
                </a:solidFill>
              </a:rPr>
              <a:t>메이지 유신 이후</a:t>
            </a:r>
            <a:r>
              <a:rPr lang="ko-KR" altLang="en-US" sz="3200" b="1">
                <a:solidFill>
                  <a:srgbClr val="000000"/>
                </a:solidFill>
              </a:rPr>
              <a:t> </a:t>
            </a:r>
            <a:r>
              <a:rPr lang="en-US" altLang="ko-KR" sz="3200" b="1">
                <a:solidFill>
                  <a:srgbClr val="000000"/>
                </a:solidFill>
              </a:rPr>
              <a:t>메이지 천황의 통</a:t>
            </a:r>
            <a:r>
              <a:rPr lang="ko-KR" altLang="en-US" sz="3200" b="1">
                <a:solidFill>
                  <a:srgbClr val="000000"/>
                </a:solidFill>
              </a:rPr>
              <a:t>치를</a:t>
            </a:r>
            <a:r>
              <a:rPr lang="en-US" altLang="ko-KR" sz="3200" b="1">
                <a:solidFill>
                  <a:srgbClr val="000000"/>
                </a:solidFill>
              </a:rPr>
              <a:t> 가리키는 </a:t>
            </a:r>
            <a:r>
              <a:rPr lang="ko-KR" altLang="en-US" sz="3200" b="1">
                <a:solidFill>
                  <a:srgbClr val="000000"/>
                </a:solidFill>
              </a:rPr>
              <a:t>이름</a:t>
            </a:r>
            <a:endParaRPr lang="en-US" altLang="ko-KR" sz="32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en-US" altLang="ko-KR" sz="3200" b="1">
                <a:solidFill>
                  <a:srgbClr val="000000"/>
                </a:solidFill>
              </a:rPr>
              <a:t> 1868년 1월 3일 왕정복고의 대호령에 의해 메이지 정부가 수립된 후 1912년 7월 30일</a:t>
            </a:r>
            <a:r>
              <a:rPr lang="ko-KR" altLang="en-US" sz="3200" b="1">
                <a:solidFill>
                  <a:srgbClr val="000000"/>
                </a:solidFill>
              </a:rPr>
              <a:t>.</a:t>
            </a:r>
            <a:r>
              <a:rPr lang="en-US" altLang="ko-KR" sz="3200"/>
              <a:t> 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308100"/>
            <a:ext cx="4716018" cy="42811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시대의 문명개화</a:t>
            </a:r>
          </a:p>
        </p:txBody>
      </p:sp>
      <p:pic>
        <p:nvPicPr>
          <p:cNvPr id="3" name="내용 개체 틀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0" y="1063585"/>
            <a:ext cx="5004054" cy="40325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92089" y="1664721"/>
            <a:ext cx="3851911" cy="2830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ko-KR" altLang="en-US"/>
            </a:pPr>
            <a:r>
              <a:rPr lang="ko-KR"/>
              <a:t> </a:t>
            </a:r>
            <a:r>
              <a:rPr lang="ko-KR" sz="3000" b="1">
                <a:solidFill>
                  <a:srgbClr val="000000"/>
                </a:solidFill>
              </a:rPr>
              <a:t>메이지 시대 일본 서양의 문명이 들어와 제도와 관습이 크게 변화된 현상. 심지어는 “서양의 것이면 무엇이든 좋다”는 생각</a:t>
            </a:r>
            <a:endParaRPr lang="ko-KR" altLang="en-US" sz="3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교통·통신 문화</a:t>
            </a:r>
            <a:r>
              <a:rPr lang="ko-KR" altLang="en-US"/>
              <a:t>	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0" y="1243012"/>
            <a:ext cx="5715000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철도- 1872년 메이지 5년, 신바시(1986년 폐지) ~ 요코하마 사이가 개통되어 증기기관차가 운행 시작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마차철도-  1882년 일본 최초로 도쿄 마차철도가 개통.</a:t>
            </a: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243012"/>
            <a:ext cx="3429000" cy="2185987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0" y="3723481"/>
            <a:ext cx="3429000" cy="22978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교통·통신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9575" y="1063586"/>
            <a:ext cx="4581524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2900" b="1">
                <a:solidFill>
                  <a:srgbClr val="000000"/>
                </a:solidFill>
              </a:rPr>
              <a:t>인력거-</a:t>
            </a:r>
            <a:r>
              <a:rPr lang="en-US" altLang="ko-KR" sz="2900" b="1">
                <a:solidFill>
                  <a:srgbClr val="000000"/>
                </a:solidFill>
              </a:rPr>
              <a:t>사람의 힘으로 끌어서 움</a:t>
            </a:r>
            <a:r>
              <a:rPr lang="ko-KR" altLang="en-US" sz="2900" b="1">
                <a:solidFill>
                  <a:srgbClr val="000000"/>
                </a:solidFill>
              </a:rPr>
              <a:t>직</a:t>
            </a:r>
            <a:r>
              <a:rPr lang="en-US" altLang="ko-KR" sz="2900" b="1">
                <a:solidFill>
                  <a:srgbClr val="000000"/>
                </a:solidFill>
              </a:rPr>
              <a:t>이는 </a:t>
            </a:r>
            <a:r>
              <a:rPr lang="ko-KR" altLang="en-US" sz="2900" b="1">
                <a:solidFill>
                  <a:srgbClr val="000000"/>
                </a:solidFill>
              </a:rPr>
              <a:t>교</a:t>
            </a:r>
            <a:r>
              <a:rPr lang="en-US" altLang="ko-KR" sz="2900" b="1">
                <a:solidFill>
                  <a:srgbClr val="000000"/>
                </a:solidFill>
              </a:rPr>
              <a:t>통수단</a:t>
            </a:r>
            <a:r>
              <a:rPr lang="ko-KR" altLang="en-US" sz="2900" b="1">
                <a:solidFill>
                  <a:srgbClr val="000000"/>
                </a:solidFill>
              </a:rPr>
              <a:t>으로</a:t>
            </a:r>
            <a:r>
              <a:rPr lang="en-US" altLang="ko-KR" sz="2900" b="1">
                <a:solidFill>
                  <a:srgbClr val="000000"/>
                </a:solidFill>
              </a:rPr>
              <a:t> 일본에서 발명</a:t>
            </a:r>
            <a:r>
              <a:rPr lang="ko-KR" altLang="en-US" sz="2900" b="1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063585"/>
            <a:ext cx="4139946" cy="2725459"/>
          </a:xfrm>
          <a:prstGeom prst="rect">
            <a:avLst/>
          </a:prstGeom>
        </p:spPr>
      </p:pic>
      <p:grpSp>
        <p:nvGrpSpPr>
          <p:cNvPr id="7" name="그룹 6"/>
          <p:cNvGrpSpPr/>
          <p:nvPr/>
        </p:nvGrpSpPr>
        <p:grpSpPr>
          <a:xfrm>
            <a:off x="323850" y="3000147"/>
            <a:ext cx="8477250" cy="3024378"/>
            <a:chOff x="323850" y="3000147"/>
            <a:chExt cx="8477250" cy="3024378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323850" y="3000147"/>
              <a:ext cx="4392549" cy="30243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4716399" y="3808324"/>
              <a:ext cx="4084701" cy="14094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 lang="ko-KR" altLang="en-US"/>
              </a:pPr>
              <a:r>
                <a:rPr lang="ko-KR" altLang="en-US" sz="2900" b="1">
                  <a:solidFill>
                    <a:srgbClr val="000000"/>
                  </a:solidFill>
                </a:rPr>
                <a:t>증기선 또한 있었는데, 일본에선 육증기라고 불렀다.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건축·도시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벽돌 건물의 등장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목조 건물이 남아 있는 긴자 거리는 1872년 대화재로 인해 불타버리면서 목조 건물 금지령.</a:t>
            </a: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벽돌건축과 도로 확장이 추진되기 시작.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151572" y="3212972"/>
            <a:ext cx="6840856" cy="30560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건축·도시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7433" y="4365130"/>
            <a:ext cx="8477250" cy="356013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sz="2700" b="1" dirty="0">
                <a:solidFill>
                  <a:srgbClr val="000000"/>
                </a:solidFill>
              </a:rPr>
              <a:t>서구 건축이 들어오기 시작</a:t>
            </a:r>
          </a:p>
          <a:p>
            <a:pPr>
              <a:defRPr lang="ko-KR" altLang="en-US"/>
            </a:pPr>
            <a:r>
              <a:rPr lang="ko-KR" altLang="en-US" sz="2700" b="1" dirty="0">
                <a:solidFill>
                  <a:srgbClr val="000000"/>
                </a:solidFill>
              </a:rPr>
              <a:t>(학교, 역, 관청 같은 공공건물은 서양식으로 건축)</a:t>
            </a:r>
          </a:p>
          <a:p>
            <a:pPr>
              <a:buNone/>
              <a:defRPr lang="ko-KR" altLang="en-US"/>
            </a:pPr>
            <a:endParaRPr lang="ko-KR" altLang="en-US" sz="2700" b="1" dirty="0">
              <a:solidFill>
                <a:srgbClr val="000000"/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619143" y="1276743"/>
            <a:ext cx="4229100" cy="252034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26878" y="1260776"/>
            <a:ext cx="4429180" cy="25522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건축·도시 문화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685" y="3968293"/>
            <a:ext cx="8477250" cy="2596024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2700" b="1" dirty="0">
                <a:solidFill>
                  <a:srgbClr val="000000"/>
                </a:solidFill>
              </a:rPr>
              <a:t> ●서양식으로 지은 개인주택은 귀족과 고급관리</a:t>
            </a:r>
            <a:r>
              <a:rPr lang="en-US" altLang="ko-KR" sz="2700" b="1" dirty="0">
                <a:solidFill>
                  <a:srgbClr val="000000"/>
                </a:solidFill>
              </a:rPr>
              <a:t>, </a:t>
            </a:r>
            <a:r>
              <a:rPr lang="ko-KR" altLang="en-US" sz="2700" b="1" dirty="0">
                <a:solidFill>
                  <a:srgbClr val="000000"/>
                </a:solidFill>
              </a:rPr>
              <a:t>부자상인</a:t>
            </a:r>
            <a:r>
              <a:rPr lang="en-US" altLang="ko-KR" sz="2700" b="1" dirty="0">
                <a:solidFill>
                  <a:srgbClr val="000000"/>
                </a:solidFill>
              </a:rPr>
              <a:t>. </a:t>
            </a:r>
            <a:r>
              <a:rPr lang="ko-KR" altLang="en-US" sz="2700" b="1" dirty="0">
                <a:solidFill>
                  <a:srgbClr val="000000"/>
                </a:solidFill>
              </a:rPr>
              <a:t>그러나 서양식 집은 별채로 세워져 접대용 건물로 이용</a:t>
            </a:r>
            <a:endParaRPr lang="en-US" altLang="ko-KR" sz="27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sz="2700" b="1">
                <a:solidFill>
                  <a:srgbClr val="000000"/>
                </a:solidFill>
              </a:rPr>
              <a:t> </a:t>
            </a:r>
            <a:r>
              <a:rPr lang="ko-KR" altLang="en-US" sz="2700" b="1" dirty="0">
                <a:solidFill>
                  <a:srgbClr val="000000"/>
                </a:solidFill>
              </a:rPr>
              <a:t>● 서양식 주택은 집주인의 지위를 상징해 주는 존재 였으며 일반 민중과는 관계가 없었다</a:t>
            </a:r>
            <a:r>
              <a:rPr lang="en-US" altLang="ko-KR" sz="2700" b="1" dirty="0">
                <a:solidFill>
                  <a:srgbClr val="000000"/>
                </a:solidFill>
              </a:rPr>
              <a:t>.</a:t>
            </a:r>
            <a:endParaRPr lang="ko-KR" altLang="en-US" sz="2700" b="1" dirty="0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62126" y="1190247"/>
            <a:ext cx="4248531" cy="2718138"/>
          </a:xfrm>
          <a:prstGeom prst="rect">
            <a:avLst/>
          </a:prstGeom>
        </p:spPr>
      </p:pic>
      <p:pic>
        <p:nvPicPr>
          <p:cNvPr id="8" name="그림 7" descr="건물, 테이블, 실내, 방이(가) 표시된 사진&#10;&#10;자동 생성된 설명">
            <a:extLst>
              <a:ext uri="{FF2B5EF4-FFF2-40B4-BE49-F238E27FC236}">
                <a16:creationId xmlns:a16="http://schemas.microsoft.com/office/drawing/2014/main" id="{32241E49-057D-4E80-AA87-6DA0D6CB53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822" y="1190247"/>
            <a:ext cx="4104570" cy="271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42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분할">
  <a:themeElements>
    <a:clrScheme name="분할">
      <a:dk1>
        <a:srgbClr val="323232"/>
      </a:dk1>
      <a:lt1>
        <a:srgbClr val="FFFFFF"/>
      </a:lt1>
      <a:dk2>
        <a:srgbClr val="9D9C9C"/>
      </a:dk2>
      <a:lt2>
        <a:srgbClr val="F3F3F3"/>
      </a:lt2>
      <a:accent1>
        <a:srgbClr val="268BA3"/>
      </a:accent1>
      <a:accent2>
        <a:srgbClr val="86A983"/>
      </a:accent2>
      <a:accent3>
        <a:srgbClr val="9181B9"/>
      </a:accent3>
      <a:accent4>
        <a:srgbClr val="D0AED4"/>
      </a:accent4>
      <a:accent5>
        <a:srgbClr val="FEACC9"/>
      </a:accent5>
      <a:accent6>
        <a:srgbClr val="FF6957"/>
      </a:accent6>
      <a:hlink>
        <a:srgbClr val="F9F1D3"/>
      </a:hlink>
      <a:folHlink>
        <a:srgbClr val="E2CDB0"/>
      </a:folHlink>
    </a:clrScheme>
    <a:fontScheme name="분할">
      <a:majorFont>
        <a:latin typeface="Arial"/>
        <a:ea typeface="한컴 윤고딕 240"/>
        <a:cs typeface=""/>
      </a:majorFont>
      <a:minorFont>
        <a:latin typeface="Arial"/>
        <a:ea typeface="함초롬돋움"/>
        <a:cs typeface="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70000"/>
                <a:satMod val="100000"/>
              </a:schemeClr>
            </a:gs>
            <a:gs pos="100000">
              <a:schemeClr val="phClr">
                <a:shade val="2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accent1">
              <a:shade val="95000"/>
              <a:satMod val="10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432</Words>
  <Application>Microsoft Office PowerPoint</Application>
  <PresentationFormat>화면 슬라이드 쇼(4:3)</PresentationFormat>
  <Paragraphs>61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Arial</vt:lpstr>
      <vt:lpstr>Lucida Sans Unicode</vt:lpstr>
      <vt:lpstr>Wingdings</vt:lpstr>
      <vt:lpstr>분할</vt:lpstr>
      <vt:lpstr>근대 일본의 사회와 문화</vt:lpstr>
      <vt:lpstr>목차</vt:lpstr>
      <vt:lpstr>메이지 시대란</vt:lpstr>
      <vt:lpstr>메이지 시대의 문명개화</vt:lpstr>
      <vt:lpstr>교통·통신 문화 </vt:lpstr>
      <vt:lpstr>교통·통신 문화</vt:lpstr>
      <vt:lpstr>건축·도시 문화</vt:lpstr>
      <vt:lpstr>건축·도시 문화</vt:lpstr>
      <vt:lpstr>건축·도시 문화</vt:lpstr>
      <vt:lpstr>복식 문화</vt:lpstr>
      <vt:lpstr>복식 문화</vt:lpstr>
      <vt:lpstr>식문화</vt:lpstr>
      <vt:lpstr>식문화</vt:lpstr>
      <vt:lpstr>영상 자료</vt:lpstr>
      <vt:lpstr>예술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근대 일본의 사회와 문화</dc:title>
  <dc:creator>권해준</dc:creator>
  <cp:lastModifiedBy>권해준</cp:lastModifiedBy>
  <cp:revision>37</cp:revision>
  <dcterms:created xsi:type="dcterms:W3CDTF">2019-09-27T06:14:49Z</dcterms:created>
  <dcterms:modified xsi:type="dcterms:W3CDTF">2019-11-20T09:41:22Z</dcterms:modified>
</cp:coreProperties>
</file>