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8" r:id="rId5"/>
    <p:sldId id="267" r:id="rId6"/>
    <p:sldId id="270" r:id="rId7"/>
    <p:sldId id="269" r:id="rId8"/>
    <p:sldId id="273" r:id="rId9"/>
    <p:sldId id="274" r:id="rId10"/>
    <p:sldId id="272" r:id="rId11"/>
    <p:sldId id="271" r:id="rId12"/>
    <p:sldId id="276" r:id="rId13"/>
    <p:sldId id="275" r:id="rId14"/>
    <p:sldId id="278" r:id="rId15"/>
    <p:sldId id="27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lzhEC7viNi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21*01**0</a:t>
            </a: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일본어 일본학과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이 </a:t>
            </a:r>
            <a:r>
              <a:rPr lang="en-US" altLang="ko-KR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*</a:t>
            </a:r>
            <a:r>
              <a:rPr lang="ko-KR" altLang="en-US" sz="2500" dirty="0" err="1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엽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7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일반인 사이에서는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시장 경제와 금융은 불안정하고 불공평한 것이라는 인식이 퍼지고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 결국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1930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년대에 일본은 급속하게 군국주의로 치닫게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A1A8D3-C4DC-4446-8D51-95B944F0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" y="1377080"/>
            <a:ext cx="5616328" cy="4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515671" y="1960452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767868" y="2235079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1890584" y="5147441"/>
            <a:ext cx="368900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hlinkClick r:id="rId2"/>
              </a:rPr>
              <a:t>https://www.youtube.com/watch?v=lzhEC7viNiw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DE42B5B-F070-4F83-A16D-852096047641}"/>
              </a:ext>
            </a:extLst>
          </p:cNvPr>
          <p:cNvSpPr/>
          <p:nvPr/>
        </p:nvSpPr>
        <p:spPr>
          <a:xfrm>
            <a:off x="8568071" y="20293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상황에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뉴욕 월가에서 세계 규모의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침체 현상인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주식의 대폭락이 일어나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 금융 시장의 경제가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사상 최대의 공황을 맞이 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E2E934-C0A0-46A6-BDAE-77E6F4DE5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3" y="1812330"/>
            <a:ext cx="5867673" cy="32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4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자연스럽게 그 피해는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일본에게도 넘어와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무역액이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30~40%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나 감소 되는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불황을 맞게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6E0418-4E74-498B-9B00-E1CD28A6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760475"/>
            <a:ext cx="6347591" cy="42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년에 독일과 동맹국이었던 일본은 프랑스의 식민지인 인도차이나 반도를 점령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그러자 프랑스 동맹국들이 연합하여 일본에 석유등이 수입 되지 못하게 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막아버림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1CA29B1-D45E-4A8D-AFDE-BF33BD0B8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7" y="1755340"/>
            <a:ext cx="6477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300771" y="1960452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52968" y="221301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33878" y="4184245"/>
            <a:ext cx="3689001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1945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월에 원자 폭탄을 맞고 군사적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경제적으로 큰 타격을 입은 일본은 무조건 항복하게 되며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사실상 일본의 경제는 궤멸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0E624C-6F0F-4B55-8C11-08B1E43B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" y="2505665"/>
            <a:ext cx="3398735" cy="24573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144A55-A7B9-48DA-8C1B-0E7F37CD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07" y="2505665"/>
            <a:ext cx="3076131" cy="3822047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B31E2DB5-1F20-417C-A671-E0240CD68C77}"/>
              </a:ext>
            </a:extLst>
          </p:cNvPr>
          <p:cNvSpPr/>
          <p:nvPr/>
        </p:nvSpPr>
        <p:spPr>
          <a:xfrm>
            <a:off x="7322004" y="4184245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0A77195-C120-45F8-AB09-5BF27431AB78}"/>
              </a:ext>
            </a:extLst>
          </p:cNvPr>
          <p:cNvSpPr>
            <a:spLocks/>
          </p:cNvSpPr>
          <p:nvPr/>
        </p:nvSpPr>
        <p:spPr bwMode="auto">
          <a:xfrm>
            <a:off x="7574201" y="4442317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AE0717F-0EC5-48CA-AA00-EC04CAB56409}"/>
              </a:ext>
            </a:extLst>
          </p:cNvPr>
          <p:cNvSpPr/>
          <p:nvPr/>
        </p:nvSpPr>
        <p:spPr>
          <a:xfrm>
            <a:off x="8433878" y="1854873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석유등을 수입 못하게 되어 치명적인 타격을 입은 일본은 하와이 진주만에 있는 미군을 공격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9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5238" y="4355416"/>
            <a:ext cx="4981524" cy="10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감사합니다</a:t>
            </a:r>
            <a:endParaRPr lang="en-US" altLang="ko-KR" sz="5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06187" y="2024745"/>
            <a:ext cx="2582922" cy="4013199"/>
            <a:chOff x="1146628" y="1386115"/>
            <a:chExt cx="3135087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8" y="3033485"/>
              <a:ext cx="313508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000" dirty="0"/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804539" y="2024745"/>
            <a:ext cx="2582921" cy="4013199"/>
            <a:chOff x="1146629" y="1386115"/>
            <a:chExt cx="3135086" cy="4871122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경제 대공황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495559" y="2024745"/>
            <a:ext cx="2582921" cy="4013199"/>
            <a:chOff x="1146629" y="1386115"/>
            <a:chExt cx="3135086" cy="4871122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제</a:t>
              </a:r>
              <a:r>
                <a:rPr lang="en-US" altLang="ko-KR" sz="2000" dirty="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차 세계대전의 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일본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6" name="직각 삼각형 45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8E2A5B-76DF-4475-941A-3565D62461CD}"/>
              </a:ext>
            </a:extLst>
          </p:cNvPr>
          <p:cNvSpPr/>
          <p:nvPr/>
        </p:nvSpPr>
        <p:spPr>
          <a:xfrm>
            <a:off x="888060" y="3949880"/>
            <a:ext cx="280838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쇼와 시대 몰락한 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경제의 원인</a:t>
            </a:r>
            <a:endParaRPr lang="ko-KR" alt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1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세계대전을 통하여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잠시 동안 경제적 호황을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누린 일본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54C09A-6307-4BFD-8F12-300902DE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6" y="1876912"/>
            <a:ext cx="6614541" cy="39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유럽을 대신하여 면직물 등의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 상품을 아시아 시장에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판매하여 무역은 압도적인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수출 초과가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2198AB1-B45C-42B6-9C0E-D31DA14E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3" y="1491901"/>
            <a:ext cx="6301984" cy="48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세계적으로 선박의 부족으로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해운업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조선업은 호황을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누리게 되어 세계 제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위의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해운국이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B74CE8F-7180-4FEA-99DA-8938F534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" y="3310452"/>
            <a:ext cx="7442706" cy="30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2079665"/>
            <a:ext cx="368900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세계대전이 종결되자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다가온 경제 불황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42AC26-E329-49AF-9F41-CE27E7B7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" y="1745944"/>
            <a:ext cx="6471072" cy="43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 제국의 생산력 회복으로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불황이 다가왔고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일본은 그 결과 많은 실직자와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주가가 폭락하게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3B654E-9545-41B6-881C-CD2CFEFA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6" y="1429343"/>
            <a:ext cx="6643827" cy="49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경제 상황에서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관동대지진까지 일어나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도쿄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요코하마를 중심으로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상공업지대가 초토화 되었다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797A70-4B19-4579-A7FA-3DC07D49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" y="1441602"/>
            <a:ext cx="5821153" cy="50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일본 쇼와 금융공황의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결과로 예금인출 소동과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77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개의 보통은행이 도산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전체 보통은행의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문을 닫았다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7DEE5B-589A-4E5D-9383-22D710C1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" y="1322996"/>
            <a:ext cx="61912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305</Words>
  <Application>Microsoft Office PowerPoint</Application>
  <PresentationFormat>와이드스크린</PresentationFormat>
  <Paragraphs>65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Romarer</cp:lastModifiedBy>
  <cp:revision>18</cp:revision>
  <dcterms:created xsi:type="dcterms:W3CDTF">2019-06-25T04:22:36Z</dcterms:created>
  <dcterms:modified xsi:type="dcterms:W3CDTF">2019-11-20T00:45:07Z</dcterms:modified>
</cp:coreProperties>
</file>