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8" r:id="rId3"/>
    <p:sldId id="272" r:id="rId4"/>
    <p:sldId id="273" r:id="rId5"/>
    <p:sldId id="274" r:id="rId6"/>
    <p:sldId id="275" r:id="rId7"/>
    <p:sldId id="276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0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A078AE6-2775-478F-97F3-A927FB2ED4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AD21F7C-DA44-4B70-8B49-9AF8691DEE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7A145CC-D469-43EE-B468-669B9C5F3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92E9D-9D3E-4141-9BEE-EDF1A48BF7A4}" type="datetimeFigureOut">
              <a:rPr lang="ko-KR" altLang="en-US" smtClean="0"/>
              <a:t>2019-11-12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C798303-285B-4E09-9B97-CCB9C5591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AB283EC-DA2F-4853-B595-83D319A40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159B-60D2-4FCA-8EED-FBEB5DA880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2545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9D10D44-4209-4C1D-85FA-A8EE101F9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EC6D13A-1276-4016-B49E-0367DA4431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CA94DA0-0FC8-4707-AEF5-B756E68AE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92E9D-9D3E-4141-9BEE-EDF1A48BF7A4}" type="datetimeFigureOut">
              <a:rPr lang="ko-KR" altLang="en-US" smtClean="0"/>
              <a:t>2019-11-12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5E1731F-A301-4043-9A6C-E7EE17DF8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BB38C64-138C-4D24-8146-415CFBEDD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159B-60D2-4FCA-8EED-FBEB5DA880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3782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78A4508-BA87-40C4-8B3D-8E0BA56EB1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0BD4F44-358B-410C-8641-867E845F9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99A74AA-D18F-4DE2-9948-D7F01ECBD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92E9D-9D3E-4141-9BEE-EDF1A48BF7A4}" type="datetimeFigureOut">
              <a:rPr lang="ko-KR" altLang="en-US" smtClean="0"/>
              <a:t>2019-11-12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48FC44B-A15F-4FDA-9DE6-1E1EEC78C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E5380E7-C52E-4DD9-AFC1-8E984B989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159B-60D2-4FCA-8EED-FBEB5DA880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8178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6AEAA9D-8F13-45F4-8C90-D0DFDAEE3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90BF7A2-C1DE-4102-8D96-BFA4FFA19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D291401-DE3B-45C5-B95D-F7E3D2455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92E9D-9D3E-4141-9BEE-EDF1A48BF7A4}" type="datetimeFigureOut">
              <a:rPr lang="ko-KR" altLang="en-US" smtClean="0"/>
              <a:t>2019-11-12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20E7EBA-FAD6-412B-933E-CC41F14B1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164DE53-5BCB-4F6A-A916-6B419F3F8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159B-60D2-4FCA-8EED-FBEB5DA880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0605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FA955A8-9EE5-4647-8A30-BC16480B1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461E535-5D2F-4856-88DB-1B5EF2AEC8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8D58633-6CE8-4A14-ABD7-723F258F7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92E9D-9D3E-4141-9BEE-EDF1A48BF7A4}" type="datetimeFigureOut">
              <a:rPr lang="ko-KR" altLang="en-US" smtClean="0"/>
              <a:t>2019-11-12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0320204-C3E8-4F78-94F8-CEE6C5042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72AF29D-A21E-4D04-AF2F-5A2A6055F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159B-60D2-4FCA-8EED-FBEB5DA880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9800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900024D-DD84-496F-A449-3F55B95F1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CC57790-DDCE-40B3-A851-250EFF37DD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CB94B07-173E-4712-92E9-2800D7439F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614CE28-A0E1-4A68-9580-F1767DF26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92E9D-9D3E-4141-9BEE-EDF1A48BF7A4}" type="datetimeFigureOut">
              <a:rPr lang="ko-KR" altLang="en-US" smtClean="0"/>
              <a:t>2019-11-12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3EDA3EC-CD72-46EB-A48D-AD1586D78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5C78B1B-FBA0-494A-95E5-F7CC060F6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159B-60D2-4FCA-8EED-FBEB5DA880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1057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D913A9C-57A9-4B96-A7B1-1EEE472C2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DF0B61A-83CF-477F-80CC-9AE91DE17E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20C8814-FAAE-40E2-962A-0FB827400B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5CED8CA0-D467-4089-8961-7261F1C473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8379D57-3C3D-4F65-A621-CB6B2F8697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D0564CE-0D8C-4DFA-B5E7-B24FE6CA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92E9D-9D3E-4141-9BEE-EDF1A48BF7A4}" type="datetimeFigureOut">
              <a:rPr lang="ko-KR" altLang="en-US" smtClean="0"/>
              <a:t>2019-11-12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D571CBC-788D-4E0A-AB81-ADE20B335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C261DB21-9D39-42A0-8534-DE1BF90ED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159B-60D2-4FCA-8EED-FBEB5DA880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036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E47932F-D957-4ACB-8A37-DEE0A9E36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F87CAA7D-75A1-4321-A1D0-A87921CEF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92E9D-9D3E-4141-9BEE-EDF1A48BF7A4}" type="datetimeFigureOut">
              <a:rPr lang="ko-KR" altLang="en-US" smtClean="0"/>
              <a:t>2019-11-12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71F879E-3587-4A46-9419-256E3BFBD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458230C-96E4-4662-A775-5E8BA0763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159B-60D2-4FCA-8EED-FBEB5DA880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1093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A2D3AFBF-7D7E-417A-9E9E-70CC5F63D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92E9D-9D3E-4141-9BEE-EDF1A48BF7A4}" type="datetimeFigureOut">
              <a:rPr lang="ko-KR" altLang="en-US" smtClean="0"/>
              <a:t>2019-11-12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83B46B0-F4FA-4BE4-B070-B966721CC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3409BA5-EF78-45B6-AB41-82F133B38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159B-60D2-4FCA-8EED-FBEB5DA880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684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2CE99EE-955C-4145-9BFD-DD7CA0F9B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BD6896F-B022-4096-93D4-0D5A94DDC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AFA6B6B-27CD-414D-86D1-2FEA5CAF9E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750DD96-A021-4F93-B8F6-5AC54253F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92E9D-9D3E-4141-9BEE-EDF1A48BF7A4}" type="datetimeFigureOut">
              <a:rPr lang="ko-KR" altLang="en-US" smtClean="0"/>
              <a:t>2019-11-12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A3D94A8-971E-4F8F-8275-86D4B319C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703431A-F2A3-4319-8873-9512B3728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159B-60D2-4FCA-8EED-FBEB5DA880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2774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5800D62-1657-47BA-9F38-71E7715BA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93EE5500-BBCF-47C4-BFA8-63D59028A7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3B62DB1-8503-422C-B1CF-A0F125709B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692BB65-DC83-4E6C-B1FB-39D0FD488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92E9D-9D3E-4141-9BEE-EDF1A48BF7A4}" type="datetimeFigureOut">
              <a:rPr lang="ko-KR" altLang="en-US" smtClean="0"/>
              <a:t>2019-11-12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220F853-59F0-46A0-A070-F783D96A2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169FC48-B736-4E3E-9F9A-2B219B994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159B-60D2-4FCA-8EED-FBEB5DA880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572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D57338DC-D867-4041-A692-E20CBFEAB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DA4F5CE-6F5C-47C2-87AA-CC7B77C30D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7BCDF4A-0E44-4A94-8336-A198CA1F9E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92E9D-9D3E-4141-9BEE-EDF1A48BF7A4}" type="datetimeFigureOut">
              <a:rPr lang="ko-KR" altLang="en-US" smtClean="0"/>
              <a:t>2019-11-12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590E345-A2BE-45E3-B308-B53D55AB1D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999D041-EC0D-46D1-8C6F-192771646B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6159B-60D2-4FCA-8EED-FBEB5DA880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8336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387118" y="5524135"/>
            <a:ext cx="9106381" cy="454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ko-KR" alt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일</a:t>
            </a:r>
            <a:r>
              <a:rPr lang="en-US" altLang="ko-KR" dirty="0">
                <a:solidFill>
                  <a:prstClr val="black">
                    <a:lumMod val="75000"/>
                    <a:lumOff val="25000"/>
                  </a:prstClr>
                </a:solidFill>
              </a:rPr>
              <a:t>x</a:t>
            </a:r>
            <a:r>
              <a:rPr lang="ko-KR" alt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어일</a:t>
            </a:r>
            <a:r>
              <a:rPr lang="en-US" altLang="ko-KR" dirty="0">
                <a:solidFill>
                  <a:prstClr val="black">
                    <a:lumMod val="75000"/>
                    <a:lumOff val="25000"/>
                  </a:prstClr>
                </a:solidFill>
              </a:rPr>
              <a:t>xx</a:t>
            </a:r>
            <a:r>
              <a:rPr lang="ko-KR" alt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과 </a:t>
            </a:r>
            <a:r>
              <a:rPr lang="en-US" altLang="ko-KR" dirty="0">
                <a:solidFill>
                  <a:prstClr val="black">
                    <a:lumMod val="75000"/>
                    <a:lumOff val="25000"/>
                  </a:prstClr>
                </a:solidFill>
              </a:rPr>
              <a:t>21x01xx3</a:t>
            </a:r>
            <a:r>
              <a:rPr lang="ko-KR" alt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손</a:t>
            </a:r>
            <a:r>
              <a:rPr lang="en-US" altLang="ko-KR" dirty="0">
                <a:solidFill>
                  <a:prstClr val="black">
                    <a:lumMod val="75000"/>
                    <a:lumOff val="25000"/>
                  </a:prstClr>
                </a:solidFill>
              </a:rPr>
              <a:t>x</a:t>
            </a:r>
            <a:r>
              <a:rPr lang="ko-KR" alt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민</a:t>
            </a:r>
            <a:endParaRPr lang="en-US" altLang="ko-K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타원 5"/>
          <p:cNvSpPr/>
          <p:nvPr/>
        </p:nvSpPr>
        <p:spPr>
          <a:xfrm>
            <a:off x="4786041" y="1991739"/>
            <a:ext cx="2859578" cy="2859578"/>
          </a:xfrm>
          <a:prstGeom prst="ellipse">
            <a:avLst/>
          </a:prstGeom>
          <a:solidFill>
            <a:srgbClr val="ACD3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800" b="1" dirty="0">
                <a:solidFill>
                  <a:prstClr val="white"/>
                </a:solidFill>
              </a:rPr>
              <a:t>시대의</a:t>
            </a:r>
          </a:p>
        </p:txBody>
      </p:sp>
      <p:sp>
        <p:nvSpPr>
          <p:cNvPr id="9" name="타원 8"/>
          <p:cNvSpPr/>
          <p:nvPr/>
        </p:nvSpPr>
        <p:spPr>
          <a:xfrm>
            <a:off x="8147154" y="1991739"/>
            <a:ext cx="2859578" cy="2859578"/>
          </a:xfrm>
          <a:prstGeom prst="ellipse">
            <a:avLst/>
          </a:prstGeom>
          <a:solidFill>
            <a:srgbClr val="967D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800" b="1" dirty="0">
                <a:solidFill>
                  <a:prstClr val="white"/>
                </a:solidFill>
              </a:rPr>
              <a:t>일본 경제</a:t>
            </a:r>
          </a:p>
        </p:txBody>
      </p:sp>
      <p:sp>
        <p:nvSpPr>
          <p:cNvPr id="11" name="타원 10"/>
          <p:cNvSpPr/>
          <p:nvPr/>
        </p:nvSpPr>
        <p:spPr>
          <a:xfrm>
            <a:off x="1424928" y="1991739"/>
            <a:ext cx="2859578" cy="2859578"/>
          </a:xfrm>
          <a:prstGeom prst="ellipse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800" b="1" dirty="0" err="1">
                <a:solidFill>
                  <a:prstClr val="white"/>
                </a:solidFill>
              </a:rPr>
              <a:t>다이쇼</a:t>
            </a:r>
            <a:endParaRPr lang="ko-KR" altLang="en-US" sz="28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053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0" y="0"/>
            <a:ext cx="12192000" cy="1346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dist="38100" dir="5400000" algn="t" rotWithShape="0">
              <a:srgbClr val="FFC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ko-KR" altLang="en-US" sz="4800" kern="0" dirty="0">
                <a:solidFill>
                  <a:prstClr val="white"/>
                </a:solidFill>
              </a:rPr>
              <a:t>목차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13757" y="3611157"/>
            <a:ext cx="64918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3600" dirty="0">
                <a:solidFill>
                  <a:prstClr val="white">
                    <a:lumMod val="65000"/>
                  </a:prstClr>
                </a:solidFill>
                <a:cs typeface="Aharoni" panose="02010803020104030203" pitchFamily="2" charset="-79"/>
              </a:rPr>
              <a:t>2. </a:t>
            </a:r>
            <a:r>
              <a:rPr lang="ko-KR" altLang="en-US" sz="3600" dirty="0">
                <a:solidFill>
                  <a:prstClr val="white">
                    <a:lumMod val="65000"/>
                  </a:prstClr>
                </a:solidFill>
                <a:cs typeface="Aharoni" panose="02010803020104030203" pitchFamily="2" charset="-79"/>
              </a:rPr>
              <a:t>제 </a:t>
            </a:r>
            <a:r>
              <a:rPr lang="en-US" altLang="ko-KR" sz="3600" dirty="0">
                <a:solidFill>
                  <a:prstClr val="white">
                    <a:lumMod val="65000"/>
                  </a:prstClr>
                </a:solidFill>
                <a:cs typeface="Aharoni" panose="02010803020104030203" pitchFamily="2" charset="-79"/>
              </a:rPr>
              <a:t>1</a:t>
            </a:r>
            <a:r>
              <a:rPr lang="ko-KR" altLang="en-US" sz="3600" dirty="0">
                <a:solidFill>
                  <a:prstClr val="white">
                    <a:lumMod val="65000"/>
                  </a:prstClr>
                </a:solidFill>
                <a:cs typeface="Aharoni" panose="02010803020104030203" pitchFamily="2" charset="-79"/>
              </a:rPr>
              <a:t>차 세계대전과 일본경제</a:t>
            </a:r>
            <a:endParaRPr lang="en-US" altLang="ko-KR" sz="3600" dirty="0">
              <a:solidFill>
                <a:prstClr val="white">
                  <a:lumMod val="65000"/>
                </a:prstClr>
              </a:solidFill>
              <a:cs typeface="Aharoni" panose="02010803020104030203" pitchFamily="2" charset="-79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16846" y="1721985"/>
            <a:ext cx="68427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3600" dirty="0">
                <a:solidFill>
                  <a:prstClr val="white">
                    <a:lumMod val="65000"/>
                  </a:prstClr>
                </a:solidFill>
                <a:cs typeface="Aharoni" panose="02010803020104030203" pitchFamily="2" charset="-79"/>
              </a:rPr>
              <a:t>1. </a:t>
            </a:r>
            <a:r>
              <a:rPr lang="ko-KR" altLang="en-US" sz="3600" dirty="0">
                <a:solidFill>
                  <a:prstClr val="white">
                    <a:lumMod val="65000"/>
                  </a:prstClr>
                </a:solidFill>
                <a:cs typeface="Aharoni" panose="02010803020104030203" pitchFamily="2" charset="-79"/>
              </a:rPr>
              <a:t>청</a:t>
            </a:r>
            <a:r>
              <a:rPr lang="en-US" altLang="ko-KR" sz="3600" dirty="0">
                <a:solidFill>
                  <a:prstClr val="white">
                    <a:lumMod val="65000"/>
                  </a:prstClr>
                </a:solidFill>
                <a:cs typeface="Aharoni" panose="02010803020104030203" pitchFamily="2" charset="-79"/>
              </a:rPr>
              <a:t>,</a:t>
            </a:r>
            <a:r>
              <a:rPr lang="ko-KR" altLang="en-US" sz="3600" dirty="0">
                <a:solidFill>
                  <a:prstClr val="white">
                    <a:lumMod val="65000"/>
                  </a:prstClr>
                </a:solidFill>
                <a:cs typeface="Aharoni" panose="02010803020104030203" pitchFamily="2" charset="-79"/>
              </a:rPr>
              <a:t>러일전쟁 이후의 일본경제</a:t>
            </a:r>
            <a:endParaRPr lang="en-US" altLang="ko-KR" sz="3600" dirty="0">
              <a:solidFill>
                <a:prstClr val="white">
                  <a:lumMod val="65000"/>
                </a:prstClr>
              </a:solidFill>
              <a:cs typeface="Aharoni" panose="02010803020104030203" pitchFamily="2" charset="-79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13757" y="5103674"/>
            <a:ext cx="75459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3600" dirty="0">
                <a:solidFill>
                  <a:prstClr val="white">
                    <a:lumMod val="65000"/>
                  </a:prstClr>
                </a:solidFill>
                <a:cs typeface="Aharoni" panose="02010803020104030203" pitchFamily="2" charset="-79"/>
              </a:rPr>
              <a:t>3. </a:t>
            </a:r>
            <a:r>
              <a:rPr lang="ko-KR" altLang="en-US" sz="3600" dirty="0">
                <a:solidFill>
                  <a:prstClr val="white">
                    <a:lumMod val="65000"/>
                  </a:prstClr>
                </a:solidFill>
                <a:cs typeface="Aharoni" panose="02010803020104030203" pitchFamily="2" charset="-79"/>
              </a:rPr>
              <a:t>제</a:t>
            </a:r>
            <a:r>
              <a:rPr lang="en-US" altLang="ko-KR" sz="3600" dirty="0">
                <a:solidFill>
                  <a:prstClr val="white">
                    <a:lumMod val="65000"/>
                  </a:prstClr>
                </a:solidFill>
                <a:cs typeface="Aharoni" panose="02010803020104030203" pitchFamily="2" charset="-79"/>
              </a:rPr>
              <a:t> 1</a:t>
            </a:r>
            <a:r>
              <a:rPr lang="ko-KR" altLang="en-US" sz="3600" dirty="0">
                <a:solidFill>
                  <a:prstClr val="white">
                    <a:lumMod val="65000"/>
                  </a:prstClr>
                </a:solidFill>
                <a:cs typeface="Aharoni" panose="02010803020104030203" pitchFamily="2" charset="-79"/>
              </a:rPr>
              <a:t>차 세계대전 이후의 일본경제</a:t>
            </a:r>
            <a:endParaRPr lang="en-US" altLang="ko-KR" sz="3600" dirty="0">
              <a:solidFill>
                <a:prstClr val="white">
                  <a:lumMod val="65000"/>
                </a:prstClr>
              </a:solidFill>
              <a:cs typeface="Aharoni" panose="02010803020104030203" pitchFamily="2" charset="-79"/>
            </a:endParaRPr>
          </a:p>
        </p:txBody>
      </p:sp>
      <p:grpSp>
        <p:nvGrpSpPr>
          <p:cNvPr id="4" name="그룹 3"/>
          <p:cNvGrpSpPr/>
          <p:nvPr/>
        </p:nvGrpSpPr>
        <p:grpSpPr>
          <a:xfrm>
            <a:off x="0" y="3509468"/>
            <a:ext cx="12192000" cy="72000"/>
            <a:chOff x="0" y="5981020"/>
            <a:chExt cx="3001497" cy="891450"/>
          </a:xfrm>
          <a:effectLst>
            <a:outerShdw dist="63500" dir="5400000" algn="t" rotWithShape="0">
              <a:schemeClr val="bg1"/>
            </a:outerShdw>
          </a:effectLst>
        </p:grpSpPr>
        <p:sp>
          <p:nvSpPr>
            <p:cNvPr id="48" name="직사각형 47">
              <a:extLst>
                <a:ext uri="{FF2B5EF4-FFF2-40B4-BE49-F238E27FC236}">
                  <a16:creationId xmlns:a16="http://schemas.microsoft.com/office/drawing/2014/main" id="{788929DA-A5BF-4B2D-9B3F-B9AE75A077B9}"/>
                </a:ext>
              </a:extLst>
            </p:cNvPr>
            <p:cNvSpPr/>
            <p:nvPr/>
          </p:nvSpPr>
          <p:spPr>
            <a:xfrm>
              <a:off x="0" y="5995490"/>
              <a:ext cx="1000499" cy="876980"/>
            </a:xfrm>
            <a:prstGeom prst="rect">
              <a:avLst/>
            </a:prstGeom>
            <a:solidFill>
              <a:srgbClr val="ACD3CE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9" name="직사각형 48">
              <a:extLst>
                <a:ext uri="{FF2B5EF4-FFF2-40B4-BE49-F238E27FC236}">
                  <a16:creationId xmlns:a16="http://schemas.microsoft.com/office/drawing/2014/main" id="{93FA36ED-C403-4EF8-802B-8D9FCA3FEDE1}"/>
                </a:ext>
              </a:extLst>
            </p:cNvPr>
            <p:cNvSpPr/>
            <p:nvPr/>
          </p:nvSpPr>
          <p:spPr>
            <a:xfrm>
              <a:off x="2000998" y="5995490"/>
              <a:ext cx="1000499" cy="876980"/>
            </a:xfrm>
            <a:prstGeom prst="rect">
              <a:avLst/>
            </a:prstGeom>
            <a:solidFill>
              <a:srgbClr val="967D5F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50" name="직사각형 49">
              <a:extLst>
                <a:ext uri="{FF2B5EF4-FFF2-40B4-BE49-F238E27FC236}">
                  <a16:creationId xmlns:a16="http://schemas.microsoft.com/office/drawing/2014/main" id="{CB5DA746-129A-4441-A249-BD065404DF3A}"/>
                </a:ext>
              </a:extLst>
            </p:cNvPr>
            <p:cNvSpPr/>
            <p:nvPr/>
          </p:nvSpPr>
          <p:spPr>
            <a:xfrm>
              <a:off x="1000499" y="5981020"/>
              <a:ext cx="1000499" cy="876980"/>
            </a:xfrm>
            <a:prstGeom prst="rect">
              <a:avLst/>
            </a:prstGeom>
            <a:solidFill>
              <a:srgbClr val="FF9999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48275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41" y="1066890"/>
            <a:ext cx="9556757" cy="4546510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0" y="0"/>
            <a:ext cx="12192000" cy="965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dist="38100" dir="5400000" algn="t" rotWithShape="0">
              <a:srgbClr val="FFC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ko-KR" altLang="en-US" sz="4800" kern="0" dirty="0">
                <a:solidFill>
                  <a:prstClr val="white"/>
                </a:solidFill>
              </a:rPr>
              <a:t>청</a:t>
            </a:r>
            <a:r>
              <a:rPr lang="en-US" altLang="ko-KR" sz="4800" kern="0" dirty="0">
                <a:solidFill>
                  <a:prstClr val="white"/>
                </a:solidFill>
              </a:rPr>
              <a:t>-</a:t>
            </a:r>
            <a:r>
              <a:rPr lang="ko-KR" altLang="en-US" sz="4800" kern="0" dirty="0">
                <a:solidFill>
                  <a:prstClr val="white"/>
                </a:solidFill>
              </a:rPr>
              <a:t>일</a:t>
            </a:r>
            <a:r>
              <a:rPr lang="en-US" altLang="ko-KR" sz="4800" kern="0" dirty="0">
                <a:solidFill>
                  <a:prstClr val="white"/>
                </a:solidFill>
              </a:rPr>
              <a:t> </a:t>
            </a:r>
            <a:r>
              <a:rPr lang="ko-KR" altLang="en-US" sz="4800" kern="0" dirty="0" err="1">
                <a:solidFill>
                  <a:prstClr val="white"/>
                </a:solidFill>
              </a:rPr>
              <a:t>러</a:t>
            </a:r>
            <a:r>
              <a:rPr lang="en-US" altLang="ko-KR" sz="4800" kern="0" dirty="0">
                <a:solidFill>
                  <a:prstClr val="white"/>
                </a:solidFill>
              </a:rPr>
              <a:t>-</a:t>
            </a:r>
            <a:r>
              <a:rPr lang="ko-KR" altLang="en-US" sz="4800" kern="0" dirty="0">
                <a:solidFill>
                  <a:prstClr val="white"/>
                </a:solidFill>
              </a:rPr>
              <a:t>일 전쟁 이후의 일본 경제</a:t>
            </a: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1085841" y="5597557"/>
            <a:ext cx="9556757" cy="454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b="1" dirty="0">
                <a:solidFill>
                  <a:schemeClr val="accent6"/>
                </a:solidFill>
              </a:rPr>
              <a:t>승리로 인한 호황 </a:t>
            </a:r>
            <a:r>
              <a:rPr lang="en-US" altLang="ko-KR" b="1" dirty="0">
                <a:solidFill>
                  <a:schemeClr val="accent6"/>
                </a:solidFill>
              </a:rPr>
              <a:t>-&gt; </a:t>
            </a:r>
            <a:r>
              <a:rPr lang="ko-KR" altLang="en-US" b="1" dirty="0">
                <a:solidFill>
                  <a:schemeClr val="accent6"/>
                </a:solidFill>
              </a:rPr>
              <a:t>경기 활성화 </a:t>
            </a:r>
            <a:r>
              <a:rPr lang="en-US" altLang="ko-KR" b="1" dirty="0">
                <a:solidFill>
                  <a:schemeClr val="accent6"/>
                </a:solidFill>
              </a:rPr>
              <a:t>-&gt; </a:t>
            </a:r>
            <a:r>
              <a:rPr lang="ko-KR" altLang="en-US" b="1" dirty="0">
                <a:solidFill>
                  <a:schemeClr val="accent6"/>
                </a:solidFill>
              </a:rPr>
              <a:t>정부 지출 증대 </a:t>
            </a:r>
            <a:r>
              <a:rPr lang="en-US" altLang="ko-KR" b="1" dirty="0">
                <a:solidFill>
                  <a:schemeClr val="accent6"/>
                </a:solidFill>
              </a:rPr>
              <a:t>-&gt; </a:t>
            </a:r>
            <a:r>
              <a:rPr lang="ko-KR" altLang="en-US" b="1" dirty="0">
                <a:solidFill>
                  <a:schemeClr val="accent6"/>
                </a:solidFill>
              </a:rPr>
              <a:t>채무 </a:t>
            </a:r>
            <a:r>
              <a:rPr lang="ko-KR" altLang="en-US" b="1" dirty="0" err="1">
                <a:solidFill>
                  <a:schemeClr val="accent6"/>
                </a:solidFill>
              </a:rPr>
              <a:t>초과국</a:t>
            </a:r>
            <a:r>
              <a:rPr lang="ko-KR" altLang="en-US" b="1" dirty="0">
                <a:solidFill>
                  <a:schemeClr val="accent6"/>
                </a:solidFill>
              </a:rPr>
              <a:t> 전략 </a:t>
            </a:r>
          </a:p>
        </p:txBody>
      </p:sp>
    </p:spTree>
    <p:extLst>
      <p:ext uri="{BB962C8B-B14F-4D97-AF65-F5344CB8AC3E}">
        <p14:creationId xmlns:p14="http://schemas.microsoft.com/office/powerpoint/2010/main" val="2924112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그림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00" y="1507351"/>
            <a:ext cx="11239500" cy="4525963"/>
          </a:xfrm>
          <a:prstGeom prst="rect">
            <a:avLst/>
          </a:prstGeom>
        </p:spPr>
      </p:pic>
      <p:sp>
        <p:nvSpPr>
          <p:cNvPr id="19" name="직사각형 18"/>
          <p:cNvSpPr/>
          <p:nvPr/>
        </p:nvSpPr>
        <p:spPr>
          <a:xfrm>
            <a:off x="0" y="0"/>
            <a:ext cx="12192000" cy="965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dist="38100" dir="5400000" algn="t" rotWithShape="0">
              <a:srgbClr val="FFC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ko-KR" altLang="en-US" sz="4800" kern="0" dirty="0">
                <a:solidFill>
                  <a:prstClr val="white"/>
                </a:solidFill>
              </a:rPr>
              <a:t>청</a:t>
            </a:r>
            <a:r>
              <a:rPr lang="en-US" altLang="ko-KR" sz="4800" kern="0" dirty="0">
                <a:solidFill>
                  <a:prstClr val="white"/>
                </a:solidFill>
              </a:rPr>
              <a:t>.</a:t>
            </a:r>
            <a:r>
              <a:rPr lang="ko-KR" altLang="en-US" sz="4800" kern="0" dirty="0">
                <a:solidFill>
                  <a:prstClr val="white"/>
                </a:solidFill>
              </a:rPr>
              <a:t>일 </a:t>
            </a:r>
            <a:r>
              <a:rPr lang="ko-KR" altLang="en-US" sz="4800" kern="0" dirty="0" err="1">
                <a:solidFill>
                  <a:prstClr val="white"/>
                </a:solidFill>
              </a:rPr>
              <a:t>러</a:t>
            </a:r>
            <a:r>
              <a:rPr lang="en-US" altLang="ko-KR" sz="4800" kern="0" dirty="0">
                <a:solidFill>
                  <a:prstClr val="white"/>
                </a:solidFill>
              </a:rPr>
              <a:t>.</a:t>
            </a:r>
            <a:r>
              <a:rPr lang="ko-KR" altLang="en-US" sz="4800" kern="0" dirty="0">
                <a:solidFill>
                  <a:prstClr val="white"/>
                </a:solidFill>
              </a:rPr>
              <a:t>일 전쟁 이후의 일본 경제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0" y="1012857"/>
            <a:ext cx="3949700" cy="494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2000" b="1" dirty="0">
                <a:solidFill>
                  <a:srgbClr val="92D050"/>
                </a:solidFill>
              </a:rPr>
              <a:t>승전으로 차지한 식민지 운영</a:t>
            </a: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01" y="1507351"/>
            <a:ext cx="11239499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584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0637"/>
            <a:ext cx="12192000" cy="4983163"/>
          </a:xfrm>
          <a:prstGeom prst="rect">
            <a:avLst/>
          </a:prstGeom>
        </p:spPr>
      </p:pic>
      <p:sp>
        <p:nvSpPr>
          <p:cNvPr id="34" name="직사각형 33"/>
          <p:cNvSpPr/>
          <p:nvPr/>
        </p:nvSpPr>
        <p:spPr>
          <a:xfrm>
            <a:off x="0" y="0"/>
            <a:ext cx="12192000" cy="965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dist="38100" dir="5400000" algn="t" rotWithShape="0">
              <a:srgbClr val="FFC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ko-KR" altLang="en-US" sz="4800" kern="0" dirty="0">
                <a:solidFill>
                  <a:prstClr val="white"/>
                </a:solidFill>
              </a:rPr>
              <a:t>제 </a:t>
            </a:r>
            <a:r>
              <a:rPr lang="en-US" altLang="ko-KR" sz="4800" kern="0" dirty="0">
                <a:solidFill>
                  <a:prstClr val="white"/>
                </a:solidFill>
              </a:rPr>
              <a:t>1</a:t>
            </a:r>
            <a:r>
              <a:rPr lang="ko-KR" altLang="en-US" sz="4800" kern="0" dirty="0">
                <a:solidFill>
                  <a:prstClr val="white"/>
                </a:solidFill>
              </a:rPr>
              <a:t>차 세계대전과 일본경제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0637"/>
            <a:ext cx="12192000" cy="4614863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12192000" cy="5130800"/>
          </a:xfrm>
          <a:prstGeom prst="rect">
            <a:avLst/>
          </a:prstGeom>
        </p:spPr>
      </p:pic>
      <p:sp>
        <p:nvSpPr>
          <p:cNvPr id="29" name="직사각형 28">
            <a:extLst>
              <a:ext uri="{FF2B5EF4-FFF2-40B4-BE49-F238E27FC236}">
                <a16:creationId xmlns:a16="http://schemas.microsoft.com/office/drawing/2014/main" id="{C7CFB752-0B60-48FD-B459-664791D37EDC}"/>
              </a:ext>
            </a:extLst>
          </p:cNvPr>
          <p:cNvSpPr/>
          <p:nvPr/>
        </p:nvSpPr>
        <p:spPr>
          <a:xfrm>
            <a:off x="-114300" y="6273800"/>
            <a:ext cx="12166436" cy="494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schemeClr val="accent6"/>
                </a:solidFill>
              </a:rPr>
              <a:t>1</a:t>
            </a:r>
            <a:r>
              <a:rPr lang="ko-KR" altLang="en-US" sz="2000" b="1" dirty="0">
                <a:solidFill>
                  <a:schemeClr val="accent6"/>
                </a:solidFill>
              </a:rPr>
              <a:t>차 세계대전으로 인한 전후 특수효과와 전후 공황</a:t>
            </a:r>
            <a:r>
              <a:rPr lang="en-US" altLang="ko-KR" sz="2000" b="1" dirty="0">
                <a:solidFill>
                  <a:schemeClr val="accent6"/>
                </a:solidFill>
              </a:rPr>
              <a:t>, </a:t>
            </a:r>
            <a:r>
              <a:rPr lang="ko-KR" altLang="en-US" sz="2000" b="1" dirty="0">
                <a:solidFill>
                  <a:schemeClr val="accent6"/>
                </a:solidFill>
              </a:rPr>
              <a:t>그리고 산업혁명</a:t>
            </a:r>
          </a:p>
        </p:txBody>
      </p:sp>
    </p:spTree>
    <p:extLst>
      <p:ext uri="{BB962C8B-B14F-4D97-AF65-F5344CB8AC3E}">
        <p14:creationId xmlns:p14="http://schemas.microsoft.com/office/powerpoint/2010/main" val="3505656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직사각형 72"/>
          <p:cNvSpPr/>
          <p:nvPr/>
        </p:nvSpPr>
        <p:spPr>
          <a:xfrm>
            <a:off x="0" y="0"/>
            <a:ext cx="12192000" cy="965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dist="38100" dir="5400000" algn="t" rotWithShape="0">
              <a:srgbClr val="FFC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ko-KR" altLang="en-US" sz="4800" kern="0" dirty="0">
                <a:solidFill>
                  <a:prstClr val="white"/>
                </a:solidFill>
              </a:rPr>
              <a:t>제 </a:t>
            </a:r>
            <a:r>
              <a:rPr lang="en-US" altLang="ko-KR" sz="4800" kern="0" dirty="0">
                <a:solidFill>
                  <a:prstClr val="white"/>
                </a:solidFill>
              </a:rPr>
              <a:t>1</a:t>
            </a:r>
            <a:r>
              <a:rPr lang="ko-KR" altLang="en-US" sz="4800" kern="0" dirty="0">
                <a:solidFill>
                  <a:prstClr val="white"/>
                </a:solidFill>
              </a:rPr>
              <a:t>차 세계대전 이후의 일본 경제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6500"/>
            <a:ext cx="12192000" cy="464820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6500"/>
            <a:ext cx="12192000" cy="4648200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6500"/>
            <a:ext cx="12192000" cy="4716783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206499"/>
            <a:ext cx="12191999" cy="471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093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직사각형 110">
            <a:extLst>
              <a:ext uri="{FF2B5EF4-FFF2-40B4-BE49-F238E27FC236}">
                <a16:creationId xmlns:a16="http://schemas.microsoft.com/office/drawing/2014/main" id="{8E46B02D-66F3-495A-BE76-8FA2A68509CF}"/>
              </a:ext>
            </a:extLst>
          </p:cNvPr>
          <p:cNvSpPr/>
          <p:nvPr/>
        </p:nvSpPr>
        <p:spPr>
          <a:xfrm>
            <a:off x="254001" y="3275606"/>
            <a:ext cx="11938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4000" b="1" dirty="0">
                <a:solidFill>
                  <a:prstClr val="white">
                    <a:lumMod val="50000"/>
                  </a:prstClr>
                </a:solidFill>
              </a:rPr>
              <a:t>감사합니다</a:t>
            </a:r>
            <a:r>
              <a:rPr lang="en-US" altLang="ko-KR" sz="4000" b="1" dirty="0">
                <a:solidFill>
                  <a:prstClr val="white">
                    <a:lumMod val="50000"/>
                  </a:prstClr>
                </a:solidFill>
              </a:rPr>
              <a:t>!</a:t>
            </a:r>
          </a:p>
        </p:txBody>
      </p:sp>
      <p:sp>
        <p:nvSpPr>
          <p:cNvPr id="113" name="직사각형 112"/>
          <p:cNvSpPr/>
          <p:nvPr/>
        </p:nvSpPr>
        <p:spPr>
          <a:xfrm>
            <a:off x="0" y="0"/>
            <a:ext cx="12192000" cy="965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dist="38100" dir="5400000" algn="t" rotWithShape="0">
              <a:srgbClr val="FFC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endParaRPr lang="ko-KR" altLang="en-US" sz="4800" kern="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02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</Words>
  <Application>Microsoft Office PowerPoint</Application>
  <PresentationFormat>와이드스크린</PresentationFormat>
  <Paragraphs>16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0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</dc:creator>
  <cp:lastModifiedBy>A</cp:lastModifiedBy>
  <cp:revision>1</cp:revision>
  <dcterms:created xsi:type="dcterms:W3CDTF">2019-11-11T18:56:08Z</dcterms:created>
  <dcterms:modified xsi:type="dcterms:W3CDTF">2019-11-11T18:56:19Z</dcterms:modified>
</cp:coreProperties>
</file>