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0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866A28-BF59-4780-A8D5-BE263EBAC8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564469D-60A4-44FA-802C-CB6BA71953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2445C61-3CC3-4AB5-9147-9449B98B3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5DB98-A53A-4CCC-A584-62FBC983DD66}" type="datetimeFigureOut">
              <a:rPr lang="ko-KR" altLang="en-US" smtClean="0"/>
              <a:t>2019-11-12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C18F4F4-3F7C-487A-84BB-E14CA7251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2EB8334-D144-40AD-B3A7-FBA552F54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FB8D6-5275-4CE3-9B9A-8091DF7AD2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1567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6D56BFA-AFF3-4CE5-8086-764404303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F0A204B-C45A-447F-8B8A-6F5097BF0E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7FF2B42-B672-41D8-8AB7-06ED0BC6A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5DB98-A53A-4CCC-A584-62FBC983DD66}" type="datetimeFigureOut">
              <a:rPr lang="ko-KR" altLang="en-US" smtClean="0"/>
              <a:t>2019-11-12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CD9C523-385A-4FF3-AFB9-CDD0EBE4D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0B759CD-8711-4144-B19C-1258BD023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FB8D6-5275-4CE3-9B9A-8091DF7AD2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3314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5CD90B60-E80E-458D-97C6-EE101CB673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FC354C1-3BCC-40B8-AF63-314FFB833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23D2BCD-DBF2-4273-807C-BB6F53B87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5DB98-A53A-4CCC-A584-62FBC983DD66}" type="datetimeFigureOut">
              <a:rPr lang="ko-KR" altLang="en-US" smtClean="0"/>
              <a:t>2019-11-12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5511214-9131-48D6-9781-CFF4E143C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136455A-CF6E-444B-9B02-2564F1BD9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FB8D6-5275-4CE3-9B9A-8091DF7AD2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2821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4FA308D-948B-4EF8-8C1A-27B3FBA31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CFDF1C2-5288-49ED-9010-099C9AD2A4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558514B-7D9C-4453-91EA-85629F797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5DB98-A53A-4CCC-A584-62FBC983DD66}" type="datetimeFigureOut">
              <a:rPr lang="ko-KR" altLang="en-US" smtClean="0"/>
              <a:t>2019-11-12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CD6928A-6B9D-4BC0-8A26-443B0AB90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684CE85-073B-4D4D-8C4C-6B2819167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FB8D6-5275-4CE3-9B9A-8091DF7AD2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7760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64218E-1C1D-46AA-9C35-63E19F406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3DAB881-51AB-4CD7-83A2-B9C3FA634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0A8CC28-9F98-4847-9E2D-9DDAE2D02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5DB98-A53A-4CCC-A584-62FBC983DD66}" type="datetimeFigureOut">
              <a:rPr lang="ko-KR" altLang="en-US" smtClean="0"/>
              <a:t>2019-11-12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397754-060D-40E5-9542-FF7BCA2F6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E4AB934-C86A-47F3-9585-804E0416A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FB8D6-5275-4CE3-9B9A-8091DF7AD2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3768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1E7E586-E6C1-4C08-8CCE-A21FCDF21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EA46D98-5F71-4678-9A18-F82AD62AAE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A1A39F6-8202-47ED-BCAE-331C6E1575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0A90E3E-F110-475B-9B9C-9FE26A610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5DB98-A53A-4CCC-A584-62FBC983DD66}" type="datetimeFigureOut">
              <a:rPr lang="ko-KR" altLang="en-US" smtClean="0"/>
              <a:t>2019-11-12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A94BA0A-55E4-4287-9656-885F7F36F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2D38863-965A-432F-9C70-3D3830617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FB8D6-5275-4CE3-9B9A-8091DF7AD2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9325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FFFD5C7-3056-441D-87ED-BCED4A91E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2E465DE-2434-4D35-A472-AE1835FB7C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BF3F4A8-F5D2-4A3E-910E-8B3CD2BD6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F2851BA7-3B1C-4B76-B60F-67EC6D2E9D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5B54093-B342-4F98-BE5F-BCB0F01730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AC2B3A4-A220-42AD-A521-B8D829735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5DB98-A53A-4CCC-A584-62FBC983DD66}" type="datetimeFigureOut">
              <a:rPr lang="ko-KR" altLang="en-US" smtClean="0"/>
              <a:t>2019-11-12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2E317D56-0942-4E46-8614-43C40DA8F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68E6FB6-BB9A-4A25-984C-DD4C89B80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FB8D6-5275-4CE3-9B9A-8091DF7AD2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9546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5152CFE-600B-4054-999A-F908C18DA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971425F-6FD2-4666-9207-CA422FDC9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5DB98-A53A-4CCC-A584-62FBC983DD66}" type="datetimeFigureOut">
              <a:rPr lang="ko-KR" altLang="en-US" smtClean="0"/>
              <a:t>2019-11-12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FB5FF14-E58B-43EB-A39C-5D043E053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B6955C59-0DF8-4ABB-BEAF-4BBD6AF5A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FB8D6-5275-4CE3-9B9A-8091DF7AD2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3672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32E1EBD-8E34-4899-9710-2ECFC2339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5DB98-A53A-4CCC-A584-62FBC983DD66}" type="datetimeFigureOut">
              <a:rPr lang="ko-KR" altLang="en-US" smtClean="0"/>
              <a:t>2019-11-12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70ED4A24-8150-4289-A676-60E3130F8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00A74F6-4BC5-44A1-A89F-4721DF3AF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FB8D6-5275-4CE3-9B9A-8091DF7AD2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790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1AA747C-298B-4857-8D41-623675F61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F06C50F-A3A3-4B9D-8C68-5C6E6E850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406380D-A87D-4519-B734-810A70ED0F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85AEF15-2DC3-42A2-BEC0-52401F10D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5DB98-A53A-4CCC-A584-62FBC983DD66}" type="datetimeFigureOut">
              <a:rPr lang="ko-KR" altLang="en-US" smtClean="0"/>
              <a:t>2019-11-12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F1AE029-EBB5-43A0-971E-2113FD376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F1712DF-6EA7-4AA1-BD57-EF5578EC4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FB8D6-5275-4CE3-9B9A-8091DF7AD2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525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923E9CB-61F0-4E3B-BF51-49A263AA7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9B8F9ADB-833C-4ABA-8B06-80B244C37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913646B-B5CB-4C9A-8125-D2F6041263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0E608F4-AD5C-49F0-81CA-914647472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5DB98-A53A-4CCC-A584-62FBC983DD66}" type="datetimeFigureOut">
              <a:rPr lang="ko-KR" altLang="en-US" smtClean="0"/>
              <a:t>2019-11-12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EF59441-193E-43E6-9ABC-2A53FD347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D9F1530-8B01-49F8-A688-BED324D2E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FB8D6-5275-4CE3-9B9A-8091DF7AD2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1341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9DF27DF-500E-41C4-B046-673870E2C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6D0189B-1822-4C74-B0B1-8020B0008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E206A5B-B94F-4555-A217-17121B5246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5DB98-A53A-4CCC-A584-62FBC983DD66}" type="datetimeFigureOut">
              <a:rPr lang="ko-KR" altLang="en-US" smtClean="0"/>
              <a:t>2019-11-12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1523DFC-5651-4B29-ABFA-13BAEC00B5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4F04CC9-D819-4637-975B-423349FF8D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FB8D6-5275-4CE3-9B9A-8091DF7AD2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0004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co.kr/url?sa=i&amp;rct=j&amp;q=&amp;esrc=s&amp;source=images&amp;cd=&amp;ved=2ahUKEwifyce25PPkAhWXM94KHYMyC2gQjRx6BAgBEAQ&amp;url=http://www.google.co.kr/url?sa=i&amp;rct=j&amp;q=&amp;esrc=s&amp;source=images&amp;cd=&amp;ved=&amp;url=http%3A%2F%2Fm.blog.naver.com%2Fwavetek%2F70184310627&amp;psig=AOvVaw3oH0sMBAS1pn2pu1kdOwEd&amp;ust=1569769275299534&amp;psig=AOvVaw3oH0sMBAS1pn2pu1kdOwEd&amp;ust=156976927529953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ser-pc\Desktop\videoplayback.mp4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s://www.google.co.kr/url?sa=i&amp;rct=j&amp;q=&amp;esrc=s&amp;source=images&amp;cd=&amp;ved=2ahUKEwiIsZ7uoPPkAhVEBKYKHbq8A9gQjRx6BAgBEAQ&amp;url=https://ko.wikipedia.org/wiki/%EC%9D%BC%EB%B3%B8%EC%9D%98_%ED%95%AD%EB%B3%B5&amp;psig=AOvVaw0JvBO525pTBzUkFNBM1BJF&amp;ust=1569751031317654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hyperlink" Target="https://www.google.co.kr/url?sa=i&amp;rct=j&amp;q=&amp;esrc=s&amp;source=images&amp;cd=&amp;ved=2ahUKEwj1svTEoPPkAhXWxosBHay2AYAQjRx6BAgBEAQ&amp;url=https://www.pinterest.ca/pin/396246467198066590/&amp;psig=AOvVaw0JvBO525pTBzUkFNBM1BJF&amp;ust=1569751031317654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0" y="0"/>
            <a:ext cx="12192000" cy="375999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dist="38100" dir="5400000" algn="t" rotWithShape="0">
              <a:srgbClr val="FFC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ko-KR" altLang="en-US" sz="6000" kern="0" dirty="0">
                <a:solidFill>
                  <a:prstClr val="white"/>
                </a:solidFill>
                <a:latin typeface="Noto Sans Korean Bold" pitchFamily="50" charset="-127"/>
                <a:ea typeface="Noto Sans Korean Bold" pitchFamily="50" charset="-127"/>
              </a:rPr>
              <a:t>쇼와</a:t>
            </a:r>
            <a:r>
              <a:rPr lang="ko-KR" altLang="en-US" sz="2000" kern="0" dirty="0">
                <a:solidFill>
                  <a:prstClr val="white"/>
                </a:solidFill>
                <a:latin typeface="Noto Sans Korean Bold" pitchFamily="50" charset="-127"/>
                <a:ea typeface="Noto Sans Korean Bold" pitchFamily="50" charset="-127"/>
              </a:rPr>
              <a:t> </a:t>
            </a:r>
            <a:r>
              <a:rPr lang="ko-KR" altLang="en-US" sz="6000" kern="0" dirty="0">
                <a:solidFill>
                  <a:prstClr val="white"/>
                </a:solidFill>
                <a:latin typeface="Noto Sans Korean Bold" pitchFamily="50" charset="-127"/>
                <a:ea typeface="Noto Sans Korean Bold" pitchFamily="50" charset="-127"/>
              </a:rPr>
              <a:t>전기</a:t>
            </a:r>
            <a:r>
              <a:rPr lang="ko-KR" altLang="en-US" sz="2000" kern="0" dirty="0">
                <a:solidFill>
                  <a:prstClr val="white"/>
                </a:solidFill>
                <a:latin typeface="Noto Sans Korean Bold" pitchFamily="50" charset="-127"/>
                <a:ea typeface="Noto Sans Korean Bold" pitchFamily="50" charset="-127"/>
              </a:rPr>
              <a:t> </a:t>
            </a:r>
            <a:r>
              <a:rPr lang="ko-KR" altLang="en-US" sz="6000" kern="0" dirty="0">
                <a:solidFill>
                  <a:prstClr val="white"/>
                </a:solidFill>
                <a:latin typeface="Noto Sans Korean Bold" pitchFamily="50" charset="-127"/>
                <a:ea typeface="Noto Sans Korean Bold" pitchFamily="50" charset="-127"/>
              </a:rPr>
              <a:t>정치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769781" y="5159451"/>
            <a:ext cx="2711356" cy="956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21****83</a:t>
            </a:r>
          </a:p>
          <a:p>
            <a:pPr algn="ctr">
              <a:lnSpc>
                <a:spcPct val="150000"/>
              </a:lnSpc>
            </a:pPr>
            <a:r>
              <a:rPr lang="ko-KR" altLang="en-US" sz="2000" b="1" dirty="0">
                <a:solidFill>
                  <a:prstClr val="black">
                    <a:lumMod val="65000"/>
                    <a:lumOff val="35000"/>
                  </a:prstClr>
                </a:solidFill>
                <a:cs typeface="Aharoni" panose="02010803020104030203" pitchFamily="2" charset="-79"/>
              </a:rPr>
              <a:t>이주</a:t>
            </a:r>
            <a:r>
              <a:rPr lang="en-US" altLang="ko-KR" sz="2000" b="1" dirty="0">
                <a:solidFill>
                  <a:prstClr val="black">
                    <a:lumMod val="65000"/>
                    <a:lumOff val="35000"/>
                  </a:prstClr>
                </a:solidFill>
                <a:cs typeface="Aharoni" panose="02010803020104030203" pitchFamily="2" charset="-79"/>
              </a:rPr>
              <a:t>*</a:t>
            </a:r>
            <a:endParaRPr lang="en-US" altLang="ko-KR" sz="2000" dirty="0">
              <a:solidFill>
                <a:prstClr val="white">
                  <a:lumMod val="65000"/>
                </a:prstClr>
              </a:solidFill>
              <a:cs typeface="Aharoni" panose="02010803020104030203" pitchFamily="2" charset="-79"/>
            </a:endParaRPr>
          </a:p>
        </p:txBody>
      </p:sp>
      <p:grpSp>
        <p:nvGrpSpPr>
          <p:cNvPr id="4" name="그룹 3"/>
          <p:cNvGrpSpPr/>
          <p:nvPr/>
        </p:nvGrpSpPr>
        <p:grpSpPr>
          <a:xfrm>
            <a:off x="0" y="3746534"/>
            <a:ext cx="12192000" cy="72000"/>
            <a:chOff x="0" y="5981020"/>
            <a:chExt cx="3001497" cy="891450"/>
          </a:xfrm>
          <a:effectLst>
            <a:outerShdw dist="63500" dir="5400000" algn="t" rotWithShape="0">
              <a:schemeClr val="bg1"/>
            </a:outerShdw>
          </a:effectLst>
        </p:grpSpPr>
        <p:sp>
          <p:nvSpPr>
            <p:cNvPr id="48" name="직사각형 47">
              <a:extLst>
                <a:ext uri="{FF2B5EF4-FFF2-40B4-BE49-F238E27FC236}">
                  <a16:creationId xmlns:a16="http://schemas.microsoft.com/office/drawing/2014/main" id="{788929DA-A5BF-4B2D-9B3F-B9AE75A077B9}"/>
                </a:ext>
              </a:extLst>
            </p:cNvPr>
            <p:cNvSpPr/>
            <p:nvPr/>
          </p:nvSpPr>
          <p:spPr>
            <a:xfrm>
              <a:off x="0" y="5995490"/>
              <a:ext cx="1000499" cy="876980"/>
            </a:xfrm>
            <a:prstGeom prst="rect">
              <a:avLst/>
            </a:prstGeom>
            <a:solidFill>
              <a:srgbClr val="ACD3CE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9" name="직사각형 48">
              <a:extLst>
                <a:ext uri="{FF2B5EF4-FFF2-40B4-BE49-F238E27FC236}">
                  <a16:creationId xmlns:a16="http://schemas.microsoft.com/office/drawing/2014/main" id="{93FA36ED-C403-4EF8-802B-8D9FCA3FEDE1}"/>
                </a:ext>
              </a:extLst>
            </p:cNvPr>
            <p:cNvSpPr/>
            <p:nvPr/>
          </p:nvSpPr>
          <p:spPr>
            <a:xfrm>
              <a:off x="2000998" y="5995490"/>
              <a:ext cx="1000499" cy="876980"/>
            </a:xfrm>
            <a:prstGeom prst="rect">
              <a:avLst/>
            </a:prstGeom>
            <a:solidFill>
              <a:srgbClr val="967D5F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50" name="직사각형 49">
              <a:extLst>
                <a:ext uri="{FF2B5EF4-FFF2-40B4-BE49-F238E27FC236}">
                  <a16:creationId xmlns:a16="http://schemas.microsoft.com/office/drawing/2014/main" id="{CB5DA746-129A-4441-A249-BD065404DF3A}"/>
                </a:ext>
              </a:extLst>
            </p:cNvPr>
            <p:cNvSpPr/>
            <p:nvPr/>
          </p:nvSpPr>
          <p:spPr>
            <a:xfrm>
              <a:off x="1000499" y="5981020"/>
              <a:ext cx="1000499" cy="876980"/>
            </a:xfrm>
            <a:prstGeom prst="rect">
              <a:avLst/>
            </a:prstGeom>
            <a:solidFill>
              <a:srgbClr val="FF9999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77157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이등변 삼각형 41">
            <a:extLst>
              <a:ext uri="{FF2B5EF4-FFF2-40B4-BE49-F238E27FC236}">
                <a16:creationId xmlns:a16="http://schemas.microsoft.com/office/drawing/2014/main" id="{8508ED4D-261C-44A9-B931-6A6225E181D7}"/>
              </a:ext>
            </a:extLst>
          </p:cNvPr>
          <p:cNvSpPr/>
          <p:nvPr/>
        </p:nvSpPr>
        <p:spPr>
          <a:xfrm rot="13132709">
            <a:off x="9065731" y="5593425"/>
            <a:ext cx="491501" cy="924353"/>
          </a:xfrm>
          <a:prstGeom prst="triangle">
            <a:avLst>
              <a:gd name="adj" fmla="val 55240"/>
            </a:avLst>
          </a:prstGeom>
          <a:solidFill>
            <a:srgbClr val="967D5F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3" name="자유형: 도형 4">
            <a:extLst>
              <a:ext uri="{FF2B5EF4-FFF2-40B4-BE49-F238E27FC236}">
                <a16:creationId xmlns:a16="http://schemas.microsoft.com/office/drawing/2014/main" id="{5598D439-A589-43F9-813A-B2D593F365DA}"/>
              </a:ext>
            </a:extLst>
          </p:cNvPr>
          <p:cNvSpPr/>
          <p:nvPr/>
        </p:nvSpPr>
        <p:spPr>
          <a:xfrm>
            <a:off x="991672" y="1312092"/>
            <a:ext cx="9879527" cy="1233029"/>
          </a:xfrm>
          <a:custGeom>
            <a:avLst/>
            <a:gdLst>
              <a:gd name="connsiteX0" fmla="*/ 1112122 w 9128244"/>
              <a:gd name="connsiteY0" fmla="*/ 76200 h 1930400"/>
              <a:gd name="connsiteX1" fmla="*/ 2737722 w 9128244"/>
              <a:gd name="connsiteY1" fmla="*/ 0 h 1930400"/>
              <a:gd name="connsiteX2" fmla="*/ 5976222 w 9128244"/>
              <a:gd name="connsiteY2" fmla="*/ 25400 h 1930400"/>
              <a:gd name="connsiteX3" fmla="*/ 8478122 w 9128244"/>
              <a:gd name="connsiteY3" fmla="*/ 38100 h 1930400"/>
              <a:gd name="connsiteX4" fmla="*/ 8909922 w 9128244"/>
              <a:gd name="connsiteY4" fmla="*/ 63500 h 1930400"/>
              <a:gd name="connsiteX5" fmla="*/ 9075022 w 9128244"/>
              <a:gd name="connsiteY5" fmla="*/ 292100 h 1930400"/>
              <a:gd name="connsiteX6" fmla="*/ 9125822 w 9128244"/>
              <a:gd name="connsiteY6" fmla="*/ 1257300 h 1930400"/>
              <a:gd name="connsiteX7" fmla="*/ 9011522 w 9128244"/>
              <a:gd name="connsiteY7" fmla="*/ 1841500 h 1930400"/>
              <a:gd name="connsiteX8" fmla="*/ 8452722 w 9128244"/>
              <a:gd name="connsiteY8" fmla="*/ 1917700 h 1930400"/>
              <a:gd name="connsiteX9" fmla="*/ 6496922 w 9128244"/>
              <a:gd name="connsiteY9" fmla="*/ 1879600 h 1930400"/>
              <a:gd name="connsiteX10" fmla="*/ 3067922 w 9128244"/>
              <a:gd name="connsiteY10" fmla="*/ 1854200 h 1930400"/>
              <a:gd name="connsiteX11" fmla="*/ 1391522 w 9128244"/>
              <a:gd name="connsiteY11" fmla="*/ 1930400 h 1930400"/>
              <a:gd name="connsiteX12" fmla="*/ 299322 w 9128244"/>
              <a:gd name="connsiteY12" fmla="*/ 1854200 h 1930400"/>
              <a:gd name="connsiteX13" fmla="*/ 19922 w 9128244"/>
              <a:gd name="connsiteY13" fmla="*/ 1524000 h 1930400"/>
              <a:gd name="connsiteX14" fmla="*/ 83422 w 9128244"/>
              <a:gd name="connsiteY14" fmla="*/ 1028700 h 1930400"/>
              <a:gd name="connsiteX15" fmla="*/ 7222 w 9128244"/>
              <a:gd name="connsiteY15" fmla="*/ 469900 h 1930400"/>
              <a:gd name="connsiteX16" fmla="*/ 299322 w 9128244"/>
              <a:gd name="connsiteY16" fmla="*/ 114300 h 1930400"/>
              <a:gd name="connsiteX17" fmla="*/ 1264522 w 9128244"/>
              <a:gd name="connsiteY17" fmla="*/ 101600 h 1930400"/>
              <a:gd name="connsiteX18" fmla="*/ 1112122 w 9128244"/>
              <a:gd name="connsiteY18" fmla="*/ 76200 h 1930400"/>
              <a:gd name="connsiteX0" fmla="*/ 1112122 w 9128244"/>
              <a:gd name="connsiteY0" fmla="*/ 76200 h 1930400"/>
              <a:gd name="connsiteX1" fmla="*/ 2737722 w 9128244"/>
              <a:gd name="connsiteY1" fmla="*/ 0 h 1930400"/>
              <a:gd name="connsiteX2" fmla="*/ 5976222 w 9128244"/>
              <a:gd name="connsiteY2" fmla="*/ 25400 h 1930400"/>
              <a:gd name="connsiteX3" fmla="*/ 8478122 w 9128244"/>
              <a:gd name="connsiteY3" fmla="*/ 38100 h 1930400"/>
              <a:gd name="connsiteX4" fmla="*/ 8909922 w 9128244"/>
              <a:gd name="connsiteY4" fmla="*/ 63500 h 1930400"/>
              <a:gd name="connsiteX5" fmla="*/ 9075022 w 9128244"/>
              <a:gd name="connsiteY5" fmla="*/ 292100 h 1930400"/>
              <a:gd name="connsiteX6" fmla="*/ 9125822 w 9128244"/>
              <a:gd name="connsiteY6" fmla="*/ 1257300 h 1930400"/>
              <a:gd name="connsiteX7" fmla="*/ 9011522 w 9128244"/>
              <a:gd name="connsiteY7" fmla="*/ 1841500 h 1930400"/>
              <a:gd name="connsiteX8" fmla="*/ 8452722 w 9128244"/>
              <a:gd name="connsiteY8" fmla="*/ 1917700 h 1930400"/>
              <a:gd name="connsiteX9" fmla="*/ 6496922 w 9128244"/>
              <a:gd name="connsiteY9" fmla="*/ 1879600 h 1930400"/>
              <a:gd name="connsiteX10" fmla="*/ 3067922 w 9128244"/>
              <a:gd name="connsiteY10" fmla="*/ 1854200 h 1930400"/>
              <a:gd name="connsiteX11" fmla="*/ 1391522 w 9128244"/>
              <a:gd name="connsiteY11" fmla="*/ 1930400 h 1930400"/>
              <a:gd name="connsiteX12" fmla="*/ 299322 w 9128244"/>
              <a:gd name="connsiteY12" fmla="*/ 1854200 h 1930400"/>
              <a:gd name="connsiteX13" fmla="*/ 19922 w 9128244"/>
              <a:gd name="connsiteY13" fmla="*/ 1524000 h 1930400"/>
              <a:gd name="connsiteX14" fmla="*/ 83422 w 9128244"/>
              <a:gd name="connsiteY14" fmla="*/ 1028700 h 1930400"/>
              <a:gd name="connsiteX15" fmla="*/ 7222 w 9128244"/>
              <a:gd name="connsiteY15" fmla="*/ 469900 h 1930400"/>
              <a:gd name="connsiteX16" fmla="*/ 299322 w 9128244"/>
              <a:gd name="connsiteY16" fmla="*/ 114300 h 1930400"/>
              <a:gd name="connsiteX17" fmla="*/ 878759 w 9128244"/>
              <a:gd name="connsiteY17" fmla="*/ 77787 h 1930400"/>
              <a:gd name="connsiteX18" fmla="*/ 1112122 w 9128244"/>
              <a:gd name="connsiteY18" fmla="*/ 76200 h 193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128244" h="1930400">
                <a:moveTo>
                  <a:pt x="1112122" y="76200"/>
                </a:moveTo>
                <a:cubicBezTo>
                  <a:pt x="1519580" y="42333"/>
                  <a:pt x="2737722" y="0"/>
                  <a:pt x="2737722" y="0"/>
                </a:cubicBezTo>
                <a:lnTo>
                  <a:pt x="5976222" y="25400"/>
                </a:lnTo>
                <a:lnTo>
                  <a:pt x="8478122" y="38100"/>
                </a:lnTo>
                <a:cubicBezTo>
                  <a:pt x="8967072" y="44450"/>
                  <a:pt x="8810439" y="21167"/>
                  <a:pt x="8909922" y="63500"/>
                </a:cubicBezTo>
                <a:cubicBezTo>
                  <a:pt x="9009405" y="105833"/>
                  <a:pt x="9039039" y="93133"/>
                  <a:pt x="9075022" y="292100"/>
                </a:cubicBezTo>
                <a:cubicBezTo>
                  <a:pt x="9111005" y="491067"/>
                  <a:pt x="9136405" y="999067"/>
                  <a:pt x="9125822" y="1257300"/>
                </a:cubicBezTo>
                <a:cubicBezTo>
                  <a:pt x="9115239" y="1515533"/>
                  <a:pt x="9123705" y="1731433"/>
                  <a:pt x="9011522" y="1841500"/>
                </a:cubicBezTo>
                <a:cubicBezTo>
                  <a:pt x="8899339" y="1951567"/>
                  <a:pt x="8452722" y="1917700"/>
                  <a:pt x="8452722" y="1917700"/>
                </a:cubicBezTo>
                <a:lnTo>
                  <a:pt x="6496922" y="1879600"/>
                </a:lnTo>
                <a:lnTo>
                  <a:pt x="3067922" y="1854200"/>
                </a:lnTo>
                <a:cubicBezTo>
                  <a:pt x="2217022" y="1862667"/>
                  <a:pt x="1852955" y="1930400"/>
                  <a:pt x="1391522" y="1930400"/>
                </a:cubicBezTo>
                <a:cubicBezTo>
                  <a:pt x="930089" y="1930400"/>
                  <a:pt x="527922" y="1921933"/>
                  <a:pt x="299322" y="1854200"/>
                </a:cubicBezTo>
                <a:cubicBezTo>
                  <a:pt x="70722" y="1786467"/>
                  <a:pt x="55905" y="1661583"/>
                  <a:pt x="19922" y="1524000"/>
                </a:cubicBezTo>
                <a:cubicBezTo>
                  <a:pt x="-16061" y="1386417"/>
                  <a:pt x="85539" y="1204383"/>
                  <a:pt x="83422" y="1028700"/>
                </a:cubicBezTo>
                <a:cubicBezTo>
                  <a:pt x="81305" y="853017"/>
                  <a:pt x="-28761" y="622300"/>
                  <a:pt x="7222" y="469900"/>
                </a:cubicBezTo>
                <a:cubicBezTo>
                  <a:pt x="43205" y="317500"/>
                  <a:pt x="89772" y="175683"/>
                  <a:pt x="299322" y="114300"/>
                </a:cubicBezTo>
                <a:cubicBezTo>
                  <a:pt x="508872" y="52917"/>
                  <a:pt x="739059" y="86254"/>
                  <a:pt x="878759" y="77787"/>
                </a:cubicBezTo>
                <a:cubicBezTo>
                  <a:pt x="1018459" y="69320"/>
                  <a:pt x="1270872" y="78316"/>
                  <a:pt x="1112122" y="76200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800" b="1" dirty="0">
                <a:solidFill>
                  <a:prstClr val="white">
                    <a:lumMod val="50000"/>
                  </a:prstClr>
                </a:solidFill>
                <a:latin typeface="+mj-lt"/>
              </a:rPr>
              <a:t>일본은 왜 미국과 전쟁을 하려 했는가</a:t>
            </a:r>
            <a:r>
              <a:rPr lang="en-US" altLang="ko-KR" sz="2800" b="1" dirty="0">
                <a:solidFill>
                  <a:prstClr val="white">
                    <a:lumMod val="50000"/>
                  </a:prstClr>
                </a:solidFill>
                <a:latin typeface="+mj-lt"/>
              </a:rPr>
              <a:t>?</a:t>
            </a:r>
          </a:p>
        </p:txBody>
      </p:sp>
      <p:sp>
        <p:nvSpPr>
          <p:cNvPr id="34" name="직사각형 33"/>
          <p:cNvSpPr/>
          <p:nvPr/>
        </p:nvSpPr>
        <p:spPr>
          <a:xfrm>
            <a:off x="0" y="0"/>
            <a:ext cx="12192000" cy="965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dist="38100" dir="5400000" algn="t" rotWithShape="0">
              <a:srgbClr val="FFC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ko-KR" altLang="en-US" sz="4800" kern="0" dirty="0">
                <a:solidFill>
                  <a:prstClr val="white"/>
                </a:solidFill>
              </a:rPr>
              <a:t>진주만에서의 길</a:t>
            </a:r>
          </a:p>
        </p:txBody>
      </p:sp>
      <p:grpSp>
        <p:nvGrpSpPr>
          <p:cNvPr id="2" name="그룹 35"/>
          <p:cNvGrpSpPr/>
          <p:nvPr/>
        </p:nvGrpSpPr>
        <p:grpSpPr>
          <a:xfrm>
            <a:off x="1980585" y="3331674"/>
            <a:ext cx="3044089" cy="3202852"/>
            <a:chOff x="1146629" y="2394648"/>
            <a:chExt cx="3694840" cy="3887543"/>
          </a:xfrm>
        </p:grpSpPr>
        <p:sp>
          <p:nvSpPr>
            <p:cNvPr id="17" name="이등변 삼각형 16">
              <a:extLst>
                <a:ext uri="{FF2B5EF4-FFF2-40B4-BE49-F238E27FC236}">
                  <a16:creationId xmlns:a16="http://schemas.microsoft.com/office/drawing/2014/main" id="{8508ED4D-261C-44A9-B931-6A6225E181D7}"/>
                </a:ext>
              </a:extLst>
            </p:cNvPr>
            <p:cNvSpPr/>
            <p:nvPr/>
          </p:nvSpPr>
          <p:spPr>
            <a:xfrm rot="13132709">
              <a:off x="3948553" y="5160234"/>
              <a:ext cx="596572" cy="1121957"/>
            </a:xfrm>
            <a:prstGeom prst="triangle">
              <a:avLst>
                <a:gd name="adj" fmla="val 55240"/>
              </a:avLst>
            </a:prstGeom>
            <a:solidFill>
              <a:srgbClr val="ACD3CE"/>
            </a:solidFill>
            <a:ln>
              <a:noFill/>
            </a:ln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6" name="직사각형 25">
              <a:extLst>
                <a:ext uri="{FF2B5EF4-FFF2-40B4-BE49-F238E27FC236}">
                  <a16:creationId xmlns:a16="http://schemas.microsoft.com/office/drawing/2014/main" id="{8FD9912B-D9F6-4BE0-9FFB-564293AF0B9B}"/>
                </a:ext>
              </a:extLst>
            </p:cNvPr>
            <p:cNvSpPr/>
            <p:nvPr/>
          </p:nvSpPr>
          <p:spPr>
            <a:xfrm>
              <a:off x="1146629" y="2394648"/>
              <a:ext cx="3694840" cy="30772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ko-KR" altLang="en-US" sz="2000" dirty="0">
                  <a:solidFill>
                    <a:prstClr val="white">
                      <a:lumMod val="50000"/>
                    </a:prstClr>
                  </a:solidFill>
                </a:rPr>
                <a:t>당시 일본인들의</a:t>
              </a:r>
              <a:endParaRPr lang="en-US" altLang="ko-KR" sz="2000" dirty="0">
                <a:solidFill>
                  <a:prstClr val="white">
                    <a:lumMod val="50000"/>
                  </a:prstClr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2000" dirty="0">
                  <a:solidFill>
                    <a:prstClr val="white">
                      <a:lumMod val="50000"/>
                    </a:prstClr>
                  </a:solidFill>
                </a:rPr>
                <a:t>자신감은</a:t>
              </a:r>
              <a:endParaRPr lang="en-US" altLang="ko-KR" sz="2000" dirty="0">
                <a:solidFill>
                  <a:prstClr val="white">
                    <a:lumMod val="50000"/>
                  </a:prstClr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2000" dirty="0">
                  <a:solidFill>
                    <a:prstClr val="white">
                      <a:lumMod val="50000"/>
                    </a:prstClr>
                  </a:solidFill>
                </a:rPr>
                <a:t>하늘을 찌를 기세</a:t>
              </a:r>
              <a:endParaRPr lang="en-US" altLang="ko-KR" sz="2000" dirty="0">
                <a:solidFill>
                  <a:prstClr val="white">
                    <a:lumMod val="50000"/>
                  </a:prstClr>
                </a:solidFill>
              </a:endParaRPr>
            </a:p>
          </p:txBody>
        </p:sp>
      </p:grp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8FD9912B-D9F6-4BE0-9FFB-564293AF0B9B}"/>
              </a:ext>
            </a:extLst>
          </p:cNvPr>
          <p:cNvSpPr/>
          <p:nvPr/>
        </p:nvSpPr>
        <p:spPr>
          <a:xfrm>
            <a:off x="6781046" y="3309544"/>
            <a:ext cx="3029950" cy="2548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1600" spc="-5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서구 제국주의자들은 아무런</a:t>
            </a:r>
            <a:endParaRPr lang="en-US" altLang="ko-KR" sz="1600" spc="-50" dirty="0">
              <a:solidFill>
                <a:schemeClr val="bg1">
                  <a:lumMod val="65000"/>
                </a:schemeClr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600" spc="-5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방해 없이 식민지를 지배하고 </a:t>
            </a:r>
            <a:endParaRPr lang="en-US" altLang="ko-KR" sz="1600" spc="-50" dirty="0">
              <a:solidFill>
                <a:schemeClr val="bg1">
                  <a:lumMod val="65000"/>
                </a:schemeClr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600" spc="-5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자신들의 욕망을 실현하는데 </a:t>
            </a:r>
            <a:endParaRPr lang="en-US" altLang="ko-KR" sz="1600" spc="-50" dirty="0">
              <a:solidFill>
                <a:schemeClr val="bg1">
                  <a:lumMod val="65000"/>
                </a:schemeClr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600" spc="-5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왜 우리는 정당한 권리 행사를 방해 받아야 하나</a:t>
            </a:r>
            <a:r>
              <a:rPr lang="en-US" altLang="ko-KR" sz="1600" spc="-5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?</a:t>
            </a:r>
            <a:endParaRPr lang="ko-KR" altLang="en-US" sz="1600" spc="-50" dirty="0">
              <a:solidFill>
                <a:schemeClr val="bg1">
                  <a:lumMod val="6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56011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이등변 삼각형 41">
            <a:extLst>
              <a:ext uri="{FF2B5EF4-FFF2-40B4-BE49-F238E27FC236}">
                <a16:creationId xmlns:a16="http://schemas.microsoft.com/office/drawing/2014/main" id="{8508ED4D-261C-44A9-B931-6A6225E181D7}"/>
              </a:ext>
            </a:extLst>
          </p:cNvPr>
          <p:cNvSpPr/>
          <p:nvPr/>
        </p:nvSpPr>
        <p:spPr>
          <a:xfrm rot="13132709">
            <a:off x="9065731" y="5593425"/>
            <a:ext cx="491501" cy="924353"/>
          </a:xfrm>
          <a:prstGeom prst="triangle">
            <a:avLst>
              <a:gd name="adj" fmla="val 55240"/>
            </a:avLst>
          </a:prstGeom>
          <a:solidFill>
            <a:srgbClr val="967D5F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3" name="자유형: 도형 4">
            <a:extLst>
              <a:ext uri="{FF2B5EF4-FFF2-40B4-BE49-F238E27FC236}">
                <a16:creationId xmlns:a16="http://schemas.microsoft.com/office/drawing/2014/main" id="{5598D439-A589-43F9-813A-B2D593F365DA}"/>
              </a:ext>
            </a:extLst>
          </p:cNvPr>
          <p:cNvSpPr/>
          <p:nvPr/>
        </p:nvSpPr>
        <p:spPr>
          <a:xfrm>
            <a:off x="991672" y="1312092"/>
            <a:ext cx="9879527" cy="1233029"/>
          </a:xfrm>
          <a:custGeom>
            <a:avLst/>
            <a:gdLst>
              <a:gd name="connsiteX0" fmla="*/ 1112122 w 9128244"/>
              <a:gd name="connsiteY0" fmla="*/ 76200 h 1930400"/>
              <a:gd name="connsiteX1" fmla="*/ 2737722 w 9128244"/>
              <a:gd name="connsiteY1" fmla="*/ 0 h 1930400"/>
              <a:gd name="connsiteX2" fmla="*/ 5976222 w 9128244"/>
              <a:gd name="connsiteY2" fmla="*/ 25400 h 1930400"/>
              <a:gd name="connsiteX3" fmla="*/ 8478122 w 9128244"/>
              <a:gd name="connsiteY3" fmla="*/ 38100 h 1930400"/>
              <a:gd name="connsiteX4" fmla="*/ 8909922 w 9128244"/>
              <a:gd name="connsiteY4" fmla="*/ 63500 h 1930400"/>
              <a:gd name="connsiteX5" fmla="*/ 9075022 w 9128244"/>
              <a:gd name="connsiteY5" fmla="*/ 292100 h 1930400"/>
              <a:gd name="connsiteX6" fmla="*/ 9125822 w 9128244"/>
              <a:gd name="connsiteY6" fmla="*/ 1257300 h 1930400"/>
              <a:gd name="connsiteX7" fmla="*/ 9011522 w 9128244"/>
              <a:gd name="connsiteY7" fmla="*/ 1841500 h 1930400"/>
              <a:gd name="connsiteX8" fmla="*/ 8452722 w 9128244"/>
              <a:gd name="connsiteY8" fmla="*/ 1917700 h 1930400"/>
              <a:gd name="connsiteX9" fmla="*/ 6496922 w 9128244"/>
              <a:gd name="connsiteY9" fmla="*/ 1879600 h 1930400"/>
              <a:gd name="connsiteX10" fmla="*/ 3067922 w 9128244"/>
              <a:gd name="connsiteY10" fmla="*/ 1854200 h 1930400"/>
              <a:gd name="connsiteX11" fmla="*/ 1391522 w 9128244"/>
              <a:gd name="connsiteY11" fmla="*/ 1930400 h 1930400"/>
              <a:gd name="connsiteX12" fmla="*/ 299322 w 9128244"/>
              <a:gd name="connsiteY12" fmla="*/ 1854200 h 1930400"/>
              <a:gd name="connsiteX13" fmla="*/ 19922 w 9128244"/>
              <a:gd name="connsiteY13" fmla="*/ 1524000 h 1930400"/>
              <a:gd name="connsiteX14" fmla="*/ 83422 w 9128244"/>
              <a:gd name="connsiteY14" fmla="*/ 1028700 h 1930400"/>
              <a:gd name="connsiteX15" fmla="*/ 7222 w 9128244"/>
              <a:gd name="connsiteY15" fmla="*/ 469900 h 1930400"/>
              <a:gd name="connsiteX16" fmla="*/ 299322 w 9128244"/>
              <a:gd name="connsiteY16" fmla="*/ 114300 h 1930400"/>
              <a:gd name="connsiteX17" fmla="*/ 1264522 w 9128244"/>
              <a:gd name="connsiteY17" fmla="*/ 101600 h 1930400"/>
              <a:gd name="connsiteX18" fmla="*/ 1112122 w 9128244"/>
              <a:gd name="connsiteY18" fmla="*/ 76200 h 1930400"/>
              <a:gd name="connsiteX0" fmla="*/ 1112122 w 9128244"/>
              <a:gd name="connsiteY0" fmla="*/ 76200 h 1930400"/>
              <a:gd name="connsiteX1" fmla="*/ 2737722 w 9128244"/>
              <a:gd name="connsiteY1" fmla="*/ 0 h 1930400"/>
              <a:gd name="connsiteX2" fmla="*/ 5976222 w 9128244"/>
              <a:gd name="connsiteY2" fmla="*/ 25400 h 1930400"/>
              <a:gd name="connsiteX3" fmla="*/ 8478122 w 9128244"/>
              <a:gd name="connsiteY3" fmla="*/ 38100 h 1930400"/>
              <a:gd name="connsiteX4" fmla="*/ 8909922 w 9128244"/>
              <a:gd name="connsiteY4" fmla="*/ 63500 h 1930400"/>
              <a:gd name="connsiteX5" fmla="*/ 9075022 w 9128244"/>
              <a:gd name="connsiteY5" fmla="*/ 292100 h 1930400"/>
              <a:gd name="connsiteX6" fmla="*/ 9125822 w 9128244"/>
              <a:gd name="connsiteY6" fmla="*/ 1257300 h 1930400"/>
              <a:gd name="connsiteX7" fmla="*/ 9011522 w 9128244"/>
              <a:gd name="connsiteY7" fmla="*/ 1841500 h 1930400"/>
              <a:gd name="connsiteX8" fmla="*/ 8452722 w 9128244"/>
              <a:gd name="connsiteY8" fmla="*/ 1917700 h 1930400"/>
              <a:gd name="connsiteX9" fmla="*/ 6496922 w 9128244"/>
              <a:gd name="connsiteY9" fmla="*/ 1879600 h 1930400"/>
              <a:gd name="connsiteX10" fmla="*/ 3067922 w 9128244"/>
              <a:gd name="connsiteY10" fmla="*/ 1854200 h 1930400"/>
              <a:gd name="connsiteX11" fmla="*/ 1391522 w 9128244"/>
              <a:gd name="connsiteY11" fmla="*/ 1930400 h 1930400"/>
              <a:gd name="connsiteX12" fmla="*/ 299322 w 9128244"/>
              <a:gd name="connsiteY12" fmla="*/ 1854200 h 1930400"/>
              <a:gd name="connsiteX13" fmla="*/ 19922 w 9128244"/>
              <a:gd name="connsiteY13" fmla="*/ 1524000 h 1930400"/>
              <a:gd name="connsiteX14" fmla="*/ 83422 w 9128244"/>
              <a:gd name="connsiteY14" fmla="*/ 1028700 h 1930400"/>
              <a:gd name="connsiteX15" fmla="*/ 7222 w 9128244"/>
              <a:gd name="connsiteY15" fmla="*/ 469900 h 1930400"/>
              <a:gd name="connsiteX16" fmla="*/ 299322 w 9128244"/>
              <a:gd name="connsiteY16" fmla="*/ 114300 h 1930400"/>
              <a:gd name="connsiteX17" fmla="*/ 878759 w 9128244"/>
              <a:gd name="connsiteY17" fmla="*/ 77787 h 1930400"/>
              <a:gd name="connsiteX18" fmla="*/ 1112122 w 9128244"/>
              <a:gd name="connsiteY18" fmla="*/ 76200 h 193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128244" h="1930400">
                <a:moveTo>
                  <a:pt x="1112122" y="76200"/>
                </a:moveTo>
                <a:cubicBezTo>
                  <a:pt x="1519580" y="42333"/>
                  <a:pt x="2737722" y="0"/>
                  <a:pt x="2737722" y="0"/>
                </a:cubicBezTo>
                <a:lnTo>
                  <a:pt x="5976222" y="25400"/>
                </a:lnTo>
                <a:lnTo>
                  <a:pt x="8478122" y="38100"/>
                </a:lnTo>
                <a:cubicBezTo>
                  <a:pt x="8967072" y="44450"/>
                  <a:pt x="8810439" y="21167"/>
                  <a:pt x="8909922" y="63500"/>
                </a:cubicBezTo>
                <a:cubicBezTo>
                  <a:pt x="9009405" y="105833"/>
                  <a:pt x="9039039" y="93133"/>
                  <a:pt x="9075022" y="292100"/>
                </a:cubicBezTo>
                <a:cubicBezTo>
                  <a:pt x="9111005" y="491067"/>
                  <a:pt x="9136405" y="999067"/>
                  <a:pt x="9125822" y="1257300"/>
                </a:cubicBezTo>
                <a:cubicBezTo>
                  <a:pt x="9115239" y="1515533"/>
                  <a:pt x="9123705" y="1731433"/>
                  <a:pt x="9011522" y="1841500"/>
                </a:cubicBezTo>
                <a:cubicBezTo>
                  <a:pt x="8899339" y="1951567"/>
                  <a:pt x="8452722" y="1917700"/>
                  <a:pt x="8452722" y="1917700"/>
                </a:cubicBezTo>
                <a:lnTo>
                  <a:pt x="6496922" y="1879600"/>
                </a:lnTo>
                <a:lnTo>
                  <a:pt x="3067922" y="1854200"/>
                </a:lnTo>
                <a:cubicBezTo>
                  <a:pt x="2217022" y="1862667"/>
                  <a:pt x="1852955" y="1930400"/>
                  <a:pt x="1391522" y="1930400"/>
                </a:cubicBezTo>
                <a:cubicBezTo>
                  <a:pt x="930089" y="1930400"/>
                  <a:pt x="527922" y="1921933"/>
                  <a:pt x="299322" y="1854200"/>
                </a:cubicBezTo>
                <a:cubicBezTo>
                  <a:pt x="70722" y="1786467"/>
                  <a:pt x="55905" y="1661583"/>
                  <a:pt x="19922" y="1524000"/>
                </a:cubicBezTo>
                <a:cubicBezTo>
                  <a:pt x="-16061" y="1386417"/>
                  <a:pt x="85539" y="1204383"/>
                  <a:pt x="83422" y="1028700"/>
                </a:cubicBezTo>
                <a:cubicBezTo>
                  <a:pt x="81305" y="853017"/>
                  <a:pt x="-28761" y="622300"/>
                  <a:pt x="7222" y="469900"/>
                </a:cubicBezTo>
                <a:cubicBezTo>
                  <a:pt x="43205" y="317500"/>
                  <a:pt x="89772" y="175683"/>
                  <a:pt x="299322" y="114300"/>
                </a:cubicBezTo>
                <a:cubicBezTo>
                  <a:pt x="508872" y="52917"/>
                  <a:pt x="739059" y="86254"/>
                  <a:pt x="878759" y="77787"/>
                </a:cubicBezTo>
                <a:cubicBezTo>
                  <a:pt x="1018459" y="69320"/>
                  <a:pt x="1270872" y="78316"/>
                  <a:pt x="1112122" y="76200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400" b="1" dirty="0">
                <a:solidFill>
                  <a:prstClr val="white">
                    <a:lumMod val="50000"/>
                  </a:prstClr>
                </a:solidFill>
                <a:latin typeface="+mj-lt"/>
              </a:rPr>
              <a:t>태평양전쟁에 뛰어들 준비를 하고 있는</a:t>
            </a:r>
            <a:endParaRPr lang="en-US" altLang="ko-KR" sz="2400" b="1" dirty="0">
              <a:solidFill>
                <a:prstClr val="white">
                  <a:lumMod val="50000"/>
                </a:prstClr>
              </a:solidFill>
              <a:latin typeface="+mj-lt"/>
            </a:endParaRPr>
          </a:p>
          <a:p>
            <a:pPr algn="ctr">
              <a:lnSpc>
                <a:spcPct val="150000"/>
              </a:lnSpc>
            </a:pPr>
            <a:r>
              <a:rPr lang="ko-KR" altLang="en-US" sz="2400" b="1" dirty="0">
                <a:solidFill>
                  <a:prstClr val="white">
                    <a:lumMod val="50000"/>
                  </a:prstClr>
                </a:solidFill>
                <a:latin typeface="+mj-lt"/>
              </a:rPr>
              <a:t>그들의 낙관은 어디서 나온 걸까</a:t>
            </a:r>
            <a:r>
              <a:rPr lang="en-US" altLang="ko-KR" sz="2400" b="1" dirty="0">
                <a:solidFill>
                  <a:prstClr val="white">
                    <a:lumMod val="50000"/>
                  </a:prstClr>
                </a:solidFill>
                <a:latin typeface="+mj-lt"/>
              </a:rPr>
              <a:t>?</a:t>
            </a:r>
          </a:p>
        </p:txBody>
      </p:sp>
      <p:sp>
        <p:nvSpPr>
          <p:cNvPr id="34" name="직사각형 33"/>
          <p:cNvSpPr/>
          <p:nvPr/>
        </p:nvSpPr>
        <p:spPr>
          <a:xfrm>
            <a:off x="0" y="0"/>
            <a:ext cx="12192000" cy="965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dist="38100" dir="5400000" algn="t" rotWithShape="0">
              <a:srgbClr val="FFC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ko-KR" altLang="en-US" sz="4800" kern="0" dirty="0">
                <a:solidFill>
                  <a:prstClr val="white"/>
                </a:solidFill>
              </a:rPr>
              <a:t>진주만에서의 길</a:t>
            </a:r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8FD9912B-D9F6-4BE0-9FFB-564293AF0B9B}"/>
              </a:ext>
            </a:extLst>
          </p:cNvPr>
          <p:cNvSpPr/>
          <p:nvPr/>
        </p:nvSpPr>
        <p:spPr>
          <a:xfrm>
            <a:off x="6781046" y="3309544"/>
            <a:ext cx="3029950" cy="2548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000" spc="-5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일본은 진무 </a:t>
            </a:r>
            <a:r>
              <a:rPr lang="ko-KR" altLang="en-US" sz="2000" spc="-50" dirty="0" err="1">
                <a:solidFill>
                  <a:schemeClr val="bg1">
                    <a:lumMod val="65000"/>
                  </a:schemeClr>
                </a:solidFill>
                <a:latin typeface="+mn-ea"/>
              </a:rPr>
              <a:t>덴노</a:t>
            </a:r>
            <a:r>
              <a:rPr lang="ko-KR" altLang="en-US" sz="2000" spc="-5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 이래로</a:t>
            </a:r>
            <a:endParaRPr lang="en-US" altLang="ko-KR" sz="2000" spc="-50" dirty="0">
              <a:solidFill>
                <a:schemeClr val="bg1">
                  <a:lumMod val="65000"/>
                </a:schemeClr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en-US" altLang="ko-KR" sz="2000" spc="-5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2600</a:t>
            </a:r>
            <a:r>
              <a:rPr lang="ko-KR" altLang="en-US" sz="2000" spc="-5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년간 </a:t>
            </a:r>
            <a:endParaRPr lang="en-US" altLang="ko-KR" sz="2000" spc="-50" dirty="0">
              <a:solidFill>
                <a:schemeClr val="bg1">
                  <a:lumMod val="65000"/>
                </a:schemeClr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2000" spc="-5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외국과 전쟁을 치러</a:t>
            </a:r>
            <a:endParaRPr lang="en-US" altLang="ko-KR" sz="2000" spc="-50" dirty="0">
              <a:solidFill>
                <a:schemeClr val="bg1">
                  <a:lumMod val="65000"/>
                </a:schemeClr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2000" spc="-5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패배해본 적이 없다</a:t>
            </a:r>
          </a:p>
        </p:txBody>
      </p:sp>
      <p:pic>
        <p:nvPicPr>
          <p:cNvPr id="23554" name="Picture 2" descr="진무 천황에 대한 이미지 검색결과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40283" y="2802407"/>
            <a:ext cx="2430069" cy="388363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1132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이등변 삼각형 41">
            <a:extLst>
              <a:ext uri="{FF2B5EF4-FFF2-40B4-BE49-F238E27FC236}">
                <a16:creationId xmlns:a16="http://schemas.microsoft.com/office/drawing/2014/main" id="{8508ED4D-261C-44A9-B931-6A6225E181D7}"/>
              </a:ext>
            </a:extLst>
          </p:cNvPr>
          <p:cNvSpPr/>
          <p:nvPr/>
        </p:nvSpPr>
        <p:spPr>
          <a:xfrm rot="13132709">
            <a:off x="9065731" y="5593425"/>
            <a:ext cx="491501" cy="924353"/>
          </a:xfrm>
          <a:prstGeom prst="triangle">
            <a:avLst>
              <a:gd name="adj" fmla="val 55240"/>
            </a:avLst>
          </a:prstGeom>
          <a:solidFill>
            <a:srgbClr val="967D5F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3" name="자유형: 도형 4">
            <a:extLst>
              <a:ext uri="{FF2B5EF4-FFF2-40B4-BE49-F238E27FC236}">
                <a16:creationId xmlns:a16="http://schemas.microsoft.com/office/drawing/2014/main" id="{5598D439-A589-43F9-813A-B2D593F365DA}"/>
              </a:ext>
            </a:extLst>
          </p:cNvPr>
          <p:cNvSpPr/>
          <p:nvPr/>
        </p:nvSpPr>
        <p:spPr>
          <a:xfrm>
            <a:off x="991672" y="1312092"/>
            <a:ext cx="9879527" cy="1233029"/>
          </a:xfrm>
          <a:custGeom>
            <a:avLst/>
            <a:gdLst>
              <a:gd name="connsiteX0" fmla="*/ 1112122 w 9128244"/>
              <a:gd name="connsiteY0" fmla="*/ 76200 h 1930400"/>
              <a:gd name="connsiteX1" fmla="*/ 2737722 w 9128244"/>
              <a:gd name="connsiteY1" fmla="*/ 0 h 1930400"/>
              <a:gd name="connsiteX2" fmla="*/ 5976222 w 9128244"/>
              <a:gd name="connsiteY2" fmla="*/ 25400 h 1930400"/>
              <a:gd name="connsiteX3" fmla="*/ 8478122 w 9128244"/>
              <a:gd name="connsiteY3" fmla="*/ 38100 h 1930400"/>
              <a:gd name="connsiteX4" fmla="*/ 8909922 w 9128244"/>
              <a:gd name="connsiteY4" fmla="*/ 63500 h 1930400"/>
              <a:gd name="connsiteX5" fmla="*/ 9075022 w 9128244"/>
              <a:gd name="connsiteY5" fmla="*/ 292100 h 1930400"/>
              <a:gd name="connsiteX6" fmla="*/ 9125822 w 9128244"/>
              <a:gd name="connsiteY6" fmla="*/ 1257300 h 1930400"/>
              <a:gd name="connsiteX7" fmla="*/ 9011522 w 9128244"/>
              <a:gd name="connsiteY7" fmla="*/ 1841500 h 1930400"/>
              <a:gd name="connsiteX8" fmla="*/ 8452722 w 9128244"/>
              <a:gd name="connsiteY8" fmla="*/ 1917700 h 1930400"/>
              <a:gd name="connsiteX9" fmla="*/ 6496922 w 9128244"/>
              <a:gd name="connsiteY9" fmla="*/ 1879600 h 1930400"/>
              <a:gd name="connsiteX10" fmla="*/ 3067922 w 9128244"/>
              <a:gd name="connsiteY10" fmla="*/ 1854200 h 1930400"/>
              <a:gd name="connsiteX11" fmla="*/ 1391522 w 9128244"/>
              <a:gd name="connsiteY11" fmla="*/ 1930400 h 1930400"/>
              <a:gd name="connsiteX12" fmla="*/ 299322 w 9128244"/>
              <a:gd name="connsiteY12" fmla="*/ 1854200 h 1930400"/>
              <a:gd name="connsiteX13" fmla="*/ 19922 w 9128244"/>
              <a:gd name="connsiteY13" fmla="*/ 1524000 h 1930400"/>
              <a:gd name="connsiteX14" fmla="*/ 83422 w 9128244"/>
              <a:gd name="connsiteY14" fmla="*/ 1028700 h 1930400"/>
              <a:gd name="connsiteX15" fmla="*/ 7222 w 9128244"/>
              <a:gd name="connsiteY15" fmla="*/ 469900 h 1930400"/>
              <a:gd name="connsiteX16" fmla="*/ 299322 w 9128244"/>
              <a:gd name="connsiteY16" fmla="*/ 114300 h 1930400"/>
              <a:gd name="connsiteX17" fmla="*/ 1264522 w 9128244"/>
              <a:gd name="connsiteY17" fmla="*/ 101600 h 1930400"/>
              <a:gd name="connsiteX18" fmla="*/ 1112122 w 9128244"/>
              <a:gd name="connsiteY18" fmla="*/ 76200 h 1930400"/>
              <a:gd name="connsiteX0" fmla="*/ 1112122 w 9128244"/>
              <a:gd name="connsiteY0" fmla="*/ 76200 h 1930400"/>
              <a:gd name="connsiteX1" fmla="*/ 2737722 w 9128244"/>
              <a:gd name="connsiteY1" fmla="*/ 0 h 1930400"/>
              <a:gd name="connsiteX2" fmla="*/ 5976222 w 9128244"/>
              <a:gd name="connsiteY2" fmla="*/ 25400 h 1930400"/>
              <a:gd name="connsiteX3" fmla="*/ 8478122 w 9128244"/>
              <a:gd name="connsiteY3" fmla="*/ 38100 h 1930400"/>
              <a:gd name="connsiteX4" fmla="*/ 8909922 w 9128244"/>
              <a:gd name="connsiteY4" fmla="*/ 63500 h 1930400"/>
              <a:gd name="connsiteX5" fmla="*/ 9075022 w 9128244"/>
              <a:gd name="connsiteY5" fmla="*/ 292100 h 1930400"/>
              <a:gd name="connsiteX6" fmla="*/ 9125822 w 9128244"/>
              <a:gd name="connsiteY6" fmla="*/ 1257300 h 1930400"/>
              <a:gd name="connsiteX7" fmla="*/ 9011522 w 9128244"/>
              <a:gd name="connsiteY7" fmla="*/ 1841500 h 1930400"/>
              <a:gd name="connsiteX8" fmla="*/ 8452722 w 9128244"/>
              <a:gd name="connsiteY8" fmla="*/ 1917700 h 1930400"/>
              <a:gd name="connsiteX9" fmla="*/ 6496922 w 9128244"/>
              <a:gd name="connsiteY9" fmla="*/ 1879600 h 1930400"/>
              <a:gd name="connsiteX10" fmla="*/ 3067922 w 9128244"/>
              <a:gd name="connsiteY10" fmla="*/ 1854200 h 1930400"/>
              <a:gd name="connsiteX11" fmla="*/ 1391522 w 9128244"/>
              <a:gd name="connsiteY11" fmla="*/ 1930400 h 1930400"/>
              <a:gd name="connsiteX12" fmla="*/ 299322 w 9128244"/>
              <a:gd name="connsiteY12" fmla="*/ 1854200 h 1930400"/>
              <a:gd name="connsiteX13" fmla="*/ 19922 w 9128244"/>
              <a:gd name="connsiteY13" fmla="*/ 1524000 h 1930400"/>
              <a:gd name="connsiteX14" fmla="*/ 83422 w 9128244"/>
              <a:gd name="connsiteY14" fmla="*/ 1028700 h 1930400"/>
              <a:gd name="connsiteX15" fmla="*/ 7222 w 9128244"/>
              <a:gd name="connsiteY15" fmla="*/ 469900 h 1930400"/>
              <a:gd name="connsiteX16" fmla="*/ 299322 w 9128244"/>
              <a:gd name="connsiteY16" fmla="*/ 114300 h 1930400"/>
              <a:gd name="connsiteX17" fmla="*/ 878759 w 9128244"/>
              <a:gd name="connsiteY17" fmla="*/ 77787 h 1930400"/>
              <a:gd name="connsiteX18" fmla="*/ 1112122 w 9128244"/>
              <a:gd name="connsiteY18" fmla="*/ 76200 h 193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128244" h="1930400">
                <a:moveTo>
                  <a:pt x="1112122" y="76200"/>
                </a:moveTo>
                <a:cubicBezTo>
                  <a:pt x="1519580" y="42333"/>
                  <a:pt x="2737722" y="0"/>
                  <a:pt x="2737722" y="0"/>
                </a:cubicBezTo>
                <a:lnTo>
                  <a:pt x="5976222" y="25400"/>
                </a:lnTo>
                <a:lnTo>
                  <a:pt x="8478122" y="38100"/>
                </a:lnTo>
                <a:cubicBezTo>
                  <a:pt x="8967072" y="44450"/>
                  <a:pt x="8810439" y="21167"/>
                  <a:pt x="8909922" y="63500"/>
                </a:cubicBezTo>
                <a:cubicBezTo>
                  <a:pt x="9009405" y="105833"/>
                  <a:pt x="9039039" y="93133"/>
                  <a:pt x="9075022" y="292100"/>
                </a:cubicBezTo>
                <a:cubicBezTo>
                  <a:pt x="9111005" y="491067"/>
                  <a:pt x="9136405" y="999067"/>
                  <a:pt x="9125822" y="1257300"/>
                </a:cubicBezTo>
                <a:cubicBezTo>
                  <a:pt x="9115239" y="1515533"/>
                  <a:pt x="9123705" y="1731433"/>
                  <a:pt x="9011522" y="1841500"/>
                </a:cubicBezTo>
                <a:cubicBezTo>
                  <a:pt x="8899339" y="1951567"/>
                  <a:pt x="8452722" y="1917700"/>
                  <a:pt x="8452722" y="1917700"/>
                </a:cubicBezTo>
                <a:lnTo>
                  <a:pt x="6496922" y="1879600"/>
                </a:lnTo>
                <a:lnTo>
                  <a:pt x="3067922" y="1854200"/>
                </a:lnTo>
                <a:cubicBezTo>
                  <a:pt x="2217022" y="1862667"/>
                  <a:pt x="1852955" y="1930400"/>
                  <a:pt x="1391522" y="1930400"/>
                </a:cubicBezTo>
                <a:cubicBezTo>
                  <a:pt x="930089" y="1930400"/>
                  <a:pt x="527922" y="1921933"/>
                  <a:pt x="299322" y="1854200"/>
                </a:cubicBezTo>
                <a:cubicBezTo>
                  <a:pt x="70722" y="1786467"/>
                  <a:pt x="55905" y="1661583"/>
                  <a:pt x="19922" y="1524000"/>
                </a:cubicBezTo>
                <a:cubicBezTo>
                  <a:pt x="-16061" y="1386417"/>
                  <a:pt x="85539" y="1204383"/>
                  <a:pt x="83422" y="1028700"/>
                </a:cubicBezTo>
                <a:cubicBezTo>
                  <a:pt x="81305" y="853017"/>
                  <a:pt x="-28761" y="622300"/>
                  <a:pt x="7222" y="469900"/>
                </a:cubicBezTo>
                <a:cubicBezTo>
                  <a:pt x="43205" y="317500"/>
                  <a:pt x="89772" y="175683"/>
                  <a:pt x="299322" y="114300"/>
                </a:cubicBezTo>
                <a:cubicBezTo>
                  <a:pt x="508872" y="52917"/>
                  <a:pt x="739059" y="86254"/>
                  <a:pt x="878759" y="77787"/>
                </a:cubicBezTo>
                <a:cubicBezTo>
                  <a:pt x="1018459" y="69320"/>
                  <a:pt x="1270872" y="78316"/>
                  <a:pt x="1112122" y="76200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>
                    <a:lumMod val="50000"/>
                  </a:prstClr>
                </a:solidFill>
                <a:latin typeface="+mj-lt"/>
              </a:rPr>
              <a:t>1941</a:t>
            </a:r>
            <a:r>
              <a:rPr lang="ko-KR" altLang="en-US" sz="2400" b="1" dirty="0">
                <a:solidFill>
                  <a:prstClr val="white">
                    <a:lumMod val="50000"/>
                  </a:prstClr>
                </a:solidFill>
                <a:latin typeface="+mj-lt"/>
              </a:rPr>
              <a:t>년 일본 의사결정권자들은</a:t>
            </a:r>
            <a:endParaRPr lang="en-US" altLang="ko-KR" sz="2400" b="1" dirty="0">
              <a:solidFill>
                <a:prstClr val="white">
                  <a:lumMod val="50000"/>
                </a:prstClr>
              </a:solidFill>
              <a:latin typeface="+mj-lt"/>
            </a:endParaRPr>
          </a:p>
          <a:p>
            <a:pPr algn="ctr">
              <a:lnSpc>
                <a:spcPct val="150000"/>
              </a:lnSpc>
            </a:pPr>
            <a:r>
              <a:rPr lang="ko-KR" altLang="en-US" sz="2400" b="1" dirty="0">
                <a:solidFill>
                  <a:prstClr val="white">
                    <a:lumMod val="50000"/>
                  </a:prstClr>
                </a:solidFill>
                <a:latin typeface="+mj-lt"/>
              </a:rPr>
              <a:t>어째서 전쟁을 택했나</a:t>
            </a:r>
            <a:r>
              <a:rPr lang="en-US" altLang="ko-KR" sz="2400" b="1" dirty="0">
                <a:solidFill>
                  <a:prstClr val="white">
                    <a:lumMod val="50000"/>
                  </a:prstClr>
                </a:solidFill>
                <a:latin typeface="+mj-lt"/>
              </a:rPr>
              <a:t>?</a:t>
            </a:r>
          </a:p>
        </p:txBody>
      </p:sp>
      <p:sp>
        <p:nvSpPr>
          <p:cNvPr id="34" name="직사각형 33"/>
          <p:cNvSpPr/>
          <p:nvPr/>
        </p:nvSpPr>
        <p:spPr>
          <a:xfrm>
            <a:off x="0" y="0"/>
            <a:ext cx="12192000" cy="965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dist="38100" dir="5400000" algn="t" rotWithShape="0">
              <a:srgbClr val="FFC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ko-KR" altLang="en-US" sz="4800" kern="0" dirty="0">
                <a:solidFill>
                  <a:prstClr val="white"/>
                </a:solidFill>
              </a:rPr>
              <a:t>진주만에서의 길</a:t>
            </a:r>
          </a:p>
        </p:txBody>
      </p:sp>
      <p:grpSp>
        <p:nvGrpSpPr>
          <p:cNvPr id="2" name="그룹 35"/>
          <p:cNvGrpSpPr/>
          <p:nvPr/>
        </p:nvGrpSpPr>
        <p:grpSpPr>
          <a:xfrm>
            <a:off x="1980585" y="3331674"/>
            <a:ext cx="3044089" cy="3202852"/>
            <a:chOff x="1146629" y="2394648"/>
            <a:chExt cx="3694840" cy="3887543"/>
          </a:xfrm>
        </p:grpSpPr>
        <p:sp>
          <p:nvSpPr>
            <p:cNvPr id="17" name="이등변 삼각형 16">
              <a:extLst>
                <a:ext uri="{FF2B5EF4-FFF2-40B4-BE49-F238E27FC236}">
                  <a16:creationId xmlns:a16="http://schemas.microsoft.com/office/drawing/2014/main" id="{8508ED4D-261C-44A9-B931-6A6225E181D7}"/>
                </a:ext>
              </a:extLst>
            </p:cNvPr>
            <p:cNvSpPr/>
            <p:nvPr/>
          </p:nvSpPr>
          <p:spPr>
            <a:xfrm rot="13132709">
              <a:off x="3948553" y="5160234"/>
              <a:ext cx="596572" cy="1121957"/>
            </a:xfrm>
            <a:prstGeom prst="triangle">
              <a:avLst>
                <a:gd name="adj" fmla="val 55240"/>
              </a:avLst>
            </a:prstGeom>
            <a:solidFill>
              <a:srgbClr val="ACD3CE"/>
            </a:solidFill>
            <a:ln>
              <a:noFill/>
            </a:ln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6" name="직사각형 25">
              <a:extLst>
                <a:ext uri="{FF2B5EF4-FFF2-40B4-BE49-F238E27FC236}">
                  <a16:creationId xmlns:a16="http://schemas.microsoft.com/office/drawing/2014/main" id="{8FD9912B-D9F6-4BE0-9FFB-564293AF0B9B}"/>
                </a:ext>
              </a:extLst>
            </p:cNvPr>
            <p:cNvSpPr/>
            <p:nvPr/>
          </p:nvSpPr>
          <p:spPr>
            <a:xfrm>
              <a:off x="1146629" y="2394648"/>
              <a:ext cx="3694840" cy="30772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ko-KR" altLang="en-US" sz="2000" dirty="0">
                  <a:solidFill>
                    <a:prstClr val="white">
                      <a:lumMod val="50000"/>
                    </a:prstClr>
                  </a:solidFill>
                </a:rPr>
                <a:t>이중집권체제</a:t>
              </a:r>
              <a:endParaRPr lang="en-US" altLang="ko-KR" sz="2000" dirty="0">
                <a:solidFill>
                  <a:prstClr val="white">
                    <a:lumMod val="50000"/>
                  </a:prstClr>
                </a:solidFill>
              </a:endParaRPr>
            </a:p>
          </p:txBody>
        </p:sp>
      </p:grp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8FD9912B-D9F6-4BE0-9FFB-564293AF0B9B}"/>
              </a:ext>
            </a:extLst>
          </p:cNvPr>
          <p:cNvSpPr/>
          <p:nvPr/>
        </p:nvSpPr>
        <p:spPr>
          <a:xfrm>
            <a:off x="6781046" y="3309544"/>
            <a:ext cx="3029950" cy="2548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000" spc="-5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권력이 어디에서 </a:t>
            </a:r>
            <a:endParaRPr lang="en-US" altLang="ko-KR" sz="2000" spc="-50" dirty="0">
              <a:solidFill>
                <a:schemeClr val="bg1">
                  <a:lumMod val="65000"/>
                </a:schemeClr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2000" spc="-5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나오는지도 몰랐고</a:t>
            </a:r>
            <a:endParaRPr lang="en-US" altLang="ko-KR" sz="2000" spc="-50" dirty="0">
              <a:solidFill>
                <a:schemeClr val="bg1">
                  <a:lumMod val="65000"/>
                </a:schemeClr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2000" spc="-5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이후의 책임 소재도</a:t>
            </a:r>
            <a:endParaRPr lang="en-US" altLang="ko-KR" sz="2000" spc="-50" dirty="0">
              <a:solidFill>
                <a:schemeClr val="bg1">
                  <a:lumMod val="65000"/>
                </a:schemeClr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2000" spc="-5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명확하지 않았다</a:t>
            </a:r>
          </a:p>
        </p:txBody>
      </p:sp>
    </p:spTree>
    <p:extLst>
      <p:ext uri="{BB962C8B-B14F-4D97-AF65-F5344CB8AC3E}">
        <p14:creationId xmlns:p14="http://schemas.microsoft.com/office/powerpoint/2010/main" val="2654997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직사각형 33"/>
          <p:cNvSpPr/>
          <p:nvPr/>
        </p:nvSpPr>
        <p:spPr>
          <a:xfrm>
            <a:off x="0" y="0"/>
            <a:ext cx="12192000" cy="965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dist="38100" dir="5400000" algn="t" rotWithShape="0">
              <a:srgbClr val="FFC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ko-KR" altLang="en-US" sz="4800" kern="0" dirty="0">
                <a:solidFill>
                  <a:prstClr val="white"/>
                </a:solidFill>
              </a:rPr>
              <a:t>패전</a:t>
            </a:r>
          </a:p>
        </p:txBody>
      </p:sp>
      <p:pic>
        <p:nvPicPr>
          <p:cNvPr id="13" name="videoplayback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716039" y="1401023"/>
            <a:ext cx="6808206" cy="5106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433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직사각형 33"/>
          <p:cNvSpPr/>
          <p:nvPr/>
        </p:nvSpPr>
        <p:spPr>
          <a:xfrm>
            <a:off x="0" y="0"/>
            <a:ext cx="12192000" cy="965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dist="38100" dir="5400000" algn="t" rotWithShape="0">
              <a:srgbClr val="FFC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ko-KR" altLang="en-US" sz="4800" kern="0" dirty="0">
                <a:solidFill>
                  <a:prstClr val="white"/>
                </a:solidFill>
              </a:rPr>
              <a:t>패전</a:t>
            </a:r>
          </a:p>
        </p:txBody>
      </p:sp>
      <p:pic>
        <p:nvPicPr>
          <p:cNvPr id="4" name="Picture 4" descr="일본 패전에 대한 이미지 검색결과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7797" y="1815565"/>
            <a:ext cx="5118024" cy="4097820"/>
          </a:xfrm>
          <a:prstGeom prst="rect">
            <a:avLst/>
          </a:prstGeom>
          <a:noFill/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655C50BE-D84C-4E8E-9009-1D9C03C89092}"/>
              </a:ext>
            </a:extLst>
          </p:cNvPr>
          <p:cNvSpPr/>
          <p:nvPr/>
        </p:nvSpPr>
        <p:spPr>
          <a:xfrm>
            <a:off x="688064" y="6041710"/>
            <a:ext cx="56674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600" spc="-50" dirty="0" err="1">
                <a:solidFill>
                  <a:schemeClr val="bg1">
                    <a:lumMod val="65000"/>
                  </a:schemeClr>
                </a:solidFill>
                <a:latin typeface="+mn-ea"/>
              </a:rPr>
              <a:t>시게마쓰</a:t>
            </a:r>
            <a:r>
              <a:rPr lang="ko-KR" altLang="en-US" sz="1600" spc="-5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 </a:t>
            </a:r>
            <a:r>
              <a:rPr lang="ko-KR" altLang="en-US" sz="1600" spc="-50" dirty="0" err="1">
                <a:solidFill>
                  <a:schemeClr val="bg1">
                    <a:lumMod val="65000"/>
                  </a:schemeClr>
                </a:solidFill>
                <a:latin typeface="+mn-ea"/>
              </a:rPr>
              <a:t>마모루가</a:t>
            </a:r>
            <a:r>
              <a:rPr lang="ko-KR" altLang="en-US" sz="1600" spc="-5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 미주리 </a:t>
            </a:r>
            <a:r>
              <a:rPr lang="ko-KR" altLang="en-US" sz="1600" spc="-50" dirty="0" err="1">
                <a:solidFill>
                  <a:schemeClr val="bg1">
                    <a:lumMod val="65000"/>
                  </a:schemeClr>
                </a:solidFill>
                <a:latin typeface="+mn-ea"/>
              </a:rPr>
              <a:t>호에서</a:t>
            </a:r>
            <a:r>
              <a:rPr lang="ko-KR" altLang="en-US" sz="1600" spc="-5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 항복 문서에 서명하고 있다</a:t>
            </a:r>
            <a:r>
              <a:rPr lang="en-US" altLang="ko-KR" sz="1600" spc="-5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.</a:t>
            </a:r>
            <a:endParaRPr lang="ko-KR" altLang="en-US" sz="1600" spc="-50" dirty="0">
              <a:solidFill>
                <a:schemeClr val="bg1">
                  <a:lumMod val="65000"/>
                </a:schemeClr>
              </a:solidFill>
              <a:latin typeface="+mn-ea"/>
            </a:endParaRPr>
          </a:p>
        </p:txBody>
      </p:sp>
      <p:pic>
        <p:nvPicPr>
          <p:cNvPr id="6" name="Picture 2" descr="일본 패전에 대한 이미지 검색결과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5688" y="2184658"/>
            <a:ext cx="4420609" cy="3311785"/>
          </a:xfrm>
          <a:prstGeom prst="rect">
            <a:avLst/>
          </a:prstGeom>
          <a:noFill/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655C50BE-D84C-4E8E-9009-1D9C03C89092}"/>
              </a:ext>
            </a:extLst>
          </p:cNvPr>
          <p:cNvSpPr/>
          <p:nvPr/>
        </p:nvSpPr>
        <p:spPr>
          <a:xfrm>
            <a:off x="6978714" y="6058309"/>
            <a:ext cx="40484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600" spc="-5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천황의 종전 조서 낭독을 들은 일본 국민들</a:t>
            </a:r>
          </a:p>
        </p:txBody>
      </p:sp>
    </p:spTree>
    <p:extLst>
      <p:ext uri="{BB962C8B-B14F-4D97-AF65-F5344CB8AC3E}">
        <p14:creationId xmlns:p14="http://schemas.microsoft.com/office/powerpoint/2010/main" val="3179867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8">
            <a:extLst>
              <a:ext uri="{FF2B5EF4-FFF2-40B4-BE49-F238E27FC236}">
                <a16:creationId xmlns:a16="http://schemas.microsoft.com/office/drawing/2014/main" id="{C89DA231-C4FD-4DE3-A960-772D67C88D6B}"/>
              </a:ext>
            </a:extLst>
          </p:cNvPr>
          <p:cNvGrpSpPr/>
          <p:nvPr/>
        </p:nvGrpSpPr>
        <p:grpSpPr>
          <a:xfrm>
            <a:off x="2341501" y="4567192"/>
            <a:ext cx="7505338" cy="364310"/>
            <a:chOff x="1290319" y="3210845"/>
            <a:chExt cx="7505338" cy="364310"/>
          </a:xfrm>
          <a:gradFill flip="none" rotWithShape="1">
            <a:gsLst>
              <a:gs pos="45000">
                <a:srgbClr val="FF9999"/>
              </a:gs>
              <a:gs pos="45000">
                <a:schemeClr val="bg1"/>
              </a:gs>
            </a:gsLst>
            <a:lin ang="0" scaled="1"/>
            <a:tileRect/>
          </a:gradFill>
        </p:grpSpPr>
        <p:sp>
          <p:nvSpPr>
            <p:cNvPr id="20" name="직사각형 19">
              <a:extLst>
                <a:ext uri="{FF2B5EF4-FFF2-40B4-BE49-F238E27FC236}">
                  <a16:creationId xmlns:a16="http://schemas.microsoft.com/office/drawing/2014/main" id="{5646194C-79D0-4B4B-AB11-125E513F90FD}"/>
                </a:ext>
              </a:extLst>
            </p:cNvPr>
            <p:cNvSpPr/>
            <p:nvPr/>
          </p:nvSpPr>
          <p:spPr>
            <a:xfrm>
              <a:off x="1398759" y="3375000"/>
              <a:ext cx="7344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prstClr val="white"/>
                </a:solidFill>
              </a:endParaRPr>
            </a:p>
          </p:txBody>
        </p:sp>
        <p:sp>
          <p:nvSpPr>
            <p:cNvPr id="21" name="타원 20">
              <a:extLst>
                <a:ext uri="{FF2B5EF4-FFF2-40B4-BE49-F238E27FC236}">
                  <a16:creationId xmlns:a16="http://schemas.microsoft.com/office/drawing/2014/main" id="{E236FD3B-5A83-40A4-B4EC-B6DB951E1515}"/>
                </a:ext>
              </a:extLst>
            </p:cNvPr>
            <p:cNvSpPr/>
            <p:nvPr/>
          </p:nvSpPr>
          <p:spPr>
            <a:xfrm>
              <a:off x="1290319" y="3210845"/>
              <a:ext cx="364310" cy="36431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>
                  <a:solidFill>
                    <a:prstClr val="white"/>
                  </a:solidFill>
                </a:rPr>
                <a:t>1</a:t>
              </a:r>
              <a:endParaRPr lang="ko-KR" altLang="en-US" sz="1200" dirty="0">
                <a:solidFill>
                  <a:prstClr val="white"/>
                </a:solidFill>
              </a:endParaRPr>
            </a:p>
          </p:txBody>
        </p:sp>
        <p:sp>
          <p:nvSpPr>
            <p:cNvPr id="23" name="타원 22">
              <a:extLst>
                <a:ext uri="{FF2B5EF4-FFF2-40B4-BE49-F238E27FC236}">
                  <a16:creationId xmlns:a16="http://schemas.microsoft.com/office/drawing/2014/main" id="{E81F9EC9-E6E0-4616-A7D0-3176876AC382}"/>
                </a:ext>
              </a:extLst>
            </p:cNvPr>
            <p:cNvSpPr/>
            <p:nvPr/>
          </p:nvSpPr>
          <p:spPr>
            <a:xfrm>
              <a:off x="4860833" y="3210845"/>
              <a:ext cx="364310" cy="36431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</a:rPr>
                <a:t>2</a:t>
              </a:r>
              <a:endParaRPr lang="ko-KR" alt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25" name="타원 24">
              <a:extLst>
                <a:ext uri="{FF2B5EF4-FFF2-40B4-BE49-F238E27FC236}">
                  <a16:creationId xmlns:a16="http://schemas.microsoft.com/office/drawing/2014/main" id="{EB0F8965-7327-429E-BDF7-F08465F2C890}"/>
                </a:ext>
              </a:extLst>
            </p:cNvPr>
            <p:cNvSpPr/>
            <p:nvPr/>
          </p:nvSpPr>
          <p:spPr>
            <a:xfrm>
              <a:off x="8431347" y="3210845"/>
              <a:ext cx="364310" cy="36431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>
                  <a:solidFill>
                    <a:srgbClr val="FF9999"/>
                  </a:solidFill>
                </a:rPr>
                <a:t>3</a:t>
              </a:r>
              <a:endParaRPr lang="ko-KR" altLang="en-US" sz="1200" dirty="0">
                <a:solidFill>
                  <a:srgbClr val="FF9999"/>
                </a:solidFill>
              </a:endParaRPr>
            </a:p>
          </p:txBody>
        </p:sp>
      </p:grp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E6BC1B19-B6F5-4863-9577-4C2CE82DC7A7}"/>
              </a:ext>
            </a:extLst>
          </p:cNvPr>
          <p:cNvSpPr/>
          <p:nvPr/>
        </p:nvSpPr>
        <p:spPr>
          <a:xfrm>
            <a:off x="4561333" y="3469215"/>
            <a:ext cx="308986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white">
                    <a:lumMod val="50000"/>
                  </a:prstClr>
                </a:solidFill>
              </a:rPr>
              <a:t>1945</a:t>
            </a:r>
            <a:r>
              <a:rPr lang="ko-KR" altLang="en-US" sz="2000" b="1" dirty="0">
                <a:solidFill>
                  <a:prstClr val="white">
                    <a:lumMod val="50000"/>
                  </a:prstClr>
                </a:solidFill>
              </a:rPr>
              <a:t>년 </a:t>
            </a:r>
            <a:r>
              <a:rPr lang="en-US" altLang="ko-KR" sz="2000" b="1" dirty="0">
                <a:solidFill>
                  <a:prstClr val="white">
                    <a:lumMod val="50000"/>
                  </a:prstClr>
                </a:solidFill>
              </a:rPr>
              <a:t>9</a:t>
            </a:r>
            <a:r>
              <a:rPr lang="ko-KR" altLang="en-US" sz="2000" b="1" dirty="0">
                <a:solidFill>
                  <a:prstClr val="white">
                    <a:lumMod val="50000"/>
                  </a:prstClr>
                </a:solidFill>
              </a:rPr>
              <a:t>월 </a:t>
            </a:r>
            <a:r>
              <a:rPr lang="en-US" altLang="ko-KR" sz="2000" b="1" dirty="0">
                <a:solidFill>
                  <a:prstClr val="white">
                    <a:lumMod val="50000"/>
                  </a:prstClr>
                </a:solidFill>
              </a:rPr>
              <a:t>2</a:t>
            </a:r>
            <a:r>
              <a:rPr lang="ko-KR" altLang="en-US" sz="2000" b="1" dirty="0">
                <a:solidFill>
                  <a:prstClr val="white">
                    <a:lumMod val="50000"/>
                  </a:prstClr>
                </a:solidFill>
              </a:rPr>
              <a:t>일</a:t>
            </a:r>
            <a:endParaRPr lang="en-US" altLang="ko-KR" sz="2000" b="1" dirty="0">
              <a:solidFill>
                <a:prstClr val="white">
                  <a:lumMod val="50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600" dirty="0">
                <a:solidFill>
                  <a:prstClr val="white">
                    <a:lumMod val="50000"/>
                  </a:prstClr>
                </a:solidFill>
              </a:rPr>
              <a:t>일본제국의 항복</a:t>
            </a:r>
            <a:endParaRPr lang="en-US" altLang="ko-KR" sz="16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982620" y="3492250"/>
            <a:ext cx="308986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white">
                    <a:lumMod val="50000"/>
                  </a:prstClr>
                </a:solidFill>
              </a:rPr>
              <a:t>1945</a:t>
            </a:r>
            <a:r>
              <a:rPr lang="ko-KR" altLang="en-US" sz="2000" b="1" dirty="0">
                <a:solidFill>
                  <a:prstClr val="white">
                    <a:lumMod val="50000"/>
                  </a:prstClr>
                </a:solidFill>
              </a:rPr>
              <a:t>년 </a:t>
            </a:r>
            <a:r>
              <a:rPr lang="en-US" altLang="ko-KR" sz="2000" b="1" dirty="0">
                <a:solidFill>
                  <a:prstClr val="white">
                    <a:lumMod val="50000"/>
                  </a:prstClr>
                </a:solidFill>
              </a:rPr>
              <a:t>5</a:t>
            </a:r>
            <a:r>
              <a:rPr lang="ko-KR" altLang="en-US" sz="2000" b="1" dirty="0">
                <a:solidFill>
                  <a:prstClr val="white">
                    <a:lumMod val="50000"/>
                  </a:prstClr>
                </a:solidFill>
              </a:rPr>
              <a:t>월 </a:t>
            </a:r>
            <a:r>
              <a:rPr lang="en-US" altLang="ko-KR" sz="2000" b="1" dirty="0">
                <a:solidFill>
                  <a:prstClr val="white">
                    <a:lumMod val="50000"/>
                  </a:prstClr>
                </a:solidFill>
              </a:rPr>
              <a:t>8</a:t>
            </a:r>
            <a:r>
              <a:rPr lang="ko-KR" altLang="en-US" sz="2000" b="1" dirty="0">
                <a:solidFill>
                  <a:prstClr val="white">
                    <a:lumMod val="50000"/>
                  </a:prstClr>
                </a:solidFill>
              </a:rPr>
              <a:t>일</a:t>
            </a:r>
            <a:endParaRPr lang="en-US" altLang="ko-KR" sz="2000" b="1" dirty="0">
              <a:solidFill>
                <a:prstClr val="white">
                  <a:lumMod val="50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600" dirty="0">
                <a:solidFill>
                  <a:prstClr val="white">
                    <a:lumMod val="50000"/>
                  </a:prstClr>
                </a:solidFill>
              </a:rPr>
              <a:t>나치 독일 항복</a:t>
            </a:r>
            <a:endParaRPr lang="en-US" altLang="ko-KR" sz="16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D44D1B64-90BF-4387-86B2-30895C806054}"/>
              </a:ext>
            </a:extLst>
          </p:cNvPr>
          <p:cNvSpPr/>
          <p:nvPr/>
        </p:nvSpPr>
        <p:spPr>
          <a:xfrm>
            <a:off x="8219804" y="3420180"/>
            <a:ext cx="283173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white">
                    <a:lumMod val="50000"/>
                  </a:prstClr>
                </a:solidFill>
              </a:rPr>
              <a:t>1945</a:t>
            </a:r>
            <a:r>
              <a:rPr lang="ko-KR" altLang="en-US" sz="2000" b="1" dirty="0">
                <a:solidFill>
                  <a:prstClr val="white">
                    <a:lumMod val="50000"/>
                  </a:prstClr>
                </a:solidFill>
              </a:rPr>
              <a:t>년 </a:t>
            </a:r>
            <a:r>
              <a:rPr lang="en-US" altLang="ko-KR" sz="2000" b="1" dirty="0">
                <a:solidFill>
                  <a:prstClr val="white">
                    <a:lumMod val="50000"/>
                  </a:prstClr>
                </a:solidFill>
              </a:rPr>
              <a:t>9</a:t>
            </a:r>
            <a:r>
              <a:rPr lang="ko-KR" altLang="en-US" sz="2000" b="1" dirty="0">
                <a:solidFill>
                  <a:prstClr val="white">
                    <a:lumMod val="50000"/>
                  </a:prstClr>
                </a:solidFill>
              </a:rPr>
              <a:t>월 </a:t>
            </a:r>
            <a:r>
              <a:rPr lang="en-US" altLang="ko-KR" sz="2000" b="1" dirty="0">
                <a:solidFill>
                  <a:prstClr val="white">
                    <a:lumMod val="50000"/>
                  </a:prstClr>
                </a:solidFill>
              </a:rPr>
              <a:t>2</a:t>
            </a:r>
            <a:r>
              <a:rPr lang="ko-KR" altLang="en-US" sz="2000" b="1" dirty="0">
                <a:solidFill>
                  <a:prstClr val="white">
                    <a:lumMod val="50000"/>
                  </a:prstClr>
                </a:solidFill>
              </a:rPr>
              <a:t>일</a:t>
            </a:r>
            <a:endParaRPr lang="en-US" altLang="ko-KR" sz="2000" b="1" dirty="0">
              <a:solidFill>
                <a:prstClr val="white">
                  <a:lumMod val="50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600" dirty="0">
                <a:solidFill>
                  <a:prstClr val="white">
                    <a:lumMod val="50000"/>
                  </a:prstClr>
                </a:solidFill>
              </a:rPr>
              <a:t>제</a:t>
            </a:r>
            <a:r>
              <a:rPr lang="en-US" altLang="ko-KR" sz="1600" dirty="0">
                <a:solidFill>
                  <a:prstClr val="white">
                    <a:lumMod val="50000"/>
                  </a:prstClr>
                </a:solidFill>
              </a:rPr>
              <a:t>2</a:t>
            </a:r>
            <a:r>
              <a:rPr lang="ko-KR" altLang="en-US" sz="1600" dirty="0">
                <a:solidFill>
                  <a:prstClr val="white">
                    <a:lumMod val="50000"/>
                  </a:prstClr>
                </a:solidFill>
              </a:rPr>
              <a:t>차 세계대전 종전</a:t>
            </a:r>
            <a:endParaRPr lang="en-US" altLang="ko-KR" sz="16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33" name="자유형: 도형 4">
            <a:extLst>
              <a:ext uri="{FF2B5EF4-FFF2-40B4-BE49-F238E27FC236}">
                <a16:creationId xmlns:a16="http://schemas.microsoft.com/office/drawing/2014/main" id="{5598D439-A589-43F9-813A-B2D593F365DA}"/>
              </a:ext>
            </a:extLst>
          </p:cNvPr>
          <p:cNvSpPr/>
          <p:nvPr/>
        </p:nvSpPr>
        <p:spPr>
          <a:xfrm>
            <a:off x="991672" y="1312092"/>
            <a:ext cx="9879527" cy="1233029"/>
          </a:xfrm>
          <a:custGeom>
            <a:avLst/>
            <a:gdLst>
              <a:gd name="connsiteX0" fmla="*/ 1112122 w 9128244"/>
              <a:gd name="connsiteY0" fmla="*/ 76200 h 1930400"/>
              <a:gd name="connsiteX1" fmla="*/ 2737722 w 9128244"/>
              <a:gd name="connsiteY1" fmla="*/ 0 h 1930400"/>
              <a:gd name="connsiteX2" fmla="*/ 5976222 w 9128244"/>
              <a:gd name="connsiteY2" fmla="*/ 25400 h 1930400"/>
              <a:gd name="connsiteX3" fmla="*/ 8478122 w 9128244"/>
              <a:gd name="connsiteY3" fmla="*/ 38100 h 1930400"/>
              <a:gd name="connsiteX4" fmla="*/ 8909922 w 9128244"/>
              <a:gd name="connsiteY4" fmla="*/ 63500 h 1930400"/>
              <a:gd name="connsiteX5" fmla="*/ 9075022 w 9128244"/>
              <a:gd name="connsiteY5" fmla="*/ 292100 h 1930400"/>
              <a:gd name="connsiteX6" fmla="*/ 9125822 w 9128244"/>
              <a:gd name="connsiteY6" fmla="*/ 1257300 h 1930400"/>
              <a:gd name="connsiteX7" fmla="*/ 9011522 w 9128244"/>
              <a:gd name="connsiteY7" fmla="*/ 1841500 h 1930400"/>
              <a:gd name="connsiteX8" fmla="*/ 8452722 w 9128244"/>
              <a:gd name="connsiteY8" fmla="*/ 1917700 h 1930400"/>
              <a:gd name="connsiteX9" fmla="*/ 6496922 w 9128244"/>
              <a:gd name="connsiteY9" fmla="*/ 1879600 h 1930400"/>
              <a:gd name="connsiteX10" fmla="*/ 3067922 w 9128244"/>
              <a:gd name="connsiteY10" fmla="*/ 1854200 h 1930400"/>
              <a:gd name="connsiteX11" fmla="*/ 1391522 w 9128244"/>
              <a:gd name="connsiteY11" fmla="*/ 1930400 h 1930400"/>
              <a:gd name="connsiteX12" fmla="*/ 299322 w 9128244"/>
              <a:gd name="connsiteY12" fmla="*/ 1854200 h 1930400"/>
              <a:gd name="connsiteX13" fmla="*/ 19922 w 9128244"/>
              <a:gd name="connsiteY13" fmla="*/ 1524000 h 1930400"/>
              <a:gd name="connsiteX14" fmla="*/ 83422 w 9128244"/>
              <a:gd name="connsiteY14" fmla="*/ 1028700 h 1930400"/>
              <a:gd name="connsiteX15" fmla="*/ 7222 w 9128244"/>
              <a:gd name="connsiteY15" fmla="*/ 469900 h 1930400"/>
              <a:gd name="connsiteX16" fmla="*/ 299322 w 9128244"/>
              <a:gd name="connsiteY16" fmla="*/ 114300 h 1930400"/>
              <a:gd name="connsiteX17" fmla="*/ 1264522 w 9128244"/>
              <a:gd name="connsiteY17" fmla="*/ 101600 h 1930400"/>
              <a:gd name="connsiteX18" fmla="*/ 1112122 w 9128244"/>
              <a:gd name="connsiteY18" fmla="*/ 76200 h 1930400"/>
              <a:gd name="connsiteX0" fmla="*/ 1112122 w 9128244"/>
              <a:gd name="connsiteY0" fmla="*/ 76200 h 1930400"/>
              <a:gd name="connsiteX1" fmla="*/ 2737722 w 9128244"/>
              <a:gd name="connsiteY1" fmla="*/ 0 h 1930400"/>
              <a:gd name="connsiteX2" fmla="*/ 5976222 w 9128244"/>
              <a:gd name="connsiteY2" fmla="*/ 25400 h 1930400"/>
              <a:gd name="connsiteX3" fmla="*/ 8478122 w 9128244"/>
              <a:gd name="connsiteY3" fmla="*/ 38100 h 1930400"/>
              <a:gd name="connsiteX4" fmla="*/ 8909922 w 9128244"/>
              <a:gd name="connsiteY4" fmla="*/ 63500 h 1930400"/>
              <a:gd name="connsiteX5" fmla="*/ 9075022 w 9128244"/>
              <a:gd name="connsiteY5" fmla="*/ 292100 h 1930400"/>
              <a:gd name="connsiteX6" fmla="*/ 9125822 w 9128244"/>
              <a:gd name="connsiteY6" fmla="*/ 1257300 h 1930400"/>
              <a:gd name="connsiteX7" fmla="*/ 9011522 w 9128244"/>
              <a:gd name="connsiteY7" fmla="*/ 1841500 h 1930400"/>
              <a:gd name="connsiteX8" fmla="*/ 8452722 w 9128244"/>
              <a:gd name="connsiteY8" fmla="*/ 1917700 h 1930400"/>
              <a:gd name="connsiteX9" fmla="*/ 6496922 w 9128244"/>
              <a:gd name="connsiteY9" fmla="*/ 1879600 h 1930400"/>
              <a:gd name="connsiteX10" fmla="*/ 3067922 w 9128244"/>
              <a:gd name="connsiteY10" fmla="*/ 1854200 h 1930400"/>
              <a:gd name="connsiteX11" fmla="*/ 1391522 w 9128244"/>
              <a:gd name="connsiteY11" fmla="*/ 1930400 h 1930400"/>
              <a:gd name="connsiteX12" fmla="*/ 299322 w 9128244"/>
              <a:gd name="connsiteY12" fmla="*/ 1854200 h 1930400"/>
              <a:gd name="connsiteX13" fmla="*/ 19922 w 9128244"/>
              <a:gd name="connsiteY13" fmla="*/ 1524000 h 1930400"/>
              <a:gd name="connsiteX14" fmla="*/ 83422 w 9128244"/>
              <a:gd name="connsiteY14" fmla="*/ 1028700 h 1930400"/>
              <a:gd name="connsiteX15" fmla="*/ 7222 w 9128244"/>
              <a:gd name="connsiteY15" fmla="*/ 469900 h 1930400"/>
              <a:gd name="connsiteX16" fmla="*/ 299322 w 9128244"/>
              <a:gd name="connsiteY16" fmla="*/ 114300 h 1930400"/>
              <a:gd name="connsiteX17" fmla="*/ 878759 w 9128244"/>
              <a:gd name="connsiteY17" fmla="*/ 77787 h 1930400"/>
              <a:gd name="connsiteX18" fmla="*/ 1112122 w 9128244"/>
              <a:gd name="connsiteY18" fmla="*/ 76200 h 193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128244" h="1930400">
                <a:moveTo>
                  <a:pt x="1112122" y="76200"/>
                </a:moveTo>
                <a:cubicBezTo>
                  <a:pt x="1519580" y="42333"/>
                  <a:pt x="2737722" y="0"/>
                  <a:pt x="2737722" y="0"/>
                </a:cubicBezTo>
                <a:lnTo>
                  <a:pt x="5976222" y="25400"/>
                </a:lnTo>
                <a:lnTo>
                  <a:pt x="8478122" y="38100"/>
                </a:lnTo>
                <a:cubicBezTo>
                  <a:pt x="8967072" y="44450"/>
                  <a:pt x="8810439" y="21167"/>
                  <a:pt x="8909922" y="63500"/>
                </a:cubicBezTo>
                <a:cubicBezTo>
                  <a:pt x="9009405" y="105833"/>
                  <a:pt x="9039039" y="93133"/>
                  <a:pt x="9075022" y="292100"/>
                </a:cubicBezTo>
                <a:cubicBezTo>
                  <a:pt x="9111005" y="491067"/>
                  <a:pt x="9136405" y="999067"/>
                  <a:pt x="9125822" y="1257300"/>
                </a:cubicBezTo>
                <a:cubicBezTo>
                  <a:pt x="9115239" y="1515533"/>
                  <a:pt x="9123705" y="1731433"/>
                  <a:pt x="9011522" y="1841500"/>
                </a:cubicBezTo>
                <a:cubicBezTo>
                  <a:pt x="8899339" y="1951567"/>
                  <a:pt x="8452722" y="1917700"/>
                  <a:pt x="8452722" y="1917700"/>
                </a:cubicBezTo>
                <a:lnTo>
                  <a:pt x="6496922" y="1879600"/>
                </a:lnTo>
                <a:lnTo>
                  <a:pt x="3067922" y="1854200"/>
                </a:lnTo>
                <a:cubicBezTo>
                  <a:pt x="2217022" y="1862667"/>
                  <a:pt x="1852955" y="1930400"/>
                  <a:pt x="1391522" y="1930400"/>
                </a:cubicBezTo>
                <a:cubicBezTo>
                  <a:pt x="930089" y="1930400"/>
                  <a:pt x="527922" y="1921933"/>
                  <a:pt x="299322" y="1854200"/>
                </a:cubicBezTo>
                <a:cubicBezTo>
                  <a:pt x="70722" y="1786467"/>
                  <a:pt x="55905" y="1661583"/>
                  <a:pt x="19922" y="1524000"/>
                </a:cubicBezTo>
                <a:cubicBezTo>
                  <a:pt x="-16061" y="1386417"/>
                  <a:pt x="85539" y="1204383"/>
                  <a:pt x="83422" y="1028700"/>
                </a:cubicBezTo>
                <a:cubicBezTo>
                  <a:pt x="81305" y="853017"/>
                  <a:pt x="-28761" y="622300"/>
                  <a:pt x="7222" y="469900"/>
                </a:cubicBezTo>
                <a:cubicBezTo>
                  <a:pt x="43205" y="317500"/>
                  <a:pt x="89772" y="175683"/>
                  <a:pt x="299322" y="114300"/>
                </a:cubicBezTo>
                <a:cubicBezTo>
                  <a:pt x="508872" y="52917"/>
                  <a:pt x="739059" y="86254"/>
                  <a:pt x="878759" y="77787"/>
                </a:cubicBezTo>
                <a:cubicBezTo>
                  <a:pt x="1018459" y="69320"/>
                  <a:pt x="1270872" y="78316"/>
                  <a:pt x="1112122" y="76200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포츠담 선언</a:t>
            </a:r>
          </a:p>
        </p:txBody>
      </p:sp>
      <p:sp>
        <p:nvSpPr>
          <p:cNvPr id="34" name="직사각형 33"/>
          <p:cNvSpPr/>
          <p:nvPr/>
        </p:nvSpPr>
        <p:spPr>
          <a:xfrm>
            <a:off x="0" y="0"/>
            <a:ext cx="12192000" cy="965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dist="38100" dir="5400000" algn="t" rotWithShape="0">
              <a:srgbClr val="FFC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ko-KR" altLang="en-US" sz="4800" kern="0" dirty="0">
                <a:solidFill>
                  <a:prstClr val="white"/>
                </a:solidFill>
              </a:rPr>
              <a:t>패전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2130901" y="5600199"/>
            <a:ext cx="800898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white">
                    <a:lumMod val="50000"/>
                  </a:prstClr>
                </a:solidFill>
              </a:rPr>
              <a:t>“</a:t>
            </a:r>
            <a:r>
              <a:rPr lang="ko-KR" altLang="en-US" sz="2000" b="1" dirty="0">
                <a:solidFill>
                  <a:prstClr val="white">
                    <a:lumMod val="50000"/>
                  </a:prstClr>
                </a:solidFill>
              </a:rPr>
              <a:t>일본제국</a:t>
            </a:r>
            <a:r>
              <a:rPr lang="en-US" altLang="ko-KR" sz="2000" b="1" dirty="0">
                <a:solidFill>
                  <a:prstClr val="white">
                    <a:lumMod val="50000"/>
                  </a:prstClr>
                </a:solidFill>
              </a:rPr>
              <a:t>(</a:t>
            </a:r>
            <a:r>
              <a:rPr lang="ko-KR" altLang="en-US" sz="2000" b="1" dirty="0">
                <a:solidFill>
                  <a:prstClr val="white">
                    <a:lumMod val="50000"/>
                  </a:prstClr>
                </a:solidFill>
              </a:rPr>
              <a:t>日本帝國</a:t>
            </a:r>
            <a:r>
              <a:rPr lang="en-US" altLang="ko-KR" sz="2000" b="1" dirty="0">
                <a:solidFill>
                  <a:prstClr val="white">
                    <a:lumMod val="50000"/>
                  </a:prstClr>
                </a:solidFill>
              </a:rPr>
              <a:t>)”</a:t>
            </a:r>
            <a:r>
              <a:rPr lang="ko-KR" altLang="en-US" sz="2000" b="1" dirty="0">
                <a:solidFill>
                  <a:prstClr val="white">
                    <a:lumMod val="50000"/>
                  </a:prstClr>
                </a:solidFill>
              </a:rPr>
              <a:t>에서 </a:t>
            </a:r>
            <a:r>
              <a:rPr lang="en-US" altLang="ko-KR" sz="2000" b="1" dirty="0">
                <a:solidFill>
                  <a:prstClr val="white">
                    <a:lumMod val="50000"/>
                  </a:prstClr>
                </a:solidFill>
              </a:rPr>
              <a:t>“</a:t>
            </a:r>
            <a:r>
              <a:rPr lang="ko-KR" altLang="en-US" sz="2000" b="1" dirty="0" err="1">
                <a:solidFill>
                  <a:prstClr val="white">
                    <a:lumMod val="50000"/>
                  </a:prstClr>
                </a:solidFill>
              </a:rPr>
              <a:t>일본국</a:t>
            </a:r>
            <a:r>
              <a:rPr lang="en-US" altLang="ko-KR" sz="2000" b="1" dirty="0">
                <a:solidFill>
                  <a:prstClr val="white">
                    <a:lumMod val="50000"/>
                  </a:prstClr>
                </a:solidFill>
              </a:rPr>
              <a:t>(</a:t>
            </a:r>
            <a:r>
              <a:rPr lang="ko-KR" altLang="en-US" sz="2000" b="1" dirty="0" err="1">
                <a:solidFill>
                  <a:prstClr val="white">
                    <a:lumMod val="50000"/>
                  </a:prstClr>
                </a:solidFill>
              </a:rPr>
              <a:t>日本國</a:t>
            </a:r>
            <a:r>
              <a:rPr lang="en-US" altLang="ko-KR" sz="2000" b="1" dirty="0">
                <a:solidFill>
                  <a:prstClr val="white">
                    <a:lumMod val="50000"/>
                  </a:prstClr>
                </a:solidFill>
              </a:rPr>
              <a:t>)"</a:t>
            </a:r>
            <a:r>
              <a:rPr lang="ko-KR" altLang="en-US" sz="2000" b="1" dirty="0">
                <a:solidFill>
                  <a:prstClr val="white">
                    <a:lumMod val="50000"/>
                  </a:prstClr>
                </a:solidFill>
              </a:rPr>
              <a:t>으로 바뀌었다</a:t>
            </a:r>
            <a:r>
              <a:rPr lang="en-US" altLang="ko-KR" sz="2000" b="1" dirty="0">
                <a:solidFill>
                  <a:prstClr val="white">
                    <a:lumMod val="50000"/>
                  </a:prstClr>
                </a:solidFill>
              </a:rPr>
              <a:t>.</a:t>
            </a:r>
            <a:endParaRPr lang="en-US" altLang="ko-KR" sz="1600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607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0" grpId="0"/>
      <p:bldP spid="32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모서리가 둥근 직사각형 7"/>
          <p:cNvSpPr/>
          <p:nvPr/>
        </p:nvSpPr>
        <p:spPr>
          <a:xfrm>
            <a:off x="6078450" y="0"/>
            <a:ext cx="93980" cy="6840000"/>
          </a:xfrm>
          <a:prstGeom prst="roundRect">
            <a:avLst>
              <a:gd name="adj" fmla="val 5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30" name="그룹 29"/>
          <p:cNvGrpSpPr/>
          <p:nvPr/>
        </p:nvGrpSpPr>
        <p:grpSpPr>
          <a:xfrm>
            <a:off x="5933903" y="1450852"/>
            <a:ext cx="2558248" cy="966423"/>
            <a:chOff x="5915796" y="1161141"/>
            <a:chExt cx="2558248" cy="966423"/>
          </a:xfrm>
        </p:grpSpPr>
        <p:grpSp>
          <p:nvGrpSpPr>
            <p:cNvPr id="9" name="그룹 8"/>
            <p:cNvGrpSpPr/>
            <p:nvPr/>
          </p:nvGrpSpPr>
          <p:grpSpPr>
            <a:xfrm flipH="1">
              <a:off x="5915796" y="1161141"/>
              <a:ext cx="2558248" cy="966423"/>
              <a:chOff x="3027333" y="3665337"/>
              <a:chExt cx="3956050" cy="1371600"/>
            </a:xfrm>
          </p:grpSpPr>
          <p:sp>
            <p:nvSpPr>
              <p:cNvPr id="10" name="양쪽 모서리가 둥근 사각형 9"/>
              <p:cNvSpPr/>
              <p:nvPr/>
            </p:nvSpPr>
            <p:spPr>
              <a:xfrm rot="16200000">
                <a:off x="4592608" y="2646162"/>
                <a:ext cx="1371600" cy="3409950"/>
              </a:xfrm>
              <a:prstGeom prst="round2SameRect">
                <a:avLst>
                  <a:gd name="adj1" fmla="val 0"/>
                  <a:gd name="adj2" fmla="val 1823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20700" dist="63500" sx="94000" sy="940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양쪽 모서리가 둥근 사각형 10"/>
              <p:cNvSpPr/>
              <p:nvPr/>
            </p:nvSpPr>
            <p:spPr>
              <a:xfrm rot="16200000">
                <a:off x="2614583" y="4078087"/>
                <a:ext cx="1371600" cy="546100"/>
              </a:xfrm>
              <a:prstGeom prst="round2SameRect">
                <a:avLst>
                  <a:gd name="adj1" fmla="val 42248"/>
                  <a:gd name="adj2" fmla="val 0"/>
                </a:avLst>
              </a:prstGeom>
              <a:solidFill>
                <a:srgbClr val="ACD3CE"/>
              </a:solidFill>
              <a:ln>
                <a:noFill/>
              </a:ln>
              <a:effectLst>
                <a:outerShdw blurRad="139700" dist="63500" sx="97000" sy="970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타원 11"/>
              <p:cNvSpPr/>
              <p:nvPr/>
            </p:nvSpPr>
            <p:spPr>
              <a:xfrm>
                <a:off x="6551583" y="3867267"/>
                <a:ext cx="228600" cy="228600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타원 12"/>
              <p:cNvSpPr/>
              <p:nvPr/>
            </p:nvSpPr>
            <p:spPr>
              <a:xfrm>
                <a:off x="6551583" y="4606407"/>
                <a:ext cx="228600" cy="228600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모서리가 둥근 직사각형 13"/>
              <p:cNvSpPr/>
              <p:nvPr/>
            </p:nvSpPr>
            <p:spPr>
              <a:xfrm>
                <a:off x="6618893" y="3928707"/>
                <a:ext cx="93980" cy="792000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7268BA74-94BA-42C9-A634-41DF6B00D591}"/>
                </a:ext>
              </a:extLst>
            </p:cNvPr>
            <p:cNvSpPr/>
            <p:nvPr/>
          </p:nvSpPr>
          <p:spPr>
            <a:xfrm>
              <a:off x="6307912" y="1343577"/>
              <a:ext cx="1641029" cy="4944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sz="200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군과 정치</a:t>
              </a:r>
              <a:endParaRPr lang="ko-KR" altLang="en-US" sz="20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3738029" y="4615686"/>
            <a:ext cx="2572239" cy="1006519"/>
            <a:chOff x="4471359" y="5003297"/>
            <a:chExt cx="3967488" cy="1371602"/>
          </a:xfrm>
        </p:grpSpPr>
        <p:sp>
          <p:nvSpPr>
            <p:cNvPr id="23" name="양쪽 모서리가 둥근 사각형 22"/>
            <p:cNvSpPr/>
            <p:nvPr/>
          </p:nvSpPr>
          <p:spPr>
            <a:xfrm rot="16200000">
              <a:off x="6035372" y="3971422"/>
              <a:ext cx="1371599" cy="3435350"/>
            </a:xfrm>
            <a:prstGeom prst="round2SameRect">
              <a:avLst>
                <a:gd name="adj1" fmla="val 0"/>
                <a:gd name="adj2" fmla="val 18239"/>
              </a:avLst>
            </a:prstGeom>
            <a:solidFill>
              <a:schemeClr val="bg1"/>
            </a:solidFill>
            <a:ln>
              <a:noFill/>
            </a:ln>
            <a:effectLst>
              <a:outerShdw blurRad="520700" dist="63500" sx="94000" sy="940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4" name="양쪽 모서리가 둥근 사각형 23"/>
            <p:cNvSpPr/>
            <p:nvPr/>
          </p:nvSpPr>
          <p:spPr>
            <a:xfrm rot="16200000">
              <a:off x="4058609" y="5416049"/>
              <a:ext cx="1371600" cy="546100"/>
            </a:xfrm>
            <a:prstGeom prst="round2SameRect">
              <a:avLst>
                <a:gd name="adj1" fmla="val 42248"/>
                <a:gd name="adj2" fmla="val 0"/>
              </a:avLst>
            </a:prstGeom>
            <a:solidFill>
              <a:srgbClr val="ACD3CE"/>
            </a:solidFill>
            <a:ln>
              <a:noFill/>
            </a:ln>
            <a:effectLst>
              <a:outerShdw blurRad="139700" dist="63500" sx="97000" sy="970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5" name="타원 24"/>
            <p:cNvSpPr/>
            <p:nvPr/>
          </p:nvSpPr>
          <p:spPr>
            <a:xfrm>
              <a:off x="8021009" y="5143542"/>
              <a:ext cx="228600" cy="228600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6" name="타원 25"/>
            <p:cNvSpPr/>
            <p:nvPr/>
          </p:nvSpPr>
          <p:spPr>
            <a:xfrm>
              <a:off x="8021009" y="5882682"/>
              <a:ext cx="228600" cy="228600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7" name="모서리가 둥근 직사각형 26"/>
            <p:cNvSpPr/>
            <p:nvPr/>
          </p:nvSpPr>
          <p:spPr>
            <a:xfrm>
              <a:off x="8088319" y="5204982"/>
              <a:ext cx="93980" cy="7920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9" name="직사각형 28">
              <a:extLst>
                <a:ext uri="{FF2B5EF4-FFF2-40B4-BE49-F238E27FC236}">
                  <a16:creationId xmlns:a16="http://schemas.microsoft.com/office/drawing/2014/main" id="{7268BA74-94BA-42C9-A634-41DF6B00D591}"/>
                </a:ext>
              </a:extLst>
            </p:cNvPr>
            <p:cNvSpPr/>
            <p:nvPr/>
          </p:nvSpPr>
          <p:spPr>
            <a:xfrm>
              <a:off x="5106413" y="5333542"/>
              <a:ext cx="3089869" cy="6738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sz="200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대동아 </a:t>
              </a:r>
              <a:r>
                <a:rPr lang="ko-KR" altLang="en-US" sz="2000" b="1" dirty="0" err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공영권</a:t>
              </a:r>
              <a:endParaRPr lang="ko-KR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32" name="그룹 31"/>
          <p:cNvGrpSpPr/>
          <p:nvPr/>
        </p:nvGrpSpPr>
        <p:grpSpPr>
          <a:xfrm>
            <a:off x="3754627" y="2477559"/>
            <a:ext cx="2581291" cy="1006517"/>
            <a:chOff x="4471359" y="4941612"/>
            <a:chExt cx="3981450" cy="1371600"/>
          </a:xfrm>
        </p:grpSpPr>
        <p:sp>
          <p:nvSpPr>
            <p:cNvPr id="33" name="양쪽 모서리가 둥근 사각형 32"/>
            <p:cNvSpPr/>
            <p:nvPr/>
          </p:nvSpPr>
          <p:spPr>
            <a:xfrm rot="16200000">
              <a:off x="6049334" y="3909737"/>
              <a:ext cx="1371600" cy="3435350"/>
            </a:xfrm>
            <a:prstGeom prst="round2SameRect">
              <a:avLst>
                <a:gd name="adj1" fmla="val 0"/>
                <a:gd name="adj2" fmla="val 18239"/>
              </a:avLst>
            </a:prstGeom>
            <a:solidFill>
              <a:schemeClr val="bg1"/>
            </a:solidFill>
            <a:ln>
              <a:noFill/>
            </a:ln>
            <a:effectLst>
              <a:outerShdw blurRad="520700" dist="63500" sx="94000" sy="940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4" name="양쪽 모서리가 둥근 사각형 33"/>
            <p:cNvSpPr/>
            <p:nvPr/>
          </p:nvSpPr>
          <p:spPr>
            <a:xfrm rot="16200000">
              <a:off x="4058609" y="5354362"/>
              <a:ext cx="1371600" cy="546100"/>
            </a:xfrm>
            <a:prstGeom prst="round2SameRect">
              <a:avLst>
                <a:gd name="adj1" fmla="val 42248"/>
                <a:gd name="adj2" fmla="val 0"/>
              </a:avLst>
            </a:prstGeom>
            <a:solidFill>
              <a:srgbClr val="967D5F"/>
            </a:solidFill>
            <a:ln>
              <a:noFill/>
            </a:ln>
            <a:effectLst>
              <a:outerShdw blurRad="139700" dist="63500" sx="97000" sy="970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5" name="타원 34"/>
            <p:cNvSpPr/>
            <p:nvPr/>
          </p:nvSpPr>
          <p:spPr>
            <a:xfrm>
              <a:off x="8021009" y="5143542"/>
              <a:ext cx="228600" cy="228600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6" name="타원 35"/>
            <p:cNvSpPr/>
            <p:nvPr/>
          </p:nvSpPr>
          <p:spPr>
            <a:xfrm>
              <a:off x="8021009" y="5882682"/>
              <a:ext cx="228600" cy="228600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7" name="모서리가 둥근 직사각형 36"/>
            <p:cNvSpPr/>
            <p:nvPr/>
          </p:nvSpPr>
          <p:spPr>
            <a:xfrm>
              <a:off x="8088319" y="5204982"/>
              <a:ext cx="93980" cy="7920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8" name="직사각형 37">
              <a:extLst>
                <a:ext uri="{FF2B5EF4-FFF2-40B4-BE49-F238E27FC236}">
                  <a16:creationId xmlns:a16="http://schemas.microsoft.com/office/drawing/2014/main" id="{7268BA74-94BA-42C9-A634-41DF6B00D591}"/>
                </a:ext>
              </a:extLst>
            </p:cNvPr>
            <p:cNvSpPr/>
            <p:nvPr/>
          </p:nvSpPr>
          <p:spPr>
            <a:xfrm>
              <a:off x="5106413" y="5271856"/>
              <a:ext cx="3089869" cy="6738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sz="200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대동아 질서</a:t>
              </a:r>
            </a:p>
          </p:txBody>
        </p:sp>
      </p:grpSp>
      <p:grpSp>
        <p:nvGrpSpPr>
          <p:cNvPr id="39" name="그룹 38"/>
          <p:cNvGrpSpPr/>
          <p:nvPr/>
        </p:nvGrpSpPr>
        <p:grpSpPr>
          <a:xfrm>
            <a:off x="3747083" y="360555"/>
            <a:ext cx="2581291" cy="1006517"/>
            <a:chOff x="4471359" y="4941612"/>
            <a:chExt cx="3981450" cy="1371600"/>
          </a:xfrm>
        </p:grpSpPr>
        <p:sp>
          <p:nvSpPr>
            <p:cNvPr id="40" name="양쪽 모서리가 둥근 사각형 39"/>
            <p:cNvSpPr/>
            <p:nvPr/>
          </p:nvSpPr>
          <p:spPr>
            <a:xfrm rot="16200000">
              <a:off x="6049334" y="3909737"/>
              <a:ext cx="1371600" cy="3435350"/>
            </a:xfrm>
            <a:prstGeom prst="round2SameRect">
              <a:avLst>
                <a:gd name="adj1" fmla="val 0"/>
                <a:gd name="adj2" fmla="val 18239"/>
              </a:avLst>
            </a:prstGeom>
            <a:solidFill>
              <a:schemeClr val="bg1"/>
            </a:solidFill>
            <a:ln>
              <a:noFill/>
            </a:ln>
            <a:effectLst>
              <a:outerShdw blurRad="520700" dist="63500" sx="94000" sy="940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1" name="양쪽 모서리가 둥근 사각형 40"/>
            <p:cNvSpPr/>
            <p:nvPr/>
          </p:nvSpPr>
          <p:spPr>
            <a:xfrm rot="16200000">
              <a:off x="4058609" y="5354362"/>
              <a:ext cx="1371600" cy="546100"/>
            </a:xfrm>
            <a:prstGeom prst="round2SameRect">
              <a:avLst>
                <a:gd name="adj1" fmla="val 42248"/>
                <a:gd name="adj2" fmla="val 0"/>
              </a:avLst>
            </a:prstGeom>
            <a:solidFill>
              <a:srgbClr val="FF9999"/>
            </a:solidFill>
            <a:ln>
              <a:noFill/>
            </a:ln>
            <a:effectLst>
              <a:outerShdw blurRad="139700" dist="63500" sx="97000" sy="970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2" name="타원 41"/>
            <p:cNvSpPr/>
            <p:nvPr/>
          </p:nvSpPr>
          <p:spPr>
            <a:xfrm>
              <a:off x="8021009" y="5143542"/>
              <a:ext cx="228600" cy="228600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3" name="타원 42"/>
            <p:cNvSpPr/>
            <p:nvPr/>
          </p:nvSpPr>
          <p:spPr>
            <a:xfrm>
              <a:off x="8021009" y="5882682"/>
              <a:ext cx="228600" cy="228600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4" name="모서리가 둥근 직사각형 43"/>
            <p:cNvSpPr/>
            <p:nvPr/>
          </p:nvSpPr>
          <p:spPr>
            <a:xfrm>
              <a:off x="8088319" y="5204982"/>
              <a:ext cx="93980" cy="7920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5" name="직사각형 44">
              <a:extLst>
                <a:ext uri="{FF2B5EF4-FFF2-40B4-BE49-F238E27FC236}">
                  <a16:creationId xmlns:a16="http://schemas.microsoft.com/office/drawing/2014/main" id="{7268BA74-94BA-42C9-A634-41DF6B00D591}"/>
                </a:ext>
              </a:extLst>
            </p:cNvPr>
            <p:cNvSpPr/>
            <p:nvPr/>
          </p:nvSpPr>
          <p:spPr>
            <a:xfrm>
              <a:off x="5106413" y="5222508"/>
              <a:ext cx="3089869" cy="6738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sz="200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만주사변</a:t>
              </a:r>
            </a:p>
          </p:txBody>
        </p:sp>
      </p:grpSp>
      <p:grpSp>
        <p:nvGrpSpPr>
          <p:cNvPr id="47" name="그룹 46"/>
          <p:cNvGrpSpPr/>
          <p:nvPr/>
        </p:nvGrpSpPr>
        <p:grpSpPr>
          <a:xfrm>
            <a:off x="5950502" y="5731631"/>
            <a:ext cx="2558248" cy="966423"/>
            <a:chOff x="5915796" y="1161141"/>
            <a:chExt cx="2558248" cy="966423"/>
          </a:xfrm>
        </p:grpSpPr>
        <p:grpSp>
          <p:nvGrpSpPr>
            <p:cNvPr id="51" name="그룹 8"/>
            <p:cNvGrpSpPr/>
            <p:nvPr/>
          </p:nvGrpSpPr>
          <p:grpSpPr>
            <a:xfrm flipH="1">
              <a:off x="5915796" y="1161141"/>
              <a:ext cx="2558248" cy="966423"/>
              <a:chOff x="3027333" y="3665337"/>
              <a:chExt cx="3956050" cy="1371600"/>
            </a:xfrm>
          </p:grpSpPr>
          <p:sp>
            <p:nvSpPr>
              <p:cNvPr id="53" name="양쪽 모서리가 둥근 사각형 52"/>
              <p:cNvSpPr/>
              <p:nvPr/>
            </p:nvSpPr>
            <p:spPr>
              <a:xfrm rot="16200000">
                <a:off x="4592608" y="2646162"/>
                <a:ext cx="1371600" cy="3409950"/>
              </a:xfrm>
              <a:prstGeom prst="round2SameRect">
                <a:avLst>
                  <a:gd name="adj1" fmla="val 0"/>
                  <a:gd name="adj2" fmla="val 1823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20700" dist="63500" sx="94000" sy="940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4" name="양쪽 모서리가 둥근 사각형 53"/>
              <p:cNvSpPr/>
              <p:nvPr/>
            </p:nvSpPr>
            <p:spPr>
              <a:xfrm rot="16200000">
                <a:off x="2614583" y="4078087"/>
                <a:ext cx="1371600" cy="546100"/>
              </a:xfrm>
              <a:prstGeom prst="round2SameRect">
                <a:avLst>
                  <a:gd name="adj1" fmla="val 42248"/>
                  <a:gd name="adj2" fmla="val 0"/>
                </a:avLst>
              </a:prstGeom>
              <a:solidFill>
                <a:srgbClr val="967D5F"/>
              </a:solidFill>
              <a:ln>
                <a:noFill/>
              </a:ln>
              <a:effectLst>
                <a:outerShdw blurRad="139700" dist="63500" sx="97000" sy="970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5" name="타원 54"/>
              <p:cNvSpPr/>
              <p:nvPr/>
            </p:nvSpPr>
            <p:spPr>
              <a:xfrm>
                <a:off x="6551583" y="3867267"/>
                <a:ext cx="228600" cy="228600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6" name="타원 55"/>
              <p:cNvSpPr/>
              <p:nvPr/>
            </p:nvSpPr>
            <p:spPr>
              <a:xfrm>
                <a:off x="6551583" y="4606407"/>
                <a:ext cx="228600" cy="228600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7" name="모서리가 둥근 직사각형 56"/>
              <p:cNvSpPr/>
              <p:nvPr/>
            </p:nvSpPr>
            <p:spPr>
              <a:xfrm>
                <a:off x="6618893" y="3928707"/>
                <a:ext cx="93980" cy="792000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52" name="직사각형 51">
              <a:extLst>
                <a:ext uri="{FF2B5EF4-FFF2-40B4-BE49-F238E27FC236}">
                  <a16:creationId xmlns:a16="http://schemas.microsoft.com/office/drawing/2014/main" id="{7268BA74-94BA-42C9-A634-41DF6B00D591}"/>
                </a:ext>
              </a:extLst>
            </p:cNvPr>
            <p:cNvSpPr/>
            <p:nvPr/>
          </p:nvSpPr>
          <p:spPr>
            <a:xfrm>
              <a:off x="6307912" y="1379791"/>
              <a:ext cx="1641029" cy="5053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sz="2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Noto Sans Korean Bold" pitchFamily="50" charset="-127"/>
                  <a:ea typeface="Noto Sans Korean Bold" pitchFamily="50" charset="-127"/>
                </a:rPr>
                <a:t>패전</a:t>
              </a:r>
            </a:p>
          </p:txBody>
        </p:sp>
      </p:grpSp>
      <p:grpSp>
        <p:nvGrpSpPr>
          <p:cNvPr id="58" name="그룹 57"/>
          <p:cNvGrpSpPr/>
          <p:nvPr/>
        </p:nvGrpSpPr>
        <p:grpSpPr>
          <a:xfrm>
            <a:off x="5923341" y="3576907"/>
            <a:ext cx="2558248" cy="966423"/>
            <a:chOff x="5915796" y="1161141"/>
            <a:chExt cx="2558248" cy="966423"/>
          </a:xfrm>
        </p:grpSpPr>
        <p:grpSp>
          <p:nvGrpSpPr>
            <p:cNvPr id="59" name="그룹 8"/>
            <p:cNvGrpSpPr/>
            <p:nvPr/>
          </p:nvGrpSpPr>
          <p:grpSpPr>
            <a:xfrm flipH="1">
              <a:off x="5915796" y="1161141"/>
              <a:ext cx="2558248" cy="966423"/>
              <a:chOff x="3027333" y="3665337"/>
              <a:chExt cx="3956050" cy="1371600"/>
            </a:xfrm>
          </p:grpSpPr>
          <p:sp>
            <p:nvSpPr>
              <p:cNvPr id="61" name="양쪽 모서리가 둥근 사각형 60"/>
              <p:cNvSpPr/>
              <p:nvPr/>
            </p:nvSpPr>
            <p:spPr>
              <a:xfrm rot="16200000">
                <a:off x="4592608" y="2646162"/>
                <a:ext cx="1371600" cy="3409950"/>
              </a:xfrm>
              <a:prstGeom prst="round2SameRect">
                <a:avLst>
                  <a:gd name="adj1" fmla="val 0"/>
                  <a:gd name="adj2" fmla="val 1823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20700" dist="63500" sx="94000" sy="940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2" name="양쪽 모서리가 둥근 사각형 61"/>
              <p:cNvSpPr/>
              <p:nvPr/>
            </p:nvSpPr>
            <p:spPr>
              <a:xfrm rot="16200000">
                <a:off x="2614583" y="4078087"/>
                <a:ext cx="1371600" cy="546100"/>
              </a:xfrm>
              <a:prstGeom prst="round2SameRect">
                <a:avLst>
                  <a:gd name="adj1" fmla="val 42248"/>
                  <a:gd name="adj2" fmla="val 0"/>
                </a:avLst>
              </a:prstGeom>
              <a:solidFill>
                <a:srgbClr val="FF9999"/>
              </a:solidFill>
              <a:ln>
                <a:noFill/>
              </a:ln>
              <a:effectLst>
                <a:outerShdw blurRad="139700" dist="63500" sx="97000" sy="970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3" name="타원 62"/>
              <p:cNvSpPr/>
              <p:nvPr/>
            </p:nvSpPr>
            <p:spPr>
              <a:xfrm>
                <a:off x="6551583" y="3867267"/>
                <a:ext cx="228600" cy="228600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4" name="타원 63"/>
              <p:cNvSpPr/>
              <p:nvPr/>
            </p:nvSpPr>
            <p:spPr>
              <a:xfrm>
                <a:off x="6551583" y="4606407"/>
                <a:ext cx="228600" cy="228600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5" name="모서리가 둥근 직사각형 64"/>
              <p:cNvSpPr/>
              <p:nvPr/>
            </p:nvSpPr>
            <p:spPr>
              <a:xfrm>
                <a:off x="6618893" y="3928707"/>
                <a:ext cx="93980" cy="792000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0" name="직사각형 59">
              <a:extLst>
                <a:ext uri="{FF2B5EF4-FFF2-40B4-BE49-F238E27FC236}">
                  <a16:creationId xmlns:a16="http://schemas.microsoft.com/office/drawing/2014/main" id="{7268BA74-94BA-42C9-A634-41DF6B00D591}"/>
                </a:ext>
              </a:extLst>
            </p:cNvPr>
            <p:cNvSpPr/>
            <p:nvPr/>
          </p:nvSpPr>
          <p:spPr>
            <a:xfrm>
              <a:off x="6298859" y="1370738"/>
              <a:ext cx="1641029" cy="5053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sz="2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Noto Sans Korean Bold" pitchFamily="50" charset="-127"/>
                  <a:ea typeface="Noto Sans Korean Bold" pitchFamily="50" charset="-127"/>
                </a:rPr>
                <a:t>태평양전쟁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37411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0" y="0"/>
            <a:ext cx="12192000" cy="965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dist="38100" dir="5400000" algn="t" rotWithShape="0">
              <a:srgbClr val="FFC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ko-KR" altLang="en-US" sz="4800" kern="0" dirty="0">
                <a:solidFill>
                  <a:prstClr val="white"/>
                </a:solidFill>
              </a:rPr>
              <a:t>만주 사변</a:t>
            </a:r>
          </a:p>
        </p:txBody>
      </p:sp>
      <p:pic>
        <p:nvPicPr>
          <p:cNvPr id="18434" name="Picture 2" descr="장제스 (Chiang Kaishek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3107" y="1637954"/>
            <a:ext cx="3571875" cy="4762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47839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0" y="0"/>
            <a:ext cx="12192000" cy="965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dist="38100" dir="5400000" algn="t" rotWithShape="0">
              <a:srgbClr val="FFC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ko-KR" altLang="en-US" sz="4800" kern="0" dirty="0">
                <a:solidFill>
                  <a:prstClr val="white"/>
                </a:solidFill>
              </a:rPr>
              <a:t>만주 사변</a:t>
            </a:r>
          </a:p>
        </p:txBody>
      </p:sp>
      <p:pic>
        <p:nvPicPr>
          <p:cNvPr id="1026" name="Picture 2" descr="만주 군벌 장쭤린의 특급열차와 장쉐량의 장갑열차[Manchu warlord Zhang Zuolin express train &amp; Zhang Xueliang's armored train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7989" y="2435383"/>
            <a:ext cx="5114845" cy="2906162"/>
          </a:xfrm>
          <a:prstGeom prst="rect">
            <a:avLst/>
          </a:prstGeom>
          <a:noFill/>
        </p:spPr>
      </p:pic>
      <p:pic>
        <p:nvPicPr>
          <p:cNvPr id="1028" name="Picture 4" descr="2015년 6월 4일. 소통의 방식 / 장쭤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95946" y="1955546"/>
            <a:ext cx="2839016" cy="40269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82690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0" y="0"/>
            <a:ext cx="12192000" cy="965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dist="38100" dir="5400000" algn="t" rotWithShape="0">
              <a:srgbClr val="FFC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ko-KR" altLang="en-US" sz="4800" kern="0" dirty="0">
                <a:solidFill>
                  <a:prstClr val="white"/>
                </a:solidFill>
              </a:rPr>
              <a:t>동아 </a:t>
            </a:r>
            <a:r>
              <a:rPr lang="ko-KR" altLang="en-US" sz="4800" kern="0" dirty="0" err="1">
                <a:solidFill>
                  <a:prstClr val="white"/>
                </a:solidFill>
              </a:rPr>
              <a:t>신질서</a:t>
            </a:r>
            <a:endParaRPr lang="ko-KR" altLang="en-US" sz="4800" kern="0" dirty="0">
              <a:solidFill>
                <a:prstClr val="white"/>
              </a:solidFill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1976590" y="1659598"/>
            <a:ext cx="3656843" cy="4634106"/>
            <a:chOff x="-156868" y="653027"/>
            <a:chExt cx="4438585" cy="5624762"/>
          </a:xfrm>
        </p:grpSpPr>
        <p:sp>
          <p:nvSpPr>
            <p:cNvPr id="17" name="이등변 삼각형 16">
              <a:extLst>
                <a:ext uri="{FF2B5EF4-FFF2-40B4-BE49-F238E27FC236}">
                  <a16:creationId xmlns:a16="http://schemas.microsoft.com/office/drawing/2014/main" id="{8508ED4D-261C-44A9-B931-6A6225E181D7}"/>
                </a:ext>
              </a:extLst>
            </p:cNvPr>
            <p:cNvSpPr/>
            <p:nvPr/>
          </p:nvSpPr>
          <p:spPr>
            <a:xfrm rot="13132709">
              <a:off x="3399112" y="5155833"/>
              <a:ext cx="596572" cy="1121956"/>
            </a:xfrm>
            <a:prstGeom prst="triangle">
              <a:avLst>
                <a:gd name="adj" fmla="val 55240"/>
              </a:avLst>
            </a:prstGeom>
            <a:solidFill>
              <a:srgbClr val="FF9999"/>
            </a:solidFill>
            <a:ln>
              <a:noFill/>
            </a:ln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8" name="이등변 삼각형 17">
              <a:extLst>
                <a:ext uri="{FF2B5EF4-FFF2-40B4-BE49-F238E27FC236}">
                  <a16:creationId xmlns:a16="http://schemas.microsoft.com/office/drawing/2014/main" id="{B7A0261F-E8B0-49FA-90DE-BD02B2DDCA43}"/>
                </a:ext>
              </a:extLst>
            </p:cNvPr>
            <p:cNvSpPr/>
            <p:nvPr/>
          </p:nvSpPr>
          <p:spPr>
            <a:xfrm rot="5400000">
              <a:off x="138040" y="611024"/>
              <a:ext cx="2042884" cy="2627085"/>
            </a:xfrm>
            <a:prstGeom prst="triangle">
              <a:avLst>
                <a:gd name="adj" fmla="val 21581"/>
              </a:avLst>
            </a:prstGeom>
            <a:solidFill>
              <a:srgbClr val="FF99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3" name="직사각형 32">
              <a:extLst>
                <a:ext uri="{FF2B5EF4-FFF2-40B4-BE49-F238E27FC236}">
                  <a16:creationId xmlns:a16="http://schemas.microsoft.com/office/drawing/2014/main" id="{8FD9912B-D9F6-4BE0-9FFB-564293AF0B9B}"/>
                </a:ext>
              </a:extLst>
            </p:cNvPr>
            <p:cNvSpPr/>
            <p:nvPr/>
          </p:nvSpPr>
          <p:spPr>
            <a:xfrm>
              <a:off x="-156868" y="1867645"/>
              <a:ext cx="4438585" cy="36042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ko-KR" altLang="en-US" sz="1600" dirty="0">
                  <a:solidFill>
                    <a:prstClr val="white">
                      <a:lumMod val="50000"/>
                    </a:prstClr>
                  </a:solidFill>
                </a:rPr>
                <a:t>서양 제국주의는</a:t>
              </a:r>
              <a:endParaRPr lang="en-US" altLang="ko-KR" sz="1600" dirty="0">
                <a:solidFill>
                  <a:prstClr val="white">
                    <a:lumMod val="50000"/>
                  </a:prstClr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1600" dirty="0">
                  <a:solidFill>
                    <a:prstClr val="white">
                      <a:lumMod val="50000"/>
                    </a:prstClr>
                  </a:solidFill>
                </a:rPr>
                <a:t>이기주의였기 때문에 폭력적이다</a:t>
              </a:r>
              <a:r>
                <a:rPr lang="en-US" altLang="ko-KR" sz="1600" dirty="0">
                  <a:solidFill>
                    <a:prstClr val="white">
                      <a:lumMod val="50000"/>
                    </a:prstClr>
                  </a:solidFill>
                </a:rPr>
                <a:t>.</a:t>
              </a:r>
            </a:p>
            <a:p>
              <a:pPr algn="ctr">
                <a:lnSpc>
                  <a:spcPct val="150000"/>
                </a:lnSpc>
              </a:pPr>
              <a:r>
                <a:rPr lang="ko-KR" altLang="en-US" sz="1600" dirty="0">
                  <a:solidFill>
                    <a:prstClr val="white">
                      <a:lumMod val="50000"/>
                    </a:prstClr>
                  </a:solidFill>
                </a:rPr>
                <a:t>일본 팽창주의는 서양으로부터 </a:t>
              </a:r>
              <a:endParaRPr lang="en-US" altLang="ko-KR" sz="1600" dirty="0">
                <a:solidFill>
                  <a:prstClr val="white">
                    <a:lumMod val="50000"/>
                  </a:prstClr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1600" dirty="0">
                  <a:solidFill>
                    <a:prstClr val="white">
                      <a:lumMod val="50000"/>
                    </a:prstClr>
                  </a:solidFill>
                </a:rPr>
                <a:t>아시아를 해방시키려는 것이므로</a:t>
              </a:r>
              <a:endParaRPr lang="en-US" altLang="ko-KR" sz="1600" dirty="0">
                <a:solidFill>
                  <a:prstClr val="white">
                    <a:lumMod val="50000"/>
                  </a:prstClr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1600" dirty="0">
                  <a:solidFill>
                    <a:prstClr val="white">
                      <a:lumMod val="50000"/>
                    </a:prstClr>
                  </a:solidFill>
                </a:rPr>
                <a:t>정의롭다</a:t>
              </a:r>
              <a:r>
                <a:rPr lang="en-US" altLang="ko-KR" sz="1600" dirty="0">
                  <a:solidFill>
                    <a:prstClr val="white">
                      <a:lumMod val="50000"/>
                    </a:prstClr>
                  </a:solidFill>
                </a:rPr>
                <a:t>.</a:t>
              </a:r>
            </a:p>
          </p:txBody>
        </p:sp>
        <p:sp>
          <p:nvSpPr>
            <p:cNvPr id="34" name="직각 삼각형 33">
              <a:extLst>
                <a:ext uri="{FF2B5EF4-FFF2-40B4-BE49-F238E27FC236}">
                  <a16:creationId xmlns:a16="http://schemas.microsoft.com/office/drawing/2014/main" id="{F11C7890-797B-4921-87AC-F3D28154BCAB}"/>
                </a:ext>
              </a:extLst>
            </p:cNvPr>
            <p:cNvSpPr/>
            <p:nvPr/>
          </p:nvSpPr>
          <p:spPr>
            <a:xfrm flipH="1">
              <a:off x="1146628" y="653027"/>
              <a:ext cx="3135085" cy="1219198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9" name="Picture 2" descr="고노에 후미마로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04016" y="1615308"/>
            <a:ext cx="3308292" cy="4303469"/>
          </a:xfrm>
          <a:prstGeom prst="rect">
            <a:avLst/>
          </a:prstGeom>
          <a:noFill/>
        </p:spPr>
      </p:pic>
      <p:sp>
        <p:nvSpPr>
          <p:cNvPr id="10" name="직사각형 9">
            <a:extLst>
              <a:ext uri="{FF2B5EF4-FFF2-40B4-BE49-F238E27FC236}">
                <a16:creationId xmlns:a16="http://schemas.microsoft.com/office/drawing/2014/main" id="{655C50BE-D84C-4E8E-9009-1D9C03C89092}"/>
              </a:ext>
            </a:extLst>
          </p:cNvPr>
          <p:cNvSpPr/>
          <p:nvPr/>
        </p:nvSpPr>
        <p:spPr>
          <a:xfrm>
            <a:off x="7208797" y="6014551"/>
            <a:ext cx="2722855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600" b="1" dirty="0" err="1">
                <a:solidFill>
                  <a:schemeClr val="bg1">
                    <a:lumMod val="65000"/>
                  </a:schemeClr>
                </a:solidFill>
                <a:latin typeface="+mn-ea"/>
              </a:rPr>
              <a:t>고노에</a:t>
            </a:r>
            <a:r>
              <a:rPr lang="ko-KR" altLang="en-US" sz="1600" b="1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 </a:t>
            </a:r>
            <a:r>
              <a:rPr lang="ko-KR" altLang="en-US" sz="1600" b="1" dirty="0" err="1">
                <a:solidFill>
                  <a:schemeClr val="bg1">
                    <a:lumMod val="65000"/>
                  </a:schemeClr>
                </a:solidFill>
                <a:latin typeface="+mn-ea"/>
              </a:rPr>
              <a:t>후미마로</a:t>
            </a:r>
            <a:r>
              <a:rPr lang="en-US" altLang="ko-KR" sz="1600" b="1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(</a:t>
            </a:r>
            <a:r>
              <a:rPr lang="ko-KR" altLang="en-US" sz="1600" b="1" dirty="0" err="1">
                <a:solidFill>
                  <a:schemeClr val="bg1">
                    <a:lumMod val="65000"/>
                  </a:schemeClr>
                </a:solidFill>
              </a:rPr>
              <a:t>近衞文麿</a:t>
            </a:r>
            <a:r>
              <a:rPr lang="en-US" altLang="ko-KR" sz="1600" b="1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03306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0" y="0"/>
            <a:ext cx="12192000" cy="965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dist="38100" dir="5400000" algn="t" rotWithShape="0">
              <a:srgbClr val="FFC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ko-KR" altLang="en-US" sz="4800" kern="0" dirty="0">
                <a:solidFill>
                  <a:prstClr val="white"/>
                </a:solidFill>
              </a:rPr>
              <a:t>대동아 </a:t>
            </a:r>
            <a:r>
              <a:rPr lang="ko-KR" altLang="en-US" sz="4800" kern="0" dirty="0" err="1">
                <a:solidFill>
                  <a:prstClr val="white"/>
                </a:solidFill>
              </a:rPr>
              <a:t>공영권</a:t>
            </a:r>
            <a:endParaRPr lang="ko-KR" altLang="en-US" sz="4800" kern="0" dirty="0">
              <a:solidFill>
                <a:prstClr val="white"/>
              </a:solidFill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6358467" y="1632438"/>
            <a:ext cx="3656843" cy="4634106"/>
            <a:chOff x="-156868" y="653027"/>
            <a:chExt cx="4438585" cy="5624762"/>
          </a:xfrm>
        </p:grpSpPr>
        <p:sp>
          <p:nvSpPr>
            <p:cNvPr id="17" name="이등변 삼각형 16">
              <a:extLst>
                <a:ext uri="{FF2B5EF4-FFF2-40B4-BE49-F238E27FC236}">
                  <a16:creationId xmlns:a16="http://schemas.microsoft.com/office/drawing/2014/main" id="{8508ED4D-261C-44A9-B931-6A6225E181D7}"/>
                </a:ext>
              </a:extLst>
            </p:cNvPr>
            <p:cNvSpPr/>
            <p:nvPr/>
          </p:nvSpPr>
          <p:spPr>
            <a:xfrm rot="13132709">
              <a:off x="3399112" y="5155833"/>
              <a:ext cx="596572" cy="1121956"/>
            </a:xfrm>
            <a:prstGeom prst="triangle">
              <a:avLst>
                <a:gd name="adj" fmla="val 55240"/>
              </a:avLst>
            </a:prstGeom>
            <a:solidFill>
              <a:srgbClr val="FF9999"/>
            </a:solidFill>
            <a:ln>
              <a:noFill/>
            </a:ln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8" name="이등변 삼각형 17">
              <a:extLst>
                <a:ext uri="{FF2B5EF4-FFF2-40B4-BE49-F238E27FC236}">
                  <a16:creationId xmlns:a16="http://schemas.microsoft.com/office/drawing/2014/main" id="{B7A0261F-E8B0-49FA-90DE-BD02B2DDCA43}"/>
                </a:ext>
              </a:extLst>
            </p:cNvPr>
            <p:cNvSpPr/>
            <p:nvPr/>
          </p:nvSpPr>
          <p:spPr>
            <a:xfrm rot="5400000">
              <a:off x="138040" y="611024"/>
              <a:ext cx="2042884" cy="2627085"/>
            </a:xfrm>
            <a:prstGeom prst="triangle">
              <a:avLst>
                <a:gd name="adj" fmla="val 21581"/>
              </a:avLst>
            </a:prstGeom>
            <a:solidFill>
              <a:srgbClr val="FF99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3" name="직사각형 32">
              <a:extLst>
                <a:ext uri="{FF2B5EF4-FFF2-40B4-BE49-F238E27FC236}">
                  <a16:creationId xmlns:a16="http://schemas.microsoft.com/office/drawing/2014/main" id="{8FD9912B-D9F6-4BE0-9FFB-564293AF0B9B}"/>
                </a:ext>
              </a:extLst>
            </p:cNvPr>
            <p:cNvSpPr/>
            <p:nvPr/>
          </p:nvSpPr>
          <p:spPr>
            <a:xfrm>
              <a:off x="-156868" y="1867645"/>
              <a:ext cx="4438585" cy="36042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ko-KR" altLang="en-US" sz="2000" b="1" dirty="0" err="1">
                  <a:solidFill>
                    <a:prstClr val="white">
                      <a:lumMod val="50000"/>
                    </a:prstClr>
                  </a:solidFill>
                </a:rPr>
                <a:t>일화만협조</a:t>
              </a:r>
              <a:r>
                <a:rPr lang="ko-KR" altLang="en-US" sz="2000" b="1" dirty="0">
                  <a:solidFill>
                    <a:prstClr val="white">
                      <a:lumMod val="50000"/>
                    </a:prstClr>
                  </a:solidFill>
                </a:rPr>
                <a:t> 천하태평</a:t>
              </a:r>
              <a:endParaRPr lang="en-US" altLang="ko-KR" sz="2000" b="1" dirty="0">
                <a:solidFill>
                  <a:prstClr val="white">
                    <a:lumMod val="50000"/>
                  </a:prstClr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1600" dirty="0">
                  <a:solidFill>
                    <a:prstClr val="white">
                      <a:lumMod val="50000"/>
                    </a:prstClr>
                  </a:solidFill>
                </a:rPr>
                <a:t>일본</a:t>
              </a:r>
              <a:r>
                <a:rPr lang="en-US" altLang="ko-KR" sz="1600" dirty="0">
                  <a:solidFill>
                    <a:prstClr val="white">
                      <a:lumMod val="50000"/>
                    </a:prstClr>
                  </a:solidFill>
                </a:rPr>
                <a:t>(</a:t>
              </a:r>
              <a:r>
                <a:rPr lang="ko-KR" altLang="en-US" sz="1600" dirty="0">
                  <a:solidFill>
                    <a:prstClr val="white">
                      <a:lumMod val="50000"/>
                    </a:prstClr>
                  </a:solidFill>
                </a:rPr>
                <a:t>日</a:t>
              </a:r>
              <a:r>
                <a:rPr lang="en-US" altLang="ko-KR" sz="1600" dirty="0">
                  <a:solidFill>
                    <a:prstClr val="white">
                      <a:lumMod val="50000"/>
                    </a:prstClr>
                  </a:solidFill>
                </a:rPr>
                <a:t>),</a:t>
              </a:r>
              <a:r>
                <a:rPr lang="ko-KR" altLang="en-US" sz="1600" dirty="0">
                  <a:solidFill>
                    <a:prstClr val="white">
                      <a:lumMod val="50000"/>
                    </a:prstClr>
                  </a:solidFill>
                </a:rPr>
                <a:t>중화</a:t>
              </a:r>
              <a:r>
                <a:rPr lang="en-US" altLang="ko-KR" sz="1600" dirty="0">
                  <a:solidFill>
                    <a:prstClr val="white">
                      <a:lumMod val="50000"/>
                    </a:prstClr>
                  </a:solidFill>
                </a:rPr>
                <a:t>(</a:t>
              </a:r>
              <a:r>
                <a:rPr lang="ko-KR" altLang="en-US" sz="1600" dirty="0">
                  <a:solidFill>
                    <a:prstClr val="white">
                      <a:lumMod val="50000"/>
                    </a:prstClr>
                  </a:solidFill>
                </a:rPr>
                <a:t>華</a:t>
              </a:r>
              <a:r>
                <a:rPr lang="en-US" altLang="ko-KR" sz="1600" dirty="0">
                  <a:solidFill>
                    <a:prstClr val="white">
                      <a:lumMod val="50000"/>
                    </a:prstClr>
                  </a:solidFill>
                </a:rPr>
                <a:t>),</a:t>
              </a:r>
              <a:r>
                <a:rPr lang="ko-KR" altLang="en-US" sz="1600" dirty="0">
                  <a:solidFill>
                    <a:prstClr val="white">
                      <a:lumMod val="50000"/>
                    </a:prstClr>
                  </a:solidFill>
                </a:rPr>
                <a:t>만주</a:t>
              </a:r>
              <a:r>
                <a:rPr lang="en-US" altLang="ko-KR" sz="1600" dirty="0">
                  <a:solidFill>
                    <a:prstClr val="white">
                      <a:lumMod val="50000"/>
                    </a:prstClr>
                  </a:solidFill>
                </a:rPr>
                <a:t>(</a:t>
              </a:r>
              <a:r>
                <a:rPr lang="ko-KR" altLang="en-US" sz="1600" dirty="0">
                  <a:solidFill>
                    <a:prstClr val="white">
                      <a:lumMod val="50000"/>
                    </a:prstClr>
                  </a:solidFill>
                </a:rPr>
                <a:t>滿</a:t>
              </a:r>
              <a:r>
                <a:rPr lang="en-US" altLang="ko-KR" sz="1600" dirty="0">
                  <a:solidFill>
                    <a:prstClr val="white">
                      <a:lumMod val="50000"/>
                    </a:prstClr>
                  </a:solidFill>
                </a:rPr>
                <a:t>)</a:t>
              </a:r>
              <a:r>
                <a:rPr lang="ko-KR" altLang="en-US" sz="1600" dirty="0">
                  <a:solidFill>
                    <a:prstClr val="white">
                      <a:lumMod val="50000"/>
                    </a:prstClr>
                  </a:solidFill>
                </a:rPr>
                <a:t>가</a:t>
              </a:r>
              <a:endParaRPr lang="en-US" altLang="ko-KR" sz="1600" dirty="0">
                <a:solidFill>
                  <a:prstClr val="white">
                    <a:lumMod val="50000"/>
                  </a:prstClr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1600" dirty="0">
                  <a:solidFill>
                    <a:prstClr val="white">
                      <a:lumMod val="50000"/>
                    </a:prstClr>
                  </a:solidFill>
                </a:rPr>
                <a:t>화합하여 서로 도우면</a:t>
              </a:r>
              <a:endParaRPr lang="en-US" altLang="ko-KR" sz="1600" dirty="0">
                <a:solidFill>
                  <a:prstClr val="white">
                    <a:lumMod val="50000"/>
                  </a:prstClr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1600" dirty="0">
                  <a:solidFill>
                    <a:prstClr val="white">
                      <a:lumMod val="50000"/>
                    </a:prstClr>
                  </a:solidFill>
                </a:rPr>
                <a:t>온 땅이 크게 평안해진다</a:t>
              </a:r>
              <a:r>
                <a:rPr lang="en-US" altLang="ko-KR" sz="1600" dirty="0">
                  <a:solidFill>
                    <a:prstClr val="white">
                      <a:lumMod val="50000"/>
                    </a:prstClr>
                  </a:solidFill>
                </a:rPr>
                <a:t>.</a:t>
              </a:r>
            </a:p>
          </p:txBody>
        </p:sp>
        <p:sp>
          <p:nvSpPr>
            <p:cNvPr id="34" name="직각 삼각형 33">
              <a:extLst>
                <a:ext uri="{FF2B5EF4-FFF2-40B4-BE49-F238E27FC236}">
                  <a16:creationId xmlns:a16="http://schemas.microsoft.com/office/drawing/2014/main" id="{F11C7890-797B-4921-87AC-F3D28154BCAB}"/>
                </a:ext>
              </a:extLst>
            </p:cNvPr>
            <p:cNvSpPr/>
            <p:nvPr/>
          </p:nvSpPr>
          <p:spPr>
            <a:xfrm flipH="1">
              <a:off x="1146628" y="653027"/>
              <a:ext cx="3135085" cy="1219198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28" name="Picture 2" descr="http://cfile271.uf.daum.net/image/2548813852159ABE10FE7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1534" y="1844824"/>
            <a:ext cx="2880320" cy="420526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79036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0" y="0"/>
            <a:ext cx="12192000" cy="965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dist="38100" dir="5400000" algn="t" rotWithShape="0">
              <a:srgbClr val="FFC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ko-KR" altLang="en-US" sz="4800" kern="0" dirty="0">
                <a:solidFill>
                  <a:prstClr val="white"/>
                </a:solidFill>
              </a:rPr>
              <a:t>대동아 </a:t>
            </a:r>
            <a:r>
              <a:rPr lang="ko-KR" altLang="en-US" sz="4800" kern="0" dirty="0" err="1">
                <a:solidFill>
                  <a:prstClr val="white"/>
                </a:solidFill>
              </a:rPr>
              <a:t>공영권</a:t>
            </a:r>
            <a:endParaRPr lang="ko-KR" altLang="en-US" sz="4800" kern="0" dirty="0">
              <a:solidFill>
                <a:prstClr val="white"/>
              </a:solidFill>
            </a:endParaRPr>
          </a:p>
        </p:txBody>
      </p:sp>
      <p:pic>
        <p:nvPicPr>
          <p:cNvPr id="10" name="Picture 2" descr="태평양전쟁(Pacific War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34769" y="1231031"/>
            <a:ext cx="4320922" cy="4653301"/>
          </a:xfrm>
          <a:prstGeom prst="rect">
            <a:avLst/>
          </a:prstGeom>
          <a:noFill/>
        </p:spPr>
      </p:pic>
      <p:sp>
        <p:nvSpPr>
          <p:cNvPr id="12" name="직사각형 11">
            <a:extLst>
              <a:ext uri="{FF2B5EF4-FFF2-40B4-BE49-F238E27FC236}">
                <a16:creationId xmlns:a16="http://schemas.microsoft.com/office/drawing/2014/main" id="{655C50BE-D84C-4E8E-9009-1D9C03C89092}"/>
              </a:ext>
            </a:extLst>
          </p:cNvPr>
          <p:cNvSpPr/>
          <p:nvPr/>
        </p:nvSpPr>
        <p:spPr>
          <a:xfrm>
            <a:off x="3733800" y="6038275"/>
            <a:ext cx="4758502" cy="588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2400" b="1" dirty="0">
                <a:solidFill>
                  <a:schemeClr val="bg1">
                    <a:lumMod val="65000"/>
                  </a:schemeClr>
                </a:solidFill>
                <a:latin typeface="Noto Sans Korean Bold" pitchFamily="50" charset="-127"/>
                <a:ea typeface="Noto Sans Korean Bold" pitchFamily="50" charset="-127"/>
              </a:rPr>
              <a:t>태평양전쟁</a:t>
            </a:r>
            <a:r>
              <a:rPr lang="en-US" altLang="ko-KR" sz="2400" b="1" dirty="0">
                <a:solidFill>
                  <a:schemeClr val="bg1">
                    <a:lumMod val="65000"/>
                  </a:schemeClr>
                </a:solidFill>
                <a:latin typeface="Noto Sans Korean Bold" pitchFamily="50" charset="-127"/>
                <a:ea typeface="Noto Sans Korean Bold" pitchFamily="50" charset="-127"/>
              </a:rPr>
              <a:t>? </a:t>
            </a:r>
            <a:r>
              <a:rPr lang="ko-KR" altLang="en-US" sz="2400" b="1" dirty="0">
                <a:solidFill>
                  <a:schemeClr val="bg1">
                    <a:lumMod val="65000"/>
                  </a:schemeClr>
                </a:solidFill>
                <a:latin typeface="Noto Sans Korean Bold" pitchFamily="50" charset="-127"/>
                <a:ea typeface="Noto Sans Korean Bold" pitchFamily="50" charset="-127"/>
              </a:rPr>
              <a:t>대동아전쟁</a:t>
            </a:r>
            <a:r>
              <a:rPr lang="en-US" altLang="ko-KR" sz="2400" b="1" dirty="0">
                <a:solidFill>
                  <a:schemeClr val="bg1">
                    <a:lumMod val="65000"/>
                  </a:schemeClr>
                </a:solidFill>
                <a:latin typeface="Noto Sans Korean Bold" pitchFamily="50" charset="-127"/>
                <a:ea typeface="Noto Sans Korean Bold" pitchFamily="50" charset="-127"/>
              </a:rPr>
              <a:t>?</a:t>
            </a:r>
          </a:p>
        </p:txBody>
      </p:sp>
      <p:sp>
        <p:nvSpPr>
          <p:cNvPr id="11" name="곱셈 기호 10"/>
          <p:cNvSpPr/>
          <p:nvPr/>
        </p:nvSpPr>
        <p:spPr>
          <a:xfrm>
            <a:off x="6477001" y="6112932"/>
            <a:ext cx="1024466" cy="541868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1743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0" y="0"/>
            <a:ext cx="12192000" cy="965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dist="38100" dir="5400000" algn="t" rotWithShape="0">
              <a:srgbClr val="FFC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ko-KR" altLang="en-US" sz="4800" kern="0" dirty="0">
                <a:solidFill>
                  <a:prstClr val="white"/>
                </a:solidFill>
              </a:rPr>
              <a:t>대동아 </a:t>
            </a:r>
            <a:r>
              <a:rPr lang="ko-KR" altLang="en-US" sz="4800" kern="0" dirty="0" err="1">
                <a:solidFill>
                  <a:prstClr val="white"/>
                </a:solidFill>
              </a:rPr>
              <a:t>공영권</a:t>
            </a:r>
            <a:endParaRPr lang="ko-KR" altLang="en-US" sz="4800" kern="0" dirty="0">
              <a:solidFill>
                <a:prstClr val="white"/>
              </a:solidFill>
            </a:endParaRPr>
          </a:p>
        </p:txBody>
      </p:sp>
      <p:pic>
        <p:nvPicPr>
          <p:cNvPr id="23" name="Picture 2" descr="https://dimg.donga.com/wps/ECONOMY/IMAGE/2017/07/06/85221810.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60085" y="1670884"/>
            <a:ext cx="2920969" cy="3896573"/>
          </a:xfrm>
          <a:prstGeom prst="rect">
            <a:avLst/>
          </a:prstGeom>
          <a:noFill/>
        </p:spPr>
      </p:pic>
      <p:pic>
        <p:nvPicPr>
          <p:cNvPr id="3074" name="Picture 2" descr="난징 대학살의 진상, 인류의 양심을 부정한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83252" y="1863688"/>
            <a:ext cx="4849696" cy="3493030"/>
          </a:xfrm>
          <a:prstGeom prst="rect">
            <a:avLst/>
          </a:prstGeom>
          <a:noFill/>
        </p:spPr>
      </p:pic>
      <p:sp>
        <p:nvSpPr>
          <p:cNvPr id="25" name="직사각형 24">
            <a:extLst>
              <a:ext uri="{FF2B5EF4-FFF2-40B4-BE49-F238E27FC236}">
                <a16:creationId xmlns:a16="http://schemas.microsoft.com/office/drawing/2014/main" id="{655C50BE-D84C-4E8E-9009-1D9C03C89092}"/>
              </a:ext>
            </a:extLst>
          </p:cNvPr>
          <p:cNvSpPr/>
          <p:nvPr/>
        </p:nvSpPr>
        <p:spPr>
          <a:xfrm>
            <a:off x="1258432" y="5875313"/>
            <a:ext cx="9750582" cy="588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2400" b="1" dirty="0">
                <a:solidFill>
                  <a:schemeClr val="bg1">
                    <a:lumMod val="65000"/>
                  </a:schemeClr>
                </a:solidFill>
                <a:ea typeface="Noto Sans Korean Bold" pitchFamily="50" charset="-127"/>
              </a:rPr>
              <a:t>위안부나 </a:t>
            </a:r>
            <a:r>
              <a:rPr lang="ko-KR" altLang="en-US" sz="2400" b="1" dirty="0" err="1">
                <a:solidFill>
                  <a:schemeClr val="bg1">
                    <a:lumMod val="65000"/>
                  </a:schemeClr>
                </a:solidFill>
                <a:ea typeface="Noto Sans Korean Bold" pitchFamily="50" charset="-127"/>
              </a:rPr>
              <a:t>난징</a:t>
            </a:r>
            <a:r>
              <a:rPr lang="ko-KR" altLang="en-US" sz="2400" b="1" dirty="0">
                <a:solidFill>
                  <a:schemeClr val="bg1">
                    <a:lumMod val="65000"/>
                  </a:schemeClr>
                </a:solidFill>
                <a:ea typeface="Noto Sans Korean Bold" pitchFamily="50" charset="-127"/>
              </a:rPr>
              <a:t> 대학살 같은 게 존재하지 않는다고 주장</a:t>
            </a:r>
            <a:endParaRPr lang="en-US" altLang="ko-KR" sz="2400" b="1" dirty="0">
              <a:solidFill>
                <a:schemeClr val="bg1">
                  <a:lumMod val="65000"/>
                </a:schemeClr>
              </a:solidFill>
              <a:ea typeface="Noto Sans Korean Bold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3464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직사각형 33"/>
          <p:cNvSpPr/>
          <p:nvPr/>
        </p:nvSpPr>
        <p:spPr>
          <a:xfrm>
            <a:off x="0" y="0"/>
            <a:ext cx="12192000" cy="965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dist="38100" dir="5400000" algn="t" rotWithShape="0">
              <a:srgbClr val="FFC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ko-KR" altLang="en-US" sz="4800" kern="0" dirty="0">
                <a:solidFill>
                  <a:prstClr val="white"/>
                </a:solidFill>
              </a:rPr>
              <a:t>진주만에서의 길</a:t>
            </a:r>
          </a:p>
        </p:txBody>
      </p:sp>
      <p:pic>
        <p:nvPicPr>
          <p:cNvPr id="43" name="Picture 4" descr="도조 히데키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34900" y="1790084"/>
            <a:ext cx="2937115" cy="4042481"/>
          </a:xfrm>
          <a:prstGeom prst="rect">
            <a:avLst/>
          </a:prstGeom>
          <a:noFill/>
        </p:spPr>
      </p:pic>
      <p:sp>
        <p:nvSpPr>
          <p:cNvPr id="44" name="직사각형 43">
            <a:extLst>
              <a:ext uri="{FF2B5EF4-FFF2-40B4-BE49-F238E27FC236}">
                <a16:creationId xmlns:a16="http://schemas.microsoft.com/office/drawing/2014/main" id="{655C50BE-D84C-4E8E-9009-1D9C03C89092}"/>
              </a:ext>
            </a:extLst>
          </p:cNvPr>
          <p:cNvSpPr/>
          <p:nvPr/>
        </p:nvSpPr>
        <p:spPr>
          <a:xfrm>
            <a:off x="6400799" y="6052271"/>
            <a:ext cx="35127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600" b="1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기습 공격 당한 </a:t>
            </a:r>
            <a:r>
              <a:rPr lang="ko-KR" altLang="en-US" sz="1600" b="1" dirty="0" err="1">
                <a:solidFill>
                  <a:schemeClr val="bg1">
                    <a:lumMod val="65000"/>
                  </a:schemeClr>
                </a:solidFill>
                <a:latin typeface="+mn-ea"/>
              </a:rPr>
              <a:t>애리조나</a:t>
            </a:r>
            <a:r>
              <a:rPr lang="ko-KR" altLang="en-US" sz="1600" b="1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 호</a:t>
            </a:r>
            <a:endParaRPr lang="en-US" altLang="ko-KR" sz="1600" b="1" dirty="0">
              <a:solidFill>
                <a:schemeClr val="bg1">
                  <a:lumMod val="65000"/>
                </a:schemeClr>
              </a:solidFill>
              <a:latin typeface="+mn-ea"/>
            </a:endParaRPr>
          </a:p>
        </p:txBody>
      </p:sp>
      <p:pic>
        <p:nvPicPr>
          <p:cNvPr id="45" name="Picture 2" descr="일본의 진주만 공격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7808" y="1781870"/>
            <a:ext cx="5297176" cy="4049552"/>
          </a:xfrm>
          <a:prstGeom prst="rect">
            <a:avLst/>
          </a:prstGeom>
          <a:noFill/>
        </p:spPr>
      </p:pic>
      <p:sp>
        <p:nvSpPr>
          <p:cNvPr id="46" name="직사각형 45">
            <a:extLst>
              <a:ext uri="{FF2B5EF4-FFF2-40B4-BE49-F238E27FC236}">
                <a16:creationId xmlns:a16="http://schemas.microsoft.com/office/drawing/2014/main" id="{655C50BE-D84C-4E8E-9009-1D9C03C89092}"/>
              </a:ext>
            </a:extLst>
          </p:cNvPr>
          <p:cNvSpPr/>
          <p:nvPr/>
        </p:nvSpPr>
        <p:spPr>
          <a:xfrm>
            <a:off x="2066428" y="6050764"/>
            <a:ext cx="2313939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600" b="1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도조 </a:t>
            </a:r>
            <a:r>
              <a:rPr lang="ko-KR" altLang="en-US" sz="1600" b="1" dirty="0" err="1">
                <a:solidFill>
                  <a:schemeClr val="bg1">
                    <a:lumMod val="65000"/>
                  </a:schemeClr>
                </a:solidFill>
                <a:latin typeface="+mn-ea"/>
              </a:rPr>
              <a:t>히데키</a:t>
            </a:r>
            <a:r>
              <a:rPr lang="en-US" altLang="ko-KR" sz="1600" b="1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(</a:t>
            </a:r>
            <a:r>
              <a:rPr lang="ko-KR" altLang="en-US" sz="1600" b="1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東條英機</a:t>
            </a:r>
            <a:r>
              <a:rPr lang="en-US" altLang="ko-KR" sz="1600" b="1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64893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6" grpId="0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240</Words>
  <Application>Microsoft Office PowerPoint</Application>
  <PresentationFormat>와이드스크린</PresentationFormat>
  <Paragraphs>70</Paragraphs>
  <Slides>15</Slides>
  <Notes>0</Notes>
  <HiddenSlides>0</HiddenSlides>
  <MMClips>1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9" baseType="lpstr">
      <vt:lpstr>Noto Sans Korean Bold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</dc:creator>
  <cp:lastModifiedBy>A</cp:lastModifiedBy>
  <cp:revision>1</cp:revision>
  <dcterms:created xsi:type="dcterms:W3CDTF">2019-11-11T18:56:58Z</dcterms:created>
  <dcterms:modified xsi:type="dcterms:W3CDTF">2019-11-11T18:57:10Z</dcterms:modified>
</cp:coreProperties>
</file>