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90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25055E-A863-41C1-9BCA-A28CBD669043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latinLnBrk="1"/>
          <a:endParaRPr lang="ko-KR" altLang="en-US"/>
        </a:p>
      </dgm:t>
    </dgm:pt>
    <dgm:pt modelId="{4D491843-6335-42F0-B7D5-809C929B31B6}">
      <dgm:prSet phldrT="[텍스트]"/>
      <dgm:spPr/>
      <dgm:t>
        <a:bodyPr/>
        <a:lstStyle/>
        <a:p>
          <a:pPr latinLnBrk="1"/>
          <a:r>
            <a:rPr lang="ko-KR" altLang="en-US" dirty="0" smtClean="0"/>
            <a:t>작지만 거대한 사회적 변화</a:t>
          </a:r>
          <a:endParaRPr lang="ko-KR" altLang="en-US" dirty="0"/>
        </a:p>
      </dgm:t>
    </dgm:pt>
    <dgm:pt modelId="{2C097752-F6CF-402B-A01A-47A8184F5327}" type="parTrans" cxnId="{2FB3844B-0D81-4059-906A-7E682247170F}">
      <dgm:prSet/>
      <dgm:spPr/>
      <dgm:t>
        <a:bodyPr/>
        <a:lstStyle/>
        <a:p>
          <a:pPr latinLnBrk="1"/>
          <a:endParaRPr lang="ko-KR" altLang="en-US"/>
        </a:p>
      </dgm:t>
    </dgm:pt>
    <dgm:pt modelId="{DA2F14E1-95DE-4F95-9105-A20852D5245D}" type="sibTrans" cxnId="{2FB3844B-0D81-4059-906A-7E682247170F}">
      <dgm:prSet/>
      <dgm:spPr/>
      <dgm:t>
        <a:bodyPr/>
        <a:lstStyle/>
        <a:p>
          <a:pPr latinLnBrk="1"/>
          <a:endParaRPr lang="ko-KR" altLang="en-US"/>
        </a:p>
      </dgm:t>
    </dgm:pt>
    <dgm:pt modelId="{3ED6469D-CBD2-46A7-9542-1D33E7E6D8BA}">
      <dgm:prSet phldrT="[텍스트]"/>
      <dgm:spPr/>
      <dgm:t>
        <a:bodyPr/>
        <a:lstStyle/>
        <a:p>
          <a:pPr latinLnBrk="1"/>
          <a:r>
            <a:rPr lang="ko-KR" altLang="en-US" dirty="0" smtClean="0"/>
            <a:t>의식주 문화</a:t>
          </a:r>
          <a:endParaRPr lang="ko-KR" altLang="en-US" dirty="0"/>
        </a:p>
      </dgm:t>
    </dgm:pt>
    <dgm:pt modelId="{AA3FB151-22B4-48F2-9F09-4FD15730CBDC}" type="parTrans" cxnId="{1005AE68-0847-4AE4-AB46-E12863A9C5C5}">
      <dgm:prSet/>
      <dgm:spPr/>
      <dgm:t>
        <a:bodyPr/>
        <a:lstStyle/>
        <a:p>
          <a:pPr latinLnBrk="1"/>
          <a:endParaRPr lang="ko-KR" altLang="en-US"/>
        </a:p>
      </dgm:t>
    </dgm:pt>
    <dgm:pt modelId="{C72AE912-3935-4632-9E48-E84ED47508B6}" type="sibTrans" cxnId="{1005AE68-0847-4AE4-AB46-E12863A9C5C5}">
      <dgm:prSet/>
      <dgm:spPr/>
      <dgm:t>
        <a:bodyPr/>
        <a:lstStyle/>
        <a:p>
          <a:pPr latinLnBrk="1"/>
          <a:endParaRPr lang="ko-KR" altLang="en-US"/>
        </a:p>
      </dgm:t>
    </dgm:pt>
    <dgm:pt modelId="{88AF5909-DC19-42A7-8810-A02AB9B6C3C1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야마토</a:t>
          </a:r>
          <a:r>
            <a:rPr lang="ko-KR" altLang="en-US" dirty="0" smtClean="0"/>
            <a:t> 시대의 문화</a:t>
          </a:r>
          <a:endParaRPr lang="ko-KR" altLang="en-US" dirty="0"/>
        </a:p>
      </dgm:t>
    </dgm:pt>
    <dgm:pt modelId="{D9978F88-E8A6-466B-8DED-AD3AD4236349}" type="parTrans" cxnId="{25010D4F-F713-4465-B3F0-4E2434CBC31C}">
      <dgm:prSet/>
      <dgm:spPr/>
      <dgm:t>
        <a:bodyPr/>
        <a:lstStyle/>
        <a:p>
          <a:pPr latinLnBrk="1"/>
          <a:endParaRPr lang="ko-KR" altLang="en-US"/>
        </a:p>
      </dgm:t>
    </dgm:pt>
    <dgm:pt modelId="{3D79A8F4-7CDC-4B6E-B034-3D77A006EEC6}" type="sibTrans" cxnId="{25010D4F-F713-4465-B3F0-4E2434CBC31C}">
      <dgm:prSet/>
      <dgm:spPr/>
      <dgm:t>
        <a:bodyPr/>
        <a:lstStyle/>
        <a:p>
          <a:pPr latinLnBrk="1"/>
          <a:endParaRPr lang="ko-KR" altLang="en-US"/>
        </a:p>
      </dgm:t>
    </dgm:pt>
    <dgm:pt modelId="{5DF0249A-2CA5-4F35-84B7-B1367DD3F613}">
      <dgm:prSet phldrT="[텍스트]"/>
      <dgm:spPr/>
      <dgm:t>
        <a:bodyPr/>
        <a:lstStyle/>
        <a:p>
          <a:pPr latinLnBrk="1"/>
          <a:r>
            <a:rPr lang="ko-KR" altLang="en-US" dirty="0" smtClean="0"/>
            <a:t>종교</a:t>
          </a:r>
          <a:r>
            <a:rPr lang="en-US" altLang="ko-KR" dirty="0" smtClean="0"/>
            <a:t>,</a:t>
          </a:r>
          <a:r>
            <a:rPr lang="ko-KR" altLang="en-US" dirty="0" smtClean="0"/>
            <a:t> 무덤 문화</a:t>
          </a:r>
          <a:endParaRPr lang="ko-KR" altLang="en-US" dirty="0"/>
        </a:p>
      </dgm:t>
    </dgm:pt>
    <dgm:pt modelId="{A28069B4-E7C2-4DD5-8F61-105150B96D5D}" type="parTrans" cxnId="{AF3152E4-D83D-4C70-B2FB-8611B0E4B466}">
      <dgm:prSet/>
      <dgm:spPr/>
      <dgm:t>
        <a:bodyPr/>
        <a:lstStyle/>
        <a:p>
          <a:pPr latinLnBrk="1"/>
          <a:endParaRPr lang="ko-KR" altLang="en-US"/>
        </a:p>
      </dgm:t>
    </dgm:pt>
    <dgm:pt modelId="{E4C7D45A-1570-4997-9495-3B139DFAC6B2}" type="sibTrans" cxnId="{AF3152E4-D83D-4C70-B2FB-8611B0E4B466}">
      <dgm:prSet/>
      <dgm:spPr/>
      <dgm:t>
        <a:bodyPr/>
        <a:lstStyle/>
        <a:p>
          <a:pPr latinLnBrk="1"/>
          <a:endParaRPr lang="ko-KR" altLang="en-US"/>
        </a:p>
      </dgm:t>
    </dgm:pt>
    <dgm:pt modelId="{E11D3FCC-175F-4CCD-AC30-22F2B1A87F9C}">
      <dgm:prSet/>
      <dgm:spPr/>
      <dgm:t>
        <a:bodyPr/>
        <a:lstStyle/>
        <a:p>
          <a:pPr latinLnBrk="1"/>
          <a:r>
            <a:rPr lang="ko-KR" altLang="en-US" dirty="0" err="1" smtClean="0"/>
            <a:t>도왜인의</a:t>
          </a:r>
          <a:r>
            <a:rPr lang="ko-KR" altLang="en-US" dirty="0" smtClean="0"/>
            <a:t> 영향</a:t>
          </a:r>
          <a:endParaRPr lang="ko-KR" altLang="en-US" dirty="0"/>
        </a:p>
      </dgm:t>
    </dgm:pt>
    <dgm:pt modelId="{8C5F6D15-2D2C-4415-8E58-0A86459A1E1F}" type="parTrans" cxnId="{F13605B5-C8C3-45C4-B366-75192FEAB573}">
      <dgm:prSet/>
      <dgm:spPr/>
      <dgm:t>
        <a:bodyPr/>
        <a:lstStyle/>
        <a:p>
          <a:pPr latinLnBrk="1"/>
          <a:endParaRPr lang="ko-KR" altLang="en-US"/>
        </a:p>
      </dgm:t>
    </dgm:pt>
    <dgm:pt modelId="{11C6D207-FA66-47EC-BBC3-599B01AAA315}" type="sibTrans" cxnId="{F13605B5-C8C3-45C4-B366-75192FEAB573}">
      <dgm:prSet/>
      <dgm:spPr/>
      <dgm:t>
        <a:bodyPr/>
        <a:lstStyle/>
        <a:p>
          <a:pPr latinLnBrk="1"/>
          <a:endParaRPr lang="ko-KR" altLang="en-US"/>
        </a:p>
      </dgm:t>
    </dgm:pt>
    <dgm:pt modelId="{6E7DB837-298F-4B52-AEE3-CFE909A2860C}">
      <dgm:prSet/>
      <dgm:spPr/>
      <dgm:t>
        <a:bodyPr/>
        <a:lstStyle/>
        <a:p>
          <a:pPr latinLnBrk="1"/>
          <a:r>
            <a:rPr lang="ko-KR" altLang="en-US" dirty="0" smtClean="0"/>
            <a:t>도구의 변화</a:t>
          </a:r>
          <a:endParaRPr lang="ko-KR" altLang="en-US" dirty="0"/>
        </a:p>
      </dgm:t>
    </dgm:pt>
    <dgm:pt modelId="{6D0CBD6C-B64F-4D09-8407-325E070CC6BD}" type="parTrans" cxnId="{8AD6D40D-3077-4C0A-81BF-F3FD81398D30}">
      <dgm:prSet/>
      <dgm:spPr/>
      <dgm:t>
        <a:bodyPr/>
        <a:lstStyle/>
        <a:p>
          <a:pPr latinLnBrk="1"/>
          <a:endParaRPr lang="ko-KR" altLang="en-US"/>
        </a:p>
      </dgm:t>
    </dgm:pt>
    <dgm:pt modelId="{994E5E87-393D-4281-B534-0880E51A8180}" type="sibTrans" cxnId="{8AD6D40D-3077-4C0A-81BF-F3FD81398D30}">
      <dgm:prSet/>
      <dgm:spPr/>
      <dgm:t>
        <a:bodyPr/>
        <a:lstStyle/>
        <a:p>
          <a:pPr latinLnBrk="1"/>
          <a:endParaRPr lang="ko-KR" altLang="en-US"/>
        </a:p>
      </dgm:t>
    </dgm:pt>
    <dgm:pt modelId="{14F71CB4-8FB3-4E05-AAA6-E15DE7D17EE6}">
      <dgm:prSet/>
      <dgm:spPr/>
      <dgm:t>
        <a:bodyPr/>
        <a:lstStyle/>
        <a:p>
          <a:pPr latinLnBrk="1"/>
          <a:r>
            <a:rPr lang="ko-KR" altLang="en-US" dirty="0" smtClean="0"/>
            <a:t>의상</a:t>
          </a:r>
          <a:endParaRPr lang="ko-KR" altLang="en-US" dirty="0"/>
        </a:p>
      </dgm:t>
    </dgm:pt>
    <dgm:pt modelId="{ED4033D0-58AD-4EFF-9270-D061FF8BE426}" type="parTrans" cxnId="{2B16B8E6-B644-4E0D-BC34-1D446858A95D}">
      <dgm:prSet/>
      <dgm:spPr/>
      <dgm:t>
        <a:bodyPr/>
        <a:lstStyle/>
        <a:p>
          <a:pPr latinLnBrk="1"/>
          <a:endParaRPr lang="ko-KR" altLang="en-US"/>
        </a:p>
      </dgm:t>
    </dgm:pt>
    <dgm:pt modelId="{DCD9DCD6-7476-4A0C-99FE-4A912D4D3791}" type="sibTrans" cxnId="{2B16B8E6-B644-4E0D-BC34-1D446858A95D}">
      <dgm:prSet/>
      <dgm:spPr/>
      <dgm:t>
        <a:bodyPr/>
        <a:lstStyle/>
        <a:p>
          <a:pPr latinLnBrk="1"/>
          <a:endParaRPr lang="ko-KR" altLang="en-US"/>
        </a:p>
      </dgm:t>
    </dgm:pt>
    <dgm:pt modelId="{2393427E-7534-4FA1-B232-CD2FCA8EAB11}">
      <dgm:prSet/>
      <dgm:spPr/>
      <dgm:t>
        <a:bodyPr/>
        <a:lstStyle/>
        <a:p>
          <a:pPr latinLnBrk="1"/>
          <a:r>
            <a:rPr lang="ko-KR" altLang="en-US" dirty="0" smtClean="0"/>
            <a:t>토기</a:t>
          </a:r>
          <a:endParaRPr lang="ko-KR" altLang="en-US" dirty="0"/>
        </a:p>
      </dgm:t>
    </dgm:pt>
    <dgm:pt modelId="{0282E32B-C384-4E78-B8F3-80F4E440CF3A}" type="parTrans" cxnId="{AAB203E6-DD9B-47E8-9159-B51074D86B96}">
      <dgm:prSet/>
      <dgm:spPr/>
      <dgm:t>
        <a:bodyPr/>
        <a:lstStyle/>
        <a:p>
          <a:pPr latinLnBrk="1"/>
          <a:endParaRPr lang="ko-KR" altLang="en-US"/>
        </a:p>
      </dgm:t>
    </dgm:pt>
    <dgm:pt modelId="{55F65508-EDA9-4564-A86B-036E38FE7E3B}" type="sibTrans" cxnId="{AAB203E6-DD9B-47E8-9159-B51074D86B96}">
      <dgm:prSet/>
      <dgm:spPr/>
      <dgm:t>
        <a:bodyPr/>
        <a:lstStyle/>
        <a:p>
          <a:pPr latinLnBrk="1"/>
          <a:endParaRPr lang="ko-KR" altLang="en-US"/>
        </a:p>
      </dgm:t>
    </dgm:pt>
    <dgm:pt modelId="{5B41CDCC-AE2D-4659-A0DB-989B2478AF91}">
      <dgm:prSet/>
      <dgm:spPr/>
      <dgm:t>
        <a:bodyPr/>
        <a:lstStyle/>
        <a:p>
          <a:pPr latinLnBrk="1"/>
          <a:r>
            <a:rPr lang="ko-KR" altLang="en-US" dirty="0" smtClean="0"/>
            <a:t>주거</a:t>
          </a:r>
          <a:endParaRPr lang="ko-KR" altLang="en-US" dirty="0"/>
        </a:p>
      </dgm:t>
    </dgm:pt>
    <dgm:pt modelId="{70F9C59F-5CCF-4E54-81D4-0CAC4FCF62F9}" type="parTrans" cxnId="{48049DD3-771F-447A-9132-256944CA7483}">
      <dgm:prSet/>
      <dgm:spPr/>
      <dgm:t>
        <a:bodyPr/>
        <a:lstStyle/>
        <a:p>
          <a:pPr latinLnBrk="1"/>
          <a:endParaRPr lang="ko-KR" altLang="en-US"/>
        </a:p>
      </dgm:t>
    </dgm:pt>
    <dgm:pt modelId="{1F7A7439-E4E5-4D4F-9015-664DF2401575}" type="sibTrans" cxnId="{48049DD3-771F-447A-9132-256944CA7483}">
      <dgm:prSet/>
      <dgm:spPr/>
      <dgm:t>
        <a:bodyPr/>
        <a:lstStyle/>
        <a:p>
          <a:pPr latinLnBrk="1"/>
          <a:endParaRPr lang="ko-KR" altLang="en-US"/>
        </a:p>
      </dgm:t>
    </dgm:pt>
    <dgm:pt modelId="{B952F3E6-B6D3-4AAB-AC73-3A0064C0E92F}">
      <dgm:prSet/>
      <dgm:spPr/>
      <dgm:t>
        <a:bodyPr/>
        <a:lstStyle/>
        <a:p>
          <a:pPr latinLnBrk="1"/>
          <a:r>
            <a:rPr lang="ko-KR" altLang="en-US" dirty="0" smtClean="0"/>
            <a:t>종교</a:t>
          </a:r>
          <a:endParaRPr lang="ko-KR" altLang="en-US" dirty="0"/>
        </a:p>
      </dgm:t>
    </dgm:pt>
    <dgm:pt modelId="{1C5EE9AE-6AB9-4DF2-AE78-DC6A9025AAC1}" type="parTrans" cxnId="{FA6A8265-ABD9-4579-9F28-EF4BBE3AFEE3}">
      <dgm:prSet/>
      <dgm:spPr/>
      <dgm:t>
        <a:bodyPr/>
        <a:lstStyle/>
        <a:p>
          <a:pPr latinLnBrk="1"/>
          <a:endParaRPr lang="ko-KR" altLang="en-US"/>
        </a:p>
      </dgm:t>
    </dgm:pt>
    <dgm:pt modelId="{DD947FF2-BA6C-4070-98CA-BDE968C6F5BD}" type="sibTrans" cxnId="{FA6A8265-ABD9-4579-9F28-EF4BBE3AFEE3}">
      <dgm:prSet/>
      <dgm:spPr/>
      <dgm:t>
        <a:bodyPr/>
        <a:lstStyle/>
        <a:p>
          <a:pPr latinLnBrk="1"/>
          <a:endParaRPr lang="ko-KR" altLang="en-US"/>
        </a:p>
      </dgm:t>
    </dgm:pt>
    <dgm:pt modelId="{0BD1EB34-C2E9-4022-A2DC-1CAA990C48AC}">
      <dgm:prSet/>
      <dgm:spPr/>
      <dgm:t>
        <a:bodyPr/>
        <a:lstStyle/>
        <a:p>
          <a:pPr latinLnBrk="1"/>
          <a:r>
            <a:rPr lang="ko-KR" altLang="en-US" dirty="0" smtClean="0"/>
            <a:t>부장품</a:t>
          </a:r>
          <a:endParaRPr lang="ko-KR" altLang="en-US" dirty="0"/>
        </a:p>
      </dgm:t>
    </dgm:pt>
    <dgm:pt modelId="{006C8354-43E9-43E8-984F-C298ADBFCF97}" type="parTrans" cxnId="{A95DE2CE-8AB6-403D-AA0F-29883CA3C4C3}">
      <dgm:prSet/>
      <dgm:spPr/>
      <dgm:t>
        <a:bodyPr/>
        <a:lstStyle/>
        <a:p>
          <a:pPr latinLnBrk="1"/>
          <a:endParaRPr lang="ko-KR" altLang="en-US"/>
        </a:p>
      </dgm:t>
    </dgm:pt>
    <dgm:pt modelId="{10CFB567-361D-40AE-9548-21DBA9AC4ED6}" type="sibTrans" cxnId="{A95DE2CE-8AB6-403D-AA0F-29883CA3C4C3}">
      <dgm:prSet/>
      <dgm:spPr/>
      <dgm:t>
        <a:bodyPr/>
        <a:lstStyle/>
        <a:p>
          <a:pPr latinLnBrk="1"/>
          <a:endParaRPr lang="ko-KR" altLang="en-US"/>
        </a:p>
      </dgm:t>
    </dgm:pt>
    <dgm:pt modelId="{A951AC03-EFB9-4BEA-B15D-EF6313DAB27D}">
      <dgm:prSet/>
      <dgm:spPr/>
      <dgm:t>
        <a:bodyPr/>
        <a:lstStyle/>
        <a:p>
          <a:pPr latinLnBrk="1"/>
          <a:r>
            <a:rPr lang="ko-KR" altLang="en-US" dirty="0" smtClean="0"/>
            <a:t>형태</a:t>
          </a:r>
          <a:endParaRPr lang="ko-KR" altLang="en-US" dirty="0"/>
        </a:p>
      </dgm:t>
    </dgm:pt>
    <dgm:pt modelId="{3C900E6D-F9BB-43D2-B5D4-0D8302ABADC4}" type="parTrans" cxnId="{8C24C63B-B49C-4081-984B-319001C65458}">
      <dgm:prSet/>
      <dgm:spPr/>
      <dgm:t>
        <a:bodyPr/>
        <a:lstStyle/>
        <a:p>
          <a:pPr latinLnBrk="1"/>
          <a:endParaRPr lang="ko-KR" altLang="en-US"/>
        </a:p>
      </dgm:t>
    </dgm:pt>
    <dgm:pt modelId="{09FD2C96-388C-456F-9FA3-B555600B148A}" type="sibTrans" cxnId="{8C24C63B-B49C-4081-984B-319001C65458}">
      <dgm:prSet/>
      <dgm:spPr/>
      <dgm:t>
        <a:bodyPr/>
        <a:lstStyle/>
        <a:p>
          <a:pPr latinLnBrk="1"/>
          <a:endParaRPr lang="ko-KR" altLang="en-US"/>
        </a:p>
      </dgm:t>
    </dgm:pt>
    <dgm:pt modelId="{25889498-8C66-4C0D-9A48-2DAFCE7A1B14}">
      <dgm:prSet/>
      <dgm:spPr/>
      <dgm:t>
        <a:bodyPr/>
        <a:lstStyle/>
        <a:p>
          <a:pPr latinLnBrk="1"/>
          <a:r>
            <a:rPr lang="ko-KR" altLang="en-US" dirty="0" smtClean="0"/>
            <a:t>병사의 변화</a:t>
          </a:r>
          <a:endParaRPr lang="ko-KR" altLang="en-US" dirty="0"/>
        </a:p>
      </dgm:t>
    </dgm:pt>
    <dgm:pt modelId="{2DB05355-336D-45FA-B7ED-9BB59CBC794B}" type="parTrans" cxnId="{650FF017-4C5A-424A-A645-A729346E3F91}">
      <dgm:prSet/>
      <dgm:spPr/>
      <dgm:t>
        <a:bodyPr/>
        <a:lstStyle/>
        <a:p>
          <a:pPr latinLnBrk="1"/>
          <a:endParaRPr lang="ko-KR" altLang="en-US"/>
        </a:p>
      </dgm:t>
    </dgm:pt>
    <dgm:pt modelId="{74163830-64BB-45F0-8A34-4A60B2A70BB6}" type="sibTrans" cxnId="{650FF017-4C5A-424A-A645-A729346E3F91}">
      <dgm:prSet/>
      <dgm:spPr/>
      <dgm:t>
        <a:bodyPr/>
        <a:lstStyle/>
        <a:p>
          <a:pPr latinLnBrk="1"/>
          <a:endParaRPr lang="ko-KR" altLang="en-US"/>
        </a:p>
      </dgm:t>
    </dgm:pt>
    <dgm:pt modelId="{61BA86D5-B0C3-44C9-AA65-B6B503E0AD2C}">
      <dgm:prSet/>
      <dgm:spPr/>
      <dgm:t>
        <a:bodyPr/>
        <a:lstStyle/>
        <a:p>
          <a:pPr latinLnBrk="1"/>
          <a:r>
            <a:rPr lang="ko-KR" altLang="en-US" dirty="0" smtClean="0"/>
            <a:t>아스카 문화</a:t>
          </a:r>
          <a:endParaRPr lang="ko-KR" altLang="en-US" dirty="0"/>
        </a:p>
      </dgm:t>
    </dgm:pt>
    <dgm:pt modelId="{19016C96-BBC7-4A0B-8F52-C9C7100E264A}" type="parTrans" cxnId="{51DF7532-3597-43E7-8C66-15F664391518}">
      <dgm:prSet/>
      <dgm:spPr/>
      <dgm:t>
        <a:bodyPr/>
        <a:lstStyle/>
        <a:p>
          <a:pPr latinLnBrk="1"/>
          <a:endParaRPr lang="ko-KR" altLang="en-US"/>
        </a:p>
      </dgm:t>
    </dgm:pt>
    <dgm:pt modelId="{5A6AC263-8CE4-4DBC-86ED-E5F876CD1916}" type="sibTrans" cxnId="{51DF7532-3597-43E7-8C66-15F664391518}">
      <dgm:prSet/>
      <dgm:spPr/>
      <dgm:t>
        <a:bodyPr/>
        <a:lstStyle/>
        <a:p>
          <a:pPr latinLnBrk="1"/>
          <a:endParaRPr lang="ko-KR" altLang="en-US"/>
        </a:p>
      </dgm:t>
    </dgm:pt>
    <dgm:pt modelId="{61CB5E63-5659-43B3-971D-0EB4059F4FA5}">
      <dgm:prSet/>
      <dgm:spPr/>
      <dgm:t>
        <a:bodyPr/>
        <a:lstStyle/>
        <a:p>
          <a:pPr latinLnBrk="1"/>
          <a:r>
            <a:rPr lang="ko-KR" altLang="en-US" dirty="0" smtClean="0"/>
            <a:t>식재료</a:t>
          </a:r>
          <a:endParaRPr lang="ko-KR" altLang="en-US" dirty="0"/>
        </a:p>
      </dgm:t>
    </dgm:pt>
    <dgm:pt modelId="{B8B077CD-06C1-4D23-A238-BBA92AF7AEB4}" type="parTrans" cxnId="{37864E95-0A91-4BF6-A107-BEB936E0DA5A}">
      <dgm:prSet/>
      <dgm:spPr/>
    </dgm:pt>
    <dgm:pt modelId="{68667864-24AE-49C2-A6F4-F45EF20BAFC5}" type="sibTrans" cxnId="{37864E95-0A91-4BF6-A107-BEB936E0DA5A}">
      <dgm:prSet/>
      <dgm:spPr/>
    </dgm:pt>
    <dgm:pt modelId="{4F949208-621A-4EB9-BFD1-26EB8ACF0425}" type="pres">
      <dgm:prSet presAssocID="{0325055E-A863-41C1-9BCA-A28CBD66904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344D0A1-D362-42FC-857A-6BF43BC7216C}" type="pres">
      <dgm:prSet presAssocID="{4D491843-6335-42F0-B7D5-809C929B31B6}" presName="parentLin" presStyleCnt="0"/>
      <dgm:spPr/>
    </dgm:pt>
    <dgm:pt modelId="{EEA515D2-7330-41F1-A360-E28C287C53C7}" type="pres">
      <dgm:prSet presAssocID="{4D491843-6335-42F0-B7D5-809C929B31B6}" presName="parentLeftMargin" presStyleLbl="node1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8CF1568E-0615-45B9-8E15-4263766F0375}" type="pres">
      <dgm:prSet presAssocID="{4D491843-6335-42F0-B7D5-809C929B31B6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7BC9F98-FFD8-4158-8040-99B25E26B9A6}" type="pres">
      <dgm:prSet presAssocID="{4D491843-6335-42F0-B7D5-809C929B31B6}" presName="negativeSpace" presStyleCnt="0"/>
      <dgm:spPr/>
    </dgm:pt>
    <dgm:pt modelId="{5EC1987C-62E2-44EB-9D4D-823CC1DB4248}" type="pres">
      <dgm:prSet presAssocID="{4D491843-6335-42F0-B7D5-809C929B31B6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2D3C5C0-EB09-4EE6-A4EF-9592547EAC1F}" type="pres">
      <dgm:prSet presAssocID="{DA2F14E1-95DE-4F95-9105-A20852D5245D}" presName="spaceBetweenRectangles" presStyleCnt="0"/>
      <dgm:spPr/>
    </dgm:pt>
    <dgm:pt modelId="{92B208A3-9321-4405-A555-98FC5439B936}" type="pres">
      <dgm:prSet presAssocID="{3ED6469D-CBD2-46A7-9542-1D33E7E6D8BA}" presName="parentLin" presStyleCnt="0"/>
      <dgm:spPr/>
    </dgm:pt>
    <dgm:pt modelId="{1825722E-6EC1-47F6-9A75-D52D5C3287A8}" type="pres">
      <dgm:prSet presAssocID="{3ED6469D-CBD2-46A7-9542-1D33E7E6D8BA}" presName="parentLeftMargin" presStyleLbl="node1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48E3F9D6-EFCD-4BB5-B7B3-2D0315A8D7D5}" type="pres">
      <dgm:prSet presAssocID="{3ED6469D-CBD2-46A7-9542-1D33E7E6D8BA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AAE945F-C4C9-4B7F-850A-625A0839A2AD}" type="pres">
      <dgm:prSet presAssocID="{3ED6469D-CBD2-46A7-9542-1D33E7E6D8BA}" presName="negativeSpace" presStyleCnt="0"/>
      <dgm:spPr/>
    </dgm:pt>
    <dgm:pt modelId="{CF6B9524-6DF0-429E-8C07-B717748FC775}" type="pres">
      <dgm:prSet presAssocID="{3ED6469D-CBD2-46A7-9542-1D33E7E6D8BA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C7E0EC7-3E94-4D5A-A91A-E053A93CB504}" type="pres">
      <dgm:prSet presAssocID="{C72AE912-3935-4632-9E48-E84ED47508B6}" presName="spaceBetweenRectangles" presStyleCnt="0"/>
      <dgm:spPr/>
    </dgm:pt>
    <dgm:pt modelId="{A980EEC5-43CE-4DD3-9487-5FAC8436B5AF}" type="pres">
      <dgm:prSet presAssocID="{5DF0249A-2CA5-4F35-84B7-B1367DD3F613}" presName="parentLin" presStyleCnt="0"/>
      <dgm:spPr/>
    </dgm:pt>
    <dgm:pt modelId="{EF8DD804-2FEB-4BE9-8D54-6A92964EA8FC}" type="pres">
      <dgm:prSet presAssocID="{5DF0249A-2CA5-4F35-84B7-B1367DD3F613}" presName="parentLeftMargin" presStyleLbl="node1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44943D9B-51C1-4A3A-AF80-17F60BC5129A}" type="pres">
      <dgm:prSet presAssocID="{5DF0249A-2CA5-4F35-84B7-B1367DD3F61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59241F8-1103-4C61-9629-396AF98EDFB7}" type="pres">
      <dgm:prSet presAssocID="{5DF0249A-2CA5-4F35-84B7-B1367DD3F613}" presName="negativeSpace" presStyleCnt="0"/>
      <dgm:spPr/>
    </dgm:pt>
    <dgm:pt modelId="{ACD9F3AE-0090-46AF-A146-F912E1061828}" type="pres">
      <dgm:prSet presAssocID="{5DF0249A-2CA5-4F35-84B7-B1367DD3F613}" presName="childText" presStyleLbl="conFgAcc1" presStyleIdx="2" presStyleCnt="4" custLinFactNeighborX="-10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2A5FC93-29AD-4FE9-80A6-EE41347D1DB5}" type="pres">
      <dgm:prSet presAssocID="{E4C7D45A-1570-4997-9495-3B139DFAC6B2}" presName="spaceBetweenRectangles" presStyleCnt="0"/>
      <dgm:spPr/>
    </dgm:pt>
    <dgm:pt modelId="{251CA362-8DF2-4758-8F34-4E0E25151F27}" type="pres">
      <dgm:prSet presAssocID="{88AF5909-DC19-42A7-8810-A02AB9B6C3C1}" presName="parentLin" presStyleCnt="0"/>
      <dgm:spPr/>
    </dgm:pt>
    <dgm:pt modelId="{82C56469-8F19-4DEF-85F0-2AA9FF5000FB}" type="pres">
      <dgm:prSet presAssocID="{88AF5909-DC19-42A7-8810-A02AB9B6C3C1}" presName="parentLeftMargin" presStyleLbl="node1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F9FC7302-B957-406A-9262-440A5CD19FDD}" type="pres">
      <dgm:prSet presAssocID="{88AF5909-DC19-42A7-8810-A02AB9B6C3C1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A947E8C-E8F2-459B-9BA8-94801BD56882}" type="pres">
      <dgm:prSet presAssocID="{88AF5909-DC19-42A7-8810-A02AB9B6C3C1}" presName="negativeSpace" presStyleCnt="0"/>
      <dgm:spPr/>
    </dgm:pt>
    <dgm:pt modelId="{3254F6CE-55F4-41C8-9878-1477825DAB31}" type="pres">
      <dgm:prSet presAssocID="{88AF5909-DC19-42A7-8810-A02AB9B6C3C1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8C24C63B-B49C-4081-984B-319001C65458}" srcId="{5DF0249A-2CA5-4F35-84B7-B1367DD3F613}" destId="{A951AC03-EFB9-4BEA-B15D-EF6313DAB27D}" srcOrd="2" destOrd="0" parTransId="{3C900E6D-F9BB-43D2-B5D4-0D8302ABADC4}" sibTransId="{09FD2C96-388C-456F-9FA3-B555600B148A}"/>
    <dgm:cxn modelId="{2B16B8E6-B644-4E0D-BC34-1D446858A95D}" srcId="{3ED6469D-CBD2-46A7-9542-1D33E7E6D8BA}" destId="{14F71CB4-8FB3-4E05-AAA6-E15DE7D17EE6}" srcOrd="0" destOrd="0" parTransId="{ED4033D0-58AD-4EFF-9270-D061FF8BE426}" sibTransId="{DCD9DCD6-7476-4A0C-99FE-4A912D4D3791}"/>
    <dgm:cxn modelId="{9E7E9E18-C3EF-483C-BA16-F7DAB310C270}" type="presOf" srcId="{88AF5909-DC19-42A7-8810-A02AB9B6C3C1}" destId="{F9FC7302-B957-406A-9262-440A5CD19FDD}" srcOrd="1" destOrd="0" presId="urn:microsoft.com/office/officeart/2005/8/layout/list1"/>
    <dgm:cxn modelId="{25010D4F-F713-4465-B3F0-4E2434CBC31C}" srcId="{0325055E-A863-41C1-9BCA-A28CBD669043}" destId="{88AF5909-DC19-42A7-8810-A02AB9B6C3C1}" srcOrd="3" destOrd="0" parTransId="{D9978F88-E8A6-466B-8DED-AD3AD4236349}" sibTransId="{3D79A8F4-7CDC-4B6E-B034-3D77A006EEC6}"/>
    <dgm:cxn modelId="{E69AA301-08CB-42E8-9F43-8E234708FC45}" type="presOf" srcId="{B952F3E6-B6D3-4AAB-AC73-3A0064C0E92F}" destId="{ACD9F3AE-0090-46AF-A146-F912E1061828}" srcOrd="0" destOrd="0" presId="urn:microsoft.com/office/officeart/2005/8/layout/list1"/>
    <dgm:cxn modelId="{1005AE68-0847-4AE4-AB46-E12863A9C5C5}" srcId="{0325055E-A863-41C1-9BCA-A28CBD669043}" destId="{3ED6469D-CBD2-46A7-9542-1D33E7E6D8BA}" srcOrd="1" destOrd="0" parTransId="{AA3FB151-22B4-48F2-9F09-4FD15730CBDC}" sibTransId="{C72AE912-3935-4632-9E48-E84ED47508B6}"/>
    <dgm:cxn modelId="{37864E95-0A91-4BF6-A107-BEB936E0DA5A}" srcId="{3ED6469D-CBD2-46A7-9542-1D33E7E6D8BA}" destId="{61CB5E63-5659-43B3-971D-0EB4059F4FA5}" srcOrd="1" destOrd="0" parTransId="{B8B077CD-06C1-4D23-A238-BBA92AF7AEB4}" sibTransId="{68667864-24AE-49C2-A6F4-F45EF20BAFC5}"/>
    <dgm:cxn modelId="{2FB3844B-0D81-4059-906A-7E682247170F}" srcId="{0325055E-A863-41C1-9BCA-A28CBD669043}" destId="{4D491843-6335-42F0-B7D5-809C929B31B6}" srcOrd="0" destOrd="0" parTransId="{2C097752-F6CF-402B-A01A-47A8184F5327}" sibTransId="{DA2F14E1-95DE-4F95-9105-A20852D5245D}"/>
    <dgm:cxn modelId="{C8FBB7DC-DB91-441B-B229-C88C072F40E8}" type="presOf" srcId="{5DF0249A-2CA5-4F35-84B7-B1367DD3F613}" destId="{EF8DD804-2FEB-4BE9-8D54-6A92964EA8FC}" srcOrd="0" destOrd="0" presId="urn:microsoft.com/office/officeart/2005/8/layout/list1"/>
    <dgm:cxn modelId="{A2669CC6-0B8C-4199-937A-77CF2655DB2B}" type="presOf" srcId="{61CB5E63-5659-43B3-971D-0EB4059F4FA5}" destId="{CF6B9524-6DF0-429E-8C07-B717748FC775}" srcOrd="0" destOrd="1" presId="urn:microsoft.com/office/officeart/2005/8/layout/list1"/>
    <dgm:cxn modelId="{51DF7532-3597-43E7-8C66-15F664391518}" srcId="{88AF5909-DC19-42A7-8810-A02AB9B6C3C1}" destId="{61BA86D5-B0C3-44C9-AA65-B6B503E0AD2C}" srcOrd="1" destOrd="0" parTransId="{19016C96-BBC7-4A0B-8F52-C9C7100E264A}" sibTransId="{5A6AC263-8CE4-4DBC-86ED-E5F876CD1916}"/>
    <dgm:cxn modelId="{B2E43C86-9BD4-4A87-87FE-E8DE4E4AEECE}" type="presOf" srcId="{4D491843-6335-42F0-B7D5-809C929B31B6}" destId="{8CF1568E-0615-45B9-8E15-4263766F0375}" srcOrd="1" destOrd="0" presId="urn:microsoft.com/office/officeart/2005/8/layout/list1"/>
    <dgm:cxn modelId="{2B6D68ED-13B2-4C40-A560-9660EBB64326}" type="presOf" srcId="{3ED6469D-CBD2-46A7-9542-1D33E7E6D8BA}" destId="{48E3F9D6-EFCD-4BB5-B7B3-2D0315A8D7D5}" srcOrd="1" destOrd="0" presId="urn:microsoft.com/office/officeart/2005/8/layout/list1"/>
    <dgm:cxn modelId="{41257806-6A3C-4C74-B6B0-D4EA1D0E53E4}" type="presOf" srcId="{0BD1EB34-C2E9-4022-A2DC-1CAA990C48AC}" destId="{ACD9F3AE-0090-46AF-A146-F912E1061828}" srcOrd="0" destOrd="1" presId="urn:microsoft.com/office/officeart/2005/8/layout/list1"/>
    <dgm:cxn modelId="{AF3152E4-D83D-4C70-B2FB-8611B0E4B466}" srcId="{0325055E-A863-41C1-9BCA-A28CBD669043}" destId="{5DF0249A-2CA5-4F35-84B7-B1367DD3F613}" srcOrd="2" destOrd="0" parTransId="{A28069B4-E7C2-4DD5-8F61-105150B96D5D}" sibTransId="{E4C7D45A-1570-4997-9495-3B139DFAC6B2}"/>
    <dgm:cxn modelId="{6D2000CE-827D-4393-B87D-008BDDC8FAE2}" type="presOf" srcId="{0325055E-A863-41C1-9BCA-A28CBD669043}" destId="{4F949208-621A-4EB9-BFD1-26EB8ACF0425}" srcOrd="0" destOrd="0" presId="urn:microsoft.com/office/officeart/2005/8/layout/list1"/>
    <dgm:cxn modelId="{F13605B5-C8C3-45C4-B366-75192FEAB573}" srcId="{4D491843-6335-42F0-B7D5-809C929B31B6}" destId="{E11D3FCC-175F-4CCD-AC30-22F2B1A87F9C}" srcOrd="0" destOrd="0" parTransId="{8C5F6D15-2D2C-4415-8E58-0A86459A1E1F}" sibTransId="{11C6D207-FA66-47EC-BBC3-599B01AAA315}"/>
    <dgm:cxn modelId="{4AEB337B-3778-4513-8DBA-C355331B1BE5}" type="presOf" srcId="{25889498-8C66-4C0D-9A48-2DAFCE7A1B14}" destId="{3254F6CE-55F4-41C8-9878-1477825DAB31}" srcOrd="0" destOrd="0" presId="urn:microsoft.com/office/officeart/2005/8/layout/list1"/>
    <dgm:cxn modelId="{C11F98CB-AA68-4A4C-9972-44F345880D4C}" type="presOf" srcId="{E11D3FCC-175F-4CCD-AC30-22F2B1A87F9C}" destId="{5EC1987C-62E2-44EB-9D4D-823CC1DB4248}" srcOrd="0" destOrd="0" presId="urn:microsoft.com/office/officeart/2005/8/layout/list1"/>
    <dgm:cxn modelId="{8AD6D40D-3077-4C0A-81BF-F3FD81398D30}" srcId="{4D491843-6335-42F0-B7D5-809C929B31B6}" destId="{6E7DB837-298F-4B52-AEE3-CFE909A2860C}" srcOrd="1" destOrd="0" parTransId="{6D0CBD6C-B64F-4D09-8407-325E070CC6BD}" sibTransId="{994E5E87-393D-4281-B534-0880E51A8180}"/>
    <dgm:cxn modelId="{FA6A8265-ABD9-4579-9F28-EF4BBE3AFEE3}" srcId="{5DF0249A-2CA5-4F35-84B7-B1367DD3F613}" destId="{B952F3E6-B6D3-4AAB-AC73-3A0064C0E92F}" srcOrd="0" destOrd="0" parTransId="{1C5EE9AE-6AB9-4DF2-AE78-DC6A9025AAC1}" sibTransId="{DD947FF2-BA6C-4070-98CA-BDE968C6F5BD}"/>
    <dgm:cxn modelId="{650FF017-4C5A-424A-A645-A729346E3F91}" srcId="{88AF5909-DC19-42A7-8810-A02AB9B6C3C1}" destId="{25889498-8C66-4C0D-9A48-2DAFCE7A1B14}" srcOrd="0" destOrd="0" parTransId="{2DB05355-336D-45FA-B7ED-9BB59CBC794B}" sibTransId="{74163830-64BB-45F0-8A34-4A60B2A70BB6}"/>
    <dgm:cxn modelId="{4C146B50-9482-4519-B9D7-CD8525A47399}" type="presOf" srcId="{5B41CDCC-AE2D-4659-A0DB-989B2478AF91}" destId="{CF6B9524-6DF0-429E-8C07-B717748FC775}" srcOrd="0" destOrd="3" presId="urn:microsoft.com/office/officeart/2005/8/layout/list1"/>
    <dgm:cxn modelId="{8F3E48BE-EFD1-48F1-B821-F699982A667A}" type="presOf" srcId="{6E7DB837-298F-4B52-AEE3-CFE909A2860C}" destId="{5EC1987C-62E2-44EB-9D4D-823CC1DB4248}" srcOrd="0" destOrd="1" presId="urn:microsoft.com/office/officeart/2005/8/layout/list1"/>
    <dgm:cxn modelId="{44B672D4-0586-4799-AC73-F1AF1D0BAB73}" type="presOf" srcId="{4D491843-6335-42F0-B7D5-809C929B31B6}" destId="{EEA515D2-7330-41F1-A360-E28C287C53C7}" srcOrd="0" destOrd="0" presId="urn:microsoft.com/office/officeart/2005/8/layout/list1"/>
    <dgm:cxn modelId="{2AF604F5-7CEF-46BD-89CB-09ACBA85B6EC}" type="presOf" srcId="{5DF0249A-2CA5-4F35-84B7-B1367DD3F613}" destId="{44943D9B-51C1-4A3A-AF80-17F60BC5129A}" srcOrd="1" destOrd="0" presId="urn:microsoft.com/office/officeart/2005/8/layout/list1"/>
    <dgm:cxn modelId="{67C28175-C8AC-4E18-A855-B897532FE731}" type="presOf" srcId="{A951AC03-EFB9-4BEA-B15D-EF6313DAB27D}" destId="{ACD9F3AE-0090-46AF-A146-F912E1061828}" srcOrd="0" destOrd="2" presId="urn:microsoft.com/office/officeart/2005/8/layout/list1"/>
    <dgm:cxn modelId="{792BD614-3C50-4535-A8F7-ED75FF701285}" type="presOf" srcId="{3ED6469D-CBD2-46A7-9542-1D33E7E6D8BA}" destId="{1825722E-6EC1-47F6-9A75-D52D5C3287A8}" srcOrd="0" destOrd="0" presId="urn:microsoft.com/office/officeart/2005/8/layout/list1"/>
    <dgm:cxn modelId="{C410A1D5-4268-4F50-B528-DF038CA412AA}" type="presOf" srcId="{2393427E-7534-4FA1-B232-CD2FCA8EAB11}" destId="{CF6B9524-6DF0-429E-8C07-B717748FC775}" srcOrd="0" destOrd="2" presId="urn:microsoft.com/office/officeart/2005/8/layout/list1"/>
    <dgm:cxn modelId="{AAB203E6-DD9B-47E8-9159-B51074D86B96}" srcId="{3ED6469D-CBD2-46A7-9542-1D33E7E6D8BA}" destId="{2393427E-7534-4FA1-B232-CD2FCA8EAB11}" srcOrd="2" destOrd="0" parTransId="{0282E32B-C384-4E78-B8F3-80F4E440CF3A}" sibTransId="{55F65508-EDA9-4564-A86B-036E38FE7E3B}"/>
    <dgm:cxn modelId="{668EA888-9B19-46B3-8F97-2913E04EEE73}" type="presOf" srcId="{88AF5909-DC19-42A7-8810-A02AB9B6C3C1}" destId="{82C56469-8F19-4DEF-85F0-2AA9FF5000FB}" srcOrd="0" destOrd="0" presId="urn:microsoft.com/office/officeart/2005/8/layout/list1"/>
    <dgm:cxn modelId="{48049DD3-771F-447A-9132-256944CA7483}" srcId="{3ED6469D-CBD2-46A7-9542-1D33E7E6D8BA}" destId="{5B41CDCC-AE2D-4659-A0DB-989B2478AF91}" srcOrd="3" destOrd="0" parTransId="{70F9C59F-5CCF-4E54-81D4-0CAC4FCF62F9}" sibTransId="{1F7A7439-E4E5-4D4F-9015-664DF2401575}"/>
    <dgm:cxn modelId="{A95DE2CE-8AB6-403D-AA0F-29883CA3C4C3}" srcId="{5DF0249A-2CA5-4F35-84B7-B1367DD3F613}" destId="{0BD1EB34-C2E9-4022-A2DC-1CAA990C48AC}" srcOrd="1" destOrd="0" parTransId="{006C8354-43E9-43E8-984F-C298ADBFCF97}" sibTransId="{10CFB567-361D-40AE-9548-21DBA9AC4ED6}"/>
    <dgm:cxn modelId="{58C903BB-9937-4BFF-95ED-E983C86682F3}" type="presOf" srcId="{61BA86D5-B0C3-44C9-AA65-B6B503E0AD2C}" destId="{3254F6CE-55F4-41C8-9878-1477825DAB31}" srcOrd="0" destOrd="1" presId="urn:microsoft.com/office/officeart/2005/8/layout/list1"/>
    <dgm:cxn modelId="{DD229371-4FC2-400B-8C79-B4FE87D9B55B}" type="presOf" srcId="{14F71CB4-8FB3-4E05-AAA6-E15DE7D17EE6}" destId="{CF6B9524-6DF0-429E-8C07-B717748FC775}" srcOrd="0" destOrd="0" presId="urn:microsoft.com/office/officeart/2005/8/layout/list1"/>
    <dgm:cxn modelId="{75F254B1-59BB-4D2F-857E-C52590E6A64B}" type="presParOf" srcId="{4F949208-621A-4EB9-BFD1-26EB8ACF0425}" destId="{A344D0A1-D362-42FC-857A-6BF43BC7216C}" srcOrd="0" destOrd="0" presId="urn:microsoft.com/office/officeart/2005/8/layout/list1"/>
    <dgm:cxn modelId="{1B73362A-B5CD-49BE-B3AF-A220446EF514}" type="presParOf" srcId="{A344D0A1-D362-42FC-857A-6BF43BC7216C}" destId="{EEA515D2-7330-41F1-A360-E28C287C53C7}" srcOrd="0" destOrd="0" presId="urn:microsoft.com/office/officeart/2005/8/layout/list1"/>
    <dgm:cxn modelId="{F7186D62-2FEF-448B-A0DF-90CB7E712C67}" type="presParOf" srcId="{A344D0A1-D362-42FC-857A-6BF43BC7216C}" destId="{8CF1568E-0615-45B9-8E15-4263766F0375}" srcOrd="1" destOrd="0" presId="urn:microsoft.com/office/officeart/2005/8/layout/list1"/>
    <dgm:cxn modelId="{A2DE112D-A2BE-4096-8C66-B70D4B5B533E}" type="presParOf" srcId="{4F949208-621A-4EB9-BFD1-26EB8ACF0425}" destId="{37BC9F98-FFD8-4158-8040-99B25E26B9A6}" srcOrd="1" destOrd="0" presId="urn:microsoft.com/office/officeart/2005/8/layout/list1"/>
    <dgm:cxn modelId="{F5C6E1B9-5D6C-48B2-9C75-3D35E99C4F7D}" type="presParOf" srcId="{4F949208-621A-4EB9-BFD1-26EB8ACF0425}" destId="{5EC1987C-62E2-44EB-9D4D-823CC1DB4248}" srcOrd="2" destOrd="0" presId="urn:microsoft.com/office/officeart/2005/8/layout/list1"/>
    <dgm:cxn modelId="{DB960F51-0D5E-4CE2-9020-D1951ECC3000}" type="presParOf" srcId="{4F949208-621A-4EB9-BFD1-26EB8ACF0425}" destId="{C2D3C5C0-EB09-4EE6-A4EF-9592547EAC1F}" srcOrd="3" destOrd="0" presId="urn:microsoft.com/office/officeart/2005/8/layout/list1"/>
    <dgm:cxn modelId="{CFE71277-475C-4CB3-A18D-BAB5B0A7146F}" type="presParOf" srcId="{4F949208-621A-4EB9-BFD1-26EB8ACF0425}" destId="{92B208A3-9321-4405-A555-98FC5439B936}" srcOrd="4" destOrd="0" presId="urn:microsoft.com/office/officeart/2005/8/layout/list1"/>
    <dgm:cxn modelId="{9DA15D53-5857-4F9B-862E-947D55E4B9C4}" type="presParOf" srcId="{92B208A3-9321-4405-A555-98FC5439B936}" destId="{1825722E-6EC1-47F6-9A75-D52D5C3287A8}" srcOrd="0" destOrd="0" presId="urn:microsoft.com/office/officeart/2005/8/layout/list1"/>
    <dgm:cxn modelId="{B6EF6F73-05B6-4D87-BFD4-58E1BD26440D}" type="presParOf" srcId="{92B208A3-9321-4405-A555-98FC5439B936}" destId="{48E3F9D6-EFCD-4BB5-B7B3-2D0315A8D7D5}" srcOrd="1" destOrd="0" presId="urn:microsoft.com/office/officeart/2005/8/layout/list1"/>
    <dgm:cxn modelId="{E83FB2F6-CE43-4354-9DB7-97CD7B283509}" type="presParOf" srcId="{4F949208-621A-4EB9-BFD1-26EB8ACF0425}" destId="{FAAE945F-C4C9-4B7F-850A-625A0839A2AD}" srcOrd="5" destOrd="0" presId="urn:microsoft.com/office/officeart/2005/8/layout/list1"/>
    <dgm:cxn modelId="{99D51EAB-FA60-4257-A0A7-32BF066B4B42}" type="presParOf" srcId="{4F949208-621A-4EB9-BFD1-26EB8ACF0425}" destId="{CF6B9524-6DF0-429E-8C07-B717748FC775}" srcOrd="6" destOrd="0" presId="urn:microsoft.com/office/officeart/2005/8/layout/list1"/>
    <dgm:cxn modelId="{AF4F39E4-E9FF-4B86-B73E-FCAD59CB0CDA}" type="presParOf" srcId="{4F949208-621A-4EB9-BFD1-26EB8ACF0425}" destId="{0C7E0EC7-3E94-4D5A-A91A-E053A93CB504}" srcOrd="7" destOrd="0" presId="urn:microsoft.com/office/officeart/2005/8/layout/list1"/>
    <dgm:cxn modelId="{FCDD27DB-0737-4918-8531-F9F2132CF16F}" type="presParOf" srcId="{4F949208-621A-4EB9-BFD1-26EB8ACF0425}" destId="{A980EEC5-43CE-4DD3-9487-5FAC8436B5AF}" srcOrd="8" destOrd="0" presId="urn:microsoft.com/office/officeart/2005/8/layout/list1"/>
    <dgm:cxn modelId="{FB40674F-16A9-45F3-B85D-28019B64F5DD}" type="presParOf" srcId="{A980EEC5-43CE-4DD3-9487-5FAC8436B5AF}" destId="{EF8DD804-2FEB-4BE9-8D54-6A92964EA8FC}" srcOrd="0" destOrd="0" presId="urn:microsoft.com/office/officeart/2005/8/layout/list1"/>
    <dgm:cxn modelId="{1474CFE1-4EFF-4D6B-9AD7-004AC1BE1CA8}" type="presParOf" srcId="{A980EEC5-43CE-4DD3-9487-5FAC8436B5AF}" destId="{44943D9B-51C1-4A3A-AF80-17F60BC5129A}" srcOrd="1" destOrd="0" presId="urn:microsoft.com/office/officeart/2005/8/layout/list1"/>
    <dgm:cxn modelId="{F3EE06F0-A9F2-460D-B010-A2DC513E0E65}" type="presParOf" srcId="{4F949208-621A-4EB9-BFD1-26EB8ACF0425}" destId="{B59241F8-1103-4C61-9629-396AF98EDFB7}" srcOrd="9" destOrd="0" presId="urn:microsoft.com/office/officeart/2005/8/layout/list1"/>
    <dgm:cxn modelId="{647D6486-E73A-478F-9F4B-614D0A8730F7}" type="presParOf" srcId="{4F949208-621A-4EB9-BFD1-26EB8ACF0425}" destId="{ACD9F3AE-0090-46AF-A146-F912E1061828}" srcOrd="10" destOrd="0" presId="urn:microsoft.com/office/officeart/2005/8/layout/list1"/>
    <dgm:cxn modelId="{D3E82E83-4DAC-4BC6-9D18-031A494F7E0B}" type="presParOf" srcId="{4F949208-621A-4EB9-BFD1-26EB8ACF0425}" destId="{B2A5FC93-29AD-4FE9-80A6-EE41347D1DB5}" srcOrd="11" destOrd="0" presId="urn:microsoft.com/office/officeart/2005/8/layout/list1"/>
    <dgm:cxn modelId="{E2E74D93-2392-44D5-8359-0812F40B46F0}" type="presParOf" srcId="{4F949208-621A-4EB9-BFD1-26EB8ACF0425}" destId="{251CA362-8DF2-4758-8F34-4E0E25151F27}" srcOrd="12" destOrd="0" presId="urn:microsoft.com/office/officeart/2005/8/layout/list1"/>
    <dgm:cxn modelId="{7CF89B88-291A-494C-A1EC-06DF841E21E2}" type="presParOf" srcId="{251CA362-8DF2-4758-8F34-4E0E25151F27}" destId="{82C56469-8F19-4DEF-85F0-2AA9FF5000FB}" srcOrd="0" destOrd="0" presId="urn:microsoft.com/office/officeart/2005/8/layout/list1"/>
    <dgm:cxn modelId="{62A2FD9D-DE6D-400E-9EE1-504C06FCCC88}" type="presParOf" srcId="{251CA362-8DF2-4758-8F34-4E0E25151F27}" destId="{F9FC7302-B957-406A-9262-440A5CD19FDD}" srcOrd="1" destOrd="0" presId="urn:microsoft.com/office/officeart/2005/8/layout/list1"/>
    <dgm:cxn modelId="{22C50738-4716-487F-A038-73BA06F0B511}" type="presParOf" srcId="{4F949208-621A-4EB9-BFD1-26EB8ACF0425}" destId="{AA947E8C-E8F2-459B-9BA8-94801BD56882}" srcOrd="13" destOrd="0" presId="urn:microsoft.com/office/officeart/2005/8/layout/list1"/>
    <dgm:cxn modelId="{D27FCB93-8414-4E4B-9FF6-83CC22103616}" type="presParOf" srcId="{4F949208-621A-4EB9-BFD1-26EB8ACF0425}" destId="{3254F6CE-55F4-41C8-9878-1477825DAB31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C1987C-62E2-44EB-9D4D-823CC1DB4248}">
      <dsp:nvSpPr>
        <dsp:cNvPr id="0" name=""/>
        <dsp:cNvSpPr/>
      </dsp:nvSpPr>
      <dsp:spPr>
        <a:xfrm>
          <a:off x="0" y="305568"/>
          <a:ext cx="9979746" cy="859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4539" tIns="291592" rIns="774539" bIns="99568" numCol="1" spcCol="1270" anchor="t" anchorCtr="0">
          <a:noAutofit/>
        </a:bodyPr>
        <a:lstStyle/>
        <a:p>
          <a:pPr marL="114300" lvl="1" indent="-114300" algn="l" defTabSz="6223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400" kern="1200" dirty="0" err="1" smtClean="0"/>
            <a:t>도왜인의</a:t>
          </a:r>
          <a:r>
            <a:rPr lang="ko-KR" altLang="en-US" sz="1400" kern="1200" dirty="0" smtClean="0"/>
            <a:t> 영향</a:t>
          </a:r>
          <a:endParaRPr lang="ko-KR" altLang="en-US" sz="1400" kern="1200" dirty="0"/>
        </a:p>
        <a:p>
          <a:pPr marL="114300" lvl="1" indent="-114300" algn="l" defTabSz="6223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400" kern="1200" dirty="0" smtClean="0"/>
            <a:t>도구의 변화</a:t>
          </a:r>
          <a:endParaRPr lang="ko-KR" altLang="en-US" sz="1400" kern="1200" dirty="0"/>
        </a:p>
      </dsp:txBody>
      <dsp:txXfrm>
        <a:off x="0" y="305568"/>
        <a:ext cx="9979746" cy="859950"/>
      </dsp:txXfrm>
    </dsp:sp>
    <dsp:sp modelId="{8CF1568E-0615-45B9-8E15-4263766F0375}">
      <dsp:nvSpPr>
        <dsp:cNvPr id="0" name=""/>
        <dsp:cNvSpPr/>
      </dsp:nvSpPr>
      <dsp:spPr>
        <a:xfrm>
          <a:off x="498987" y="98928"/>
          <a:ext cx="6985822" cy="4132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4047" tIns="0" rIns="264047" bIns="0" numCol="1" spcCol="1270" anchor="ctr" anchorCtr="0">
          <a:noAutofit/>
        </a:bodyPr>
        <a:lstStyle/>
        <a:p>
          <a:pPr lvl="0" algn="l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작지만 거대한 사회적 변화</a:t>
          </a:r>
          <a:endParaRPr lang="ko-KR" altLang="en-US" sz="1400" kern="1200" dirty="0"/>
        </a:p>
      </dsp:txBody>
      <dsp:txXfrm>
        <a:off x="519162" y="119103"/>
        <a:ext cx="6945472" cy="372930"/>
      </dsp:txXfrm>
    </dsp:sp>
    <dsp:sp modelId="{CF6B9524-6DF0-429E-8C07-B717748FC775}">
      <dsp:nvSpPr>
        <dsp:cNvPr id="0" name=""/>
        <dsp:cNvSpPr/>
      </dsp:nvSpPr>
      <dsp:spPr>
        <a:xfrm>
          <a:off x="0" y="1447758"/>
          <a:ext cx="9979746" cy="13450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7107707"/>
              <a:satOff val="4040"/>
              <a:lumOff val="-333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4539" tIns="291592" rIns="774539" bIns="99568" numCol="1" spcCol="1270" anchor="t" anchorCtr="0">
          <a:noAutofit/>
        </a:bodyPr>
        <a:lstStyle/>
        <a:p>
          <a:pPr marL="114300" lvl="1" indent="-114300" algn="l" defTabSz="6223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400" kern="1200" dirty="0" smtClean="0"/>
            <a:t>의상</a:t>
          </a:r>
          <a:endParaRPr lang="ko-KR" altLang="en-US" sz="1400" kern="1200" dirty="0"/>
        </a:p>
        <a:p>
          <a:pPr marL="114300" lvl="1" indent="-114300" algn="l" defTabSz="6223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400" kern="1200" dirty="0" smtClean="0"/>
            <a:t>식재료</a:t>
          </a:r>
          <a:endParaRPr lang="ko-KR" altLang="en-US" sz="1400" kern="1200" dirty="0"/>
        </a:p>
        <a:p>
          <a:pPr marL="114300" lvl="1" indent="-114300" algn="l" defTabSz="6223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400" kern="1200" dirty="0" smtClean="0"/>
            <a:t>토기</a:t>
          </a:r>
          <a:endParaRPr lang="ko-KR" altLang="en-US" sz="1400" kern="1200" dirty="0"/>
        </a:p>
        <a:p>
          <a:pPr marL="114300" lvl="1" indent="-114300" algn="l" defTabSz="6223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400" kern="1200" dirty="0" smtClean="0"/>
            <a:t>주거</a:t>
          </a:r>
          <a:endParaRPr lang="ko-KR" altLang="en-US" sz="1400" kern="1200" dirty="0"/>
        </a:p>
      </dsp:txBody>
      <dsp:txXfrm>
        <a:off x="0" y="1447758"/>
        <a:ext cx="9979746" cy="1345050"/>
      </dsp:txXfrm>
    </dsp:sp>
    <dsp:sp modelId="{48E3F9D6-EFCD-4BB5-B7B3-2D0315A8D7D5}">
      <dsp:nvSpPr>
        <dsp:cNvPr id="0" name=""/>
        <dsp:cNvSpPr/>
      </dsp:nvSpPr>
      <dsp:spPr>
        <a:xfrm>
          <a:off x="498987" y="1241118"/>
          <a:ext cx="6985822" cy="413280"/>
        </a:xfrm>
        <a:prstGeom prst="roundRect">
          <a:avLst/>
        </a:prstGeom>
        <a:solidFill>
          <a:schemeClr val="accent5">
            <a:hueOff val="-7107707"/>
            <a:satOff val="4040"/>
            <a:lumOff val="-333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4047" tIns="0" rIns="264047" bIns="0" numCol="1" spcCol="1270" anchor="ctr" anchorCtr="0">
          <a:noAutofit/>
        </a:bodyPr>
        <a:lstStyle/>
        <a:p>
          <a:pPr lvl="0" algn="l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의식주 문화</a:t>
          </a:r>
          <a:endParaRPr lang="ko-KR" altLang="en-US" sz="1400" kern="1200" dirty="0"/>
        </a:p>
      </dsp:txBody>
      <dsp:txXfrm>
        <a:off x="519162" y="1261293"/>
        <a:ext cx="6945472" cy="372930"/>
      </dsp:txXfrm>
    </dsp:sp>
    <dsp:sp modelId="{ACD9F3AE-0090-46AF-A146-F912E1061828}">
      <dsp:nvSpPr>
        <dsp:cNvPr id="0" name=""/>
        <dsp:cNvSpPr/>
      </dsp:nvSpPr>
      <dsp:spPr>
        <a:xfrm>
          <a:off x="0" y="3075048"/>
          <a:ext cx="9979746" cy="1102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4215414"/>
              <a:satOff val="8079"/>
              <a:lumOff val="-666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4539" tIns="291592" rIns="774539" bIns="99568" numCol="1" spcCol="1270" anchor="t" anchorCtr="0">
          <a:noAutofit/>
        </a:bodyPr>
        <a:lstStyle/>
        <a:p>
          <a:pPr marL="114300" lvl="1" indent="-114300" algn="l" defTabSz="6223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400" kern="1200" dirty="0" smtClean="0"/>
            <a:t>종교</a:t>
          </a:r>
          <a:endParaRPr lang="ko-KR" altLang="en-US" sz="1400" kern="1200" dirty="0"/>
        </a:p>
        <a:p>
          <a:pPr marL="114300" lvl="1" indent="-114300" algn="l" defTabSz="6223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400" kern="1200" dirty="0" smtClean="0"/>
            <a:t>부장품</a:t>
          </a:r>
          <a:endParaRPr lang="ko-KR" altLang="en-US" sz="1400" kern="1200" dirty="0"/>
        </a:p>
        <a:p>
          <a:pPr marL="114300" lvl="1" indent="-114300" algn="l" defTabSz="6223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400" kern="1200" dirty="0" smtClean="0"/>
            <a:t>형태</a:t>
          </a:r>
          <a:endParaRPr lang="ko-KR" altLang="en-US" sz="1400" kern="1200" dirty="0"/>
        </a:p>
      </dsp:txBody>
      <dsp:txXfrm>
        <a:off x="0" y="3075048"/>
        <a:ext cx="9979746" cy="1102500"/>
      </dsp:txXfrm>
    </dsp:sp>
    <dsp:sp modelId="{44943D9B-51C1-4A3A-AF80-17F60BC5129A}">
      <dsp:nvSpPr>
        <dsp:cNvPr id="0" name=""/>
        <dsp:cNvSpPr/>
      </dsp:nvSpPr>
      <dsp:spPr>
        <a:xfrm>
          <a:off x="498987" y="2868408"/>
          <a:ext cx="6985822" cy="413280"/>
        </a:xfrm>
        <a:prstGeom prst="roundRect">
          <a:avLst/>
        </a:prstGeom>
        <a:solidFill>
          <a:schemeClr val="accent5">
            <a:hueOff val="-14215414"/>
            <a:satOff val="8079"/>
            <a:lumOff val="-666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4047" tIns="0" rIns="264047" bIns="0" numCol="1" spcCol="1270" anchor="ctr" anchorCtr="0">
          <a:noAutofit/>
        </a:bodyPr>
        <a:lstStyle/>
        <a:p>
          <a:pPr lvl="0" algn="l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종교</a:t>
          </a:r>
          <a:r>
            <a:rPr lang="en-US" altLang="ko-KR" sz="1400" kern="1200" dirty="0" smtClean="0"/>
            <a:t>,</a:t>
          </a:r>
          <a:r>
            <a:rPr lang="ko-KR" altLang="en-US" sz="1400" kern="1200" dirty="0" smtClean="0"/>
            <a:t> 무덤 문화</a:t>
          </a:r>
          <a:endParaRPr lang="ko-KR" altLang="en-US" sz="1400" kern="1200" dirty="0"/>
        </a:p>
      </dsp:txBody>
      <dsp:txXfrm>
        <a:off x="519162" y="2888583"/>
        <a:ext cx="6945472" cy="372930"/>
      </dsp:txXfrm>
    </dsp:sp>
    <dsp:sp modelId="{3254F6CE-55F4-41C8-9878-1477825DAB31}">
      <dsp:nvSpPr>
        <dsp:cNvPr id="0" name=""/>
        <dsp:cNvSpPr/>
      </dsp:nvSpPr>
      <dsp:spPr>
        <a:xfrm>
          <a:off x="0" y="4459788"/>
          <a:ext cx="9979746" cy="859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21323121"/>
              <a:satOff val="12119"/>
              <a:lumOff val="-10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4539" tIns="291592" rIns="774539" bIns="99568" numCol="1" spcCol="1270" anchor="t" anchorCtr="0">
          <a:noAutofit/>
        </a:bodyPr>
        <a:lstStyle/>
        <a:p>
          <a:pPr marL="114300" lvl="1" indent="-114300" algn="l" defTabSz="6223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400" kern="1200" dirty="0" smtClean="0"/>
            <a:t>병사의 변화</a:t>
          </a:r>
          <a:endParaRPr lang="ko-KR" altLang="en-US" sz="1400" kern="1200" dirty="0"/>
        </a:p>
        <a:p>
          <a:pPr marL="114300" lvl="1" indent="-114300" algn="l" defTabSz="6223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400" kern="1200" dirty="0" smtClean="0"/>
            <a:t>아스카 문화</a:t>
          </a:r>
          <a:endParaRPr lang="ko-KR" altLang="en-US" sz="1400" kern="1200" dirty="0"/>
        </a:p>
      </dsp:txBody>
      <dsp:txXfrm>
        <a:off x="0" y="4459788"/>
        <a:ext cx="9979746" cy="859950"/>
      </dsp:txXfrm>
    </dsp:sp>
    <dsp:sp modelId="{F9FC7302-B957-406A-9262-440A5CD19FDD}">
      <dsp:nvSpPr>
        <dsp:cNvPr id="0" name=""/>
        <dsp:cNvSpPr/>
      </dsp:nvSpPr>
      <dsp:spPr>
        <a:xfrm>
          <a:off x="498987" y="4253148"/>
          <a:ext cx="6985822" cy="413280"/>
        </a:xfrm>
        <a:prstGeom prst="roundRect">
          <a:avLst/>
        </a:prstGeom>
        <a:solidFill>
          <a:schemeClr val="accent5">
            <a:hueOff val="-21323121"/>
            <a:satOff val="12119"/>
            <a:lumOff val="-1000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4047" tIns="0" rIns="264047" bIns="0" numCol="1" spcCol="1270" anchor="ctr" anchorCtr="0">
          <a:noAutofit/>
        </a:bodyPr>
        <a:lstStyle/>
        <a:p>
          <a:pPr lvl="0" algn="l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err="1" smtClean="0"/>
            <a:t>야마토</a:t>
          </a:r>
          <a:r>
            <a:rPr lang="ko-KR" altLang="en-US" sz="1400" kern="1200" dirty="0" smtClean="0"/>
            <a:t> 시대의 문화</a:t>
          </a:r>
          <a:endParaRPr lang="ko-KR" altLang="en-US" sz="1400" kern="1200" dirty="0"/>
        </a:p>
      </dsp:txBody>
      <dsp:txXfrm>
        <a:off x="519162" y="4273323"/>
        <a:ext cx="6945472" cy="372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71F9-0D3B-481F-9F9C-E7E1BFA50C16}" type="datetimeFigureOut">
              <a:rPr lang="ko-KR" altLang="en-US" smtClean="0"/>
              <a:t>2019-10-15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0349644B-40CA-4CF4-873F-0727A689FC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0924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71F9-0D3B-481F-9F9C-E7E1BFA50C16}" type="datetimeFigureOut">
              <a:rPr lang="ko-KR" altLang="en-US" smtClean="0"/>
              <a:t>2019-10-15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9644B-40CA-4CF4-873F-0727A689FC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7853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71F9-0D3B-481F-9F9C-E7E1BFA50C16}" type="datetimeFigureOut">
              <a:rPr lang="ko-KR" altLang="en-US" smtClean="0"/>
              <a:t>2019-10-15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9644B-40CA-4CF4-873F-0727A689FC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896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71F9-0D3B-481F-9F9C-E7E1BFA50C16}" type="datetimeFigureOut">
              <a:rPr lang="ko-KR" altLang="en-US" smtClean="0"/>
              <a:t>2019-10-15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9644B-40CA-4CF4-873F-0727A689FC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8526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A6471F9-0D3B-481F-9F9C-E7E1BFA50C16}" type="datetimeFigureOut">
              <a:rPr lang="ko-KR" altLang="en-US" smtClean="0"/>
              <a:t>2019-10-15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ko-KR" alt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0349644B-40CA-4CF4-873F-0727A689FC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9040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71F9-0D3B-481F-9F9C-E7E1BFA50C16}" type="datetimeFigureOut">
              <a:rPr lang="ko-KR" altLang="en-US" smtClean="0"/>
              <a:t>2019-10-15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9644B-40CA-4CF4-873F-0727A689FC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0972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71F9-0D3B-481F-9F9C-E7E1BFA50C16}" type="datetimeFigureOut">
              <a:rPr lang="ko-KR" altLang="en-US" smtClean="0"/>
              <a:t>2019-10-15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9644B-40CA-4CF4-873F-0727A689FC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0231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71F9-0D3B-481F-9F9C-E7E1BFA50C16}" type="datetimeFigureOut">
              <a:rPr lang="ko-KR" altLang="en-US" smtClean="0"/>
              <a:t>2019-10-15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9644B-40CA-4CF4-873F-0727A689FC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4725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71F9-0D3B-481F-9F9C-E7E1BFA50C16}" type="datetimeFigureOut">
              <a:rPr lang="ko-KR" altLang="en-US" smtClean="0"/>
              <a:t>2019-10-15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9644B-40CA-4CF4-873F-0727A689FC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3152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71F9-0D3B-481F-9F9C-E7E1BFA50C16}" type="datetimeFigureOut">
              <a:rPr lang="ko-KR" altLang="en-US" smtClean="0"/>
              <a:t>2019-10-15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9644B-40CA-4CF4-873F-0727A689FC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1288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71F9-0D3B-481F-9F9C-E7E1BFA50C16}" type="datetimeFigureOut">
              <a:rPr lang="ko-KR" altLang="en-US" smtClean="0"/>
              <a:t>2019-10-15</a:t>
            </a:fld>
            <a:endParaRPr lang="ko-KR" alt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9644B-40CA-4CF4-873F-0727A689FC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7227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3A6471F9-0D3B-481F-9F9C-E7E1BFA50C16}" type="datetimeFigureOut">
              <a:rPr lang="ko-KR" altLang="en-US" smtClean="0"/>
              <a:t>2019-10-15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0349644B-40CA-4CF4-873F-0727A689FC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0286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1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1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1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1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1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1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1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1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1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Bb7xTSbaJ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069848" y="1436436"/>
            <a:ext cx="9966960" cy="3035808"/>
          </a:xfrm>
          <a:ln>
            <a:solidFill>
              <a:srgbClr val="E2E2E2"/>
            </a:solidFill>
          </a:ln>
        </p:spPr>
        <p:txBody>
          <a:bodyPr/>
          <a:lstStyle/>
          <a:p>
            <a:pPr algn="ctr"/>
            <a:r>
              <a:rPr lang="ko-KR" altLang="en-US" sz="7000" dirty="0" smtClean="0"/>
              <a:t>일본 국가의 과거와 현재</a:t>
            </a:r>
            <a:endParaRPr lang="ko-KR" altLang="en-US" sz="70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69848" y="5337997"/>
            <a:ext cx="9966960" cy="1069848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en-US" altLang="ko-KR" dirty="0" smtClean="0"/>
              <a:t>21XXXX42</a:t>
            </a:r>
          </a:p>
          <a:p>
            <a:pPr algn="r"/>
            <a:r>
              <a:rPr lang="ko-KR" altLang="en-US" dirty="0" smtClean="0"/>
              <a:t>일본어 일본학과</a:t>
            </a:r>
            <a:endParaRPr lang="en-US" altLang="ko-KR" dirty="0" smtClean="0"/>
          </a:p>
          <a:p>
            <a:pPr algn="r"/>
            <a:r>
              <a:rPr lang="ko-KR" altLang="en-US" dirty="0" smtClean="0"/>
              <a:t>전</a:t>
            </a:r>
            <a:r>
              <a:rPr lang="en-US" altLang="ko-KR" dirty="0" smtClean="0"/>
              <a:t>X</a:t>
            </a:r>
            <a:r>
              <a:rPr lang="ko-KR" altLang="en-US" dirty="0" smtClean="0"/>
              <a:t>승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6988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84947" y="34407"/>
            <a:ext cx="10058400" cy="1609344"/>
          </a:xfrm>
        </p:spPr>
        <p:txBody>
          <a:bodyPr/>
          <a:lstStyle/>
          <a:p>
            <a:r>
              <a:rPr lang="en-US" altLang="ko-KR" dirty="0" smtClean="0"/>
              <a:t>2</a:t>
            </a:r>
            <a:r>
              <a:rPr lang="ko-KR" altLang="en-US" dirty="0" smtClean="0"/>
              <a:t>조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고대 일본의 사회와 문화</a:t>
            </a:r>
            <a:endParaRPr lang="ko-KR" altLang="en-US" dirty="0"/>
          </a:p>
        </p:txBody>
      </p:sp>
      <p:sp>
        <p:nvSpPr>
          <p:cNvPr id="4" name="모서리가 둥근 직사각형 3"/>
          <p:cNvSpPr/>
          <p:nvPr/>
        </p:nvSpPr>
        <p:spPr>
          <a:xfrm>
            <a:off x="910519" y="1808508"/>
            <a:ext cx="4070914" cy="529151"/>
          </a:xfrm>
          <a:prstGeom prst="roundRect">
            <a:avLst/>
          </a:prstGeom>
          <a:solidFill>
            <a:srgbClr val="FF0000">
              <a:alpha val="7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구석기시대 </a:t>
            </a:r>
            <a:r>
              <a:rPr lang="en-US" altLang="ko-KR" dirty="0" smtClean="0">
                <a:solidFill>
                  <a:schemeClr val="tx1"/>
                </a:solidFill>
              </a:rPr>
              <a:t>~ </a:t>
            </a:r>
            <a:r>
              <a:rPr lang="ko-KR" altLang="en-US" dirty="0" err="1" smtClean="0">
                <a:solidFill>
                  <a:schemeClr val="tx1"/>
                </a:solidFill>
              </a:rPr>
              <a:t>야마토</a:t>
            </a:r>
            <a:r>
              <a:rPr lang="ko-KR" altLang="en-US" dirty="0" smtClean="0">
                <a:solidFill>
                  <a:schemeClr val="tx1"/>
                </a:solidFill>
              </a:rPr>
              <a:t> 시대 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910519" y="3373662"/>
            <a:ext cx="4070914" cy="529151"/>
          </a:xfrm>
          <a:prstGeom prst="roundRect">
            <a:avLst/>
          </a:prstGeom>
          <a:solidFill>
            <a:srgbClr val="FF6600">
              <a:alpha val="69804"/>
            </a:srgbClr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나라 시대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</a:rPr>
              <a:t>~  </a:t>
            </a:r>
            <a:r>
              <a:rPr lang="ko-KR" altLang="en-US" dirty="0" err="1" smtClean="0">
                <a:solidFill>
                  <a:schemeClr val="tx1"/>
                </a:solidFill>
              </a:rPr>
              <a:t>헤이안시대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910519" y="2559186"/>
            <a:ext cx="4070914" cy="529151"/>
          </a:xfrm>
          <a:prstGeom prst="roundRect">
            <a:avLst/>
          </a:prstGeom>
          <a:solidFill>
            <a:srgbClr val="FFC000">
              <a:alpha val="70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>
                <a:solidFill>
                  <a:schemeClr val="tx1"/>
                </a:solidFill>
              </a:rPr>
              <a:t>야마토</a:t>
            </a:r>
            <a:r>
              <a:rPr lang="ko-KR" altLang="en-US" dirty="0" smtClean="0">
                <a:solidFill>
                  <a:schemeClr val="tx1"/>
                </a:solidFill>
              </a:rPr>
              <a:t> 시대 </a:t>
            </a:r>
            <a:r>
              <a:rPr lang="en-US" altLang="ko-KR" dirty="0" smtClean="0">
                <a:solidFill>
                  <a:schemeClr val="tx1"/>
                </a:solidFill>
              </a:rPr>
              <a:t>~ </a:t>
            </a:r>
            <a:r>
              <a:rPr lang="ko-KR" altLang="en-US" dirty="0" err="1" smtClean="0">
                <a:solidFill>
                  <a:schemeClr val="tx1"/>
                </a:solidFill>
              </a:rPr>
              <a:t>나라시대</a:t>
            </a:r>
            <a:r>
              <a:rPr lang="ko-KR" altLang="en-US" dirty="0" smtClean="0">
                <a:solidFill>
                  <a:schemeClr val="tx1"/>
                </a:solidFill>
              </a:rPr>
              <a:t> 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910519" y="4981348"/>
            <a:ext cx="4070914" cy="529151"/>
          </a:xfrm>
          <a:prstGeom prst="roundRect">
            <a:avLst/>
          </a:prstGeom>
          <a:solidFill>
            <a:srgbClr val="00B0F0">
              <a:alpha val="7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가마쿠라 시대 </a:t>
            </a:r>
            <a:r>
              <a:rPr lang="en-US" altLang="ko-KR" dirty="0" smtClean="0">
                <a:solidFill>
                  <a:schemeClr val="tx1"/>
                </a:solidFill>
              </a:rPr>
              <a:t>~ </a:t>
            </a:r>
            <a:r>
              <a:rPr lang="ko-KR" altLang="en-US" dirty="0" err="1" smtClean="0">
                <a:solidFill>
                  <a:schemeClr val="tx1"/>
                </a:solidFill>
              </a:rPr>
              <a:t>무로마치</a:t>
            </a:r>
            <a:r>
              <a:rPr lang="ko-KR" altLang="en-US" dirty="0" smtClean="0">
                <a:solidFill>
                  <a:schemeClr val="tx1"/>
                </a:solidFill>
              </a:rPr>
              <a:t> 시대 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910519" y="5774556"/>
            <a:ext cx="4070914" cy="529151"/>
          </a:xfrm>
          <a:prstGeom prst="roundRect">
            <a:avLst/>
          </a:prstGeom>
          <a:solidFill>
            <a:srgbClr val="0070C0">
              <a:alpha val="70000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>
                <a:solidFill>
                  <a:schemeClr val="tx1"/>
                </a:solidFill>
              </a:rPr>
              <a:t>무로마치</a:t>
            </a:r>
            <a:r>
              <a:rPr lang="ko-KR" altLang="en-US" dirty="0" smtClean="0">
                <a:solidFill>
                  <a:schemeClr val="tx1"/>
                </a:solidFill>
              </a:rPr>
              <a:t> 시대 </a:t>
            </a:r>
            <a:r>
              <a:rPr lang="en-US" altLang="ko-KR" dirty="0" smtClean="0">
                <a:solidFill>
                  <a:schemeClr val="tx1"/>
                </a:solidFill>
              </a:rPr>
              <a:t>~ </a:t>
            </a:r>
            <a:r>
              <a:rPr lang="ko-KR" altLang="en-US" dirty="0" err="1" smtClean="0">
                <a:solidFill>
                  <a:schemeClr val="tx1"/>
                </a:solidFill>
              </a:rPr>
              <a:t>아즈치모모야마시대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910519" y="4188138"/>
            <a:ext cx="4070914" cy="529151"/>
          </a:xfrm>
          <a:prstGeom prst="roundRect">
            <a:avLst/>
          </a:prstGeom>
          <a:solidFill>
            <a:srgbClr val="92D050">
              <a:alpha val="70000"/>
            </a:srgb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>
                <a:solidFill>
                  <a:schemeClr val="tx1"/>
                </a:solidFill>
              </a:rPr>
              <a:t>헤이안</a:t>
            </a:r>
            <a:r>
              <a:rPr lang="ko-KR" altLang="en-US" dirty="0" smtClean="0">
                <a:solidFill>
                  <a:schemeClr val="tx1"/>
                </a:solidFill>
              </a:rPr>
              <a:t> 시대 </a:t>
            </a:r>
            <a:r>
              <a:rPr lang="en-US" altLang="ko-KR" dirty="0" smtClean="0">
                <a:solidFill>
                  <a:schemeClr val="tx1"/>
                </a:solidFill>
              </a:rPr>
              <a:t>~ </a:t>
            </a:r>
            <a:r>
              <a:rPr lang="ko-KR" altLang="en-US" dirty="0" smtClean="0">
                <a:solidFill>
                  <a:schemeClr val="tx1"/>
                </a:solidFill>
              </a:rPr>
              <a:t>가마쿠라 시대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7535227" y="1676136"/>
            <a:ext cx="3725807" cy="79321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smtClean="0"/>
              <a:t>구석기 시대</a:t>
            </a:r>
            <a:endParaRPr lang="en-US" altLang="ko-KR" sz="2000" dirty="0" smtClean="0"/>
          </a:p>
          <a:p>
            <a:pPr algn="ctr"/>
            <a:r>
              <a:rPr lang="en-US" altLang="ko-KR" sz="2000" dirty="0" smtClean="0">
                <a:solidFill>
                  <a:schemeClr val="bg1"/>
                </a:solidFill>
              </a:rPr>
              <a:t>(</a:t>
            </a:r>
            <a:r>
              <a:rPr lang="en-US" altLang="ko-KR" sz="2000" smtClean="0">
                <a:solidFill>
                  <a:schemeClr val="bg1"/>
                </a:solidFill>
              </a:rPr>
              <a:t>BC </a:t>
            </a:r>
            <a:r>
              <a:rPr lang="en-US" altLang="ko-KR" sz="2000" smtClean="0">
                <a:solidFill>
                  <a:schemeClr val="bg1"/>
                </a:solidFill>
              </a:rPr>
              <a:t>145C </a:t>
            </a:r>
            <a:r>
              <a:rPr lang="en-US" altLang="ko-KR" sz="2000" dirty="0" smtClean="0">
                <a:solidFill>
                  <a:schemeClr val="bg1"/>
                </a:solidFill>
              </a:rPr>
              <a:t>~ BC 10C)</a:t>
            </a:r>
            <a:endParaRPr lang="ko-KR" altLang="en-US" sz="2000" dirty="0">
              <a:solidFill>
                <a:schemeClr val="bg1"/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7535227" y="2975456"/>
            <a:ext cx="3725807" cy="78348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err="1" smtClean="0"/>
              <a:t>죠몬</a:t>
            </a:r>
            <a:r>
              <a:rPr lang="ko-KR" altLang="en-US" sz="2000" dirty="0" smtClean="0"/>
              <a:t> 시대</a:t>
            </a:r>
            <a:endParaRPr lang="en-US" altLang="ko-KR" sz="2000" dirty="0" smtClean="0"/>
          </a:p>
          <a:p>
            <a:pPr algn="ctr"/>
            <a:r>
              <a:rPr lang="en-US" altLang="ko-KR" sz="2000" dirty="0" smtClean="0"/>
              <a:t>(BC 10C ~ </a:t>
            </a:r>
            <a:r>
              <a:rPr lang="en-US" altLang="ko-KR" sz="2000" dirty="0" smtClean="0">
                <a:solidFill>
                  <a:schemeClr val="bg1"/>
                </a:solidFill>
              </a:rPr>
              <a:t>BC 3C</a:t>
            </a:r>
            <a:r>
              <a:rPr lang="en-US" altLang="ko-KR" sz="2000" dirty="0">
                <a:solidFill>
                  <a:schemeClr val="bg1"/>
                </a:solidFill>
              </a:rPr>
              <a:t>)</a:t>
            </a:r>
            <a:endParaRPr lang="ko-KR" altLang="en-US" sz="2000" dirty="0">
              <a:solidFill>
                <a:schemeClr val="bg1"/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7535227" y="4266148"/>
            <a:ext cx="3725807" cy="785682"/>
          </a:xfrm>
          <a:prstGeom prst="rect">
            <a:avLst/>
          </a:prstGeom>
          <a:solidFill>
            <a:srgbClr val="008080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>
                <a:solidFill>
                  <a:schemeClr val="bg1"/>
                </a:solidFill>
              </a:rPr>
              <a:t>야요이</a:t>
            </a:r>
            <a:r>
              <a:rPr lang="ko-KR" altLang="en-US" dirty="0" smtClean="0">
                <a:solidFill>
                  <a:schemeClr val="bg1"/>
                </a:solidFill>
              </a:rPr>
              <a:t> 시대</a:t>
            </a:r>
            <a:endParaRPr lang="en-US" altLang="ko-KR" dirty="0" smtClean="0">
              <a:solidFill>
                <a:schemeClr val="bg1"/>
              </a:solidFill>
            </a:endParaRPr>
          </a:p>
          <a:p>
            <a:pPr algn="ctr"/>
            <a:r>
              <a:rPr lang="en-US" altLang="ko-KR" dirty="0" smtClean="0">
                <a:solidFill>
                  <a:schemeClr val="bg1"/>
                </a:solidFill>
              </a:rPr>
              <a:t>(BC 3C ~ AD 3C</a:t>
            </a:r>
            <a:r>
              <a:rPr lang="en-US" altLang="ko-KR" dirty="0">
                <a:solidFill>
                  <a:schemeClr val="bg1"/>
                </a:solidFill>
              </a:rPr>
              <a:t>)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7535229" y="5556840"/>
            <a:ext cx="3725806" cy="793210"/>
          </a:xfrm>
          <a:prstGeom prst="rect">
            <a:avLst/>
          </a:prstGeom>
          <a:solidFill>
            <a:schemeClr val="accent2">
              <a:lumMod val="50000"/>
              <a:alpha val="7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>
                <a:solidFill>
                  <a:schemeClr val="bg1"/>
                </a:solidFill>
              </a:rPr>
              <a:t>야마토</a:t>
            </a:r>
            <a:r>
              <a:rPr lang="ko-KR" altLang="en-US" dirty="0" smtClean="0">
                <a:solidFill>
                  <a:schemeClr val="bg1"/>
                </a:solidFill>
              </a:rPr>
              <a:t> 시대 </a:t>
            </a:r>
            <a:r>
              <a:rPr lang="en-US" altLang="ko-KR" dirty="0" smtClean="0">
                <a:solidFill>
                  <a:schemeClr val="bg1"/>
                </a:solidFill>
              </a:rPr>
              <a:t>(</a:t>
            </a:r>
            <a:r>
              <a:rPr lang="ko-KR" altLang="en-US" dirty="0" smtClean="0">
                <a:solidFill>
                  <a:schemeClr val="bg1"/>
                </a:solidFill>
              </a:rPr>
              <a:t>고훈</a:t>
            </a:r>
            <a:r>
              <a:rPr lang="en-US" altLang="ko-KR" dirty="0" smtClean="0">
                <a:solidFill>
                  <a:schemeClr val="bg1"/>
                </a:solidFill>
              </a:rPr>
              <a:t>+</a:t>
            </a:r>
            <a:r>
              <a:rPr lang="ko-KR" altLang="en-US" dirty="0" err="1" smtClean="0">
                <a:solidFill>
                  <a:schemeClr val="bg1"/>
                </a:solidFill>
              </a:rPr>
              <a:t>아스카시대</a:t>
            </a:r>
            <a:r>
              <a:rPr lang="en-US" altLang="ko-KR" dirty="0" smtClean="0">
                <a:solidFill>
                  <a:schemeClr val="bg1"/>
                </a:solidFill>
              </a:rPr>
              <a:t>)</a:t>
            </a:r>
          </a:p>
          <a:p>
            <a:pPr algn="ctr"/>
            <a:r>
              <a:rPr lang="en-US" altLang="ko-KR" dirty="0" smtClean="0">
                <a:solidFill>
                  <a:schemeClr val="bg1"/>
                </a:solidFill>
              </a:rPr>
              <a:t>(AD 3C ~ AD 8C)</a:t>
            </a:r>
            <a:endParaRPr lang="ko-KR" altLang="en-US" dirty="0">
              <a:solidFill>
                <a:schemeClr val="bg1"/>
              </a:solidFill>
            </a:endParaRPr>
          </a:p>
        </p:txBody>
      </p:sp>
      <p:cxnSp>
        <p:nvCxnSpPr>
          <p:cNvPr id="25" name="꺾인 연결선 24"/>
          <p:cNvCxnSpPr/>
          <p:nvPr/>
        </p:nvCxnSpPr>
        <p:spPr>
          <a:xfrm>
            <a:off x="4981441" y="2073084"/>
            <a:ext cx="2553796" cy="1294113"/>
          </a:xfrm>
          <a:prstGeom prst="bentConnector3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꺾인 연결선 28"/>
          <p:cNvCxnSpPr>
            <a:endCxn id="14" idx="1"/>
          </p:cNvCxnSpPr>
          <p:nvPr/>
        </p:nvCxnSpPr>
        <p:spPr>
          <a:xfrm flipV="1">
            <a:off x="4981430" y="2072741"/>
            <a:ext cx="2553797" cy="344"/>
          </a:xfrm>
          <a:prstGeom prst="bentConnector3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꺾인 연결선 32"/>
          <p:cNvCxnSpPr/>
          <p:nvPr/>
        </p:nvCxnSpPr>
        <p:spPr>
          <a:xfrm>
            <a:off x="4981420" y="2078181"/>
            <a:ext cx="2553797" cy="2584804"/>
          </a:xfrm>
          <a:prstGeom prst="bentConnector3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꺾인 연결선 34"/>
          <p:cNvCxnSpPr>
            <a:stCxn id="4" idx="3"/>
            <a:endCxn id="18" idx="1"/>
          </p:cNvCxnSpPr>
          <p:nvPr/>
        </p:nvCxnSpPr>
        <p:spPr>
          <a:xfrm>
            <a:off x="4981433" y="2073084"/>
            <a:ext cx="2553796" cy="3880361"/>
          </a:xfrm>
          <a:prstGeom prst="bentConnector3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0633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4" grpId="0" animBg="1"/>
      <p:bldP spid="15" grpId="0" animBg="1"/>
      <p:bldP spid="17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-39276"/>
            <a:ext cx="12192000" cy="1609344"/>
          </a:xfrm>
        </p:spPr>
        <p:txBody>
          <a:bodyPr/>
          <a:lstStyle/>
          <a:p>
            <a:pPr algn="ctr"/>
            <a:r>
              <a:rPr lang="en-US" altLang="ko-KR" dirty="0" smtClean="0"/>
              <a:t>- </a:t>
            </a:r>
            <a:r>
              <a:rPr lang="ko-KR" altLang="en-US" dirty="0" smtClean="0"/>
              <a:t>목차 </a:t>
            </a:r>
            <a:r>
              <a:rPr lang="en-US" altLang="ko-KR" dirty="0" smtClean="0"/>
              <a:t>-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4755013" y="2101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/>
              <a:t> </a:t>
            </a:r>
            <a:endParaRPr lang="en-US" altLang="ko-KR" dirty="0"/>
          </a:p>
        </p:txBody>
      </p:sp>
      <p:graphicFrame>
        <p:nvGraphicFramePr>
          <p:cNvPr id="9" name="다이어그램 8"/>
          <p:cNvGraphicFramePr/>
          <p:nvPr>
            <p:extLst/>
          </p:nvPr>
        </p:nvGraphicFramePr>
        <p:xfrm>
          <a:off x="737030" y="1155768"/>
          <a:ext cx="9979747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598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직사각형 42"/>
          <p:cNvSpPr/>
          <p:nvPr/>
        </p:nvSpPr>
        <p:spPr>
          <a:xfrm>
            <a:off x="9048578" y="2743225"/>
            <a:ext cx="2880496" cy="1167481"/>
          </a:xfrm>
          <a:prstGeom prst="rect">
            <a:avLst/>
          </a:prstGeom>
          <a:solidFill>
            <a:schemeClr val="accent2">
              <a:lumMod val="50000"/>
              <a:alpha val="7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부족 연합 사회</a:t>
            </a:r>
          </a:p>
        </p:txBody>
      </p:sp>
      <p:sp>
        <p:nvSpPr>
          <p:cNvPr id="33" name="직사각형 32"/>
          <p:cNvSpPr/>
          <p:nvPr/>
        </p:nvSpPr>
        <p:spPr>
          <a:xfrm>
            <a:off x="5939655" y="2743635"/>
            <a:ext cx="3119207" cy="1167481"/>
          </a:xfrm>
          <a:prstGeom prst="rect">
            <a:avLst/>
          </a:prstGeom>
          <a:solidFill>
            <a:srgbClr val="00808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smtClean="0"/>
              <a:t>부족 사회</a:t>
            </a:r>
            <a:endParaRPr lang="ko-KR" altLang="en-US" sz="2000" dirty="0"/>
          </a:p>
        </p:txBody>
      </p:sp>
      <p:sp>
        <p:nvSpPr>
          <p:cNvPr id="34" name="직사각형 33"/>
          <p:cNvSpPr/>
          <p:nvPr/>
        </p:nvSpPr>
        <p:spPr>
          <a:xfrm>
            <a:off x="141750" y="2747128"/>
            <a:ext cx="5804799" cy="1167481"/>
          </a:xfrm>
          <a:prstGeom prst="rect">
            <a:avLst/>
          </a:prstGeom>
          <a:solidFill>
            <a:schemeClr val="bg2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씨족 사회</a:t>
            </a:r>
            <a:endParaRPr lang="ko-KR" altLang="en-US" sz="20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5946548" y="1569308"/>
            <a:ext cx="5987693" cy="1167481"/>
          </a:xfrm>
          <a:prstGeom prst="rect">
            <a:avLst/>
          </a:prstGeom>
          <a:solidFill>
            <a:srgbClr val="00808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농경 사회</a:t>
            </a:r>
          </a:p>
        </p:txBody>
      </p:sp>
      <p:sp>
        <p:nvSpPr>
          <p:cNvPr id="56" name="직사각형 55"/>
          <p:cNvSpPr/>
          <p:nvPr/>
        </p:nvSpPr>
        <p:spPr>
          <a:xfrm>
            <a:off x="134856" y="1569308"/>
            <a:ext cx="5804799" cy="1167481"/>
          </a:xfrm>
          <a:prstGeom prst="rect">
            <a:avLst/>
          </a:prstGeom>
          <a:solidFill>
            <a:schemeClr val="bg2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수렵 채집</a:t>
            </a:r>
            <a:r>
              <a:rPr lang="en-US" altLang="ko-KR" sz="20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</a:t>
            </a:r>
            <a:r>
              <a:rPr lang="ko-KR" altLang="en-US" sz="20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사회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1678352"/>
          </a:xfrm>
        </p:spPr>
        <p:txBody>
          <a:bodyPr>
            <a:normAutofit/>
          </a:bodyPr>
          <a:lstStyle/>
          <a:p>
            <a:pPr algn="ctr"/>
            <a:r>
              <a:rPr lang="en-US" altLang="ko-KR" dirty="0" smtClean="0"/>
              <a:t>- </a:t>
            </a:r>
            <a:r>
              <a:rPr lang="ko-KR" altLang="en-US" dirty="0" smtClean="0"/>
              <a:t>거대한 사회적 변화 </a:t>
            </a:r>
            <a:r>
              <a:rPr lang="en-US" altLang="ko-KR" dirty="0" smtClean="0"/>
              <a:t>-</a:t>
            </a:r>
            <a:endParaRPr lang="ko-KR" altLang="en-US" dirty="0"/>
          </a:p>
        </p:txBody>
      </p:sp>
      <p:sp>
        <p:nvSpPr>
          <p:cNvPr id="25" name="직사각형 24"/>
          <p:cNvSpPr/>
          <p:nvPr/>
        </p:nvSpPr>
        <p:spPr>
          <a:xfrm>
            <a:off x="415934" y="4129744"/>
            <a:ext cx="2300874" cy="43285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구석기 시대</a:t>
            </a:r>
            <a:endParaRPr lang="ko-KR" altLang="en-US" sz="20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3390086" y="4129744"/>
            <a:ext cx="2300874" cy="43285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죠몬</a:t>
            </a:r>
            <a:r>
              <a:rPr lang="ko-KR" altLang="en-US" sz="20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시대</a:t>
            </a:r>
          </a:p>
        </p:txBody>
      </p:sp>
      <p:sp>
        <p:nvSpPr>
          <p:cNvPr id="30" name="직사각형 29"/>
          <p:cNvSpPr/>
          <p:nvPr/>
        </p:nvSpPr>
        <p:spPr>
          <a:xfrm>
            <a:off x="6364238" y="4129744"/>
            <a:ext cx="2300874" cy="432855"/>
          </a:xfrm>
          <a:prstGeom prst="rect">
            <a:avLst/>
          </a:prstGeom>
          <a:solidFill>
            <a:srgbClr val="008080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야요이</a:t>
            </a:r>
            <a:r>
              <a:rPr lang="ko-KR" altLang="en-US" sz="20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시대</a:t>
            </a:r>
          </a:p>
        </p:txBody>
      </p:sp>
      <p:sp>
        <p:nvSpPr>
          <p:cNvPr id="31" name="직사각형 30"/>
          <p:cNvSpPr/>
          <p:nvPr/>
        </p:nvSpPr>
        <p:spPr>
          <a:xfrm>
            <a:off x="9338389" y="4129744"/>
            <a:ext cx="2300874" cy="432855"/>
          </a:xfrm>
          <a:prstGeom prst="rect">
            <a:avLst/>
          </a:prstGeom>
          <a:solidFill>
            <a:schemeClr val="accent2">
              <a:lumMod val="50000"/>
              <a:alpha val="7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야마토</a:t>
            </a:r>
            <a:r>
              <a:rPr lang="ko-KR" altLang="en-US" sz="20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시대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5432105" y="4717379"/>
            <a:ext cx="9686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b="1" dirty="0" smtClean="0">
                <a:solidFill>
                  <a:srgbClr val="373A3C"/>
                </a:solidFill>
                <a:latin typeface="open sans"/>
              </a:rPr>
              <a:t>BC 3</a:t>
            </a:r>
            <a:r>
              <a:rPr lang="en-US" altLang="ko-KR" sz="2000" b="1" dirty="0">
                <a:solidFill>
                  <a:srgbClr val="373A3C"/>
                </a:solidFill>
                <a:latin typeface="open sans"/>
              </a:rPr>
              <a:t>C</a:t>
            </a:r>
            <a:endParaRPr lang="ko-KR" altLang="en-US" sz="2000" b="1" dirty="0"/>
          </a:p>
        </p:txBody>
      </p:sp>
      <p:sp>
        <p:nvSpPr>
          <p:cNvPr id="13" name="직사각형 12"/>
          <p:cNvSpPr/>
          <p:nvPr/>
        </p:nvSpPr>
        <p:spPr>
          <a:xfrm>
            <a:off x="-93112" y="4706114"/>
            <a:ext cx="126663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b="1" dirty="0" smtClean="0">
                <a:solidFill>
                  <a:srgbClr val="373A3C"/>
                </a:solidFill>
                <a:latin typeface="open sans"/>
              </a:rPr>
              <a:t>BC 145C</a:t>
            </a:r>
            <a:endParaRPr lang="ko-KR" altLang="en-US" sz="2000" b="1" dirty="0"/>
          </a:p>
        </p:txBody>
      </p:sp>
      <p:cxnSp>
        <p:nvCxnSpPr>
          <p:cNvPr id="45" name="직선 연결선 44"/>
          <p:cNvCxnSpPr/>
          <p:nvPr/>
        </p:nvCxnSpPr>
        <p:spPr>
          <a:xfrm>
            <a:off x="134856" y="2730208"/>
            <a:ext cx="0" cy="1925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직사각형 16"/>
          <p:cNvSpPr/>
          <p:nvPr/>
        </p:nvSpPr>
        <p:spPr>
          <a:xfrm>
            <a:off x="2501413" y="4717379"/>
            <a:ext cx="11176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rgbClr val="373A3C"/>
                </a:solidFill>
                <a:latin typeface="open sans"/>
              </a:rPr>
              <a:t>BC </a:t>
            </a:r>
            <a:r>
              <a:rPr lang="en-US" altLang="ko-KR" sz="2000" b="1" dirty="0" smtClean="0">
                <a:solidFill>
                  <a:srgbClr val="373A3C"/>
                </a:solidFill>
                <a:latin typeface="open sans"/>
              </a:rPr>
              <a:t>10C</a:t>
            </a:r>
            <a:endParaRPr lang="ko-KR" altLang="en-US" sz="2000" b="1" dirty="0"/>
          </a:p>
        </p:txBody>
      </p:sp>
      <p:sp>
        <p:nvSpPr>
          <p:cNvPr id="18" name="직사각형 17"/>
          <p:cNvSpPr/>
          <p:nvPr/>
        </p:nvSpPr>
        <p:spPr>
          <a:xfrm>
            <a:off x="8607206" y="4721453"/>
            <a:ext cx="9605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rgbClr val="373A3C"/>
                </a:solidFill>
                <a:latin typeface="open sans"/>
              </a:rPr>
              <a:t>AD </a:t>
            </a:r>
            <a:r>
              <a:rPr lang="en-US" altLang="ko-KR" sz="2000" b="1" dirty="0" smtClean="0">
                <a:solidFill>
                  <a:srgbClr val="373A3C"/>
                </a:solidFill>
                <a:latin typeface="open sans"/>
              </a:rPr>
              <a:t>3</a:t>
            </a:r>
            <a:r>
              <a:rPr lang="en-US" altLang="ko-KR" sz="2000" b="1" dirty="0">
                <a:solidFill>
                  <a:srgbClr val="373A3C"/>
                </a:solidFill>
                <a:latin typeface="open sans"/>
              </a:rPr>
              <a:t>C</a:t>
            </a:r>
            <a:endParaRPr lang="ko-KR" altLang="en-US" sz="2000" b="1" dirty="0"/>
          </a:p>
        </p:txBody>
      </p:sp>
      <p:sp>
        <p:nvSpPr>
          <p:cNvPr id="70" name="직사각형 69"/>
          <p:cNvSpPr/>
          <p:nvPr/>
        </p:nvSpPr>
        <p:spPr>
          <a:xfrm>
            <a:off x="11273052" y="4706114"/>
            <a:ext cx="9841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b="1" dirty="0" smtClean="0">
                <a:solidFill>
                  <a:srgbClr val="373A3C"/>
                </a:solidFill>
                <a:latin typeface="open sans"/>
              </a:rPr>
              <a:t>AD 8C</a:t>
            </a:r>
            <a:endParaRPr lang="ko-KR" altLang="en-US" sz="2000" b="1" dirty="0"/>
          </a:p>
        </p:txBody>
      </p:sp>
      <p:cxnSp>
        <p:nvCxnSpPr>
          <p:cNvPr id="91" name="직선 연결선 90"/>
          <p:cNvCxnSpPr/>
          <p:nvPr/>
        </p:nvCxnSpPr>
        <p:spPr>
          <a:xfrm flipH="1">
            <a:off x="5922884" y="2736125"/>
            <a:ext cx="14873" cy="19412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직선 연결선 91"/>
          <p:cNvCxnSpPr/>
          <p:nvPr/>
        </p:nvCxnSpPr>
        <p:spPr>
          <a:xfrm>
            <a:off x="11934242" y="2751530"/>
            <a:ext cx="1384" cy="18972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직선 연결선 92"/>
          <p:cNvCxnSpPr/>
          <p:nvPr/>
        </p:nvCxnSpPr>
        <p:spPr>
          <a:xfrm flipH="1">
            <a:off x="9048730" y="2751530"/>
            <a:ext cx="1460" cy="19106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직선 연결선 94"/>
          <p:cNvCxnSpPr>
            <a:stCxn id="34" idx="2"/>
          </p:cNvCxnSpPr>
          <p:nvPr/>
        </p:nvCxnSpPr>
        <p:spPr>
          <a:xfrm flipH="1">
            <a:off x="3032914" y="3914609"/>
            <a:ext cx="11236" cy="7341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오른쪽 화살표 3"/>
          <p:cNvSpPr/>
          <p:nvPr/>
        </p:nvSpPr>
        <p:spPr>
          <a:xfrm>
            <a:off x="5570621" y="1828800"/>
            <a:ext cx="914400" cy="601579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오른쪽 화살표 25"/>
          <p:cNvSpPr/>
          <p:nvPr/>
        </p:nvSpPr>
        <p:spPr>
          <a:xfrm>
            <a:off x="8630296" y="3026177"/>
            <a:ext cx="914400" cy="601579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오른쪽 화살표 26"/>
          <p:cNvSpPr/>
          <p:nvPr/>
        </p:nvSpPr>
        <p:spPr>
          <a:xfrm>
            <a:off x="5577515" y="3010290"/>
            <a:ext cx="914400" cy="601579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7283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3" grpId="1" animBg="1"/>
      <p:bldP spid="33" grpId="0" animBg="1"/>
      <p:bldP spid="33" grpId="1" animBg="1"/>
      <p:bldP spid="33" grpId="2" animBg="1"/>
      <p:bldP spid="34" grpId="0" animBg="1"/>
      <p:bldP spid="34" grpId="1" animBg="1"/>
      <p:bldP spid="34" grpId="2" animBg="1"/>
      <p:bldP spid="55" grpId="0" animBg="1"/>
      <p:bldP spid="55" grpId="1" animBg="1"/>
      <p:bldP spid="55" grpId="2" animBg="1"/>
      <p:bldP spid="56" grpId="0" animBg="1"/>
      <p:bldP spid="56" grpId="1" animBg="1"/>
      <p:bldP spid="56" grpId="2" animBg="1"/>
      <p:bldP spid="4" grpId="0" animBg="1"/>
      <p:bldP spid="4" grpId="1" animBg="1"/>
      <p:bldP spid="4" grpId="2" animBg="1"/>
      <p:bldP spid="26" grpId="0" animBg="1"/>
      <p:bldP spid="26" grpId="1" animBg="1"/>
      <p:bldP spid="26" grpId="2" animBg="1"/>
      <p:bldP spid="27" grpId="0" animBg="1"/>
      <p:bldP spid="27" grpId="1" animBg="1"/>
      <p:bldP spid="27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</a:schemeClr>
              </a:gs>
              <a:gs pos="100000">
                <a:schemeClr val="tx1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799463" y="-350922"/>
            <a:ext cx="4544831" cy="1609344"/>
          </a:xfrm>
        </p:spPr>
        <p:txBody>
          <a:bodyPr/>
          <a:lstStyle/>
          <a:p>
            <a:r>
              <a:rPr lang="ko-KR" altLang="en-US" dirty="0" err="1" smtClean="0">
                <a:solidFill>
                  <a:schemeClr val="bg1"/>
                </a:solidFill>
              </a:rPr>
              <a:t>도왜인의</a:t>
            </a:r>
            <a:r>
              <a:rPr lang="ko-KR" altLang="en-US" dirty="0" smtClean="0">
                <a:solidFill>
                  <a:schemeClr val="bg1"/>
                </a:solidFill>
              </a:rPr>
              <a:t> 영향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*</a:t>
            </a:r>
          </a:p>
          <a:p>
            <a:r>
              <a:rPr lang="en-US" altLang="ko-KR" dirty="0" smtClean="0"/>
              <a:t>https</a:t>
            </a:r>
            <a:r>
              <a:rPr lang="en-US" altLang="ko-KR" dirty="0"/>
              <a:t>://</a:t>
            </a:r>
            <a:r>
              <a:rPr lang="en-US" altLang="ko-KR" dirty="0" smtClean="0"/>
              <a:t>youtu.be/tBb7xTSbaJI</a:t>
            </a:r>
          </a:p>
          <a:p>
            <a:endParaRPr lang="ko-KR" altLang="en-US" dirty="0"/>
          </a:p>
        </p:txBody>
      </p:sp>
      <p:cxnSp>
        <p:nvCxnSpPr>
          <p:cNvPr id="9" name="직선 연결선 8"/>
          <p:cNvCxnSpPr/>
          <p:nvPr/>
        </p:nvCxnSpPr>
        <p:spPr>
          <a:xfrm flipH="1">
            <a:off x="0" y="4784651"/>
            <a:ext cx="3345973" cy="207334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6071879" y="3429000"/>
            <a:ext cx="6139518" cy="343177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타원 10"/>
          <p:cNvSpPr/>
          <p:nvPr/>
        </p:nvSpPr>
        <p:spPr>
          <a:xfrm>
            <a:off x="2431573" y="6596989"/>
            <a:ext cx="914400" cy="62807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/>
        </p:nvSpPr>
        <p:spPr>
          <a:xfrm>
            <a:off x="840020" y="6580849"/>
            <a:ext cx="914400" cy="62807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/>
        </p:nvSpPr>
        <p:spPr>
          <a:xfrm>
            <a:off x="4023126" y="6604335"/>
            <a:ext cx="914400" cy="62807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/>
        </p:nvSpPr>
        <p:spPr>
          <a:xfrm>
            <a:off x="5614679" y="6599243"/>
            <a:ext cx="914400" cy="62807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타원 15"/>
          <p:cNvSpPr/>
          <p:nvPr/>
        </p:nvSpPr>
        <p:spPr>
          <a:xfrm>
            <a:off x="7206232" y="6590145"/>
            <a:ext cx="914400" cy="62807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타원 16"/>
          <p:cNvSpPr/>
          <p:nvPr/>
        </p:nvSpPr>
        <p:spPr>
          <a:xfrm>
            <a:off x="8797785" y="6594216"/>
            <a:ext cx="914400" cy="62807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타원 17"/>
          <p:cNvSpPr/>
          <p:nvPr/>
        </p:nvSpPr>
        <p:spPr>
          <a:xfrm>
            <a:off x="10389337" y="6579005"/>
            <a:ext cx="914400" cy="62807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9" name="직선 연결선 18"/>
          <p:cNvCxnSpPr/>
          <p:nvPr/>
        </p:nvCxnSpPr>
        <p:spPr>
          <a:xfrm>
            <a:off x="47750" y="24679"/>
            <a:ext cx="1249470" cy="217626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1"/>
          <p:cNvCxnSpPr/>
          <p:nvPr/>
        </p:nvCxnSpPr>
        <p:spPr>
          <a:xfrm flipH="1">
            <a:off x="9004003" y="0"/>
            <a:ext cx="3163876" cy="533754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tBb7xTSbaJI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44164" y="1233092"/>
            <a:ext cx="10703671" cy="5170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70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목판">
  <a:themeElements>
    <a:clrScheme name="목판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목판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목판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목판</Template>
  <TotalTime>0</TotalTime>
  <Words>157</Words>
  <Application>Microsoft Office PowerPoint</Application>
  <PresentationFormat>와이드스크린</PresentationFormat>
  <Paragraphs>54</Paragraphs>
  <Slides>5</Slides>
  <Notes>0</Notes>
  <HiddenSlides>0</HiddenSlides>
  <MMClips>1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2" baseType="lpstr">
      <vt:lpstr>open sans</vt:lpstr>
      <vt:lpstr>바탕</vt:lpstr>
      <vt:lpstr>함초롬바탕</vt:lpstr>
      <vt:lpstr>Rockwell</vt:lpstr>
      <vt:lpstr>Rockwell Condensed</vt:lpstr>
      <vt:lpstr>Wingdings</vt:lpstr>
      <vt:lpstr>목판</vt:lpstr>
      <vt:lpstr>일본 국가의 과거와 현재</vt:lpstr>
      <vt:lpstr>2조 – 고대 일본의 사회와 문화</vt:lpstr>
      <vt:lpstr>- 목차 -</vt:lpstr>
      <vt:lpstr>- 거대한 사회적 변화 -</vt:lpstr>
      <vt:lpstr>도왜인의 영향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일본 국가의 과거와 현재</dc:title>
  <dc:creator>home</dc:creator>
  <cp:lastModifiedBy>home</cp:lastModifiedBy>
  <cp:revision>2</cp:revision>
  <dcterms:created xsi:type="dcterms:W3CDTF">2019-09-30T14:50:33Z</dcterms:created>
  <dcterms:modified xsi:type="dcterms:W3CDTF">2019-10-14T15:10:26Z</dcterms:modified>
</cp:coreProperties>
</file>