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haansoftxls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13" autoAdjust="0"/>
    <p:restoredTop sz="94660"/>
  </p:normalViewPr>
  <p:slideViewPr>
    <p:cSldViewPr snapToGrid="0">
      <p:cViewPr>
        <p:scale>
          <a:sx n="75" d="100"/>
          <a:sy n="75" d="100"/>
        </p:scale>
        <p:origin x="-120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_1111.xlsx"/><Relationship Id="rId1" Type="http://schemas.openxmlformats.org/officeDocument/2006/relationships/image" Target="../media/image2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7"/>
  <c:chart>
    <c:autoTitleDeleted val="1"/>
    <c:plotArea>
      <c:layout/>
      <c:barChart>
        <c:barDir val="col"/>
        <c:grouping val="stacked"/>
        <c:gapWidth val="219"/>
        <c:overlap val="100"/>
        <c:axId val="145892096"/>
        <c:axId val="145893632"/>
      </c:barChart>
      <c:catAx>
        <c:axId val="145892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45893632"/>
        <c:crosses val="autoZero"/>
        <c:auto val="1"/>
        <c:lblAlgn val="ctr"/>
        <c:lblOffset val="100"/>
      </c:catAx>
      <c:valAx>
        <c:axId val="14589363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45892096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blipFill>
      <a:blip xmlns:r="http://schemas.openxmlformats.org/officeDocument/2006/relationships" r:embed="rId1"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ko-K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7.6493286756701279E-2"/>
          <c:y val="5.6691738159595724E-2"/>
          <c:w val="0.90287769784172667"/>
          <c:h val="0.79154078549848961"/>
        </c:manualLayout>
      </c:layout>
      <c:lineChart>
        <c:grouping val="standard"/>
        <c:ser>
          <c:idx val="0"/>
          <c:order val="0"/>
          <c:spPr>
            <a:ln w="13706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Sheet1!$A$7:$A$150</c:f>
              <c:strCache>
                <c:ptCount val="133"/>
                <c:pt idx="0">
                  <c:v>1918'</c:v>
                </c:pt>
                <c:pt idx="12">
                  <c:v>1919'</c:v>
                </c:pt>
                <c:pt idx="24">
                  <c:v>1920'</c:v>
                </c:pt>
                <c:pt idx="36">
                  <c:v>1921'</c:v>
                </c:pt>
                <c:pt idx="48">
                  <c:v>1922'</c:v>
                </c:pt>
                <c:pt idx="60">
                  <c:v>1923'</c:v>
                </c:pt>
                <c:pt idx="72">
                  <c:v>1924'</c:v>
                </c:pt>
                <c:pt idx="84">
                  <c:v>1925'</c:v>
                </c:pt>
                <c:pt idx="96">
                  <c:v>1926'</c:v>
                </c:pt>
                <c:pt idx="108">
                  <c:v>1927'</c:v>
                </c:pt>
                <c:pt idx="120">
                  <c:v>1928'</c:v>
                </c:pt>
                <c:pt idx="132">
                  <c:v>1929'</c:v>
                </c:pt>
              </c:strCache>
            </c:strRef>
          </c:cat>
          <c:val>
            <c:numRef>
              <c:f>Sheet1!$J$7:$J$150</c:f>
              <c:numCache>
                <c:formatCode>General</c:formatCode>
                <c:ptCount val="144"/>
                <c:pt idx="0">
                  <c:v>2.7000000000000014E-2</c:v>
                </c:pt>
                <c:pt idx="1">
                  <c:v>2.5000000000000001E-2</c:v>
                </c:pt>
                <c:pt idx="2">
                  <c:v>1.4E-2</c:v>
                </c:pt>
                <c:pt idx="3">
                  <c:v>1.900000000000001E-2</c:v>
                </c:pt>
                <c:pt idx="4">
                  <c:v>1.7999999999999999E-2</c:v>
                </c:pt>
                <c:pt idx="5">
                  <c:v>3.1000000000000014E-2</c:v>
                </c:pt>
                <c:pt idx="6">
                  <c:v>1.7999999999999999E-2</c:v>
                </c:pt>
                <c:pt idx="7">
                  <c:v>1.6000000000000011E-2</c:v>
                </c:pt>
                <c:pt idx="8">
                  <c:v>2.5000000000000001E-2</c:v>
                </c:pt>
                <c:pt idx="9">
                  <c:v>2.1000000000000012E-2</c:v>
                </c:pt>
                <c:pt idx="10">
                  <c:v>2.5000000000000001E-2</c:v>
                </c:pt>
                <c:pt idx="11">
                  <c:v>4.900000000000003E-2</c:v>
                </c:pt>
                <c:pt idx="12">
                  <c:v>4.5000000000000012E-2</c:v>
                </c:pt>
                <c:pt idx="13">
                  <c:v>5.8000000000000003E-2</c:v>
                </c:pt>
                <c:pt idx="14">
                  <c:v>3.6999999999999998E-2</c:v>
                </c:pt>
                <c:pt idx="15">
                  <c:v>3.7999999999999999E-2</c:v>
                </c:pt>
                <c:pt idx="16">
                  <c:v>3.3000000000000002E-2</c:v>
                </c:pt>
                <c:pt idx="17">
                  <c:v>4.2000000000000023E-2</c:v>
                </c:pt>
                <c:pt idx="18">
                  <c:v>2.7000000000000014E-2</c:v>
                </c:pt>
                <c:pt idx="19">
                  <c:v>1.900000000000001E-2</c:v>
                </c:pt>
                <c:pt idx="20">
                  <c:v>1.7000000000000001E-2</c:v>
                </c:pt>
                <c:pt idx="21">
                  <c:v>2.3E-2</c:v>
                </c:pt>
                <c:pt idx="22">
                  <c:v>2.1999999999999999E-2</c:v>
                </c:pt>
                <c:pt idx="23">
                  <c:v>1.900000000000001E-2</c:v>
                </c:pt>
                <c:pt idx="24">
                  <c:v>2.1999999999999999E-2</c:v>
                </c:pt>
                <c:pt idx="25">
                  <c:v>3.0000000000000002E-2</c:v>
                </c:pt>
                <c:pt idx="26">
                  <c:v>2.5999999999999999E-2</c:v>
                </c:pt>
                <c:pt idx="27">
                  <c:v>0.11600000000000002</c:v>
                </c:pt>
                <c:pt idx="28">
                  <c:v>0.22600000000000001</c:v>
                </c:pt>
                <c:pt idx="29">
                  <c:v>0.15500000000000008</c:v>
                </c:pt>
                <c:pt idx="30">
                  <c:v>0.112</c:v>
                </c:pt>
                <c:pt idx="31">
                  <c:v>9.7000000000000003E-2</c:v>
                </c:pt>
                <c:pt idx="32">
                  <c:v>7.5999999999999998E-2</c:v>
                </c:pt>
                <c:pt idx="33">
                  <c:v>6.9000000000000034E-2</c:v>
                </c:pt>
                <c:pt idx="34">
                  <c:v>6.3E-2</c:v>
                </c:pt>
                <c:pt idx="35">
                  <c:v>6.0000000000000026E-2</c:v>
                </c:pt>
                <c:pt idx="36">
                  <c:v>4.0000000000000022E-2</c:v>
                </c:pt>
                <c:pt idx="37">
                  <c:v>6.7000000000000004E-2</c:v>
                </c:pt>
                <c:pt idx="38">
                  <c:v>7.0000000000000021E-2</c:v>
                </c:pt>
                <c:pt idx="39">
                  <c:v>5.1999999999999998E-2</c:v>
                </c:pt>
                <c:pt idx="40">
                  <c:v>5.7000000000000023E-2</c:v>
                </c:pt>
                <c:pt idx="41">
                  <c:v>4.1000000000000002E-2</c:v>
                </c:pt>
                <c:pt idx="42">
                  <c:v>4.2000000000000023E-2</c:v>
                </c:pt>
                <c:pt idx="43">
                  <c:v>8.6000000000000021E-2</c:v>
                </c:pt>
                <c:pt idx="44">
                  <c:v>6.3E-2</c:v>
                </c:pt>
                <c:pt idx="45">
                  <c:v>0.10800000000000004</c:v>
                </c:pt>
                <c:pt idx="46">
                  <c:v>6.0000000000000026E-2</c:v>
                </c:pt>
                <c:pt idx="47">
                  <c:v>7.5000000000000011E-2</c:v>
                </c:pt>
                <c:pt idx="48">
                  <c:v>8.6000000000000021E-2</c:v>
                </c:pt>
                <c:pt idx="49">
                  <c:v>6.2000000000000027E-2</c:v>
                </c:pt>
                <c:pt idx="50">
                  <c:v>7.5000000000000011E-2</c:v>
                </c:pt>
                <c:pt idx="51">
                  <c:v>9.3000000000000069E-2</c:v>
                </c:pt>
                <c:pt idx="52">
                  <c:v>3.9000000000000014E-2</c:v>
                </c:pt>
                <c:pt idx="53">
                  <c:v>7.9000000000000042E-2</c:v>
                </c:pt>
                <c:pt idx="54">
                  <c:v>3.3000000000000002E-2</c:v>
                </c:pt>
                <c:pt idx="55">
                  <c:v>0.10100000000000002</c:v>
                </c:pt>
                <c:pt idx="56">
                  <c:v>7.9000000000000042E-2</c:v>
                </c:pt>
                <c:pt idx="57">
                  <c:v>8.0000000000000043E-2</c:v>
                </c:pt>
                <c:pt idx="58">
                  <c:v>7.6999999999999999E-2</c:v>
                </c:pt>
                <c:pt idx="59">
                  <c:v>8.0000000000000043E-2</c:v>
                </c:pt>
                <c:pt idx="60">
                  <c:v>7.1999999999999995E-2</c:v>
                </c:pt>
                <c:pt idx="61">
                  <c:v>6.2000000000000027E-2</c:v>
                </c:pt>
                <c:pt idx="62">
                  <c:v>6.0000000000000026E-2</c:v>
                </c:pt>
                <c:pt idx="63">
                  <c:v>6.3E-2</c:v>
                </c:pt>
                <c:pt idx="64">
                  <c:v>5.3000000000000012E-2</c:v>
                </c:pt>
                <c:pt idx="65">
                  <c:v>7.6999999999999999E-2</c:v>
                </c:pt>
                <c:pt idx="66">
                  <c:v>7.5000000000000011E-2</c:v>
                </c:pt>
                <c:pt idx="67">
                  <c:v>1.4999999999999998E-2</c:v>
                </c:pt>
                <c:pt idx="68">
                  <c:v>0.20800000000000007</c:v>
                </c:pt>
                <c:pt idx="69">
                  <c:v>8.3000000000000046E-2</c:v>
                </c:pt>
                <c:pt idx="70">
                  <c:v>4.2000000000000023E-2</c:v>
                </c:pt>
                <c:pt idx="71">
                  <c:v>3.7999999999999999E-2</c:v>
                </c:pt>
                <c:pt idx="72">
                  <c:v>3.9000000000000014E-2</c:v>
                </c:pt>
                <c:pt idx="73">
                  <c:v>4.2000000000000023E-2</c:v>
                </c:pt>
                <c:pt idx="74">
                  <c:v>2.8000000000000001E-2</c:v>
                </c:pt>
                <c:pt idx="75">
                  <c:v>5.1999999999999998E-2</c:v>
                </c:pt>
                <c:pt idx="76">
                  <c:v>3.500000000000001E-2</c:v>
                </c:pt>
                <c:pt idx="77">
                  <c:v>4.3000000000000003E-2</c:v>
                </c:pt>
                <c:pt idx="78">
                  <c:v>4.900000000000003E-2</c:v>
                </c:pt>
                <c:pt idx="79">
                  <c:v>4.900000000000003E-2</c:v>
                </c:pt>
                <c:pt idx="80">
                  <c:v>3.500000000000001E-2</c:v>
                </c:pt>
                <c:pt idx="81">
                  <c:v>4.3999999999999997E-2</c:v>
                </c:pt>
                <c:pt idx="82">
                  <c:v>5.3999999999999999E-2</c:v>
                </c:pt>
                <c:pt idx="83">
                  <c:v>5.3999999999999999E-2</c:v>
                </c:pt>
                <c:pt idx="84">
                  <c:v>3.3000000000000002E-2</c:v>
                </c:pt>
                <c:pt idx="85">
                  <c:v>3.9000000000000014E-2</c:v>
                </c:pt>
                <c:pt idx="86">
                  <c:v>5.5000000000000014E-2</c:v>
                </c:pt>
                <c:pt idx="87">
                  <c:v>5.3999999999999999E-2</c:v>
                </c:pt>
                <c:pt idx="88">
                  <c:v>9.2000000000000026E-2</c:v>
                </c:pt>
                <c:pt idx="89">
                  <c:v>6.1000000000000013E-2</c:v>
                </c:pt>
                <c:pt idx="90">
                  <c:v>6.4000000000000043E-2</c:v>
                </c:pt>
                <c:pt idx="91">
                  <c:v>4.3000000000000003E-2</c:v>
                </c:pt>
                <c:pt idx="92">
                  <c:v>4.3999999999999997E-2</c:v>
                </c:pt>
                <c:pt idx="93">
                  <c:v>4.7000000000000014E-2</c:v>
                </c:pt>
                <c:pt idx="94">
                  <c:v>5.6000000000000001E-2</c:v>
                </c:pt>
                <c:pt idx="95">
                  <c:v>4.0000000000000022E-2</c:v>
                </c:pt>
                <c:pt idx="96">
                  <c:v>3.4000000000000002E-2</c:v>
                </c:pt>
                <c:pt idx="97">
                  <c:v>4.900000000000003E-2</c:v>
                </c:pt>
                <c:pt idx="98">
                  <c:v>4.0000000000000022E-2</c:v>
                </c:pt>
                <c:pt idx="99">
                  <c:v>4.5999999999999999E-2</c:v>
                </c:pt>
                <c:pt idx="100">
                  <c:v>5.8000000000000003E-2</c:v>
                </c:pt>
                <c:pt idx="101">
                  <c:v>5.8000000000000003E-2</c:v>
                </c:pt>
                <c:pt idx="102">
                  <c:v>6.6000000000000003E-2</c:v>
                </c:pt>
                <c:pt idx="103">
                  <c:v>4.900000000000003E-2</c:v>
                </c:pt>
                <c:pt idx="104">
                  <c:v>5.9000000000000018E-2</c:v>
                </c:pt>
                <c:pt idx="105">
                  <c:v>4.2000000000000023E-2</c:v>
                </c:pt>
                <c:pt idx="106">
                  <c:v>3.7999999999999999E-2</c:v>
                </c:pt>
                <c:pt idx="107">
                  <c:v>3.9000000000000014E-2</c:v>
                </c:pt>
                <c:pt idx="108">
                  <c:v>4.5000000000000012E-2</c:v>
                </c:pt>
                <c:pt idx="109">
                  <c:v>5.8000000000000003E-2</c:v>
                </c:pt>
                <c:pt idx="110">
                  <c:v>5.5000000000000014E-2</c:v>
                </c:pt>
                <c:pt idx="111">
                  <c:v>4.900000000000003E-2</c:v>
                </c:pt>
                <c:pt idx="112">
                  <c:v>8.0000000000000043E-2</c:v>
                </c:pt>
                <c:pt idx="113">
                  <c:v>7.0000000000000021E-2</c:v>
                </c:pt>
                <c:pt idx="114">
                  <c:v>7.3000000000000009E-2</c:v>
                </c:pt>
                <c:pt idx="115">
                  <c:v>7.1999999999999995E-2</c:v>
                </c:pt>
                <c:pt idx="116">
                  <c:v>5.3000000000000012E-2</c:v>
                </c:pt>
                <c:pt idx="117">
                  <c:v>6.6000000000000003E-2</c:v>
                </c:pt>
                <c:pt idx="118">
                  <c:v>4.2000000000000023E-2</c:v>
                </c:pt>
                <c:pt idx="119">
                  <c:v>3.7999999999999999E-2</c:v>
                </c:pt>
                <c:pt idx="120">
                  <c:v>4.1000000000000002E-2</c:v>
                </c:pt>
                <c:pt idx="121">
                  <c:v>4.3999999999999997E-2</c:v>
                </c:pt>
                <c:pt idx="122">
                  <c:v>3.500000000000001E-2</c:v>
                </c:pt>
                <c:pt idx="123">
                  <c:v>3.9000000000000014E-2</c:v>
                </c:pt>
                <c:pt idx="124">
                  <c:v>3.7999999999999999E-2</c:v>
                </c:pt>
                <c:pt idx="125">
                  <c:v>4.5000000000000012E-2</c:v>
                </c:pt>
                <c:pt idx="126">
                  <c:v>4.0000000000000022E-2</c:v>
                </c:pt>
                <c:pt idx="127">
                  <c:v>3.500000000000001E-2</c:v>
                </c:pt>
                <c:pt idx="128">
                  <c:v>4.3000000000000003E-2</c:v>
                </c:pt>
                <c:pt idx="129">
                  <c:v>4.3999999999999997E-2</c:v>
                </c:pt>
                <c:pt idx="130">
                  <c:v>4.5000000000000012E-2</c:v>
                </c:pt>
                <c:pt idx="131">
                  <c:v>4.3000000000000003E-2</c:v>
                </c:pt>
                <c:pt idx="132">
                  <c:v>4.1000000000000002E-2</c:v>
                </c:pt>
                <c:pt idx="133">
                  <c:v>4.7000000000000014E-2</c:v>
                </c:pt>
                <c:pt idx="134">
                  <c:v>4.900000000000003E-2</c:v>
                </c:pt>
                <c:pt idx="135">
                  <c:v>5.1999999999999998E-2</c:v>
                </c:pt>
                <c:pt idx="136">
                  <c:v>5.1000000000000004E-2</c:v>
                </c:pt>
                <c:pt idx="137">
                  <c:v>6.0000000000000026E-2</c:v>
                </c:pt>
                <c:pt idx="138">
                  <c:v>0.05</c:v>
                </c:pt>
                <c:pt idx="139">
                  <c:v>6.7000000000000004E-2</c:v>
                </c:pt>
                <c:pt idx="140">
                  <c:v>7.3000000000000009E-2</c:v>
                </c:pt>
                <c:pt idx="141">
                  <c:v>8.3000000000000046E-2</c:v>
                </c:pt>
                <c:pt idx="142">
                  <c:v>6.0000000000000026E-2</c:v>
                </c:pt>
                <c:pt idx="143">
                  <c:v>7.6999999999999999E-2</c:v>
                </c:pt>
              </c:numCache>
            </c:numRef>
          </c:val>
        </c:ser>
        <c:marker val="1"/>
        <c:axId val="185438208"/>
        <c:axId val="185439744"/>
      </c:lineChart>
      <c:catAx>
        <c:axId val="185438208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426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돋움"/>
                <a:ea typeface="돋움"/>
                <a:cs typeface="돋움"/>
              </a:defRPr>
            </a:pPr>
            <a:endParaRPr lang="ko-KR"/>
          </a:p>
        </c:txPr>
        <c:crossAx val="185439744"/>
        <c:crosses val="autoZero"/>
        <c:auto val="1"/>
        <c:lblAlgn val="ctr"/>
        <c:lblOffset val="100"/>
        <c:tickLblSkip val="6"/>
        <c:tickMarkSkip val="1"/>
      </c:catAx>
      <c:valAx>
        <c:axId val="185439744"/>
        <c:scaling>
          <c:orientation val="minMax"/>
        </c:scaling>
        <c:axPos val="l"/>
        <c:numFmt formatCode="General" sourceLinked="1"/>
        <c:majorTickMark val="in"/>
        <c:tickLblPos val="nextTo"/>
        <c:spPr>
          <a:ln w="342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8" b="0" i="0" u="none" strike="noStrike" baseline="0">
                <a:solidFill>
                  <a:srgbClr val="000000"/>
                </a:solidFill>
                <a:latin typeface="돋움"/>
                <a:ea typeface="돋움"/>
                <a:cs typeface="돋움"/>
              </a:defRPr>
            </a:pPr>
            <a:endParaRPr lang="ko-KR"/>
          </a:p>
        </c:txPr>
        <c:crossAx val="185438208"/>
        <c:crosses val="autoZero"/>
        <c:crossBetween val="between"/>
      </c:valAx>
      <c:spPr>
        <a:solidFill>
          <a:srgbClr val="FFFFFF"/>
        </a:solidFill>
        <a:ln w="13706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426">
      <a:solidFill>
        <a:srgbClr val="000000"/>
      </a:solidFill>
      <a:prstDash val="solid"/>
    </a:ln>
  </c:spPr>
  <c:txPr>
    <a:bodyPr/>
    <a:lstStyle/>
    <a:p>
      <a:pPr>
        <a:defRPr sz="1889" b="0" i="0" u="none" strike="noStrike" baseline="0">
          <a:solidFill>
            <a:srgbClr val="000000"/>
          </a:solidFill>
          <a:latin typeface="돋움"/>
          <a:ea typeface="돋움"/>
          <a:cs typeface="돋움"/>
        </a:defRPr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90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55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5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03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21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25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6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60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0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62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72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pTLAAT_jn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youtu.be/REeK_bnHzX8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4%BA%95%E4%B8%8A%E6%BA%96%E4%B9%8B%E5%8A%A9" TargetMode="External"/><Relationship Id="rId3" Type="http://schemas.openxmlformats.org/officeDocument/2006/relationships/hyperlink" Target="http://jugyo-jh.com/nihonsi/jha_menu-2/%E6%B5%9C%E5%8F%A3%E9%9B%84%E5%B9%B8%E5%86%85%E9%96%A3%E3%81%A8%E6%98%AD%E5%92%8C%E6%81%90%E6%85%8C/" TargetMode="External"/><Relationship Id="rId7" Type="http://schemas.openxmlformats.org/officeDocument/2006/relationships/hyperlink" Target="https://ja.wikipedia.org/wiki/%E6%98%AD%E5%92%8C%E8%BE%B2%E6%A5%AD%E6%81%90%E6%85%8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matake19.exblog.jp/iv/detail/?s=237298510&amp;i=201707/24/78/a0226578_09562379.jpg" TargetMode="External"/><Relationship Id="rId5" Type="http://schemas.openxmlformats.org/officeDocument/2006/relationships/hyperlink" Target="https://webronza.asahi.com/business/articles/2014092300002.html" TargetMode="External"/><Relationship Id="rId4" Type="http://schemas.openxmlformats.org/officeDocument/2006/relationships/hyperlink" Target="http://www.mext.go.jp/favicon.ico" TargetMode="External"/><Relationship Id="rId9" Type="http://schemas.openxmlformats.org/officeDocument/2006/relationships/hyperlink" Target="https://kotobank.jp/word/%E6%9D%B1%E5%8C%97%E6%8C%AF%E8%88%88-88486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  <a:ea typeface="FB둥근붓POPL" pitchFamily="18" charset="-127"/>
              </a:rPr>
              <a:t>쇼와 전기의 경제</a:t>
            </a:r>
            <a:endParaRPr lang="en-US" altLang="ko-KR" sz="4800" kern="0" dirty="0" smtClean="0">
              <a:solidFill>
                <a:prstClr val="white"/>
              </a:solidFill>
              <a:ea typeface="FB둥근붓POPL" pitchFamily="18" charset="-127"/>
            </a:endParaRPr>
          </a:p>
          <a:p>
            <a:pPr algn="ctr" latinLnBrk="0">
              <a:defRPr/>
            </a:pPr>
            <a:r>
              <a:rPr lang="en-US" altLang="ko-KR" sz="4800" b="1" dirty="0">
                <a:solidFill>
                  <a:schemeClr val="bg1"/>
                </a:solidFill>
                <a:ea typeface="FB둥근붓POPL" pitchFamily="18" charset="-127"/>
              </a:rPr>
              <a:t>『 </a:t>
            </a:r>
            <a:r>
              <a:rPr lang="ko-KR" altLang="en-US" sz="4800" kern="0" dirty="0" smtClean="0">
                <a:solidFill>
                  <a:schemeClr val="bg1"/>
                </a:solidFill>
                <a:ea typeface="FB둥근붓POPL" pitchFamily="18" charset="-127"/>
              </a:rPr>
              <a:t>농업 공황</a:t>
            </a:r>
            <a:r>
              <a:rPr lang="en-US" altLang="ko-KR" sz="4800" b="1" dirty="0">
                <a:solidFill>
                  <a:schemeClr val="bg1"/>
                </a:solidFill>
                <a:ea typeface="FB둥근붓POPL" pitchFamily="18" charset="-127"/>
              </a:rPr>
              <a:t> 』</a:t>
            </a:r>
            <a:endParaRPr lang="ko-KR" altLang="en-US" sz="4800" kern="0" dirty="0">
              <a:solidFill>
                <a:schemeClr val="bg1"/>
              </a:solidFill>
              <a:ea typeface="FB둥근붓POPL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7040" y="5100222"/>
            <a:ext cx="5394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+mj-lt"/>
                <a:ea typeface="FB둥근붓POPL" pitchFamily="18" charset="-127"/>
              </a:rPr>
              <a:t>일본어일본학과 </a:t>
            </a:r>
            <a:endParaRPr lang="en-US" altLang="ko-KR" sz="3600" dirty="0" smtClean="0">
              <a:latin typeface="+mj-lt"/>
              <a:ea typeface="FB둥근붓POPL" pitchFamily="18" charset="-127"/>
            </a:endParaRPr>
          </a:p>
          <a:p>
            <a:pPr algn="ctr"/>
            <a:r>
              <a:rPr lang="en-US" altLang="ko-KR" sz="3600" dirty="0" smtClean="0">
                <a:latin typeface="+mj-lt"/>
                <a:ea typeface="FB둥근붓POPL" pitchFamily="18" charset="-127"/>
              </a:rPr>
              <a:t>2170****</a:t>
            </a:r>
          </a:p>
          <a:p>
            <a:pPr algn="ctr"/>
            <a:r>
              <a:rPr lang="ko-KR" altLang="en-US" sz="3600" dirty="0" smtClean="0">
                <a:latin typeface="+mj-lt"/>
                <a:ea typeface="FB둥근붓POPL" pitchFamily="18" charset="-127"/>
              </a:rPr>
              <a:t>권</a:t>
            </a:r>
            <a:r>
              <a:rPr lang="en-US" altLang="ko-KR" sz="3600" dirty="0" smtClean="0">
                <a:latin typeface="+mj-lt"/>
                <a:ea typeface="FB둥근붓POPL" pitchFamily="18" charset="-127"/>
              </a:rPr>
              <a:t>*</a:t>
            </a:r>
            <a:r>
              <a:rPr lang="ko-KR" altLang="en-US" sz="3600" dirty="0" smtClean="0">
                <a:latin typeface="+mj-lt"/>
                <a:ea typeface="FB둥근붓POPL" pitchFamily="18" charset="-127"/>
              </a:rPr>
              <a:t>현</a:t>
            </a:r>
            <a:endParaRPr lang="en-US" altLang="ko-KR" sz="3600" dirty="0" smtClean="0">
              <a:latin typeface="+mj-lt"/>
              <a:ea typeface="FB둥근붓POP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0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ko-KR" altLang="en-US" sz="4000" i="1" kern="0">
                <a:solidFill>
                  <a:prstClr val="white"/>
                </a:solidFill>
              </a:rPr>
              <a:t>제국주의 시대와 쇼와시대란</a:t>
            </a:r>
            <a:r>
              <a:rPr lang="en-US" altLang="ko-KR" sz="4000" i="1" kern="0">
                <a:solidFill>
                  <a:prstClr val="white"/>
                </a:solidFill>
              </a:rPr>
              <a:t>?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6899" y="1399807"/>
            <a:ext cx="3298947" cy="24134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151410" y="2055458"/>
            <a:ext cx="7941530" cy="122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500"/>
              <a:t>     </a:t>
            </a:r>
            <a:r>
              <a:rPr lang="en-US" altLang="ko-KR" sz="2500"/>
              <a:t>1868</a:t>
            </a:r>
            <a:r>
              <a:rPr lang="ko-KR" altLang="en-US" sz="2500"/>
              <a:t>년 </a:t>
            </a:r>
            <a:r>
              <a:rPr lang="en-US" altLang="ko-KR" sz="2500"/>
              <a:t>1</a:t>
            </a:r>
            <a:r>
              <a:rPr lang="ko-KR" altLang="en-US" sz="2500"/>
              <a:t>월 </a:t>
            </a:r>
            <a:r>
              <a:rPr lang="en-US" altLang="ko-KR" sz="2500"/>
              <a:t>3</a:t>
            </a:r>
            <a:r>
              <a:rPr lang="ko-KR" altLang="en-US" sz="2500"/>
              <a:t>일부터 </a:t>
            </a:r>
            <a:r>
              <a:rPr lang="en-US" altLang="ko-KR" sz="2500"/>
              <a:t>1947</a:t>
            </a:r>
            <a:r>
              <a:rPr lang="ko-KR" altLang="en-US" sz="2500"/>
              <a:t>년 </a:t>
            </a:r>
            <a:r>
              <a:rPr lang="en-US" altLang="ko-KR" sz="2500"/>
              <a:t>5</a:t>
            </a:r>
            <a:r>
              <a:rPr lang="ko-KR" altLang="en-US" sz="2500"/>
              <a:t>월 </a:t>
            </a:r>
            <a:r>
              <a:rPr lang="en-US" altLang="ko-KR" sz="2500"/>
              <a:t>3</a:t>
            </a:r>
            <a:r>
              <a:rPr lang="ko-KR" altLang="en-US" sz="2500"/>
              <a:t>일 사이의</a:t>
            </a:r>
          </a:p>
          <a:p>
            <a:pPr>
              <a:defRPr/>
            </a:pPr>
            <a:r>
              <a:rPr lang="ko-KR" altLang="en-US" sz="2500"/>
              <a:t>●  일본의 입헌 군주제를 기반으로 한 특수 정치 체제</a:t>
            </a:r>
            <a:r>
              <a:rPr lang="en-US" altLang="ko-KR" sz="2500"/>
              <a:t>,</a:t>
            </a:r>
          </a:p>
          <a:p>
            <a:pPr>
              <a:defRPr/>
            </a:pPr>
            <a:r>
              <a:rPr lang="ko-KR" altLang="en-US" sz="2500"/>
              <a:t>     혹은 일본 제국주의 시기를 의미한다</a:t>
            </a:r>
            <a:r>
              <a:rPr lang="en-US" altLang="ko-KR" sz="2500"/>
              <a:t>.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86286" y="3429000"/>
            <a:ext cx="2368909" cy="330545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21125" y="5282994"/>
            <a:ext cx="9428690" cy="12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/>
              <a:t>     </a:t>
            </a:r>
            <a:r>
              <a:rPr lang="en-US" altLang="ko-KR" sz="2500"/>
              <a:t>20</a:t>
            </a:r>
            <a:r>
              <a:rPr lang="ko-KR" altLang="en-US" sz="2500"/>
              <a:t>세기 일본의 연호의 하나로</a:t>
            </a:r>
            <a:r>
              <a:rPr lang="en-US" altLang="ko-KR" sz="2500"/>
              <a:t>,</a:t>
            </a:r>
            <a:r>
              <a:rPr lang="ko-KR" altLang="en-US" sz="2500"/>
              <a:t> 쇼와 천황의 통치에</a:t>
            </a:r>
          </a:p>
          <a:p>
            <a:pPr>
              <a:defRPr/>
            </a:pPr>
            <a:r>
              <a:rPr lang="ko-KR" altLang="en-US" sz="2500"/>
              <a:t>●  해당하는 </a:t>
            </a:r>
            <a:r>
              <a:rPr lang="en-US" altLang="ko-KR" sz="2500"/>
              <a:t>1926</a:t>
            </a:r>
            <a:r>
              <a:rPr lang="ko-KR" altLang="en-US" sz="2500"/>
              <a:t>년 </a:t>
            </a:r>
            <a:r>
              <a:rPr lang="en-US" altLang="ko-KR" sz="2500"/>
              <a:t>12</a:t>
            </a:r>
            <a:r>
              <a:rPr lang="ko-KR" altLang="en-US" sz="2500"/>
              <a:t>월 </a:t>
            </a:r>
            <a:r>
              <a:rPr lang="en-US" altLang="ko-KR" sz="2500"/>
              <a:t>25</a:t>
            </a:r>
            <a:r>
              <a:rPr lang="ko-KR" altLang="en-US" sz="2500"/>
              <a:t>일부터 </a:t>
            </a:r>
            <a:r>
              <a:rPr lang="en-US" altLang="ko-KR" sz="2500"/>
              <a:t>1989</a:t>
            </a:r>
            <a:r>
              <a:rPr lang="ko-KR" altLang="en-US" sz="2500"/>
              <a:t>년 </a:t>
            </a:r>
            <a:r>
              <a:rPr lang="en-US" altLang="ko-KR" sz="2500"/>
              <a:t>1</a:t>
            </a:r>
            <a:r>
              <a:rPr lang="ko-KR" altLang="en-US" sz="2500"/>
              <a:t>월 </a:t>
            </a:r>
            <a:r>
              <a:rPr lang="en-US" altLang="ko-KR" sz="2500"/>
              <a:t>7</a:t>
            </a:r>
            <a:r>
              <a:rPr lang="ko-KR" altLang="en-US" sz="2500"/>
              <a:t>일                </a:t>
            </a:r>
          </a:p>
          <a:p>
            <a:pPr>
              <a:defRPr/>
            </a:pPr>
            <a:r>
              <a:rPr lang="ko-KR" altLang="en-US" sz="2500"/>
              <a:t>     까지를 가리킨다</a:t>
            </a:r>
            <a:r>
              <a:rPr lang="en-US" altLang="ko-KR" sz="250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80739" y="4282655"/>
            <a:ext cx="2215875" cy="697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4000"/>
              <a:t>쇼와시대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01676" y="1178043"/>
            <a:ext cx="3414589" cy="697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4000"/>
              <a:t>제국주의 시대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ko-KR" altLang="en-US" sz="8000" i="1" kern="0">
                <a:solidFill>
                  <a:prstClr val="white"/>
                </a:solidFill>
              </a:rPr>
              <a:t>제국 시대의 현황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2832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차 세계 대전에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참여하여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베트남</a:t>
            </a:r>
            <a:r>
              <a:rPr lang="en-US" altLang="ko-KR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 싱가포르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필리핀 등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동남아시아 지역과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여러 섬들을 침략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01247" y="4033385"/>
            <a:ext cx="2711356" cy="2832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사고사건들을 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묵인하기 바빴으며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군부를 제어하지 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못하여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나라가 군부에 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먹히게 됨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63104" y="4041095"/>
            <a:ext cx="2699718" cy="2376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ko-KR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8</a:t>
            </a: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월 초 히로시마와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나가사키에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원자폭탄이 투하 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됨으로써</a:t>
            </a:r>
            <a:r>
              <a:rPr lang="en-US" altLang="ko-KR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prstClr val="black">
                    <a:lumMod val="65000"/>
                    <a:lumOff val="35000"/>
                  </a:prstClr>
                </a:solidFill>
              </a:rPr>
              <a:t>일본제국 패망</a:t>
            </a:r>
          </a:p>
        </p:txBody>
      </p:sp>
      <p:grpSp>
        <p:nvGrpSpPr>
          <p:cNvPr id="2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/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>
            <a:off x="2679820" y="2946390"/>
            <a:ext cx="1900293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>
                <a:solidFill>
                  <a:prstClr val="white"/>
                </a:solidFill>
              </a:rPr>
              <a:t>1931</a:t>
            </a:r>
            <a:r>
              <a:rPr lang="ko-KR" altLang="en-US">
                <a:solidFill>
                  <a:prstClr val="white"/>
                </a:solidFill>
              </a:rPr>
              <a:t>년</a:t>
            </a:r>
          </a:p>
        </p:txBody>
      </p:sp>
      <p:sp>
        <p:nvSpPr>
          <p:cNvPr id="28" name="타원 27"/>
          <p:cNvSpPr/>
          <p:nvPr/>
        </p:nvSpPr>
        <p:spPr>
          <a:xfrm>
            <a:off x="7690018" y="2924067"/>
            <a:ext cx="1756517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>
                <a:solidFill>
                  <a:prstClr val="white"/>
                </a:solidFill>
              </a:rPr>
              <a:t>1945</a:t>
            </a:r>
            <a:r>
              <a:rPr lang="ko-KR" altLang="en-US">
                <a:solidFill>
                  <a:prstClr val="white"/>
                </a:solidFill>
              </a:rPr>
              <a:t>년</a:t>
            </a:r>
          </a:p>
        </p:txBody>
      </p:sp>
      <p:sp>
        <p:nvSpPr>
          <p:cNvPr id="29" name="타원 28"/>
          <p:cNvSpPr/>
          <p:nvPr/>
        </p:nvSpPr>
        <p:spPr>
          <a:xfrm>
            <a:off x="5261901" y="2936767"/>
            <a:ext cx="1882320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>
                <a:solidFill>
                  <a:prstClr val="white"/>
                </a:solidFill>
              </a:rPr>
              <a:t>1930</a:t>
            </a:r>
            <a:r>
              <a:rPr lang="ko-KR" altLang="en-US">
                <a:solidFill>
                  <a:prstClr val="white"/>
                </a:solidFill>
              </a:rPr>
              <a:t>년대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ko-KR" altLang="en-US" sz="4000" i="1" kern="0">
                <a:solidFill>
                  <a:prstClr val="white"/>
                </a:solidFill>
              </a:rPr>
              <a:t>쇼와시대 전기 당시 식민지 였던 나라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06188" y="2024745"/>
            <a:ext cx="2582921" cy="4642157"/>
            <a:chOff x="1146629" y="1386115"/>
            <a:chExt cx="3135086" cy="5634536"/>
          </a:xfrm>
        </p:grpSpPr>
        <p:sp>
          <p:nvSpPr>
            <p:cNvPr id="17" name="이등변 삼각형 16"/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/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146629" y="3033486"/>
              <a:ext cx="3135086" cy="3987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250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H="1">
              <a:off x="1146629" y="1814286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1856607" y="1612601"/>
              <a:ext cx="1552799" cy="654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2000" b="1">
                  <a:solidFill>
                    <a:prstClr val="white"/>
                  </a:solidFill>
                </a:rPr>
                <a:t>타이완</a:t>
              </a:r>
            </a:p>
          </p:txBody>
        </p:sp>
      </p:grpSp>
      <p:grpSp>
        <p:nvGrpSpPr>
          <p:cNvPr id="4" name="그룹 35"/>
          <p:cNvGrpSpPr/>
          <p:nvPr/>
        </p:nvGrpSpPr>
        <p:grpSpPr>
          <a:xfrm>
            <a:off x="4787160" y="2024745"/>
            <a:ext cx="2582921" cy="4642156"/>
            <a:chOff x="1146630" y="1386115"/>
            <a:chExt cx="3135086" cy="5569094"/>
          </a:xfrm>
        </p:grpSpPr>
        <p:sp>
          <p:nvSpPr>
            <p:cNvPr id="37" name="이등변 삼각형 36"/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ACD3CE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이등변 삼각형 37"/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ACD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146630" y="3033485"/>
              <a:ext cx="3135086" cy="3921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러일 전쟁에서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승리 후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포츠머스 조약으로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러시아 제국에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사할린 섬 북위 </a:t>
              </a:r>
              <a:r>
                <a:rPr lang="en-US" altLang="ko-KR" sz="2000">
                  <a:solidFill>
                    <a:prstClr val="white">
                      <a:lumMod val="50000"/>
                    </a:prstClr>
                  </a:solidFill>
                </a:rPr>
                <a:t>50</a:t>
              </a: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도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이남 지역을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할양받아 획득</a:t>
              </a:r>
            </a:p>
          </p:txBody>
        </p:sp>
        <p:sp>
          <p:nvSpPr>
            <p:cNvPr id="40" name="직각 삼각형 39"/>
            <p:cNvSpPr/>
            <p:nvPr/>
          </p:nvSpPr>
          <p:spPr>
            <a:xfrm flipH="1">
              <a:off x="1146630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>
                <a:solidFill>
                  <a:prstClr val="white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729447" y="1462303"/>
              <a:ext cx="1749120" cy="1209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2000" b="1">
                  <a:solidFill>
                    <a:prstClr val="white"/>
                  </a:solidFill>
                </a:rPr>
                <a:t>사할리 섬 남부</a:t>
              </a:r>
            </a:p>
          </p:txBody>
        </p:sp>
      </p:grpSp>
      <p:grpSp>
        <p:nvGrpSpPr>
          <p:cNvPr id="5" name="그룹 41"/>
          <p:cNvGrpSpPr/>
          <p:nvPr/>
        </p:nvGrpSpPr>
        <p:grpSpPr>
          <a:xfrm>
            <a:off x="8495560" y="2024745"/>
            <a:ext cx="2582923" cy="4642156"/>
            <a:chOff x="1146630" y="1386115"/>
            <a:chExt cx="3135088" cy="5634535"/>
          </a:xfrm>
        </p:grpSpPr>
        <p:sp>
          <p:nvSpPr>
            <p:cNvPr id="43" name="이등변 삼각형 42"/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967D5F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이등변 삼각형 43"/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967D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146631" y="3033484"/>
              <a:ext cx="3135086" cy="3987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2000">
                  <a:solidFill>
                    <a:prstClr val="white">
                      <a:lumMod val="50000"/>
                    </a:prstClr>
                  </a:solidFill>
                </a:rPr>
                <a:t>1905</a:t>
              </a: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년 대한제국에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제 </a:t>
              </a:r>
              <a:r>
                <a:rPr lang="en-US" altLang="ko-KR" sz="2000">
                  <a:solidFill>
                    <a:prstClr val="white">
                      <a:lumMod val="50000"/>
                    </a:prstClr>
                  </a:solidFill>
                </a:rPr>
                <a:t>2</a:t>
              </a: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차 할일협약의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체결을 강요하며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외교권을 강탈 후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한일 병합 조약을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통해 강제 병합되어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en-US" sz="2000">
                  <a:solidFill>
                    <a:prstClr val="white">
                      <a:lumMod val="50000"/>
                    </a:prstClr>
                  </a:solidFill>
                </a:rPr>
                <a:t>일본에 의해 멸망 됨</a:t>
              </a:r>
            </a:p>
          </p:txBody>
        </p:sp>
        <p:sp>
          <p:nvSpPr>
            <p:cNvPr id="46" name="직각 삼각형 45"/>
            <p:cNvSpPr/>
            <p:nvPr/>
          </p:nvSpPr>
          <p:spPr>
            <a:xfrm flipH="1">
              <a:off x="1146630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ko-KR">
                <a:solidFill>
                  <a:prstClr val="white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856614" y="1612600"/>
              <a:ext cx="1552799" cy="654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2000" b="1">
                  <a:solidFill>
                    <a:prstClr val="white"/>
                  </a:solidFill>
                </a:rPr>
                <a:t>한반도</a:t>
              </a:r>
            </a:p>
          </p:txBody>
        </p:sp>
      </p:grpSp>
      <p:sp>
        <p:nvSpPr>
          <p:cNvPr id="49" name="직사각형 38"/>
          <p:cNvSpPr/>
          <p:nvPr/>
        </p:nvSpPr>
        <p:spPr>
          <a:xfrm>
            <a:off x="1053360" y="3397921"/>
            <a:ext cx="2582921" cy="3268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000">
                <a:solidFill>
                  <a:prstClr val="white">
                    <a:lumMod val="50000"/>
                  </a:prstClr>
                </a:solidFill>
              </a:rPr>
              <a:t>청일 전쟁에서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>
                <a:solidFill>
                  <a:prstClr val="white">
                    <a:lumMod val="50000"/>
                  </a:prstClr>
                </a:solidFill>
              </a:rPr>
              <a:t>승리 후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>
                <a:solidFill>
                  <a:prstClr val="white">
                    <a:lumMod val="50000"/>
                  </a:prstClr>
                </a:solidFill>
              </a:rPr>
              <a:t>시모노세키 조약으로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>
                <a:solidFill>
                  <a:prstClr val="white">
                    <a:lumMod val="50000"/>
                  </a:prstClr>
                </a:solidFill>
              </a:rPr>
              <a:t>청나라에서 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>
                <a:solidFill>
                  <a:prstClr val="white">
                    <a:lumMod val="50000"/>
                  </a:prstClr>
                </a:solidFill>
              </a:rPr>
              <a:t>관할 지역을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000">
                <a:solidFill>
                  <a:prstClr val="white">
                    <a:lumMod val="50000"/>
                  </a:prstClr>
                </a:solidFill>
              </a:rPr>
              <a:t>할양받아 획득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000" i="1" kern="0">
                <a:solidFill>
                  <a:prstClr val="white"/>
                </a:solidFill>
              </a:rPr>
              <a:t>2</a:t>
            </a:r>
            <a:r>
              <a:rPr lang="ko-KR" altLang="en-US" sz="4000" i="1" kern="0">
                <a:solidFill>
                  <a:prstClr val="white"/>
                </a:solidFill>
              </a:rPr>
              <a:t>차 세계대전 군수물자 비교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2258" y="1262062"/>
            <a:ext cx="5895974" cy="516057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170652" y="1731967"/>
            <a:ext cx="4545602" cy="85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500"/>
              <a:t>●  </a:t>
            </a:r>
            <a:r>
              <a:rPr lang="en-US" altLang="ko-KR" sz="2500"/>
              <a:t>8</a:t>
            </a:r>
            <a:r>
              <a:rPr lang="ko-KR" altLang="en-US" sz="2500"/>
              <a:t>배 이상 차이나는 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500"/>
              <a:t>     미국과 일본 물자 차이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70652" y="3649906"/>
            <a:ext cx="4545602" cy="466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500"/>
              <a:t>●  철강 생산령 </a:t>
            </a:r>
            <a:r>
              <a:rPr lang="en-US" altLang="ko-KR" sz="2500"/>
              <a:t>581</a:t>
            </a:r>
            <a:r>
              <a:rPr lang="ko-KR" altLang="en-US" sz="2500"/>
              <a:t>만 톤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88623" y="5451929"/>
            <a:ext cx="4545602" cy="470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2500"/>
              <a:t>●  항공기 생산량 </a:t>
            </a:r>
            <a:r>
              <a:rPr lang="en-US" altLang="ko-KR" sz="2500"/>
              <a:t>4424</a:t>
            </a:r>
            <a:r>
              <a:rPr lang="ko-KR" altLang="en-US" sz="2500"/>
              <a:t> 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000" i="1" kern="0">
                <a:solidFill>
                  <a:prstClr val="white"/>
                </a:solidFill>
              </a:rPr>
              <a:t>2</a:t>
            </a:r>
            <a:r>
              <a:rPr lang="ko-KR" altLang="en-US" sz="4000" i="1" kern="0">
                <a:solidFill>
                  <a:prstClr val="white"/>
                </a:solidFill>
              </a:rPr>
              <a:t>차 세계대전 전차</a:t>
            </a:r>
            <a:r>
              <a:rPr lang="en-US" altLang="ko-KR" sz="4000" i="1" kern="0">
                <a:solidFill>
                  <a:prstClr val="white"/>
                </a:solidFill>
              </a:rPr>
              <a:t>,</a:t>
            </a:r>
            <a:r>
              <a:rPr lang="ko-KR" altLang="en-US" sz="4000" i="1" kern="0">
                <a:solidFill>
                  <a:prstClr val="white"/>
                </a:solidFill>
              </a:rPr>
              <a:t> 항공기 생산량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5111" y="1310676"/>
            <a:ext cx="11241778" cy="5227426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19289" y="1293962"/>
            <a:ext cx="7353421" cy="5294463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83250" y="1311934"/>
            <a:ext cx="10425500" cy="5276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000" i="1" kern="0">
                <a:solidFill>
                  <a:prstClr val="white"/>
                </a:solidFill>
              </a:rPr>
              <a:t>2</a:t>
            </a:r>
            <a:r>
              <a:rPr lang="ko-KR" altLang="en-US" sz="4000" i="1" kern="0">
                <a:solidFill>
                  <a:prstClr val="white"/>
                </a:solidFill>
              </a:rPr>
              <a:t>차 세계대전 자원생산량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5022" y="1401790"/>
            <a:ext cx="7431162" cy="518663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812296" y="2427077"/>
            <a:ext cx="4156820" cy="466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500" b="1"/>
              <a:t>자원생산량 </a:t>
            </a:r>
            <a:r>
              <a:rPr lang="en-US" altLang="ko-KR" sz="2500" b="1"/>
              <a:t>(</a:t>
            </a:r>
            <a:r>
              <a:rPr lang="ko-KR" altLang="en-US" sz="2500" b="1"/>
              <a:t>단위 </a:t>
            </a:r>
            <a:r>
              <a:rPr lang="en-US" altLang="ko-KR" sz="2500" b="1"/>
              <a:t>100</a:t>
            </a:r>
            <a:r>
              <a:rPr lang="ko-KR" altLang="en-US" sz="2500" b="1"/>
              <a:t>만 톤</a:t>
            </a:r>
            <a:r>
              <a:rPr lang="en-US" altLang="ko-KR" sz="2500" b="1"/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38099" y="3469741"/>
            <a:ext cx="1807558" cy="1995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500" b="1"/>
              <a:t>미국</a:t>
            </a:r>
          </a:p>
          <a:p>
            <a:pPr>
              <a:defRPr/>
            </a:pPr>
            <a:endParaRPr lang="ko-KR" altLang="en-US" sz="2500" b="1"/>
          </a:p>
          <a:p>
            <a:pPr>
              <a:defRPr/>
            </a:pPr>
            <a:r>
              <a:rPr lang="ko-KR" altLang="en-US" sz="2500"/>
              <a:t>석유 </a:t>
            </a:r>
            <a:r>
              <a:rPr lang="en-US" altLang="ko-KR" sz="2500"/>
              <a:t>833.2t</a:t>
            </a:r>
          </a:p>
          <a:p>
            <a:pPr>
              <a:defRPr/>
            </a:pPr>
            <a:r>
              <a:rPr lang="ko-KR" altLang="en-US" sz="2500"/>
              <a:t>석탄 </a:t>
            </a:r>
            <a:r>
              <a:rPr lang="en-US" altLang="ko-KR" sz="2500"/>
              <a:t>184.5t</a:t>
            </a:r>
          </a:p>
          <a:p>
            <a:pPr>
              <a:defRPr/>
            </a:pPr>
            <a:r>
              <a:rPr lang="ko-KR" altLang="en-US" sz="2500"/>
              <a:t>철강  </a:t>
            </a:r>
            <a:r>
              <a:rPr lang="en-US" altLang="ko-KR" sz="2500"/>
              <a:t>71.3t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033599" y="3469741"/>
            <a:ext cx="1807558" cy="1995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500" b="1"/>
              <a:t>일본</a:t>
            </a:r>
          </a:p>
          <a:p>
            <a:pPr>
              <a:defRPr/>
            </a:pPr>
            <a:endParaRPr lang="ko-KR" altLang="en-US" sz="2500" b="1"/>
          </a:p>
          <a:p>
            <a:pPr>
              <a:defRPr/>
            </a:pPr>
            <a:r>
              <a:rPr lang="ko-KR" altLang="en-US" sz="2500"/>
              <a:t>석유    </a:t>
            </a:r>
            <a:r>
              <a:rPr lang="en-US" altLang="ko-KR" sz="2500"/>
              <a:t>5.2t</a:t>
            </a:r>
          </a:p>
          <a:p>
            <a:pPr>
              <a:defRPr/>
            </a:pPr>
            <a:r>
              <a:rPr lang="ko-KR" altLang="en-US" sz="2500"/>
              <a:t>석탄 </a:t>
            </a:r>
            <a:r>
              <a:rPr lang="en-US" altLang="ko-KR" sz="2500"/>
              <a:t>184.5t</a:t>
            </a:r>
          </a:p>
          <a:p>
            <a:pPr>
              <a:defRPr/>
            </a:pPr>
            <a:r>
              <a:rPr lang="ko-KR" altLang="en-US" sz="2500"/>
              <a:t>철강     </a:t>
            </a:r>
            <a:r>
              <a:rPr lang="en-US" altLang="ko-KR" sz="2500"/>
              <a:t>21t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ko-KR" altLang="en-US" sz="4000" i="1" kern="0">
                <a:solidFill>
                  <a:prstClr val="white"/>
                </a:solidFill>
              </a:rPr>
              <a:t>태평양전쟁 당시 일본 유조선 손실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1461" y="1204104"/>
            <a:ext cx="7995607" cy="533040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495220" y="2430060"/>
            <a:ext cx="3502471" cy="998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000" b="1"/>
              <a:t>70%</a:t>
            </a:r>
            <a:r>
              <a:rPr lang="ko-KR" altLang="en-US" sz="3000" b="1"/>
              <a:t> 이상 </a:t>
            </a:r>
          </a:p>
          <a:p>
            <a:pPr>
              <a:defRPr/>
            </a:pPr>
            <a:r>
              <a:rPr lang="ko-KR" altLang="en-US" sz="3000" b="1"/>
              <a:t>석유 운송능력 상실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92165" y="4492203"/>
            <a:ext cx="3372176" cy="100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000" b="1"/>
              <a:t>석유부족으로 인한</a:t>
            </a:r>
          </a:p>
          <a:p>
            <a:pPr>
              <a:defRPr/>
            </a:pPr>
            <a:r>
              <a:rPr lang="ko-KR" altLang="en-US" sz="3000" b="1"/>
              <a:t>전쟁수행능력 저하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ko-KR" altLang="en-US" sz="4000" i="1" kern="0">
                <a:solidFill>
                  <a:prstClr val="white"/>
                </a:solidFill>
              </a:rPr>
              <a:t>일본의 석유공급 실패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5274" y="1448877"/>
            <a:ext cx="8284954" cy="497097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8691867" y="2181045"/>
            <a:ext cx="3505849" cy="328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000" b="1"/>
              <a:t>동인도를 점령하여</a:t>
            </a:r>
          </a:p>
          <a:p>
            <a:pPr>
              <a:defRPr/>
            </a:pPr>
            <a:r>
              <a:rPr lang="ko-KR" altLang="en-US" sz="3000" b="1"/>
              <a:t>필요한 석유를</a:t>
            </a:r>
          </a:p>
          <a:p>
            <a:pPr>
              <a:defRPr/>
            </a:pPr>
            <a:r>
              <a:rPr lang="ko-KR" altLang="en-US" sz="3000" b="1"/>
              <a:t>확보 하는데</a:t>
            </a:r>
          </a:p>
          <a:p>
            <a:pPr>
              <a:defRPr/>
            </a:pPr>
            <a:r>
              <a:rPr lang="ko-KR" altLang="en-US" sz="3000" b="1"/>
              <a:t>성공 했으나</a:t>
            </a:r>
          </a:p>
          <a:p>
            <a:pPr>
              <a:defRPr/>
            </a:pPr>
            <a:r>
              <a:rPr lang="ko-KR" altLang="en-US" sz="3000" b="1"/>
              <a:t>수송선이 미해군의</a:t>
            </a:r>
          </a:p>
          <a:p>
            <a:pPr>
              <a:defRPr/>
            </a:pPr>
            <a:r>
              <a:rPr lang="ko-KR" altLang="en-US" sz="3000" b="1"/>
              <a:t>공격을 받아</a:t>
            </a:r>
          </a:p>
          <a:p>
            <a:pPr>
              <a:defRPr/>
            </a:pPr>
            <a:r>
              <a:rPr lang="ko-KR" altLang="en-US" sz="3000" b="1"/>
              <a:t>계획에 차질이 생김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ko-KR" altLang="en-US" sz="4000" i="1" kern="0">
                <a:solidFill>
                  <a:prstClr val="white"/>
                </a:solidFill>
              </a:rPr>
              <a:t>일본의 석유공급 실패 후</a:t>
            </a: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0130" y="1009111"/>
            <a:ext cx="5016560" cy="4655830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1046132"/>
            <a:ext cx="5112232" cy="459356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612060" y="5918079"/>
            <a:ext cx="1270205" cy="871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 sz="3000" b="1"/>
          </a:p>
        </p:txBody>
      </p:sp>
      <p:sp>
        <p:nvSpPr>
          <p:cNvPr id="51" name="TextBox 50"/>
          <p:cNvSpPr txBox="1"/>
          <p:nvPr/>
        </p:nvSpPr>
        <p:spPr>
          <a:xfrm>
            <a:off x="1835107" y="5495744"/>
            <a:ext cx="8524283" cy="115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500" b="1"/>
              <a:t>일본의 석유 공급 계획이 틀어지자 </a:t>
            </a:r>
          </a:p>
          <a:p>
            <a:pPr>
              <a:defRPr/>
            </a:pPr>
            <a:r>
              <a:rPr lang="ko-KR" altLang="en-US" sz="3500" b="1"/>
              <a:t>처참한 석유 생산의 결과로 이어지게 된다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en-US" altLang="ko-KR" sz="4000" i="1" kern="0">
                <a:solidFill>
                  <a:prstClr val="white"/>
                </a:solidFill>
              </a:rPr>
              <a:t>2</a:t>
            </a:r>
            <a:r>
              <a:rPr lang="ko-KR" altLang="en-US" sz="4000" i="1" kern="0">
                <a:solidFill>
                  <a:prstClr val="white"/>
                </a:solidFill>
              </a:rPr>
              <a:t>차세계대전에서 사용 된 일본</a:t>
            </a:r>
            <a:r>
              <a:rPr lang="en-US" altLang="ko-KR" sz="4000" i="1" kern="0">
                <a:solidFill>
                  <a:prstClr val="white"/>
                </a:solidFill>
              </a:rPr>
              <a:t>97</a:t>
            </a:r>
            <a:r>
              <a:rPr lang="ko-KR" altLang="en-US" sz="4000" i="1" kern="0">
                <a:solidFill>
                  <a:prstClr val="white"/>
                </a:solidFill>
              </a:rPr>
              <a:t>식 </a:t>
            </a:r>
            <a:r>
              <a:rPr lang="en-US" altLang="ko-KR" sz="4000" i="1" kern="0">
                <a:solidFill>
                  <a:prstClr val="white"/>
                </a:solidFill>
              </a:rPr>
              <a:t>‘</a:t>
            </a:r>
            <a:r>
              <a:rPr lang="ko-KR" altLang="en-US" sz="4000" i="1" kern="0">
                <a:solidFill>
                  <a:prstClr val="white"/>
                </a:solidFill>
              </a:rPr>
              <a:t>치하</a:t>
            </a:r>
            <a:r>
              <a:rPr lang="en-US" altLang="ko-KR" sz="4000" i="1" kern="0">
                <a:solidFill>
                  <a:prstClr val="white"/>
                </a:solidFill>
              </a:rPr>
              <a:t>’</a:t>
            </a:r>
            <a:r>
              <a:rPr lang="ko-KR" altLang="en-US" sz="4000" i="1" kern="0">
                <a:solidFill>
                  <a:prstClr val="white"/>
                </a:solidFill>
              </a:rPr>
              <a:t> 전차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5698" y="1260626"/>
            <a:ext cx="5555052" cy="3956097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00750" y="1294771"/>
            <a:ext cx="5857616" cy="3907029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1250021"/>
            <a:ext cx="5886270" cy="392663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347570" y="5396900"/>
            <a:ext cx="7687719" cy="5447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000" b="1"/>
              <a:t>도쿄 미쓰비시 전차공장에서 생산이 되었다</a:t>
            </a:r>
            <a:r>
              <a:rPr lang="en-US" altLang="ko-KR" sz="3000" b="1"/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8046" y="6092225"/>
            <a:ext cx="11764419" cy="54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000" b="1"/>
              <a:t>중국 전선에서는 고평가 되었지만 </a:t>
            </a:r>
            <a:r>
              <a:rPr lang="en-US" altLang="ko-KR" sz="3000" b="1"/>
              <a:t>2</a:t>
            </a:r>
            <a:r>
              <a:rPr lang="ko-KR" altLang="en-US" sz="3000" b="1"/>
              <a:t>차 대전 당시에는 활약하지 못함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5400" kern="0" dirty="0" smtClean="0">
                <a:solidFill>
                  <a:prstClr val="white"/>
                </a:solidFill>
                <a:ea typeface="FB둥근붓POPL" pitchFamily="18" charset="-127"/>
              </a:rPr>
              <a:t>목차</a:t>
            </a:r>
            <a:endParaRPr lang="ko-KR" altLang="en-US" sz="5400" kern="0" dirty="0">
              <a:solidFill>
                <a:prstClr val="white"/>
              </a:solidFill>
              <a:ea typeface="FB둥근붓POPL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1246" y="4041095"/>
            <a:ext cx="2711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>
                    <a:lumMod val="65000"/>
                  </a:prstClr>
                </a:solidFill>
                <a:latin typeface="08서울남산체 EB" pitchFamily="18" charset="-127"/>
                <a:ea typeface="08서울남산체 EB" pitchFamily="18" charset="-127"/>
                <a:cs typeface="Aharoni" panose="02010803020104030203" pitchFamily="2" charset="-79"/>
              </a:rPr>
              <a:t>쇼와 공황과 농업공황</a:t>
            </a:r>
            <a:endParaRPr lang="en-US" altLang="ko-KR" sz="2000" dirty="0" smtClean="0">
              <a:solidFill>
                <a:prstClr val="white">
                  <a:lumMod val="65000"/>
                </a:prstClr>
              </a:solidFill>
              <a:latin typeface="08서울남산체 EB" pitchFamily="18" charset="-127"/>
              <a:ea typeface="08서울남산체 EB" pitchFamily="18" charset="-127"/>
              <a:cs typeface="Aharoni" panose="02010803020104030203" pitchFamily="2" charset="-79"/>
            </a:endParaRPr>
          </a:p>
        </p:txBody>
      </p:sp>
      <p:grpSp>
        <p:nvGrpSpPr>
          <p:cNvPr id="2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xmlns="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xmlns="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xmlns="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>
            <a:off x="3165057" y="3018769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solidFill>
                  <a:prstClr val="white"/>
                </a:solidFill>
                <a:ea typeface="FB둥근붓POPL" pitchFamily="18" charset="-127"/>
              </a:rPr>
              <a:t>1</a:t>
            </a:r>
            <a:endParaRPr lang="ko-KR" altLang="en-US" sz="4800" dirty="0">
              <a:solidFill>
                <a:prstClr val="white"/>
              </a:solidFill>
              <a:ea typeface="FB둥근붓POPL" pitchFamily="18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121338" y="29431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solidFill>
                  <a:prstClr val="white"/>
                </a:solidFill>
              </a:rPr>
              <a:t>3</a:t>
            </a:r>
            <a:endParaRPr lang="ko-KR" altLang="en-US" sz="4800" dirty="0">
              <a:solidFill>
                <a:prstClr val="white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657279" y="2956721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solidFill>
                  <a:prstClr val="white"/>
                </a:solidFill>
              </a:rPr>
              <a:t>2</a:t>
            </a:r>
            <a:endParaRPr lang="ko-KR" altLang="en-US" sz="48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3468" y="4041095"/>
            <a:ext cx="2711356" cy="50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>
                    <a:lumMod val="65000"/>
                  </a:prstClr>
                </a:solidFill>
                <a:latin typeface="08서울남산체 EB" pitchFamily="18" charset="-127"/>
                <a:ea typeface="08서울남산체 EB" pitchFamily="18" charset="-127"/>
                <a:cs typeface="Aharoni" panose="02010803020104030203" pitchFamily="2" charset="-79"/>
              </a:rPr>
              <a:t>농업공황의 개요</a:t>
            </a:r>
            <a:endParaRPr lang="en-US" altLang="ko-KR" sz="2000" dirty="0" smtClean="0">
              <a:solidFill>
                <a:prstClr val="white">
                  <a:lumMod val="65000"/>
                </a:prstClr>
              </a:solidFill>
              <a:latin typeface="08서울남산체 EB" pitchFamily="18" charset="-127"/>
              <a:ea typeface="08서울남산체 EB" pitchFamily="18" charset="-127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7527" y="4029311"/>
            <a:ext cx="2711356" cy="50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prstClr val="white">
                    <a:lumMod val="65000"/>
                  </a:prstClr>
                </a:solidFill>
                <a:latin typeface="08서울남산체 EB" pitchFamily="18" charset="-127"/>
                <a:ea typeface="08서울남산체 EB" pitchFamily="18" charset="-127"/>
                <a:cs typeface="Aharoni" panose="02010803020104030203" pitchFamily="2" charset="-79"/>
              </a:rPr>
              <a:t>농업공황의 대책</a:t>
            </a:r>
            <a:endParaRPr lang="en-US" altLang="ko-KR" sz="2000" dirty="0" smtClean="0">
              <a:solidFill>
                <a:prstClr val="white">
                  <a:lumMod val="65000"/>
                </a:prstClr>
              </a:solidFill>
              <a:latin typeface="08서울남산체 EB" pitchFamily="18" charset="-127"/>
              <a:ea typeface="08서울남산체 EB" pitchFamily="18" charset="-127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47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7" grpId="0" animBg="1"/>
      <p:bldP spid="28" grpId="0" animBg="1"/>
      <p:bldP spid="29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ko-KR" altLang="en-US" sz="4000" i="1" kern="0">
                <a:solidFill>
                  <a:prstClr val="white"/>
                </a:solidFill>
              </a:rPr>
              <a:t>동영상 시청</a:t>
            </a:r>
          </a:p>
        </p:txBody>
      </p:sp>
      <p:pic>
        <p:nvPicPr>
          <p:cNvPr id="48" name="dpTLAAT_jnA">
            <a:hlinkClick r:id="" action="ppaction://media"/>
          </p:cNvPr>
          <p:cNvPicPr>
            <a:picLocks noRot="1" noChangeAspect="1"/>
          </p:cNvPicPr>
          <p:nvPr>
            <a:videoFile r:link="rId1">
              <a:extLst>
                <a:ext uri="902D6385-CB7F-49a9-B0FC-64C1F869F237">
                  <hp:hncflashPr xmlns:hp="http://schemas.haansoft.com/office/presentation/8.0" xmlns:dsp="http://schemas.microsoft.com/office/drawing/2008/diagram" xmlns:dgm="http://schemas.openxmlformats.org/drawingml/2006/diagram" xmlns:c="http://schemas.openxmlformats.org/drawingml/2006/chart" xmlns="" scaleMode="0"/>
                </a:ext>
              </a:extLst>
            </a:videoFile>
          </p:nvPr>
        </p:nvPicPr>
        <p:blipFill rotWithShape="1">
          <a:blip r:embed="rId3"/>
          <a:stretch>
            <a:fillRect/>
          </a:stretch>
        </p:blipFill>
        <p:spPr>
          <a:xfrm>
            <a:off x="2965330" y="1516811"/>
            <a:ext cx="6261339" cy="4696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lang="ko-KR" altLang="en-US" sz="2000" i="1" kern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27807" y="2829108"/>
            <a:ext cx="6540983" cy="1612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0000"/>
              <a:t>감사합니다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4672818-F40B-4F1C-A145-92C0DBF988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쇼와 전기 시대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타국과의 경제 교류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5E39B866-B9E4-4BFC-89F9-129CC7F06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21501710 </a:t>
            </a:r>
            <a:r>
              <a:rPr lang="ko-KR" altLang="en-US" dirty="0"/>
              <a:t>일본어 일본학과 이 </a:t>
            </a:r>
            <a:r>
              <a:rPr lang="en-US" altLang="ko-KR" dirty="0" smtClean="0"/>
              <a:t>*</a:t>
            </a:r>
            <a:r>
              <a:rPr lang="ko-KR" altLang="en-US" dirty="0" err="1" smtClean="0"/>
              <a:t>엽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4762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0FF3C50-DCD8-4BD9-A568-F79D97E8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쇼와 전기시대 타국과의 경제 교류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4F2C3020-B179-4329-9F64-C3A1F071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쇼와 전기시대 몰락한 일본 경제의 원인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조선에 대한 일본의 경제적 수탈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경제 대공황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세계대전의 일본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 이후의 일본 경제</a:t>
            </a:r>
          </a:p>
        </p:txBody>
      </p:sp>
    </p:spTree>
    <p:extLst>
      <p:ext uri="{BB962C8B-B14F-4D97-AF65-F5344CB8AC3E}">
        <p14:creationId xmlns="" xmlns:p14="http://schemas.microsoft.com/office/powerpoint/2010/main" val="1155653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91462EC-9C56-4F16-B772-16974C05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쇼와 전기시대 몰락한 일본 경제의 원인</a:t>
            </a:r>
            <a:endParaRPr lang="en-US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41E1A4B3-8DE0-4755-B900-8F72D03F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  <a:p>
            <a:r>
              <a:rPr lang="ko-KR" altLang="en-US" dirty="0"/>
              <a:t>제 </a:t>
            </a:r>
            <a:r>
              <a:rPr lang="en-US" altLang="ko-KR" dirty="0"/>
              <a:t>1</a:t>
            </a:r>
            <a:r>
              <a:rPr lang="ko-KR" altLang="en-US" dirty="0"/>
              <a:t>차 세계대전때 일시적으로 유럽 상품을 대신하여 면직물 수출과 세계적 선박의 부족으로 해운업</a:t>
            </a:r>
            <a:r>
              <a:rPr lang="en-US" altLang="ko-KR" dirty="0"/>
              <a:t>, </a:t>
            </a:r>
            <a:r>
              <a:rPr lang="ko-KR" altLang="en-US" dirty="0"/>
              <a:t>조선업 호황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그러나 제</a:t>
            </a:r>
            <a:r>
              <a:rPr lang="en-US" altLang="ko-KR" dirty="0"/>
              <a:t>1</a:t>
            </a:r>
            <a:r>
              <a:rPr lang="ko-KR" altLang="en-US" dirty="0"/>
              <a:t>차 세계대전 종결 이후 유럽의 생산력 회복에 따른 일본의 해외 시장 축소와 주가 폭락</a:t>
            </a:r>
            <a:endParaRPr lang="en-US" altLang="ko-KR" dirty="0"/>
          </a:p>
        </p:txBody>
      </p:sp>
    </p:spTree>
    <p:extLst>
      <p:ext uri="{BB962C8B-B14F-4D97-AF65-F5344CB8AC3E}">
        <p14:creationId xmlns="" xmlns:p14="http://schemas.microsoft.com/office/powerpoint/2010/main" val="2728713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6967283-EB19-48BB-9CCB-6FDCBD4B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쇼와 전기시대 몰락한 일본 경제의 원인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085D6A-61FC-4788-A047-5B36C38D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1923</a:t>
            </a:r>
            <a:r>
              <a:rPr lang="ko-KR" altLang="en-US" dirty="0"/>
              <a:t>년에 일어난 관동대지진으로 인하여 안 좋던 경제 상황이 완전히 몰락하게 됨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193B2C05-2877-4FF4-AA35-845CC4064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80" y="2587625"/>
            <a:ext cx="4286250" cy="3724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9945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E68CB7A-B596-41FE-83B7-1382289A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조선에 대한 일본의 경제적 수탈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A978AD8-2561-4313-9287-CF40BD845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1920</a:t>
            </a:r>
            <a:r>
              <a:rPr lang="ko-KR" altLang="en-US" dirty="0"/>
              <a:t>년대 일본의 농업 인구가 줄어들자</a:t>
            </a:r>
            <a:r>
              <a:rPr lang="en-US" altLang="ko-KR" dirty="0"/>
              <a:t>, </a:t>
            </a:r>
            <a:r>
              <a:rPr lang="ko-KR" altLang="en-US" dirty="0"/>
              <a:t>쌀값 폭등을 막기 위해 조선에서 쌀을 수탈하는 산미 증식 계획 수립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E013EC8D-7180-46C5-8BBD-4B62522F9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5" y="3054295"/>
            <a:ext cx="5804263" cy="3617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116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8F154B4-7A97-494C-985C-27499F31C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조선에 대한 일본의 경제적 수탈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FCA8CD1C-DAE7-4E38-8554-08D68885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1930</a:t>
            </a:r>
            <a:r>
              <a:rPr lang="ko-KR" altLang="en-US" dirty="0"/>
              <a:t>년대에 심각해진 경제 공황을 해결하기 위해 조선의 북쪽에 양을 키우고</a:t>
            </a:r>
            <a:r>
              <a:rPr lang="en-US" altLang="ko-KR" dirty="0"/>
              <a:t>, </a:t>
            </a:r>
            <a:r>
              <a:rPr lang="ko-KR" altLang="en-US" dirty="0"/>
              <a:t>남쪽에 면을 생산하는 </a:t>
            </a:r>
            <a:r>
              <a:rPr lang="ko-KR" altLang="en-US" dirty="0" err="1"/>
              <a:t>남면북양</a:t>
            </a:r>
            <a:r>
              <a:rPr lang="ko-KR" altLang="en-US" dirty="0"/>
              <a:t> 정책 실시</a:t>
            </a:r>
          </a:p>
        </p:txBody>
      </p:sp>
      <p:pic>
        <p:nvPicPr>
          <p:cNvPr id="8" name="삼일절 앞두고 일제 경제수탈 영상 첫 공개 - YTN">
            <a:hlinkClick r:id="" action="ppaction://media"/>
            <a:extLst>
              <a:ext uri="{FF2B5EF4-FFF2-40B4-BE49-F238E27FC236}">
                <a16:creationId xmlns="" xmlns:a16="http://schemas.microsoft.com/office/drawing/2014/main" id="{2733C9A7-26B2-4181-B91D-F8636BF6114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70069" y="2821442"/>
            <a:ext cx="5965371" cy="3355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45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F855629-1BC9-4FB7-BD56-78902DDC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조선에 대한 일본의 경제적 수탈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C90EE690-E391-47F4-9D63-77872C1F6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한반도 북쪽의 풍부한 지하 자원을 이용하여 생산 확대를 하기 위해 북측에는 중화학 공업</a:t>
            </a:r>
            <a:r>
              <a:rPr lang="en-US" altLang="ko-KR" dirty="0"/>
              <a:t>, </a:t>
            </a:r>
            <a:r>
              <a:rPr lang="ko-KR" altLang="en-US" dirty="0"/>
              <a:t>남쪽에는 경공업을 중점으로 재편하는 병참기지화 정책 추진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C1A971EA-1AA5-4DCE-AA7B-A3C718730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38" y="2731592"/>
            <a:ext cx="5444030" cy="3580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3531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CE9F034-48A9-4FF0-862D-AAEDDB1D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경제 대공황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CE8350E3-96C4-4915-9168-58562075F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세계를 사상 최악의 경제 공황으로 몰아 넣은 </a:t>
            </a:r>
            <a:r>
              <a:rPr lang="en-US" altLang="ko-KR" dirty="0"/>
              <a:t>1929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 뉴욕 월가에서 주식의 대폭락 발생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BBB3C174-F401-4ACC-85CF-15EBE8423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82" y="2663558"/>
            <a:ext cx="4833258" cy="3829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855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193040" y="1630680"/>
            <a:ext cx="11805920" cy="14630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dirty="0" smtClean="0"/>
          </a:p>
          <a:p>
            <a:pPr algn="ctr"/>
            <a:r>
              <a:rPr lang="ko-KR" altLang="en-US" sz="2000" dirty="0" smtClean="0"/>
              <a:t>불과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년간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억 </a:t>
            </a:r>
            <a:r>
              <a:rPr lang="en-US" altLang="ko-KR" sz="2000" dirty="0" smtClean="0"/>
              <a:t>3000</a:t>
            </a:r>
            <a:r>
              <a:rPr lang="ko-KR" altLang="en-US" sz="2000" dirty="0" smtClean="0"/>
              <a:t>만의 금이 유출되면서 일본 경제가 심각한 공황상태에 빠진 것</a:t>
            </a:r>
            <a:r>
              <a:rPr lang="en-US" altLang="ko-KR" dirty="0" smtClean="0"/>
              <a:t>.</a:t>
            </a:r>
          </a:p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  <a:ea typeface="FB둥근붓POPL" pitchFamily="18" charset="-127"/>
              </a:rPr>
              <a:t>쇼와 공황과 농업공황</a:t>
            </a:r>
            <a:endParaRPr lang="ko-KR" altLang="en-US" sz="4800" kern="0" dirty="0">
              <a:solidFill>
                <a:prstClr val="white"/>
              </a:solidFill>
              <a:ea typeface="FB둥근붓POPL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93040" y="1341120"/>
            <a:ext cx="2651760" cy="680720"/>
          </a:xfrm>
          <a:prstGeom prst="roundRect">
            <a:avLst>
              <a:gd name="adj" fmla="val 19820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쇼와 공황</a:t>
            </a:r>
            <a:r>
              <a:rPr lang="en-US" altLang="ko-KR" dirty="0" smtClean="0"/>
              <a:t>(</a:t>
            </a:r>
            <a:r>
              <a:rPr lang="ko-KR" altLang="en-US" dirty="0" smtClean="0"/>
              <a:t>昭和恐慌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93040" y="3652520"/>
            <a:ext cx="7152640" cy="294640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000" dirty="0"/>
              <a:t>1930</a:t>
            </a:r>
            <a:r>
              <a:rPr lang="ko-KR" altLang="en-US" sz="2000" dirty="0"/>
              <a:t>년</a:t>
            </a:r>
            <a:r>
              <a:rPr lang="en-US" altLang="ko-KR" sz="2000" dirty="0"/>
              <a:t>(</a:t>
            </a:r>
            <a:r>
              <a:rPr lang="ko-KR" altLang="en-US" sz="2000" dirty="0"/>
              <a:t>쇼와 </a:t>
            </a:r>
            <a:r>
              <a:rPr lang="en-US" altLang="ko-KR" sz="2000" dirty="0"/>
              <a:t>5</a:t>
            </a:r>
            <a:r>
              <a:rPr lang="ko-KR" altLang="en-US" sz="2000" dirty="0"/>
              <a:t>년</a:t>
            </a:r>
            <a:r>
              <a:rPr lang="en-US" altLang="ko-KR" sz="2000" dirty="0"/>
              <a:t>)</a:t>
            </a:r>
            <a:r>
              <a:rPr lang="ko-KR" altLang="en-US" sz="2000" dirty="0"/>
              <a:t>부터 </a:t>
            </a:r>
            <a:r>
              <a:rPr lang="en-US" altLang="ko-KR" sz="2000" dirty="0"/>
              <a:t>1931</a:t>
            </a:r>
            <a:r>
              <a:rPr lang="ko-KR" altLang="en-US" sz="2000" dirty="0"/>
              <a:t>년</a:t>
            </a:r>
            <a:r>
              <a:rPr lang="en-US" altLang="ko-KR" sz="2000" dirty="0"/>
              <a:t>(</a:t>
            </a:r>
            <a:r>
              <a:rPr lang="ko-KR" altLang="en-US" sz="2000" dirty="0"/>
              <a:t>쇼와 </a:t>
            </a:r>
            <a:r>
              <a:rPr lang="en-US" altLang="ko-KR" sz="2000" dirty="0"/>
              <a:t>6</a:t>
            </a:r>
            <a:r>
              <a:rPr lang="ko-KR" altLang="en-US" sz="2000" dirty="0"/>
              <a:t>년</a:t>
            </a:r>
            <a:r>
              <a:rPr lang="en-US" altLang="ko-KR" sz="2000" dirty="0"/>
              <a:t>)</a:t>
            </a:r>
            <a:r>
              <a:rPr lang="ko-KR" altLang="en-US" sz="2000" dirty="0"/>
              <a:t>까지 </a:t>
            </a:r>
            <a:r>
              <a:rPr lang="ko-KR" altLang="en-US" sz="2000" dirty="0" smtClean="0"/>
              <a:t>심각했던 </a:t>
            </a:r>
            <a:endParaRPr lang="en-US" altLang="ko-KR" sz="2000" dirty="0" smtClean="0"/>
          </a:p>
          <a:p>
            <a:r>
              <a:rPr lang="ko-KR" altLang="en-US" sz="2000" dirty="0" smtClean="0"/>
              <a:t>불황</a:t>
            </a:r>
            <a:r>
              <a:rPr lang="en-US" altLang="ko-KR" sz="2000" dirty="0"/>
              <a:t>(</a:t>
            </a:r>
            <a:r>
              <a:rPr lang="ko-KR" altLang="en-US" sz="2000" dirty="0"/>
              <a:t>쇼와 공황</a:t>
            </a:r>
            <a:r>
              <a:rPr lang="en-US" altLang="ko-KR" sz="2000" dirty="0"/>
              <a:t>)</a:t>
            </a:r>
            <a:r>
              <a:rPr lang="ko-KR" altLang="en-US" sz="2000" dirty="0"/>
              <a:t>의 농업 및 농촌에서의 </a:t>
            </a:r>
            <a:r>
              <a:rPr lang="ko-KR" altLang="en-US" sz="2000" dirty="0" smtClean="0"/>
              <a:t>전개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b="1" dirty="0" smtClean="0">
                <a:solidFill>
                  <a:srgbClr val="FF0000"/>
                </a:solidFill>
              </a:rPr>
              <a:t>단지 </a:t>
            </a:r>
            <a:r>
              <a:rPr lang="ko-KR" altLang="en-US" sz="2000" b="1" dirty="0">
                <a:solidFill>
                  <a:srgbClr val="FF0000"/>
                </a:solidFill>
              </a:rPr>
              <a:t>농업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공황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93040" y="3312160"/>
            <a:ext cx="3342640" cy="680720"/>
          </a:xfrm>
          <a:prstGeom prst="roundRect">
            <a:avLst>
              <a:gd name="adj" fmla="val 19820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쇼와 농업 공황</a:t>
            </a:r>
            <a:r>
              <a:rPr lang="en-US" altLang="ko-KR" dirty="0" smtClean="0"/>
              <a:t>(</a:t>
            </a:r>
            <a:r>
              <a:rPr lang="zh-TW" altLang="en-US" dirty="0" smtClean="0"/>
              <a:t>昭</a:t>
            </a:r>
            <a:r>
              <a:rPr lang="zh-TW" altLang="en-US" dirty="0"/>
              <a:t>和農業恐</a:t>
            </a:r>
            <a:r>
              <a:rPr lang="zh-TW" altLang="en-US" dirty="0" smtClean="0"/>
              <a:t>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70" y="3175000"/>
            <a:ext cx="247427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9241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8A5BA65-39DA-472A-AB19-093C841D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경제 대공황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77D8CC0-D707-4691-B5B7-63812EB25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경제적 공황은 수년간 계속되어 세계 공업 생산은 약 </a:t>
            </a:r>
            <a:r>
              <a:rPr lang="en-US" altLang="ko-KR" dirty="0"/>
              <a:t>40%</a:t>
            </a:r>
            <a:r>
              <a:rPr lang="ko-KR" altLang="en-US" dirty="0"/>
              <a:t>나 저하 되었고</a:t>
            </a:r>
            <a:r>
              <a:rPr lang="en-US" altLang="ko-KR" dirty="0"/>
              <a:t>, </a:t>
            </a:r>
            <a:r>
              <a:rPr lang="ko-KR" altLang="en-US" dirty="0"/>
              <a:t>이러한 피해는 고스란히 일본에게도 미치게 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FB355A67-D0AE-424C-9C4C-557D0AF73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44" y="2778125"/>
            <a:ext cx="4524375" cy="3533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6656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5D05D45-C501-4718-9623-A28C488A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경제 대공황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043D000-7CF0-4938-814D-95B4D064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이러한 피해를 막기 위해 </a:t>
            </a:r>
            <a:r>
              <a:rPr lang="en-US" altLang="ko-KR" dirty="0"/>
              <a:t>1929</a:t>
            </a:r>
            <a:r>
              <a:rPr lang="ko-KR" altLang="en-US" dirty="0"/>
              <a:t>년 입헌민정당의 </a:t>
            </a:r>
            <a:r>
              <a:rPr lang="ko-KR" altLang="en-US" dirty="0" err="1"/>
              <a:t>하마구치</a:t>
            </a:r>
            <a:r>
              <a:rPr lang="ko-KR" altLang="en-US" dirty="0"/>
              <a:t> 오사치 내각은 중지된 금 수출을 해지하는 정책을 내게 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E0833663-541E-4036-B069-7C2730738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25" y="2858517"/>
            <a:ext cx="2682240" cy="3453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207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3042964-6A25-4BDA-822D-0A8937365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경제 대공황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0160526-CA93-4A0C-BE90-19417EE5F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그러나 그의 생각과는 달리 금 해금 조치에 의하여 </a:t>
            </a:r>
            <a:r>
              <a:rPr lang="ko-KR" altLang="en-US" dirty="0" err="1"/>
              <a:t>유동화된</a:t>
            </a:r>
            <a:r>
              <a:rPr lang="ko-KR" altLang="en-US" dirty="0"/>
              <a:t> 환율은 요동치기 시작</a:t>
            </a:r>
            <a:r>
              <a:rPr lang="en-US" altLang="ko-KR" dirty="0"/>
              <a:t>, </a:t>
            </a:r>
            <a:r>
              <a:rPr lang="ko-KR" altLang="en-US" dirty="0"/>
              <a:t>주가와 물가의 폭락</a:t>
            </a:r>
            <a:r>
              <a:rPr lang="en-US" altLang="ko-KR" dirty="0"/>
              <a:t>, </a:t>
            </a:r>
            <a:r>
              <a:rPr lang="ko-KR" altLang="en-US" dirty="0"/>
              <a:t>실업자가 발생하게 되어 경제적 혼란이 더욱 야기 됨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A8FFCB08-55CF-46E3-9A7D-AECD5AEF8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3" y="2792184"/>
            <a:ext cx="3033486" cy="3867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255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7CE51DE-D5E8-4C22-ABE8-764A392E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5CF0B3B0-8919-4932-8BC5-0C1116F89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독일과 동맹국이었던 일본은 프랑스의 식민지인 인도차이나 반도를 점령하였으나</a:t>
            </a:r>
            <a:r>
              <a:rPr lang="en-US" altLang="ko-KR" dirty="0"/>
              <a:t>, </a:t>
            </a:r>
            <a:r>
              <a:rPr lang="ko-KR" altLang="en-US" dirty="0"/>
              <a:t>프랑스의 동맹국에 의해 석유 수입이 막혀 경제적 타격을 입게 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3E02D49E-2777-47F7-8972-A61192733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06" y="2876096"/>
            <a:ext cx="5146138" cy="3435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309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6EE1837-729E-4446-A7ED-D9F9BD6E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2993F7AC-AD0A-4EB8-B150-E2664410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석유 수입이 금지되자 경제적 타격을 입은 일본은 화가 나 </a:t>
            </a:r>
            <a:r>
              <a:rPr lang="en-US" altLang="ko-KR" dirty="0"/>
              <a:t>1941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하와이 진주만에 있는 미국의 해군 기지를 공격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7F85809F-9337-418F-B2B3-580753173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08" y="2784833"/>
            <a:ext cx="4878161" cy="3527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53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F7D5DD1-6EB2-4280-9A6E-F15AFD08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D3289589-6357-44C6-A9D0-9056D834F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그러나 </a:t>
            </a:r>
            <a:r>
              <a:rPr lang="en-US" altLang="ko-KR" dirty="0"/>
              <a:t>1945</a:t>
            </a:r>
            <a:r>
              <a:rPr lang="ko-KR" altLang="en-US" dirty="0"/>
              <a:t>년에 독일이 항복하였고</a:t>
            </a:r>
            <a:r>
              <a:rPr lang="en-US" altLang="ko-KR" dirty="0"/>
              <a:t>, </a:t>
            </a:r>
            <a:r>
              <a:rPr lang="ko-KR" altLang="en-US" dirty="0"/>
              <a:t>미국</a:t>
            </a:r>
            <a:r>
              <a:rPr lang="en-US" altLang="ko-KR" dirty="0"/>
              <a:t>, </a:t>
            </a:r>
            <a:r>
              <a:rPr lang="ko-KR" altLang="en-US" dirty="0"/>
              <a:t>영국</a:t>
            </a:r>
            <a:r>
              <a:rPr lang="en-US" altLang="ko-KR" dirty="0"/>
              <a:t>, </a:t>
            </a:r>
            <a:r>
              <a:rPr lang="ko-KR" altLang="en-US" dirty="0"/>
              <a:t>중국이 모여 일본의 군수 산업을 금지하고</a:t>
            </a:r>
            <a:r>
              <a:rPr lang="en-US" altLang="ko-KR" dirty="0"/>
              <a:t>, </a:t>
            </a:r>
            <a:r>
              <a:rPr lang="ko-KR" altLang="en-US" dirty="0"/>
              <a:t>식민지를 해방하라는 포츠담 회담을 가지게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06DF6AAB-1216-4508-B0FB-80CCB20AD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2" y="2839455"/>
            <a:ext cx="4607529" cy="3653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8774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4F6EE98-F6A5-4E60-B76F-06573F62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세계대전의 일본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89E4C40A-240D-40F3-BD0C-4A18430AF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그러나 이를 거절한 일본은 </a:t>
            </a:r>
            <a:r>
              <a:rPr lang="en-US" altLang="ko-KR" dirty="0"/>
              <a:t>1945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히로시마</a:t>
            </a:r>
            <a:r>
              <a:rPr lang="en-US" altLang="ko-KR" dirty="0"/>
              <a:t>,</a:t>
            </a:r>
            <a:r>
              <a:rPr lang="ko-KR" altLang="en-US" dirty="0"/>
              <a:t> 나가사키에 원자폭탄을 맞고 경제가 완전히 몰락하게 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856754DD-D317-48A1-825C-000DD472D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58" y="2695986"/>
            <a:ext cx="3055883" cy="3796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7334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AC5C70C-569E-4E6F-9EDF-DC3961553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이후 일본은 본인의 잘못을 인정하고 관세장벽과 수출입제한을 철폐</a:t>
            </a:r>
            <a:r>
              <a:rPr lang="en-US" altLang="ko-KR" dirty="0"/>
              <a:t>, </a:t>
            </a:r>
            <a:r>
              <a:rPr lang="ko-KR" altLang="en-US" dirty="0"/>
              <a:t>국제무역과 물자교류를 증진시키기 위해 제네바에서 </a:t>
            </a:r>
            <a:r>
              <a:rPr lang="en-US" altLang="ko-KR" dirty="0"/>
              <a:t>GATT(</a:t>
            </a:r>
            <a:r>
              <a:rPr lang="ko-KR" altLang="en-US" dirty="0"/>
              <a:t>관세 및 무역에 관한 일반협정</a:t>
            </a:r>
            <a:r>
              <a:rPr lang="en-US" altLang="ko-KR" dirty="0"/>
              <a:t>)</a:t>
            </a:r>
            <a:r>
              <a:rPr lang="ko-KR" altLang="en-US" dirty="0"/>
              <a:t>를 발족하게 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제목 4">
            <a:extLst>
              <a:ext uri="{FF2B5EF4-FFF2-40B4-BE49-F238E27FC236}">
                <a16:creationId xmlns="" xmlns:a16="http://schemas.microsoft.com/office/drawing/2014/main" id="{C1DCDF79-C8E8-46A0-AFCA-81FA4F11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세계대전 이후의 일본 경제</a:t>
            </a:r>
          </a:p>
        </p:txBody>
      </p:sp>
    </p:spTree>
    <p:extLst>
      <p:ext uri="{BB962C8B-B14F-4D97-AF65-F5344CB8AC3E}">
        <p14:creationId xmlns="" xmlns:p14="http://schemas.microsoft.com/office/powerpoint/2010/main" val="992801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38D8F62-D2EB-4CE9-B917-2F1F29AE29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끝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F535927E-6EB0-4086-BCA6-8689FA88D6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sz="8800" dirty="0"/>
              <a:t>감사합니다</a:t>
            </a:r>
          </a:p>
        </p:txBody>
      </p:sp>
    </p:spTree>
    <p:extLst>
      <p:ext uri="{BB962C8B-B14F-4D97-AF65-F5344CB8AC3E}">
        <p14:creationId xmlns="" xmlns:p14="http://schemas.microsoft.com/office/powerpoint/2010/main" val="3231568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351445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2000" b="1" i="1" kern="0" dirty="0" smtClean="0">
                <a:solidFill>
                  <a:prstClr val="white"/>
                </a:solidFill>
              </a:rPr>
              <a:t>일본 정치와 경제</a:t>
            </a:r>
            <a:endParaRPr lang="en-US" altLang="ko-KR" sz="2000" b="1" i="1" kern="0" dirty="0" smtClean="0">
              <a:solidFill>
                <a:prstClr val="white"/>
              </a:solidFill>
            </a:endParaRPr>
          </a:p>
          <a:p>
            <a:pPr algn="ctr" latinLnBrk="0">
              <a:defRPr/>
            </a:pPr>
            <a:r>
              <a:rPr lang="ko-KR" altLang="en-US" sz="2000" b="1" i="1" kern="0" dirty="0" err="1" smtClean="0">
                <a:solidFill>
                  <a:prstClr val="white"/>
                </a:solidFill>
              </a:rPr>
              <a:t>쇼와시대</a:t>
            </a:r>
            <a:r>
              <a:rPr lang="ko-KR" altLang="en-US" sz="2000" b="1" i="1" kern="0" dirty="0" smtClean="0">
                <a:solidFill>
                  <a:prstClr val="white"/>
                </a:solidFill>
              </a:rPr>
              <a:t> 전기의 경제</a:t>
            </a:r>
            <a:endParaRPr lang="en-US" altLang="ko-KR" sz="28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1100" kern="0" dirty="0" smtClean="0">
                <a:solidFill>
                  <a:prstClr val="white"/>
                </a:solidFill>
              </a:rPr>
              <a:t>21*0*88* </a:t>
            </a:r>
            <a:r>
              <a:rPr lang="ko-KR" altLang="en-US" sz="1100" kern="0" dirty="0" smtClean="0">
                <a:solidFill>
                  <a:prstClr val="white"/>
                </a:solidFill>
              </a:rPr>
              <a:t>곽</a:t>
            </a:r>
            <a:r>
              <a:rPr lang="en-US" altLang="ko-KR" sz="1100" kern="0" dirty="0" smtClean="0">
                <a:solidFill>
                  <a:prstClr val="white"/>
                </a:solidFill>
              </a:rPr>
              <a:t>*</a:t>
            </a:r>
            <a:r>
              <a:rPr lang="ko-KR" altLang="en-US" sz="1100" kern="0" dirty="0" smtClean="0">
                <a:solidFill>
                  <a:prstClr val="white"/>
                </a:solidFill>
              </a:rPr>
              <a:t>호</a:t>
            </a:r>
            <a:endParaRPr lang="ko-KR" altLang="en-US" sz="1100" kern="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39341" y="4033385"/>
            <a:ext cx="2614446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물자 </a:t>
            </a:r>
            <a:r>
              <a:rPr lang="ko-KR" altLang="en-US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통제령</a:t>
            </a:r>
            <a:endParaRPr lang="en-US" altLang="ko-KR" sz="1200" b="1" dirty="0" smtClean="0">
              <a:solidFill>
                <a:prstClr val="black">
                  <a:lumMod val="65000"/>
                  <a:lumOff val="3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1247" y="4033385"/>
            <a:ext cx="2711356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국가 </a:t>
            </a:r>
            <a:r>
              <a:rPr lang="ko-KR" altLang="en-US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총동원법</a:t>
            </a:r>
            <a:endParaRPr lang="en-US" altLang="ko-KR" sz="1050" b="1" dirty="0">
              <a:solidFill>
                <a:prstClr val="black">
                  <a:lumMod val="65000"/>
                  <a:lumOff val="35000"/>
                </a:prstClr>
              </a:solidFill>
              <a:cs typeface="Aharoni" panose="02010803020104030203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50" dirty="0" smtClean="0">
                <a:solidFill>
                  <a:prstClr val="white">
                    <a:lumMod val="65000"/>
                  </a:prstClr>
                </a:solidFill>
                <a:cs typeface="Aharoni" panose="02010803020104030203" pitchFamily="2" charset="-79"/>
              </a:rPr>
              <a:t> </a:t>
            </a:r>
            <a:endParaRPr lang="en-US" altLang="ko-KR" sz="1050" dirty="0">
              <a:solidFill>
                <a:prstClr val="white">
                  <a:lumMod val="65000"/>
                </a:prstClr>
              </a:solidFill>
              <a:cs typeface="Aharoni" panose="02010803020104030203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63105" y="4041095"/>
            <a:ext cx="2699717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haroni" panose="02010803020104030203" pitchFamily="2" charset="-79"/>
              </a:rPr>
              <a:t>후생 연금 보험</a:t>
            </a:r>
            <a:endParaRPr lang="en-US" altLang="ko-KR" sz="1200" b="1" dirty="0">
              <a:solidFill>
                <a:prstClr val="black">
                  <a:lumMod val="65000"/>
                  <a:lumOff val="35000"/>
                </a:prstClr>
              </a:solidFill>
              <a:cs typeface="Aharoni" panose="02010803020104030203" pitchFamily="2" charset="-79"/>
            </a:endParaRPr>
          </a:p>
        </p:txBody>
      </p:sp>
      <p:grpSp>
        <p:nvGrpSpPr>
          <p:cNvPr id="2" name="그룹 3"/>
          <p:cNvGrpSpPr/>
          <p:nvPr/>
        </p:nvGrpSpPr>
        <p:grpSpPr>
          <a:xfrm>
            <a:off x="0" y="3509468"/>
            <a:ext cx="12192000" cy="72000"/>
            <a:chOff x="0" y="5981020"/>
            <a:chExt cx="3001497" cy="891450"/>
          </a:xfrm>
          <a:effectLst>
            <a:outerShdw dist="63500" dir="5400000" algn="t" rotWithShape="0">
              <a:schemeClr val="bg1"/>
            </a:outerShdw>
          </a:effectLst>
        </p:grpSpPr>
        <p:sp>
          <p:nvSpPr>
            <p:cNvPr id="48" name="직사각형 47">
              <a:extLst>
                <a:ext uri="{FF2B5EF4-FFF2-40B4-BE49-F238E27FC236}">
                  <a16:creationId xmlns="" xmlns:a16="http://schemas.microsoft.com/office/drawing/2014/main" id="{788929DA-A5BF-4B2D-9B3F-B9AE75A077B9}"/>
                </a:ext>
              </a:extLst>
            </p:cNvPr>
            <p:cNvSpPr/>
            <p:nvPr/>
          </p:nvSpPr>
          <p:spPr>
            <a:xfrm>
              <a:off x="0" y="5995490"/>
              <a:ext cx="1000499" cy="876980"/>
            </a:xfrm>
            <a:prstGeom prst="rect">
              <a:avLst/>
            </a:prstGeom>
            <a:solidFill>
              <a:srgbClr val="ACD3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="" xmlns:a16="http://schemas.microsoft.com/office/drawing/2014/main" id="{93FA36ED-C403-4EF8-802B-8D9FCA3FEDE1}"/>
                </a:ext>
              </a:extLst>
            </p:cNvPr>
            <p:cNvSpPr/>
            <p:nvPr/>
          </p:nvSpPr>
          <p:spPr>
            <a:xfrm>
              <a:off x="2000998" y="5995490"/>
              <a:ext cx="1000499" cy="876980"/>
            </a:xfrm>
            <a:prstGeom prst="rect">
              <a:avLst/>
            </a:prstGeom>
            <a:solidFill>
              <a:srgbClr val="967D5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="" xmlns:a16="http://schemas.microsoft.com/office/drawing/2014/main" id="{CB5DA746-129A-4441-A249-BD065404DF3A}"/>
                </a:ext>
              </a:extLst>
            </p:cNvPr>
            <p:cNvSpPr/>
            <p:nvPr/>
          </p:nvSpPr>
          <p:spPr>
            <a:xfrm>
              <a:off x="1000499" y="5981020"/>
              <a:ext cx="1000499" cy="876980"/>
            </a:xfrm>
            <a:prstGeom prst="rect">
              <a:avLst/>
            </a:prstGeom>
            <a:solidFill>
              <a:srgbClr val="FF999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>
          <a:xfrm>
            <a:off x="3165058" y="3022590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1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8121338" y="29431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3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657279" y="2955817"/>
            <a:ext cx="983735" cy="9837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prstClr val="white"/>
                </a:solidFill>
              </a:rPr>
              <a:t>2</a:t>
            </a:r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47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>
            <a:extLst>
              <a:ext uri="{FF2B5EF4-FFF2-40B4-BE49-F238E27FC236}">
                <a16:creationId xmlns:a16="http://schemas.microsoft.com/office/drawing/2014/main" xmlns="" id="{788929DA-A5BF-4B2D-9B3F-B9AE75A077B9}"/>
              </a:ext>
            </a:extLst>
          </p:cNvPr>
          <p:cNvSpPr/>
          <p:nvPr/>
        </p:nvSpPr>
        <p:spPr>
          <a:xfrm>
            <a:off x="7046002" y="1861197"/>
            <a:ext cx="900000" cy="900000"/>
          </a:xfrm>
          <a:prstGeom prst="ellipse">
            <a:avLst/>
          </a:prstGeom>
          <a:solidFill>
            <a:srgbClr val="ACD3C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5968FC28-5268-403B-8B99-3A9C01026F1D}"/>
              </a:ext>
            </a:extLst>
          </p:cNvPr>
          <p:cNvSpPr>
            <a:spLocks/>
          </p:cNvSpPr>
          <p:nvPr/>
        </p:nvSpPr>
        <p:spPr bwMode="auto">
          <a:xfrm>
            <a:off x="7298199" y="2135825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93FA36ED-C403-4EF8-802B-8D9FCA3FEDE1}"/>
              </a:ext>
            </a:extLst>
          </p:cNvPr>
          <p:cNvSpPr/>
          <p:nvPr/>
        </p:nvSpPr>
        <p:spPr>
          <a:xfrm>
            <a:off x="7046002" y="3255685"/>
            <a:ext cx="900000" cy="900000"/>
          </a:xfrm>
          <a:prstGeom prst="ellipse">
            <a:avLst/>
          </a:prstGeom>
          <a:solidFill>
            <a:srgbClr val="967D5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CB5DA746-129A-4441-A249-BD065404DF3A}"/>
              </a:ext>
            </a:extLst>
          </p:cNvPr>
          <p:cNvSpPr/>
          <p:nvPr/>
        </p:nvSpPr>
        <p:spPr>
          <a:xfrm>
            <a:off x="7046002" y="4650173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xmlns="" id="{34416EFA-FFEC-47B0-B4AA-DB4A0177D73B}"/>
              </a:ext>
            </a:extLst>
          </p:cNvPr>
          <p:cNvSpPr>
            <a:spLocks noEditPoints="1"/>
          </p:cNvSpPr>
          <p:nvPr/>
        </p:nvSpPr>
        <p:spPr bwMode="auto">
          <a:xfrm>
            <a:off x="7388298" y="4919026"/>
            <a:ext cx="215408" cy="362295"/>
          </a:xfrm>
          <a:custGeom>
            <a:avLst/>
            <a:gdLst>
              <a:gd name="T0" fmla="*/ 937 w 1926"/>
              <a:gd name="T1" fmla="*/ 3639 h 4045"/>
              <a:gd name="T2" fmla="*/ 893 w 1926"/>
              <a:gd name="T3" fmla="*/ 3665 h 4045"/>
              <a:gd name="T4" fmla="*/ 863 w 1926"/>
              <a:gd name="T5" fmla="*/ 3712 h 4045"/>
              <a:gd name="T6" fmla="*/ 851 w 1926"/>
              <a:gd name="T7" fmla="*/ 3772 h 4045"/>
              <a:gd name="T8" fmla="*/ 863 w 1926"/>
              <a:gd name="T9" fmla="*/ 3832 h 4045"/>
              <a:gd name="T10" fmla="*/ 893 w 1926"/>
              <a:gd name="T11" fmla="*/ 3878 h 4045"/>
              <a:gd name="T12" fmla="*/ 937 w 1926"/>
              <a:gd name="T13" fmla="*/ 3905 h 4045"/>
              <a:gd name="T14" fmla="*/ 988 w 1926"/>
              <a:gd name="T15" fmla="*/ 3905 h 4045"/>
              <a:gd name="T16" fmla="*/ 1033 w 1926"/>
              <a:gd name="T17" fmla="*/ 3878 h 4045"/>
              <a:gd name="T18" fmla="*/ 1064 w 1926"/>
              <a:gd name="T19" fmla="*/ 3832 h 4045"/>
              <a:gd name="T20" fmla="*/ 1075 w 1926"/>
              <a:gd name="T21" fmla="*/ 3772 h 4045"/>
              <a:gd name="T22" fmla="*/ 1064 w 1926"/>
              <a:gd name="T23" fmla="*/ 3712 h 4045"/>
              <a:gd name="T24" fmla="*/ 1033 w 1926"/>
              <a:gd name="T25" fmla="*/ 3665 h 4045"/>
              <a:gd name="T26" fmla="*/ 988 w 1926"/>
              <a:gd name="T27" fmla="*/ 3639 h 4045"/>
              <a:gd name="T28" fmla="*/ 156 w 1926"/>
              <a:gd name="T29" fmla="*/ 434 h 4045"/>
              <a:gd name="T30" fmla="*/ 1770 w 1926"/>
              <a:gd name="T31" fmla="*/ 3540 h 4045"/>
              <a:gd name="T32" fmla="*/ 156 w 1926"/>
              <a:gd name="T33" fmla="*/ 434 h 4045"/>
              <a:gd name="T34" fmla="*/ 716 w 1926"/>
              <a:gd name="T35" fmla="*/ 200 h 4045"/>
              <a:gd name="T36" fmla="*/ 701 w 1926"/>
              <a:gd name="T37" fmla="*/ 217 h 4045"/>
              <a:gd name="T38" fmla="*/ 701 w 1926"/>
              <a:gd name="T39" fmla="*/ 243 h 4045"/>
              <a:gd name="T40" fmla="*/ 716 w 1926"/>
              <a:gd name="T41" fmla="*/ 260 h 4045"/>
              <a:gd name="T42" fmla="*/ 1199 w 1926"/>
              <a:gd name="T43" fmla="*/ 262 h 4045"/>
              <a:gd name="T44" fmla="*/ 1218 w 1926"/>
              <a:gd name="T45" fmla="*/ 254 h 4045"/>
              <a:gd name="T46" fmla="*/ 1226 w 1926"/>
              <a:gd name="T47" fmla="*/ 230 h 4045"/>
              <a:gd name="T48" fmla="*/ 1218 w 1926"/>
              <a:gd name="T49" fmla="*/ 207 h 4045"/>
              <a:gd name="T50" fmla="*/ 1199 w 1926"/>
              <a:gd name="T51" fmla="*/ 197 h 4045"/>
              <a:gd name="T52" fmla="*/ 224 w 1926"/>
              <a:gd name="T53" fmla="*/ 0 h 4045"/>
              <a:gd name="T54" fmla="*/ 1738 w 1926"/>
              <a:gd name="T55" fmla="*/ 4 h 4045"/>
              <a:gd name="T56" fmla="*/ 1805 w 1926"/>
              <a:gd name="T57" fmla="*/ 31 h 4045"/>
              <a:gd name="T58" fmla="*/ 1860 w 1926"/>
              <a:gd name="T59" fmla="*/ 81 h 4045"/>
              <a:gd name="T60" fmla="*/ 1900 w 1926"/>
              <a:gd name="T61" fmla="*/ 148 h 4045"/>
              <a:gd name="T62" fmla="*/ 1923 w 1926"/>
              <a:gd name="T63" fmla="*/ 229 h 4045"/>
              <a:gd name="T64" fmla="*/ 1926 w 1926"/>
              <a:gd name="T65" fmla="*/ 3772 h 4045"/>
              <a:gd name="T66" fmla="*/ 1915 w 1926"/>
              <a:gd name="T67" fmla="*/ 3857 h 4045"/>
              <a:gd name="T68" fmla="*/ 1882 w 1926"/>
              <a:gd name="T69" fmla="*/ 3932 h 4045"/>
              <a:gd name="T70" fmla="*/ 1834 w 1926"/>
              <a:gd name="T71" fmla="*/ 3992 h 4045"/>
              <a:gd name="T72" fmla="*/ 1773 w 1926"/>
              <a:gd name="T73" fmla="*/ 4032 h 4045"/>
              <a:gd name="T74" fmla="*/ 1702 w 1926"/>
              <a:gd name="T75" fmla="*/ 4045 h 4045"/>
              <a:gd name="T76" fmla="*/ 188 w 1926"/>
              <a:gd name="T77" fmla="*/ 4041 h 4045"/>
              <a:gd name="T78" fmla="*/ 122 w 1926"/>
              <a:gd name="T79" fmla="*/ 4014 h 4045"/>
              <a:gd name="T80" fmla="*/ 66 w 1926"/>
              <a:gd name="T81" fmla="*/ 3964 h 4045"/>
              <a:gd name="T82" fmla="*/ 25 w 1926"/>
              <a:gd name="T83" fmla="*/ 3897 h 4045"/>
              <a:gd name="T84" fmla="*/ 3 w 1926"/>
              <a:gd name="T85" fmla="*/ 3816 h 4045"/>
              <a:gd name="T86" fmla="*/ 0 w 1926"/>
              <a:gd name="T87" fmla="*/ 273 h 4045"/>
              <a:gd name="T88" fmla="*/ 12 w 1926"/>
              <a:gd name="T89" fmla="*/ 188 h 4045"/>
              <a:gd name="T90" fmla="*/ 43 w 1926"/>
              <a:gd name="T91" fmla="*/ 113 h 4045"/>
              <a:gd name="T92" fmla="*/ 92 w 1926"/>
              <a:gd name="T93" fmla="*/ 53 h 4045"/>
              <a:gd name="T94" fmla="*/ 154 w 1926"/>
              <a:gd name="T95" fmla="*/ 13 h 4045"/>
              <a:gd name="T96" fmla="*/ 224 w 1926"/>
              <a:gd name="T97" fmla="*/ 0 h 4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6" h="4045">
                <a:moveTo>
                  <a:pt x="963" y="3636"/>
                </a:moveTo>
                <a:lnTo>
                  <a:pt x="937" y="3639"/>
                </a:lnTo>
                <a:lnTo>
                  <a:pt x="914" y="3649"/>
                </a:lnTo>
                <a:lnTo>
                  <a:pt x="893" y="3665"/>
                </a:lnTo>
                <a:lnTo>
                  <a:pt x="876" y="3686"/>
                </a:lnTo>
                <a:lnTo>
                  <a:pt x="863" y="3712"/>
                </a:lnTo>
                <a:lnTo>
                  <a:pt x="854" y="3741"/>
                </a:lnTo>
                <a:lnTo>
                  <a:pt x="851" y="3772"/>
                </a:lnTo>
                <a:lnTo>
                  <a:pt x="854" y="3804"/>
                </a:lnTo>
                <a:lnTo>
                  <a:pt x="863" y="3832"/>
                </a:lnTo>
                <a:lnTo>
                  <a:pt x="876" y="3857"/>
                </a:lnTo>
                <a:lnTo>
                  <a:pt x="893" y="3878"/>
                </a:lnTo>
                <a:lnTo>
                  <a:pt x="914" y="3894"/>
                </a:lnTo>
                <a:lnTo>
                  <a:pt x="937" y="3905"/>
                </a:lnTo>
                <a:lnTo>
                  <a:pt x="963" y="3909"/>
                </a:lnTo>
                <a:lnTo>
                  <a:pt x="988" y="3905"/>
                </a:lnTo>
                <a:lnTo>
                  <a:pt x="1013" y="3894"/>
                </a:lnTo>
                <a:lnTo>
                  <a:pt x="1033" y="3878"/>
                </a:lnTo>
                <a:lnTo>
                  <a:pt x="1051" y="3857"/>
                </a:lnTo>
                <a:lnTo>
                  <a:pt x="1064" y="3832"/>
                </a:lnTo>
                <a:lnTo>
                  <a:pt x="1072" y="3804"/>
                </a:lnTo>
                <a:lnTo>
                  <a:pt x="1075" y="3772"/>
                </a:lnTo>
                <a:lnTo>
                  <a:pt x="1072" y="3741"/>
                </a:lnTo>
                <a:lnTo>
                  <a:pt x="1064" y="3712"/>
                </a:lnTo>
                <a:lnTo>
                  <a:pt x="1051" y="3686"/>
                </a:lnTo>
                <a:lnTo>
                  <a:pt x="1033" y="3665"/>
                </a:lnTo>
                <a:lnTo>
                  <a:pt x="1013" y="3649"/>
                </a:lnTo>
                <a:lnTo>
                  <a:pt x="988" y="3639"/>
                </a:lnTo>
                <a:lnTo>
                  <a:pt x="963" y="3636"/>
                </a:lnTo>
                <a:close/>
                <a:moveTo>
                  <a:pt x="156" y="434"/>
                </a:moveTo>
                <a:lnTo>
                  <a:pt x="156" y="3540"/>
                </a:lnTo>
                <a:lnTo>
                  <a:pt x="1770" y="3540"/>
                </a:lnTo>
                <a:lnTo>
                  <a:pt x="1770" y="434"/>
                </a:lnTo>
                <a:lnTo>
                  <a:pt x="156" y="434"/>
                </a:lnTo>
                <a:close/>
                <a:moveTo>
                  <a:pt x="727" y="197"/>
                </a:moveTo>
                <a:lnTo>
                  <a:pt x="716" y="200"/>
                </a:lnTo>
                <a:lnTo>
                  <a:pt x="707" y="207"/>
                </a:lnTo>
                <a:lnTo>
                  <a:pt x="701" y="217"/>
                </a:lnTo>
                <a:lnTo>
                  <a:pt x="699" y="230"/>
                </a:lnTo>
                <a:lnTo>
                  <a:pt x="701" y="243"/>
                </a:lnTo>
                <a:lnTo>
                  <a:pt x="707" y="254"/>
                </a:lnTo>
                <a:lnTo>
                  <a:pt x="716" y="260"/>
                </a:lnTo>
                <a:lnTo>
                  <a:pt x="727" y="262"/>
                </a:lnTo>
                <a:lnTo>
                  <a:pt x="1199" y="262"/>
                </a:lnTo>
                <a:lnTo>
                  <a:pt x="1210" y="260"/>
                </a:lnTo>
                <a:lnTo>
                  <a:pt x="1218" y="254"/>
                </a:lnTo>
                <a:lnTo>
                  <a:pt x="1224" y="243"/>
                </a:lnTo>
                <a:lnTo>
                  <a:pt x="1226" y="230"/>
                </a:lnTo>
                <a:lnTo>
                  <a:pt x="1224" y="217"/>
                </a:lnTo>
                <a:lnTo>
                  <a:pt x="1218" y="207"/>
                </a:lnTo>
                <a:lnTo>
                  <a:pt x="1210" y="200"/>
                </a:lnTo>
                <a:lnTo>
                  <a:pt x="1199" y="197"/>
                </a:lnTo>
                <a:lnTo>
                  <a:pt x="727" y="197"/>
                </a:lnTo>
                <a:close/>
                <a:moveTo>
                  <a:pt x="224" y="0"/>
                </a:moveTo>
                <a:lnTo>
                  <a:pt x="1702" y="0"/>
                </a:lnTo>
                <a:lnTo>
                  <a:pt x="1738" y="4"/>
                </a:lnTo>
                <a:lnTo>
                  <a:pt x="1773" y="13"/>
                </a:lnTo>
                <a:lnTo>
                  <a:pt x="1805" y="31"/>
                </a:lnTo>
                <a:lnTo>
                  <a:pt x="1834" y="53"/>
                </a:lnTo>
                <a:lnTo>
                  <a:pt x="1860" y="81"/>
                </a:lnTo>
                <a:lnTo>
                  <a:pt x="1882" y="113"/>
                </a:lnTo>
                <a:lnTo>
                  <a:pt x="1900" y="148"/>
                </a:lnTo>
                <a:lnTo>
                  <a:pt x="1915" y="188"/>
                </a:lnTo>
                <a:lnTo>
                  <a:pt x="1923" y="229"/>
                </a:lnTo>
                <a:lnTo>
                  <a:pt x="1926" y="273"/>
                </a:lnTo>
                <a:lnTo>
                  <a:pt x="1926" y="3772"/>
                </a:lnTo>
                <a:lnTo>
                  <a:pt x="1923" y="3816"/>
                </a:lnTo>
                <a:lnTo>
                  <a:pt x="1915" y="3857"/>
                </a:lnTo>
                <a:lnTo>
                  <a:pt x="1900" y="3897"/>
                </a:lnTo>
                <a:lnTo>
                  <a:pt x="1882" y="3932"/>
                </a:lnTo>
                <a:lnTo>
                  <a:pt x="1860" y="3964"/>
                </a:lnTo>
                <a:lnTo>
                  <a:pt x="1834" y="3992"/>
                </a:lnTo>
                <a:lnTo>
                  <a:pt x="1805" y="4014"/>
                </a:lnTo>
                <a:lnTo>
                  <a:pt x="1773" y="4032"/>
                </a:lnTo>
                <a:lnTo>
                  <a:pt x="1738" y="4041"/>
                </a:lnTo>
                <a:lnTo>
                  <a:pt x="1702" y="4045"/>
                </a:lnTo>
                <a:lnTo>
                  <a:pt x="224" y="4045"/>
                </a:lnTo>
                <a:lnTo>
                  <a:pt x="188" y="4041"/>
                </a:lnTo>
                <a:lnTo>
                  <a:pt x="154" y="4032"/>
                </a:lnTo>
                <a:lnTo>
                  <a:pt x="122" y="4014"/>
                </a:lnTo>
                <a:lnTo>
                  <a:pt x="92" y="3992"/>
                </a:lnTo>
                <a:lnTo>
                  <a:pt x="66" y="3964"/>
                </a:lnTo>
                <a:lnTo>
                  <a:pt x="43" y="3932"/>
                </a:lnTo>
                <a:lnTo>
                  <a:pt x="25" y="3897"/>
                </a:lnTo>
                <a:lnTo>
                  <a:pt x="12" y="3857"/>
                </a:lnTo>
                <a:lnTo>
                  <a:pt x="3" y="3816"/>
                </a:lnTo>
                <a:lnTo>
                  <a:pt x="0" y="3772"/>
                </a:lnTo>
                <a:lnTo>
                  <a:pt x="0" y="273"/>
                </a:lnTo>
                <a:lnTo>
                  <a:pt x="3" y="229"/>
                </a:lnTo>
                <a:lnTo>
                  <a:pt x="12" y="188"/>
                </a:lnTo>
                <a:lnTo>
                  <a:pt x="25" y="148"/>
                </a:lnTo>
                <a:lnTo>
                  <a:pt x="43" y="113"/>
                </a:lnTo>
                <a:lnTo>
                  <a:pt x="66" y="81"/>
                </a:lnTo>
                <a:lnTo>
                  <a:pt x="92" y="53"/>
                </a:lnTo>
                <a:lnTo>
                  <a:pt x="122" y="31"/>
                </a:lnTo>
                <a:lnTo>
                  <a:pt x="154" y="13"/>
                </a:lnTo>
                <a:lnTo>
                  <a:pt x="188" y="4"/>
                </a:lnTo>
                <a:lnTo>
                  <a:pt x="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C13753F4-27E1-4F1E-8213-705EE291ADBB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7320797" y="3490583"/>
            <a:ext cx="350410" cy="430205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graphicFrame>
        <p:nvGraphicFramePr>
          <p:cNvPr id="16" name="차트 15">
            <a:extLst>
              <a:ext uri="{FF2B5EF4-FFF2-40B4-BE49-F238E27FC236}">
                <a16:creationId xmlns:a16="http://schemas.microsoft.com/office/drawing/2014/main" xmlns="" id="{AA27F4A5-3BAD-4BC0-BD04-F857CE8C0B9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23978665"/>
              </p:ext>
            </p:extLst>
          </p:nvPr>
        </p:nvGraphicFramePr>
        <p:xfrm>
          <a:off x="486535" y="1468192"/>
          <a:ext cx="6017296" cy="433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직사각형 14"/>
          <p:cNvSpPr/>
          <p:nvPr/>
        </p:nvSpPr>
        <p:spPr>
          <a:xfrm>
            <a:off x="-18889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  <a:ea typeface="FB둥근붓POPL" pitchFamily="18" charset="-127"/>
              </a:rPr>
              <a:t>쇼와 공황의 개요</a:t>
            </a:r>
            <a:endParaRPr lang="ko-KR" altLang="en-US" sz="4800" kern="0" dirty="0">
              <a:solidFill>
                <a:prstClr val="white"/>
              </a:solidFill>
              <a:ea typeface="FB둥근붓POPL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A9D59652-9B94-4373-AAC5-BE2C5F59D4AE}"/>
              </a:ext>
            </a:extLst>
          </p:cNvPr>
          <p:cNvSpPr/>
          <p:nvPr/>
        </p:nvSpPr>
        <p:spPr>
          <a:xfrm>
            <a:off x="7946002" y="1803364"/>
            <a:ext cx="38394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 smtClean="0">
                <a:latin typeface="08서울남산체 EB" pitchFamily="18" charset="-127"/>
                <a:ea typeface="08서울남산체 EB" pitchFamily="18" charset="-127"/>
              </a:rPr>
              <a:t>이노우에</a:t>
            </a:r>
            <a:r>
              <a:rPr lang="ko-KR" altLang="en-US" sz="2000" dirty="0" smtClean="0"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2000" dirty="0" err="1" smtClean="0">
                <a:latin typeface="08서울남산체 EB" pitchFamily="18" charset="-127"/>
                <a:ea typeface="08서울남산체 EB" pitchFamily="18" charset="-127"/>
              </a:rPr>
              <a:t>준노스케의</a:t>
            </a:r>
            <a:endParaRPr lang="en-US" altLang="ko-KR" sz="2000" dirty="0" smtClean="0">
              <a:latin typeface="08서울남산체 EB" pitchFamily="18" charset="-127"/>
              <a:ea typeface="08서울남산체 E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디플레</a:t>
            </a:r>
            <a:r>
              <a:rPr lang="en-US" altLang="ko-KR" sz="2000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(</a:t>
            </a:r>
            <a:r>
              <a:rPr lang="ko-KR" altLang="en-US" sz="2000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디플레이션</a:t>
            </a:r>
            <a:r>
              <a:rPr lang="en-US" altLang="ko-KR" sz="2000" dirty="0" smtClean="0">
                <a:solidFill>
                  <a:srgbClr val="FF0000"/>
                </a:solidFill>
                <a:latin typeface="08서울남산체 EB" pitchFamily="18" charset="-127"/>
                <a:ea typeface="08서울남산체 EB" pitchFamily="18" charset="-127"/>
              </a:rPr>
              <a:t>) </a:t>
            </a:r>
            <a:r>
              <a:rPr lang="ko-KR" altLang="en-US" sz="2000" dirty="0" smtClean="0">
                <a:latin typeface="08서울남산체 EB" pitchFamily="18" charset="-127"/>
                <a:ea typeface="08서울남산체 EB" pitchFamily="18" charset="-127"/>
              </a:rPr>
              <a:t>정책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A9D59652-9B94-4373-AAC5-BE2C5F59D4AE}"/>
              </a:ext>
            </a:extLst>
          </p:cNvPr>
          <p:cNvSpPr/>
          <p:nvPr/>
        </p:nvSpPr>
        <p:spPr>
          <a:xfrm>
            <a:off x="7946002" y="3424502"/>
            <a:ext cx="3839403" cy="50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08서울남산체 EB" pitchFamily="18" charset="-127"/>
                <a:ea typeface="08서울남산체 EB" pitchFamily="18" charset="-127"/>
              </a:rPr>
              <a:t>냉해에 의한 대흉년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A9D59652-9B94-4373-AAC5-BE2C5F59D4AE}"/>
              </a:ext>
            </a:extLst>
          </p:cNvPr>
          <p:cNvSpPr/>
          <p:nvPr/>
        </p:nvSpPr>
        <p:spPr>
          <a:xfrm>
            <a:off x="7946002" y="4849912"/>
            <a:ext cx="3839403" cy="50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08서울남산체 EB" pitchFamily="18" charset="-127"/>
                <a:ea typeface="08서울남산체 EB" pitchFamily="18" charset="-127"/>
              </a:rPr>
              <a:t>소작 </a:t>
            </a:r>
            <a:r>
              <a:rPr lang="ko-KR" altLang="en-US" sz="2000" dirty="0" err="1" smtClean="0">
                <a:latin typeface="08서울남산체 EB" pitchFamily="18" charset="-127"/>
                <a:ea typeface="08서울남산체 EB" pitchFamily="18" charset="-127"/>
              </a:rPr>
              <a:t>쟁위</a:t>
            </a:r>
            <a:r>
              <a:rPr lang="ko-KR" altLang="en-US" sz="2000" dirty="0" smtClean="0">
                <a:latin typeface="08서울남산체 EB" pitchFamily="18" charset="-127"/>
                <a:ea typeface="08서울남산체 EB" pitchFamily="18" charset="-127"/>
              </a:rPr>
              <a:t> 격화 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5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Graphic spid="16" grpId="0">
        <p:bldAsOne/>
      </p:bldGraphic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2000" b="1" i="1" kern="0" dirty="0" smtClean="0">
                <a:solidFill>
                  <a:prstClr val="white"/>
                </a:solidFill>
              </a:rPr>
              <a:t>국가 </a:t>
            </a:r>
            <a:r>
              <a:rPr lang="ko-KR" altLang="en-US" sz="2000" b="1" i="1" kern="0" dirty="0" err="1" smtClean="0">
                <a:solidFill>
                  <a:prstClr val="white"/>
                </a:solidFill>
              </a:rPr>
              <a:t>총동원법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1050" kern="0" dirty="0" smtClean="0">
                <a:solidFill>
                  <a:prstClr val="white"/>
                </a:solidFill>
              </a:rPr>
              <a:t>국가 총동원법의 의미</a:t>
            </a:r>
            <a:endParaRPr lang="ko-KR" altLang="en-US" sz="1050" kern="0" dirty="0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06188" y="2024745"/>
            <a:ext cx="2582921" cy="4013199"/>
            <a:chOff x="1146629" y="1386115"/>
            <a:chExt cx="3135086" cy="4871122"/>
          </a:xfrm>
        </p:grpSpPr>
        <p:sp>
          <p:nvSpPr>
            <p:cNvPr id="17" name="이등변 삼각형 16">
              <a:extLst>
                <a:ext uri="{FF2B5EF4-FFF2-40B4-BE49-F238E27FC236}">
                  <a16:creationId xmlns=""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=""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=""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1938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년 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4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월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일제가 인적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물적 자원의 총 동원을 위해 제정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공포한 전시통제의 기본법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.</a:t>
              </a:r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=""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=""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579138" y="1689675"/>
              <a:ext cx="2662390" cy="551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dirty="0" smtClean="0">
                  <a:solidFill>
                    <a:prstClr val="white"/>
                  </a:solidFill>
                </a:rPr>
                <a:t>국가 </a:t>
              </a:r>
              <a:r>
                <a:rPr lang="ko-KR" altLang="en-US" b="1" dirty="0" err="1" smtClean="0">
                  <a:solidFill>
                    <a:prstClr val="white"/>
                  </a:solidFill>
                </a:rPr>
                <a:t>총동원법</a:t>
              </a:r>
              <a:endParaRPr lang="en-US" altLang="ko-KR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94300" y="1854200"/>
            <a:ext cx="627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국가 총동원이란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전시 또는 전쟁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이른바 국방의 목적을</a:t>
            </a:r>
            <a:endParaRPr lang="en-US" altLang="ko-KR" dirty="0" smtClean="0"/>
          </a:p>
          <a:p>
            <a:r>
              <a:rPr lang="ko-KR" altLang="en-US" dirty="0" smtClean="0"/>
              <a:t>달성하기 위해 국가의 모든 힘을 가장 유효하게 발휘할 수 </a:t>
            </a:r>
            <a:endParaRPr lang="en-US" altLang="ko-KR" dirty="0" smtClean="0"/>
          </a:p>
          <a:p>
            <a:r>
              <a:rPr lang="ko-KR" altLang="en-US" dirty="0" smtClean="0"/>
              <a:t>있도록 인적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물적 자원을 통제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운용함을 뜻함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4" name="그림 23" descr="c819fe06b41188133b168b7bf2a07084fe5c262470c9b63a8427d8a0f5a72bef044bfbfa06845d0c3b5587904b0ba39e3dd69e20b41f0cac1f03594f37107df2716e52e64db3ae314dab87379df239cc0d7637961ff8558220e25e3c10728f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520" y="2864046"/>
            <a:ext cx="3040380" cy="3816154"/>
          </a:xfrm>
          <a:prstGeom prst="rect">
            <a:avLst/>
          </a:prstGeom>
        </p:spPr>
      </p:pic>
      <p:sp>
        <p:nvSpPr>
          <p:cNvPr id="26" name="왼쪽 화살표 25"/>
          <p:cNvSpPr/>
          <p:nvPr/>
        </p:nvSpPr>
        <p:spPr>
          <a:xfrm>
            <a:off x="8382000" y="3378200"/>
            <a:ext cx="279400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699500" y="3327400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국가 </a:t>
            </a:r>
            <a:r>
              <a:rPr lang="ko-KR" altLang="en-US" dirty="0" err="1" smtClean="0"/>
              <a:t>총동원법이</a:t>
            </a:r>
            <a:r>
              <a:rPr lang="ko-KR" altLang="en-US" dirty="0" smtClean="0"/>
              <a:t> 성립 되었음을</a:t>
            </a:r>
            <a:endParaRPr lang="en-US" altLang="ko-KR" dirty="0" smtClean="0"/>
          </a:p>
          <a:p>
            <a:r>
              <a:rPr lang="ko-KR" altLang="en-US" dirty="0" smtClean="0"/>
              <a:t>알리는 기사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41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2000" b="1" i="1" kern="0" dirty="0" smtClean="0">
                <a:solidFill>
                  <a:prstClr val="white"/>
                </a:solidFill>
              </a:rPr>
              <a:t>국가 </a:t>
            </a:r>
            <a:r>
              <a:rPr lang="ko-KR" altLang="en-US" sz="2000" b="1" i="1" kern="0" dirty="0" err="1" smtClean="0">
                <a:solidFill>
                  <a:prstClr val="white"/>
                </a:solidFill>
              </a:rPr>
              <a:t>총동원법</a:t>
            </a:r>
            <a:endParaRPr lang="en-US" altLang="ko-KR" sz="28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1050" kern="0" dirty="0" smtClean="0">
                <a:solidFill>
                  <a:prstClr val="white"/>
                </a:solidFill>
              </a:rPr>
              <a:t>총동원</a:t>
            </a:r>
            <a:r>
              <a:rPr lang="ko-KR" altLang="en-US" sz="900" kern="0" dirty="0" smtClean="0">
                <a:solidFill>
                  <a:prstClr val="white"/>
                </a:solidFill>
              </a:rPr>
              <a:t> </a:t>
            </a:r>
            <a:r>
              <a:rPr lang="ko-KR" altLang="en-US" sz="1050" kern="0" dirty="0" smtClean="0">
                <a:solidFill>
                  <a:prstClr val="white"/>
                </a:solidFill>
              </a:rPr>
              <a:t>물자</a:t>
            </a:r>
            <a:endParaRPr lang="ko-KR" altLang="en-US" sz="1050" kern="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000" y="1587500"/>
            <a:ext cx="11188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/>
              <a:t>병기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함정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탄약 기타 군용 물자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국가 총동원상 필요한 피복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음료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사료</a:t>
            </a: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필요한 의약품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의료기기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위생용 물자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가축위생용 물자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통신용 물자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토목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건축용 물자와 조명용 물자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연료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전력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위 물자의 생산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배급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보존에 필요한 원료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재료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기계구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장치 등의 물자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기타 칙령으로써 정하는 필요한 물자</a:t>
            </a:r>
            <a:r>
              <a:rPr lang="en-US" altLang="ko-K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155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자유형: 도형 4">
            <a:extLst>
              <a:ext uri="{FF2B5EF4-FFF2-40B4-BE49-F238E27FC236}">
                <a16:creationId xmlns="" xmlns:a16="http://schemas.microsoft.com/office/drawing/2014/main" id="{5598D439-A589-43F9-813A-B2D593F365DA}"/>
              </a:ext>
            </a:extLst>
          </p:cNvPr>
          <p:cNvSpPr/>
          <p:nvPr/>
        </p:nvSpPr>
        <p:spPr>
          <a:xfrm>
            <a:off x="991672" y="1223192"/>
            <a:ext cx="9879527" cy="1583508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28244" h="1930400">
                <a:moveTo>
                  <a:pt x="1112122" y="76200"/>
                </a:moveTo>
                <a:cubicBezTo>
                  <a:pt x="1519580" y="42333"/>
                  <a:pt x="2737722" y="0"/>
                  <a:pt x="2737722" y="0"/>
                </a:cubicBezTo>
                <a:lnTo>
                  <a:pt x="5976222" y="25400"/>
                </a:lnTo>
                <a:lnTo>
                  <a:pt x="8478122" y="38100"/>
                </a:lnTo>
                <a:cubicBezTo>
                  <a:pt x="8967072" y="44450"/>
                  <a:pt x="8810439" y="21167"/>
                  <a:pt x="8909922" y="63500"/>
                </a:cubicBezTo>
                <a:cubicBezTo>
                  <a:pt x="9009405" y="105833"/>
                  <a:pt x="9039039" y="93133"/>
                  <a:pt x="9075022" y="292100"/>
                </a:cubicBezTo>
                <a:cubicBezTo>
                  <a:pt x="9111005" y="491067"/>
                  <a:pt x="9136405" y="999067"/>
                  <a:pt x="9125822" y="1257300"/>
                </a:cubicBezTo>
                <a:cubicBezTo>
                  <a:pt x="9115239" y="1515533"/>
                  <a:pt x="9123705" y="1731433"/>
                  <a:pt x="9011522" y="1841500"/>
                </a:cubicBezTo>
                <a:cubicBezTo>
                  <a:pt x="8899339" y="1951567"/>
                  <a:pt x="8452722" y="1917700"/>
                  <a:pt x="8452722" y="1917700"/>
                </a:cubicBezTo>
                <a:lnTo>
                  <a:pt x="6496922" y="1879600"/>
                </a:lnTo>
                <a:lnTo>
                  <a:pt x="3067922" y="1854200"/>
                </a:lnTo>
                <a:cubicBezTo>
                  <a:pt x="2217022" y="1862667"/>
                  <a:pt x="1852955" y="1930400"/>
                  <a:pt x="1391522" y="1930400"/>
                </a:cubicBezTo>
                <a:cubicBezTo>
                  <a:pt x="930089" y="1930400"/>
                  <a:pt x="527922" y="1921933"/>
                  <a:pt x="299322" y="1854200"/>
                </a:cubicBezTo>
                <a:cubicBezTo>
                  <a:pt x="70722" y="1786467"/>
                  <a:pt x="55905" y="1661583"/>
                  <a:pt x="19922" y="1524000"/>
                </a:cubicBezTo>
                <a:cubicBezTo>
                  <a:pt x="-16061" y="1386417"/>
                  <a:pt x="85539" y="1204383"/>
                  <a:pt x="83422" y="1028700"/>
                </a:cubicBezTo>
                <a:cubicBezTo>
                  <a:pt x="81305" y="853017"/>
                  <a:pt x="-28761" y="622300"/>
                  <a:pt x="7222" y="469900"/>
                </a:cubicBezTo>
                <a:cubicBezTo>
                  <a:pt x="43205" y="317500"/>
                  <a:pt x="89772" y="175683"/>
                  <a:pt x="299322" y="114300"/>
                </a:cubicBezTo>
                <a:cubicBezTo>
                  <a:pt x="508872" y="52917"/>
                  <a:pt x="739059" y="86254"/>
                  <a:pt x="878759" y="77787"/>
                </a:cubicBezTo>
                <a:cubicBezTo>
                  <a:pt x="1018459" y="69320"/>
                  <a:pt x="1270872" y="78316"/>
                  <a:pt x="1112122" y="762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2000" b="1" i="1" kern="0" dirty="0" smtClean="0">
                <a:solidFill>
                  <a:prstClr val="white"/>
                </a:solidFill>
              </a:rPr>
              <a:t>국가 </a:t>
            </a:r>
            <a:r>
              <a:rPr lang="ko-KR" altLang="en-US" sz="2000" b="1" i="1" kern="0" dirty="0" err="1" smtClean="0">
                <a:solidFill>
                  <a:prstClr val="white"/>
                </a:solidFill>
              </a:rPr>
              <a:t>총동원법</a:t>
            </a:r>
            <a:endParaRPr lang="en-US" altLang="ko-KR" sz="2800" b="1" i="1" kern="0" dirty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1050" kern="0" dirty="0" smtClean="0">
                <a:solidFill>
                  <a:prstClr val="white"/>
                </a:solidFill>
              </a:rPr>
              <a:t>의의와 평가</a:t>
            </a:r>
            <a:r>
              <a:rPr lang="en-US" altLang="ko-KR" sz="1050" kern="0" dirty="0" smtClean="0">
                <a:solidFill>
                  <a:prstClr val="white"/>
                </a:solidFill>
              </a:rPr>
              <a:t>, </a:t>
            </a:r>
            <a:r>
              <a:rPr lang="ko-KR" altLang="en-US" sz="1050" kern="0" dirty="0" smtClean="0">
                <a:solidFill>
                  <a:prstClr val="white"/>
                </a:solidFill>
              </a:rPr>
              <a:t>영향</a:t>
            </a:r>
            <a:endParaRPr lang="ko-KR" altLang="en-US" sz="1050" kern="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43100" y="16510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일체의 인적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물적 자원에 대한 작위의 전체를 </a:t>
            </a:r>
            <a:r>
              <a:rPr lang="ko-KR" altLang="en-US" dirty="0" err="1" smtClean="0"/>
              <a:t>일황의</a:t>
            </a:r>
            <a:r>
              <a:rPr lang="ko-KR" altLang="en-US" dirty="0" smtClean="0"/>
              <a:t> 위임명령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집행명령에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복속시킨 독재적인 법률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smtClean="0"/>
              <a:t>조선에서도 물자를 갈취해 갔으며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조선인에게까지 징병제를 확대실시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6" name="그림 25" descr="ㄱㄱ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908300"/>
            <a:ext cx="8128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56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2000" b="1" i="1" kern="0" dirty="0" smtClean="0">
                <a:solidFill>
                  <a:prstClr val="white"/>
                </a:solidFill>
              </a:rPr>
              <a:t>물자 </a:t>
            </a:r>
            <a:r>
              <a:rPr lang="ko-KR" altLang="en-US" sz="2000" b="1" i="1" kern="0" dirty="0" err="1" smtClean="0">
                <a:solidFill>
                  <a:prstClr val="white"/>
                </a:solidFill>
              </a:rPr>
              <a:t>통제령</a:t>
            </a:r>
            <a:endParaRPr lang="ko-KR" altLang="en-US" sz="2000" b="1" i="1" kern="0" dirty="0" smtClean="0">
              <a:solidFill>
                <a:prstClr val="white"/>
              </a:solidFill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1050" kern="0" dirty="0" smtClean="0">
                <a:solidFill>
                  <a:prstClr val="white"/>
                </a:solidFill>
              </a:rPr>
              <a:t>물자 </a:t>
            </a:r>
            <a:r>
              <a:rPr lang="ko-KR" altLang="en-US" sz="1050" kern="0" dirty="0" err="1" smtClean="0">
                <a:solidFill>
                  <a:prstClr val="white"/>
                </a:solidFill>
              </a:rPr>
              <a:t>통제령의</a:t>
            </a:r>
            <a:r>
              <a:rPr lang="ko-KR" altLang="en-US" sz="1050" kern="0" dirty="0" smtClean="0">
                <a:solidFill>
                  <a:prstClr val="white"/>
                </a:solidFill>
              </a:rPr>
              <a:t> 의미</a:t>
            </a:r>
            <a:endParaRPr lang="ko-KR" altLang="en-US" sz="1050" kern="0" dirty="0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06188" y="2024745"/>
            <a:ext cx="2582921" cy="4013199"/>
            <a:chOff x="1146629" y="1386115"/>
            <a:chExt cx="3135086" cy="4871122"/>
          </a:xfrm>
        </p:grpSpPr>
        <p:sp>
          <p:nvSpPr>
            <p:cNvPr id="17" name="이등변 삼각형 16">
              <a:extLst>
                <a:ext uri="{FF2B5EF4-FFF2-40B4-BE49-F238E27FC236}">
                  <a16:creationId xmlns=""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=""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=""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1938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년 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4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월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일제가 인적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물적 자원의 총 동원을 위해 제정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, </a:t>
              </a: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공포한 전시통제의 기본법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.</a:t>
              </a:r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=""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=""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579138" y="1689675"/>
              <a:ext cx="2662390" cy="551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dirty="0" smtClean="0">
                  <a:solidFill>
                    <a:prstClr val="white"/>
                  </a:solidFill>
                </a:rPr>
                <a:t>물자 </a:t>
              </a:r>
              <a:r>
                <a:rPr lang="ko-KR" altLang="en-US" b="1" dirty="0" err="1" smtClean="0">
                  <a:solidFill>
                    <a:prstClr val="white"/>
                  </a:solidFill>
                </a:rPr>
                <a:t>통제령</a:t>
              </a:r>
              <a:endParaRPr lang="en-US" altLang="ko-KR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그림 12" descr="KakaoTalk_20190928_1958555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58" y="1079500"/>
            <a:ext cx="6753242" cy="5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1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2000" b="1" i="1" kern="0" dirty="0" smtClean="0">
                <a:solidFill>
                  <a:prstClr val="white"/>
                </a:solidFill>
              </a:rPr>
              <a:t>후생 연금보험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n-US" sz="1050" kern="0" dirty="0" smtClean="0">
                <a:solidFill>
                  <a:prstClr val="white"/>
                </a:solidFill>
              </a:rPr>
              <a:t>후생 연금보험의 의미</a:t>
            </a:r>
            <a:endParaRPr lang="ko-KR" altLang="en-US" sz="1050" kern="0" dirty="0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006188" y="2024745"/>
            <a:ext cx="2582921" cy="4013199"/>
            <a:chOff x="1146629" y="1386115"/>
            <a:chExt cx="3135086" cy="4871122"/>
          </a:xfrm>
        </p:grpSpPr>
        <p:sp>
          <p:nvSpPr>
            <p:cNvPr id="17" name="이등변 삼각형 16">
              <a:extLst>
                <a:ext uri="{FF2B5EF4-FFF2-40B4-BE49-F238E27FC236}">
                  <a16:creationId xmlns="" xmlns:a16="http://schemas.microsoft.com/office/drawing/2014/main" id="{8508ED4D-261C-44A9-B931-6A6225E181D7}"/>
                </a:ext>
              </a:extLst>
            </p:cNvPr>
            <p:cNvSpPr/>
            <p:nvPr/>
          </p:nvSpPr>
          <p:spPr>
            <a:xfrm rot="13132709">
              <a:off x="3399110" y="5135280"/>
              <a:ext cx="596572" cy="1121957"/>
            </a:xfrm>
            <a:prstGeom prst="triangle">
              <a:avLst>
                <a:gd name="adj" fmla="val 55240"/>
              </a:avLst>
            </a:prstGeom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="" xmlns:a16="http://schemas.microsoft.com/office/drawing/2014/main" id="{B7A0261F-E8B0-49FA-90DE-BD02B2DDCA43}"/>
                </a:ext>
              </a:extLst>
            </p:cNvPr>
            <p:cNvSpPr/>
            <p:nvPr/>
          </p:nvSpPr>
          <p:spPr>
            <a:xfrm rot="5400000">
              <a:off x="1946729" y="1094015"/>
              <a:ext cx="2042885" cy="2627086"/>
            </a:xfrm>
            <a:prstGeom prst="triangle">
              <a:avLst>
                <a:gd name="adj" fmla="val 21581"/>
              </a:avLst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="" xmlns:a16="http://schemas.microsoft.com/office/drawing/2014/main" id="{8FD9912B-D9F6-4BE0-9FFB-564293AF0B9B}"/>
                </a:ext>
              </a:extLst>
            </p:cNvPr>
            <p:cNvSpPr/>
            <p:nvPr/>
          </p:nvSpPr>
          <p:spPr>
            <a:xfrm>
              <a:off x="1146629" y="3033485"/>
              <a:ext cx="3135086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prstClr val="white">
                      <a:lumMod val="50000"/>
                    </a:prstClr>
                  </a:solidFill>
                </a:rPr>
                <a:t>국민연금에서 추가 금액을 받는 보험</a:t>
              </a:r>
              <a:r>
                <a:rPr lang="en-US" altLang="ko-KR" sz="1600" dirty="0" smtClean="0">
                  <a:solidFill>
                    <a:prstClr val="white">
                      <a:lumMod val="50000"/>
                    </a:prstClr>
                  </a:solidFill>
                </a:rPr>
                <a:t>.</a:t>
              </a:r>
            </a:p>
          </p:txBody>
        </p:sp>
        <p:sp>
          <p:nvSpPr>
            <p:cNvPr id="34" name="직각 삼각형 33">
              <a:extLst>
                <a:ext uri="{FF2B5EF4-FFF2-40B4-BE49-F238E27FC236}">
                  <a16:creationId xmlns="" xmlns:a16="http://schemas.microsoft.com/office/drawing/2014/main" id="{F11C7890-797B-4921-87AC-F3D28154BCAB}"/>
                </a:ext>
              </a:extLst>
            </p:cNvPr>
            <p:cNvSpPr/>
            <p:nvPr/>
          </p:nvSpPr>
          <p:spPr>
            <a:xfrm flipH="1">
              <a:off x="1146629" y="1814285"/>
              <a:ext cx="3135086" cy="1219199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="" xmlns:a16="http://schemas.microsoft.com/office/drawing/2014/main" id="{655C50BE-D84C-4E8E-9009-1D9C03C89092}"/>
                </a:ext>
              </a:extLst>
            </p:cNvPr>
            <p:cNvSpPr/>
            <p:nvPr/>
          </p:nvSpPr>
          <p:spPr>
            <a:xfrm>
              <a:off x="1579138" y="1689675"/>
              <a:ext cx="2662390" cy="551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dirty="0" smtClean="0">
                  <a:solidFill>
                    <a:prstClr val="white"/>
                  </a:solidFill>
                </a:rPr>
                <a:t>후생 연금보험</a:t>
              </a:r>
              <a:endParaRPr lang="en-US" altLang="ko-KR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그림 9" descr="ㅎㅅㅇ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1300162"/>
            <a:ext cx="8128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1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">
            <a:extLst>
              <a:ext uri="{FF2B5EF4-FFF2-40B4-BE49-F238E27FC236}">
                <a16:creationId xmlns="" xmlns:a16="http://schemas.microsoft.com/office/drawing/2014/main" id="{318C5A3A-FD34-47B7-BA18-032BA8377C91}"/>
              </a:ext>
            </a:extLst>
          </p:cNvPr>
          <p:cNvSpPr>
            <a:spLocks/>
          </p:cNvSpPr>
          <p:nvPr/>
        </p:nvSpPr>
        <p:spPr bwMode="auto">
          <a:xfrm>
            <a:off x="7136321" y="1585368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0" name="Freeform 36">
            <a:extLst>
              <a:ext uri="{FF2B5EF4-FFF2-40B4-BE49-F238E27FC236}">
                <a16:creationId xmlns="" xmlns:a16="http://schemas.microsoft.com/office/drawing/2014/main" id="{7FD9A0AA-B6A9-44DE-A563-990A71EE0BE5}"/>
              </a:ext>
            </a:extLst>
          </p:cNvPr>
          <p:cNvSpPr>
            <a:spLocks noEditPoints="1"/>
          </p:cNvSpPr>
          <p:nvPr/>
        </p:nvSpPr>
        <p:spPr bwMode="auto">
          <a:xfrm>
            <a:off x="7192334" y="4286916"/>
            <a:ext cx="288505" cy="485238"/>
          </a:xfrm>
          <a:custGeom>
            <a:avLst/>
            <a:gdLst>
              <a:gd name="T0" fmla="*/ 937 w 1926"/>
              <a:gd name="T1" fmla="*/ 3639 h 4045"/>
              <a:gd name="T2" fmla="*/ 893 w 1926"/>
              <a:gd name="T3" fmla="*/ 3665 h 4045"/>
              <a:gd name="T4" fmla="*/ 863 w 1926"/>
              <a:gd name="T5" fmla="*/ 3712 h 4045"/>
              <a:gd name="T6" fmla="*/ 851 w 1926"/>
              <a:gd name="T7" fmla="*/ 3772 h 4045"/>
              <a:gd name="T8" fmla="*/ 863 w 1926"/>
              <a:gd name="T9" fmla="*/ 3832 h 4045"/>
              <a:gd name="T10" fmla="*/ 893 w 1926"/>
              <a:gd name="T11" fmla="*/ 3878 h 4045"/>
              <a:gd name="T12" fmla="*/ 937 w 1926"/>
              <a:gd name="T13" fmla="*/ 3905 h 4045"/>
              <a:gd name="T14" fmla="*/ 988 w 1926"/>
              <a:gd name="T15" fmla="*/ 3905 h 4045"/>
              <a:gd name="T16" fmla="*/ 1033 w 1926"/>
              <a:gd name="T17" fmla="*/ 3878 h 4045"/>
              <a:gd name="T18" fmla="*/ 1064 w 1926"/>
              <a:gd name="T19" fmla="*/ 3832 h 4045"/>
              <a:gd name="T20" fmla="*/ 1075 w 1926"/>
              <a:gd name="T21" fmla="*/ 3772 h 4045"/>
              <a:gd name="T22" fmla="*/ 1064 w 1926"/>
              <a:gd name="T23" fmla="*/ 3712 h 4045"/>
              <a:gd name="T24" fmla="*/ 1033 w 1926"/>
              <a:gd name="T25" fmla="*/ 3665 h 4045"/>
              <a:gd name="T26" fmla="*/ 988 w 1926"/>
              <a:gd name="T27" fmla="*/ 3639 h 4045"/>
              <a:gd name="T28" fmla="*/ 156 w 1926"/>
              <a:gd name="T29" fmla="*/ 434 h 4045"/>
              <a:gd name="T30" fmla="*/ 1770 w 1926"/>
              <a:gd name="T31" fmla="*/ 3540 h 4045"/>
              <a:gd name="T32" fmla="*/ 156 w 1926"/>
              <a:gd name="T33" fmla="*/ 434 h 4045"/>
              <a:gd name="T34" fmla="*/ 716 w 1926"/>
              <a:gd name="T35" fmla="*/ 200 h 4045"/>
              <a:gd name="T36" fmla="*/ 701 w 1926"/>
              <a:gd name="T37" fmla="*/ 217 h 4045"/>
              <a:gd name="T38" fmla="*/ 701 w 1926"/>
              <a:gd name="T39" fmla="*/ 243 h 4045"/>
              <a:gd name="T40" fmla="*/ 716 w 1926"/>
              <a:gd name="T41" fmla="*/ 260 h 4045"/>
              <a:gd name="T42" fmla="*/ 1199 w 1926"/>
              <a:gd name="T43" fmla="*/ 262 h 4045"/>
              <a:gd name="T44" fmla="*/ 1218 w 1926"/>
              <a:gd name="T45" fmla="*/ 254 h 4045"/>
              <a:gd name="T46" fmla="*/ 1226 w 1926"/>
              <a:gd name="T47" fmla="*/ 230 h 4045"/>
              <a:gd name="T48" fmla="*/ 1218 w 1926"/>
              <a:gd name="T49" fmla="*/ 207 h 4045"/>
              <a:gd name="T50" fmla="*/ 1199 w 1926"/>
              <a:gd name="T51" fmla="*/ 197 h 4045"/>
              <a:gd name="T52" fmla="*/ 224 w 1926"/>
              <a:gd name="T53" fmla="*/ 0 h 4045"/>
              <a:gd name="T54" fmla="*/ 1738 w 1926"/>
              <a:gd name="T55" fmla="*/ 4 h 4045"/>
              <a:gd name="T56" fmla="*/ 1805 w 1926"/>
              <a:gd name="T57" fmla="*/ 31 h 4045"/>
              <a:gd name="T58" fmla="*/ 1860 w 1926"/>
              <a:gd name="T59" fmla="*/ 81 h 4045"/>
              <a:gd name="T60" fmla="*/ 1900 w 1926"/>
              <a:gd name="T61" fmla="*/ 148 h 4045"/>
              <a:gd name="T62" fmla="*/ 1923 w 1926"/>
              <a:gd name="T63" fmla="*/ 229 h 4045"/>
              <a:gd name="T64" fmla="*/ 1926 w 1926"/>
              <a:gd name="T65" fmla="*/ 3772 h 4045"/>
              <a:gd name="T66" fmla="*/ 1915 w 1926"/>
              <a:gd name="T67" fmla="*/ 3857 h 4045"/>
              <a:gd name="T68" fmla="*/ 1882 w 1926"/>
              <a:gd name="T69" fmla="*/ 3932 h 4045"/>
              <a:gd name="T70" fmla="*/ 1834 w 1926"/>
              <a:gd name="T71" fmla="*/ 3992 h 4045"/>
              <a:gd name="T72" fmla="*/ 1773 w 1926"/>
              <a:gd name="T73" fmla="*/ 4032 h 4045"/>
              <a:gd name="T74" fmla="*/ 1702 w 1926"/>
              <a:gd name="T75" fmla="*/ 4045 h 4045"/>
              <a:gd name="T76" fmla="*/ 188 w 1926"/>
              <a:gd name="T77" fmla="*/ 4041 h 4045"/>
              <a:gd name="T78" fmla="*/ 122 w 1926"/>
              <a:gd name="T79" fmla="*/ 4014 h 4045"/>
              <a:gd name="T80" fmla="*/ 66 w 1926"/>
              <a:gd name="T81" fmla="*/ 3964 h 4045"/>
              <a:gd name="T82" fmla="*/ 25 w 1926"/>
              <a:gd name="T83" fmla="*/ 3897 h 4045"/>
              <a:gd name="T84" fmla="*/ 3 w 1926"/>
              <a:gd name="T85" fmla="*/ 3816 h 4045"/>
              <a:gd name="T86" fmla="*/ 0 w 1926"/>
              <a:gd name="T87" fmla="*/ 273 h 4045"/>
              <a:gd name="T88" fmla="*/ 12 w 1926"/>
              <a:gd name="T89" fmla="*/ 188 h 4045"/>
              <a:gd name="T90" fmla="*/ 43 w 1926"/>
              <a:gd name="T91" fmla="*/ 113 h 4045"/>
              <a:gd name="T92" fmla="*/ 92 w 1926"/>
              <a:gd name="T93" fmla="*/ 53 h 4045"/>
              <a:gd name="T94" fmla="*/ 154 w 1926"/>
              <a:gd name="T95" fmla="*/ 13 h 4045"/>
              <a:gd name="T96" fmla="*/ 224 w 1926"/>
              <a:gd name="T97" fmla="*/ 0 h 4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6" h="4045">
                <a:moveTo>
                  <a:pt x="963" y="3636"/>
                </a:moveTo>
                <a:lnTo>
                  <a:pt x="937" y="3639"/>
                </a:lnTo>
                <a:lnTo>
                  <a:pt x="914" y="3649"/>
                </a:lnTo>
                <a:lnTo>
                  <a:pt x="893" y="3665"/>
                </a:lnTo>
                <a:lnTo>
                  <a:pt x="876" y="3686"/>
                </a:lnTo>
                <a:lnTo>
                  <a:pt x="863" y="3712"/>
                </a:lnTo>
                <a:lnTo>
                  <a:pt x="854" y="3741"/>
                </a:lnTo>
                <a:lnTo>
                  <a:pt x="851" y="3772"/>
                </a:lnTo>
                <a:lnTo>
                  <a:pt x="854" y="3804"/>
                </a:lnTo>
                <a:lnTo>
                  <a:pt x="863" y="3832"/>
                </a:lnTo>
                <a:lnTo>
                  <a:pt x="876" y="3857"/>
                </a:lnTo>
                <a:lnTo>
                  <a:pt x="893" y="3878"/>
                </a:lnTo>
                <a:lnTo>
                  <a:pt x="914" y="3894"/>
                </a:lnTo>
                <a:lnTo>
                  <a:pt x="937" y="3905"/>
                </a:lnTo>
                <a:lnTo>
                  <a:pt x="963" y="3909"/>
                </a:lnTo>
                <a:lnTo>
                  <a:pt x="988" y="3905"/>
                </a:lnTo>
                <a:lnTo>
                  <a:pt x="1013" y="3894"/>
                </a:lnTo>
                <a:lnTo>
                  <a:pt x="1033" y="3878"/>
                </a:lnTo>
                <a:lnTo>
                  <a:pt x="1051" y="3857"/>
                </a:lnTo>
                <a:lnTo>
                  <a:pt x="1064" y="3832"/>
                </a:lnTo>
                <a:lnTo>
                  <a:pt x="1072" y="3804"/>
                </a:lnTo>
                <a:lnTo>
                  <a:pt x="1075" y="3772"/>
                </a:lnTo>
                <a:lnTo>
                  <a:pt x="1072" y="3741"/>
                </a:lnTo>
                <a:lnTo>
                  <a:pt x="1064" y="3712"/>
                </a:lnTo>
                <a:lnTo>
                  <a:pt x="1051" y="3686"/>
                </a:lnTo>
                <a:lnTo>
                  <a:pt x="1033" y="3665"/>
                </a:lnTo>
                <a:lnTo>
                  <a:pt x="1013" y="3649"/>
                </a:lnTo>
                <a:lnTo>
                  <a:pt x="988" y="3639"/>
                </a:lnTo>
                <a:lnTo>
                  <a:pt x="963" y="3636"/>
                </a:lnTo>
                <a:close/>
                <a:moveTo>
                  <a:pt x="156" y="434"/>
                </a:moveTo>
                <a:lnTo>
                  <a:pt x="156" y="3540"/>
                </a:lnTo>
                <a:lnTo>
                  <a:pt x="1770" y="3540"/>
                </a:lnTo>
                <a:lnTo>
                  <a:pt x="1770" y="434"/>
                </a:lnTo>
                <a:lnTo>
                  <a:pt x="156" y="434"/>
                </a:lnTo>
                <a:close/>
                <a:moveTo>
                  <a:pt x="727" y="197"/>
                </a:moveTo>
                <a:lnTo>
                  <a:pt x="716" y="200"/>
                </a:lnTo>
                <a:lnTo>
                  <a:pt x="707" y="207"/>
                </a:lnTo>
                <a:lnTo>
                  <a:pt x="701" y="217"/>
                </a:lnTo>
                <a:lnTo>
                  <a:pt x="699" y="230"/>
                </a:lnTo>
                <a:lnTo>
                  <a:pt x="701" y="243"/>
                </a:lnTo>
                <a:lnTo>
                  <a:pt x="707" y="254"/>
                </a:lnTo>
                <a:lnTo>
                  <a:pt x="716" y="260"/>
                </a:lnTo>
                <a:lnTo>
                  <a:pt x="727" y="262"/>
                </a:lnTo>
                <a:lnTo>
                  <a:pt x="1199" y="262"/>
                </a:lnTo>
                <a:lnTo>
                  <a:pt x="1210" y="260"/>
                </a:lnTo>
                <a:lnTo>
                  <a:pt x="1218" y="254"/>
                </a:lnTo>
                <a:lnTo>
                  <a:pt x="1224" y="243"/>
                </a:lnTo>
                <a:lnTo>
                  <a:pt x="1226" y="230"/>
                </a:lnTo>
                <a:lnTo>
                  <a:pt x="1224" y="217"/>
                </a:lnTo>
                <a:lnTo>
                  <a:pt x="1218" y="207"/>
                </a:lnTo>
                <a:lnTo>
                  <a:pt x="1210" y="200"/>
                </a:lnTo>
                <a:lnTo>
                  <a:pt x="1199" y="197"/>
                </a:lnTo>
                <a:lnTo>
                  <a:pt x="727" y="197"/>
                </a:lnTo>
                <a:close/>
                <a:moveTo>
                  <a:pt x="224" y="0"/>
                </a:moveTo>
                <a:lnTo>
                  <a:pt x="1702" y="0"/>
                </a:lnTo>
                <a:lnTo>
                  <a:pt x="1738" y="4"/>
                </a:lnTo>
                <a:lnTo>
                  <a:pt x="1773" y="13"/>
                </a:lnTo>
                <a:lnTo>
                  <a:pt x="1805" y="31"/>
                </a:lnTo>
                <a:lnTo>
                  <a:pt x="1834" y="53"/>
                </a:lnTo>
                <a:lnTo>
                  <a:pt x="1860" y="81"/>
                </a:lnTo>
                <a:lnTo>
                  <a:pt x="1882" y="113"/>
                </a:lnTo>
                <a:lnTo>
                  <a:pt x="1900" y="148"/>
                </a:lnTo>
                <a:lnTo>
                  <a:pt x="1915" y="188"/>
                </a:lnTo>
                <a:lnTo>
                  <a:pt x="1923" y="229"/>
                </a:lnTo>
                <a:lnTo>
                  <a:pt x="1926" y="273"/>
                </a:lnTo>
                <a:lnTo>
                  <a:pt x="1926" y="3772"/>
                </a:lnTo>
                <a:lnTo>
                  <a:pt x="1923" y="3816"/>
                </a:lnTo>
                <a:lnTo>
                  <a:pt x="1915" y="3857"/>
                </a:lnTo>
                <a:lnTo>
                  <a:pt x="1900" y="3897"/>
                </a:lnTo>
                <a:lnTo>
                  <a:pt x="1882" y="3932"/>
                </a:lnTo>
                <a:lnTo>
                  <a:pt x="1860" y="3964"/>
                </a:lnTo>
                <a:lnTo>
                  <a:pt x="1834" y="3992"/>
                </a:lnTo>
                <a:lnTo>
                  <a:pt x="1805" y="4014"/>
                </a:lnTo>
                <a:lnTo>
                  <a:pt x="1773" y="4032"/>
                </a:lnTo>
                <a:lnTo>
                  <a:pt x="1738" y="4041"/>
                </a:lnTo>
                <a:lnTo>
                  <a:pt x="1702" y="4045"/>
                </a:lnTo>
                <a:lnTo>
                  <a:pt x="224" y="4045"/>
                </a:lnTo>
                <a:lnTo>
                  <a:pt x="188" y="4041"/>
                </a:lnTo>
                <a:lnTo>
                  <a:pt x="154" y="4032"/>
                </a:lnTo>
                <a:lnTo>
                  <a:pt x="122" y="4014"/>
                </a:lnTo>
                <a:lnTo>
                  <a:pt x="92" y="3992"/>
                </a:lnTo>
                <a:lnTo>
                  <a:pt x="66" y="3964"/>
                </a:lnTo>
                <a:lnTo>
                  <a:pt x="43" y="3932"/>
                </a:lnTo>
                <a:lnTo>
                  <a:pt x="25" y="3897"/>
                </a:lnTo>
                <a:lnTo>
                  <a:pt x="12" y="3857"/>
                </a:lnTo>
                <a:lnTo>
                  <a:pt x="3" y="3816"/>
                </a:lnTo>
                <a:lnTo>
                  <a:pt x="0" y="3772"/>
                </a:lnTo>
                <a:lnTo>
                  <a:pt x="0" y="273"/>
                </a:lnTo>
                <a:lnTo>
                  <a:pt x="3" y="229"/>
                </a:lnTo>
                <a:lnTo>
                  <a:pt x="12" y="188"/>
                </a:lnTo>
                <a:lnTo>
                  <a:pt x="25" y="148"/>
                </a:lnTo>
                <a:lnTo>
                  <a:pt x="43" y="113"/>
                </a:lnTo>
                <a:lnTo>
                  <a:pt x="66" y="81"/>
                </a:lnTo>
                <a:lnTo>
                  <a:pt x="92" y="53"/>
                </a:lnTo>
                <a:lnTo>
                  <a:pt x="122" y="31"/>
                </a:lnTo>
                <a:lnTo>
                  <a:pt x="154" y="13"/>
                </a:lnTo>
                <a:lnTo>
                  <a:pt x="188" y="4"/>
                </a:lnTo>
                <a:lnTo>
                  <a:pt x="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" name="Freeform 11">
            <a:extLst>
              <a:ext uri="{FF2B5EF4-FFF2-40B4-BE49-F238E27FC236}">
                <a16:creationId xmlns="" xmlns:a16="http://schemas.microsoft.com/office/drawing/2014/main" id="{59803EE1-B6A5-4B80-AF7C-2043C89C6AA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7158919" y="2940126"/>
            <a:ext cx="350410" cy="430205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2000" i="1" kern="0" dirty="0">
                <a:solidFill>
                  <a:prstClr val="white"/>
                </a:solidFill>
              </a:rPr>
              <a:t>POWER POINT </a:t>
            </a:r>
            <a:r>
              <a:rPr lang="en-US" altLang="ko-KR" sz="2800" b="1" i="1" kern="0" dirty="0">
                <a:solidFill>
                  <a:prstClr val="white"/>
                </a:solidFill>
              </a:rPr>
              <a:t>PRESENTATION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900" kern="0" dirty="0">
                <a:solidFill>
                  <a:prstClr val="white"/>
                </a:solidFill>
              </a:rPr>
              <a:t>Enjoy your stylish business and campus life with BIZCAM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5000" y="3035300"/>
            <a:ext cx="680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감사합니다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761093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41140" y="1119718"/>
            <a:ext cx="6022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쇼와 금융 공황</a:t>
            </a:r>
            <a:endParaRPr lang="ko-KR" altLang="en-US" sz="6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8418156" y="3678871"/>
            <a:ext cx="2859578" cy="2859578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b="1" dirty="0" smtClean="0">
                <a:solidFill>
                  <a:prstClr val="white"/>
                </a:solidFill>
              </a:rPr>
              <a:t>21**2**5</a:t>
            </a:r>
          </a:p>
          <a:p>
            <a:pPr algn="ctr">
              <a:lnSpc>
                <a:spcPct val="150000"/>
              </a:lnSpc>
            </a:pPr>
            <a:r>
              <a:rPr lang="ko-KR" altLang="en-US" sz="3200" b="1" dirty="0" smtClean="0">
                <a:solidFill>
                  <a:prstClr val="white"/>
                </a:solidFill>
              </a:rPr>
              <a:t>남</a:t>
            </a:r>
            <a:r>
              <a:rPr lang="en-US" altLang="ko-KR" sz="3200" b="1" dirty="0" smtClean="0">
                <a:solidFill>
                  <a:prstClr val="white"/>
                </a:solidFill>
              </a:rPr>
              <a:t>*</a:t>
            </a:r>
            <a:r>
              <a:rPr lang="ko-KR" altLang="en-US" sz="3200" b="1" dirty="0" smtClean="0">
                <a:solidFill>
                  <a:prstClr val="white"/>
                </a:solidFill>
              </a:rPr>
              <a:t>은</a:t>
            </a:r>
            <a:endParaRPr lang="ko-KR" altLang="en-U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0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>
          <a:xfrm>
            <a:off x="8088319" y="2004"/>
            <a:ext cx="93980" cy="684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 rot="16200000">
            <a:off x="6049337" y="610095"/>
            <a:ext cx="1371600" cy="3435349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 rot="16200000">
            <a:off x="4058609" y="2044420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8021009" y="1843900"/>
            <a:ext cx="228600" cy="228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8021009" y="2583040"/>
            <a:ext cx="228600" cy="228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8088319" y="1905340"/>
            <a:ext cx="93980" cy="792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42"/>
          <p:cNvGrpSpPr/>
          <p:nvPr/>
        </p:nvGrpSpPr>
        <p:grpSpPr>
          <a:xfrm flipH="1">
            <a:off x="7791370" y="3281160"/>
            <a:ext cx="3956050" cy="1371600"/>
            <a:chOff x="3027333" y="3665337"/>
            <a:chExt cx="3956050" cy="1371600"/>
          </a:xfrm>
        </p:grpSpPr>
        <p:sp>
          <p:nvSpPr>
            <p:cNvPr id="44" name="양쪽 모서리가 둥근 사각형 43"/>
            <p:cNvSpPr/>
            <p:nvPr/>
          </p:nvSpPr>
          <p:spPr>
            <a:xfrm rot="16200000">
              <a:off x="4592608" y="2646162"/>
              <a:ext cx="1371600" cy="3409950"/>
            </a:xfrm>
            <a:prstGeom prst="round2SameRect">
              <a:avLst>
                <a:gd name="adj1" fmla="val 0"/>
                <a:gd name="adj2" fmla="val 18239"/>
              </a:avLst>
            </a:prstGeom>
            <a:solidFill>
              <a:schemeClr val="bg1"/>
            </a:solidFill>
            <a:ln>
              <a:noFill/>
            </a:ln>
            <a:effectLst>
              <a:outerShdw blurRad="520700" dist="63500" sx="94000" sy="94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양쪽 모서리가 둥근 사각형 44"/>
            <p:cNvSpPr/>
            <p:nvPr/>
          </p:nvSpPr>
          <p:spPr>
            <a:xfrm rot="16200000">
              <a:off x="2614583" y="4078087"/>
              <a:ext cx="1371600" cy="546100"/>
            </a:xfrm>
            <a:prstGeom prst="round2SameRect">
              <a:avLst>
                <a:gd name="adj1" fmla="val 42248"/>
                <a:gd name="adj2" fmla="val 0"/>
              </a:avLst>
            </a:prstGeom>
            <a:solidFill>
              <a:srgbClr val="967D5F"/>
            </a:solidFill>
            <a:ln>
              <a:noFill/>
            </a:ln>
            <a:effectLst>
              <a:outerShdw blurRad="139700" dist="63500" sx="97000" sy="970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타원 45"/>
            <p:cNvSpPr/>
            <p:nvPr/>
          </p:nvSpPr>
          <p:spPr>
            <a:xfrm>
              <a:off x="6551583" y="3867267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타원 46"/>
            <p:cNvSpPr/>
            <p:nvPr/>
          </p:nvSpPr>
          <p:spPr>
            <a:xfrm>
              <a:off x="6551583" y="4606407"/>
              <a:ext cx="228600" cy="2286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>
            <a:xfrm>
              <a:off x="6618893" y="3928707"/>
              <a:ext cx="93980" cy="79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8" name="양쪽 모서리가 둥근 사각형 67"/>
          <p:cNvSpPr/>
          <p:nvPr/>
        </p:nvSpPr>
        <p:spPr>
          <a:xfrm rot="16200000">
            <a:off x="6049334" y="3909737"/>
            <a:ext cx="1371600" cy="3435350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9" name="양쪽 모서리가 둥근 사각형 68"/>
          <p:cNvSpPr/>
          <p:nvPr/>
        </p:nvSpPr>
        <p:spPr>
          <a:xfrm rot="16200000">
            <a:off x="4058609" y="5354362"/>
            <a:ext cx="1371600" cy="54610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7CBAB3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8021009" y="5143542"/>
            <a:ext cx="228600" cy="228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8021009" y="5882682"/>
            <a:ext cx="228600" cy="228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8088319" y="5204982"/>
            <a:ext cx="93980" cy="792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="" xmlns:a16="http://schemas.microsoft.com/office/drawing/2014/main" id="{7268BA74-94BA-42C9-A634-41DF6B00D591}"/>
              </a:ext>
            </a:extLst>
          </p:cNvPr>
          <p:cNvSpPr/>
          <p:nvPr/>
        </p:nvSpPr>
        <p:spPr>
          <a:xfrm>
            <a:off x="5159712" y="1805939"/>
            <a:ext cx="3089869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dirty="0" smtClean="0">
                <a:solidFill>
                  <a:prstClr val="white">
                    <a:lumMod val="75000"/>
                  </a:prstClr>
                </a:solidFill>
              </a:rPr>
              <a:t>1</a:t>
            </a:r>
            <a:r>
              <a:rPr lang="ko-KR" altLang="en-US" sz="3600" b="1" dirty="0" smtClean="0">
                <a:solidFill>
                  <a:prstClr val="white">
                    <a:lumMod val="75000"/>
                  </a:prstClr>
                </a:solidFill>
              </a:rPr>
              <a:t>차 세계 대전</a:t>
            </a:r>
            <a:endParaRPr lang="ko-KR" altLang="en-US" sz="3600" b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7" name="Freeform 6">
            <a:extLst>
              <a:ext uri="{FF2B5EF4-FFF2-40B4-BE49-F238E27FC236}">
                <a16:creationId xmlns="" xmlns:a16="http://schemas.microsoft.com/office/drawing/2014/main" id="{318C5A3A-FD34-47B7-BA18-032BA8377C91}"/>
              </a:ext>
            </a:extLst>
          </p:cNvPr>
          <p:cNvSpPr>
            <a:spLocks/>
          </p:cNvSpPr>
          <p:nvPr/>
        </p:nvSpPr>
        <p:spPr bwMode="auto">
          <a:xfrm>
            <a:off x="4570796" y="2112719"/>
            <a:ext cx="324364" cy="287582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8" name="Freeform 36">
            <a:extLst>
              <a:ext uri="{FF2B5EF4-FFF2-40B4-BE49-F238E27FC236}">
                <a16:creationId xmlns="" xmlns:a16="http://schemas.microsoft.com/office/drawing/2014/main" id="{7FD9A0AA-B6A9-44DE-A563-990A71EE0BE5}"/>
              </a:ext>
            </a:extLst>
          </p:cNvPr>
          <p:cNvSpPr>
            <a:spLocks noEditPoints="1"/>
          </p:cNvSpPr>
          <p:nvPr/>
        </p:nvSpPr>
        <p:spPr bwMode="auto">
          <a:xfrm>
            <a:off x="11352977" y="3768060"/>
            <a:ext cx="221261" cy="372140"/>
          </a:xfrm>
          <a:custGeom>
            <a:avLst/>
            <a:gdLst>
              <a:gd name="T0" fmla="*/ 937 w 1926"/>
              <a:gd name="T1" fmla="*/ 3639 h 4045"/>
              <a:gd name="T2" fmla="*/ 893 w 1926"/>
              <a:gd name="T3" fmla="*/ 3665 h 4045"/>
              <a:gd name="T4" fmla="*/ 863 w 1926"/>
              <a:gd name="T5" fmla="*/ 3712 h 4045"/>
              <a:gd name="T6" fmla="*/ 851 w 1926"/>
              <a:gd name="T7" fmla="*/ 3772 h 4045"/>
              <a:gd name="T8" fmla="*/ 863 w 1926"/>
              <a:gd name="T9" fmla="*/ 3832 h 4045"/>
              <a:gd name="T10" fmla="*/ 893 w 1926"/>
              <a:gd name="T11" fmla="*/ 3878 h 4045"/>
              <a:gd name="T12" fmla="*/ 937 w 1926"/>
              <a:gd name="T13" fmla="*/ 3905 h 4045"/>
              <a:gd name="T14" fmla="*/ 988 w 1926"/>
              <a:gd name="T15" fmla="*/ 3905 h 4045"/>
              <a:gd name="T16" fmla="*/ 1033 w 1926"/>
              <a:gd name="T17" fmla="*/ 3878 h 4045"/>
              <a:gd name="T18" fmla="*/ 1064 w 1926"/>
              <a:gd name="T19" fmla="*/ 3832 h 4045"/>
              <a:gd name="T20" fmla="*/ 1075 w 1926"/>
              <a:gd name="T21" fmla="*/ 3772 h 4045"/>
              <a:gd name="T22" fmla="*/ 1064 w 1926"/>
              <a:gd name="T23" fmla="*/ 3712 h 4045"/>
              <a:gd name="T24" fmla="*/ 1033 w 1926"/>
              <a:gd name="T25" fmla="*/ 3665 h 4045"/>
              <a:gd name="T26" fmla="*/ 988 w 1926"/>
              <a:gd name="T27" fmla="*/ 3639 h 4045"/>
              <a:gd name="T28" fmla="*/ 156 w 1926"/>
              <a:gd name="T29" fmla="*/ 434 h 4045"/>
              <a:gd name="T30" fmla="*/ 1770 w 1926"/>
              <a:gd name="T31" fmla="*/ 3540 h 4045"/>
              <a:gd name="T32" fmla="*/ 156 w 1926"/>
              <a:gd name="T33" fmla="*/ 434 h 4045"/>
              <a:gd name="T34" fmla="*/ 716 w 1926"/>
              <a:gd name="T35" fmla="*/ 200 h 4045"/>
              <a:gd name="T36" fmla="*/ 701 w 1926"/>
              <a:gd name="T37" fmla="*/ 217 h 4045"/>
              <a:gd name="T38" fmla="*/ 701 w 1926"/>
              <a:gd name="T39" fmla="*/ 243 h 4045"/>
              <a:gd name="T40" fmla="*/ 716 w 1926"/>
              <a:gd name="T41" fmla="*/ 260 h 4045"/>
              <a:gd name="T42" fmla="*/ 1199 w 1926"/>
              <a:gd name="T43" fmla="*/ 262 h 4045"/>
              <a:gd name="T44" fmla="*/ 1218 w 1926"/>
              <a:gd name="T45" fmla="*/ 254 h 4045"/>
              <a:gd name="T46" fmla="*/ 1226 w 1926"/>
              <a:gd name="T47" fmla="*/ 230 h 4045"/>
              <a:gd name="T48" fmla="*/ 1218 w 1926"/>
              <a:gd name="T49" fmla="*/ 207 h 4045"/>
              <a:gd name="T50" fmla="*/ 1199 w 1926"/>
              <a:gd name="T51" fmla="*/ 197 h 4045"/>
              <a:gd name="T52" fmla="*/ 224 w 1926"/>
              <a:gd name="T53" fmla="*/ 0 h 4045"/>
              <a:gd name="T54" fmla="*/ 1738 w 1926"/>
              <a:gd name="T55" fmla="*/ 4 h 4045"/>
              <a:gd name="T56" fmla="*/ 1805 w 1926"/>
              <a:gd name="T57" fmla="*/ 31 h 4045"/>
              <a:gd name="T58" fmla="*/ 1860 w 1926"/>
              <a:gd name="T59" fmla="*/ 81 h 4045"/>
              <a:gd name="T60" fmla="*/ 1900 w 1926"/>
              <a:gd name="T61" fmla="*/ 148 h 4045"/>
              <a:gd name="T62" fmla="*/ 1923 w 1926"/>
              <a:gd name="T63" fmla="*/ 229 h 4045"/>
              <a:gd name="T64" fmla="*/ 1926 w 1926"/>
              <a:gd name="T65" fmla="*/ 3772 h 4045"/>
              <a:gd name="T66" fmla="*/ 1915 w 1926"/>
              <a:gd name="T67" fmla="*/ 3857 h 4045"/>
              <a:gd name="T68" fmla="*/ 1882 w 1926"/>
              <a:gd name="T69" fmla="*/ 3932 h 4045"/>
              <a:gd name="T70" fmla="*/ 1834 w 1926"/>
              <a:gd name="T71" fmla="*/ 3992 h 4045"/>
              <a:gd name="T72" fmla="*/ 1773 w 1926"/>
              <a:gd name="T73" fmla="*/ 4032 h 4045"/>
              <a:gd name="T74" fmla="*/ 1702 w 1926"/>
              <a:gd name="T75" fmla="*/ 4045 h 4045"/>
              <a:gd name="T76" fmla="*/ 188 w 1926"/>
              <a:gd name="T77" fmla="*/ 4041 h 4045"/>
              <a:gd name="T78" fmla="*/ 122 w 1926"/>
              <a:gd name="T79" fmla="*/ 4014 h 4045"/>
              <a:gd name="T80" fmla="*/ 66 w 1926"/>
              <a:gd name="T81" fmla="*/ 3964 h 4045"/>
              <a:gd name="T82" fmla="*/ 25 w 1926"/>
              <a:gd name="T83" fmla="*/ 3897 h 4045"/>
              <a:gd name="T84" fmla="*/ 3 w 1926"/>
              <a:gd name="T85" fmla="*/ 3816 h 4045"/>
              <a:gd name="T86" fmla="*/ 0 w 1926"/>
              <a:gd name="T87" fmla="*/ 273 h 4045"/>
              <a:gd name="T88" fmla="*/ 12 w 1926"/>
              <a:gd name="T89" fmla="*/ 188 h 4045"/>
              <a:gd name="T90" fmla="*/ 43 w 1926"/>
              <a:gd name="T91" fmla="*/ 113 h 4045"/>
              <a:gd name="T92" fmla="*/ 92 w 1926"/>
              <a:gd name="T93" fmla="*/ 53 h 4045"/>
              <a:gd name="T94" fmla="*/ 154 w 1926"/>
              <a:gd name="T95" fmla="*/ 13 h 4045"/>
              <a:gd name="T96" fmla="*/ 224 w 1926"/>
              <a:gd name="T97" fmla="*/ 0 h 4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6" h="4045">
                <a:moveTo>
                  <a:pt x="963" y="3636"/>
                </a:moveTo>
                <a:lnTo>
                  <a:pt x="937" y="3639"/>
                </a:lnTo>
                <a:lnTo>
                  <a:pt x="914" y="3649"/>
                </a:lnTo>
                <a:lnTo>
                  <a:pt x="893" y="3665"/>
                </a:lnTo>
                <a:lnTo>
                  <a:pt x="876" y="3686"/>
                </a:lnTo>
                <a:lnTo>
                  <a:pt x="863" y="3712"/>
                </a:lnTo>
                <a:lnTo>
                  <a:pt x="854" y="3741"/>
                </a:lnTo>
                <a:lnTo>
                  <a:pt x="851" y="3772"/>
                </a:lnTo>
                <a:lnTo>
                  <a:pt x="854" y="3804"/>
                </a:lnTo>
                <a:lnTo>
                  <a:pt x="863" y="3832"/>
                </a:lnTo>
                <a:lnTo>
                  <a:pt x="876" y="3857"/>
                </a:lnTo>
                <a:lnTo>
                  <a:pt x="893" y="3878"/>
                </a:lnTo>
                <a:lnTo>
                  <a:pt x="914" y="3894"/>
                </a:lnTo>
                <a:lnTo>
                  <a:pt x="937" y="3905"/>
                </a:lnTo>
                <a:lnTo>
                  <a:pt x="963" y="3909"/>
                </a:lnTo>
                <a:lnTo>
                  <a:pt x="988" y="3905"/>
                </a:lnTo>
                <a:lnTo>
                  <a:pt x="1013" y="3894"/>
                </a:lnTo>
                <a:lnTo>
                  <a:pt x="1033" y="3878"/>
                </a:lnTo>
                <a:lnTo>
                  <a:pt x="1051" y="3857"/>
                </a:lnTo>
                <a:lnTo>
                  <a:pt x="1064" y="3832"/>
                </a:lnTo>
                <a:lnTo>
                  <a:pt x="1072" y="3804"/>
                </a:lnTo>
                <a:lnTo>
                  <a:pt x="1075" y="3772"/>
                </a:lnTo>
                <a:lnTo>
                  <a:pt x="1072" y="3741"/>
                </a:lnTo>
                <a:lnTo>
                  <a:pt x="1064" y="3712"/>
                </a:lnTo>
                <a:lnTo>
                  <a:pt x="1051" y="3686"/>
                </a:lnTo>
                <a:lnTo>
                  <a:pt x="1033" y="3665"/>
                </a:lnTo>
                <a:lnTo>
                  <a:pt x="1013" y="3649"/>
                </a:lnTo>
                <a:lnTo>
                  <a:pt x="988" y="3639"/>
                </a:lnTo>
                <a:lnTo>
                  <a:pt x="963" y="3636"/>
                </a:lnTo>
                <a:close/>
                <a:moveTo>
                  <a:pt x="156" y="434"/>
                </a:moveTo>
                <a:lnTo>
                  <a:pt x="156" y="3540"/>
                </a:lnTo>
                <a:lnTo>
                  <a:pt x="1770" y="3540"/>
                </a:lnTo>
                <a:lnTo>
                  <a:pt x="1770" y="434"/>
                </a:lnTo>
                <a:lnTo>
                  <a:pt x="156" y="434"/>
                </a:lnTo>
                <a:close/>
                <a:moveTo>
                  <a:pt x="727" y="197"/>
                </a:moveTo>
                <a:lnTo>
                  <a:pt x="716" y="200"/>
                </a:lnTo>
                <a:lnTo>
                  <a:pt x="707" y="207"/>
                </a:lnTo>
                <a:lnTo>
                  <a:pt x="701" y="217"/>
                </a:lnTo>
                <a:lnTo>
                  <a:pt x="699" y="230"/>
                </a:lnTo>
                <a:lnTo>
                  <a:pt x="701" y="243"/>
                </a:lnTo>
                <a:lnTo>
                  <a:pt x="707" y="254"/>
                </a:lnTo>
                <a:lnTo>
                  <a:pt x="716" y="260"/>
                </a:lnTo>
                <a:lnTo>
                  <a:pt x="727" y="262"/>
                </a:lnTo>
                <a:lnTo>
                  <a:pt x="1199" y="262"/>
                </a:lnTo>
                <a:lnTo>
                  <a:pt x="1210" y="260"/>
                </a:lnTo>
                <a:lnTo>
                  <a:pt x="1218" y="254"/>
                </a:lnTo>
                <a:lnTo>
                  <a:pt x="1224" y="243"/>
                </a:lnTo>
                <a:lnTo>
                  <a:pt x="1226" y="230"/>
                </a:lnTo>
                <a:lnTo>
                  <a:pt x="1224" y="217"/>
                </a:lnTo>
                <a:lnTo>
                  <a:pt x="1218" y="207"/>
                </a:lnTo>
                <a:lnTo>
                  <a:pt x="1210" y="200"/>
                </a:lnTo>
                <a:lnTo>
                  <a:pt x="1199" y="197"/>
                </a:lnTo>
                <a:lnTo>
                  <a:pt x="727" y="197"/>
                </a:lnTo>
                <a:close/>
                <a:moveTo>
                  <a:pt x="224" y="0"/>
                </a:moveTo>
                <a:lnTo>
                  <a:pt x="1702" y="0"/>
                </a:lnTo>
                <a:lnTo>
                  <a:pt x="1738" y="4"/>
                </a:lnTo>
                <a:lnTo>
                  <a:pt x="1773" y="13"/>
                </a:lnTo>
                <a:lnTo>
                  <a:pt x="1805" y="31"/>
                </a:lnTo>
                <a:lnTo>
                  <a:pt x="1834" y="53"/>
                </a:lnTo>
                <a:lnTo>
                  <a:pt x="1860" y="81"/>
                </a:lnTo>
                <a:lnTo>
                  <a:pt x="1882" y="113"/>
                </a:lnTo>
                <a:lnTo>
                  <a:pt x="1900" y="148"/>
                </a:lnTo>
                <a:lnTo>
                  <a:pt x="1915" y="188"/>
                </a:lnTo>
                <a:lnTo>
                  <a:pt x="1923" y="229"/>
                </a:lnTo>
                <a:lnTo>
                  <a:pt x="1926" y="273"/>
                </a:lnTo>
                <a:lnTo>
                  <a:pt x="1926" y="3772"/>
                </a:lnTo>
                <a:lnTo>
                  <a:pt x="1923" y="3816"/>
                </a:lnTo>
                <a:lnTo>
                  <a:pt x="1915" y="3857"/>
                </a:lnTo>
                <a:lnTo>
                  <a:pt x="1900" y="3897"/>
                </a:lnTo>
                <a:lnTo>
                  <a:pt x="1882" y="3932"/>
                </a:lnTo>
                <a:lnTo>
                  <a:pt x="1860" y="3964"/>
                </a:lnTo>
                <a:lnTo>
                  <a:pt x="1834" y="3992"/>
                </a:lnTo>
                <a:lnTo>
                  <a:pt x="1805" y="4014"/>
                </a:lnTo>
                <a:lnTo>
                  <a:pt x="1773" y="4032"/>
                </a:lnTo>
                <a:lnTo>
                  <a:pt x="1738" y="4041"/>
                </a:lnTo>
                <a:lnTo>
                  <a:pt x="1702" y="4045"/>
                </a:lnTo>
                <a:lnTo>
                  <a:pt x="224" y="4045"/>
                </a:lnTo>
                <a:lnTo>
                  <a:pt x="188" y="4041"/>
                </a:lnTo>
                <a:lnTo>
                  <a:pt x="154" y="4032"/>
                </a:lnTo>
                <a:lnTo>
                  <a:pt x="122" y="4014"/>
                </a:lnTo>
                <a:lnTo>
                  <a:pt x="92" y="3992"/>
                </a:lnTo>
                <a:lnTo>
                  <a:pt x="66" y="3964"/>
                </a:lnTo>
                <a:lnTo>
                  <a:pt x="43" y="3932"/>
                </a:lnTo>
                <a:lnTo>
                  <a:pt x="25" y="3897"/>
                </a:lnTo>
                <a:lnTo>
                  <a:pt x="12" y="3857"/>
                </a:lnTo>
                <a:lnTo>
                  <a:pt x="3" y="3816"/>
                </a:lnTo>
                <a:lnTo>
                  <a:pt x="0" y="3772"/>
                </a:lnTo>
                <a:lnTo>
                  <a:pt x="0" y="273"/>
                </a:lnTo>
                <a:lnTo>
                  <a:pt x="3" y="229"/>
                </a:lnTo>
                <a:lnTo>
                  <a:pt x="12" y="188"/>
                </a:lnTo>
                <a:lnTo>
                  <a:pt x="25" y="148"/>
                </a:lnTo>
                <a:lnTo>
                  <a:pt x="43" y="113"/>
                </a:lnTo>
                <a:lnTo>
                  <a:pt x="66" y="81"/>
                </a:lnTo>
                <a:lnTo>
                  <a:pt x="92" y="53"/>
                </a:lnTo>
                <a:lnTo>
                  <a:pt x="122" y="31"/>
                </a:lnTo>
                <a:lnTo>
                  <a:pt x="154" y="13"/>
                </a:lnTo>
                <a:lnTo>
                  <a:pt x="188" y="4"/>
                </a:lnTo>
                <a:lnTo>
                  <a:pt x="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9" name="Freeform 11">
            <a:extLst>
              <a:ext uri="{FF2B5EF4-FFF2-40B4-BE49-F238E27FC236}">
                <a16:creationId xmlns="" xmlns:a16="http://schemas.microsoft.com/office/drawing/2014/main" id="{59803EE1-B6A5-4B80-AF7C-2043C89C6AA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557773" y="5435600"/>
            <a:ext cx="339484" cy="416791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="" xmlns:a16="http://schemas.microsoft.com/office/drawing/2014/main" id="{7268BA74-94BA-42C9-A634-41DF6B00D591}"/>
              </a:ext>
            </a:extLst>
          </p:cNvPr>
          <p:cNvSpPr/>
          <p:nvPr/>
        </p:nvSpPr>
        <p:spPr>
          <a:xfrm>
            <a:off x="8335890" y="3443981"/>
            <a:ext cx="2890828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prstClr val="white">
                    <a:lumMod val="75000"/>
                  </a:prstClr>
                </a:solidFill>
              </a:rPr>
              <a:t>관동대지진</a:t>
            </a:r>
            <a:endParaRPr lang="ko-KR" altLang="en-US" sz="3600" b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="" xmlns:a16="http://schemas.microsoft.com/office/drawing/2014/main" id="{7268BA74-94BA-42C9-A634-41DF6B00D591}"/>
              </a:ext>
            </a:extLst>
          </p:cNvPr>
          <p:cNvSpPr/>
          <p:nvPr/>
        </p:nvSpPr>
        <p:spPr>
          <a:xfrm>
            <a:off x="5190199" y="5099134"/>
            <a:ext cx="3089869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prstClr val="white">
                    <a:lumMod val="75000"/>
                  </a:prstClr>
                </a:solidFill>
              </a:rPr>
              <a:t>금본위제</a:t>
            </a:r>
            <a:endParaRPr lang="ko-KR" altLang="en-US" sz="3600" b="1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</a:rPr>
              <a:t>목차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02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</a:rPr>
              <a:t>제 </a:t>
            </a:r>
            <a:r>
              <a:rPr lang="en-US" altLang="ko-KR" sz="4800" kern="0" dirty="0" smtClean="0">
                <a:solidFill>
                  <a:prstClr val="white"/>
                </a:solidFill>
              </a:rPr>
              <a:t>1</a:t>
            </a:r>
            <a:r>
              <a:rPr lang="ko-KR" altLang="en-US" sz="4800" kern="0" dirty="0" smtClean="0">
                <a:solidFill>
                  <a:prstClr val="white"/>
                </a:solidFill>
              </a:rPr>
              <a:t>차 세계 대전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6" y="1277434"/>
            <a:ext cx="6832565" cy="467413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01575" y="6042984"/>
            <a:ext cx="539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kern="100" dirty="0">
                <a:ea typeface="바탕" panose="02030600000101010101" pitchFamily="18" charset="-127"/>
                <a:cs typeface="Times New Roman" panose="02020603050405020304" pitchFamily="18" charset="0"/>
              </a:rPr>
              <a:t>주</a:t>
            </a:r>
            <a:r>
              <a:rPr lang="en-US" altLang="ko-KR" kern="100" dirty="0">
                <a:ea typeface="바탕" panose="02030600000101010101" pitchFamily="18" charset="-127"/>
                <a:cs typeface="Times New Roman" panose="02020603050405020304" pitchFamily="18" charset="0"/>
              </a:rPr>
              <a:t>:  </a:t>
            </a:r>
            <a:r>
              <a:rPr lang="ko-KR" altLang="ko-KR" kern="100" dirty="0">
                <a:ea typeface="바탕" panose="02030600000101010101" pitchFamily="18" charset="-127"/>
                <a:cs typeface="Times New Roman" panose="02020603050405020304" pitchFamily="18" charset="0"/>
              </a:rPr>
              <a:t>실선은 철도 화물운송량</a:t>
            </a:r>
            <a:r>
              <a:rPr lang="en-US" altLang="ko-KR" kern="100" dirty="0">
                <a:ea typeface="바탕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kern="100" dirty="0">
                <a:ea typeface="바탕" panose="02030600000101010101" pitchFamily="18" charset="-127"/>
                <a:cs typeface="Times New Roman" panose="02020603050405020304" pitchFamily="18" charset="0"/>
              </a:rPr>
              <a:t>점선은 주식가격지수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534139" y="1777999"/>
            <a:ext cx="43788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전쟁 물자</a:t>
            </a:r>
            <a:r>
              <a:rPr lang="en-US" altLang="ko-KR" sz="2800" b="1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무기 수요 증가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34140" y="4604639"/>
            <a:ext cx="43788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기업 재무 약화</a:t>
            </a:r>
            <a:r>
              <a:rPr lang="en-US" altLang="ko-KR" sz="2800" b="1" dirty="0" smtClean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재고 증대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9092482" y="2624375"/>
            <a:ext cx="1262130" cy="1980264"/>
          </a:xfrm>
          <a:prstGeom prst="downArrow">
            <a:avLst/>
          </a:prstGeom>
          <a:solidFill>
            <a:srgbClr val="EA8686"/>
          </a:solidFill>
          <a:ln>
            <a:solidFill>
              <a:srgbClr val="EA8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4112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>
            <a:extLst>
              <a:ext uri="{FF2B5EF4-FFF2-40B4-BE49-F238E27FC236}">
                <a16:creationId xmlns="" xmlns:a16="http://schemas.microsoft.com/office/drawing/2014/main" id="{0C8BC43D-4C16-49A5-A2D3-941BC1A4C341}"/>
              </a:ext>
            </a:extLst>
          </p:cNvPr>
          <p:cNvSpPr/>
          <p:nvPr/>
        </p:nvSpPr>
        <p:spPr>
          <a:xfrm>
            <a:off x="7218974" y="1436358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="" xmlns:a16="http://schemas.microsoft.com/office/drawing/2014/main" id="{5C8F0057-5A7B-439A-B2D5-AFB2632EFF13}"/>
              </a:ext>
            </a:extLst>
          </p:cNvPr>
          <p:cNvSpPr/>
          <p:nvPr/>
        </p:nvSpPr>
        <p:spPr>
          <a:xfrm>
            <a:off x="8307488" y="1436358"/>
            <a:ext cx="3089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prstClr val="white">
                    <a:lumMod val="50000"/>
                  </a:prstClr>
                </a:solidFill>
              </a:rPr>
              <a:t>진재 어음</a:t>
            </a:r>
            <a:endParaRPr lang="en-US" altLang="ko-KR" sz="3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="" xmlns:a16="http://schemas.microsoft.com/office/drawing/2014/main" id="{7940B3E7-A048-4C64-93BF-71ECE3A0BE08}"/>
              </a:ext>
            </a:extLst>
          </p:cNvPr>
          <p:cNvSpPr/>
          <p:nvPr/>
        </p:nvSpPr>
        <p:spPr>
          <a:xfrm>
            <a:off x="7218974" y="3270752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="" xmlns:a16="http://schemas.microsoft.com/office/drawing/2014/main" id="{7268BA74-94BA-42C9-A634-41DF6B00D591}"/>
              </a:ext>
            </a:extLst>
          </p:cNvPr>
          <p:cNvSpPr/>
          <p:nvPr/>
        </p:nvSpPr>
        <p:spPr>
          <a:xfrm>
            <a:off x="8307488" y="3170612"/>
            <a:ext cx="3089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prstClr val="white">
                    <a:lumMod val="50000"/>
                  </a:prstClr>
                </a:solidFill>
              </a:rPr>
              <a:t>불실 채권</a:t>
            </a:r>
            <a:endParaRPr lang="en-US" altLang="ko-KR" sz="3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="" xmlns:a16="http://schemas.microsoft.com/office/drawing/2014/main" id="{E00FEF77-42B2-444C-A22B-6B592C8D29F3}"/>
              </a:ext>
            </a:extLst>
          </p:cNvPr>
          <p:cNvSpPr/>
          <p:nvPr/>
        </p:nvSpPr>
        <p:spPr>
          <a:xfrm>
            <a:off x="8307488" y="5121389"/>
            <a:ext cx="3089869" cy="81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 smtClean="0">
                <a:solidFill>
                  <a:prstClr val="white">
                    <a:lumMod val="50000"/>
                  </a:prstClr>
                </a:solidFill>
              </a:rPr>
              <a:t>은행 파산</a:t>
            </a:r>
            <a:endParaRPr lang="en-US" altLang="ko-KR" sz="3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</a:rPr>
              <a:t>관동대지진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892" y="1898023"/>
            <a:ext cx="5946825" cy="3809685"/>
          </a:xfrm>
          <a:prstGeom prst="rect">
            <a:avLst/>
          </a:prstGeom>
        </p:spPr>
      </p:pic>
      <p:sp>
        <p:nvSpPr>
          <p:cNvPr id="39" name="타원 38">
            <a:extLst>
              <a:ext uri="{FF2B5EF4-FFF2-40B4-BE49-F238E27FC236}">
                <a16:creationId xmlns="" xmlns:a16="http://schemas.microsoft.com/office/drawing/2014/main" id="{0C8BC43D-4C16-49A5-A2D3-941BC1A4C341}"/>
              </a:ext>
            </a:extLst>
          </p:cNvPr>
          <p:cNvSpPr/>
          <p:nvPr/>
        </p:nvSpPr>
        <p:spPr>
          <a:xfrm>
            <a:off x="7218974" y="5079514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09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>
            <a:extLst>
              <a:ext uri="{FF2B5EF4-FFF2-40B4-BE49-F238E27FC236}">
                <a16:creationId xmlns:a16="http://schemas.microsoft.com/office/drawing/2014/main" xmlns="" id="{0C8BC43D-4C16-49A5-A2D3-941BC1A4C341}"/>
              </a:ext>
            </a:extLst>
          </p:cNvPr>
          <p:cNvSpPr/>
          <p:nvPr/>
        </p:nvSpPr>
        <p:spPr>
          <a:xfrm>
            <a:off x="5888440" y="1093388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1" name="Freeform 6">
            <a:extLst>
              <a:ext uri="{FF2B5EF4-FFF2-40B4-BE49-F238E27FC236}">
                <a16:creationId xmlns:a16="http://schemas.microsoft.com/office/drawing/2014/main" xmlns="" id="{318C5A3A-FD34-47B7-BA18-032BA8377C91}"/>
              </a:ext>
            </a:extLst>
          </p:cNvPr>
          <p:cNvSpPr>
            <a:spLocks/>
          </p:cNvSpPr>
          <p:nvPr/>
        </p:nvSpPr>
        <p:spPr bwMode="auto">
          <a:xfrm>
            <a:off x="6140637" y="1368016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xmlns="" id="{7940B3E7-A048-4C64-93BF-71ECE3A0BE08}"/>
              </a:ext>
            </a:extLst>
          </p:cNvPr>
          <p:cNvSpPr/>
          <p:nvPr/>
        </p:nvSpPr>
        <p:spPr>
          <a:xfrm>
            <a:off x="5888440" y="2487876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xmlns="" id="{FA457F76-70BC-4669-9977-887D8A2DAEF6}"/>
              </a:ext>
            </a:extLst>
          </p:cNvPr>
          <p:cNvSpPr/>
          <p:nvPr/>
        </p:nvSpPr>
        <p:spPr>
          <a:xfrm>
            <a:off x="5888440" y="3882364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3"/>
          <p:cNvGrpSpPr/>
          <p:nvPr/>
        </p:nvGrpSpPr>
        <p:grpSpPr>
          <a:xfrm>
            <a:off x="930441" y="1632250"/>
            <a:ext cx="4223942" cy="4487378"/>
            <a:chOff x="1483894" y="1595922"/>
            <a:chExt cx="4223942" cy="4487378"/>
          </a:xfrm>
        </p:grpSpPr>
        <p:grpSp>
          <p:nvGrpSpPr>
            <p:cNvPr id="3" name="그룹 21">
              <a:extLst>
                <a:ext uri="{FF2B5EF4-FFF2-40B4-BE49-F238E27FC236}">
                  <a16:creationId xmlns:a16="http://schemas.microsoft.com/office/drawing/2014/main" xmlns="" id="{DBF28466-7EB7-4145-B2EB-9EE6F3586F7B}"/>
                </a:ext>
              </a:extLst>
            </p:cNvPr>
            <p:cNvGrpSpPr/>
            <p:nvPr/>
          </p:nvGrpSpPr>
          <p:grpSpPr>
            <a:xfrm>
              <a:off x="1483894" y="1846389"/>
              <a:ext cx="2412845" cy="4236911"/>
              <a:chOff x="6701757" y="346983"/>
              <a:chExt cx="2691684" cy="4726546"/>
            </a:xfrm>
            <a:scene3d>
              <a:camera prst="isometricOffAxis2Right">
                <a:rot lat="1012846" lon="19016511" rev="60000"/>
              </a:camera>
              <a:lightRig rig="threePt" dir="t"/>
            </a:scene3d>
          </p:grpSpPr>
          <p:sp>
            <p:nvSpPr>
              <p:cNvPr id="23" name="사각형: 둥근 모서리 1069">
                <a:extLst>
                  <a:ext uri="{FF2B5EF4-FFF2-40B4-BE49-F238E27FC236}">
                    <a16:creationId xmlns:a16="http://schemas.microsoft.com/office/drawing/2014/main" xmlns="" id="{BAE3C047-3014-48A5-962D-17BAA5E38FC0}"/>
                  </a:ext>
                </a:extLst>
              </p:cNvPr>
              <p:cNvSpPr/>
              <p:nvPr/>
            </p:nvSpPr>
            <p:spPr>
              <a:xfrm>
                <a:off x="6701757" y="346983"/>
                <a:ext cx="2691684" cy="4726546"/>
              </a:xfrm>
              <a:prstGeom prst="roundRect">
                <a:avLst>
                  <a:gd name="adj" fmla="val 7576"/>
                </a:avLst>
              </a:prstGeom>
              <a:solidFill>
                <a:schemeClr val="bg1"/>
              </a:solidFill>
              <a:ln w="8255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사각형: 둥근 위쪽 모서리 95">
                <a:extLst>
                  <a:ext uri="{FF2B5EF4-FFF2-40B4-BE49-F238E27FC236}">
                    <a16:creationId xmlns:a16="http://schemas.microsoft.com/office/drawing/2014/main" xmlns="" id="{B9C53F8A-F02C-44A8-BEDE-A97465D206ED}"/>
                  </a:ext>
                </a:extLst>
              </p:cNvPr>
              <p:cNvSpPr/>
              <p:nvPr/>
            </p:nvSpPr>
            <p:spPr>
              <a:xfrm>
                <a:off x="6701757" y="361152"/>
                <a:ext cx="2691684" cy="323419"/>
              </a:xfrm>
              <a:prstGeom prst="round2SameRect">
                <a:avLst>
                  <a:gd name="adj1" fmla="val 32865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noFill/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사각형: 둥근 위쪽 모서리 96">
                <a:extLst>
                  <a:ext uri="{FF2B5EF4-FFF2-40B4-BE49-F238E27FC236}">
                    <a16:creationId xmlns:a16="http://schemas.microsoft.com/office/drawing/2014/main" xmlns="" id="{E2FD219D-19E0-4217-B784-BEE17BC5A285}"/>
                  </a:ext>
                </a:extLst>
              </p:cNvPr>
              <p:cNvSpPr/>
              <p:nvPr/>
            </p:nvSpPr>
            <p:spPr>
              <a:xfrm>
                <a:off x="6701757" y="4702974"/>
                <a:ext cx="2691684" cy="362165"/>
              </a:xfrm>
              <a:prstGeom prst="round2SameRect">
                <a:avLst>
                  <a:gd name="adj1" fmla="val 0"/>
                  <a:gd name="adj2" fmla="val 3024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noFill/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사각형: 둥근 모서리 97">
                <a:extLst>
                  <a:ext uri="{FF2B5EF4-FFF2-40B4-BE49-F238E27FC236}">
                    <a16:creationId xmlns:a16="http://schemas.microsoft.com/office/drawing/2014/main" xmlns="" id="{9BF81C2E-3E4C-4F4B-A2C1-F70AE7E8598B}"/>
                  </a:ext>
                </a:extLst>
              </p:cNvPr>
              <p:cNvSpPr/>
              <p:nvPr/>
            </p:nvSpPr>
            <p:spPr>
              <a:xfrm>
                <a:off x="7695004" y="479658"/>
                <a:ext cx="705190" cy="8640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사각형: 둥근 모서리 98">
                <a:extLst>
                  <a:ext uri="{FF2B5EF4-FFF2-40B4-BE49-F238E27FC236}">
                    <a16:creationId xmlns:a16="http://schemas.microsoft.com/office/drawing/2014/main" xmlns="" id="{8502DD83-D7F2-4D8D-BEEB-123DBCECD230}"/>
                  </a:ext>
                </a:extLst>
              </p:cNvPr>
              <p:cNvSpPr/>
              <p:nvPr/>
            </p:nvSpPr>
            <p:spPr>
              <a:xfrm>
                <a:off x="7741707" y="4798895"/>
                <a:ext cx="611785" cy="20527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그룹 27">
              <a:extLst>
                <a:ext uri="{FF2B5EF4-FFF2-40B4-BE49-F238E27FC236}">
                  <a16:creationId xmlns:a16="http://schemas.microsoft.com/office/drawing/2014/main" xmlns="" id="{B389A23A-CBCD-4310-9B49-756FA9F32AA9}"/>
                </a:ext>
              </a:extLst>
            </p:cNvPr>
            <p:cNvGrpSpPr/>
            <p:nvPr/>
          </p:nvGrpSpPr>
          <p:grpSpPr>
            <a:xfrm>
              <a:off x="1790498" y="2265625"/>
              <a:ext cx="2943918" cy="2665282"/>
              <a:chOff x="7711661" y="1076896"/>
              <a:chExt cx="3284130" cy="2973293"/>
            </a:xfrm>
          </p:grpSpPr>
          <p:sp>
            <p:nvSpPr>
              <p:cNvPr id="29" name="Freeform 56">
                <a:extLst>
                  <a:ext uri="{FF2B5EF4-FFF2-40B4-BE49-F238E27FC236}">
                    <a16:creationId xmlns:a16="http://schemas.microsoft.com/office/drawing/2014/main" xmlns="" id="{2999341F-700D-4BF2-A9B7-602FB97583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638360" y="3263337"/>
                <a:ext cx="300214" cy="425935"/>
              </a:xfrm>
              <a:custGeom>
                <a:avLst/>
                <a:gdLst>
                  <a:gd name="T0" fmla="*/ 357 w 832"/>
                  <a:gd name="T1" fmla="*/ 1050 h 1179"/>
                  <a:gd name="T2" fmla="*/ 768 w 832"/>
                  <a:gd name="T3" fmla="*/ 1179 h 1179"/>
                  <a:gd name="T4" fmla="*/ 775 w 832"/>
                  <a:gd name="T5" fmla="*/ 1176 h 1179"/>
                  <a:gd name="T6" fmla="*/ 808 w 832"/>
                  <a:gd name="T7" fmla="*/ 1133 h 1179"/>
                  <a:gd name="T8" fmla="*/ 828 w 832"/>
                  <a:gd name="T9" fmla="*/ 1075 h 1179"/>
                  <a:gd name="T10" fmla="*/ 832 w 832"/>
                  <a:gd name="T11" fmla="*/ 983 h 1179"/>
                  <a:gd name="T12" fmla="*/ 812 w 832"/>
                  <a:gd name="T13" fmla="*/ 853 h 1179"/>
                  <a:gd name="T14" fmla="*/ 759 w 832"/>
                  <a:gd name="T15" fmla="*/ 676 h 1179"/>
                  <a:gd name="T16" fmla="*/ 660 w 832"/>
                  <a:gd name="T17" fmla="*/ 447 h 1179"/>
                  <a:gd name="T18" fmla="*/ 588 w 832"/>
                  <a:gd name="T19" fmla="*/ 308 h 1179"/>
                  <a:gd name="T20" fmla="*/ 526 w 832"/>
                  <a:gd name="T21" fmla="*/ 195 h 1179"/>
                  <a:gd name="T22" fmla="*/ 444 w 832"/>
                  <a:gd name="T23" fmla="*/ 61 h 1179"/>
                  <a:gd name="T24" fmla="*/ 400 w 832"/>
                  <a:gd name="T25" fmla="*/ 9 h 1179"/>
                  <a:gd name="T26" fmla="*/ 385 w 832"/>
                  <a:gd name="T27" fmla="*/ 0 h 1179"/>
                  <a:gd name="T28" fmla="*/ 383 w 832"/>
                  <a:gd name="T29" fmla="*/ 0 h 1179"/>
                  <a:gd name="T30" fmla="*/ 0 w 832"/>
                  <a:gd name="T31" fmla="*/ 615 h 1179"/>
                  <a:gd name="T32" fmla="*/ 357 w 832"/>
                  <a:gd name="T33" fmla="*/ 1050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2" h="1179">
                    <a:moveTo>
                      <a:pt x="357" y="1050"/>
                    </a:moveTo>
                    <a:lnTo>
                      <a:pt x="768" y="1179"/>
                    </a:lnTo>
                    <a:lnTo>
                      <a:pt x="775" y="1176"/>
                    </a:lnTo>
                    <a:lnTo>
                      <a:pt x="808" y="1133"/>
                    </a:lnTo>
                    <a:lnTo>
                      <a:pt x="828" y="1075"/>
                    </a:lnTo>
                    <a:lnTo>
                      <a:pt x="832" y="983"/>
                    </a:lnTo>
                    <a:lnTo>
                      <a:pt x="812" y="853"/>
                    </a:lnTo>
                    <a:lnTo>
                      <a:pt x="759" y="676"/>
                    </a:lnTo>
                    <a:lnTo>
                      <a:pt x="660" y="447"/>
                    </a:lnTo>
                    <a:lnTo>
                      <a:pt x="588" y="308"/>
                    </a:lnTo>
                    <a:lnTo>
                      <a:pt x="526" y="195"/>
                    </a:lnTo>
                    <a:lnTo>
                      <a:pt x="444" y="61"/>
                    </a:lnTo>
                    <a:lnTo>
                      <a:pt x="400" y="9"/>
                    </a:lnTo>
                    <a:lnTo>
                      <a:pt x="385" y="0"/>
                    </a:lnTo>
                    <a:lnTo>
                      <a:pt x="383" y="0"/>
                    </a:lnTo>
                    <a:lnTo>
                      <a:pt x="0" y="615"/>
                    </a:lnTo>
                    <a:lnTo>
                      <a:pt x="357" y="1050"/>
                    </a:lnTo>
                    <a:close/>
                  </a:path>
                </a:pathLst>
              </a:custGeom>
              <a:solidFill>
                <a:srgbClr val="9FAC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57">
                <a:extLst>
                  <a:ext uri="{FF2B5EF4-FFF2-40B4-BE49-F238E27FC236}">
                    <a16:creationId xmlns:a16="http://schemas.microsoft.com/office/drawing/2014/main" xmlns="" id="{790FC6AF-4DFC-4D8A-BFD0-B2D2A80562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480659" y="3285610"/>
                <a:ext cx="315387" cy="564662"/>
              </a:xfrm>
              <a:custGeom>
                <a:avLst/>
                <a:gdLst>
                  <a:gd name="T0" fmla="*/ 539 w 874"/>
                  <a:gd name="T1" fmla="*/ 0 h 1564"/>
                  <a:gd name="T2" fmla="*/ 559 w 874"/>
                  <a:gd name="T3" fmla="*/ 41 h 1564"/>
                  <a:gd name="T4" fmla="*/ 668 w 874"/>
                  <a:gd name="T5" fmla="*/ 304 h 1564"/>
                  <a:gd name="T6" fmla="*/ 753 w 874"/>
                  <a:gd name="T7" fmla="*/ 543 h 1564"/>
                  <a:gd name="T8" fmla="*/ 810 w 874"/>
                  <a:gd name="T9" fmla="*/ 744 h 1564"/>
                  <a:gd name="T10" fmla="*/ 841 w 874"/>
                  <a:gd name="T11" fmla="*/ 878 h 1564"/>
                  <a:gd name="T12" fmla="*/ 863 w 874"/>
                  <a:gd name="T13" fmla="*/ 1012 h 1564"/>
                  <a:gd name="T14" fmla="*/ 874 w 874"/>
                  <a:gd name="T15" fmla="*/ 1140 h 1564"/>
                  <a:gd name="T16" fmla="*/ 871 w 874"/>
                  <a:gd name="T17" fmla="*/ 1260 h 1564"/>
                  <a:gd name="T18" fmla="*/ 853 w 874"/>
                  <a:gd name="T19" fmla="*/ 1368 h 1564"/>
                  <a:gd name="T20" fmla="*/ 825 w 874"/>
                  <a:gd name="T21" fmla="*/ 1438 h 1564"/>
                  <a:gd name="T22" fmla="*/ 802 w 874"/>
                  <a:gd name="T23" fmla="*/ 1480 h 1564"/>
                  <a:gd name="T24" fmla="*/ 774 w 874"/>
                  <a:gd name="T25" fmla="*/ 1517 h 1564"/>
                  <a:gd name="T26" fmla="*/ 739 w 874"/>
                  <a:gd name="T27" fmla="*/ 1549 h 1564"/>
                  <a:gd name="T28" fmla="*/ 719 w 874"/>
                  <a:gd name="T29" fmla="*/ 1564 h 1564"/>
                  <a:gd name="T30" fmla="*/ 2 w 874"/>
                  <a:gd name="T31" fmla="*/ 1153 h 1564"/>
                  <a:gd name="T32" fmla="*/ 0 w 874"/>
                  <a:gd name="T33" fmla="*/ 1146 h 1564"/>
                  <a:gd name="T34" fmla="*/ 28 w 874"/>
                  <a:gd name="T35" fmla="*/ 1061 h 1564"/>
                  <a:gd name="T36" fmla="*/ 117 w 874"/>
                  <a:gd name="T37" fmla="*/ 827 h 1564"/>
                  <a:gd name="T38" fmla="*/ 248 w 874"/>
                  <a:gd name="T39" fmla="*/ 522 h 1564"/>
                  <a:gd name="T40" fmla="*/ 342 w 874"/>
                  <a:gd name="T41" fmla="*/ 323 h 1564"/>
                  <a:gd name="T42" fmla="*/ 431 w 874"/>
                  <a:gd name="T43" fmla="*/ 153 h 1564"/>
                  <a:gd name="T44" fmla="*/ 490 w 874"/>
                  <a:gd name="T45" fmla="*/ 58 h 1564"/>
                  <a:gd name="T46" fmla="*/ 524 w 874"/>
                  <a:gd name="T47" fmla="*/ 15 h 1564"/>
                  <a:gd name="T48" fmla="*/ 539 w 874"/>
                  <a:gd name="T49" fmla="*/ 0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4" h="1564">
                    <a:moveTo>
                      <a:pt x="539" y="0"/>
                    </a:moveTo>
                    <a:lnTo>
                      <a:pt x="559" y="41"/>
                    </a:lnTo>
                    <a:lnTo>
                      <a:pt x="668" y="304"/>
                    </a:lnTo>
                    <a:lnTo>
                      <a:pt x="753" y="543"/>
                    </a:lnTo>
                    <a:lnTo>
                      <a:pt x="810" y="744"/>
                    </a:lnTo>
                    <a:lnTo>
                      <a:pt x="841" y="878"/>
                    </a:lnTo>
                    <a:lnTo>
                      <a:pt x="863" y="1012"/>
                    </a:lnTo>
                    <a:lnTo>
                      <a:pt x="874" y="1140"/>
                    </a:lnTo>
                    <a:lnTo>
                      <a:pt x="871" y="1260"/>
                    </a:lnTo>
                    <a:lnTo>
                      <a:pt x="853" y="1368"/>
                    </a:lnTo>
                    <a:lnTo>
                      <a:pt x="825" y="1438"/>
                    </a:lnTo>
                    <a:lnTo>
                      <a:pt x="802" y="1480"/>
                    </a:lnTo>
                    <a:lnTo>
                      <a:pt x="774" y="1517"/>
                    </a:lnTo>
                    <a:lnTo>
                      <a:pt x="739" y="1549"/>
                    </a:lnTo>
                    <a:lnTo>
                      <a:pt x="719" y="1564"/>
                    </a:lnTo>
                    <a:lnTo>
                      <a:pt x="2" y="1153"/>
                    </a:lnTo>
                    <a:lnTo>
                      <a:pt x="0" y="1146"/>
                    </a:lnTo>
                    <a:lnTo>
                      <a:pt x="28" y="1061"/>
                    </a:lnTo>
                    <a:lnTo>
                      <a:pt x="117" y="827"/>
                    </a:lnTo>
                    <a:lnTo>
                      <a:pt x="248" y="522"/>
                    </a:lnTo>
                    <a:lnTo>
                      <a:pt x="342" y="323"/>
                    </a:lnTo>
                    <a:lnTo>
                      <a:pt x="431" y="153"/>
                    </a:lnTo>
                    <a:lnTo>
                      <a:pt x="490" y="58"/>
                    </a:lnTo>
                    <a:lnTo>
                      <a:pt x="524" y="15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31455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2">
                <a:extLst>
                  <a:ext uri="{FF2B5EF4-FFF2-40B4-BE49-F238E27FC236}">
                    <a16:creationId xmlns:a16="http://schemas.microsoft.com/office/drawing/2014/main" xmlns="" id="{B6135755-37C3-43E4-A37C-0F2F9A7771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978506" y="2308014"/>
                <a:ext cx="785758" cy="943993"/>
              </a:xfrm>
              <a:custGeom>
                <a:avLst/>
                <a:gdLst>
                  <a:gd name="T0" fmla="*/ 2177 w 2177"/>
                  <a:gd name="T1" fmla="*/ 1766 h 2612"/>
                  <a:gd name="T2" fmla="*/ 2099 w 2177"/>
                  <a:gd name="T3" fmla="*/ 2253 h 2612"/>
                  <a:gd name="T4" fmla="*/ 1510 w 2177"/>
                  <a:gd name="T5" fmla="*/ 2612 h 2612"/>
                  <a:gd name="T6" fmla="*/ 1421 w 2177"/>
                  <a:gd name="T7" fmla="*/ 2452 h 2612"/>
                  <a:gd name="T8" fmla="*/ 1000 w 2177"/>
                  <a:gd name="T9" fmla="*/ 1719 h 2612"/>
                  <a:gd name="T10" fmla="*/ 817 w 2177"/>
                  <a:gd name="T11" fmla="*/ 1419 h 2612"/>
                  <a:gd name="T12" fmla="*/ 737 w 2177"/>
                  <a:gd name="T13" fmla="*/ 1299 h 2612"/>
                  <a:gd name="T14" fmla="*/ 717 w 2177"/>
                  <a:gd name="T15" fmla="*/ 1279 h 2612"/>
                  <a:gd name="T16" fmla="*/ 686 w 2177"/>
                  <a:gd name="T17" fmla="*/ 1263 h 2612"/>
                  <a:gd name="T18" fmla="*/ 613 w 2177"/>
                  <a:gd name="T19" fmla="*/ 1243 h 2612"/>
                  <a:gd name="T20" fmla="*/ 532 w 2177"/>
                  <a:gd name="T21" fmla="*/ 1224 h 2612"/>
                  <a:gd name="T22" fmla="*/ 469 w 2177"/>
                  <a:gd name="T23" fmla="*/ 1197 h 2612"/>
                  <a:gd name="T24" fmla="*/ 429 w 2177"/>
                  <a:gd name="T25" fmla="*/ 1170 h 2612"/>
                  <a:gd name="T26" fmla="*/ 410 w 2177"/>
                  <a:gd name="T27" fmla="*/ 1152 h 2612"/>
                  <a:gd name="T28" fmla="*/ 365 w 2177"/>
                  <a:gd name="T29" fmla="*/ 1101 h 2612"/>
                  <a:gd name="T30" fmla="*/ 236 w 2177"/>
                  <a:gd name="T31" fmla="*/ 913 h 2612"/>
                  <a:gd name="T32" fmla="*/ 39 w 2177"/>
                  <a:gd name="T33" fmla="*/ 601 h 2612"/>
                  <a:gd name="T34" fmla="*/ 0 w 2177"/>
                  <a:gd name="T35" fmla="*/ 537 h 2612"/>
                  <a:gd name="T36" fmla="*/ 999 w 2177"/>
                  <a:gd name="T37" fmla="*/ 0 h 2612"/>
                  <a:gd name="T38" fmla="*/ 1056 w 2177"/>
                  <a:gd name="T39" fmla="*/ 54 h 2612"/>
                  <a:gd name="T40" fmla="*/ 1180 w 2177"/>
                  <a:gd name="T41" fmla="*/ 151 h 2612"/>
                  <a:gd name="T42" fmla="*/ 1310 w 2177"/>
                  <a:gd name="T43" fmla="*/ 227 h 2612"/>
                  <a:gd name="T44" fmla="*/ 1444 w 2177"/>
                  <a:gd name="T45" fmla="*/ 285 h 2612"/>
                  <a:gd name="T46" fmla="*/ 1510 w 2177"/>
                  <a:gd name="T47" fmla="*/ 307 h 2612"/>
                  <a:gd name="T48" fmla="*/ 1507 w 2177"/>
                  <a:gd name="T49" fmla="*/ 309 h 2612"/>
                  <a:gd name="T50" fmla="*/ 1488 w 2177"/>
                  <a:gd name="T51" fmla="*/ 338 h 2612"/>
                  <a:gd name="T52" fmla="*/ 1485 w 2177"/>
                  <a:gd name="T53" fmla="*/ 357 h 2612"/>
                  <a:gd name="T54" fmla="*/ 1471 w 2177"/>
                  <a:gd name="T55" fmla="*/ 382 h 2612"/>
                  <a:gd name="T56" fmla="*/ 1449 w 2177"/>
                  <a:gd name="T57" fmla="*/ 432 h 2612"/>
                  <a:gd name="T58" fmla="*/ 1437 w 2177"/>
                  <a:gd name="T59" fmla="*/ 482 h 2612"/>
                  <a:gd name="T60" fmla="*/ 1429 w 2177"/>
                  <a:gd name="T61" fmla="*/ 534 h 2612"/>
                  <a:gd name="T62" fmla="*/ 1432 w 2177"/>
                  <a:gd name="T63" fmla="*/ 585 h 2612"/>
                  <a:gd name="T64" fmla="*/ 1444 w 2177"/>
                  <a:gd name="T65" fmla="*/ 634 h 2612"/>
                  <a:gd name="T66" fmla="*/ 1462 w 2177"/>
                  <a:gd name="T67" fmla="*/ 680 h 2612"/>
                  <a:gd name="T68" fmla="*/ 1493 w 2177"/>
                  <a:gd name="T69" fmla="*/ 723 h 2612"/>
                  <a:gd name="T70" fmla="*/ 1510 w 2177"/>
                  <a:gd name="T71" fmla="*/ 742 h 2612"/>
                  <a:gd name="T72" fmla="*/ 2177 w 2177"/>
                  <a:gd name="T73" fmla="*/ 1766 h 2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77" h="2612">
                    <a:moveTo>
                      <a:pt x="2177" y="1766"/>
                    </a:moveTo>
                    <a:lnTo>
                      <a:pt x="2099" y="2253"/>
                    </a:lnTo>
                    <a:lnTo>
                      <a:pt x="1510" y="2612"/>
                    </a:lnTo>
                    <a:lnTo>
                      <a:pt x="1421" y="2452"/>
                    </a:lnTo>
                    <a:lnTo>
                      <a:pt x="1000" y="1719"/>
                    </a:lnTo>
                    <a:lnTo>
                      <a:pt x="817" y="1419"/>
                    </a:lnTo>
                    <a:lnTo>
                      <a:pt x="737" y="1299"/>
                    </a:lnTo>
                    <a:lnTo>
                      <a:pt x="717" y="1279"/>
                    </a:lnTo>
                    <a:lnTo>
                      <a:pt x="686" y="1263"/>
                    </a:lnTo>
                    <a:lnTo>
                      <a:pt x="613" y="1243"/>
                    </a:lnTo>
                    <a:lnTo>
                      <a:pt x="532" y="1224"/>
                    </a:lnTo>
                    <a:lnTo>
                      <a:pt x="469" y="1197"/>
                    </a:lnTo>
                    <a:lnTo>
                      <a:pt x="429" y="1170"/>
                    </a:lnTo>
                    <a:lnTo>
                      <a:pt x="410" y="1152"/>
                    </a:lnTo>
                    <a:lnTo>
                      <a:pt x="365" y="1101"/>
                    </a:lnTo>
                    <a:lnTo>
                      <a:pt x="236" y="913"/>
                    </a:lnTo>
                    <a:lnTo>
                      <a:pt x="39" y="601"/>
                    </a:lnTo>
                    <a:lnTo>
                      <a:pt x="0" y="537"/>
                    </a:lnTo>
                    <a:lnTo>
                      <a:pt x="999" y="0"/>
                    </a:lnTo>
                    <a:lnTo>
                      <a:pt x="1056" y="54"/>
                    </a:lnTo>
                    <a:lnTo>
                      <a:pt x="1180" y="151"/>
                    </a:lnTo>
                    <a:lnTo>
                      <a:pt x="1310" y="227"/>
                    </a:lnTo>
                    <a:lnTo>
                      <a:pt x="1444" y="285"/>
                    </a:lnTo>
                    <a:lnTo>
                      <a:pt x="1510" y="307"/>
                    </a:lnTo>
                    <a:lnTo>
                      <a:pt x="1507" y="309"/>
                    </a:lnTo>
                    <a:lnTo>
                      <a:pt x="1488" y="338"/>
                    </a:lnTo>
                    <a:lnTo>
                      <a:pt x="1485" y="357"/>
                    </a:lnTo>
                    <a:lnTo>
                      <a:pt x="1471" y="382"/>
                    </a:lnTo>
                    <a:lnTo>
                      <a:pt x="1449" y="432"/>
                    </a:lnTo>
                    <a:lnTo>
                      <a:pt x="1437" y="482"/>
                    </a:lnTo>
                    <a:lnTo>
                      <a:pt x="1429" y="534"/>
                    </a:lnTo>
                    <a:lnTo>
                      <a:pt x="1432" y="585"/>
                    </a:lnTo>
                    <a:lnTo>
                      <a:pt x="1444" y="634"/>
                    </a:lnTo>
                    <a:lnTo>
                      <a:pt x="1462" y="680"/>
                    </a:lnTo>
                    <a:lnTo>
                      <a:pt x="1493" y="723"/>
                    </a:lnTo>
                    <a:lnTo>
                      <a:pt x="1510" y="742"/>
                    </a:lnTo>
                    <a:lnTo>
                      <a:pt x="2177" y="1766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63">
                <a:extLst>
                  <a:ext uri="{FF2B5EF4-FFF2-40B4-BE49-F238E27FC236}">
                    <a16:creationId xmlns:a16="http://schemas.microsoft.com/office/drawing/2014/main" xmlns="" id="{AB6D7A28-EA54-45A0-B659-D2CCCB985D97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9406451" y="1300420"/>
                <a:ext cx="1326576" cy="1206274"/>
              </a:xfrm>
              <a:custGeom>
                <a:avLst/>
                <a:gdLst>
                  <a:gd name="T0" fmla="*/ 3490 w 3672"/>
                  <a:gd name="T1" fmla="*/ 1639 h 3339"/>
                  <a:gd name="T2" fmla="*/ 3602 w 3672"/>
                  <a:gd name="T3" fmla="*/ 2164 h 3339"/>
                  <a:gd name="T4" fmla="*/ 3666 w 3672"/>
                  <a:gd name="T5" fmla="*/ 2676 h 3339"/>
                  <a:gd name="T6" fmla="*/ 3661 w 3672"/>
                  <a:gd name="T7" fmla="*/ 3020 h 3339"/>
                  <a:gd name="T8" fmla="*/ 3628 w 3672"/>
                  <a:gd name="T9" fmla="*/ 3143 h 3339"/>
                  <a:gd name="T10" fmla="*/ 3585 w 3672"/>
                  <a:gd name="T11" fmla="*/ 3186 h 3339"/>
                  <a:gd name="T12" fmla="*/ 2711 w 3672"/>
                  <a:gd name="T13" fmla="*/ 3098 h 3339"/>
                  <a:gd name="T14" fmla="*/ 2088 w 3672"/>
                  <a:gd name="T15" fmla="*/ 3082 h 3339"/>
                  <a:gd name="T16" fmla="*/ 1705 w 3672"/>
                  <a:gd name="T17" fmla="*/ 3124 h 3339"/>
                  <a:gd name="T18" fmla="*/ 1390 w 3672"/>
                  <a:gd name="T19" fmla="*/ 3195 h 3339"/>
                  <a:gd name="T20" fmla="*/ 1060 w 3672"/>
                  <a:gd name="T21" fmla="*/ 3304 h 3339"/>
                  <a:gd name="T22" fmla="*/ 926 w 3672"/>
                  <a:gd name="T23" fmla="*/ 3333 h 3339"/>
                  <a:gd name="T24" fmla="*/ 719 w 3672"/>
                  <a:gd name="T25" fmla="*/ 3245 h 3339"/>
                  <a:gd name="T26" fmla="*/ 505 w 3672"/>
                  <a:gd name="T27" fmla="*/ 3077 h 3339"/>
                  <a:gd name="T28" fmla="*/ 308 w 3672"/>
                  <a:gd name="T29" fmla="*/ 2839 h 3339"/>
                  <a:gd name="T30" fmla="*/ 180 w 3672"/>
                  <a:gd name="T31" fmla="*/ 2623 h 3339"/>
                  <a:gd name="T32" fmla="*/ 84 w 3672"/>
                  <a:gd name="T33" fmla="*/ 2392 h 3339"/>
                  <a:gd name="T34" fmla="*/ 12 w 3672"/>
                  <a:gd name="T35" fmla="*/ 2101 h 3339"/>
                  <a:gd name="T36" fmla="*/ 3 w 3672"/>
                  <a:gd name="T37" fmla="*/ 1843 h 3339"/>
                  <a:gd name="T38" fmla="*/ 56 w 3672"/>
                  <a:gd name="T39" fmla="*/ 1637 h 3339"/>
                  <a:gd name="T40" fmla="*/ 209 w 3672"/>
                  <a:gd name="T41" fmla="*/ 1523 h 3339"/>
                  <a:gd name="T42" fmla="*/ 651 w 3672"/>
                  <a:gd name="T43" fmla="*/ 1248 h 3339"/>
                  <a:gd name="T44" fmla="*/ 975 w 3672"/>
                  <a:gd name="T45" fmla="*/ 983 h 3339"/>
                  <a:gd name="T46" fmla="*/ 1152 w 3672"/>
                  <a:gd name="T47" fmla="*/ 804 h 3339"/>
                  <a:gd name="T48" fmla="*/ 1332 w 3672"/>
                  <a:gd name="T49" fmla="*/ 581 h 3339"/>
                  <a:gd name="T50" fmla="*/ 1690 w 3672"/>
                  <a:gd name="T51" fmla="*/ 9 h 3339"/>
                  <a:gd name="T52" fmla="*/ 1778 w 3672"/>
                  <a:gd name="T53" fmla="*/ 0 h 3339"/>
                  <a:gd name="T54" fmla="*/ 1958 w 3672"/>
                  <a:gd name="T55" fmla="*/ 48 h 3339"/>
                  <a:gd name="T56" fmla="*/ 2187 w 3672"/>
                  <a:gd name="T57" fmla="*/ 152 h 3339"/>
                  <a:gd name="T58" fmla="*/ 2642 w 3672"/>
                  <a:gd name="T59" fmla="*/ 427 h 3339"/>
                  <a:gd name="T60" fmla="*/ 2953 w 3672"/>
                  <a:gd name="T61" fmla="*/ 669 h 3339"/>
                  <a:gd name="T62" fmla="*/ 3159 w 3672"/>
                  <a:gd name="T63" fmla="*/ 869 h 3339"/>
                  <a:gd name="T64" fmla="*/ 3306 w 3672"/>
                  <a:gd name="T65" fmla="*/ 1065 h 3339"/>
                  <a:gd name="T66" fmla="*/ 3352 w 3672"/>
                  <a:gd name="T67" fmla="*/ 1190 h 3339"/>
                  <a:gd name="T68" fmla="*/ 3457 w 3672"/>
                  <a:gd name="T69" fmla="*/ 1520 h 3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2" h="3339">
                    <a:moveTo>
                      <a:pt x="3457" y="1520"/>
                    </a:moveTo>
                    <a:lnTo>
                      <a:pt x="3490" y="1639"/>
                    </a:lnTo>
                    <a:lnTo>
                      <a:pt x="3551" y="1895"/>
                    </a:lnTo>
                    <a:lnTo>
                      <a:pt x="3602" y="2164"/>
                    </a:lnTo>
                    <a:lnTo>
                      <a:pt x="3643" y="2430"/>
                    </a:lnTo>
                    <a:lnTo>
                      <a:pt x="3666" y="2676"/>
                    </a:lnTo>
                    <a:lnTo>
                      <a:pt x="3672" y="2891"/>
                    </a:lnTo>
                    <a:lnTo>
                      <a:pt x="3661" y="3020"/>
                    </a:lnTo>
                    <a:lnTo>
                      <a:pt x="3649" y="3089"/>
                    </a:lnTo>
                    <a:lnTo>
                      <a:pt x="3628" y="3143"/>
                    </a:lnTo>
                    <a:lnTo>
                      <a:pt x="3601" y="3176"/>
                    </a:lnTo>
                    <a:lnTo>
                      <a:pt x="3585" y="3186"/>
                    </a:lnTo>
                    <a:lnTo>
                      <a:pt x="3212" y="3146"/>
                    </a:lnTo>
                    <a:lnTo>
                      <a:pt x="2711" y="3098"/>
                    </a:lnTo>
                    <a:lnTo>
                      <a:pt x="2396" y="3081"/>
                    </a:lnTo>
                    <a:lnTo>
                      <a:pt x="2088" y="3082"/>
                    </a:lnTo>
                    <a:lnTo>
                      <a:pt x="1859" y="3102"/>
                    </a:lnTo>
                    <a:lnTo>
                      <a:pt x="1705" y="3124"/>
                    </a:lnTo>
                    <a:lnTo>
                      <a:pt x="1549" y="3154"/>
                    </a:lnTo>
                    <a:lnTo>
                      <a:pt x="1390" y="3195"/>
                    </a:lnTo>
                    <a:lnTo>
                      <a:pt x="1227" y="3244"/>
                    </a:lnTo>
                    <a:lnTo>
                      <a:pt x="1060" y="3304"/>
                    </a:lnTo>
                    <a:lnTo>
                      <a:pt x="975" y="3339"/>
                    </a:lnTo>
                    <a:lnTo>
                      <a:pt x="926" y="3333"/>
                    </a:lnTo>
                    <a:lnTo>
                      <a:pt x="824" y="3300"/>
                    </a:lnTo>
                    <a:lnTo>
                      <a:pt x="719" y="3245"/>
                    </a:lnTo>
                    <a:lnTo>
                      <a:pt x="612" y="3170"/>
                    </a:lnTo>
                    <a:lnTo>
                      <a:pt x="505" y="3077"/>
                    </a:lnTo>
                    <a:lnTo>
                      <a:pt x="403" y="2966"/>
                    </a:lnTo>
                    <a:lnTo>
                      <a:pt x="308" y="2839"/>
                    </a:lnTo>
                    <a:lnTo>
                      <a:pt x="220" y="2698"/>
                    </a:lnTo>
                    <a:lnTo>
                      <a:pt x="180" y="2623"/>
                    </a:lnTo>
                    <a:lnTo>
                      <a:pt x="144" y="2545"/>
                    </a:lnTo>
                    <a:lnTo>
                      <a:pt x="84" y="2392"/>
                    </a:lnTo>
                    <a:lnTo>
                      <a:pt x="40" y="2244"/>
                    </a:lnTo>
                    <a:lnTo>
                      <a:pt x="12" y="2101"/>
                    </a:lnTo>
                    <a:lnTo>
                      <a:pt x="0" y="1967"/>
                    </a:lnTo>
                    <a:lnTo>
                      <a:pt x="3" y="1843"/>
                    </a:lnTo>
                    <a:lnTo>
                      <a:pt x="22" y="1732"/>
                    </a:lnTo>
                    <a:lnTo>
                      <a:pt x="56" y="1637"/>
                    </a:lnTo>
                    <a:lnTo>
                      <a:pt x="78" y="1597"/>
                    </a:lnTo>
                    <a:lnTo>
                      <a:pt x="209" y="1523"/>
                    </a:lnTo>
                    <a:lnTo>
                      <a:pt x="439" y="1388"/>
                    </a:lnTo>
                    <a:lnTo>
                      <a:pt x="651" y="1248"/>
                    </a:lnTo>
                    <a:lnTo>
                      <a:pt x="861" y="1084"/>
                    </a:lnTo>
                    <a:lnTo>
                      <a:pt x="975" y="983"/>
                    </a:lnTo>
                    <a:lnTo>
                      <a:pt x="1040" y="921"/>
                    </a:lnTo>
                    <a:lnTo>
                      <a:pt x="1152" y="804"/>
                    </a:lnTo>
                    <a:lnTo>
                      <a:pt x="1248" y="692"/>
                    </a:lnTo>
                    <a:lnTo>
                      <a:pt x="1332" y="581"/>
                    </a:lnTo>
                    <a:lnTo>
                      <a:pt x="1518" y="294"/>
                    </a:lnTo>
                    <a:lnTo>
                      <a:pt x="1690" y="9"/>
                    </a:lnTo>
                    <a:lnTo>
                      <a:pt x="1715" y="2"/>
                    </a:lnTo>
                    <a:lnTo>
                      <a:pt x="1778" y="0"/>
                    </a:lnTo>
                    <a:lnTo>
                      <a:pt x="1860" y="16"/>
                    </a:lnTo>
                    <a:lnTo>
                      <a:pt x="1958" y="48"/>
                    </a:lnTo>
                    <a:lnTo>
                      <a:pt x="2068" y="94"/>
                    </a:lnTo>
                    <a:lnTo>
                      <a:pt x="2187" y="152"/>
                    </a:lnTo>
                    <a:lnTo>
                      <a:pt x="2379" y="257"/>
                    </a:lnTo>
                    <a:lnTo>
                      <a:pt x="2642" y="427"/>
                    </a:lnTo>
                    <a:lnTo>
                      <a:pt x="2834" y="569"/>
                    </a:lnTo>
                    <a:lnTo>
                      <a:pt x="2953" y="669"/>
                    </a:lnTo>
                    <a:lnTo>
                      <a:pt x="3063" y="770"/>
                    </a:lnTo>
                    <a:lnTo>
                      <a:pt x="3159" y="869"/>
                    </a:lnTo>
                    <a:lnTo>
                      <a:pt x="3241" y="969"/>
                    </a:lnTo>
                    <a:lnTo>
                      <a:pt x="3306" y="1065"/>
                    </a:lnTo>
                    <a:lnTo>
                      <a:pt x="3329" y="1111"/>
                    </a:lnTo>
                    <a:lnTo>
                      <a:pt x="3352" y="1190"/>
                    </a:lnTo>
                    <a:lnTo>
                      <a:pt x="3418" y="1392"/>
                    </a:lnTo>
                    <a:lnTo>
                      <a:pt x="3457" y="1520"/>
                    </a:lnTo>
                    <a:close/>
                  </a:path>
                </a:pathLst>
              </a:custGeom>
              <a:solidFill>
                <a:srgbClr val="E0E2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64">
                <a:extLst>
                  <a:ext uri="{FF2B5EF4-FFF2-40B4-BE49-F238E27FC236}">
                    <a16:creationId xmlns:a16="http://schemas.microsoft.com/office/drawing/2014/main" xmlns="" id="{B01D5F28-7962-4AA4-97DC-3CC9839CF75F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852005" y="1735744"/>
                <a:ext cx="838864" cy="876797"/>
              </a:xfrm>
              <a:custGeom>
                <a:avLst/>
                <a:gdLst>
                  <a:gd name="T0" fmla="*/ 2321 w 2321"/>
                  <a:gd name="T1" fmla="*/ 1767 h 2428"/>
                  <a:gd name="T2" fmla="*/ 2039 w 2321"/>
                  <a:gd name="T3" fmla="*/ 1895 h 2428"/>
                  <a:gd name="T4" fmla="*/ 1758 w 2321"/>
                  <a:gd name="T5" fmla="*/ 2023 h 2428"/>
                  <a:gd name="T6" fmla="*/ 1041 w 2321"/>
                  <a:gd name="T7" fmla="*/ 2408 h 2428"/>
                  <a:gd name="T8" fmla="*/ 1019 w 2321"/>
                  <a:gd name="T9" fmla="*/ 2417 h 2428"/>
                  <a:gd name="T10" fmla="*/ 972 w 2321"/>
                  <a:gd name="T11" fmla="*/ 2427 h 2428"/>
                  <a:gd name="T12" fmla="*/ 923 w 2321"/>
                  <a:gd name="T13" fmla="*/ 2428 h 2428"/>
                  <a:gd name="T14" fmla="*/ 871 w 2321"/>
                  <a:gd name="T15" fmla="*/ 2422 h 2428"/>
                  <a:gd name="T16" fmla="*/ 789 w 2321"/>
                  <a:gd name="T17" fmla="*/ 2398 h 2428"/>
                  <a:gd name="T18" fmla="*/ 674 w 2321"/>
                  <a:gd name="T19" fmla="*/ 2337 h 2428"/>
                  <a:gd name="T20" fmla="*/ 556 w 2321"/>
                  <a:gd name="T21" fmla="*/ 2249 h 2428"/>
                  <a:gd name="T22" fmla="*/ 439 w 2321"/>
                  <a:gd name="T23" fmla="*/ 2133 h 2428"/>
                  <a:gd name="T24" fmla="*/ 325 w 2321"/>
                  <a:gd name="T25" fmla="*/ 1993 h 2428"/>
                  <a:gd name="T26" fmla="*/ 220 w 2321"/>
                  <a:gd name="T27" fmla="*/ 1832 h 2428"/>
                  <a:gd name="T28" fmla="*/ 170 w 2321"/>
                  <a:gd name="T29" fmla="*/ 1742 h 2428"/>
                  <a:gd name="T30" fmla="*/ 130 w 2321"/>
                  <a:gd name="T31" fmla="*/ 1650 h 2428"/>
                  <a:gd name="T32" fmla="*/ 65 w 2321"/>
                  <a:gd name="T33" fmla="*/ 1473 h 2428"/>
                  <a:gd name="T34" fmla="*/ 22 w 2321"/>
                  <a:gd name="T35" fmla="*/ 1301 h 2428"/>
                  <a:gd name="T36" fmla="*/ 0 w 2321"/>
                  <a:gd name="T37" fmla="*/ 1143 h 2428"/>
                  <a:gd name="T38" fmla="*/ 0 w 2321"/>
                  <a:gd name="T39" fmla="*/ 999 h 2428"/>
                  <a:gd name="T40" fmla="*/ 22 w 2321"/>
                  <a:gd name="T41" fmla="*/ 873 h 2428"/>
                  <a:gd name="T42" fmla="*/ 52 w 2321"/>
                  <a:gd name="T43" fmla="*/ 794 h 2428"/>
                  <a:gd name="T44" fmla="*/ 79 w 2321"/>
                  <a:gd name="T45" fmla="*/ 748 h 2428"/>
                  <a:gd name="T46" fmla="*/ 112 w 2321"/>
                  <a:gd name="T47" fmla="*/ 711 h 2428"/>
                  <a:gd name="T48" fmla="*/ 150 w 2321"/>
                  <a:gd name="T49" fmla="*/ 679 h 2428"/>
                  <a:gd name="T50" fmla="*/ 170 w 2321"/>
                  <a:gd name="T51" fmla="*/ 666 h 2428"/>
                  <a:gd name="T52" fmla="*/ 1271 w 2321"/>
                  <a:gd name="T53" fmla="*/ 103 h 2428"/>
                  <a:gd name="T54" fmla="*/ 1310 w 2321"/>
                  <a:gd name="T55" fmla="*/ 82 h 2428"/>
                  <a:gd name="T56" fmla="*/ 1387 w 2321"/>
                  <a:gd name="T57" fmla="*/ 35 h 2428"/>
                  <a:gd name="T58" fmla="*/ 1425 w 2321"/>
                  <a:gd name="T59" fmla="*/ 0 h 2428"/>
                  <a:gd name="T60" fmla="*/ 1402 w 2321"/>
                  <a:gd name="T61" fmla="*/ 39 h 2428"/>
                  <a:gd name="T62" fmla="*/ 1371 w 2321"/>
                  <a:gd name="T63" fmla="*/ 134 h 2428"/>
                  <a:gd name="T64" fmla="*/ 1355 w 2321"/>
                  <a:gd name="T65" fmla="*/ 245 h 2428"/>
                  <a:gd name="T66" fmla="*/ 1355 w 2321"/>
                  <a:gd name="T67" fmla="*/ 369 h 2428"/>
                  <a:gd name="T68" fmla="*/ 1369 w 2321"/>
                  <a:gd name="T69" fmla="*/ 503 h 2428"/>
                  <a:gd name="T70" fmla="*/ 1398 w 2321"/>
                  <a:gd name="T71" fmla="*/ 646 h 2428"/>
                  <a:gd name="T72" fmla="*/ 1440 w 2321"/>
                  <a:gd name="T73" fmla="*/ 796 h 2428"/>
                  <a:gd name="T74" fmla="*/ 1495 w 2321"/>
                  <a:gd name="T75" fmla="*/ 947 h 2428"/>
                  <a:gd name="T76" fmla="*/ 1528 w 2321"/>
                  <a:gd name="T77" fmla="*/ 1025 h 2428"/>
                  <a:gd name="T78" fmla="*/ 1566 w 2321"/>
                  <a:gd name="T79" fmla="*/ 1105 h 2428"/>
                  <a:gd name="T80" fmla="*/ 1654 w 2321"/>
                  <a:gd name="T81" fmla="*/ 1254 h 2428"/>
                  <a:gd name="T82" fmla="*/ 1751 w 2321"/>
                  <a:gd name="T83" fmla="*/ 1385 h 2428"/>
                  <a:gd name="T84" fmla="*/ 1852 w 2321"/>
                  <a:gd name="T85" fmla="*/ 1500 h 2428"/>
                  <a:gd name="T86" fmla="*/ 1958 w 2321"/>
                  <a:gd name="T87" fmla="*/ 1595 h 2428"/>
                  <a:gd name="T88" fmla="*/ 2065 w 2321"/>
                  <a:gd name="T89" fmla="*/ 1672 h 2428"/>
                  <a:gd name="T90" fmla="*/ 2170 w 2321"/>
                  <a:gd name="T91" fmla="*/ 1728 h 2428"/>
                  <a:gd name="T92" fmla="*/ 2272 w 2321"/>
                  <a:gd name="T93" fmla="*/ 1761 h 2428"/>
                  <a:gd name="T94" fmla="*/ 2321 w 2321"/>
                  <a:gd name="T95" fmla="*/ 1767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1" h="2428">
                    <a:moveTo>
                      <a:pt x="2321" y="1767"/>
                    </a:moveTo>
                    <a:lnTo>
                      <a:pt x="2039" y="1895"/>
                    </a:lnTo>
                    <a:lnTo>
                      <a:pt x="1758" y="2023"/>
                    </a:lnTo>
                    <a:lnTo>
                      <a:pt x="1041" y="2408"/>
                    </a:lnTo>
                    <a:lnTo>
                      <a:pt x="1019" y="2417"/>
                    </a:lnTo>
                    <a:lnTo>
                      <a:pt x="972" y="2427"/>
                    </a:lnTo>
                    <a:lnTo>
                      <a:pt x="923" y="2428"/>
                    </a:lnTo>
                    <a:lnTo>
                      <a:pt x="871" y="2422"/>
                    </a:lnTo>
                    <a:lnTo>
                      <a:pt x="789" y="2398"/>
                    </a:lnTo>
                    <a:lnTo>
                      <a:pt x="674" y="2337"/>
                    </a:lnTo>
                    <a:lnTo>
                      <a:pt x="556" y="2249"/>
                    </a:lnTo>
                    <a:lnTo>
                      <a:pt x="439" y="2133"/>
                    </a:lnTo>
                    <a:lnTo>
                      <a:pt x="325" y="1993"/>
                    </a:lnTo>
                    <a:lnTo>
                      <a:pt x="220" y="1832"/>
                    </a:lnTo>
                    <a:lnTo>
                      <a:pt x="170" y="1742"/>
                    </a:lnTo>
                    <a:lnTo>
                      <a:pt x="130" y="1650"/>
                    </a:lnTo>
                    <a:lnTo>
                      <a:pt x="65" y="1473"/>
                    </a:lnTo>
                    <a:lnTo>
                      <a:pt x="22" y="1301"/>
                    </a:lnTo>
                    <a:lnTo>
                      <a:pt x="0" y="1143"/>
                    </a:lnTo>
                    <a:lnTo>
                      <a:pt x="0" y="999"/>
                    </a:lnTo>
                    <a:lnTo>
                      <a:pt x="22" y="873"/>
                    </a:lnTo>
                    <a:lnTo>
                      <a:pt x="52" y="794"/>
                    </a:lnTo>
                    <a:lnTo>
                      <a:pt x="79" y="748"/>
                    </a:lnTo>
                    <a:lnTo>
                      <a:pt x="112" y="711"/>
                    </a:lnTo>
                    <a:lnTo>
                      <a:pt x="150" y="679"/>
                    </a:lnTo>
                    <a:lnTo>
                      <a:pt x="170" y="666"/>
                    </a:lnTo>
                    <a:lnTo>
                      <a:pt x="1271" y="103"/>
                    </a:lnTo>
                    <a:lnTo>
                      <a:pt x="1310" y="82"/>
                    </a:lnTo>
                    <a:lnTo>
                      <a:pt x="1387" y="35"/>
                    </a:lnTo>
                    <a:lnTo>
                      <a:pt x="1425" y="0"/>
                    </a:lnTo>
                    <a:lnTo>
                      <a:pt x="1402" y="39"/>
                    </a:lnTo>
                    <a:lnTo>
                      <a:pt x="1371" y="134"/>
                    </a:lnTo>
                    <a:lnTo>
                      <a:pt x="1355" y="245"/>
                    </a:lnTo>
                    <a:lnTo>
                      <a:pt x="1355" y="369"/>
                    </a:lnTo>
                    <a:lnTo>
                      <a:pt x="1369" y="503"/>
                    </a:lnTo>
                    <a:lnTo>
                      <a:pt x="1398" y="646"/>
                    </a:lnTo>
                    <a:lnTo>
                      <a:pt x="1440" y="796"/>
                    </a:lnTo>
                    <a:lnTo>
                      <a:pt x="1495" y="947"/>
                    </a:lnTo>
                    <a:lnTo>
                      <a:pt x="1528" y="1025"/>
                    </a:lnTo>
                    <a:lnTo>
                      <a:pt x="1566" y="1105"/>
                    </a:lnTo>
                    <a:lnTo>
                      <a:pt x="1654" y="1254"/>
                    </a:lnTo>
                    <a:lnTo>
                      <a:pt x="1751" y="1385"/>
                    </a:lnTo>
                    <a:lnTo>
                      <a:pt x="1852" y="1500"/>
                    </a:lnTo>
                    <a:lnTo>
                      <a:pt x="1958" y="1595"/>
                    </a:lnTo>
                    <a:lnTo>
                      <a:pt x="2065" y="1672"/>
                    </a:lnTo>
                    <a:lnTo>
                      <a:pt x="2170" y="1728"/>
                    </a:lnTo>
                    <a:lnTo>
                      <a:pt x="2272" y="1761"/>
                    </a:lnTo>
                    <a:lnTo>
                      <a:pt x="2321" y="1767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65">
                <a:extLst>
                  <a:ext uri="{FF2B5EF4-FFF2-40B4-BE49-F238E27FC236}">
                    <a16:creationId xmlns:a16="http://schemas.microsoft.com/office/drawing/2014/main" xmlns="" id="{309DD203-20E4-4E2F-AADE-E0209ECDCAEE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9967443" y="1117480"/>
                <a:ext cx="979758" cy="1428453"/>
              </a:xfrm>
              <a:custGeom>
                <a:avLst/>
                <a:gdLst>
                  <a:gd name="T0" fmla="*/ 2262 w 2714"/>
                  <a:gd name="T1" fmla="*/ 3921 h 3954"/>
                  <a:gd name="T2" fmla="*/ 2040 w 2714"/>
                  <a:gd name="T3" fmla="*/ 3954 h 3954"/>
                  <a:gd name="T4" fmla="*/ 1800 w 2714"/>
                  <a:gd name="T5" fmla="*/ 3908 h 3954"/>
                  <a:gd name="T6" fmla="*/ 1547 w 2714"/>
                  <a:gd name="T7" fmla="*/ 3791 h 3954"/>
                  <a:gd name="T8" fmla="*/ 1287 w 2714"/>
                  <a:gd name="T9" fmla="*/ 3606 h 3954"/>
                  <a:gd name="T10" fmla="*/ 1031 w 2714"/>
                  <a:gd name="T11" fmla="*/ 3363 h 3954"/>
                  <a:gd name="T12" fmla="*/ 783 w 2714"/>
                  <a:gd name="T13" fmla="*/ 3068 h 3954"/>
                  <a:gd name="T14" fmla="*/ 552 w 2714"/>
                  <a:gd name="T15" fmla="*/ 2723 h 3954"/>
                  <a:gd name="T16" fmla="*/ 393 w 2714"/>
                  <a:gd name="T17" fmla="*/ 2438 h 3954"/>
                  <a:gd name="T18" fmla="*/ 255 w 2714"/>
                  <a:gd name="T19" fmla="*/ 2143 h 3954"/>
                  <a:gd name="T20" fmla="*/ 120 w 2714"/>
                  <a:gd name="T21" fmla="*/ 1753 h 3954"/>
                  <a:gd name="T22" fmla="*/ 35 w 2714"/>
                  <a:gd name="T23" fmla="*/ 1380 h 3954"/>
                  <a:gd name="T24" fmla="*/ 0 w 2714"/>
                  <a:gd name="T25" fmla="*/ 1032 h 3954"/>
                  <a:gd name="T26" fmla="*/ 15 w 2714"/>
                  <a:gd name="T27" fmla="*/ 716 h 3954"/>
                  <a:gd name="T28" fmla="*/ 78 w 2714"/>
                  <a:gd name="T29" fmla="*/ 447 h 3954"/>
                  <a:gd name="T30" fmla="*/ 189 w 2714"/>
                  <a:gd name="T31" fmla="*/ 232 h 3954"/>
                  <a:gd name="T32" fmla="*/ 346 w 2714"/>
                  <a:gd name="T33" fmla="*/ 82 h 3954"/>
                  <a:gd name="T34" fmla="*/ 444 w 2714"/>
                  <a:gd name="T35" fmla="*/ 33 h 3954"/>
                  <a:gd name="T36" fmla="*/ 664 w 2714"/>
                  <a:gd name="T37" fmla="*/ 0 h 3954"/>
                  <a:gd name="T38" fmla="*/ 906 w 2714"/>
                  <a:gd name="T39" fmla="*/ 46 h 3954"/>
                  <a:gd name="T40" fmla="*/ 1159 w 2714"/>
                  <a:gd name="T41" fmla="*/ 163 h 3954"/>
                  <a:gd name="T42" fmla="*/ 1417 w 2714"/>
                  <a:gd name="T43" fmla="*/ 347 h 3954"/>
                  <a:gd name="T44" fmla="*/ 1675 w 2714"/>
                  <a:gd name="T45" fmla="*/ 591 h 3954"/>
                  <a:gd name="T46" fmla="*/ 1922 w 2714"/>
                  <a:gd name="T47" fmla="*/ 888 h 3954"/>
                  <a:gd name="T48" fmla="*/ 2154 w 2714"/>
                  <a:gd name="T49" fmla="*/ 1230 h 3954"/>
                  <a:gd name="T50" fmla="*/ 2313 w 2714"/>
                  <a:gd name="T51" fmla="*/ 1516 h 3954"/>
                  <a:gd name="T52" fmla="*/ 2449 w 2714"/>
                  <a:gd name="T53" fmla="*/ 1818 h 3954"/>
                  <a:gd name="T54" fmla="*/ 2589 w 2714"/>
                  <a:gd name="T55" fmla="*/ 2213 h 3954"/>
                  <a:gd name="T56" fmla="*/ 2677 w 2714"/>
                  <a:gd name="T57" fmla="*/ 2591 h 3954"/>
                  <a:gd name="T58" fmla="*/ 2714 w 2714"/>
                  <a:gd name="T59" fmla="*/ 2942 h 3954"/>
                  <a:gd name="T60" fmla="*/ 2701 w 2714"/>
                  <a:gd name="T61" fmla="*/ 3256 h 3954"/>
                  <a:gd name="T62" fmla="*/ 2639 w 2714"/>
                  <a:gd name="T63" fmla="*/ 3523 h 3954"/>
                  <a:gd name="T64" fmla="*/ 2526 w 2714"/>
                  <a:gd name="T65" fmla="*/ 3732 h 3954"/>
                  <a:gd name="T66" fmla="*/ 2361 w 2714"/>
                  <a:gd name="T67" fmla="*/ 3874 h 3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4" h="3954">
                    <a:moveTo>
                      <a:pt x="2313" y="3898"/>
                    </a:moveTo>
                    <a:lnTo>
                      <a:pt x="2262" y="3921"/>
                    </a:lnTo>
                    <a:lnTo>
                      <a:pt x="2154" y="3946"/>
                    </a:lnTo>
                    <a:lnTo>
                      <a:pt x="2040" y="3954"/>
                    </a:lnTo>
                    <a:lnTo>
                      <a:pt x="1922" y="3941"/>
                    </a:lnTo>
                    <a:lnTo>
                      <a:pt x="1800" y="3908"/>
                    </a:lnTo>
                    <a:lnTo>
                      <a:pt x="1675" y="3859"/>
                    </a:lnTo>
                    <a:lnTo>
                      <a:pt x="1547" y="3791"/>
                    </a:lnTo>
                    <a:lnTo>
                      <a:pt x="1417" y="3706"/>
                    </a:lnTo>
                    <a:lnTo>
                      <a:pt x="1287" y="3606"/>
                    </a:lnTo>
                    <a:lnTo>
                      <a:pt x="1159" y="3493"/>
                    </a:lnTo>
                    <a:lnTo>
                      <a:pt x="1031" y="3363"/>
                    </a:lnTo>
                    <a:lnTo>
                      <a:pt x="906" y="3222"/>
                    </a:lnTo>
                    <a:lnTo>
                      <a:pt x="783" y="3068"/>
                    </a:lnTo>
                    <a:lnTo>
                      <a:pt x="664" y="2900"/>
                    </a:lnTo>
                    <a:lnTo>
                      <a:pt x="552" y="2723"/>
                    </a:lnTo>
                    <a:lnTo>
                      <a:pt x="444" y="2536"/>
                    </a:lnTo>
                    <a:lnTo>
                      <a:pt x="393" y="2438"/>
                    </a:lnTo>
                    <a:lnTo>
                      <a:pt x="343" y="2340"/>
                    </a:lnTo>
                    <a:lnTo>
                      <a:pt x="255" y="2143"/>
                    </a:lnTo>
                    <a:lnTo>
                      <a:pt x="182" y="1947"/>
                    </a:lnTo>
                    <a:lnTo>
                      <a:pt x="120" y="1753"/>
                    </a:lnTo>
                    <a:lnTo>
                      <a:pt x="71" y="1565"/>
                    </a:lnTo>
                    <a:lnTo>
                      <a:pt x="35" y="1380"/>
                    </a:lnTo>
                    <a:lnTo>
                      <a:pt x="10" y="1202"/>
                    </a:lnTo>
                    <a:lnTo>
                      <a:pt x="0" y="1032"/>
                    </a:lnTo>
                    <a:lnTo>
                      <a:pt x="0" y="869"/>
                    </a:lnTo>
                    <a:lnTo>
                      <a:pt x="15" y="716"/>
                    </a:lnTo>
                    <a:lnTo>
                      <a:pt x="39" y="576"/>
                    </a:lnTo>
                    <a:lnTo>
                      <a:pt x="78" y="447"/>
                    </a:lnTo>
                    <a:lnTo>
                      <a:pt x="127" y="333"/>
                    </a:lnTo>
                    <a:lnTo>
                      <a:pt x="189" y="232"/>
                    </a:lnTo>
                    <a:lnTo>
                      <a:pt x="261" y="148"/>
                    </a:lnTo>
                    <a:lnTo>
                      <a:pt x="346" y="82"/>
                    </a:lnTo>
                    <a:lnTo>
                      <a:pt x="393" y="56"/>
                    </a:lnTo>
                    <a:lnTo>
                      <a:pt x="444" y="33"/>
                    </a:lnTo>
                    <a:lnTo>
                      <a:pt x="552" y="7"/>
                    </a:lnTo>
                    <a:lnTo>
                      <a:pt x="664" y="0"/>
                    </a:lnTo>
                    <a:lnTo>
                      <a:pt x="783" y="14"/>
                    </a:lnTo>
                    <a:lnTo>
                      <a:pt x="906" y="46"/>
                    </a:lnTo>
                    <a:lnTo>
                      <a:pt x="1031" y="96"/>
                    </a:lnTo>
                    <a:lnTo>
                      <a:pt x="1159" y="163"/>
                    </a:lnTo>
                    <a:lnTo>
                      <a:pt x="1287" y="248"/>
                    </a:lnTo>
                    <a:lnTo>
                      <a:pt x="1417" y="347"/>
                    </a:lnTo>
                    <a:lnTo>
                      <a:pt x="1547" y="461"/>
                    </a:lnTo>
                    <a:lnTo>
                      <a:pt x="1675" y="591"/>
                    </a:lnTo>
                    <a:lnTo>
                      <a:pt x="1800" y="732"/>
                    </a:lnTo>
                    <a:lnTo>
                      <a:pt x="1922" y="888"/>
                    </a:lnTo>
                    <a:lnTo>
                      <a:pt x="2040" y="1053"/>
                    </a:lnTo>
                    <a:lnTo>
                      <a:pt x="2154" y="1230"/>
                    </a:lnTo>
                    <a:lnTo>
                      <a:pt x="2262" y="1418"/>
                    </a:lnTo>
                    <a:lnTo>
                      <a:pt x="2313" y="1516"/>
                    </a:lnTo>
                    <a:lnTo>
                      <a:pt x="2361" y="1617"/>
                    </a:lnTo>
                    <a:lnTo>
                      <a:pt x="2449" y="1818"/>
                    </a:lnTo>
                    <a:lnTo>
                      <a:pt x="2526" y="2017"/>
                    </a:lnTo>
                    <a:lnTo>
                      <a:pt x="2589" y="2213"/>
                    </a:lnTo>
                    <a:lnTo>
                      <a:pt x="2639" y="2405"/>
                    </a:lnTo>
                    <a:lnTo>
                      <a:pt x="2677" y="2591"/>
                    </a:lnTo>
                    <a:lnTo>
                      <a:pt x="2701" y="2771"/>
                    </a:lnTo>
                    <a:lnTo>
                      <a:pt x="2714" y="2942"/>
                    </a:lnTo>
                    <a:lnTo>
                      <a:pt x="2714" y="3104"/>
                    </a:lnTo>
                    <a:lnTo>
                      <a:pt x="2701" y="3256"/>
                    </a:lnTo>
                    <a:lnTo>
                      <a:pt x="2677" y="3396"/>
                    </a:lnTo>
                    <a:lnTo>
                      <a:pt x="2639" y="3523"/>
                    </a:lnTo>
                    <a:lnTo>
                      <a:pt x="2589" y="3635"/>
                    </a:lnTo>
                    <a:lnTo>
                      <a:pt x="2526" y="3732"/>
                    </a:lnTo>
                    <a:lnTo>
                      <a:pt x="2449" y="3812"/>
                    </a:lnTo>
                    <a:lnTo>
                      <a:pt x="2361" y="3874"/>
                    </a:lnTo>
                    <a:lnTo>
                      <a:pt x="2313" y="3898"/>
                    </a:lnTo>
                    <a:close/>
                  </a:path>
                </a:pathLst>
              </a:custGeom>
              <a:solidFill>
                <a:srgbClr val="E0E2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66">
                <a:extLst>
                  <a:ext uri="{FF2B5EF4-FFF2-40B4-BE49-F238E27FC236}">
                    <a16:creationId xmlns:a16="http://schemas.microsoft.com/office/drawing/2014/main" xmlns="" id="{3214AFB1-3A2D-4256-AC18-C5747B9BA042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10052456" y="1646313"/>
                <a:ext cx="509388" cy="466036"/>
              </a:xfrm>
              <a:custGeom>
                <a:avLst/>
                <a:gdLst>
                  <a:gd name="T0" fmla="*/ 1331 w 1410"/>
                  <a:gd name="T1" fmla="*/ 342 h 1290"/>
                  <a:gd name="T2" fmla="*/ 1306 w 1410"/>
                  <a:gd name="T3" fmla="*/ 298 h 1290"/>
                  <a:gd name="T4" fmla="*/ 1254 w 1410"/>
                  <a:gd name="T5" fmla="*/ 220 h 1290"/>
                  <a:gd name="T6" fmla="*/ 1199 w 1410"/>
                  <a:gd name="T7" fmla="*/ 151 h 1290"/>
                  <a:gd name="T8" fmla="*/ 1142 w 1410"/>
                  <a:gd name="T9" fmla="*/ 94 h 1290"/>
                  <a:gd name="T10" fmla="*/ 1084 w 1410"/>
                  <a:gd name="T11" fmla="*/ 48 h 1290"/>
                  <a:gd name="T12" fmla="*/ 1027 w 1410"/>
                  <a:gd name="T13" fmla="*/ 16 h 1290"/>
                  <a:gd name="T14" fmla="*/ 972 w 1410"/>
                  <a:gd name="T15" fmla="*/ 0 h 1290"/>
                  <a:gd name="T16" fmla="*/ 920 w 1410"/>
                  <a:gd name="T17" fmla="*/ 0 h 1290"/>
                  <a:gd name="T18" fmla="*/ 896 w 1410"/>
                  <a:gd name="T19" fmla="*/ 9 h 1290"/>
                  <a:gd name="T20" fmla="*/ 0 w 1410"/>
                  <a:gd name="T21" fmla="*/ 418 h 1290"/>
                  <a:gd name="T22" fmla="*/ 29 w 1410"/>
                  <a:gd name="T23" fmla="*/ 535 h 1290"/>
                  <a:gd name="T24" fmla="*/ 101 w 1410"/>
                  <a:gd name="T25" fmla="*/ 768 h 1290"/>
                  <a:gd name="T26" fmla="*/ 171 w 1410"/>
                  <a:gd name="T27" fmla="*/ 939 h 1290"/>
                  <a:gd name="T28" fmla="*/ 228 w 1410"/>
                  <a:gd name="T29" fmla="*/ 1048 h 1290"/>
                  <a:gd name="T30" fmla="*/ 292 w 1410"/>
                  <a:gd name="T31" fmla="*/ 1150 h 1290"/>
                  <a:gd name="T32" fmla="*/ 367 w 1410"/>
                  <a:gd name="T33" fmla="*/ 1245 h 1290"/>
                  <a:gd name="T34" fmla="*/ 409 w 1410"/>
                  <a:gd name="T35" fmla="*/ 1290 h 1290"/>
                  <a:gd name="T36" fmla="*/ 1305 w 1410"/>
                  <a:gd name="T37" fmla="*/ 879 h 1290"/>
                  <a:gd name="T38" fmla="*/ 1328 w 1410"/>
                  <a:gd name="T39" fmla="*/ 860 h 1290"/>
                  <a:gd name="T40" fmla="*/ 1365 w 1410"/>
                  <a:gd name="T41" fmla="*/ 826 h 1290"/>
                  <a:gd name="T42" fmla="*/ 1381 w 1410"/>
                  <a:gd name="T43" fmla="*/ 795 h 1290"/>
                  <a:gd name="T44" fmla="*/ 1382 w 1410"/>
                  <a:gd name="T45" fmla="*/ 777 h 1290"/>
                  <a:gd name="T46" fmla="*/ 1391 w 1410"/>
                  <a:gd name="T47" fmla="*/ 758 h 1290"/>
                  <a:gd name="T48" fmla="*/ 1403 w 1410"/>
                  <a:gd name="T49" fmla="*/ 715 h 1290"/>
                  <a:gd name="T50" fmla="*/ 1410 w 1410"/>
                  <a:gd name="T51" fmla="*/ 643 h 1290"/>
                  <a:gd name="T52" fmla="*/ 1395 w 1410"/>
                  <a:gd name="T53" fmla="*/ 532 h 1290"/>
                  <a:gd name="T54" fmla="*/ 1358 w 1410"/>
                  <a:gd name="T55" fmla="*/ 408 h 1290"/>
                  <a:gd name="T56" fmla="*/ 1331 w 1410"/>
                  <a:gd name="T57" fmla="*/ 342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0" h="1290">
                    <a:moveTo>
                      <a:pt x="1331" y="342"/>
                    </a:moveTo>
                    <a:lnTo>
                      <a:pt x="1306" y="298"/>
                    </a:lnTo>
                    <a:lnTo>
                      <a:pt x="1254" y="220"/>
                    </a:lnTo>
                    <a:lnTo>
                      <a:pt x="1199" y="151"/>
                    </a:lnTo>
                    <a:lnTo>
                      <a:pt x="1142" y="94"/>
                    </a:lnTo>
                    <a:lnTo>
                      <a:pt x="1084" y="48"/>
                    </a:lnTo>
                    <a:lnTo>
                      <a:pt x="1027" y="16"/>
                    </a:lnTo>
                    <a:lnTo>
                      <a:pt x="972" y="0"/>
                    </a:lnTo>
                    <a:lnTo>
                      <a:pt x="920" y="0"/>
                    </a:lnTo>
                    <a:lnTo>
                      <a:pt x="896" y="9"/>
                    </a:lnTo>
                    <a:lnTo>
                      <a:pt x="0" y="418"/>
                    </a:lnTo>
                    <a:lnTo>
                      <a:pt x="29" y="535"/>
                    </a:lnTo>
                    <a:lnTo>
                      <a:pt x="101" y="768"/>
                    </a:lnTo>
                    <a:lnTo>
                      <a:pt x="171" y="939"/>
                    </a:lnTo>
                    <a:lnTo>
                      <a:pt x="228" y="1048"/>
                    </a:lnTo>
                    <a:lnTo>
                      <a:pt x="292" y="1150"/>
                    </a:lnTo>
                    <a:lnTo>
                      <a:pt x="367" y="1245"/>
                    </a:lnTo>
                    <a:lnTo>
                      <a:pt x="409" y="1290"/>
                    </a:lnTo>
                    <a:lnTo>
                      <a:pt x="1305" y="879"/>
                    </a:lnTo>
                    <a:lnTo>
                      <a:pt x="1328" y="860"/>
                    </a:lnTo>
                    <a:lnTo>
                      <a:pt x="1365" y="826"/>
                    </a:lnTo>
                    <a:lnTo>
                      <a:pt x="1381" y="795"/>
                    </a:lnTo>
                    <a:lnTo>
                      <a:pt x="1382" y="777"/>
                    </a:lnTo>
                    <a:lnTo>
                      <a:pt x="1391" y="758"/>
                    </a:lnTo>
                    <a:lnTo>
                      <a:pt x="1403" y="715"/>
                    </a:lnTo>
                    <a:lnTo>
                      <a:pt x="1410" y="643"/>
                    </a:lnTo>
                    <a:lnTo>
                      <a:pt x="1395" y="532"/>
                    </a:lnTo>
                    <a:lnTo>
                      <a:pt x="1358" y="408"/>
                    </a:lnTo>
                    <a:lnTo>
                      <a:pt x="1331" y="342"/>
                    </a:lnTo>
                    <a:close/>
                  </a:path>
                </a:pathLst>
              </a:custGeom>
              <a:solidFill>
                <a:srgbClr val="9FAC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67">
                <a:extLst>
                  <a:ext uri="{FF2B5EF4-FFF2-40B4-BE49-F238E27FC236}">
                    <a16:creationId xmlns:a16="http://schemas.microsoft.com/office/drawing/2014/main" xmlns="" id="{54B5E4CC-380B-48C1-A925-66AAD323E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91057">
                <a:off x="9911987" y="1076896"/>
                <a:ext cx="1083804" cy="1523828"/>
              </a:xfrm>
              <a:custGeom>
                <a:avLst/>
                <a:gdLst>
                  <a:gd name="T0" fmla="*/ 620 w 3000"/>
                  <a:gd name="T1" fmla="*/ 292 h 4218"/>
                  <a:gd name="T2" fmla="*/ 505 w 3000"/>
                  <a:gd name="T3" fmla="*/ 374 h 4218"/>
                  <a:gd name="T4" fmla="*/ 361 w 3000"/>
                  <a:gd name="T5" fmla="*/ 603 h 4218"/>
                  <a:gd name="T6" fmla="*/ 310 w 3000"/>
                  <a:gd name="T7" fmla="*/ 828 h 4218"/>
                  <a:gd name="T8" fmla="*/ 314 w 3000"/>
                  <a:gd name="T9" fmla="*/ 1321 h 4218"/>
                  <a:gd name="T10" fmla="*/ 502 w 3000"/>
                  <a:gd name="T11" fmla="*/ 2082 h 4218"/>
                  <a:gd name="T12" fmla="*/ 716 w 3000"/>
                  <a:gd name="T13" fmla="*/ 2564 h 4218"/>
                  <a:gd name="T14" fmla="*/ 1025 w 3000"/>
                  <a:gd name="T15" fmla="*/ 3060 h 4218"/>
                  <a:gd name="T16" fmla="*/ 1371 w 3000"/>
                  <a:gd name="T17" fmla="*/ 3461 h 4218"/>
                  <a:gd name="T18" fmla="*/ 1726 w 3000"/>
                  <a:gd name="T19" fmla="*/ 3749 h 4218"/>
                  <a:gd name="T20" fmla="*/ 2066 w 3000"/>
                  <a:gd name="T21" fmla="*/ 3901 h 4218"/>
                  <a:gd name="T22" fmla="*/ 2365 w 3000"/>
                  <a:gd name="T23" fmla="*/ 3900 h 4218"/>
                  <a:gd name="T24" fmla="*/ 2448 w 3000"/>
                  <a:gd name="T25" fmla="*/ 3861 h 4218"/>
                  <a:gd name="T26" fmla="*/ 2645 w 3000"/>
                  <a:gd name="T27" fmla="*/ 3631 h 4218"/>
                  <a:gd name="T28" fmla="*/ 2701 w 3000"/>
                  <a:gd name="T29" fmla="*/ 3445 h 4218"/>
                  <a:gd name="T30" fmla="*/ 2730 w 3000"/>
                  <a:gd name="T31" fmla="*/ 3089 h 4218"/>
                  <a:gd name="T32" fmla="*/ 2609 w 3000"/>
                  <a:gd name="T33" fmla="*/ 2357 h 4218"/>
                  <a:gd name="T34" fmla="*/ 2358 w 3000"/>
                  <a:gd name="T35" fmla="*/ 1704 h 4218"/>
                  <a:gd name="T36" fmla="*/ 2114 w 3000"/>
                  <a:gd name="T37" fmla="*/ 1295 h 4218"/>
                  <a:gd name="T38" fmla="*/ 1788 w 3000"/>
                  <a:gd name="T39" fmla="*/ 873 h 4218"/>
                  <a:gd name="T40" fmla="*/ 1447 w 3000"/>
                  <a:gd name="T41" fmla="*/ 546 h 4218"/>
                  <a:gd name="T42" fmla="*/ 1111 w 3000"/>
                  <a:gd name="T43" fmla="*/ 334 h 4218"/>
                  <a:gd name="T44" fmla="*/ 805 w 3000"/>
                  <a:gd name="T45" fmla="*/ 253 h 4218"/>
                  <a:gd name="T46" fmla="*/ 2409 w 3000"/>
                  <a:gd name="T47" fmla="*/ 4190 h 4218"/>
                  <a:gd name="T48" fmla="*/ 2106 w 3000"/>
                  <a:gd name="T49" fmla="*/ 4214 h 4218"/>
                  <a:gd name="T50" fmla="*/ 1716 w 3000"/>
                  <a:gd name="T51" fmla="*/ 4093 h 4218"/>
                  <a:gd name="T52" fmla="*/ 1316 w 3000"/>
                  <a:gd name="T53" fmla="*/ 3825 h 4218"/>
                  <a:gd name="T54" fmla="*/ 927 w 3000"/>
                  <a:gd name="T55" fmla="*/ 3429 h 4218"/>
                  <a:gd name="T56" fmla="*/ 572 w 3000"/>
                  <a:gd name="T57" fmla="*/ 2919 h 4218"/>
                  <a:gd name="T58" fmla="*/ 343 w 3000"/>
                  <a:gd name="T59" fmla="*/ 2482 h 4218"/>
                  <a:gd name="T60" fmla="*/ 59 w 3000"/>
                  <a:gd name="T61" fmla="*/ 1629 h 4218"/>
                  <a:gd name="T62" fmla="*/ 0 w 3000"/>
                  <a:gd name="T63" fmla="*/ 1044 h 4218"/>
                  <a:gd name="T64" fmla="*/ 37 w 3000"/>
                  <a:gd name="T65" fmla="*/ 703 h 4218"/>
                  <a:gd name="T66" fmla="*/ 95 w 3000"/>
                  <a:gd name="T67" fmla="*/ 510 h 4218"/>
                  <a:gd name="T68" fmla="*/ 220 w 3000"/>
                  <a:gd name="T69" fmla="*/ 291 h 4218"/>
                  <a:gd name="T70" fmla="*/ 423 w 3000"/>
                  <a:gd name="T71" fmla="*/ 105 h 4218"/>
                  <a:gd name="T72" fmla="*/ 669 w 3000"/>
                  <a:gd name="T73" fmla="*/ 10 h 4218"/>
                  <a:gd name="T74" fmla="*/ 1065 w 3000"/>
                  <a:gd name="T75" fmla="*/ 41 h 4218"/>
                  <a:gd name="T76" fmla="*/ 1487 w 3000"/>
                  <a:gd name="T77" fmla="*/ 246 h 4218"/>
                  <a:gd name="T78" fmla="*/ 1908 w 3000"/>
                  <a:gd name="T79" fmla="*/ 605 h 4218"/>
                  <a:gd name="T80" fmla="*/ 2301 w 3000"/>
                  <a:gd name="T81" fmla="*/ 1099 h 4218"/>
                  <a:gd name="T82" fmla="*/ 2589 w 3000"/>
                  <a:gd name="T83" fmla="*/ 1602 h 4218"/>
                  <a:gd name="T84" fmla="*/ 2872 w 3000"/>
                  <a:gd name="T85" fmla="*/ 2321 h 4218"/>
                  <a:gd name="T86" fmla="*/ 2999 w 3000"/>
                  <a:gd name="T87" fmla="*/ 3061 h 4218"/>
                  <a:gd name="T88" fmla="*/ 2983 w 3000"/>
                  <a:gd name="T89" fmla="*/ 3417 h 4218"/>
                  <a:gd name="T90" fmla="*/ 2921 w 3000"/>
                  <a:gd name="T91" fmla="*/ 3677 h 4218"/>
                  <a:gd name="T92" fmla="*/ 2829 w 3000"/>
                  <a:gd name="T93" fmla="*/ 3871 h 4218"/>
                  <a:gd name="T94" fmla="*/ 2671 w 3000"/>
                  <a:gd name="T95" fmla="*/ 4053 h 4218"/>
                  <a:gd name="T96" fmla="*/ 2511 w 3000"/>
                  <a:gd name="T97" fmla="*/ 4164 h 4218"/>
                  <a:gd name="T98" fmla="*/ 2409 w 3000"/>
                  <a:gd name="T99" fmla="*/ 4190 h 4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00" h="4218">
                    <a:moveTo>
                      <a:pt x="668" y="270"/>
                    </a:moveTo>
                    <a:lnTo>
                      <a:pt x="649" y="273"/>
                    </a:lnTo>
                    <a:lnTo>
                      <a:pt x="620" y="292"/>
                    </a:lnTo>
                    <a:lnTo>
                      <a:pt x="618" y="296"/>
                    </a:lnTo>
                    <a:lnTo>
                      <a:pt x="579" y="317"/>
                    </a:lnTo>
                    <a:lnTo>
                      <a:pt x="505" y="374"/>
                    </a:lnTo>
                    <a:lnTo>
                      <a:pt x="438" y="451"/>
                    </a:lnTo>
                    <a:lnTo>
                      <a:pt x="383" y="547"/>
                    </a:lnTo>
                    <a:lnTo>
                      <a:pt x="361" y="603"/>
                    </a:lnTo>
                    <a:lnTo>
                      <a:pt x="348" y="645"/>
                    </a:lnTo>
                    <a:lnTo>
                      <a:pt x="325" y="733"/>
                    </a:lnTo>
                    <a:lnTo>
                      <a:pt x="310" y="828"/>
                    </a:lnTo>
                    <a:lnTo>
                      <a:pt x="299" y="929"/>
                    </a:lnTo>
                    <a:lnTo>
                      <a:pt x="297" y="1090"/>
                    </a:lnTo>
                    <a:lnTo>
                      <a:pt x="314" y="1321"/>
                    </a:lnTo>
                    <a:lnTo>
                      <a:pt x="356" y="1566"/>
                    </a:lnTo>
                    <a:lnTo>
                      <a:pt x="417" y="1821"/>
                    </a:lnTo>
                    <a:lnTo>
                      <a:pt x="502" y="2082"/>
                    </a:lnTo>
                    <a:lnTo>
                      <a:pt x="608" y="2344"/>
                    </a:lnTo>
                    <a:lnTo>
                      <a:pt x="668" y="2474"/>
                    </a:lnTo>
                    <a:lnTo>
                      <a:pt x="716" y="2564"/>
                    </a:lnTo>
                    <a:lnTo>
                      <a:pt x="813" y="2739"/>
                    </a:lnTo>
                    <a:lnTo>
                      <a:pt x="917" y="2903"/>
                    </a:lnTo>
                    <a:lnTo>
                      <a:pt x="1025" y="3060"/>
                    </a:lnTo>
                    <a:lnTo>
                      <a:pt x="1137" y="3204"/>
                    </a:lnTo>
                    <a:lnTo>
                      <a:pt x="1253" y="3338"/>
                    </a:lnTo>
                    <a:lnTo>
                      <a:pt x="1371" y="3461"/>
                    </a:lnTo>
                    <a:lnTo>
                      <a:pt x="1489" y="3570"/>
                    </a:lnTo>
                    <a:lnTo>
                      <a:pt x="1608" y="3667"/>
                    </a:lnTo>
                    <a:lnTo>
                      <a:pt x="1726" y="3749"/>
                    </a:lnTo>
                    <a:lnTo>
                      <a:pt x="1843" y="3815"/>
                    </a:lnTo>
                    <a:lnTo>
                      <a:pt x="1957" y="3867"/>
                    </a:lnTo>
                    <a:lnTo>
                      <a:pt x="2066" y="3901"/>
                    </a:lnTo>
                    <a:lnTo>
                      <a:pt x="2171" y="3919"/>
                    </a:lnTo>
                    <a:lnTo>
                      <a:pt x="2272" y="3919"/>
                    </a:lnTo>
                    <a:lnTo>
                      <a:pt x="2365" y="3900"/>
                    </a:lnTo>
                    <a:lnTo>
                      <a:pt x="2409" y="3883"/>
                    </a:lnTo>
                    <a:lnTo>
                      <a:pt x="2409" y="3883"/>
                    </a:lnTo>
                    <a:lnTo>
                      <a:pt x="2448" y="3861"/>
                    </a:lnTo>
                    <a:lnTo>
                      <a:pt x="2522" y="3803"/>
                    </a:lnTo>
                    <a:lnTo>
                      <a:pt x="2589" y="3727"/>
                    </a:lnTo>
                    <a:lnTo>
                      <a:pt x="2645" y="3631"/>
                    </a:lnTo>
                    <a:lnTo>
                      <a:pt x="2665" y="3574"/>
                    </a:lnTo>
                    <a:lnTo>
                      <a:pt x="2679" y="3533"/>
                    </a:lnTo>
                    <a:lnTo>
                      <a:pt x="2701" y="3445"/>
                    </a:lnTo>
                    <a:lnTo>
                      <a:pt x="2717" y="3350"/>
                    </a:lnTo>
                    <a:lnTo>
                      <a:pt x="2727" y="3249"/>
                    </a:lnTo>
                    <a:lnTo>
                      <a:pt x="2730" y="3089"/>
                    </a:lnTo>
                    <a:lnTo>
                      <a:pt x="2712" y="2857"/>
                    </a:lnTo>
                    <a:lnTo>
                      <a:pt x="2672" y="2612"/>
                    </a:lnTo>
                    <a:lnTo>
                      <a:pt x="2609" y="2357"/>
                    </a:lnTo>
                    <a:lnTo>
                      <a:pt x="2524" y="2097"/>
                    </a:lnTo>
                    <a:lnTo>
                      <a:pt x="2419" y="1835"/>
                    </a:lnTo>
                    <a:lnTo>
                      <a:pt x="2358" y="1704"/>
                    </a:lnTo>
                    <a:lnTo>
                      <a:pt x="2312" y="1619"/>
                    </a:lnTo>
                    <a:lnTo>
                      <a:pt x="2216" y="1453"/>
                    </a:lnTo>
                    <a:lnTo>
                      <a:pt x="2114" y="1295"/>
                    </a:lnTo>
                    <a:lnTo>
                      <a:pt x="2008" y="1145"/>
                    </a:lnTo>
                    <a:lnTo>
                      <a:pt x="1899" y="1004"/>
                    </a:lnTo>
                    <a:lnTo>
                      <a:pt x="1788" y="873"/>
                    </a:lnTo>
                    <a:lnTo>
                      <a:pt x="1674" y="753"/>
                    </a:lnTo>
                    <a:lnTo>
                      <a:pt x="1561" y="644"/>
                    </a:lnTo>
                    <a:lnTo>
                      <a:pt x="1447" y="546"/>
                    </a:lnTo>
                    <a:lnTo>
                      <a:pt x="1333" y="462"/>
                    </a:lnTo>
                    <a:lnTo>
                      <a:pt x="1222" y="390"/>
                    </a:lnTo>
                    <a:lnTo>
                      <a:pt x="1111" y="334"/>
                    </a:lnTo>
                    <a:lnTo>
                      <a:pt x="1006" y="291"/>
                    </a:lnTo>
                    <a:lnTo>
                      <a:pt x="903" y="265"/>
                    </a:lnTo>
                    <a:lnTo>
                      <a:pt x="805" y="253"/>
                    </a:lnTo>
                    <a:lnTo>
                      <a:pt x="713" y="260"/>
                    </a:lnTo>
                    <a:lnTo>
                      <a:pt x="668" y="270"/>
                    </a:lnTo>
                    <a:close/>
                    <a:moveTo>
                      <a:pt x="2409" y="4190"/>
                    </a:moveTo>
                    <a:lnTo>
                      <a:pt x="2351" y="4204"/>
                    </a:lnTo>
                    <a:lnTo>
                      <a:pt x="2232" y="4218"/>
                    </a:lnTo>
                    <a:lnTo>
                      <a:pt x="2106" y="4214"/>
                    </a:lnTo>
                    <a:lnTo>
                      <a:pt x="1978" y="4191"/>
                    </a:lnTo>
                    <a:lnTo>
                      <a:pt x="1849" y="4151"/>
                    </a:lnTo>
                    <a:lnTo>
                      <a:pt x="1716" y="4093"/>
                    </a:lnTo>
                    <a:lnTo>
                      <a:pt x="1582" y="4020"/>
                    </a:lnTo>
                    <a:lnTo>
                      <a:pt x="1448" y="3930"/>
                    </a:lnTo>
                    <a:lnTo>
                      <a:pt x="1316" y="3825"/>
                    </a:lnTo>
                    <a:lnTo>
                      <a:pt x="1183" y="3707"/>
                    </a:lnTo>
                    <a:lnTo>
                      <a:pt x="1054" y="3574"/>
                    </a:lnTo>
                    <a:lnTo>
                      <a:pt x="927" y="3429"/>
                    </a:lnTo>
                    <a:lnTo>
                      <a:pt x="803" y="3270"/>
                    </a:lnTo>
                    <a:lnTo>
                      <a:pt x="685" y="3100"/>
                    </a:lnTo>
                    <a:lnTo>
                      <a:pt x="572" y="2919"/>
                    </a:lnTo>
                    <a:lnTo>
                      <a:pt x="464" y="2727"/>
                    </a:lnTo>
                    <a:lnTo>
                      <a:pt x="413" y="2626"/>
                    </a:lnTo>
                    <a:lnTo>
                      <a:pt x="343" y="2482"/>
                    </a:lnTo>
                    <a:lnTo>
                      <a:pt x="223" y="2194"/>
                    </a:lnTo>
                    <a:lnTo>
                      <a:pt x="128" y="1909"/>
                    </a:lnTo>
                    <a:lnTo>
                      <a:pt x="59" y="1629"/>
                    </a:lnTo>
                    <a:lnTo>
                      <a:pt x="16" y="1360"/>
                    </a:lnTo>
                    <a:lnTo>
                      <a:pt x="1" y="1168"/>
                    </a:lnTo>
                    <a:lnTo>
                      <a:pt x="0" y="1044"/>
                    </a:lnTo>
                    <a:lnTo>
                      <a:pt x="6" y="925"/>
                    </a:lnTo>
                    <a:lnTo>
                      <a:pt x="19" y="811"/>
                    </a:lnTo>
                    <a:lnTo>
                      <a:pt x="37" y="703"/>
                    </a:lnTo>
                    <a:lnTo>
                      <a:pt x="63" y="600"/>
                    </a:lnTo>
                    <a:lnTo>
                      <a:pt x="81" y="551"/>
                    </a:lnTo>
                    <a:lnTo>
                      <a:pt x="95" y="510"/>
                    </a:lnTo>
                    <a:lnTo>
                      <a:pt x="131" y="430"/>
                    </a:lnTo>
                    <a:lnTo>
                      <a:pt x="173" y="357"/>
                    </a:lnTo>
                    <a:lnTo>
                      <a:pt x="220" y="291"/>
                    </a:lnTo>
                    <a:lnTo>
                      <a:pt x="274" y="232"/>
                    </a:lnTo>
                    <a:lnTo>
                      <a:pt x="331" y="177"/>
                    </a:lnTo>
                    <a:lnTo>
                      <a:pt x="423" y="105"/>
                    </a:lnTo>
                    <a:lnTo>
                      <a:pt x="489" y="66"/>
                    </a:lnTo>
                    <a:lnTo>
                      <a:pt x="547" y="41"/>
                    </a:lnTo>
                    <a:lnTo>
                      <a:pt x="669" y="10"/>
                    </a:lnTo>
                    <a:lnTo>
                      <a:pt x="798" y="0"/>
                    </a:lnTo>
                    <a:lnTo>
                      <a:pt x="930" y="11"/>
                    </a:lnTo>
                    <a:lnTo>
                      <a:pt x="1065" y="41"/>
                    </a:lnTo>
                    <a:lnTo>
                      <a:pt x="1205" y="92"/>
                    </a:lnTo>
                    <a:lnTo>
                      <a:pt x="1346" y="159"/>
                    </a:lnTo>
                    <a:lnTo>
                      <a:pt x="1487" y="246"/>
                    </a:lnTo>
                    <a:lnTo>
                      <a:pt x="1628" y="348"/>
                    </a:lnTo>
                    <a:lnTo>
                      <a:pt x="1769" y="469"/>
                    </a:lnTo>
                    <a:lnTo>
                      <a:pt x="1908" y="605"/>
                    </a:lnTo>
                    <a:lnTo>
                      <a:pt x="2043" y="755"/>
                    </a:lnTo>
                    <a:lnTo>
                      <a:pt x="2174" y="920"/>
                    </a:lnTo>
                    <a:lnTo>
                      <a:pt x="2301" y="1099"/>
                    </a:lnTo>
                    <a:lnTo>
                      <a:pt x="2422" y="1291"/>
                    </a:lnTo>
                    <a:lnTo>
                      <a:pt x="2535" y="1495"/>
                    </a:lnTo>
                    <a:lnTo>
                      <a:pt x="2589" y="1602"/>
                    </a:lnTo>
                    <a:lnTo>
                      <a:pt x="2658" y="1746"/>
                    </a:lnTo>
                    <a:lnTo>
                      <a:pt x="2779" y="2036"/>
                    </a:lnTo>
                    <a:lnTo>
                      <a:pt x="2872" y="2321"/>
                    </a:lnTo>
                    <a:lnTo>
                      <a:pt x="2943" y="2600"/>
                    </a:lnTo>
                    <a:lnTo>
                      <a:pt x="2986" y="2870"/>
                    </a:lnTo>
                    <a:lnTo>
                      <a:pt x="2999" y="3061"/>
                    </a:lnTo>
                    <a:lnTo>
                      <a:pt x="3000" y="3185"/>
                    </a:lnTo>
                    <a:lnTo>
                      <a:pt x="2996" y="3303"/>
                    </a:lnTo>
                    <a:lnTo>
                      <a:pt x="2983" y="3417"/>
                    </a:lnTo>
                    <a:lnTo>
                      <a:pt x="2964" y="3527"/>
                    </a:lnTo>
                    <a:lnTo>
                      <a:pt x="2937" y="3629"/>
                    </a:lnTo>
                    <a:lnTo>
                      <a:pt x="2921" y="3677"/>
                    </a:lnTo>
                    <a:lnTo>
                      <a:pt x="2907" y="3720"/>
                    </a:lnTo>
                    <a:lnTo>
                      <a:pt x="2871" y="3799"/>
                    </a:lnTo>
                    <a:lnTo>
                      <a:pt x="2829" y="3871"/>
                    </a:lnTo>
                    <a:lnTo>
                      <a:pt x="2780" y="3937"/>
                    </a:lnTo>
                    <a:lnTo>
                      <a:pt x="2728" y="3998"/>
                    </a:lnTo>
                    <a:lnTo>
                      <a:pt x="2671" y="4053"/>
                    </a:lnTo>
                    <a:lnTo>
                      <a:pt x="2579" y="4123"/>
                    </a:lnTo>
                    <a:lnTo>
                      <a:pt x="2511" y="4164"/>
                    </a:lnTo>
                    <a:lnTo>
                      <a:pt x="2511" y="4164"/>
                    </a:lnTo>
                    <a:lnTo>
                      <a:pt x="2492" y="4164"/>
                    </a:lnTo>
                    <a:lnTo>
                      <a:pt x="2445" y="4174"/>
                    </a:lnTo>
                    <a:lnTo>
                      <a:pt x="2409" y="419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68">
                <a:extLst>
                  <a:ext uri="{FF2B5EF4-FFF2-40B4-BE49-F238E27FC236}">
                    <a16:creationId xmlns:a16="http://schemas.microsoft.com/office/drawing/2014/main" xmlns="" id="{B465C84C-3328-4524-B1DA-291CD84294D7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10347028" y="1670522"/>
                <a:ext cx="224348" cy="319722"/>
              </a:xfrm>
              <a:custGeom>
                <a:avLst/>
                <a:gdLst>
                  <a:gd name="T0" fmla="*/ 597 w 623"/>
                  <a:gd name="T1" fmla="*/ 780 h 886"/>
                  <a:gd name="T2" fmla="*/ 577 w 623"/>
                  <a:gd name="T3" fmla="*/ 816 h 886"/>
                  <a:gd name="T4" fmla="*/ 540 w 623"/>
                  <a:gd name="T5" fmla="*/ 863 h 886"/>
                  <a:gd name="T6" fmla="*/ 520 w 623"/>
                  <a:gd name="T7" fmla="*/ 882 h 886"/>
                  <a:gd name="T8" fmla="*/ 495 w 623"/>
                  <a:gd name="T9" fmla="*/ 882 h 886"/>
                  <a:gd name="T10" fmla="*/ 471 w 623"/>
                  <a:gd name="T11" fmla="*/ 886 h 886"/>
                  <a:gd name="T12" fmla="*/ 419 w 623"/>
                  <a:gd name="T13" fmla="*/ 882 h 886"/>
                  <a:gd name="T14" fmla="*/ 364 w 623"/>
                  <a:gd name="T15" fmla="*/ 863 h 886"/>
                  <a:gd name="T16" fmla="*/ 308 w 623"/>
                  <a:gd name="T17" fmla="*/ 833 h 886"/>
                  <a:gd name="T18" fmla="*/ 253 w 623"/>
                  <a:gd name="T19" fmla="*/ 790 h 886"/>
                  <a:gd name="T20" fmla="*/ 200 w 623"/>
                  <a:gd name="T21" fmla="*/ 735 h 886"/>
                  <a:gd name="T22" fmla="*/ 150 w 623"/>
                  <a:gd name="T23" fmla="*/ 669 h 886"/>
                  <a:gd name="T24" fmla="*/ 105 w 623"/>
                  <a:gd name="T25" fmla="*/ 592 h 886"/>
                  <a:gd name="T26" fmla="*/ 85 w 623"/>
                  <a:gd name="T27" fmla="*/ 549 h 886"/>
                  <a:gd name="T28" fmla="*/ 57 w 623"/>
                  <a:gd name="T29" fmla="*/ 491 h 886"/>
                  <a:gd name="T30" fmla="*/ 20 w 623"/>
                  <a:gd name="T31" fmla="*/ 378 h 886"/>
                  <a:gd name="T32" fmla="*/ 0 w 623"/>
                  <a:gd name="T33" fmla="*/ 267 h 886"/>
                  <a:gd name="T34" fmla="*/ 0 w 623"/>
                  <a:gd name="T35" fmla="*/ 163 h 886"/>
                  <a:gd name="T36" fmla="*/ 8 w 623"/>
                  <a:gd name="T37" fmla="*/ 114 h 886"/>
                  <a:gd name="T38" fmla="*/ 27 w 623"/>
                  <a:gd name="T39" fmla="*/ 79 h 886"/>
                  <a:gd name="T40" fmla="*/ 66 w 623"/>
                  <a:gd name="T41" fmla="*/ 30 h 886"/>
                  <a:gd name="T42" fmla="*/ 85 w 623"/>
                  <a:gd name="T43" fmla="*/ 12 h 886"/>
                  <a:gd name="T44" fmla="*/ 109 w 623"/>
                  <a:gd name="T45" fmla="*/ 3 h 886"/>
                  <a:gd name="T46" fmla="*/ 161 w 623"/>
                  <a:gd name="T47" fmla="*/ 0 h 886"/>
                  <a:gd name="T48" fmla="*/ 217 w 623"/>
                  <a:gd name="T49" fmla="*/ 13 h 886"/>
                  <a:gd name="T50" fmla="*/ 273 w 623"/>
                  <a:gd name="T51" fmla="*/ 42 h 886"/>
                  <a:gd name="T52" fmla="*/ 331 w 623"/>
                  <a:gd name="T53" fmla="*/ 85 h 886"/>
                  <a:gd name="T54" fmla="*/ 389 w 623"/>
                  <a:gd name="T55" fmla="*/ 143 h 886"/>
                  <a:gd name="T56" fmla="*/ 443 w 623"/>
                  <a:gd name="T57" fmla="*/ 213 h 886"/>
                  <a:gd name="T58" fmla="*/ 495 w 623"/>
                  <a:gd name="T59" fmla="*/ 297 h 886"/>
                  <a:gd name="T60" fmla="*/ 520 w 623"/>
                  <a:gd name="T61" fmla="*/ 345 h 886"/>
                  <a:gd name="T62" fmla="*/ 556 w 623"/>
                  <a:gd name="T63" fmla="*/ 411 h 886"/>
                  <a:gd name="T64" fmla="*/ 605 w 623"/>
                  <a:gd name="T65" fmla="*/ 535 h 886"/>
                  <a:gd name="T66" fmla="*/ 620 w 623"/>
                  <a:gd name="T67" fmla="*/ 618 h 886"/>
                  <a:gd name="T68" fmla="*/ 623 w 623"/>
                  <a:gd name="T69" fmla="*/ 670 h 886"/>
                  <a:gd name="T70" fmla="*/ 618 w 623"/>
                  <a:gd name="T71" fmla="*/ 718 h 886"/>
                  <a:gd name="T72" fmla="*/ 606 w 623"/>
                  <a:gd name="T73" fmla="*/ 761 h 886"/>
                  <a:gd name="T74" fmla="*/ 597 w 623"/>
                  <a:gd name="T75" fmla="*/ 780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3" h="886">
                    <a:moveTo>
                      <a:pt x="597" y="780"/>
                    </a:moveTo>
                    <a:lnTo>
                      <a:pt x="577" y="816"/>
                    </a:lnTo>
                    <a:lnTo>
                      <a:pt x="540" y="863"/>
                    </a:lnTo>
                    <a:lnTo>
                      <a:pt x="520" y="882"/>
                    </a:lnTo>
                    <a:lnTo>
                      <a:pt x="495" y="882"/>
                    </a:lnTo>
                    <a:lnTo>
                      <a:pt x="471" y="886"/>
                    </a:lnTo>
                    <a:lnTo>
                      <a:pt x="419" y="882"/>
                    </a:lnTo>
                    <a:lnTo>
                      <a:pt x="364" y="863"/>
                    </a:lnTo>
                    <a:lnTo>
                      <a:pt x="308" y="833"/>
                    </a:lnTo>
                    <a:lnTo>
                      <a:pt x="253" y="790"/>
                    </a:lnTo>
                    <a:lnTo>
                      <a:pt x="200" y="735"/>
                    </a:lnTo>
                    <a:lnTo>
                      <a:pt x="150" y="669"/>
                    </a:lnTo>
                    <a:lnTo>
                      <a:pt x="105" y="592"/>
                    </a:lnTo>
                    <a:lnTo>
                      <a:pt x="85" y="549"/>
                    </a:lnTo>
                    <a:lnTo>
                      <a:pt x="57" y="491"/>
                    </a:lnTo>
                    <a:lnTo>
                      <a:pt x="20" y="378"/>
                    </a:lnTo>
                    <a:lnTo>
                      <a:pt x="0" y="267"/>
                    </a:lnTo>
                    <a:lnTo>
                      <a:pt x="0" y="163"/>
                    </a:lnTo>
                    <a:lnTo>
                      <a:pt x="8" y="114"/>
                    </a:lnTo>
                    <a:lnTo>
                      <a:pt x="27" y="79"/>
                    </a:lnTo>
                    <a:lnTo>
                      <a:pt x="66" y="30"/>
                    </a:lnTo>
                    <a:lnTo>
                      <a:pt x="85" y="12"/>
                    </a:lnTo>
                    <a:lnTo>
                      <a:pt x="109" y="3"/>
                    </a:lnTo>
                    <a:lnTo>
                      <a:pt x="161" y="0"/>
                    </a:lnTo>
                    <a:lnTo>
                      <a:pt x="217" y="13"/>
                    </a:lnTo>
                    <a:lnTo>
                      <a:pt x="273" y="42"/>
                    </a:lnTo>
                    <a:lnTo>
                      <a:pt x="331" y="85"/>
                    </a:lnTo>
                    <a:lnTo>
                      <a:pt x="389" y="143"/>
                    </a:lnTo>
                    <a:lnTo>
                      <a:pt x="443" y="213"/>
                    </a:lnTo>
                    <a:lnTo>
                      <a:pt x="495" y="297"/>
                    </a:lnTo>
                    <a:lnTo>
                      <a:pt x="520" y="345"/>
                    </a:lnTo>
                    <a:lnTo>
                      <a:pt x="556" y="411"/>
                    </a:lnTo>
                    <a:lnTo>
                      <a:pt x="605" y="535"/>
                    </a:lnTo>
                    <a:lnTo>
                      <a:pt x="620" y="618"/>
                    </a:lnTo>
                    <a:lnTo>
                      <a:pt x="623" y="670"/>
                    </a:lnTo>
                    <a:lnTo>
                      <a:pt x="618" y="718"/>
                    </a:lnTo>
                    <a:lnTo>
                      <a:pt x="606" y="761"/>
                    </a:lnTo>
                    <a:lnTo>
                      <a:pt x="597" y="780"/>
                    </a:lnTo>
                    <a:close/>
                  </a:path>
                </a:pathLst>
              </a:custGeom>
              <a:solidFill>
                <a:srgbClr val="C0CC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69">
                <a:extLst>
                  <a:ext uri="{FF2B5EF4-FFF2-40B4-BE49-F238E27FC236}">
                    <a16:creationId xmlns:a16="http://schemas.microsoft.com/office/drawing/2014/main" xmlns="" id="{8C55C8CE-E124-4D43-B474-DEE103004D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728768" y="2436728"/>
                <a:ext cx="1025278" cy="1315737"/>
              </a:xfrm>
              <a:custGeom>
                <a:avLst/>
                <a:gdLst>
                  <a:gd name="T0" fmla="*/ 1808 w 2840"/>
                  <a:gd name="T1" fmla="*/ 582 h 3640"/>
                  <a:gd name="T2" fmla="*/ 1922 w 2840"/>
                  <a:gd name="T3" fmla="*/ 362 h 3640"/>
                  <a:gd name="T4" fmla="*/ 1945 w 2840"/>
                  <a:gd name="T5" fmla="*/ 336 h 3640"/>
                  <a:gd name="T6" fmla="*/ 2125 w 2840"/>
                  <a:gd name="T7" fmla="*/ 490 h 3640"/>
                  <a:gd name="T8" fmla="*/ 2189 w 2840"/>
                  <a:gd name="T9" fmla="*/ 454 h 3640"/>
                  <a:gd name="T10" fmla="*/ 2253 w 2840"/>
                  <a:gd name="T11" fmla="*/ 336 h 3640"/>
                  <a:gd name="T12" fmla="*/ 2282 w 2840"/>
                  <a:gd name="T13" fmla="*/ 190 h 3640"/>
                  <a:gd name="T14" fmla="*/ 2253 w 2840"/>
                  <a:gd name="T15" fmla="*/ 157 h 3640"/>
                  <a:gd name="T16" fmla="*/ 1843 w 2840"/>
                  <a:gd name="T17" fmla="*/ 3 h 3640"/>
                  <a:gd name="T18" fmla="*/ 1783 w 2840"/>
                  <a:gd name="T19" fmla="*/ 9 h 3640"/>
                  <a:gd name="T20" fmla="*/ 1688 w 2840"/>
                  <a:gd name="T21" fmla="*/ 79 h 3640"/>
                  <a:gd name="T22" fmla="*/ 1586 w 2840"/>
                  <a:gd name="T23" fmla="*/ 245 h 3640"/>
                  <a:gd name="T24" fmla="*/ 1408 w 2840"/>
                  <a:gd name="T25" fmla="*/ 566 h 3640"/>
                  <a:gd name="T26" fmla="*/ 1258 w 2840"/>
                  <a:gd name="T27" fmla="*/ 758 h 3640"/>
                  <a:gd name="T28" fmla="*/ 1203 w 2840"/>
                  <a:gd name="T29" fmla="*/ 873 h 3640"/>
                  <a:gd name="T30" fmla="*/ 1235 w 2840"/>
                  <a:gd name="T31" fmla="*/ 1186 h 3640"/>
                  <a:gd name="T32" fmla="*/ 1303 w 2840"/>
                  <a:gd name="T33" fmla="*/ 1731 h 3640"/>
                  <a:gd name="T34" fmla="*/ 1304 w 2840"/>
                  <a:gd name="T35" fmla="*/ 1820 h 3640"/>
                  <a:gd name="T36" fmla="*/ 1278 w 2840"/>
                  <a:gd name="T37" fmla="*/ 1925 h 3640"/>
                  <a:gd name="T38" fmla="*/ 1222 w 2840"/>
                  <a:gd name="T39" fmla="*/ 2024 h 3640"/>
                  <a:gd name="T40" fmla="*/ 1144 w 2840"/>
                  <a:gd name="T41" fmla="*/ 2101 h 3640"/>
                  <a:gd name="T42" fmla="*/ 1075 w 2840"/>
                  <a:gd name="T43" fmla="*/ 2130 h 3640"/>
                  <a:gd name="T44" fmla="*/ 930 w 2840"/>
                  <a:gd name="T45" fmla="*/ 2189 h 3640"/>
                  <a:gd name="T46" fmla="*/ 118 w 2840"/>
                  <a:gd name="T47" fmla="*/ 2625 h 3640"/>
                  <a:gd name="T48" fmla="*/ 384 w 2840"/>
                  <a:gd name="T49" fmla="*/ 3640 h 3640"/>
                  <a:gd name="T50" fmla="*/ 1126 w 2840"/>
                  <a:gd name="T51" fmla="*/ 3076 h 3640"/>
                  <a:gd name="T52" fmla="*/ 1339 w 2840"/>
                  <a:gd name="T53" fmla="*/ 2932 h 3640"/>
                  <a:gd name="T54" fmla="*/ 1786 w 2840"/>
                  <a:gd name="T55" fmla="*/ 2671 h 3640"/>
                  <a:gd name="T56" fmla="*/ 2034 w 2840"/>
                  <a:gd name="T57" fmla="*/ 2500 h 3640"/>
                  <a:gd name="T58" fmla="*/ 2110 w 2840"/>
                  <a:gd name="T59" fmla="*/ 2424 h 3640"/>
                  <a:gd name="T60" fmla="*/ 2215 w 2840"/>
                  <a:gd name="T61" fmla="*/ 2277 h 3640"/>
                  <a:gd name="T62" fmla="*/ 2299 w 2840"/>
                  <a:gd name="T63" fmla="*/ 2076 h 3640"/>
                  <a:gd name="T64" fmla="*/ 2405 w 2840"/>
                  <a:gd name="T65" fmla="*/ 1745 h 3640"/>
                  <a:gd name="T66" fmla="*/ 2500 w 2840"/>
                  <a:gd name="T67" fmla="*/ 1465 h 3640"/>
                  <a:gd name="T68" fmla="*/ 2560 w 2840"/>
                  <a:gd name="T69" fmla="*/ 1334 h 3640"/>
                  <a:gd name="T70" fmla="*/ 2693 w 2840"/>
                  <a:gd name="T71" fmla="*/ 1287 h 3640"/>
                  <a:gd name="T72" fmla="*/ 2737 w 2840"/>
                  <a:gd name="T73" fmla="*/ 1359 h 3640"/>
                  <a:gd name="T74" fmla="*/ 2745 w 2840"/>
                  <a:gd name="T75" fmla="*/ 1389 h 3640"/>
                  <a:gd name="T76" fmla="*/ 2804 w 2840"/>
                  <a:gd name="T77" fmla="*/ 1360 h 3640"/>
                  <a:gd name="T78" fmla="*/ 2824 w 2840"/>
                  <a:gd name="T79" fmla="*/ 1301 h 3640"/>
                  <a:gd name="T80" fmla="*/ 2840 w 2840"/>
                  <a:gd name="T81" fmla="*/ 1056 h 3640"/>
                  <a:gd name="T82" fmla="*/ 2837 w 2840"/>
                  <a:gd name="T83" fmla="*/ 1014 h 3640"/>
                  <a:gd name="T84" fmla="*/ 2777 w 2840"/>
                  <a:gd name="T85" fmla="*/ 934 h 3640"/>
                  <a:gd name="T86" fmla="*/ 2738 w 2840"/>
                  <a:gd name="T87" fmla="*/ 925 h 3640"/>
                  <a:gd name="T88" fmla="*/ 2738 w 2840"/>
                  <a:gd name="T89" fmla="*/ 826 h 3640"/>
                  <a:gd name="T90" fmla="*/ 2701 w 2840"/>
                  <a:gd name="T91" fmla="*/ 756 h 3640"/>
                  <a:gd name="T92" fmla="*/ 2673 w 2840"/>
                  <a:gd name="T93" fmla="*/ 736 h 3640"/>
                  <a:gd name="T94" fmla="*/ 2588 w 2840"/>
                  <a:gd name="T95" fmla="*/ 722 h 3640"/>
                  <a:gd name="T96" fmla="*/ 2483 w 2840"/>
                  <a:gd name="T97" fmla="*/ 746 h 3640"/>
                  <a:gd name="T98" fmla="*/ 2529 w 2840"/>
                  <a:gd name="T99" fmla="*/ 625 h 3640"/>
                  <a:gd name="T100" fmla="*/ 2535 w 2840"/>
                  <a:gd name="T101" fmla="*/ 542 h 3640"/>
                  <a:gd name="T102" fmla="*/ 2508 w 2840"/>
                  <a:gd name="T103" fmla="*/ 490 h 3640"/>
                  <a:gd name="T104" fmla="*/ 2413 w 2840"/>
                  <a:gd name="T105" fmla="*/ 432 h 3640"/>
                  <a:gd name="T106" fmla="*/ 2264 w 2840"/>
                  <a:gd name="T107" fmla="*/ 429 h 3640"/>
                  <a:gd name="T108" fmla="*/ 2181 w 2840"/>
                  <a:gd name="T109" fmla="*/ 452 h 3640"/>
                  <a:gd name="T110" fmla="*/ 1832 w 2840"/>
                  <a:gd name="T111" fmla="*/ 598 h 3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0" h="3640">
                    <a:moveTo>
                      <a:pt x="1792" y="618"/>
                    </a:moveTo>
                    <a:lnTo>
                      <a:pt x="1808" y="582"/>
                    </a:lnTo>
                    <a:lnTo>
                      <a:pt x="1886" y="424"/>
                    </a:lnTo>
                    <a:lnTo>
                      <a:pt x="1922" y="362"/>
                    </a:lnTo>
                    <a:lnTo>
                      <a:pt x="1939" y="339"/>
                    </a:lnTo>
                    <a:lnTo>
                      <a:pt x="1945" y="336"/>
                    </a:lnTo>
                    <a:lnTo>
                      <a:pt x="2022" y="336"/>
                    </a:lnTo>
                    <a:lnTo>
                      <a:pt x="2125" y="490"/>
                    </a:lnTo>
                    <a:lnTo>
                      <a:pt x="2133" y="490"/>
                    </a:lnTo>
                    <a:lnTo>
                      <a:pt x="2189" y="454"/>
                    </a:lnTo>
                    <a:lnTo>
                      <a:pt x="2233" y="389"/>
                    </a:lnTo>
                    <a:lnTo>
                      <a:pt x="2253" y="336"/>
                    </a:lnTo>
                    <a:lnTo>
                      <a:pt x="2272" y="252"/>
                    </a:lnTo>
                    <a:lnTo>
                      <a:pt x="2282" y="190"/>
                    </a:lnTo>
                    <a:lnTo>
                      <a:pt x="2269" y="166"/>
                    </a:lnTo>
                    <a:lnTo>
                      <a:pt x="2253" y="157"/>
                    </a:lnTo>
                    <a:lnTo>
                      <a:pt x="2022" y="66"/>
                    </a:lnTo>
                    <a:lnTo>
                      <a:pt x="1843" y="3"/>
                    </a:lnTo>
                    <a:lnTo>
                      <a:pt x="1837" y="0"/>
                    </a:lnTo>
                    <a:lnTo>
                      <a:pt x="1783" y="9"/>
                    </a:lnTo>
                    <a:lnTo>
                      <a:pt x="1726" y="45"/>
                    </a:lnTo>
                    <a:lnTo>
                      <a:pt x="1688" y="79"/>
                    </a:lnTo>
                    <a:lnTo>
                      <a:pt x="1658" y="123"/>
                    </a:lnTo>
                    <a:lnTo>
                      <a:pt x="1586" y="245"/>
                    </a:lnTo>
                    <a:lnTo>
                      <a:pt x="1471" y="454"/>
                    </a:lnTo>
                    <a:lnTo>
                      <a:pt x="1408" y="566"/>
                    </a:lnTo>
                    <a:lnTo>
                      <a:pt x="1347" y="643"/>
                    </a:lnTo>
                    <a:lnTo>
                      <a:pt x="1258" y="758"/>
                    </a:lnTo>
                    <a:lnTo>
                      <a:pt x="1215" y="836"/>
                    </a:lnTo>
                    <a:lnTo>
                      <a:pt x="1203" y="873"/>
                    </a:lnTo>
                    <a:lnTo>
                      <a:pt x="1206" y="938"/>
                    </a:lnTo>
                    <a:lnTo>
                      <a:pt x="1235" y="1186"/>
                    </a:lnTo>
                    <a:lnTo>
                      <a:pt x="1274" y="1484"/>
                    </a:lnTo>
                    <a:lnTo>
                      <a:pt x="1303" y="1731"/>
                    </a:lnTo>
                    <a:lnTo>
                      <a:pt x="1305" y="1795"/>
                    </a:lnTo>
                    <a:lnTo>
                      <a:pt x="1304" y="1820"/>
                    </a:lnTo>
                    <a:lnTo>
                      <a:pt x="1295" y="1872"/>
                    </a:lnTo>
                    <a:lnTo>
                      <a:pt x="1278" y="1925"/>
                    </a:lnTo>
                    <a:lnTo>
                      <a:pt x="1254" y="1977"/>
                    </a:lnTo>
                    <a:lnTo>
                      <a:pt x="1222" y="2024"/>
                    </a:lnTo>
                    <a:lnTo>
                      <a:pt x="1185" y="2066"/>
                    </a:lnTo>
                    <a:lnTo>
                      <a:pt x="1144" y="2101"/>
                    </a:lnTo>
                    <a:lnTo>
                      <a:pt x="1098" y="2122"/>
                    </a:lnTo>
                    <a:lnTo>
                      <a:pt x="1075" y="2130"/>
                    </a:lnTo>
                    <a:lnTo>
                      <a:pt x="1045" y="2138"/>
                    </a:lnTo>
                    <a:lnTo>
                      <a:pt x="930" y="2189"/>
                    </a:lnTo>
                    <a:lnTo>
                      <a:pt x="681" y="2317"/>
                    </a:lnTo>
                    <a:lnTo>
                      <a:pt x="118" y="2625"/>
                    </a:lnTo>
                    <a:lnTo>
                      <a:pt x="0" y="2693"/>
                    </a:lnTo>
                    <a:lnTo>
                      <a:pt x="384" y="3640"/>
                    </a:lnTo>
                    <a:lnTo>
                      <a:pt x="563" y="3500"/>
                    </a:lnTo>
                    <a:lnTo>
                      <a:pt x="1126" y="3076"/>
                    </a:lnTo>
                    <a:lnTo>
                      <a:pt x="1197" y="3026"/>
                    </a:lnTo>
                    <a:lnTo>
                      <a:pt x="1339" y="2932"/>
                    </a:lnTo>
                    <a:lnTo>
                      <a:pt x="1542" y="2811"/>
                    </a:lnTo>
                    <a:lnTo>
                      <a:pt x="1786" y="2671"/>
                    </a:lnTo>
                    <a:lnTo>
                      <a:pt x="1943" y="2571"/>
                    </a:lnTo>
                    <a:lnTo>
                      <a:pt x="2034" y="2500"/>
                    </a:lnTo>
                    <a:lnTo>
                      <a:pt x="2073" y="2462"/>
                    </a:lnTo>
                    <a:lnTo>
                      <a:pt x="2110" y="2424"/>
                    </a:lnTo>
                    <a:lnTo>
                      <a:pt x="2169" y="2350"/>
                    </a:lnTo>
                    <a:lnTo>
                      <a:pt x="2215" y="2277"/>
                    </a:lnTo>
                    <a:lnTo>
                      <a:pt x="2253" y="2202"/>
                    </a:lnTo>
                    <a:lnTo>
                      <a:pt x="2299" y="2076"/>
                    </a:lnTo>
                    <a:lnTo>
                      <a:pt x="2362" y="1873"/>
                    </a:lnTo>
                    <a:lnTo>
                      <a:pt x="2405" y="1745"/>
                    </a:lnTo>
                    <a:lnTo>
                      <a:pt x="2443" y="1628"/>
                    </a:lnTo>
                    <a:lnTo>
                      <a:pt x="2500" y="1465"/>
                    </a:lnTo>
                    <a:lnTo>
                      <a:pt x="2552" y="1344"/>
                    </a:lnTo>
                    <a:lnTo>
                      <a:pt x="2560" y="1334"/>
                    </a:lnTo>
                    <a:lnTo>
                      <a:pt x="2688" y="1284"/>
                    </a:lnTo>
                    <a:lnTo>
                      <a:pt x="2693" y="1287"/>
                    </a:lnTo>
                    <a:lnTo>
                      <a:pt x="2722" y="1320"/>
                    </a:lnTo>
                    <a:lnTo>
                      <a:pt x="2737" y="1359"/>
                    </a:lnTo>
                    <a:lnTo>
                      <a:pt x="2738" y="1386"/>
                    </a:lnTo>
                    <a:lnTo>
                      <a:pt x="2745" y="1389"/>
                    </a:lnTo>
                    <a:lnTo>
                      <a:pt x="2780" y="1386"/>
                    </a:lnTo>
                    <a:lnTo>
                      <a:pt x="2804" y="1360"/>
                    </a:lnTo>
                    <a:lnTo>
                      <a:pt x="2816" y="1334"/>
                    </a:lnTo>
                    <a:lnTo>
                      <a:pt x="2824" y="1301"/>
                    </a:lnTo>
                    <a:lnTo>
                      <a:pt x="2835" y="1205"/>
                    </a:lnTo>
                    <a:lnTo>
                      <a:pt x="2840" y="1056"/>
                    </a:lnTo>
                    <a:lnTo>
                      <a:pt x="2840" y="1027"/>
                    </a:lnTo>
                    <a:lnTo>
                      <a:pt x="2837" y="1014"/>
                    </a:lnTo>
                    <a:lnTo>
                      <a:pt x="2806" y="957"/>
                    </a:lnTo>
                    <a:lnTo>
                      <a:pt x="2777" y="934"/>
                    </a:lnTo>
                    <a:lnTo>
                      <a:pt x="2752" y="927"/>
                    </a:lnTo>
                    <a:lnTo>
                      <a:pt x="2738" y="925"/>
                    </a:lnTo>
                    <a:lnTo>
                      <a:pt x="2742" y="909"/>
                    </a:lnTo>
                    <a:lnTo>
                      <a:pt x="2738" y="826"/>
                    </a:lnTo>
                    <a:lnTo>
                      <a:pt x="2721" y="781"/>
                    </a:lnTo>
                    <a:lnTo>
                      <a:pt x="2701" y="756"/>
                    </a:lnTo>
                    <a:lnTo>
                      <a:pt x="2688" y="746"/>
                    </a:lnTo>
                    <a:lnTo>
                      <a:pt x="2673" y="736"/>
                    </a:lnTo>
                    <a:lnTo>
                      <a:pt x="2640" y="726"/>
                    </a:lnTo>
                    <a:lnTo>
                      <a:pt x="2588" y="722"/>
                    </a:lnTo>
                    <a:lnTo>
                      <a:pt x="2499" y="739"/>
                    </a:lnTo>
                    <a:lnTo>
                      <a:pt x="2483" y="746"/>
                    </a:lnTo>
                    <a:lnTo>
                      <a:pt x="2495" y="723"/>
                    </a:lnTo>
                    <a:lnTo>
                      <a:pt x="2529" y="625"/>
                    </a:lnTo>
                    <a:lnTo>
                      <a:pt x="2536" y="584"/>
                    </a:lnTo>
                    <a:lnTo>
                      <a:pt x="2535" y="542"/>
                    </a:lnTo>
                    <a:lnTo>
                      <a:pt x="2521" y="504"/>
                    </a:lnTo>
                    <a:lnTo>
                      <a:pt x="2508" y="490"/>
                    </a:lnTo>
                    <a:lnTo>
                      <a:pt x="2479" y="463"/>
                    </a:lnTo>
                    <a:lnTo>
                      <a:pt x="2413" y="432"/>
                    </a:lnTo>
                    <a:lnTo>
                      <a:pt x="2341" y="422"/>
                    </a:lnTo>
                    <a:lnTo>
                      <a:pt x="2264" y="429"/>
                    </a:lnTo>
                    <a:lnTo>
                      <a:pt x="2227" y="438"/>
                    </a:lnTo>
                    <a:lnTo>
                      <a:pt x="2181" y="452"/>
                    </a:lnTo>
                    <a:lnTo>
                      <a:pt x="2044" y="506"/>
                    </a:lnTo>
                    <a:lnTo>
                      <a:pt x="1832" y="598"/>
                    </a:lnTo>
                    <a:lnTo>
                      <a:pt x="1792" y="618"/>
                    </a:lnTo>
                    <a:close/>
                  </a:path>
                </a:pathLst>
              </a:custGeom>
              <a:solidFill>
                <a:srgbClr val="FACF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70">
                <a:extLst>
                  <a:ext uri="{FF2B5EF4-FFF2-40B4-BE49-F238E27FC236}">
                    <a16:creationId xmlns:a16="http://schemas.microsoft.com/office/drawing/2014/main" xmlns="" id="{F8B1CA29-B4AB-41E1-BFD9-F11131627C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555582" y="3254242"/>
                <a:ext cx="352236" cy="527813"/>
              </a:xfrm>
              <a:custGeom>
                <a:avLst/>
                <a:gdLst>
                  <a:gd name="T0" fmla="*/ 589 w 974"/>
                  <a:gd name="T1" fmla="*/ 0 h 1461"/>
                  <a:gd name="T2" fmla="*/ 605 w 974"/>
                  <a:gd name="T3" fmla="*/ 84 h 1461"/>
                  <a:gd name="T4" fmla="*/ 707 w 974"/>
                  <a:gd name="T5" fmla="*/ 519 h 1461"/>
                  <a:gd name="T6" fmla="*/ 775 w 974"/>
                  <a:gd name="T7" fmla="*/ 743 h 1461"/>
                  <a:gd name="T8" fmla="*/ 821 w 974"/>
                  <a:gd name="T9" fmla="*/ 872 h 1461"/>
                  <a:gd name="T10" fmla="*/ 845 w 974"/>
                  <a:gd name="T11" fmla="*/ 922 h 1461"/>
                  <a:gd name="T12" fmla="*/ 974 w 974"/>
                  <a:gd name="T13" fmla="*/ 1179 h 1461"/>
                  <a:gd name="T14" fmla="*/ 0 w 974"/>
                  <a:gd name="T15" fmla="*/ 1461 h 1461"/>
                  <a:gd name="T16" fmla="*/ 0 w 974"/>
                  <a:gd name="T17" fmla="*/ 282 h 1461"/>
                  <a:gd name="T18" fmla="*/ 589 w 974"/>
                  <a:gd name="T19" fmla="*/ 0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4" h="1461">
                    <a:moveTo>
                      <a:pt x="589" y="0"/>
                    </a:moveTo>
                    <a:lnTo>
                      <a:pt x="605" y="84"/>
                    </a:lnTo>
                    <a:lnTo>
                      <a:pt x="707" y="519"/>
                    </a:lnTo>
                    <a:lnTo>
                      <a:pt x="775" y="743"/>
                    </a:lnTo>
                    <a:lnTo>
                      <a:pt x="821" y="872"/>
                    </a:lnTo>
                    <a:lnTo>
                      <a:pt x="845" y="922"/>
                    </a:lnTo>
                    <a:lnTo>
                      <a:pt x="974" y="1179"/>
                    </a:lnTo>
                    <a:lnTo>
                      <a:pt x="0" y="1461"/>
                    </a:lnTo>
                    <a:lnTo>
                      <a:pt x="0" y="282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E0E2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자유형: 도형 93">
                <a:extLst>
                  <a:ext uri="{FF2B5EF4-FFF2-40B4-BE49-F238E27FC236}">
                    <a16:creationId xmlns:a16="http://schemas.microsoft.com/office/drawing/2014/main" xmlns="" id="{6D32C0D4-646A-4FD9-88ED-4191F42C53FE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7711661" y="3214890"/>
                <a:ext cx="1011856" cy="835299"/>
              </a:xfrm>
              <a:custGeom>
                <a:avLst/>
                <a:gdLst>
                  <a:gd name="connsiteX0" fmla="*/ 946818 w 1011856"/>
                  <a:gd name="connsiteY0" fmla="*/ 0 h 835299"/>
                  <a:gd name="connsiteX1" fmla="*/ 942121 w 1011856"/>
                  <a:gd name="connsiteY1" fmla="*/ 38625 h 835299"/>
                  <a:gd name="connsiteX2" fmla="*/ 931642 w 1011856"/>
                  <a:gd name="connsiteY2" fmla="*/ 199259 h 835299"/>
                  <a:gd name="connsiteX3" fmla="*/ 930197 w 1011856"/>
                  <a:gd name="connsiteY3" fmla="*/ 267845 h 835299"/>
                  <a:gd name="connsiteX4" fmla="*/ 932727 w 1011856"/>
                  <a:gd name="connsiteY4" fmla="*/ 332459 h 835299"/>
                  <a:gd name="connsiteX5" fmla="*/ 940676 w 1011856"/>
                  <a:gd name="connsiteY5" fmla="*/ 386606 h 835299"/>
                  <a:gd name="connsiteX6" fmla="*/ 946818 w 1011856"/>
                  <a:gd name="connsiteY6" fmla="*/ 407181 h 835299"/>
                  <a:gd name="connsiteX7" fmla="*/ 957658 w 1011856"/>
                  <a:gd name="connsiteY7" fmla="*/ 443640 h 835299"/>
                  <a:gd name="connsiteX8" fmla="*/ 979698 w 1011856"/>
                  <a:gd name="connsiteY8" fmla="*/ 502479 h 835299"/>
                  <a:gd name="connsiteX9" fmla="*/ 1007159 w 1011856"/>
                  <a:gd name="connsiteY9" fmla="*/ 556986 h 835299"/>
                  <a:gd name="connsiteX10" fmla="*/ 1011856 w 1011856"/>
                  <a:gd name="connsiteY10" fmla="*/ 564567 h 835299"/>
                  <a:gd name="connsiteX11" fmla="*/ 886839 w 1011856"/>
                  <a:gd name="connsiteY11" fmla="*/ 606079 h 835299"/>
                  <a:gd name="connsiteX12" fmla="*/ 660289 w 1011856"/>
                  <a:gd name="connsiteY12" fmla="*/ 684411 h 835299"/>
                  <a:gd name="connsiteX13" fmla="*/ 640778 w 1011856"/>
                  <a:gd name="connsiteY13" fmla="*/ 691991 h 835299"/>
                  <a:gd name="connsiteX14" fmla="*/ 602478 w 1011856"/>
                  <a:gd name="connsiteY14" fmla="*/ 709679 h 835299"/>
                  <a:gd name="connsiteX15" fmla="*/ 542137 w 1011856"/>
                  <a:gd name="connsiteY15" fmla="*/ 740362 h 835299"/>
                  <a:gd name="connsiteX16" fmla="*/ 473847 w 1011856"/>
                  <a:gd name="connsiteY16" fmla="*/ 772850 h 835299"/>
                  <a:gd name="connsiteX17" fmla="*/ 423262 w 1011856"/>
                  <a:gd name="connsiteY17" fmla="*/ 793426 h 835299"/>
                  <a:gd name="connsiteX18" fmla="*/ 367618 w 1011856"/>
                  <a:gd name="connsiteY18" fmla="*/ 811836 h 835299"/>
                  <a:gd name="connsiteX19" fmla="*/ 305832 w 1011856"/>
                  <a:gd name="connsiteY19" fmla="*/ 826997 h 835299"/>
                  <a:gd name="connsiteX20" fmla="*/ 271506 w 1011856"/>
                  <a:gd name="connsiteY20" fmla="*/ 832411 h 835299"/>
                  <a:gd name="connsiteX21" fmla="*/ 232122 w 1011856"/>
                  <a:gd name="connsiteY21" fmla="*/ 835299 h 835299"/>
                  <a:gd name="connsiteX22" fmla="*/ 108189 w 1011856"/>
                  <a:gd name="connsiteY22" fmla="*/ 835299 h 835299"/>
                  <a:gd name="connsiteX23" fmla="*/ 101928 w 1011856"/>
                  <a:gd name="connsiteY23" fmla="*/ 835081 h 835299"/>
                  <a:gd name="connsiteX24" fmla="*/ 0 w 1011856"/>
                  <a:gd name="connsiteY24" fmla="*/ 248091 h 835299"/>
                  <a:gd name="connsiteX25" fmla="*/ 5573 w 1011856"/>
                  <a:gd name="connsiteY25" fmla="*/ 249074 h 835299"/>
                  <a:gd name="connsiteX26" fmla="*/ 52906 w 1011856"/>
                  <a:gd name="connsiteY26" fmla="*/ 262069 h 835299"/>
                  <a:gd name="connsiteX27" fmla="*/ 115415 w 1011856"/>
                  <a:gd name="connsiteY27" fmla="*/ 290225 h 835299"/>
                  <a:gd name="connsiteX28" fmla="*/ 123726 w 1011856"/>
                  <a:gd name="connsiteY28" fmla="*/ 296001 h 835299"/>
                  <a:gd name="connsiteX29" fmla="*/ 149379 w 1011856"/>
                  <a:gd name="connsiteY29" fmla="*/ 290225 h 835299"/>
                  <a:gd name="connsiteX30" fmla="*/ 300774 w 1011856"/>
                  <a:gd name="connsiteY30" fmla="*/ 251240 h 835299"/>
                  <a:gd name="connsiteX31" fmla="*/ 423985 w 1011856"/>
                  <a:gd name="connsiteY31" fmla="*/ 214781 h 835299"/>
                  <a:gd name="connsiteX32" fmla="*/ 484325 w 1011856"/>
                  <a:gd name="connsiteY32" fmla="*/ 194566 h 835299"/>
                  <a:gd name="connsiteX33" fmla="*/ 544666 w 1011856"/>
                  <a:gd name="connsiteY33" fmla="*/ 171103 h 835299"/>
                  <a:gd name="connsiteX34" fmla="*/ 691363 w 1011856"/>
                  <a:gd name="connsiteY34" fmla="*/ 108654 h 835299"/>
                  <a:gd name="connsiteX35" fmla="*/ 833363 w 1011856"/>
                  <a:gd name="connsiteY35" fmla="*/ 46205 h 835299"/>
                  <a:gd name="connsiteX36" fmla="*/ 931281 w 1011856"/>
                  <a:gd name="connsiteY36" fmla="*/ 4693 h 83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1856" h="835299">
                    <a:moveTo>
                      <a:pt x="946818" y="0"/>
                    </a:moveTo>
                    <a:lnTo>
                      <a:pt x="942121" y="38625"/>
                    </a:lnTo>
                    <a:lnTo>
                      <a:pt x="931642" y="199259"/>
                    </a:lnTo>
                    <a:lnTo>
                      <a:pt x="930197" y="267845"/>
                    </a:lnTo>
                    <a:lnTo>
                      <a:pt x="932727" y="332459"/>
                    </a:lnTo>
                    <a:lnTo>
                      <a:pt x="940676" y="386606"/>
                    </a:lnTo>
                    <a:lnTo>
                      <a:pt x="946818" y="407181"/>
                    </a:lnTo>
                    <a:lnTo>
                      <a:pt x="957658" y="443640"/>
                    </a:lnTo>
                    <a:lnTo>
                      <a:pt x="979698" y="502479"/>
                    </a:lnTo>
                    <a:lnTo>
                      <a:pt x="1007159" y="556986"/>
                    </a:lnTo>
                    <a:lnTo>
                      <a:pt x="1011856" y="564567"/>
                    </a:lnTo>
                    <a:lnTo>
                      <a:pt x="886839" y="606079"/>
                    </a:lnTo>
                    <a:lnTo>
                      <a:pt x="660289" y="684411"/>
                    </a:lnTo>
                    <a:lnTo>
                      <a:pt x="640778" y="691991"/>
                    </a:lnTo>
                    <a:lnTo>
                      <a:pt x="602478" y="709679"/>
                    </a:lnTo>
                    <a:lnTo>
                      <a:pt x="542137" y="740362"/>
                    </a:lnTo>
                    <a:lnTo>
                      <a:pt x="473847" y="772850"/>
                    </a:lnTo>
                    <a:lnTo>
                      <a:pt x="423262" y="793426"/>
                    </a:lnTo>
                    <a:lnTo>
                      <a:pt x="367618" y="811836"/>
                    </a:lnTo>
                    <a:lnTo>
                      <a:pt x="305832" y="826997"/>
                    </a:lnTo>
                    <a:lnTo>
                      <a:pt x="271506" y="832411"/>
                    </a:lnTo>
                    <a:lnTo>
                      <a:pt x="232122" y="835299"/>
                    </a:lnTo>
                    <a:lnTo>
                      <a:pt x="108189" y="835299"/>
                    </a:lnTo>
                    <a:lnTo>
                      <a:pt x="101928" y="835081"/>
                    </a:lnTo>
                    <a:lnTo>
                      <a:pt x="0" y="248091"/>
                    </a:lnTo>
                    <a:lnTo>
                      <a:pt x="5573" y="249074"/>
                    </a:lnTo>
                    <a:lnTo>
                      <a:pt x="52906" y="262069"/>
                    </a:lnTo>
                    <a:lnTo>
                      <a:pt x="115415" y="290225"/>
                    </a:lnTo>
                    <a:lnTo>
                      <a:pt x="123726" y="296001"/>
                    </a:lnTo>
                    <a:lnTo>
                      <a:pt x="149379" y="290225"/>
                    </a:lnTo>
                    <a:lnTo>
                      <a:pt x="300774" y="251240"/>
                    </a:lnTo>
                    <a:lnTo>
                      <a:pt x="423985" y="214781"/>
                    </a:lnTo>
                    <a:lnTo>
                      <a:pt x="484325" y="194566"/>
                    </a:lnTo>
                    <a:lnTo>
                      <a:pt x="544666" y="171103"/>
                    </a:lnTo>
                    <a:lnTo>
                      <a:pt x="691363" y="108654"/>
                    </a:lnTo>
                    <a:lnTo>
                      <a:pt x="833363" y="46205"/>
                    </a:lnTo>
                    <a:lnTo>
                      <a:pt x="931281" y="4693"/>
                    </a:lnTo>
                    <a:close/>
                  </a:path>
                </a:pathLst>
              </a:custGeom>
              <a:solidFill>
                <a:srgbClr val="37556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번개 55">
              <a:extLst>
                <a:ext uri="{FF2B5EF4-FFF2-40B4-BE49-F238E27FC236}">
                  <a16:creationId xmlns:a16="http://schemas.microsoft.com/office/drawing/2014/main" xmlns="" id="{30530932-A90C-4C1C-B3D8-381F447C9F2E}"/>
                </a:ext>
              </a:extLst>
            </p:cNvPr>
            <p:cNvSpPr/>
            <p:nvPr/>
          </p:nvSpPr>
          <p:spPr>
            <a:xfrm rot="3783619">
              <a:off x="4669723" y="1400558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번개 56">
              <a:extLst>
                <a:ext uri="{FF2B5EF4-FFF2-40B4-BE49-F238E27FC236}">
                  <a16:creationId xmlns:a16="http://schemas.microsoft.com/office/drawing/2014/main" xmlns="" id="{47C3199B-1997-452C-B223-1EBC8214D7BE}"/>
                </a:ext>
              </a:extLst>
            </p:cNvPr>
            <p:cNvSpPr/>
            <p:nvPr/>
          </p:nvSpPr>
          <p:spPr>
            <a:xfrm rot="5078373">
              <a:off x="4977241" y="1851244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번개 57">
              <a:extLst>
                <a:ext uri="{FF2B5EF4-FFF2-40B4-BE49-F238E27FC236}">
                  <a16:creationId xmlns:a16="http://schemas.microsoft.com/office/drawing/2014/main" xmlns="" id="{ACD16303-0B69-403D-9340-CF4268211CB7}"/>
                </a:ext>
              </a:extLst>
            </p:cNvPr>
            <p:cNvSpPr/>
            <p:nvPr/>
          </p:nvSpPr>
          <p:spPr>
            <a:xfrm rot="6234213">
              <a:off x="5136515" y="2366785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번개 58">
              <a:extLst>
                <a:ext uri="{FF2B5EF4-FFF2-40B4-BE49-F238E27FC236}">
                  <a16:creationId xmlns:a16="http://schemas.microsoft.com/office/drawing/2014/main" xmlns="" id="{C09EE1B0-8A3E-43DB-9C8F-7382287EF034}"/>
                </a:ext>
              </a:extLst>
            </p:cNvPr>
            <p:cNvSpPr/>
            <p:nvPr/>
          </p:nvSpPr>
          <p:spPr>
            <a:xfrm rot="7730250">
              <a:off x="5163711" y="2910724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번개 59">
              <a:extLst>
                <a:ext uri="{FF2B5EF4-FFF2-40B4-BE49-F238E27FC236}">
                  <a16:creationId xmlns:a16="http://schemas.microsoft.com/office/drawing/2014/main" xmlns="" id="{DCA5998A-D684-449B-9F4F-1839082A66C4}"/>
                </a:ext>
              </a:extLst>
            </p:cNvPr>
            <p:cNvSpPr/>
            <p:nvPr/>
          </p:nvSpPr>
          <p:spPr>
            <a:xfrm rot="9147376">
              <a:off x="4989484" y="3422566"/>
              <a:ext cx="348761" cy="739490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0" name="Freeform 36">
            <a:extLst>
              <a:ext uri="{FF2B5EF4-FFF2-40B4-BE49-F238E27FC236}">
                <a16:creationId xmlns:a16="http://schemas.microsoft.com/office/drawing/2014/main" xmlns="" id="{7FD9A0AA-B6A9-44DE-A563-990A71EE0BE5}"/>
              </a:ext>
            </a:extLst>
          </p:cNvPr>
          <p:cNvSpPr>
            <a:spLocks noEditPoints="1"/>
          </p:cNvSpPr>
          <p:nvPr/>
        </p:nvSpPr>
        <p:spPr bwMode="auto">
          <a:xfrm>
            <a:off x="6196650" y="4069564"/>
            <a:ext cx="288505" cy="485238"/>
          </a:xfrm>
          <a:custGeom>
            <a:avLst/>
            <a:gdLst>
              <a:gd name="T0" fmla="*/ 937 w 1926"/>
              <a:gd name="T1" fmla="*/ 3639 h 4045"/>
              <a:gd name="T2" fmla="*/ 893 w 1926"/>
              <a:gd name="T3" fmla="*/ 3665 h 4045"/>
              <a:gd name="T4" fmla="*/ 863 w 1926"/>
              <a:gd name="T5" fmla="*/ 3712 h 4045"/>
              <a:gd name="T6" fmla="*/ 851 w 1926"/>
              <a:gd name="T7" fmla="*/ 3772 h 4045"/>
              <a:gd name="T8" fmla="*/ 863 w 1926"/>
              <a:gd name="T9" fmla="*/ 3832 h 4045"/>
              <a:gd name="T10" fmla="*/ 893 w 1926"/>
              <a:gd name="T11" fmla="*/ 3878 h 4045"/>
              <a:gd name="T12" fmla="*/ 937 w 1926"/>
              <a:gd name="T13" fmla="*/ 3905 h 4045"/>
              <a:gd name="T14" fmla="*/ 988 w 1926"/>
              <a:gd name="T15" fmla="*/ 3905 h 4045"/>
              <a:gd name="T16" fmla="*/ 1033 w 1926"/>
              <a:gd name="T17" fmla="*/ 3878 h 4045"/>
              <a:gd name="T18" fmla="*/ 1064 w 1926"/>
              <a:gd name="T19" fmla="*/ 3832 h 4045"/>
              <a:gd name="T20" fmla="*/ 1075 w 1926"/>
              <a:gd name="T21" fmla="*/ 3772 h 4045"/>
              <a:gd name="T22" fmla="*/ 1064 w 1926"/>
              <a:gd name="T23" fmla="*/ 3712 h 4045"/>
              <a:gd name="T24" fmla="*/ 1033 w 1926"/>
              <a:gd name="T25" fmla="*/ 3665 h 4045"/>
              <a:gd name="T26" fmla="*/ 988 w 1926"/>
              <a:gd name="T27" fmla="*/ 3639 h 4045"/>
              <a:gd name="T28" fmla="*/ 156 w 1926"/>
              <a:gd name="T29" fmla="*/ 434 h 4045"/>
              <a:gd name="T30" fmla="*/ 1770 w 1926"/>
              <a:gd name="T31" fmla="*/ 3540 h 4045"/>
              <a:gd name="T32" fmla="*/ 156 w 1926"/>
              <a:gd name="T33" fmla="*/ 434 h 4045"/>
              <a:gd name="T34" fmla="*/ 716 w 1926"/>
              <a:gd name="T35" fmla="*/ 200 h 4045"/>
              <a:gd name="T36" fmla="*/ 701 w 1926"/>
              <a:gd name="T37" fmla="*/ 217 h 4045"/>
              <a:gd name="T38" fmla="*/ 701 w 1926"/>
              <a:gd name="T39" fmla="*/ 243 h 4045"/>
              <a:gd name="T40" fmla="*/ 716 w 1926"/>
              <a:gd name="T41" fmla="*/ 260 h 4045"/>
              <a:gd name="T42" fmla="*/ 1199 w 1926"/>
              <a:gd name="T43" fmla="*/ 262 h 4045"/>
              <a:gd name="T44" fmla="*/ 1218 w 1926"/>
              <a:gd name="T45" fmla="*/ 254 h 4045"/>
              <a:gd name="T46" fmla="*/ 1226 w 1926"/>
              <a:gd name="T47" fmla="*/ 230 h 4045"/>
              <a:gd name="T48" fmla="*/ 1218 w 1926"/>
              <a:gd name="T49" fmla="*/ 207 h 4045"/>
              <a:gd name="T50" fmla="*/ 1199 w 1926"/>
              <a:gd name="T51" fmla="*/ 197 h 4045"/>
              <a:gd name="T52" fmla="*/ 224 w 1926"/>
              <a:gd name="T53" fmla="*/ 0 h 4045"/>
              <a:gd name="T54" fmla="*/ 1738 w 1926"/>
              <a:gd name="T55" fmla="*/ 4 h 4045"/>
              <a:gd name="T56" fmla="*/ 1805 w 1926"/>
              <a:gd name="T57" fmla="*/ 31 h 4045"/>
              <a:gd name="T58" fmla="*/ 1860 w 1926"/>
              <a:gd name="T59" fmla="*/ 81 h 4045"/>
              <a:gd name="T60" fmla="*/ 1900 w 1926"/>
              <a:gd name="T61" fmla="*/ 148 h 4045"/>
              <a:gd name="T62" fmla="*/ 1923 w 1926"/>
              <a:gd name="T63" fmla="*/ 229 h 4045"/>
              <a:gd name="T64" fmla="*/ 1926 w 1926"/>
              <a:gd name="T65" fmla="*/ 3772 h 4045"/>
              <a:gd name="T66" fmla="*/ 1915 w 1926"/>
              <a:gd name="T67" fmla="*/ 3857 h 4045"/>
              <a:gd name="T68" fmla="*/ 1882 w 1926"/>
              <a:gd name="T69" fmla="*/ 3932 h 4045"/>
              <a:gd name="T70" fmla="*/ 1834 w 1926"/>
              <a:gd name="T71" fmla="*/ 3992 h 4045"/>
              <a:gd name="T72" fmla="*/ 1773 w 1926"/>
              <a:gd name="T73" fmla="*/ 4032 h 4045"/>
              <a:gd name="T74" fmla="*/ 1702 w 1926"/>
              <a:gd name="T75" fmla="*/ 4045 h 4045"/>
              <a:gd name="T76" fmla="*/ 188 w 1926"/>
              <a:gd name="T77" fmla="*/ 4041 h 4045"/>
              <a:gd name="T78" fmla="*/ 122 w 1926"/>
              <a:gd name="T79" fmla="*/ 4014 h 4045"/>
              <a:gd name="T80" fmla="*/ 66 w 1926"/>
              <a:gd name="T81" fmla="*/ 3964 h 4045"/>
              <a:gd name="T82" fmla="*/ 25 w 1926"/>
              <a:gd name="T83" fmla="*/ 3897 h 4045"/>
              <a:gd name="T84" fmla="*/ 3 w 1926"/>
              <a:gd name="T85" fmla="*/ 3816 h 4045"/>
              <a:gd name="T86" fmla="*/ 0 w 1926"/>
              <a:gd name="T87" fmla="*/ 273 h 4045"/>
              <a:gd name="T88" fmla="*/ 12 w 1926"/>
              <a:gd name="T89" fmla="*/ 188 h 4045"/>
              <a:gd name="T90" fmla="*/ 43 w 1926"/>
              <a:gd name="T91" fmla="*/ 113 h 4045"/>
              <a:gd name="T92" fmla="*/ 92 w 1926"/>
              <a:gd name="T93" fmla="*/ 53 h 4045"/>
              <a:gd name="T94" fmla="*/ 154 w 1926"/>
              <a:gd name="T95" fmla="*/ 13 h 4045"/>
              <a:gd name="T96" fmla="*/ 224 w 1926"/>
              <a:gd name="T97" fmla="*/ 0 h 4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6" h="4045">
                <a:moveTo>
                  <a:pt x="963" y="3636"/>
                </a:moveTo>
                <a:lnTo>
                  <a:pt x="937" y="3639"/>
                </a:lnTo>
                <a:lnTo>
                  <a:pt x="914" y="3649"/>
                </a:lnTo>
                <a:lnTo>
                  <a:pt x="893" y="3665"/>
                </a:lnTo>
                <a:lnTo>
                  <a:pt x="876" y="3686"/>
                </a:lnTo>
                <a:lnTo>
                  <a:pt x="863" y="3712"/>
                </a:lnTo>
                <a:lnTo>
                  <a:pt x="854" y="3741"/>
                </a:lnTo>
                <a:lnTo>
                  <a:pt x="851" y="3772"/>
                </a:lnTo>
                <a:lnTo>
                  <a:pt x="854" y="3804"/>
                </a:lnTo>
                <a:lnTo>
                  <a:pt x="863" y="3832"/>
                </a:lnTo>
                <a:lnTo>
                  <a:pt x="876" y="3857"/>
                </a:lnTo>
                <a:lnTo>
                  <a:pt x="893" y="3878"/>
                </a:lnTo>
                <a:lnTo>
                  <a:pt x="914" y="3894"/>
                </a:lnTo>
                <a:lnTo>
                  <a:pt x="937" y="3905"/>
                </a:lnTo>
                <a:lnTo>
                  <a:pt x="963" y="3909"/>
                </a:lnTo>
                <a:lnTo>
                  <a:pt x="988" y="3905"/>
                </a:lnTo>
                <a:lnTo>
                  <a:pt x="1013" y="3894"/>
                </a:lnTo>
                <a:lnTo>
                  <a:pt x="1033" y="3878"/>
                </a:lnTo>
                <a:lnTo>
                  <a:pt x="1051" y="3857"/>
                </a:lnTo>
                <a:lnTo>
                  <a:pt x="1064" y="3832"/>
                </a:lnTo>
                <a:lnTo>
                  <a:pt x="1072" y="3804"/>
                </a:lnTo>
                <a:lnTo>
                  <a:pt x="1075" y="3772"/>
                </a:lnTo>
                <a:lnTo>
                  <a:pt x="1072" y="3741"/>
                </a:lnTo>
                <a:lnTo>
                  <a:pt x="1064" y="3712"/>
                </a:lnTo>
                <a:lnTo>
                  <a:pt x="1051" y="3686"/>
                </a:lnTo>
                <a:lnTo>
                  <a:pt x="1033" y="3665"/>
                </a:lnTo>
                <a:lnTo>
                  <a:pt x="1013" y="3649"/>
                </a:lnTo>
                <a:lnTo>
                  <a:pt x="988" y="3639"/>
                </a:lnTo>
                <a:lnTo>
                  <a:pt x="963" y="3636"/>
                </a:lnTo>
                <a:close/>
                <a:moveTo>
                  <a:pt x="156" y="434"/>
                </a:moveTo>
                <a:lnTo>
                  <a:pt x="156" y="3540"/>
                </a:lnTo>
                <a:lnTo>
                  <a:pt x="1770" y="3540"/>
                </a:lnTo>
                <a:lnTo>
                  <a:pt x="1770" y="434"/>
                </a:lnTo>
                <a:lnTo>
                  <a:pt x="156" y="434"/>
                </a:lnTo>
                <a:close/>
                <a:moveTo>
                  <a:pt x="727" y="197"/>
                </a:moveTo>
                <a:lnTo>
                  <a:pt x="716" y="200"/>
                </a:lnTo>
                <a:lnTo>
                  <a:pt x="707" y="207"/>
                </a:lnTo>
                <a:lnTo>
                  <a:pt x="701" y="217"/>
                </a:lnTo>
                <a:lnTo>
                  <a:pt x="699" y="230"/>
                </a:lnTo>
                <a:lnTo>
                  <a:pt x="701" y="243"/>
                </a:lnTo>
                <a:lnTo>
                  <a:pt x="707" y="254"/>
                </a:lnTo>
                <a:lnTo>
                  <a:pt x="716" y="260"/>
                </a:lnTo>
                <a:lnTo>
                  <a:pt x="727" y="262"/>
                </a:lnTo>
                <a:lnTo>
                  <a:pt x="1199" y="262"/>
                </a:lnTo>
                <a:lnTo>
                  <a:pt x="1210" y="260"/>
                </a:lnTo>
                <a:lnTo>
                  <a:pt x="1218" y="254"/>
                </a:lnTo>
                <a:lnTo>
                  <a:pt x="1224" y="243"/>
                </a:lnTo>
                <a:lnTo>
                  <a:pt x="1226" y="230"/>
                </a:lnTo>
                <a:lnTo>
                  <a:pt x="1224" y="217"/>
                </a:lnTo>
                <a:lnTo>
                  <a:pt x="1218" y="207"/>
                </a:lnTo>
                <a:lnTo>
                  <a:pt x="1210" y="200"/>
                </a:lnTo>
                <a:lnTo>
                  <a:pt x="1199" y="197"/>
                </a:lnTo>
                <a:lnTo>
                  <a:pt x="727" y="197"/>
                </a:lnTo>
                <a:close/>
                <a:moveTo>
                  <a:pt x="224" y="0"/>
                </a:moveTo>
                <a:lnTo>
                  <a:pt x="1702" y="0"/>
                </a:lnTo>
                <a:lnTo>
                  <a:pt x="1738" y="4"/>
                </a:lnTo>
                <a:lnTo>
                  <a:pt x="1773" y="13"/>
                </a:lnTo>
                <a:lnTo>
                  <a:pt x="1805" y="31"/>
                </a:lnTo>
                <a:lnTo>
                  <a:pt x="1834" y="53"/>
                </a:lnTo>
                <a:lnTo>
                  <a:pt x="1860" y="81"/>
                </a:lnTo>
                <a:lnTo>
                  <a:pt x="1882" y="113"/>
                </a:lnTo>
                <a:lnTo>
                  <a:pt x="1900" y="148"/>
                </a:lnTo>
                <a:lnTo>
                  <a:pt x="1915" y="188"/>
                </a:lnTo>
                <a:lnTo>
                  <a:pt x="1923" y="229"/>
                </a:lnTo>
                <a:lnTo>
                  <a:pt x="1926" y="273"/>
                </a:lnTo>
                <a:lnTo>
                  <a:pt x="1926" y="3772"/>
                </a:lnTo>
                <a:lnTo>
                  <a:pt x="1923" y="3816"/>
                </a:lnTo>
                <a:lnTo>
                  <a:pt x="1915" y="3857"/>
                </a:lnTo>
                <a:lnTo>
                  <a:pt x="1900" y="3897"/>
                </a:lnTo>
                <a:lnTo>
                  <a:pt x="1882" y="3932"/>
                </a:lnTo>
                <a:lnTo>
                  <a:pt x="1860" y="3964"/>
                </a:lnTo>
                <a:lnTo>
                  <a:pt x="1834" y="3992"/>
                </a:lnTo>
                <a:lnTo>
                  <a:pt x="1805" y="4014"/>
                </a:lnTo>
                <a:lnTo>
                  <a:pt x="1773" y="4032"/>
                </a:lnTo>
                <a:lnTo>
                  <a:pt x="1738" y="4041"/>
                </a:lnTo>
                <a:lnTo>
                  <a:pt x="1702" y="4045"/>
                </a:lnTo>
                <a:lnTo>
                  <a:pt x="224" y="4045"/>
                </a:lnTo>
                <a:lnTo>
                  <a:pt x="188" y="4041"/>
                </a:lnTo>
                <a:lnTo>
                  <a:pt x="154" y="4032"/>
                </a:lnTo>
                <a:lnTo>
                  <a:pt x="122" y="4014"/>
                </a:lnTo>
                <a:lnTo>
                  <a:pt x="92" y="3992"/>
                </a:lnTo>
                <a:lnTo>
                  <a:pt x="66" y="3964"/>
                </a:lnTo>
                <a:lnTo>
                  <a:pt x="43" y="3932"/>
                </a:lnTo>
                <a:lnTo>
                  <a:pt x="25" y="3897"/>
                </a:lnTo>
                <a:lnTo>
                  <a:pt x="12" y="3857"/>
                </a:lnTo>
                <a:lnTo>
                  <a:pt x="3" y="3816"/>
                </a:lnTo>
                <a:lnTo>
                  <a:pt x="0" y="3772"/>
                </a:lnTo>
                <a:lnTo>
                  <a:pt x="0" y="273"/>
                </a:lnTo>
                <a:lnTo>
                  <a:pt x="3" y="229"/>
                </a:lnTo>
                <a:lnTo>
                  <a:pt x="12" y="188"/>
                </a:lnTo>
                <a:lnTo>
                  <a:pt x="25" y="148"/>
                </a:lnTo>
                <a:lnTo>
                  <a:pt x="43" y="113"/>
                </a:lnTo>
                <a:lnTo>
                  <a:pt x="66" y="81"/>
                </a:lnTo>
                <a:lnTo>
                  <a:pt x="92" y="53"/>
                </a:lnTo>
                <a:lnTo>
                  <a:pt x="122" y="31"/>
                </a:lnTo>
                <a:lnTo>
                  <a:pt x="154" y="13"/>
                </a:lnTo>
                <a:lnTo>
                  <a:pt x="188" y="4"/>
                </a:lnTo>
                <a:lnTo>
                  <a:pt x="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" name="Freeform 11">
            <a:extLst>
              <a:ext uri="{FF2B5EF4-FFF2-40B4-BE49-F238E27FC236}">
                <a16:creationId xmlns:a16="http://schemas.microsoft.com/office/drawing/2014/main" xmlns="" id="{59803EE1-B6A5-4B80-AF7C-2043C89C6AA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163235" y="2722774"/>
            <a:ext cx="350410" cy="430205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2" name="자유형: 도형 4">
            <a:extLst>
              <a:ext uri="{FF2B5EF4-FFF2-40B4-BE49-F238E27FC236}">
                <a16:creationId xmlns:a16="http://schemas.microsoft.com/office/drawing/2014/main" xmlns="" id="{5598D439-A589-43F9-813A-B2D593F365DA}"/>
              </a:ext>
            </a:extLst>
          </p:cNvPr>
          <p:cNvSpPr/>
          <p:nvPr/>
        </p:nvSpPr>
        <p:spPr>
          <a:xfrm>
            <a:off x="5750560" y="5171519"/>
            <a:ext cx="6441439" cy="1587859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  <a:gd name="connsiteX0" fmla="*/ 1208532 w 9224654"/>
              <a:gd name="connsiteY0" fmla="*/ 76200 h 1930400"/>
              <a:gd name="connsiteX1" fmla="*/ 2834132 w 9224654"/>
              <a:gd name="connsiteY1" fmla="*/ 0 h 1930400"/>
              <a:gd name="connsiteX2" fmla="*/ 6072632 w 9224654"/>
              <a:gd name="connsiteY2" fmla="*/ 25400 h 1930400"/>
              <a:gd name="connsiteX3" fmla="*/ 8574532 w 9224654"/>
              <a:gd name="connsiteY3" fmla="*/ 38100 h 1930400"/>
              <a:gd name="connsiteX4" fmla="*/ 9006332 w 9224654"/>
              <a:gd name="connsiteY4" fmla="*/ 63500 h 1930400"/>
              <a:gd name="connsiteX5" fmla="*/ 9171432 w 9224654"/>
              <a:gd name="connsiteY5" fmla="*/ 292100 h 1930400"/>
              <a:gd name="connsiteX6" fmla="*/ 9222232 w 9224654"/>
              <a:gd name="connsiteY6" fmla="*/ 1257300 h 1930400"/>
              <a:gd name="connsiteX7" fmla="*/ 9107932 w 9224654"/>
              <a:gd name="connsiteY7" fmla="*/ 1841500 h 1930400"/>
              <a:gd name="connsiteX8" fmla="*/ 8549132 w 9224654"/>
              <a:gd name="connsiteY8" fmla="*/ 1917700 h 1930400"/>
              <a:gd name="connsiteX9" fmla="*/ 6593332 w 9224654"/>
              <a:gd name="connsiteY9" fmla="*/ 1879600 h 1930400"/>
              <a:gd name="connsiteX10" fmla="*/ 3164332 w 9224654"/>
              <a:gd name="connsiteY10" fmla="*/ 1854200 h 1930400"/>
              <a:gd name="connsiteX11" fmla="*/ 1487932 w 9224654"/>
              <a:gd name="connsiteY11" fmla="*/ 1930400 h 1930400"/>
              <a:gd name="connsiteX12" fmla="*/ 395732 w 9224654"/>
              <a:gd name="connsiteY12" fmla="*/ 1854200 h 1930400"/>
              <a:gd name="connsiteX13" fmla="*/ 116332 w 9224654"/>
              <a:gd name="connsiteY13" fmla="*/ 1524000 h 1930400"/>
              <a:gd name="connsiteX14" fmla="*/ 80 w 9224654"/>
              <a:gd name="connsiteY14" fmla="*/ 1048583 h 1930400"/>
              <a:gd name="connsiteX15" fmla="*/ 103632 w 9224654"/>
              <a:gd name="connsiteY15" fmla="*/ 469900 h 1930400"/>
              <a:gd name="connsiteX16" fmla="*/ 395732 w 9224654"/>
              <a:gd name="connsiteY16" fmla="*/ 114300 h 1930400"/>
              <a:gd name="connsiteX17" fmla="*/ 975169 w 9224654"/>
              <a:gd name="connsiteY17" fmla="*/ 77787 h 1930400"/>
              <a:gd name="connsiteX18" fmla="*/ 1208532 w 9224654"/>
              <a:gd name="connsiteY18" fmla="*/ 76200 h 1930400"/>
              <a:gd name="connsiteX0" fmla="*/ 1208532 w 9224654"/>
              <a:gd name="connsiteY0" fmla="*/ 97749 h 1951949"/>
              <a:gd name="connsiteX1" fmla="*/ 2834132 w 9224654"/>
              <a:gd name="connsiteY1" fmla="*/ 21549 h 1951949"/>
              <a:gd name="connsiteX2" fmla="*/ 6072632 w 9224654"/>
              <a:gd name="connsiteY2" fmla="*/ 46949 h 1951949"/>
              <a:gd name="connsiteX3" fmla="*/ 8005321 w 9224654"/>
              <a:gd name="connsiteY3" fmla="*/ 0 h 1951949"/>
              <a:gd name="connsiteX4" fmla="*/ 9006332 w 9224654"/>
              <a:gd name="connsiteY4" fmla="*/ 85049 h 1951949"/>
              <a:gd name="connsiteX5" fmla="*/ 9171432 w 9224654"/>
              <a:gd name="connsiteY5" fmla="*/ 313649 h 1951949"/>
              <a:gd name="connsiteX6" fmla="*/ 9222232 w 9224654"/>
              <a:gd name="connsiteY6" fmla="*/ 1278849 h 1951949"/>
              <a:gd name="connsiteX7" fmla="*/ 9107932 w 9224654"/>
              <a:gd name="connsiteY7" fmla="*/ 1863049 h 1951949"/>
              <a:gd name="connsiteX8" fmla="*/ 8549132 w 9224654"/>
              <a:gd name="connsiteY8" fmla="*/ 1939249 h 1951949"/>
              <a:gd name="connsiteX9" fmla="*/ 6593332 w 9224654"/>
              <a:gd name="connsiteY9" fmla="*/ 1901149 h 1951949"/>
              <a:gd name="connsiteX10" fmla="*/ 3164332 w 9224654"/>
              <a:gd name="connsiteY10" fmla="*/ 1875749 h 1951949"/>
              <a:gd name="connsiteX11" fmla="*/ 1487932 w 9224654"/>
              <a:gd name="connsiteY11" fmla="*/ 1951949 h 1951949"/>
              <a:gd name="connsiteX12" fmla="*/ 395732 w 9224654"/>
              <a:gd name="connsiteY12" fmla="*/ 1875749 h 1951949"/>
              <a:gd name="connsiteX13" fmla="*/ 116332 w 9224654"/>
              <a:gd name="connsiteY13" fmla="*/ 1545549 h 1951949"/>
              <a:gd name="connsiteX14" fmla="*/ 80 w 9224654"/>
              <a:gd name="connsiteY14" fmla="*/ 1070132 h 1951949"/>
              <a:gd name="connsiteX15" fmla="*/ 103632 w 9224654"/>
              <a:gd name="connsiteY15" fmla="*/ 491449 h 1951949"/>
              <a:gd name="connsiteX16" fmla="*/ 395732 w 9224654"/>
              <a:gd name="connsiteY16" fmla="*/ 135849 h 1951949"/>
              <a:gd name="connsiteX17" fmla="*/ 975169 w 9224654"/>
              <a:gd name="connsiteY17" fmla="*/ 99336 h 1951949"/>
              <a:gd name="connsiteX18" fmla="*/ 1208532 w 9224654"/>
              <a:gd name="connsiteY18" fmla="*/ 97749 h 1951949"/>
              <a:gd name="connsiteX0" fmla="*/ 1208532 w 9445373"/>
              <a:gd name="connsiteY0" fmla="*/ 97749 h 1951949"/>
              <a:gd name="connsiteX1" fmla="*/ 2834132 w 9445373"/>
              <a:gd name="connsiteY1" fmla="*/ 21549 h 1951949"/>
              <a:gd name="connsiteX2" fmla="*/ 6072632 w 9445373"/>
              <a:gd name="connsiteY2" fmla="*/ 46949 h 1951949"/>
              <a:gd name="connsiteX3" fmla="*/ 8005321 w 9445373"/>
              <a:gd name="connsiteY3" fmla="*/ 0 h 1951949"/>
              <a:gd name="connsiteX4" fmla="*/ 9006332 w 9445373"/>
              <a:gd name="connsiteY4" fmla="*/ 85049 h 1951949"/>
              <a:gd name="connsiteX5" fmla="*/ 9441058 w 9445373"/>
              <a:gd name="connsiteY5" fmla="*/ 492594 h 1951949"/>
              <a:gd name="connsiteX6" fmla="*/ 9222232 w 9445373"/>
              <a:gd name="connsiteY6" fmla="*/ 1278849 h 1951949"/>
              <a:gd name="connsiteX7" fmla="*/ 9107932 w 9445373"/>
              <a:gd name="connsiteY7" fmla="*/ 1863049 h 1951949"/>
              <a:gd name="connsiteX8" fmla="*/ 8549132 w 9445373"/>
              <a:gd name="connsiteY8" fmla="*/ 1939249 h 1951949"/>
              <a:gd name="connsiteX9" fmla="*/ 6593332 w 9445373"/>
              <a:gd name="connsiteY9" fmla="*/ 1901149 h 1951949"/>
              <a:gd name="connsiteX10" fmla="*/ 3164332 w 9445373"/>
              <a:gd name="connsiteY10" fmla="*/ 1875749 h 1951949"/>
              <a:gd name="connsiteX11" fmla="*/ 1487932 w 9445373"/>
              <a:gd name="connsiteY11" fmla="*/ 1951949 h 1951949"/>
              <a:gd name="connsiteX12" fmla="*/ 395732 w 9445373"/>
              <a:gd name="connsiteY12" fmla="*/ 1875749 h 1951949"/>
              <a:gd name="connsiteX13" fmla="*/ 116332 w 9445373"/>
              <a:gd name="connsiteY13" fmla="*/ 1545549 h 1951949"/>
              <a:gd name="connsiteX14" fmla="*/ 80 w 9445373"/>
              <a:gd name="connsiteY14" fmla="*/ 1070132 h 1951949"/>
              <a:gd name="connsiteX15" fmla="*/ 103632 w 9445373"/>
              <a:gd name="connsiteY15" fmla="*/ 491449 h 1951949"/>
              <a:gd name="connsiteX16" fmla="*/ 395732 w 9445373"/>
              <a:gd name="connsiteY16" fmla="*/ 135849 h 1951949"/>
              <a:gd name="connsiteX17" fmla="*/ 975169 w 9445373"/>
              <a:gd name="connsiteY17" fmla="*/ 99336 h 1951949"/>
              <a:gd name="connsiteX18" fmla="*/ 1208532 w 9445373"/>
              <a:gd name="connsiteY18" fmla="*/ 97749 h 1951949"/>
              <a:gd name="connsiteX0" fmla="*/ 1208532 w 9453058"/>
              <a:gd name="connsiteY0" fmla="*/ 97749 h 1951949"/>
              <a:gd name="connsiteX1" fmla="*/ 2834132 w 9453058"/>
              <a:gd name="connsiteY1" fmla="*/ 21549 h 1951949"/>
              <a:gd name="connsiteX2" fmla="*/ 6072632 w 9453058"/>
              <a:gd name="connsiteY2" fmla="*/ 46949 h 1951949"/>
              <a:gd name="connsiteX3" fmla="*/ 8005321 w 9453058"/>
              <a:gd name="connsiteY3" fmla="*/ 0 h 1951949"/>
              <a:gd name="connsiteX4" fmla="*/ 9006332 w 9453058"/>
              <a:gd name="connsiteY4" fmla="*/ 85049 h 1951949"/>
              <a:gd name="connsiteX5" fmla="*/ 9441058 w 9453058"/>
              <a:gd name="connsiteY5" fmla="*/ 492594 h 1951949"/>
              <a:gd name="connsiteX6" fmla="*/ 9312107 w 9453058"/>
              <a:gd name="connsiteY6" fmla="*/ 1358380 h 1951949"/>
              <a:gd name="connsiteX7" fmla="*/ 9107932 w 9453058"/>
              <a:gd name="connsiteY7" fmla="*/ 1863049 h 1951949"/>
              <a:gd name="connsiteX8" fmla="*/ 8549132 w 9453058"/>
              <a:gd name="connsiteY8" fmla="*/ 1939249 h 1951949"/>
              <a:gd name="connsiteX9" fmla="*/ 6593332 w 9453058"/>
              <a:gd name="connsiteY9" fmla="*/ 1901149 h 1951949"/>
              <a:gd name="connsiteX10" fmla="*/ 3164332 w 9453058"/>
              <a:gd name="connsiteY10" fmla="*/ 1875749 h 1951949"/>
              <a:gd name="connsiteX11" fmla="*/ 1487932 w 9453058"/>
              <a:gd name="connsiteY11" fmla="*/ 1951949 h 1951949"/>
              <a:gd name="connsiteX12" fmla="*/ 395732 w 9453058"/>
              <a:gd name="connsiteY12" fmla="*/ 1875749 h 1951949"/>
              <a:gd name="connsiteX13" fmla="*/ 116332 w 9453058"/>
              <a:gd name="connsiteY13" fmla="*/ 1545549 h 1951949"/>
              <a:gd name="connsiteX14" fmla="*/ 80 w 9453058"/>
              <a:gd name="connsiteY14" fmla="*/ 1070132 h 1951949"/>
              <a:gd name="connsiteX15" fmla="*/ 103632 w 9453058"/>
              <a:gd name="connsiteY15" fmla="*/ 491449 h 1951949"/>
              <a:gd name="connsiteX16" fmla="*/ 395732 w 9453058"/>
              <a:gd name="connsiteY16" fmla="*/ 135849 h 1951949"/>
              <a:gd name="connsiteX17" fmla="*/ 975169 w 9453058"/>
              <a:gd name="connsiteY17" fmla="*/ 99336 h 1951949"/>
              <a:gd name="connsiteX18" fmla="*/ 1208532 w 9453058"/>
              <a:gd name="connsiteY18" fmla="*/ 97749 h 1951949"/>
              <a:gd name="connsiteX0" fmla="*/ 1208532 w 9460260"/>
              <a:gd name="connsiteY0" fmla="*/ 97749 h 1951949"/>
              <a:gd name="connsiteX1" fmla="*/ 2834132 w 9460260"/>
              <a:gd name="connsiteY1" fmla="*/ 21549 h 1951949"/>
              <a:gd name="connsiteX2" fmla="*/ 6072632 w 9460260"/>
              <a:gd name="connsiteY2" fmla="*/ 46949 h 1951949"/>
              <a:gd name="connsiteX3" fmla="*/ 8005321 w 9460260"/>
              <a:gd name="connsiteY3" fmla="*/ 0 h 1951949"/>
              <a:gd name="connsiteX4" fmla="*/ 8886498 w 9460260"/>
              <a:gd name="connsiteY4" fmla="*/ 184462 h 1951949"/>
              <a:gd name="connsiteX5" fmla="*/ 9441058 w 9460260"/>
              <a:gd name="connsiteY5" fmla="*/ 492594 h 1951949"/>
              <a:gd name="connsiteX6" fmla="*/ 9312107 w 9460260"/>
              <a:gd name="connsiteY6" fmla="*/ 1358380 h 1951949"/>
              <a:gd name="connsiteX7" fmla="*/ 9107932 w 9460260"/>
              <a:gd name="connsiteY7" fmla="*/ 1863049 h 1951949"/>
              <a:gd name="connsiteX8" fmla="*/ 8549132 w 9460260"/>
              <a:gd name="connsiteY8" fmla="*/ 1939249 h 1951949"/>
              <a:gd name="connsiteX9" fmla="*/ 6593332 w 9460260"/>
              <a:gd name="connsiteY9" fmla="*/ 1901149 h 1951949"/>
              <a:gd name="connsiteX10" fmla="*/ 3164332 w 9460260"/>
              <a:gd name="connsiteY10" fmla="*/ 1875749 h 1951949"/>
              <a:gd name="connsiteX11" fmla="*/ 1487932 w 9460260"/>
              <a:gd name="connsiteY11" fmla="*/ 1951949 h 1951949"/>
              <a:gd name="connsiteX12" fmla="*/ 395732 w 9460260"/>
              <a:gd name="connsiteY12" fmla="*/ 1875749 h 1951949"/>
              <a:gd name="connsiteX13" fmla="*/ 116332 w 9460260"/>
              <a:gd name="connsiteY13" fmla="*/ 1545549 h 1951949"/>
              <a:gd name="connsiteX14" fmla="*/ 80 w 9460260"/>
              <a:gd name="connsiteY14" fmla="*/ 1070132 h 1951949"/>
              <a:gd name="connsiteX15" fmla="*/ 103632 w 9460260"/>
              <a:gd name="connsiteY15" fmla="*/ 491449 h 1951949"/>
              <a:gd name="connsiteX16" fmla="*/ 395732 w 9460260"/>
              <a:gd name="connsiteY16" fmla="*/ 135849 h 1951949"/>
              <a:gd name="connsiteX17" fmla="*/ 975169 w 9460260"/>
              <a:gd name="connsiteY17" fmla="*/ 99336 h 1951949"/>
              <a:gd name="connsiteX18" fmla="*/ 1208532 w 9460260"/>
              <a:gd name="connsiteY18" fmla="*/ 97749 h 1951949"/>
              <a:gd name="connsiteX0" fmla="*/ 1208532 w 9339747"/>
              <a:gd name="connsiteY0" fmla="*/ 97749 h 1951949"/>
              <a:gd name="connsiteX1" fmla="*/ 2834132 w 9339747"/>
              <a:gd name="connsiteY1" fmla="*/ 21549 h 1951949"/>
              <a:gd name="connsiteX2" fmla="*/ 6072632 w 9339747"/>
              <a:gd name="connsiteY2" fmla="*/ 46949 h 1951949"/>
              <a:gd name="connsiteX3" fmla="*/ 8005321 w 9339747"/>
              <a:gd name="connsiteY3" fmla="*/ 0 h 1951949"/>
              <a:gd name="connsiteX4" fmla="*/ 8886498 w 9339747"/>
              <a:gd name="connsiteY4" fmla="*/ 184462 h 1951949"/>
              <a:gd name="connsiteX5" fmla="*/ 9291266 w 9339747"/>
              <a:gd name="connsiteY5" fmla="*/ 532360 h 1951949"/>
              <a:gd name="connsiteX6" fmla="*/ 9312107 w 9339747"/>
              <a:gd name="connsiteY6" fmla="*/ 1358380 h 1951949"/>
              <a:gd name="connsiteX7" fmla="*/ 9107932 w 9339747"/>
              <a:gd name="connsiteY7" fmla="*/ 1863049 h 1951949"/>
              <a:gd name="connsiteX8" fmla="*/ 8549132 w 9339747"/>
              <a:gd name="connsiteY8" fmla="*/ 1939249 h 1951949"/>
              <a:gd name="connsiteX9" fmla="*/ 6593332 w 9339747"/>
              <a:gd name="connsiteY9" fmla="*/ 1901149 h 1951949"/>
              <a:gd name="connsiteX10" fmla="*/ 3164332 w 9339747"/>
              <a:gd name="connsiteY10" fmla="*/ 1875749 h 1951949"/>
              <a:gd name="connsiteX11" fmla="*/ 1487932 w 9339747"/>
              <a:gd name="connsiteY11" fmla="*/ 1951949 h 1951949"/>
              <a:gd name="connsiteX12" fmla="*/ 395732 w 9339747"/>
              <a:gd name="connsiteY12" fmla="*/ 1875749 h 1951949"/>
              <a:gd name="connsiteX13" fmla="*/ 116332 w 9339747"/>
              <a:gd name="connsiteY13" fmla="*/ 1545549 h 1951949"/>
              <a:gd name="connsiteX14" fmla="*/ 80 w 9339747"/>
              <a:gd name="connsiteY14" fmla="*/ 1070132 h 1951949"/>
              <a:gd name="connsiteX15" fmla="*/ 103632 w 9339747"/>
              <a:gd name="connsiteY15" fmla="*/ 491449 h 1951949"/>
              <a:gd name="connsiteX16" fmla="*/ 395732 w 9339747"/>
              <a:gd name="connsiteY16" fmla="*/ 135849 h 1951949"/>
              <a:gd name="connsiteX17" fmla="*/ 975169 w 9339747"/>
              <a:gd name="connsiteY17" fmla="*/ 99336 h 1951949"/>
              <a:gd name="connsiteX18" fmla="*/ 1208532 w 9339747"/>
              <a:gd name="connsiteY18" fmla="*/ 97749 h 19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9747" h="1951949">
                <a:moveTo>
                  <a:pt x="1208532" y="97749"/>
                </a:moveTo>
                <a:cubicBezTo>
                  <a:pt x="1615990" y="63882"/>
                  <a:pt x="2834132" y="21549"/>
                  <a:pt x="2834132" y="21549"/>
                </a:cubicBezTo>
                <a:lnTo>
                  <a:pt x="6072632" y="46949"/>
                </a:lnTo>
                <a:lnTo>
                  <a:pt x="8005321" y="0"/>
                </a:lnTo>
                <a:cubicBezTo>
                  <a:pt x="8494271" y="6350"/>
                  <a:pt x="8672174" y="95735"/>
                  <a:pt x="8886498" y="184462"/>
                </a:cubicBezTo>
                <a:cubicBezTo>
                  <a:pt x="9100822" y="273189"/>
                  <a:pt x="9220331" y="336707"/>
                  <a:pt x="9291266" y="532360"/>
                </a:cubicBezTo>
                <a:cubicBezTo>
                  <a:pt x="9362201" y="728013"/>
                  <a:pt x="9342663" y="1136599"/>
                  <a:pt x="9312107" y="1358380"/>
                </a:cubicBezTo>
                <a:cubicBezTo>
                  <a:pt x="9281551" y="1580161"/>
                  <a:pt x="9235094" y="1766238"/>
                  <a:pt x="9107932" y="1863049"/>
                </a:cubicBezTo>
                <a:cubicBezTo>
                  <a:pt x="8980770" y="1959860"/>
                  <a:pt x="8549132" y="1939249"/>
                  <a:pt x="8549132" y="1939249"/>
                </a:cubicBezTo>
                <a:lnTo>
                  <a:pt x="6593332" y="1901149"/>
                </a:lnTo>
                <a:lnTo>
                  <a:pt x="3164332" y="1875749"/>
                </a:lnTo>
                <a:cubicBezTo>
                  <a:pt x="2313432" y="1884216"/>
                  <a:pt x="1949365" y="1951949"/>
                  <a:pt x="1487932" y="1951949"/>
                </a:cubicBezTo>
                <a:cubicBezTo>
                  <a:pt x="1026499" y="1951949"/>
                  <a:pt x="624332" y="1943482"/>
                  <a:pt x="395732" y="1875749"/>
                </a:cubicBezTo>
                <a:cubicBezTo>
                  <a:pt x="167132" y="1808016"/>
                  <a:pt x="182274" y="1679819"/>
                  <a:pt x="116332" y="1545549"/>
                </a:cubicBezTo>
                <a:cubicBezTo>
                  <a:pt x="50390" y="1411280"/>
                  <a:pt x="2197" y="1245815"/>
                  <a:pt x="80" y="1070132"/>
                </a:cubicBezTo>
                <a:cubicBezTo>
                  <a:pt x="-2037" y="894449"/>
                  <a:pt x="37690" y="647163"/>
                  <a:pt x="103632" y="491449"/>
                </a:cubicBezTo>
                <a:cubicBezTo>
                  <a:pt x="169574" y="335735"/>
                  <a:pt x="186182" y="197232"/>
                  <a:pt x="395732" y="135849"/>
                </a:cubicBezTo>
                <a:cubicBezTo>
                  <a:pt x="605282" y="74466"/>
                  <a:pt x="835469" y="107803"/>
                  <a:pt x="975169" y="99336"/>
                </a:cubicBezTo>
                <a:cubicBezTo>
                  <a:pt x="1114869" y="90869"/>
                  <a:pt x="1367282" y="99865"/>
                  <a:pt x="1208532" y="9774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7030A0"/>
                </a:solidFill>
              </a:rPr>
              <a:t>구농</a:t>
            </a:r>
            <a:r>
              <a:rPr lang="ko-KR" altLang="en-US" sz="2000" b="1" dirty="0" err="1" smtClean="0">
                <a:solidFill>
                  <a:schemeClr val="tx1"/>
                </a:solidFill>
              </a:rPr>
              <a:t>은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>
                <a:solidFill>
                  <a:schemeClr val="tx1"/>
                </a:solidFill>
              </a:rPr>
              <a:t>어려운 농민을 구한다는 의미를 가지고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있다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.</a:t>
            </a:r>
            <a:endParaRPr lang="ko-KR" altLang="en-US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  <a:ea typeface="FB둥근붓POPL" pitchFamily="18" charset="-127"/>
              </a:rPr>
              <a:t>쇼와 농업공황의 대책</a:t>
            </a:r>
            <a:endParaRPr lang="ko-KR" altLang="en-US" sz="4800" kern="0" dirty="0">
              <a:solidFill>
                <a:prstClr val="white"/>
              </a:solidFill>
              <a:ea typeface="FB둥근붓POPL" pitchFamily="18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A9D59652-9B94-4373-AAC5-BE2C5F59D4AE}"/>
              </a:ext>
            </a:extLst>
          </p:cNvPr>
          <p:cNvSpPr/>
          <p:nvPr/>
        </p:nvSpPr>
        <p:spPr>
          <a:xfrm>
            <a:off x="6960687" y="1211267"/>
            <a:ext cx="5129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>
                <a:solidFill>
                  <a:schemeClr val="accent1"/>
                </a:solidFill>
              </a:rPr>
              <a:t>부채정리사업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負債整理事業</a:t>
            </a:r>
            <a:r>
              <a:rPr lang="en-US" altLang="ko-KR" sz="2000" b="1" dirty="0"/>
              <a:t>) = </a:t>
            </a:r>
            <a:r>
              <a:rPr lang="ko-KR" altLang="en-US" sz="2000" b="1" dirty="0" smtClean="0">
                <a:solidFill>
                  <a:schemeClr val="accent1"/>
                </a:solidFill>
              </a:rPr>
              <a:t>채무정리</a:t>
            </a:r>
            <a:endParaRPr lang="en-US" altLang="ko-KR" sz="2000" b="1" dirty="0" smtClean="0">
              <a:solidFill>
                <a:schemeClr val="accent1"/>
              </a:solidFill>
            </a:endParaRPr>
          </a:p>
          <a:p>
            <a:pPr fontAlgn="base"/>
            <a:r>
              <a:rPr lang="ko-KR" altLang="en-US" sz="2000" dirty="0"/>
              <a:t>빚이 있는 생활로부터 해방되기 위한 </a:t>
            </a:r>
            <a:r>
              <a:rPr lang="ko-KR" altLang="en-US" sz="2000" dirty="0" smtClean="0"/>
              <a:t>수속</a:t>
            </a:r>
            <a:endParaRPr lang="ko-KR" altLang="en-US" sz="2000" dirty="0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xmlns="" id="{A9D59652-9B94-4373-AAC5-BE2C5F59D4AE}"/>
              </a:ext>
            </a:extLst>
          </p:cNvPr>
          <p:cNvSpPr/>
          <p:nvPr/>
        </p:nvSpPr>
        <p:spPr>
          <a:xfrm>
            <a:off x="6960686" y="2592415"/>
            <a:ext cx="5129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>
                <a:solidFill>
                  <a:schemeClr val="accent1"/>
                </a:solidFill>
              </a:rPr>
              <a:t>쌀값대책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米価対策</a:t>
            </a:r>
            <a:r>
              <a:rPr lang="en-US" altLang="ko-KR" sz="2000" b="1" dirty="0" smtClean="0"/>
              <a:t>)</a:t>
            </a:r>
            <a:endParaRPr lang="en-US" altLang="ko-KR" sz="2000" b="1" dirty="0" smtClean="0">
              <a:solidFill>
                <a:schemeClr val="accent1"/>
              </a:solidFill>
            </a:endParaRPr>
          </a:p>
          <a:p>
            <a:pPr fontAlgn="base"/>
            <a:r>
              <a:rPr lang="en-US" altLang="ko-KR" sz="2000" dirty="0"/>
              <a:t>『</a:t>
            </a:r>
            <a:r>
              <a:rPr lang="ko-KR" altLang="en-US" sz="2000" dirty="0"/>
              <a:t>물가의 임금</a:t>
            </a:r>
            <a:r>
              <a:rPr lang="en-US" altLang="ko-KR" sz="2000" dirty="0"/>
              <a:t>』</a:t>
            </a:r>
            <a:endParaRPr lang="ko-KR" altLang="en-US" sz="2000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A9D59652-9B94-4373-AAC5-BE2C5F59D4AE}"/>
              </a:ext>
            </a:extLst>
          </p:cNvPr>
          <p:cNvSpPr/>
          <p:nvPr/>
        </p:nvSpPr>
        <p:spPr>
          <a:xfrm>
            <a:off x="6960683" y="3873224"/>
            <a:ext cx="5129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 err="1">
                <a:solidFill>
                  <a:schemeClr val="accent1"/>
                </a:solidFill>
              </a:rPr>
              <a:t>구농</a:t>
            </a:r>
            <a:r>
              <a:rPr lang="ko-KR" altLang="en-US" sz="2000" b="1" dirty="0">
                <a:solidFill>
                  <a:schemeClr val="accent1"/>
                </a:solidFill>
              </a:rPr>
              <a:t> 토목 사업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救農土木事業</a:t>
            </a:r>
            <a:r>
              <a:rPr lang="en-US" altLang="ko-KR" sz="2000" b="1" dirty="0" smtClean="0"/>
              <a:t>)</a:t>
            </a:r>
          </a:p>
          <a:p>
            <a:pPr fontAlgn="base"/>
            <a:r>
              <a:rPr lang="ko-KR" altLang="en-US" sz="2000" dirty="0"/>
              <a:t>건설업의 사업 내용</a:t>
            </a:r>
            <a:r>
              <a:rPr lang="en-US" altLang="ko-KR" sz="2000" dirty="0"/>
              <a:t>, </a:t>
            </a:r>
            <a:r>
              <a:rPr lang="ko-KR" altLang="en-US" sz="2000" dirty="0"/>
              <a:t>건설 건설회사에 있어서의 건축 이외의 건설 사업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pPr fontAlgn="base"/>
            <a:endParaRPr lang="ko-KR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7610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1" grpId="0" animBg="1"/>
      <p:bldP spid="63" grpId="0" animBg="1"/>
      <p:bldP spid="65" grpId="0" animBg="1"/>
      <p:bldP spid="70" grpId="0" animBg="1"/>
      <p:bldP spid="71" grpId="0" animBg="1"/>
      <p:bldP spid="72" grpId="0" animBg="1"/>
      <p:bldP spid="39" grpId="0"/>
      <p:bldP spid="40" grpId="0"/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</a:rPr>
              <a:t>관동대지진</a:t>
            </a:r>
            <a:endParaRPr lang="en-US" altLang="ko-KR" sz="4800" kern="0" dirty="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5361439"/>
              </p:ext>
            </p:extLst>
          </p:nvPr>
        </p:nvGraphicFramePr>
        <p:xfrm>
          <a:off x="721173" y="1174224"/>
          <a:ext cx="9865261" cy="493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721173" y="6315900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kern="100" dirty="0">
                <a:ea typeface="바탕" panose="02030600000101010101" pitchFamily="18" charset="-127"/>
                <a:cs typeface="Times New Roman" panose="02020603050405020304" pitchFamily="18" charset="0"/>
              </a:rPr>
              <a:t>어음 부도율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155841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8">
            <a:extLst>
              <a:ext uri="{FF2B5EF4-FFF2-40B4-BE49-F238E27FC236}">
                <a16:creationId xmlns="" xmlns:a16="http://schemas.microsoft.com/office/drawing/2014/main" id="{C89DA231-C4FD-4DE3-A960-772D67C88D6B}"/>
              </a:ext>
            </a:extLst>
          </p:cNvPr>
          <p:cNvGrpSpPr/>
          <p:nvPr/>
        </p:nvGrpSpPr>
        <p:grpSpPr>
          <a:xfrm>
            <a:off x="1984512" y="3683503"/>
            <a:ext cx="8602815" cy="372235"/>
            <a:chOff x="1290319" y="3210845"/>
            <a:chExt cx="7505338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20" name="직사각형 19">
              <a:extLst>
                <a:ext uri="{FF2B5EF4-FFF2-40B4-BE49-F238E27FC236}">
                  <a16:creationId xmlns="" xmlns:a16="http://schemas.microsoft.com/office/drawing/2014/main" id="{5646194C-79D0-4B4B-AB11-125E513F90FD}"/>
                </a:ext>
              </a:extLst>
            </p:cNvPr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prstClr val="white"/>
                </a:solidFill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="" xmlns:a16="http://schemas.microsoft.com/office/drawing/2014/main" id="{E236FD3B-5A83-40A4-B4EC-B6DB951E1515}"/>
                </a:ext>
              </a:extLst>
            </p:cNvPr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prstClr val="white"/>
                  </a:solidFill>
                </a:rPr>
                <a:t>1</a:t>
              </a:r>
              <a:endParaRPr lang="ko-KR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="" xmlns:a16="http://schemas.microsoft.com/office/drawing/2014/main" id="{F87F6320-4845-4BE0-9F87-C941E3B16B72}"/>
                </a:ext>
              </a:extLst>
            </p:cNvPr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prstClr val="white"/>
                  </a:solidFill>
                </a:rPr>
                <a:t>2</a:t>
              </a:r>
              <a:endParaRPr lang="ko-KR" altLang="en-US" sz="2800" dirty="0">
                <a:solidFill>
                  <a:prstClr val="white"/>
                </a:solidFill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="" xmlns:a16="http://schemas.microsoft.com/office/drawing/2014/main" id="{E81F9EC9-E6E0-4616-A7D0-3176876AC382}"/>
                </a:ext>
              </a:extLst>
            </p:cNvPr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rgbClr val="FF9999"/>
                  </a:solidFill>
                </a:rPr>
                <a:t>3</a:t>
              </a:r>
              <a:endParaRPr lang="ko-KR" altLang="en-US" sz="2800" dirty="0">
                <a:solidFill>
                  <a:srgbClr val="FF9999"/>
                </a:solidFill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="" xmlns:a16="http://schemas.microsoft.com/office/drawing/2014/main" id="{BF811259-8019-48BF-B550-B3BBB7F62E6E}"/>
                </a:ext>
              </a:extLst>
            </p:cNvPr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rgbClr val="FF9999"/>
                  </a:solidFill>
                </a:rPr>
                <a:t>4</a:t>
              </a:r>
              <a:endParaRPr lang="ko-KR" altLang="en-US" sz="2800" dirty="0">
                <a:solidFill>
                  <a:srgbClr val="FF9999"/>
                </a:solidFill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="" xmlns:a16="http://schemas.microsoft.com/office/drawing/2014/main" id="{EB0F8965-7327-429E-BDF7-F08465F2C890}"/>
                </a:ext>
              </a:extLst>
            </p:cNvPr>
            <p:cNvSpPr/>
            <p:nvPr/>
          </p:nvSpPr>
          <p:spPr>
            <a:xfrm>
              <a:off x="8431347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rgbClr val="FF9999"/>
                  </a:solidFill>
                </a:rPr>
                <a:t>5</a:t>
              </a:r>
              <a:endParaRPr lang="ko-KR" altLang="en-US" sz="2800" dirty="0">
                <a:solidFill>
                  <a:srgbClr val="FF9999"/>
                </a:solidFill>
              </a:endParaRPr>
            </a:p>
          </p:txBody>
        </p:sp>
      </p:grpSp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E6BC1B19-B6F5-4863-9577-4C2CE82DC7A7}"/>
              </a:ext>
            </a:extLst>
          </p:cNvPr>
          <p:cNvSpPr/>
          <p:nvPr/>
        </p:nvSpPr>
        <p:spPr>
          <a:xfrm>
            <a:off x="2605148" y="4467518"/>
            <a:ext cx="3541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 smtClean="0">
                <a:solidFill>
                  <a:prstClr val="white">
                    <a:lumMod val="50000"/>
                  </a:prstClr>
                </a:solidFill>
              </a:rPr>
              <a:t>1</a:t>
            </a: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차 세계 대전 발발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="" xmlns:a16="http://schemas.microsoft.com/office/drawing/2014/main" id="{C7CFB752-0B60-48FD-B459-664791D37EDC}"/>
              </a:ext>
            </a:extLst>
          </p:cNvPr>
          <p:cNvSpPr/>
          <p:nvPr/>
        </p:nvSpPr>
        <p:spPr>
          <a:xfrm>
            <a:off x="6238114" y="4467518"/>
            <a:ext cx="3541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환율 변동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3FA00699-5178-465A-9F3F-130CF1431F70}"/>
              </a:ext>
            </a:extLst>
          </p:cNvPr>
          <p:cNvSpPr/>
          <p:nvPr/>
        </p:nvSpPr>
        <p:spPr>
          <a:xfrm>
            <a:off x="837127" y="2245293"/>
            <a:ext cx="3541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b="1" dirty="0" smtClean="0">
                <a:solidFill>
                  <a:prstClr val="white">
                    <a:lumMod val="50000"/>
                  </a:prstClr>
                </a:solidFill>
              </a:rPr>
              <a:t>19</a:t>
            </a: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세기말 확립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EE1BE766-1643-4725-80BF-AA9C156FEE47}"/>
              </a:ext>
            </a:extLst>
          </p:cNvPr>
          <p:cNvSpPr/>
          <p:nvPr/>
        </p:nvSpPr>
        <p:spPr>
          <a:xfrm>
            <a:off x="4402198" y="2218491"/>
            <a:ext cx="3541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제노바 회의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</a:rPr>
              <a:t>금본위제</a:t>
            </a:r>
            <a:endParaRPr lang="en-US" altLang="ko-KR" sz="4800" kern="0" dirty="0">
              <a:solidFill>
                <a:prstClr val="white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C7CFB752-0B60-48FD-B459-664791D37EDC}"/>
              </a:ext>
            </a:extLst>
          </p:cNvPr>
          <p:cNvSpPr/>
          <p:nvPr/>
        </p:nvSpPr>
        <p:spPr>
          <a:xfrm>
            <a:off x="7626784" y="2218491"/>
            <a:ext cx="35416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prstClr val="white">
                    <a:lumMod val="50000"/>
                  </a:prstClr>
                </a:solidFill>
              </a:rPr>
              <a:t>하마구치 내각</a:t>
            </a:r>
            <a:endParaRPr lang="en-US" altLang="ko-KR" sz="2800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65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>
          <a:xfrm>
            <a:off x="10920463" y="-68479"/>
            <a:ext cx="93980" cy="684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 rot="16200000">
            <a:off x="7666452" y="133855"/>
            <a:ext cx="2369324" cy="4717741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9" name="양쪽 모서리가 둥근 사각형 38"/>
          <p:cNvSpPr/>
          <p:nvPr/>
        </p:nvSpPr>
        <p:spPr>
          <a:xfrm rot="16200000">
            <a:off x="5470523" y="1799178"/>
            <a:ext cx="2369325" cy="1387094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FF9999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10851392" y="1919417"/>
            <a:ext cx="228600" cy="228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10851392" y="2658557"/>
            <a:ext cx="228600" cy="228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10918702" y="1980857"/>
            <a:ext cx="93980" cy="792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8" name="Freeform 36">
            <a:extLst>
              <a:ext uri="{FF2B5EF4-FFF2-40B4-BE49-F238E27FC236}">
                <a16:creationId xmlns:a16="http://schemas.microsoft.com/office/drawing/2014/main" xmlns="" id="{7FD9A0AA-B6A9-44DE-A563-990A71EE0BE5}"/>
              </a:ext>
            </a:extLst>
          </p:cNvPr>
          <p:cNvSpPr>
            <a:spLocks noEditPoints="1"/>
          </p:cNvSpPr>
          <p:nvPr/>
        </p:nvSpPr>
        <p:spPr bwMode="auto">
          <a:xfrm>
            <a:off x="6492243" y="2109375"/>
            <a:ext cx="443936" cy="598388"/>
          </a:xfrm>
          <a:custGeom>
            <a:avLst/>
            <a:gdLst>
              <a:gd name="T0" fmla="*/ 937 w 1926"/>
              <a:gd name="T1" fmla="*/ 3639 h 4045"/>
              <a:gd name="T2" fmla="*/ 893 w 1926"/>
              <a:gd name="T3" fmla="*/ 3665 h 4045"/>
              <a:gd name="T4" fmla="*/ 863 w 1926"/>
              <a:gd name="T5" fmla="*/ 3712 h 4045"/>
              <a:gd name="T6" fmla="*/ 851 w 1926"/>
              <a:gd name="T7" fmla="*/ 3772 h 4045"/>
              <a:gd name="T8" fmla="*/ 863 w 1926"/>
              <a:gd name="T9" fmla="*/ 3832 h 4045"/>
              <a:gd name="T10" fmla="*/ 893 w 1926"/>
              <a:gd name="T11" fmla="*/ 3878 h 4045"/>
              <a:gd name="T12" fmla="*/ 937 w 1926"/>
              <a:gd name="T13" fmla="*/ 3905 h 4045"/>
              <a:gd name="T14" fmla="*/ 988 w 1926"/>
              <a:gd name="T15" fmla="*/ 3905 h 4045"/>
              <a:gd name="T16" fmla="*/ 1033 w 1926"/>
              <a:gd name="T17" fmla="*/ 3878 h 4045"/>
              <a:gd name="T18" fmla="*/ 1064 w 1926"/>
              <a:gd name="T19" fmla="*/ 3832 h 4045"/>
              <a:gd name="T20" fmla="*/ 1075 w 1926"/>
              <a:gd name="T21" fmla="*/ 3772 h 4045"/>
              <a:gd name="T22" fmla="*/ 1064 w 1926"/>
              <a:gd name="T23" fmla="*/ 3712 h 4045"/>
              <a:gd name="T24" fmla="*/ 1033 w 1926"/>
              <a:gd name="T25" fmla="*/ 3665 h 4045"/>
              <a:gd name="T26" fmla="*/ 988 w 1926"/>
              <a:gd name="T27" fmla="*/ 3639 h 4045"/>
              <a:gd name="T28" fmla="*/ 156 w 1926"/>
              <a:gd name="T29" fmla="*/ 434 h 4045"/>
              <a:gd name="T30" fmla="*/ 1770 w 1926"/>
              <a:gd name="T31" fmla="*/ 3540 h 4045"/>
              <a:gd name="T32" fmla="*/ 156 w 1926"/>
              <a:gd name="T33" fmla="*/ 434 h 4045"/>
              <a:gd name="T34" fmla="*/ 716 w 1926"/>
              <a:gd name="T35" fmla="*/ 200 h 4045"/>
              <a:gd name="T36" fmla="*/ 701 w 1926"/>
              <a:gd name="T37" fmla="*/ 217 h 4045"/>
              <a:gd name="T38" fmla="*/ 701 w 1926"/>
              <a:gd name="T39" fmla="*/ 243 h 4045"/>
              <a:gd name="T40" fmla="*/ 716 w 1926"/>
              <a:gd name="T41" fmla="*/ 260 h 4045"/>
              <a:gd name="T42" fmla="*/ 1199 w 1926"/>
              <a:gd name="T43" fmla="*/ 262 h 4045"/>
              <a:gd name="T44" fmla="*/ 1218 w 1926"/>
              <a:gd name="T45" fmla="*/ 254 h 4045"/>
              <a:gd name="T46" fmla="*/ 1226 w 1926"/>
              <a:gd name="T47" fmla="*/ 230 h 4045"/>
              <a:gd name="T48" fmla="*/ 1218 w 1926"/>
              <a:gd name="T49" fmla="*/ 207 h 4045"/>
              <a:gd name="T50" fmla="*/ 1199 w 1926"/>
              <a:gd name="T51" fmla="*/ 197 h 4045"/>
              <a:gd name="T52" fmla="*/ 224 w 1926"/>
              <a:gd name="T53" fmla="*/ 0 h 4045"/>
              <a:gd name="T54" fmla="*/ 1738 w 1926"/>
              <a:gd name="T55" fmla="*/ 4 h 4045"/>
              <a:gd name="T56" fmla="*/ 1805 w 1926"/>
              <a:gd name="T57" fmla="*/ 31 h 4045"/>
              <a:gd name="T58" fmla="*/ 1860 w 1926"/>
              <a:gd name="T59" fmla="*/ 81 h 4045"/>
              <a:gd name="T60" fmla="*/ 1900 w 1926"/>
              <a:gd name="T61" fmla="*/ 148 h 4045"/>
              <a:gd name="T62" fmla="*/ 1923 w 1926"/>
              <a:gd name="T63" fmla="*/ 229 h 4045"/>
              <a:gd name="T64" fmla="*/ 1926 w 1926"/>
              <a:gd name="T65" fmla="*/ 3772 h 4045"/>
              <a:gd name="T66" fmla="*/ 1915 w 1926"/>
              <a:gd name="T67" fmla="*/ 3857 h 4045"/>
              <a:gd name="T68" fmla="*/ 1882 w 1926"/>
              <a:gd name="T69" fmla="*/ 3932 h 4045"/>
              <a:gd name="T70" fmla="*/ 1834 w 1926"/>
              <a:gd name="T71" fmla="*/ 3992 h 4045"/>
              <a:gd name="T72" fmla="*/ 1773 w 1926"/>
              <a:gd name="T73" fmla="*/ 4032 h 4045"/>
              <a:gd name="T74" fmla="*/ 1702 w 1926"/>
              <a:gd name="T75" fmla="*/ 4045 h 4045"/>
              <a:gd name="T76" fmla="*/ 188 w 1926"/>
              <a:gd name="T77" fmla="*/ 4041 h 4045"/>
              <a:gd name="T78" fmla="*/ 122 w 1926"/>
              <a:gd name="T79" fmla="*/ 4014 h 4045"/>
              <a:gd name="T80" fmla="*/ 66 w 1926"/>
              <a:gd name="T81" fmla="*/ 3964 h 4045"/>
              <a:gd name="T82" fmla="*/ 25 w 1926"/>
              <a:gd name="T83" fmla="*/ 3897 h 4045"/>
              <a:gd name="T84" fmla="*/ 3 w 1926"/>
              <a:gd name="T85" fmla="*/ 3816 h 4045"/>
              <a:gd name="T86" fmla="*/ 0 w 1926"/>
              <a:gd name="T87" fmla="*/ 273 h 4045"/>
              <a:gd name="T88" fmla="*/ 12 w 1926"/>
              <a:gd name="T89" fmla="*/ 188 h 4045"/>
              <a:gd name="T90" fmla="*/ 43 w 1926"/>
              <a:gd name="T91" fmla="*/ 113 h 4045"/>
              <a:gd name="T92" fmla="*/ 92 w 1926"/>
              <a:gd name="T93" fmla="*/ 53 h 4045"/>
              <a:gd name="T94" fmla="*/ 154 w 1926"/>
              <a:gd name="T95" fmla="*/ 13 h 4045"/>
              <a:gd name="T96" fmla="*/ 224 w 1926"/>
              <a:gd name="T97" fmla="*/ 0 h 4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6" h="4045">
                <a:moveTo>
                  <a:pt x="963" y="3636"/>
                </a:moveTo>
                <a:lnTo>
                  <a:pt x="937" y="3639"/>
                </a:lnTo>
                <a:lnTo>
                  <a:pt x="914" y="3649"/>
                </a:lnTo>
                <a:lnTo>
                  <a:pt x="893" y="3665"/>
                </a:lnTo>
                <a:lnTo>
                  <a:pt x="876" y="3686"/>
                </a:lnTo>
                <a:lnTo>
                  <a:pt x="863" y="3712"/>
                </a:lnTo>
                <a:lnTo>
                  <a:pt x="854" y="3741"/>
                </a:lnTo>
                <a:lnTo>
                  <a:pt x="851" y="3772"/>
                </a:lnTo>
                <a:lnTo>
                  <a:pt x="854" y="3804"/>
                </a:lnTo>
                <a:lnTo>
                  <a:pt x="863" y="3832"/>
                </a:lnTo>
                <a:lnTo>
                  <a:pt x="876" y="3857"/>
                </a:lnTo>
                <a:lnTo>
                  <a:pt x="893" y="3878"/>
                </a:lnTo>
                <a:lnTo>
                  <a:pt x="914" y="3894"/>
                </a:lnTo>
                <a:lnTo>
                  <a:pt x="937" y="3905"/>
                </a:lnTo>
                <a:lnTo>
                  <a:pt x="963" y="3909"/>
                </a:lnTo>
                <a:lnTo>
                  <a:pt x="988" y="3905"/>
                </a:lnTo>
                <a:lnTo>
                  <a:pt x="1013" y="3894"/>
                </a:lnTo>
                <a:lnTo>
                  <a:pt x="1033" y="3878"/>
                </a:lnTo>
                <a:lnTo>
                  <a:pt x="1051" y="3857"/>
                </a:lnTo>
                <a:lnTo>
                  <a:pt x="1064" y="3832"/>
                </a:lnTo>
                <a:lnTo>
                  <a:pt x="1072" y="3804"/>
                </a:lnTo>
                <a:lnTo>
                  <a:pt x="1075" y="3772"/>
                </a:lnTo>
                <a:lnTo>
                  <a:pt x="1072" y="3741"/>
                </a:lnTo>
                <a:lnTo>
                  <a:pt x="1064" y="3712"/>
                </a:lnTo>
                <a:lnTo>
                  <a:pt x="1051" y="3686"/>
                </a:lnTo>
                <a:lnTo>
                  <a:pt x="1033" y="3665"/>
                </a:lnTo>
                <a:lnTo>
                  <a:pt x="1013" y="3649"/>
                </a:lnTo>
                <a:lnTo>
                  <a:pt x="988" y="3639"/>
                </a:lnTo>
                <a:lnTo>
                  <a:pt x="963" y="3636"/>
                </a:lnTo>
                <a:close/>
                <a:moveTo>
                  <a:pt x="156" y="434"/>
                </a:moveTo>
                <a:lnTo>
                  <a:pt x="156" y="3540"/>
                </a:lnTo>
                <a:lnTo>
                  <a:pt x="1770" y="3540"/>
                </a:lnTo>
                <a:lnTo>
                  <a:pt x="1770" y="434"/>
                </a:lnTo>
                <a:lnTo>
                  <a:pt x="156" y="434"/>
                </a:lnTo>
                <a:close/>
                <a:moveTo>
                  <a:pt x="727" y="197"/>
                </a:moveTo>
                <a:lnTo>
                  <a:pt x="716" y="200"/>
                </a:lnTo>
                <a:lnTo>
                  <a:pt x="707" y="207"/>
                </a:lnTo>
                <a:lnTo>
                  <a:pt x="701" y="217"/>
                </a:lnTo>
                <a:lnTo>
                  <a:pt x="699" y="230"/>
                </a:lnTo>
                <a:lnTo>
                  <a:pt x="701" y="243"/>
                </a:lnTo>
                <a:lnTo>
                  <a:pt x="707" y="254"/>
                </a:lnTo>
                <a:lnTo>
                  <a:pt x="716" y="260"/>
                </a:lnTo>
                <a:lnTo>
                  <a:pt x="727" y="262"/>
                </a:lnTo>
                <a:lnTo>
                  <a:pt x="1199" y="262"/>
                </a:lnTo>
                <a:lnTo>
                  <a:pt x="1210" y="260"/>
                </a:lnTo>
                <a:lnTo>
                  <a:pt x="1218" y="254"/>
                </a:lnTo>
                <a:lnTo>
                  <a:pt x="1224" y="243"/>
                </a:lnTo>
                <a:lnTo>
                  <a:pt x="1226" y="230"/>
                </a:lnTo>
                <a:lnTo>
                  <a:pt x="1224" y="217"/>
                </a:lnTo>
                <a:lnTo>
                  <a:pt x="1218" y="207"/>
                </a:lnTo>
                <a:lnTo>
                  <a:pt x="1210" y="200"/>
                </a:lnTo>
                <a:lnTo>
                  <a:pt x="1199" y="197"/>
                </a:lnTo>
                <a:lnTo>
                  <a:pt x="727" y="197"/>
                </a:lnTo>
                <a:close/>
                <a:moveTo>
                  <a:pt x="224" y="0"/>
                </a:moveTo>
                <a:lnTo>
                  <a:pt x="1702" y="0"/>
                </a:lnTo>
                <a:lnTo>
                  <a:pt x="1738" y="4"/>
                </a:lnTo>
                <a:lnTo>
                  <a:pt x="1773" y="13"/>
                </a:lnTo>
                <a:lnTo>
                  <a:pt x="1805" y="31"/>
                </a:lnTo>
                <a:lnTo>
                  <a:pt x="1834" y="53"/>
                </a:lnTo>
                <a:lnTo>
                  <a:pt x="1860" y="81"/>
                </a:lnTo>
                <a:lnTo>
                  <a:pt x="1882" y="113"/>
                </a:lnTo>
                <a:lnTo>
                  <a:pt x="1900" y="148"/>
                </a:lnTo>
                <a:lnTo>
                  <a:pt x="1915" y="188"/>
                </a:lnTo>
                <a:lnTo>
                  <a:pt x="1923" y="229"/>
                </a:lnTo>
                <a:lnTo>
                  <a:pt x="1926" y="273"/>
                </a:lnTo>
                <a:lnTo>
                  <a:pt x="1926" y="3772"/>
                </a:lnTo>
                <a:lnTo>
                  <a:pt x="1923" y="3816"/>
                </a:lnTo>
                <a:lnTo>
                  <a:pt x="1915" y="3857"/>
                </a:lnTo>
                <a:lnTo>
                  <a:pt x="1900" y="3897"/>
                </a:lnTo>
                <a:lnTo>
                  <a:pt x="1882" y="3932"/>
                </a:lnTo>
                <a:lnTo>
                  <a:pt x="1860" y="3964"/>
                </a:lnTo>
                <a:lnTo>
                  <a:pt x="1834" y="3992"/>
                </a:lnTo>
                <a:lnTo>
                  <a:pt x="1805" y="4014"/>
                </a:lnTo>
                <a:lnTo>
                  <a:pt x="1773" y="4032"/>
                </a:lnTo>
                <a:lnTo>
                  <a:pt x="1738" y="4041"/>
                </a:lnTo>
                <a:lnTo>
                  <a:pt x="1702" y="4045"/>
                </a:lnTo>
                <a:lnTo>
                  <a:pt x="224" y="4045"/>
                </a:lnTo>
                <a:lnTo>
                  <a:pt x="188" y="4041"/>
                </a:lnTo>
                <a:lnTo>
                  <a:pt x="154" y="4032"/>
                </a:lnTo>
                <a:lnTo>
                  <a:pt x="122" y="4014"/>
                </a:lnTo>
                <a:lnTo>
                  <a:pt x="92" y="3992"/>
                </a:lnTo>
                <a:lnTo>
                  <a:pt x="66" y="3964"/>
                </a:lnTo>
                <a:lnTo>
                  <a:pt x="43" y="3932"/>
                </a:lnTo>
                <a:lnTo>
                  <a:pt x="25" y="3897"/>
                </a:lnTo>
                <a:lnTo>
                  <a:pt x="12" y="3857"/>
                </a:lnTo>
                <a:lnTo>
                  <a:pt x="3" y="3816"/>
                </a:lnTo>
                <a:lnTo>
                  <a:pt x="0" y="3772"/>
                </a:lnTo>
                <a:lnTo>
                  <a:pt x="0" y="273"/>
                </a:lnTo>
                <a:lnTo>
                  <a:pt x="3" y="229"/>
                </a:lnTo>
                <a:lnTo>
                  <a:pt x="12" y="188"/>
                </a:lnTo>
                <a:lnTo>
                  <a:pt x="25" y="148"/>
                </a:lnTo>
                <a:lnTo>
                  <a:pt x="43" y="113"/>
                </a:lnTo>
                <a:lnTo>
                  <a:pt x="66" y="81"/>
                </a:lnTo>
                <a:lnTo>
                  <a:pt x="92" y="53"/>
                </a:lnTo>
                <a:lnTo>
                  <a:pt x="122" y="31"/>
                </a:lnTo>
                <a:lnTo>
                  <a:pt x="154" y="13"/>
                </a:lnTo>
                <a:lnTo>
                  <a:pt x="188" y="4"/>
                </a:lnTo>
                <a:lnTo>
                  <a:pt x="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2000" i="1" kern="0" dirty="0">
                <a:solidFill>
                  <a:prstClr val="white"/>
                </a:solidFill>
              </a:rPr>
              <a:t>POWER POINT </a:t>
            </a:r>
            <a:r>
              <a:rPr lang="en-US" altLang="ko-KR" sz="2800" b="1" i="1" kern="0" dirty="0">
                <a:solidFill>
                  <a:prstClr val="white"/>
                </a:solidFill>
              </a:rPr>
              <a:t>PRESENTATION</a:t>
            </a:r>
          </a:p>
          <a:p>
            <a:pPr algn="ctr" latinLnBrk="0">
              <a:lnSpc>
                <a:spcPct val="150000"/>
              </a:lnSpc>
              <a:defRPr/>
            </a:pPr>
            <a:r>
              <a:rPr lang="en-US" altLang="ko-KR" sz="900" kern="0" dirty="0">
                <a:solidFill>
                  <a:prstClr val="white"/>
                </a:solidFill>
              </a:rPr>
              <a:t>Enjoy your stylish business and campus life with BIZCAM</a:t>
            </a:r>
            <a:endParaRPr lang="ko-KR" altLang="en-US" sz="4800" kern="0" dirty="0">
              <a:solidFill>
                <a:prstClr val="white"/>
              </a:solidFill>
            </a:endParaRPr>
          </a:p>
        </p:txBody>
      </p:sp>
      <p:grpSp>
        <p:nvGrpSpPr>
          <p:cNvPr id="2" name="그룹 51"/>
          <p:cNvGrpSpPr/>
          <p:nvPr/>
        </p:nvGrpSpPr>
        <p:grpSpPr>
          <a:xfrm>
            <a:off x="930441" y="1632250"/>
            <a:ext cx="4223942" cy="4487378"/>
            <a:chOff x="1483894" y="1595922"/>
            <a:chExt cx="4223942" cy="4487378"/>
          </a:xfrm>
        </p:grpSpPr>
        <p:grpSp>
          <p:nvGrpSpPr>
            <p:cNvPr id="3" name="그룹 52">
              <a:extLst>
                <a:ext uri="{FF2B5EF4-FFF2-40B4-BE49-F238E27FC236}">
                  <a16:creationId xmlns:a16="http://schemas.microsoft.com/office/drawing/2014/main" xmlns="" id="{DBF28466-7EB7-4145-B2EB-9EE6F3586F7B}"/>
                </a:ext>
              </a:extLst>
            </p:cNvPr>
            <p:cNvGrpSpPr/>
            <p:nvPr/>
          </p:nvGrpSpPr>
          <p:grpSpPr>
            <a:xfrm>
              <a:off x="1483894" y="1846389"/>
              <a:ext cx="2412845" cy="4236911"/>
              <a:chOff x="6701757" y="346983"/>
              <a:chExt cx="2691684" cy="4726546"/>
            </a:xfrm>
            <a:scene3d>
              <a:camera prst="isometricOffAxis2Right">
                <a:rot lat="1012846" lon="19016511" rev="60000"/>
              </a:camera>
              <a:lightRig rig="threePt" dir="t"/>
            </a:scene3d>
          </p:grpSpPr>
          <p:sp>
            <p:nvSpPr>
              <p:cNvPr id="84" name="사각형: 둥근 모서리 1069">
                <a:extLst>
                  <a:ext uri="{FF2B5EF4-FFF2-40B4-BE49-F238E27FC236}">
                    <a16:creationId xmlns:a16="http://schemas.microsoft.com/office/drawing/2014/main" xmlns="" id="{BAE3C047-3014-48A5-962D-17BAA5E38FC0}"/>
                  </a:ext>
                </a:extLst>
              </p:cNvPr>
              <p:cNvSpPr/>
              <p:nvPr/>
            </p:nvSpPr>
            <p:spPr>
              <a:xfrm>
                <a:off x="6701757" y="346983"/>
                <a:ext cx="2691684" cy="4726546"/>
              </a:xfrm>
              <a:prstGeom prst="roundRect">
                <a:avLst>
                  <a:gd name="adj" fmla="val 7576"/>
                </a:avLst>
              </a:prstGeom>
              <a:solidFill>
                <a:schemeClr val="bg1"/>
              </a:solidFill>
              <a:ln w="8255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사각형: 둥근 위쪽 모서리 95">
                <a:extLst>
                  <a:ext uri="{FF2B5EF4-FFF2-40B4-BE49-F238E27FC236}">
                    <a16:creationId xmlns:a16="http://schemas.microsoft.com/office/drawing/2014/main" xmlns="" id="{B9C53F8A-F02C-44A8-BEDE-A97465D206ED}"/>
                  </a:ext>
                </a:extLst>
              </p:cNvPr>
              <p:cNvSpPr/>
              <p:nvPr/>
            </p:nvSpPr>
            <p:spPr>
              <a:xfrm>
                <a:off x="6701757" y="361152"/>
                <a:ext cx="2691684" cy="323419"/>
              </a:xfrm>
              <a:prstGeom prst="round2SameRect">
                <a:avLst>
                  <a:gd name="adj1" fmla="val 32865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noFill/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사각형: 둥근 위쪽 모서리 96">
                <a:extLst>
                  <a:ext uri="{FF2B5EF4-FFF2-40B4-BE49-F238E27FC236}">
                    <a16:creationId xmlns:a16="http://schemas.microsoft.com/office/drawing/2014/main" xmlns="" id="{E2FD219D-19E0-4217-B784-BEE17BC5A285}"/>
                  </a:ext>
                </a:extLst>
              </p:cNvPr>
              <p:cNvSpPr/>
              <p:nvPr/>
            </p:nvSpPr>
            <p:spPr>
              <a:xfrm>
                <a:off x="6701757" y="4702974"/>
                <a:ext cx="2691684" cy="362165"/>
              </a:xfrm>
              <a:prstGeom prst="round2SameRect">
                <a:avLst>
                  <a:gd name="adj1" fmla="val 0"/>
                  <a:gd name="adj2" fmla="val 3024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noFill/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사각형: 둥근 모서리 97">
                <a:extLst>
                  <a:ext uri="{FF2B5EF4-FFF2-40B4-BE49-F238E27FC236}">
                    <a16:creationId xmlns:a16="http://schemas.microsoft.com/office/drawing/2014/main" xmlns="" id="{9BF81C2E-3E4C-4F4B-A2C1-F70AE7E8598B}"/>
                  </a:ext>
                </a:extLst>
              </p:cNvPr>
              <p:cNvSpPr/>
              <p:nvPr/>
            </p:nvSpPr>
            <p:spPr>
              <a:xfrm>
                <a:off x="7695004" y="479658"/>
                <a:ext cx="705190" cy="8640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사각형: 둥근 모서리 98">
                <a:extLst>
                  <a:ext uri="{FF2B5EF4-FFF2-40B4-BE49-F238E27FC236}">
                    <a16:creationId xmlns:a16="http://schemas.microsoft.com/office/drawing/2014/main" xmlns="" id="{8502DD83-D7F2-4D8D-BEEB-123DBCECD230}"/>
                  </a:ext>
                </a:extLst>
              </p:cNvPr>
              <p:cNvSpPr/>
              <p:nvPr/>
            </p:nvSpPr>
            <p:spPr>
              <a:xfrm>
                <a:off x="7741707" y="4798895"/>
                <a:ext cx="611785" cy="20527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그룹 53">
              <a:extLst>
                <a:ext uri="{FF2B5EF4-FFF2-40B4-BE49-F238E27FC236}">
                  <a16:creationId xmlns:a16="http://schemas.microsoft.com/office/drawing/2014/main" xmlns="" id="{B389A23A-CBCD-4310-9B49-756FA9F32AA9}"/>
                </a:ext>
              </a:extLst>
            </p:cNvPr>
            <p:cNvGrpSpPr/>
            <p:nvPr/>
          </p:nvGrpSpPr>
          <p:grpSpPr>
            <a:xfrm>
              <a:off x="1790498" y="2265625"/>
              <a:ext cx="2943918" cy="2665282"/>
              <a:chOff x="7711661" y="1076896"/>
              <a:chExt cx="3284130" cy="2973293"/>
            </a:xfrm>
          </p:grpSpPr>
          <p:sp>
            <p:nvSpPr>
              <p:cNvPr id="60" name="Freeform 56">
                <a:extLst>
                  <a:ext uri="{FF2B5EF4-FFF2-40B4-BE49-F238E27FC236}">
                    <a16:creationId xmlns:a16="http://schemas.microsoft.com/office/drawing/2014/main" xmlns="" id="{2999341F-700D-4BF2-A9B7-602FB975832A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638360" y="3263337"/>
                <a:ext cx="300214" cy="425935"/>
              </a:xfrm>
              <a:custGeom>
                <a:avLst/>
                <a:gdLst>
                  <a:gd name="T0" fmla="*/ 357 w 832"/>
                  <a:gd name="T1" fmla="*/ 1050 h 1179"/>
                  <a:gd name="T2" fmla="*/ 768 w 832"/>
                  <a:gd name="T3" fmla="*/ 1179 h 1179"/>
                  <a:gd name="T4" fmla="*/ 775 w 832"/>
                  <a:gd name="T5" fmla="*/ 1176 h 1179"/>
                  <a:gd name="T6" fmla="*/ 808 w 832"/>
                  <a:gd name="T7" fmla="*/ 1133 h 1179"/>
                  <a:gd name="T8" fmla="*/ 828 w 832"/>
                  <a:gd name="T9" fmla="*/ 1075 h 1179"/>
                  <a:gd name="T10" fmla="*/ 832 w 832"/>
                  <a:gd name="T11" fmla="*/ 983 h 1179"/>
                  <a:gd name="T12" fmla="*/ 812 w 832"/>
                  <a:gd name="T13" fmla="*/ 853 h 1179"/>
                  <a:gd name="T14" fmla="*/ 759 w 832"/>
                  <a:gd name="T15" fmla="*/ 676 h 1179"/>
                  <a:gd name="T16" fmla="*/ 660 w 832"/>
                  <a:gd name="T17" fmla="*/ 447 h 1179"/>
                  <a:gd name="T18" fmla="*/ 588 w 832"/>
                  <a:gd name="T19" fmla="*/ 308 h 1179"/>
                  <a:gd name="T20" fmla="*/ 526 w 832"/>
                  <a:gd name="T21" fmla="*/ 195 h 1179"/>
                  <a:gd name="T22" fmla="*/ 444 w 832"/>
                  <a:gd name="T23" fmla="*/ 61 h 1179"/>
                  <a:gd name="T24" fmla="*/ 400 w 832"/>
                  <a:gd name="T25" fmla="*/ 9 h 1179"/>
                  <a:gd name="T26" fmla="*/ 385 w 832"/>
                  <a:gd name="T27" fmla="*/ 0 h 1179"/>
                  <a:gd name="T28" fmla="*/ 383 w 832"/>
                  <a:gd name="T29" fmla="*/ 0 h 1179"/>
                  <a:gd name="T30" fmla="*/ 0 w 832"/>
                  <a:gd name="T31" fmla="*/ 615 h 1179"/>
                  <a:gd name="T32" fmla="*/ 357 w 832"/>
                  <a:gd name="T33" fmla="*/ 1050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2" h="1179">
                    <a:moveTo>
                      <a:pt x="357" y="1050"/>
                    </a:moveTo>
                    <a:lnTo>
                      <a:pt x="768" y="1179"/>
                    </a:lnTo>
                    <a:lnTo>
                      <a:pt x="775" y="1176"/>
                    </a:lnTo>
                    <a:lnTo>
                      <a:pt x="808" y="1133"/>
                    </a:lnTo>
                    <a:lnTo>
                      <a:pt x="828" y="1075"/>
                    </a:lnTo>
                    <a:lnTo>
                      <a:pt x="832" y="983"/>
                    </a:lnTo>
                    <a:lnTo>
                      <a:pt x="812" y="853"/>
                    </a:lnTo>
                    <a:lnTo>
                      <a:pt x="759" y="676"/>
                    </a:lnTo>
                    <a:lnTo>
                      <a:pt x="660" y="447"/>
                    </a:lnTo>
                    <a:lnTo>
                      <a:pt x="588" y="308"/>
                    </a:lnTo>
                    <a:lnTo>
                      <a:pt x="526" y="195"/>
                    </a:lnTo>
                    <a:lnTo>
                      <a:pt x="444" y="61"/>
                    </a:lnTo>
                    <a:lnTo>
                      <a:pt x="400" y="9"/>
                    </a:lnTo>
                    <a:lnTo>
                      <a:pt x="385" y="0"/>
                    </a:lnTo>
                    <a:lnTo>
                      <a:pt x="383" y="0"/>
                    </a:lnTo>
                    <a:lnTo>
                      <a:pt x="0" y="615"/>
                    </a:lnTo>
                    <a:lnTo>
                      <a:pt x="357" y="1050"/>
                    </a:lnTo>
                    <a:close/>
                  </a:path>
                </a:pathLst>
              </a:custGeom>
              <a:solidFill>
                <a:srgbClr val="9FAC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7">
                <a:extLst>
                  <a:ext uri="{FF2B5EF4-FFF2-40B4-BE49-F238E27FC236}">
                    <a16:creationId xmlns:a16="http://schemas.microsoft.com/office/drawing/2014/main" xmlns="" id="{790FC6AF-4DFC-4D8A-BFD0-B2D2A80562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480659" y="3285610"/>
                <a:ext cx="315387" cy="564662"/>
              </a:xfrm>
              <a:custGeom>
                <a:avLst/>
                <a:gdLst>
                  <a:gd name="T0" fmla="*/ 539 w 874"/>
                  <a:gd name="T1" fmla="*/ 0 h 1564"/>
                  <a:gd name="T2" fmla="*/ 559 w 874"/>
                  <a:gd name="T3" fmla="*/ 41 h 1564"/>
                  <a:gd name="T4" fmla="*/ 668 w 874"/>
                  <a:gd name="T5" fmla="*/ 304 h 1564"/>
                  <a:gd name="T6" fmla="*/ 753 w 874"/>
                  <a:gd name="T7" fmla="*/ 543 h 1564"/>
                  <a:gd name="T8" fmla="*/ 810 w 874"/>
                  <a:gd name="T9" fmla="*/ 744 h 1564"/>
                  <a:gd name="T10" fmla="*/ 841 w 874"/>
                  <a:gd name="T11" fmla="*/ 878 h 1564"/>
                  <a:gd name="T12" fmla="*/ 863 w 874"/>
                  <a:gd name="T13" fmla="*/ 1012 h 1564"/>
                  <a:gd name="T14" fmla="*/ 874 w 874"/>
                  <a:gd name="T15" fmla="*/ 1140 h 1564"/>
                  <a:gd name="T16" fmla="*/ 871 w 874"/>
                  <a:gd name="T17" fmla="*/ 1260 h 1564"/>
                  <a:gd name="T18" fmla="*/ 853 w 874"/>
                  <a:gd name="T19" fmla="*/ 1368 h 1564"/>
                  <a:gd name="T20" fmla="*/ 825 w 874"/>
                  <a:gd name="T21" fmla="*/ 1438 h 1564"/>
                  <a:gd name="T22" fmla="*/ 802 w 874"/>
                  <a:gd name="T23" fmla="*/ 1480 h 1564"/>
                  <a:gd name="T24" fmla="*/ 774 w 874"/>
                  <a:gd name="T25" fmla="*/ 1517 h 1564"/>
                  <a:gd name="T26" fmla="*/ 739 w 874"/>
                  <a:gd name="T27" fmla="*/ 1549 h 1564"/>
                  <a:gd name="T28" fmla="*/ 719 w 874"/>
                  <a:gd name="T29" fmla="*/ 1564 h 1564"/>
                  <a:gd name="T30" fmla="*/ 2 w 874"/>
                  <a:gd name="T31" fmla="*/ 1153 h 1564"/>
                  <a:gd name="T32" fmla="*/ 0 w 874"/>
                  <a:gd name="T33" fmla="*/ 1146 h 1564"/>
                  <a:gd name="T34" fmla="*/ 28 w 874"/>
                  <a:gd name="T35" fmla="*/ 1061 h 1564"/>
                  <a:gd name="T36" fmla="*/ 117 w 874"/>
                  <a:gd name="T37" fmla="*/ 827 h 1564"/>
                  <a:gd name="T38" fmla="*/ 248 w 874"/>
                  <a:gd name="T39" fmla="*/ 522 h 1564"/>
                  <a:gd name="T40" fmla="*/ 342 w 874"/>
                  <a:gd name="T41" fmla="*/ 323 h 1564"/>
                  <a:gd name="T42" fmla="*/ 431 w 874"/>
                  <a:gd name="T43" fmla="*/ 153 h 1564"/>
                  <a:gd name="T44" fmla="*/ 490 w 874"/>
                  <a:gd name="T45" fmla="*/ 58 h 1564"/>
                  <a:gd name="T46" fmla="*/ 524 w 874"/>
                  <a:gd name="T47" fmla="*/ 15 h 1564"/>
                  <a:gd name="T48" fmla="*/ 539 w 874"/>
                  <a:gd name="T49" fmla="*/ 0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4" h="1564">
                    <a:moveTo>
                      <a:pt x="539" y="0"/>
                    </a:moveTo>
                    <a:lnTo>
                      <a:pt x="559" y="41"/>
                    </a:lnTo>
                    <a:lnTo>
                      <a:pt x="668" y="304"/>
                    </a:lnTo>
                    <a:lnTo>
                      <a:pt x="753" y="543"/>
                    </a:lnTo>
                    <a:lnTo>
                      <a:pt x="810" y="744"/>
                    </a:lnTo>
                    <a:lnTo>
                      <a:pt x="841" y="878"/>
                    </a:lnTo>
                    <a:lnTo>
                      <a:pt x="863" y="1012"/>
                    </a:lnTo>
                    <a:lnTo>
                      <a:pt x="874" y="1140"/>
                    </a:lnTo>
                    <a:lnTo>
                      <a:pt x="871" y="1260"/>
                    </a:lnTo>
                    <a:lnTo>
                      <a:pt x="853" y="1368"/>
                    </a:lnTo>
                    <a:lnTo>
                      <a:pt x="825" y="1438"/>
                    </a:lnTo>
                    <a:lnTo>
                      <a:pt x="802" y="1480"/>
                    </a:lnTo>
                    <a:lnTo>
                      <a:pt x="774" y="1517"/>
                    </a:lnTo>
                    <a:lnTo>
                      <a:pt x="739" y="1549"/>
                    </a:lnTo>
                    <a:lnTo>
                      <a:pt x="719" y="1564"/>
                    </a:lnTo>
                    <a:lnTo>
                      <a:pt x="2" y="1153"/>
                    </a:lnTo>
                    <a:lnTo>
                      <a:pt x="0" y="1146"/>
                    </a:lnTo>
                    <a:lnTo>
                      <a:pt x="28" y="1061"/>
                    </a:lnTo>
                    <a:lnTo>
                      <a:pt x="117" y="827"/>
                    </a:lnTo>
                    <a:lnTo>
                      <a:pt x="248" y="522"/>
                    </a:lnTo>
                    <a:lnTo>
                      <a:pt x="342" y="323"/>
                    </a:lnTo>
                    <a:lnTo>
                      <a:pt x="431" y="153"/>
                    </a:lnTo>
                    <a:lnTo>
                      <a:pt x="490" y="58"/>
                    </a:lnTo>
                    <a:lnTo>
                      <a:pt x="524" y="15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31455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xmlns="" id="{B6135755-37C3-43E4-A37C-0F2F9A7771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978506" y="2308014"/>
                <a:ext cx="785758" cy="943993"/>
              </a:xfrm>
              <a:custGeom>
                <a:avLst/>
                <a:gdLst>
                  <a:gd name="T0" fmla="*/ 2177 w 2177"/>
                  <a:gd name="T1" fmla="*/ 1766 h 2612"/>
                  <a:gd name="T2" fmla="*/ 2099 w 2177"/>
                  <a:gd name="T3" fmla="*/ 2253 h 2612"/>
                  <a:gd name="T4" fmla="*/ 1510 w 2177"/>
                  <a:gd name="T5" fmla="*/ 2612 h 2612"/>
                  <a:gd name="T6" fmla="*/ 1421 w 2177"/>
                  <a:gd name="T7" fmla="*/ 2452 h 2612"/>
                  <a:gd name="T8" fmla="*/ 1000 w 2177"/>
                  <a:gd name="T9" fmla="*/ 1719 h 2612"/>
                  <a:gd name="T10" fmla="*/ 817 w 2177"/>
                  <a:gd name="T11" fmla="*/ 1419 h 2612"/>
                  <a:gd name="T12" fmla="*/ 737 w 2177"/>
                  <a:gd name="T13" fmla="*/ 1299 h 2612"/>
                  <a:gd name="T14" fmla="*/ 717 w 2177"/>
                  <a:gd name="T15" fmla="*/ 1279 h 2612"/>
                  <a:gd name="T16" fmla="*/ 686 w 2177"/>
                  <a:gd name="T17" fmla="*/ 1263 h 2612"/>
                  <a:gd name="T18" fmla="*/ 613 w 2177"/>
                  <a:gd name="T19" fmla="*/ 1243 h 2612"/>
                  <a:gd name="T20" fmla="*/ 532 w 2177"/>
                  <a:gd name="T21" fmla="*/ 1224 h 2612"/>
                  <a:gd name="T22" fmla="*/ 469 w 2177"/>
                  <a:gd name="T23" fmla="*/ 1197 h 2612"/>
                  <a:gd name="T24" fmla="*/ 429 w 2177"/>
                  <a:gd name="T25" fmla="*/ 1170 h 2612"/>
                  <a:gd name="T26" fmla="*/ 410 w 2177"/>
                  <a:gd name="T27" fmla="*/ 1152 h 2612"/>
                  <a:gd name="T28" fmla="*/ 365 w 2177"/>
                  <a:gd name="T29" fmla="*/ 1101 h 2612"/>
                  <a:gd name="T30" fmla="*/ 236 w 2177"/>
                  <a:gd name="T31" fmla="*/ 913 h 2612"/>
                  <a:gd name="T32" fmla="*/ 39 w 2177"/>
                  <a:gd name="T33" fmla="*/ 601 h 2612"/>
                  <a:gd name="T34" fmla="*/ 0 w 2177"/>
                  <a:gd name="T35" fmla="*/ 537 h 2612"/>
                  <a:gd name="T36" fmla="*/ 999 w 2177"/>
                  <a:gd name="T37" fmla="*/ 0 h 2612"/>
                  <a:gd name="T38" fmla="*/ 1056 w 2177"/>
                  <a:gd name="T39" fmla="*/ 54 h 2612"/>
                  <a:gd name="T40" fmla="*/ 1180 w 2177"/>
                  <a:gd name="T41" fmla="*/ 151 h 2612"/>
                  <a:gd name="T42" fmla="*/ 1310 w 2177"/>
                  <a:gd name="T43" fmla="*/ 227 h 2612"/>
                  <a:gd name="T44" fmla="*/ 1444 w 2177"/>
                  <a:gd name="T45" fmla="*/ 285 h 2612"/>
                  <a:gd name="T46" fmla="*/ 1510 w 2177"/>
                  <a:gd name="T47" fmla="*/ 307 h 2612"/>
                  <a:gd name="T48" fmla="*/ 1507 w 2177"/>
                  <a:gd name="T49" fmla="*/ 309 h 2612"/>
                  <a:gd name="T50" fmla="*/ 1488 w 2177"/>
                  <a:gd name="T51" fmla="*/ 338 h 2612"/>
                  <a:gd name="T52" fmla="*/ 1485 w 2177"/>
                  <a:gd name="T53" fmla="*/ 357 h 2612"/>
                  <a:gd name="T54" fmla="*/ 1471 w 2177"/>
                  <a:gd name="T55" fmla="*/ 382 h 2612"/>
                  <a:gd name="T56" fmla="*/ 1449 w 2177"/>
                  <a:gd name="T57" fmla="*/ 432 h 2612"/>
                  <a:gd name="T58" fmla="*/ 1437 w 2177"/>
                  <a:gd name="T59" fmla="*/ 482 h 2612"/>
                  <a:gd name="T60" fmla="*/ 1429 w 2177"/>
                  <a:gd name="T61" fmla="*/ 534 h 2612"/>
                  <a:gd name="T62" fmla="*/ 1432 w 2177"/>
                  <a:gd name="T63" fmla="*/ 585 h 2612"/>
                  <a:gd name="T64" fmla="*/ 1444 w 2177"/>
                  <a:gd name="T65" fmla="*/ 634 h 2612"/>
                  <a:gd name="T66" fmla="*/ 1462 w 2177"/>
                  <a:gd name="T67" fmla="*/ 680 h 2612"/>
                  <a:gd name="T68" fmla="*/ 1493 w 2177"/>
                  <a:gd name="T69" fmla="*/ 723 h 2612"/>
                  <a:gd name="T70" fmla="*/ 1510 w 2177"/>
                  <a:gd name="T71" fmla="*/ 742 h 2612"/>
                  <a:gd name="T72" fmla="*/ 2177 w 2177"/>
                  <a:gd name="T73" fmla="*/ 1766 h 2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77" h="2612">
                    <a:moveTo>
                      <a:pt x="2177" y="1766"/>
                    </a:moveTo>
                    <a:lnTo>
                      <a:pt x="2099" y="2253"/>
                    </a:lnTo>
                    <a:lnTo>
                      <a:pt x="1510" y="2612"/>
                    </a:lnTo>
                    <a:lnTo>
                      <a:pt x="1421" y="2452"/>
                    </a:lnTo>
                    <a:lnTo>
                      <a:pt x="1000" y="1719"/>
                    </a:lnTo>
                    <a:lnTo>
                      <a:pt x="817" y="1419"/>
                    </a:lnTo>
                    <a:lnTo>
                      <a:pt x="737" y="1299"/>
                    </a:lnTo>
                    <a:lnTo>
                      <a:pt x="717" y="1279"/>
                    </a:lnTo>
                    <a:lnTo>
                      <a:pt x="686" y="1263"/>
                    </a:lnTo>
                    <a:lnTo>
                      <a:pt x="613" y="1243"/>
                    </a:lnTo>
                    <a:lnTo>
                      <a:pt x="532" y="1224"/>
                    </a:lnTo>
                    <a:lnTo>
                      <a:pt x="469" y="1197"/>
                    </a:lnTo>
                    <a:lnTo>
                      <a:pt x="429" y="1170"/>
                    </a:lnTo>
                    <a:lnTo>
                      <a:pt x="410" y="1152"/>
                    </a:lnTo>
                    <a:lnTo>
                      <a:pt x="365" y="1101"/>
                    </a:lnTo>
                    <a:lnTo>
                      <a:pt x="236" y="913"/>
                    </a:lnTo>
                    <a:lnTo>
                      <a:pt x="39" y="601"/>
                    </a:lnTo>
                    <a:lnTo>
                      <a:pt x="0" y="537"/>
                    </a:lnTo>
                    <a:lnTo>
                      <a:pt x="999" y="0"/>
                    </a:lnTo>
                    <a:lnTo>
                      <a:pt x="1056" y="54"/>
                    </a:lnTo>
                    <a:lnTo>
                      <a:pt x="1180" y="151"/>
                    </a:lnTo>
                    <a:lnTo>
                      <a:pt x="1310" y="227"/>
                    </a:lnTo>
                    <a:lnTo>
                      <a:pt x="1444" y="285"/>
                    </a:lnTo>
                    <a:lnTo>
                      <a:pt x="1510" y="307"/>
                    </a:lnTo>
                    <a:lnTo>
                      <a:pt x="1507" y="309"/>
                    </a:lnTo>
                    <a:lnTo>
                      <a:pt x="1488" y="338"/>
                    </a:lnTo>
                    <a:lnTo>
                      <a:pt x="1485" y="357"/>
                    </a:lnTo>
                    <a:lnTo>
                      <a:pt x="1471" y="382"/>
                    </a:lnTo>
                    <a:lnTo>
                      <a:pt x="1449" y="432"/>
                    </a:lnTo>
                    <a:lnTo>
                      <a:pt x="1437" y="482"/>
                    </a:lnTo>
                    <a:lnTo>
                      <a:pt x="1429" y="534"/>
                    </a:lnTo>
                    <a:lnTo>
                      <a:pt x="1432" y="585"/>
                    </a:lnTo>
                    <a:lnTo>
                      <a:pt x="1444" y="634"/>
                    </a:lnTo>
                    <a:lnTo>
                      <a:pt x="1462" y="680"/>
                    </a:lnTo>
                    <a:lnTo>
                      <a:pt x="1493" y="723"/>
                    </a:lnTo>
                    <a:lnTo>
                      <a:pt x="1510" y="742"/>
                    </a:lnTo>
                    <a:lnTo>
                      <a:pt x="2177" y="1766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xmlns="" id="{AB6D7A28-EA54-45A0-B659-D2CCCB985D97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9406451" y="1300420"/>
                <a:ext cx="1326576" cy="1206274"/>
              </a:xfrm>
              <a:custGeom>
                <a:avLst/>
                <a:gdLst>
                  <a:gd name="T0" fmla="*/ 3490 w 3672"/>
                  <a:gd name="T1" fmla="*/ 1639 h 3339"/>
                  <a:gd name="T2" fmla="*/ 3602 w 3672"/>
                  <a:gd name="T3" fmla="*/ 2164 h 3339"/>
                  <a:gd name="T4" fmla="*/ 3666 w 3672"/>
                  <a:gd name="T5" fmla="*/ 2676 h 3339"/>
                  <a:gd name="T6" fmla="*/ 3661 w 3672"/>
                  <a:gd name="T7" fmla="*/ 3020 h 3339"/>
                  <a:gd name="T8" fmla="*/ 3628 w 3672"/>
                  <a:gd name="T9" fmla="*/ 3143 h 3339"/>
                  <a:gd name="T10" fmla="*/ 3585 w 3672"/>
                  <a:gd name="T11" fmla="*/ 3186 h 3339"/>
                  <a:gd name="T12" fmla="*/ 2711 w 3672"/>
                  <a:gd name="T13" fmla="*/ 3098 h 3339"/>
                  <a:gd name="T14" fmla="*/ 2088 w 3672"/>
                  <a:gd name="T15" fmla="*/ 3082 h 3339"/>
                  <a:gd name="T16" fmla="*/ 1705 w 3672"/>
                  <a:gd name="T17" fmla="*/ 3124 h 3339"/>
                  <a:gd name="T18" fmla="*/ 1390 w 3672"/>
                  <a:gd name="T19" fmla="*/ 3195 h 3339"/>
                  <a:gd name="T20" fmla="*/ 1060 w 3672"/>
                  <a:gd name="T21" fmla="*/ 3304 h 3339"/>
                  <a:gd name="T22" fmla="*/ 926 w 3672"/>
                  <a:gd name="T23" fmla="*/ 3333 h 3339"/>
                  <a:gd name="T24" fmla="*/ 719 w 3672"/>
                  <a:gd name="T25" fmla="*/ 3245 h 3339"/>
                  <a:gd name="T26" fmla="*/ 505 w 3672"/>
                  <a:gd name="T27" fmla="*/ 3077 h 3339"/>
                  <a:gd name="T28" fmla="*/ 308 w 3672"/>
                  <a:gd name="T29" fmla="*/ 2839 h 3339"/>
                  <a:gd name="T30" fmla="*/ 180 w 3672"/>
                  <a:gd name="T31" fmla="*/ 2623 h 3339"/>
                  <a:gd name="T32" fmla="*/ 84 w 3672"/>
                  <a:gd name="T33" fmla="*/ 2392 h 3339"/>
                  <a:gd name="T34" fmla="*/ 12 w 3672"/>
                  <a:gd name="T35" fmla="*/ 2101 h 3339"/>
                  <a:gd name="T36" fmla="*/ 3 w 3672"/>
                  <a:gd name="T37" fmla="*/ 1843 h 3339"/>
                  <a:gd name="T38" fmla="*/ 56 w 3672"/>
                  <a:gd name="T39" fmla="*/ 1637 h 3339"/>
                  <a:gd name="T40" fmla="*/ 209 w 3672"/>
                  <a:gd name="T41" fmla="*/ 1523 h 3339"/>
                  <a:gd name="T42" fmla="*/ 651 w 3672"/>
                  <a:gd name="T43" fmla="*/ 1248 h 3339"/>
                  <a:gd name="T44" fmla="*/ 975 w 3672"/>
                  <a:gd name="T45" fmla="*/ 983 h 3339"/>
                  <a:gd name="T46" fmla="*/ 1152 w 3672"/>
                  <a:gd name="T47" fmla="*/ 804 h 3339"/>
                  <a:gd name="T48" fmla="*/ 1332 w 3672"/>
                  <a:gd name="T49" fmla="*/ 581 h 3339"/>
                  <a:gd name="T50" fmla="*/ 1690 w 3672"/>
                  <a:gd name="T51" fmla="*/ 9 h 3339"/>
                  <a:gd name="T52" fmla="*/ 1778 w 3672"/>
                  <a:gd name="T53" fmla="*/ 0 h 3339"/>
                  <a:gd name="T54" fmla="*/ 1958 w 3672"/>
                  <a:gd name="T55" fmla="*/ 48 h 3339"/>
                  <a:gd name="T56" fmla="*/ 2187 w 3672"/>
                  <a:gd name="T57" fmla="*/ 152 h 3339"/>
                  <a:gd name="T58" fmla="*/ 2642 w 3672"/>
                  <a:gd name="T59" fmla="*/ 427 h 3339"/>
                  <a:gd name="T60" fmla="*/ 2953 w 3672"/>
                  <a:gd name="T61" fmla="*/ 669 h 3339"/>
                  <a:gd name="T62" fmla="*/ 3159 w 3672"/>
                  <a:gd name="T63" fmla="*/ 869 h 3339"/>
                  <a:gd name="T64" fmla="*/ 3306 w 3672"/>
                  <a:gd name="T65" fmla="*/ 1065 h 3339"/>
                  <a:gd name="T66" fmla="*/ 3352 w 3672"/>
                  <a:gd name="T67" fmla="*/ 1190 h 3339"/>
                  <a:gd name="T68" fmla="*/ 3457 w 3672"/>
                  <a:gd name="T69" fmla="*/ 1520 h 3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2" h="3339">
                    <a:moveTo>
                      <a:pt x="3457" y="1520"/>
                    </a:moveTo>
                    <a:lnTo>
                      <a:pt x="3490" y="1639"/>
                    </a:lnTo>
                    <a:lnTo>
                      <a:pt x="3551" y="1895"/>
                    </a:lnTo>
                    <a:lnTo>
                      <a:pt x="3602" y="2164"/>
                    </a:lnTo>
                    <a:lnTo>
                      <a:pt x="3643" y="2430"/>
                    </a:lnTo>
                    <a:lnTo>
                      <a:pt x="3666" y="2676"/>
                    </a:lnTo>
                    <a:lnTo>
                      <a:pt x="3672" y="2891"/>
                    </a:lnTo>
                    <a:lnTo>
                      <a:pt x="3661" y="3020"/>
                    </a:lnTo>
                    <a:lnTo>
                      <a:pt x="3649" y="3089"/>
                    </a:lnTo>
                    <a:lnTo>
                      <a:pt x="3628" y="3143"/>
                    </a:lnTo>
                    <a:lnTo>
                      <a:pt x="3601" y="3176"/>
                    </a:lnTo>
                    <a:lnTo>
                      <a:pt x="3585" y="3186"/>
                    </a:lnTo>
                    <a:lnTo>
                      <a:pt x="3212" y="3146"/>
                    </a:lnTo>
                    <a:lnTo>
                      <a:pt x="2711" y="3098"/>
                    </a:lnTo>
                    <a:lnTo>
                      <a:pt x="2396" y="3081"/>
                    </a:lnTo>
                    <a:lnTo>
                      <a:pt x="2088" y="3082"/>
                    </a:lnTo>
                    <a:lnTo>
                      <a:pt x="1859" y="3102"/>
                    </a:lnTo>
                    <a:lnTo>
                      <a:pt x="1705" y="3124"/>
                    </a:lnTo>
                    <a:lnTo>
                      <a:pt x="1549" y="3154"/>
                    </a:lnTo>
                    <a:lnTo>
                      <a:pt x="1390" y="3195"/>
                    </a:lnTo>
                    <a:lnTo>
                      <a:pt x="1227" y="3244"/>
                    </a:lnTo>
                    <a:lnTo>
                      <a:pt x="1060" y="3304"/>
                    </a:lnTo>
                    <a:lnTo>
                      <a:pt x="975" y="3339"/>
                    </a:lnTo>
                    <a:lnTo>
                      <a:pt x="926" y="3333"/>
                    </a:lnTo>
                    <a:lnTo>
                      <a:pt x="824" y="3300"/>
                    </a:lnTo>
                    <a:lnTo>
                      <a:pt x="719" y="3245"/>
                    </a:lnTo>
                    <a:lnTo>
                      <a:pt x="612" y="3170"/>
                    </a:lnTo>
                    <a:lnTo>
                      <a:pt x="505" y="3077"/>
                    </a:lnTo>
                    <a:lnTo>
                      <a:pt x="403" y="2966"/>
                    </a:lnTo>
                    <a:lnTo>
                      <a:pt x="308" y="2839"/>
                    </a:lnTo>
                    <a:lnTo>
                      <a:pt x="220" y="2698"/>
                    </a:lnTo>
                    <a:lnTo>
                      <a:pt x="180" y="2623"/>
                    </a:lnTo>
                    <a:lnTo>
                      <a:pt x="144" y="2545"/>
                    </a:lnTo>
                    <a:lnTo>
                      <a:pt x="84" y="2392"/>
                    </a:lnTo>
                    <a:lnTo>
                      <a:pt x="40" y="2244"/>
                    </a:lnTo>
                    <a:lnTo>
                      <a:pt x="12" y="2101"/>
                    </a:lnTo>
                    <a:lnTo>
                      <a:pt x="0" y="1967"/>
                    </a:lnTo>
                    <a:lnTo>
                      <a:pt x="3" y="1843"/>
                    </a:lnTo>
                    <a:lnTo>
                      <a:pt x="22" y="1732"/>
                    </a:lnTo>
                    <a:lnTo>
                      <a:pt x="56" y="1637"/>
                    </a:lnTo>
                    <a:lnTo>
                      <a:pt x="78" y="1597"/>
                    </a:lnTo>
                    <a:lnTo>
                      <a:pt x="209" y="1523"/>
                    </a:lnTo>
                    <a:lnTo>
                      <a:pt x="439" y="1388"/>
                    </a:lnTo>
                    <a:lnTo>
                      <a:pt x="651" y="1248"/>
                    </a:lnTo>
                    <a:lnTo>
                      <a:pt x="861" y="1084"/>
                    </a:lnTo>
                    <a:lnTo>
                      <a:pt x="975" y="983"/>
                    </a:lnTo>
                    <a:lnTo>
                      <a:pt x="1040" y="921"/>
                    </a:lnTo>
                    <a:lnTo>
                      <a:pt x="1152" y="804"/>
                    </a:lnTo>
                    <a:lnTo>
                      <a:pt x="1248" y="692"/>
                    </a:lnTo>
                    <a:lnTo>
                      <a:pt x="1332" y="581"/>
                    </a:lnTo>
                    <a:lnTo>
                      <a:pt x="1518" y="294"/>
                    </a:lnTo>
                    <a:lnTo>
                      <a:pt x="1690" y="9"/>
                    </a:lnTo>
                    <a:lnTo>
                      <a:pt x="1715" y="2"/>
                    </a:lnTo>
                    <a:lnTo>
                      <a:pt x="1778" y="0"/>
                    </a:lnTo>
                    <a:lnTo>
                      <a:pt x="1860" y="16"/>
                    </a:lnTo>
                    <a:lnTo>
                      <a:pt x="1958" y="48"/>
                    </a:lnTo>
                    <a:lnTo>
                      <a:pt x="2068" y="94"/>
                    </a:lnTo>
                    <a:lnTo>
                      <a:pt x="2187" y="152"/>
                    </a:lnTo>
                    <a:lnTo>
                      <a:pt x="2379" y="257"/>
                    </a:lnTo>
                    <a:lnTo>
                      <a:pt x="2642" y="427"/>
                    </a:lnTo>
                    <a:lnTo>
                      <a:pt x="2834" y="569"/>
                    </a:lnTo>
                    <a:lnTo>
                      <a:pt x="2953" y="669"/>
                    </a:lnTo>
                    <a:lnTo>
                      <a:pt x="3063" y="770"/>
                    </a:lnTo>
                    <a:lnTo>
                      <a:pt x="3159" y="869"/>
                    </a:lnTo>
                    <a:lnTo>
                      <a:pt x="3241" y="969"/>
                    </a:lnTo>
                    <a:lnTo>
                      <a:pt x="3306" y="1065"/>
                    </a:lnTo>
                    <a:lnTo>
                      <a:pt x="3329" y="1111"/>
                    </a:lnTo>
                    <a:lnTo>
                      <a:pt x="3352" y="1190"/>
                    </a:lnTo>
                    <a:lnTo>
                      <a:pt x="3418" y="1392"/>
                    </a:lnTo>
                    <a:lnTo>
                      <a:pt x="3457" y="1520"/>
                    </a:lnTo>
                    <a:close/>
                  </a:path>
                </a:pathLst>
              </a:custGeom>
              <a:solidFill>
                <a:srgbClr val="E0E2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xmlns="" id="{B01D5F28-7962-4AA4-97DC-3CC9839CF75F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852005" y="1735744"/>
                <a:ext cx="838864" cy="876797"/>
              </a:xfrm>
              <a:custGeom>
                <a:avLst/>
                <a:gdLst>
                  <a:gd name="T0" fmla="*/ 2321 w 2321"/>
                  <a:gd name="T1" fmla="*/ 1767 h 2428"/>
                  <a:gd name="T2" fmla="*/ 2039 w 2321"/>
                  <a:gd name="T3" fmla="*/ 1895 h 2428"/>
                  <a:gd name="T4" fmla="*/ 1758 w 2321"/>
                  <a:gd name="T5" fmla="*/ 2023 h 2428"/>
                  <a:gd name="T6" fmla="*/ 1041 w 2321"/>
                  <a:gd name="T7" fmla="*/ 2408 h 2428"/>
                  <a:gd name="T8" fmla="*/ 1019 w 2321"/>
                  <a:gd name="T9" fmla="*/ 2417 h 2428"/>
                  <a:gd name="T10" fmla="*/ 972 w 2321"/>
                  <a:gd name="T11" fmla="*/ 2427 h 2428"/>
                  <a:gd name="T12" fmla="*/ 923 w 2321"/>
                  <a:gd name="T13" fmla="*/ 2428 h 2428"/>
                  <a:gd name="T14" fmla="*/ 871 w 2321"/>
                  <a:gd name="T15" fmla="*/ 2422 h 2428"/>
                  <a:gd name="T16" fmla="*/ 789 w 2321"/>
                  <a:gd name="T17" fmla="*/ 2398 h 2428"/>
                  <a:gd name="T18" fmla="*/ 674 w 2321"/>
                  <a:gd name="T19" fmla="*/ 2337 h 2428"/>
                  <a:gd name="T20" fmla="*/ 556 w 2321"/>
                  <a:gd name="T21" fmla="*/ 2249 h 2428"/>
                  <a:gd name="T22" fmla="*/ 439 w 2321"/>
                  <a:gd name="T23" fmla="*/ 2133 h 2428"/>
                  <a:gd name="T24" fmla="*/ 325 w 2321"/>
                  <a:gd name="T25" fmla="*/ 1993 h 2428"/>
                  <a:gd name="T26" fmla="*/ 220 w 2321"/>
                  <a:gd name="T27" fmla="*/ 1832 h 2428"/>
                  <a:gd name="T28" fmla="*/ 170 w 2321"/>
                  <a:gd name="T29" fmla="*/ 1742 h 2428"/>
                  <a:gd name="T30" fmla="*/ 130 w 2321"/>
                  <a:gd name="T31" fmla="*/ 1650 h 2428"/>
                  <a:gd name="T32" fmla="*/ 65 w 2321"/>
                  <a:gd name="T33" fmla="*/ 1473 h 2428"/>
                  <a:gd name="T34" fmla="*/ 22 w 2321"/>
                  <a:gd name="T35" fmla="*/ 1301 h 2428"/>
                  <a:gd name="T36" fmla="*/ 0 w 2321"/>
                  <a:gd name="T37" fmla="*/ 1143 h 2428"/>
                  <a:gd name="T38" fmla="*/ 0 w 2321"/>
                  <a:gd name="T39" fmla="*/ 999 h 2428"/>
                  <a:gd name="T40" fmla="*/ 22 w 2321"/>
                  <a:gd name="T41" fmla="*/ 873 h 2428"/>
                  <a:gd name="T42" fmla="*/ 52 w 2321"/>
                  <a:gd name="T43" fmla="*/ 794 h 2428"/>
                  <a:gd name="T44" fmla="*/ 79 w 2321"/>
                  <a:gd name="T45" fmla="*/ 748 h 2428"/>
                  <a:gd name="T46" fmla="*/ 112 w 2321"/>
                  <a:gd name="T47" fmla="*/ 711 h 2428"/>
                  <a:gd name="T48" fmla="*/ 150 w 2321"/>
                  <a:gd name="T49" fmla="*/ 679 h 2428"/>
                  <a:gd name="T50" fmla="*/ 170 w 2321"/>
                  <a:gd name="T51" fmla="*/ 666 h 2428"/>
                  <a:gd name="T52" fmla="*/ 1271 w 2321"/>
                  <a:gd name="T53" fmla="*/ 103 h 2428"/>
                  <a:gd name="T54" fmla="*/ 1310 w 2321"/>
                  <a:gd name="T55" fmla="*/ 82 h 2428"/>
                  <a:gd name="T56" fmla="*/ 1387 w 2321"/>
                  <a:gd name="T57" fmla="*/ 35 h 2428"/>
                  <a:gd name="T58" fmla="*/ 1425 w 2321"/>
                  <a:gd name="T59" fmla="*/ 0 h 2428"/>
                  <a:gd name="T60" fmla="*/ 1402 w 2321"/>
                  <a:gd name="T61" fmla="*/ 39 h 2428"/>
                  <a:gd name="T62" fmla="*/ 1371 w 2321"/>
                  <a:gd name="T63" fmla="*/ 134 h 2428"/>
                  <a:gd name="T64" fmla="*/ 1355 w 2321"/>
                  <a:gd name="T65" fmla="*/ 245 h 2428"/>
                  <a:gd name="T66" fmla="*/ 1355 w 2321"/>
                  <a:gd name="T67" fmla="*/ 369 h 2428"/>
                  <a:gd name="T68" fmla="*/ 1369 w 2321"/>
                  <a:gd name="T69" fmla="*/ 503 h 2428"/>
                  <a:gd name="T70" fmla="*/ 1398 w 2321"/>
                  <a:gd name="T71" fmla="*/ 646 h 2428"/>
                  <a:gd name="T72" fmla="*/ 1440 w 2321"/>
                  <a:gd name="T73" fmla="*/ 796 h 2428"/>
                  <a:gd name="T74" fmla="*/ 1495 w 2321"/>
                  <a:gd name="T75" fmla="*/ 947 h 2428"/>
                  <a:gd name="T76" fmla="*/ 1528 w 2321"/>
                  <a:gd name="T77" fmla="*/ 1025 h 2428"/>
                  <a:gd name="T78" fmla="*/ 1566 w 2321"/>
                  <a:gd name="T79" fmla="*/ 1105 h 2428"/>
                  <a:gd name="T80" fmla="*/ 1654 w 2321"/>
                  <a:gd name="T81" fmla="*/ 1254 h 2428"/>
                  <a:gd name="T82" fmla="*/ 1751 w 2321"/>
                  <a:gd name="T83" fmla="*/ 1385 h 2428"/>
                  <a:gd name="T84" fmla="*/ 1852 w 2321"/>
                  <a:gd name="T85" fmla="*/ 1500 h 2428"/>
                  <a:gd name="T86" fmla="*/ 1958 w 2321"/>
                  <a:gd name="T87" fmla="*/ 1595 h 2428"/>
                  <a:gd name="T88" fmla="*/ 2065 w 2321"/>
                  <a:gd name="T89" fmla="*/ 1672 h 2428"/>
                  <a:gd name="T90" fmla="*/ 2170 w 2321"/>
                  <a:gd name="T91" fmla="*/ 1728 h 2428"/>
                  <a:gd name="T92" fmla="*/ 2272 w 2321"/>
                  <a:gd name="T93" fmla="*/ 1761 h 2428"/>
                  <a:gd name="T94" fmla="*/ 2321 w 2321"/>
                  <a:gd name="T95" fmla="*/ 1767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1" h="2428">
                    <a:moveTo>
                      <a:pt x="2321" y="1767"/>
                    </a:moveTo>
                    <a:lnTo>
                      <a:pt x="2039" y="1895"/>
                    </a:lnTo>
                    <a:lnTo>
                      <a:pt x="1758" y="2023"/>
                    </a:lnTo>
                    <a:lnTo>
                      <a:pt x="1041" y="2408"/>
                    </a:lnTo>
                    <a:lnTo>
                      <a:pt x="1019" y="2417"/>
                    </a:lnTo>
                    <a:lnTo>
                      <a:pt x="972" y="2427"/>
                    </a:lnTo>
                    <a:lnTo>
                      <a:pt x="923" y="2428"/>
                    </a:lnTo>
                    <a:lnTo>
                      <a:pt x="871" y="2422"/>
                    </a:lnTo>
                    <a:lnTo>
                      <a:pt x="789" y="2398"/>
                    </a:lnTo>
                    <a:lnTo>
                      <a:pt x="674" y="2337"/>
                    </a:lnTo>
                    <a:lnTo>
                      <a:pt x="556" y="2249"/>
                    </a:lnTo>
                    <a:lnTo>
                      <a:pt x="439" y="2133"/>
                    </a:lnTo>
                    <a:lnTo>
                      <a:pt x="325" y="1993"/>
                    </a:lnTo>
                    <a:lnTo>
                      <a:pt x="220" y="1832"/>
                    </a:lnTo>
                    <a:lnTo>
                      <a:pt x="170" y="1742"/>
                    </a:lnTo>
                    <a:lnTo>
                      <a:pt x="130" y="1650"/>
                    </a:lnTo>
                    <a:lnTo>
                      <a:pt x="65" y="1473"/>
                    </a:lnTo>
                    <a:lnTo>
                      <a:pt x="22" y="1301"/>
                    </a:lnTo>
                    <a:lnTo>
                      <a:pt x="0" y="1143"/>
                    </a:lnTo>
                    <a:lnTo>
                      <a:pt x="0" y="999"/>
                    </a:lnTo>
                    <a:lnTo>
                      <a:pt x="22" y="873"/>
                    </a:lnTo>
                    <a:lnTo>
                      <a:pt x="52" y="794"/>
                    </a:lnTo>
                    <a:lnTo>
                      <a:pt x="79" y="748"/>
                    </a:lnTo>
                    <a:lnTo>
                      <a:pt x="112" y="711"/>
                    </a:lnTo>
                    <a:lnTo>
                      <a:pt x="150" y="679"/>
                    </a:lnTo>
                    <a:lnTo>
                      <a:pt x="170" y="666"/>
                    </a:lnTo>
                    <a:lnTo>
                      <a:pt x="1271" y="103"/>
                    </a:lnTo>
                    <a:lnTo>
                      <a:pt x="1310" y="82"/>
                    </a:lnTo>
                    <a:lnTo>
                      <a:pt x="1387" y="35"/>
                    </a:lnTo>
                    <a:lnTo>
                      <a:pt x="1425" y="0"/>
                    </a:lnTo>
                    <a:lnTo>
                      <a:pt x="1402" y="39"/>
                    </a:lnTo>
                    <a:lnTo>
                      <a:pt x="1371" y="134"/>
                    </a:lnTo>
                    <a:lnTo>
                      <a:pt x="1355" y="245"/>
                    </a:lnTo>
                    <a:lnTo>
                      <a:pt x="1355" y="369"/>
                    </a:lnTo>
                    <a:lnTo>
                      <a:pt x="1369" y="503"/>
                    </a:lnTo>
                    <a:lnTo>
                      <a:pt x="1398" y="646"/>
                    </a:lnTo>
                    <a:lnTo>
                      <a:pt x="1440" y="796"/>
                    </a:lnTo>
                    <a:lnTo>
                      <a:pt x="1495" y="947"/>
                    </a:lnTo>
                    <a:lnTo>
                      <a:pt x="1528" y="1025"/>
                    </a:lnTo>
                    <a:lnTo>
                      <a:pt x="1566" y="1105"/>
                    </a:lnTo>
                    <a:lnTo>
                      <a:pt x="1654" y="1254"/>
                    </a:lnTo>
                    <a:lnTo>
                      <a:pt x="1751" y="1385"/>
                    </a:lnTo>
                    <a:lnTo>
                      <a:pt x="1852" y="1500"/>
                    </a:lnTo>
                    <a:lnTo>
                      <a:pt x="1958" y="1595"/>
                    </a:lnTo>
                    <a:lnTo>
                      <a:pt x="2065" y="1672"/>
                    </a:lnTo>
                    <a:lnTo>
                      <a:pt x="2170" y="1728"/>
                    </a:lnTo>
                    <a:lnTo>
                      <a:pt x="2272" y="1761"/>
                    </a:lnTo>
                    <a:lnTo>
                      <a:pt x="2321" y="1767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xmlns="" id="{309DD203-20E4-4E2F-AADE-E0209ECDCAEE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9967443" y="1117480"/>
                <a:ext cx="979758" cy="1428453"/>
              </a:xfrm>
              <a:custGeom>
                <a:avLst/>
                <a:gdLst>
                  <a:gd name="T0" fmla="*/ 2262 w 2714"/>
                  <a:gd name="T1" fmla="*/ 3921 h 3954"/>
                  <a:gd name="T2" fmla="*/ 2040 w 2714"/>
                  <a:gd name="T3" fmla="*/ 3954 h 3954"/>
                  <a:gd name="T4" fmla="*/ 1800 w 2714"/>
                  <a:gd name="T5" fmla="*/ 3908 h 3954"/>
                  <a:gd name="T6" fmla="*/ 1547 w 2714"/>
                  <a:gd name="T7" fmla="*/ 3791 h 3954"/>
                  <a:gd name="T8" fmla="*/ 1287 w 2714"/>
                  <a:gd name="T9" fmla="*/ 3606 h 3954"/>
                  <a:gd name="T10" fmla="*/ 1031 w 2714"/>
                  <a:gd name="T11" fmla="*/ 3363 h 3954"/>
                  <a:gd name="T12" fmla="*/ 783 w 2714"/>
                  <a:gd name="T13" fmla="*/ 3068 h 3954"/>
                  <a:gd name="T14" fmla="*/ 552 w 2714"/>
                  <a:gd name="T15" fmla="*/ 2723 h 3954"/>
                  <a:gd name="T16" fmla="*/ 393 w 2714"/>
                  <a:gd name="T17" fmla="*/ 2438 h 3954"/>
                  <a:gd name="T18" fmla="*/ 255 w 2714"/>
                  <a:gd name="T19" fmla="*/ 2143 h 3954"/>
                  <a:gd name="T20" fmla="*/ 120 w 2714"/>
                  <a:gd name="T21" fmla="*/ 1753 h 3954"/>
                  <a:gd name="T22" fmla="*/ 35 w 2714"/>
                  <a:gd name="T23" fmla="*/ 1380 h 3954"/>
                  <a:gd name="T24" fmla="*/ 0 w 2714"/>
                  <a:gd name="T25" fmla="*/ 1032 h 3954"/>
                  <a:gd name="T26" fmla="*/ 15 w 2714"/>
                  <a:gd name="T27" fmla="*/ 716 h 3954"/>
                  <a:gd name="T28" fmla="*/ 78 w 2714"/>
                  <a:gd name="T29" fmla="*/ 447 h 3954"/>
                  <a:gd name="T30" fmla="*/ 189 w 2714"/>
                  <a:gd name="T31" fmla="*/ 232 h 3954"/>
                  <a:gd name="T32" fmla="*/ 346 w 2714"/>
                  <a:gd name="T33" fmla="*/ 82 h 3954"/>
                  <a:gd name="T34" fmla="*/ 444 w 2714"/>
                  <a:gd name="T35" fmla="*/ 33 h 3954"/>
                  <a:gd name="T36" fmla="*/ 664 w 2714"/>
                  <a:gd name="T37" fmla="*/ 0 h 3954"/>
                  <a:gd name="T38" fmla="*/ 906 w 2714"/>
                  <a:gd name="T39" fmla="*/ 46 h 3954"/>
                  <a:gd name="T40" fmla="*/ 1159 w 2714"/>
                  <a:gd name="T41" fmla="*/ 163 h 3954"/>
                  <a:gd name="T42" fmla="*/ 1417 w 2714"/>
                  <a:gd name="T43" fmla="*/ 347 h 3954"/>
                  <a:gd name="T44" fmla="*/ 1675 w 2714"/>
                  <a:gd name="T45" fmla="*/ 591 h 3954"/>
                  <a:gd name="T46" fmla="*/ 1922 w 2714"/>
                  <a:gd name="T47" fmla="*/ 888 h 3954"/>
                  <a:gd name="T48" fmla="*/ 2154 w 2714"/>
                  <a:gd name="T49" fmla="*/ 1230 h 3954"/>
                  <a:gd name="T50" fmla="*/ 2313 w 2714"/>
                  <a:gd name="T51" fmla="*/ 1516 h 3954"/>
                  <a:gd name="T52" fmla="*/ 2449 w 2714"/>
                  <a:gd name="T53" fmla="*/ 1818 h 3954"/>
                  <a:gd name="T54" fmla="*/ 2589 w 2714"/>
                  <a:gd name="T55" fmla="*/ 2213 h 3954"/>
                  <a:gd name="T56" fmla="*/ 2677 w 2714"/>
                  <a:gd name="T57" fmla="*/ 2591 h 3954"/>
                  <a:gd name="T58" fmla="*/ 2714 w 2714"/>
                  <a:gd name="T59" fmla="*/ 2942 h 3954"/>
                  <a:gd name="T60" fmla="*/ 2701 w 2714"/>
                  <a:gd name="T61" fmla="*/ 3256 h 3954"/>
                  <a:gd name="T62" fmla="*/ 2639 w 2714"/>
                  <a:gd name="T63" fmla="*/ 3523 h 3954"/>
                  <a:gd name="T64" fmla="*/ 2526 w 2714"/>
                  <a:gd name="T65" fmla="*/ 3732 h 3954"/>
                  <a:gd name="T66" fmla="*/ 2361 w 2714"/>
                  <a:gd name="T67" fmla="*/ 3874 h 3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4" h="3954">
                    <a:moveTo>
                      <a:pt x="2313" y="3898"/>
                    </a:moveTo>
                    <a:lnTo>
                      <a:pt x="2262" y="3921"/>
                    </a:lnTo>
                    <a:lnTo>
                      <a:pt x="2154" y="3946"/>
                    </a:lnTo>
                    <a:lnTo>
                      <a:pt x="2040" y="3954"/>
                    </a:lnTo>
                    <a:lnTo>
                      <a:pt x="1922" y="3941"/>
                    </a:lnTo>
                    <a:lnTo>
                      <a:pt x="1800" y="3908"/>
                    </a:lnTo>
                    <a:lnTo>
                      <a:pt x="1675" y="3859"/>
                    </a:lnTo>
                    <a:lnTo>
                      <a:pt x="1547" y="3791"/>
                    </a:lnTo>
                    <a:lnTo>
                      <a:pt x="1417" y="3706"/>
                    </a:lnTo>
                    <a:lnTo>
                      <a:pt x="1287" y="3606"/>
                    </a:lnTo>
                    <a:lnTo>
                      <a:pt x="1159" y="3493"/>
                    </a:lnTo>
                    <a:lnTo>
                      <a:pt x="1031" y="3363"/>
                    </a:lnTo>
                    <a:lnTo>
                      <a:pt x="906" y="3222"/>
                    </a:lnTo>
                    <a:lnTo>
                      <a:pt x="783" y="3068"/>
                    </a:lnTo>
                    <a:lnTo>
                      <a:pt x="664" y="2900"/>
                    </a:lnTo>
                    <a:lnTo>
                      <a:pt x="552" y="2723"/>
                    </a:lnTo>
                    <a:lnTo>
                      <a:pt x="444" y="2536"/>
                    </a:lnTo>
                    <a:lnTo>
                      <a:pt x="393" y="2438"/>
                    </a:lnTo>
                    <a:lnTo>
                      <a:pt x="343" y="2340"/>
                    </a:lnTo>
                    <a:lnTo>
                      <a:pt x="255" y="2143"/>
                    </a:lnTo>
                    <a:lnTo>
                      <a:pt x="182" y="1947"/>
                    </a:lnTo>
                    <a:lnTo>
                      <a:pt x="120" y="1753"/>
                    </a:lnTo>
                    <a:lnTo>
                      <a:pt x="71" y="1565"/>
                    </a:lnTo>
                    <a:lnTo>
                      <a:pt x="35" y="1380"/>
                    </a:lnTo>
                    <a:lnTo>
                      <a:pt x="10" y="1202"/>
                    </a:lnTo>
                    <a:lnTo>
                      <a:pt x="0" y="1032"/>
                    </a:lnTo>
                    <a:lnTo>
                      <a:pt x="0" y="869"/>
                    </a:lnTo>
                    <a:lnTo>
                      <a:pt x="15" y="716"/>
                    </a:lnTo>
                    <a:lnTo>
                      <a:pt x="39" y="576"/>
                    </a:lnTo>
                    <a:lnTo>
                      <a:pt x="78" y="447"/>
                    </a:lnTo>
                    <a:lnTo>
                      <a:pt x="127" y="333"/>
                    </a:lnTo>
                    <a:lnTo>
                      <a:pt x="189" y="232"/>
                    </a:lnTo>
                    <a:lnTo>
                      <a:pt x="261" y="148"/>
                    </a:lnTo>
                    <a:lnTo>
                      <a:pt x="346" y="82"/>
                    </a:lnTo>
                    <a:lnTo>
                      <a:pt x="393" y="56"/>
                    </a:lnTo>
                    <a:lnTo>
                      <a:pt x="444" y="33"/>
                    </a:lnTo>
                    <a:lnTo>
                      <a:pt x="552" y="7"/>
                    </a:lnTo>
                    <a:lnTo>
                      <a:pt x="664" y="0"/>
                    </a:lnTo>
                    <a:lnTo>
                      <a:pt x="783" y="14"/>
                    </a:lnTo>
                    <a:lnTo>
                      <a:pt x="906" y="46"/>
                    </a:lnTo>
                    <a:lnTo>
                      <a:pt x="1031" y="96"/>
                    </a:lnTo>
                    <a:lnTo>
                      <a:pt x="1159" y="163"/>
                    </a:lnTo>
                    <a:lnTo>
                      <a:pt x="1287" y="248"/>
                    </a:lnTo>
                    <a:lnTo>
                      <a:pt x="1417" y="347"/>
                    </a:lnTo>
                    <a:lnTo>
                      <a:pt x="1547" y="461"/>
                    </a:lnTo>
                    <a:lnTo>
                      <a:pt x="1675" y="591"/>
                    </a:lnTo>
                    <a:lnTo>
                      <a:pt x="1800" y="732"/>
                    </a:lnTo>
                    <a:lnTo>
                      <a:pt x="1922" y="888"/>
                    </a:lnTo>
                    <a:lnTo>
                      <a:pt x="2040" y="1053"/>
                    </a:lnTo>
                    <a:lnTo>
                      <a:pt x="2154" y="1230"/>
                    </a:lnTo>
                    <a:lnTo>
                      <a:pt x="2262" y="1418"/>
                    </a:lnTo>
                    <a:lnTo>
                      <a:pt x="2313" y="1516"/>
                    </a:lnTo>
                    <a:lnTo>
                      <a:pt x="2361" y="1617"/>
                    </a:lnTo>
                    <a:lnTo>
                      <a:pt x="2449" y="1818"/>
                    </a:lnTo>
                    <a:lnTo>
                      <a:pt x="2526" y="2017"/>
                    </a:lnTo>
                    <a:lnTo>
                      <a:pt x="2589" y="2213"/>
                    </a:lnTo>
                    <a:lnTo>
                      <a:pt x="2639" y="2405"/>
                    </a:lnTo>
                    <a:lnTo>
                      <a:pt x="2677" y="2591"/>
                    </a:lnTo>
                    <a:lnTo>
                      <a:pt x="2701" y="2771"/>
                    </a:lnTo>
                    <a:lnTo>
                      <a:pt x="2714" y="2942"/>
                    </a:lnTo>
                    <a:lnTo>
                      <a:pt x="2714" y="3104"/>
                    </a:lnTo>
                    <a:lnTo>
                      <a:pt x="2701" y="3256"/>
                    </a:lnTo>
                    <a:lnTo>
                      <a:pt x="2677" y="3396"/>
                    </a:lnTo>
                    <a:lnTo>
                      <a:pt x="2639" y="3523"/>
                    </a:lnTo>
                    <a:lnTo>
                      <a:pt x="2589" y="3635"/>
                    </a:lnTo>
                    <a:lnTo>
                      <a:pt x="2526" y="3732"/>
                    </a:lnTo>
                    <a:lnTo>
                      <a:pt x="2449" y="3812"/>
                    </a:lnTo>
                    <a:lnTo>
                      <a:pt x="2361" y="3874"/>
                    </a:lnTo>
                    <a:lnTo>
                      <a:pt x="2313" y="3898"/>
                    </a:lnTo>
                    <a:close/>
                  </a:path>
                </a:pathLst>
              </a:custGeom>
              <a:solidFill>
                <a:srgbClr val="E0E2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xmlns="" id="{3214AFB1-3A2D-4256-AC18-C5747B9BA042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10052456" y="1646313"/>
                <a:ext cx="509388" cy="466036"/>
              </a:xfrm>
              <a:custGeom>
                <a:avLst/>
                <a:gdLst>
                  <a:gd name="T0" fmla="*/ 1331 w 1410"/>
                  <a:gd name="T1" fmla="*/ 342 h 1290"/>
                  <a:gd name="T2" fmla="*/ 1306 w 1410"/>
                  <a:gd name="T3" fmla="*/ 298 h 1290"/>
                  <a:gd name="T4" fmla="*/ 1254 w 1410"/>
                  <a:gd name="T5" fmla="*/ 220 h 1290"/>
                  <a:gd name="T6" fmla="*/ 1199 w 1410"/>
                  <a:gd name="T7" fmla="*/ 151 h 1290"/>
                  <a:gd name="T8" fmla="*/ 1142 w 1410"/>
                  <a:gd name="T9" fmla="*/ 94 h 1290"/>
                  <a:gd name="T10" fmla="*/ 1084 w 1410"/>
                  <a:gd name="T11" fmla="*/ 48 h 1290"/>
                  <a:gd name="T12" fmla="*/ 1027 w 1410"/>
                  <a:gd name="T13" fmla="*/ 16 h 1290"/>
                  <a:gd name="T14" fmla="*/ 972 w 1410"/>
                  <a:gd name="T15" fmla="*/ 0 h 1290"/>
                  <a:gd name="T16" fmla="*/ 920 w 1410"/>
                  <a:gd name="T17" fmla="*/ 0 h 1290"/>
                  <a:gd name="T18" fmla="*/ 896 w 1410"/>
                  <a:gd name="T19" fmla="*/ 9 h 1290"/>
                  <a:gd name="T20" fmla="*/ 0 w 1410"/>
                  <a:gd name="T21" fmla="*/ 418 h 1290"/>
                  <a:gd name="T22" fmla="*/ 29 w 1410"/>
                  <a:gd name="T23" fmla="*/ 535 h 1290"/>
                  <a:gd name="T24" fmla="*/ 101 w 1410"/>
                  <a:gd name="T25" fmla="*/ 768 h 1290"/>
                  <a:gd name="T26" fmla="*/ 171 w 1410"/>
                  <a:gd name="T27" fmla="*/ 939 h 1290"/>
                  <a:gd name="T28" fmla="*/ 228 w 1410"/>
                  <a:gd name="T29" fmla="*/ 1048 h 1290"/>
                  <a:gd name="T30" fmla="*/ 292 w 1410"/>
                  <a:gd name="T31" fmla="*/ 1150 h 1290"/>
                  <a:gd name="T32" fmla="*/ 367 w 1410"/>
                  <a:gd name="T33" fmla="*/ 1245 h 1290"/>
                  <a:gd name="T34" fmla="*/ 409 w 1410"/>
                  <a:gd name="T35" fmla="*/ 1290 h 1290"/>
                  <a:gd name="T36" fmla="*/ 1305 w 1410"/>
                  <a:gd name="T37" fmla="*/ 879 h 1290"/>
                  <a:gd name="T38" fmla="*/ 1328 w 1410"/>
                  <a:gd name="T39" fmla="*/ 860 h 1290"/>
                  <a:gd name="T40" fmla="*/ 1365 w 1410"/>
                  <a:gd name="T41" fmla="*/ 826 h 1290"/>
                  <a:gd name="T42" fmla="*/ 1381 w 1410"/>
                  <a:gd name="T43" fmla="*/ 795 h 1290"/>
                  <a:gd name="T44" fmla="*/ 1382 w 1410"/>
                  <a:gd name="T45" fmla="*/ 777 h 1290"/>
                  <a:gd name="T46" fmla="*/ 1391 w 1410"/>
                  <a:gd name="T47" fmla="*/ 758 h 1290"/>
                  <a:gd name="T48" fmla="*/ 1403 w 1410"/>
                  <a:gd name="T49" fmla="*/ 715 h 1290"/>
                  <a:gd name="T50" fmla="*/ 1410 w 1410"/>
                  <a:gd name="T51" fmla="*/ 643 h 1290"/>
                  <a:gd name="T52" fmla="*/ 1395 w 1410"/>
                  <a:gd name="T53" fmla="*/ 532 h 1290"/>
                  <a:gd name="T54" fmla="*/ 1358 w 1410"/>
                  <a:gd name="T55" fmla="*/ 408 h 1290"/>
                  <a:gd name="T56" fmla="*/ 1331 w 1410"/>
                  <a:gd name="T57" fmla="*/ 342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0" h="1290">
                    <a:moveTo>
                      <a:pt x="1331" y="342"/>
                    </a:moveTo>
                    <a:lnTo>
                      <a:pt x="1306" y="298"/>
                    </a:lnTo>
                    <a:lnTo>
                      <a:pt x="1254" y="220"/>
                    </a:lnTo>
                    <a:lnTo>
                      <a:pt x="1199" y="151"/>
                    </a:lnTo>
                    <a:lnTo>
                      <a:pt x="1142" y="94"/>
                    </a:lnTo>
                    <a:lnTo>
                      <a:pt x="1084" y="48"/>
                    </a:lnTo>
                    <a:lnTo>
                      <a:pt x="1027" y="16"/>
                    </a:lnTo>
                    <a:lnTo>
                      <a:pt x="972" y="0"/>
                    </a:lnTo>
                    <a:lnTo>
                      <a:pt x="920" y="0"/>
                    </a:lnTo>
                    <a:lnTo>
                      <a:pt x="896" y="9"/>
                    </a:lnTo>
                    <a:lnTo>
                      <a:pt x="0" y="418"/>
                    </a:lnTo>
                    <a:lnTo>
                      <a:pt x="29" y="535"/>
                    </a:lnTo>
                    <a:lnTo>
                      <a:pt x="101" y="768"/>
                    </a:lnTo>
                    <a:lnTo>
                      <a:pt x="171" y="939"/>
                    </a:lnTo>
                    <a:lnTo>
                      <a:pt x="228" y="1048"/>
                    </a:lnTo>
                    <a:lnTo>
                      <a:pt x="292" y="1150"/>
                    </a:lnTo>
                    <a:lnTo>
                      <a:pt x="367" y="1245"/>
                    </a:lnTo>
                    <a:lnTo>
                      <a:pt x="409" y="1290"/>
                    </a:lnTo>
                    <a:lnTo>
                      <a:pt x="1305" y="879"/>
                    </a:lnTo>
                    <a:lnTo>
                      <a:pt x="1328" y="860"/>
                    </a:lnTo>
                    <a:lnTo>
                      <a:pt x="1365" y="826"/>
                    </a:lnTo>
                    <a:lnTo>
                      <a:pt x="1381" y="795"/>
                    </a:lnTo>
                    <a:lnTo>
                      <a:pt x="1382" y="777"/>
                    </a:lnTo>
                    <a:lnTo>
                      <a:pt x="1391" y="758"/>
                    </a:lnTo>
                    <a:lnTo>
                      <a:pt x="1403" y="715"/>
                    </a:lnTo>
                    <a:lnTo>
                      <a:pt x="1410" y="643"/>
                    </a:lnTo>
                    <a:lnTo>
                      <a:pt x="1395" y="532"/>
                    </a:lnTo>
                    <a:lnTo>
                      <a:pt x="1358" y="408"/>
                    </a:lnTo>
                    <a:lnTo>
                      <a:pt x="1331" y="342"/>
                    </a:lnTo>
                    <a:close/>
                  </a:path>
                </a:pathLst>
              </a:custGeom>
              <a:solidFill>
                <a:srgbClr val="9FACB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7">
                <a:extLst>
                  <a:ext uri="{FF2B5EF4-FFF2-40B4-BE49-F238E27FC236}">
                    <a16:creationId xmlns:a16="http://schemas.microsoft.com/office/drawing/2014/main" xmlns="" id="{54B5E4CC-380B-48C1-A925-66AAD323E2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91057">
                <a:off x="9911987" y="1076896"/>
                <a:ext cx="1083804" cy="1523828"/>
              </a:xfrm>
              <a:custGeom>
                <a:avLst/>
                <a:gdLst>
                  <a:gd name="T0" fmla="*/ 620 w 3000"/>
                  <a:gd name="T1" fmla="*/ 292 h 4218"/>
                  <a:gd name="T2" fmla="*/ 505 w 3000"/>
                  <a:gd name="T3" fmla="*/ 374 h 4218"/>
                  <a:gd name="T4" fmla="*/ 361 w 3000"/>
                  <a:gd name="T5" fmla="*/ 603 h 4218"/>
                  <a:gd name="T6" fmla="*/ 310 w 3000"/>
                  <a:gd name="T7" fmla="*/ 828 h 4218"/>
                  <a:gd name="T8" fmla="*/ 314 w 3000"/>
                  <a:gd name="T9" fmla="*/ 1321 h 4218"/>
                  <a:gd name="T10" fmla="*/ 502 w 3000"/>
                  <a:gd name="T11" fmla="*/ 2082 h 4218"/>
                  <a:gd name="T12" fmla="*/ 716 w 3000"/>
                  <a:gd name="T13" fmla="*/ 2564 h 4218"/>
                  <a:gd name="T14" fmla="*/ 1025 w 3000"/>
                  <a:gd name="T15" fmla="*/ 3060 h 4218"/>
                  <a:gd name="T16" fmla="*/ 1371 w 3000"/>
                  <a:gd name="T17" fmla="*/ 3461 h 4218"/>
                  <a:gd name="T18" fmla="*/ 1726 w 3000"/>
                  <a:gd name="T19" fmla="*/ 3749 h 4218"/>
                  <a:gd name="T20" fmla="*/ 2066 w 3000"/>
                  <a:gd name="T21" fmla="*/ 3901 h 4218"/>
                  <a:gd name="T22" fmla="*/ 2365 w 3000"/>
                  <a:gd name="T23" fmla="*/ 3900 h 4218"/>
                  <a:gd name="T24" fmla="*/ 2448 w 3000"/>
                  <a:gd name="T25" fmla="*/ 3861 h 4218"/>
                  <a:gd name="T26" fmla="*/ 2645 w 3000"/>
                  <a:gd name="T27" fmla="*/ 3631 h 4218"/>
                  <a:gd name="T28" fmla="*/ 2701 w 3000"/>
                  <a:gd name="T29" fmla="*/ 3445 h 4218"/>
                  <a:gd name="T30" fmla="*/ 2730 w 3000"/>
                  <a:gd name="T31" fmla="*/ 3089 h 4218"/>
                  <a:gd name="T32" fmla="*/ 2609 w 3000"/>
                  <a:gd name="T33" fmla="*/ 2357 h 4218"/>
                  <a:gd name="T34" fmla="*/ 2358 w 3000"/>
                  <a:gd name="T35" fmla="*/ 1704 h 4218"/>
                  <a:gd name="T36" fmla="*/ 2114 w 3000"/>
                  <a:gd name="T37" fmla="*/ 1295 h 4218"/>
                  <a:gd name="T38" fmla="*/ 1788 w 3000"/>
                  <a:gd name="T39" fmla="*/ 873 h 4218"/>
                  <a:gd name="T40" fmla="*/ 1447 w 3000"/>
                  <a:gd name="T41" fmla="*/ 546 h 4218"/>
                  <a:gd name="T42" fmla="*/ 1111 w 3000"/>
                  <a:gd name="T43" fmla="*/ 334 h 4218"/>
                  <a:gd name="T44" fmla="*/ 805 w 3000"/>
                  <a:gd name="T45" fmla="*/ 253 h 4218"/>
                  <a:gd name="T46" fmla="*/ 2409 w 3000"/>
                  <a:gd name="T47" fmla="*/ 4190 h 4218"/>
                  <a:gd name="T48" fmla="*/ 2106 w 3000"/>
                  <a:gd name="T49" fmla="*/ 4214 h 4218"/>
                  <a:gd name="T50" fmla="*/ 1716 w 3000"/>
                  <a:gd name="T51" fmla="*/ 4093 h 4218"/>
                  <a:gd name="T52" fmla="*/ 1316 w 3000"/>
                  <a:gd name="T53" fmla="*/ 3825 h 4218"/>
                  <a:gd name="T54" fmla="*/ 927 w 3000"/>
                  <a:gd name="T55" fmla="*/ 3429 h 4218"/>
                  <a:gd name="T56" fmla="*/ 572 w 3000"/>
                  <a:gd name="T57" fmla="*/ 2919 h 4218"/>
                  <a:gd name="T58" fmla="*/ 343 w 3000"/>
                  <a:gd name="T59" fmla="*/ 2482 h 4218"/>
                  <a:gd name="T60" fmla="*/ 59 w 3000"/>
                  <a:gd name="T61" fmla="*/ 1629 h 4218"/>
                  <a:gd name="T62" fmla="*/ 0 w 3000"/>
                  <a:gd name="T63" fmla="*/ 1044 h 4218"/>
                  <a:gd name="T64" fmla="*/ 37 w 3000"/>
                  <a:gd name="T65" fmla="*/ 703 h 4218"/>
                  <a:gd name="T66" fmla="*/ 95 w 3000"/>
                  <a:gd name="T67" fmla="*/ 510 h 4218"/>
                  <a:gd name="T68" fmla="*/ 220 w 3000"/>
                  <a:gd name="T69" fmla="*/ 291 h 4218"/>
                  <a:gd name="T70" fmla="*/ 423 w 3000"/>
                  <a:gd name="T71" fmla="*/ 105 h 4218"/>
                  <a:gd name="T72" fmla="*/ 669 w 3000"/>
                  <a:gd name="T73" fmla="*/ 10 h 4218"/>
                  <a:gd name="T74" fmla="*/ 1065 w 3000"/>
                  <a:gd name="T75" fmla="*/ 41 h 4218"/>
                  <a:gd name="T76" fmla="*/ 1487 w 3000"/>
                  <a:gd name="T77" fmla="*/ 246 h 4218"/>
                  <a:gd name="T78" fmla="*/ 1908 w 3000"/>
                  <a:gd name="T79" fmla="*/ 605 h 4218"/>
                  <a:gd name="T80" fmla="*/ 2301 w 3000"/>
                  <a:gd name="T81" fmla="*/ 1099 h 4218"/>
                  <a:gd name="T82" fmla="*/ 2589 w 3000"/>
                  <a:gd name="T83" fmla="*/ 1602 h 4218"/>
                  <a:gd name="T84" fmla="*/ 2872 w 3000"/>
                  <a:gd name="T85" fmla="*/ 2321 h 4218"/>
                  <a:gd name="T86" fmla="*/ 2999 w 3000"/>
                  <a:gd name="T87" fmla="*/ 3061 h 4218"/>
                  <a:gd name="T88" fmla="*/ 2983 w 3000"/>
                  <a:gd name="T89" fmla="*/ 3417 h 4218"/>
                  <a:gd name="T90" fmla="*/ 2921 w 3000"/>
                  <a:gd name="T91" fmla="*/ 3677 h 4218"/>
                  <a:gd name="T92" fmla="*/ 2829 w 3000"/>
                  <a:gd name="T93" fmla="*/ 3871 h 4218"/>
                  <a:gd name="T94" fmla="*/ 2671 w 3000"/>
                  <a:gd name="T95" fmla="*/ 4053 h 4218"/>
                  <a:gd name="T96" fmla="*/ 2511 w 3000"/>
                  <a:gd name="T97" fmla="*/ 4164 h 4218"/>
                  <a:gd name="T98" fmla="*/ 2409 w 3000"/>
                  <a:gd name="T99" fmla="*/ 4190 h 4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00" h="4218">
                    <a:moveTo>
                      <a:pt x="668" y="270"/>
                    </a:moveTo>
                    <a:lnTo>
                      <a:pt x="649" y="273"/>
                    </a:lnTo>
                    <a:lnTo>
                      <a:pt x="620" y="292"/>
                    </a:lnTo>
                    <a:lnTo>
                      <a:pt x="618" y="296"/>
                    </a:lnTo>
                    <a:lnTo>
                      <a:pt x="579" y="317"/>
                    </a:lnTo>
                    <a:lnTo>
                      <a:pt x="505" y="374"/>
                    </a:lnTo>
                    <a:lnTo>
                      <a:pt x="438" y="451"/>
                    </a:lnTo>
                    <a:lnTo>
                      <a:pt x="383" y="547"/>
                    </a:lnTo>
                    <a:lnTo>
                      <a:pt x="361" y="603"/>
                    </a:lnTo>
                    <a:lnTo>
                      <a:pt x="348" y="645"/>
                    </a:lnTo>
                    <a:lnTo>
                      <a:pt x="325" y="733"/>
                    </a:lnTo>
                    <a:lnTo>
                      <a:pt x="310" y="828"/>
                    </a:lnTo>
                    <a:lnTo>
                      <a:pt x="299" y="929"/>
                    </a:lnTo>
                    <a:lnTo>
                      <a:pt x="297" y="1090"/>
                    </a:lnTo>
                    <a:lnTo>
                      <a:pt x="314" y="1321"/>
                    </a:lnTo>
                    <a:lnTo>
                      <a:pt x="356" y="1566"/>
                    </a:lnTo>
                    <a:lnTo>
                      <a:pt x="417" y="1821"/>
                    </a:lnTo>
                    <a:lnTo>
                      <a:pt x="502" y="2082"/>
                    </a:lnTo>
                    <a:lnTo>
                      <a:pt x="608" y="2344"/>
                    </a:lnTo>
                    <a:lnTo>
                      <a:pt x="668" y="2474"/>
                    </a:lnTo>
                    <a:lnTo>
                      <a:pt x="716" y="2564"/>
                    </a:lnTo>
                    <a:lnTo>
                      <a:pt x="813" y="2739"/>
                    </a:lnTo>
                    <a:lnTo>
                      <a:pt x="917" y="2903"/>
                    </a:lnTo>
                    <a:lnTo>
                      <a:pt x="1025" y="3060"/>
                    </a:lnTo>
                    <a:lnTo>
                      <a:pt x="1137" y="3204"/>
                    </a:lnTo>
                    <a:lnTo>
                      <a:pt x="1253" y="3338"/>
                    </a:lnTo>
                    <a:lnTo>
                      <a:pt x="1371" y="3461"/>
                    </a:lnTo>
                    <a:lnTo>
                      <a:pt x="1489" y="3570"/>
                    </a:lnTo>
                    <a:lnTo>
                      <a:pt x="1608" y="3667"/>
                    </a:lnTo>
                    <a:lnTo>
                      <a:pt x="1726" y="3749"/>
                    </a:lnTo>
                    <a:lnTo>
                      <a:pt x="1843" y="3815"/>
                    </a:lnTo>
                    <a:lnTo>
                      <a:pt x="1957" y="3867"/>
                    </a:lnTo>
                    <a:lnTo>
                      <a:pt x="2066" y="3901"/>
                    </a:lnTo>
                    <a:lnTo>
                      <a:pt x="2171" y="3919"/>
                    </a:lnTo>
                    <a:lnTo>
                      <a:pt x="2272" y="3919"/>
                    </a:lnTo>
                    <a:lnTo>
                      <a:pt x="2365" y="3900"/>
                    </a:lnTo>
                    <a:lnTo>
                      <a:pt x="2409" y="3883"/>
                    </a:lnTo>
                    <a:lnTo>
                      <a:pt x="2409" y="3883"/>
                    </a:lnTo>
                    <a:lnTo>
                      <a:pt x="2448" y="3861"/>
                    </a:lnTo>
                    <a:lnTo>
                      <a:pt x="2522" y="3803"/>
                    </a:lnTo>
                    <a:lnTo>
                      <a:pt x="2589" y="3727"/>
                    </a:lnTo>
                    <a:lnTo>
                      <a:pt x="2645" y="3631"/>
                    </a:lnTo>
                    <a:lnTo>
                      <a:pt x="2665" y="3574"/>
                    </a:lnTo>
                    <a:lnTo>
                      <a:pt x="2679" y="3533"/>
                    </a:lnTo>
                    <a:lnTo>
                      <a:pt x="2701" y="3445"/>
                    </a:lnTo>
                    <a:lnTo>
                      <a:pt x="2717" y="3350"/>
                    </a:lnTo>
                    <a:lnTo>
                      <a:pt x="2727" y="3249"/>
                    </a:lnTo>
                    <a:lnTo>
                      <a:pt x="2730" y="3089"/>
                    </a:lnTo>
                    <a:lnTo>
                      <a:pt x="2712" y="2857"/>
                    </a:lnTo>
                    <a:lnTo>
                      <a:pt x="2672" y="2612"/>
                    </a:lnTo>
                    <a:lnTo>
                      <a:pt x="2609" y="2357"/>
                    </a:lnTo>
                    <a:lnTo>
                      <a:pt x="2524" y="2097"/>
                    </a:lnTo>
                    <a:lnTo>
                      <a:pt x="2419" y="1835"/>
                    </a:lnTo>
                    <a:lnTo>
                      <a:pt x="2358" y="1704"/>
                    </a:lnTo>
                    <a:lnTo>
                      <a:pt x="2312" y="1619"/>
                    </a:lnTo>
                    <a:lnTo>
                      <a:pt x="2216" y="1453"/>
                    </a:lnTo>
                    <a:lnTo>
                      <a:pt x="2114" y="1295"/>
                    </a:lnTo>
                    <a:lnTo>
                      <a:pt x="2008" y="1145"/>
                    </a:lnTo>
                    <a:lnTo>
                      <a:pt x="1899" y="1004"/>
                    </a:lnTo>
                    <a:lnTo>
                      <a:pt x="1788" y="873"/>
                    </a:lnTo>
                    <a:lnTo>
                      <a:pt x="1674" y="753"/>
                    </a:lnTo>
                    <a:lnTo>
                      <a:pt x="1561" y="644"/>
                    </a:lnTo>
                    <a:lnTo>
                      <a:pt x="1447" y="546"/>
                    </a:lnTo>
                    <a:lnTo>
                      <a:pt x="1333" y="462"/>
                    </a:lnTo>
                    <a:lnTo>
                      <a:pt x="1222" y="390"/>
                    </a:lnTo>
                    <a:lnTo>
                      <a:pt x="1111" y="334"/>
                    </a:lnTo>
                    <a:lnTo>
                      <a:pt x="1006" y="291"/>
                    </a:lnTo>
                    <a:lnTo>
                      <a:pt x="903" y="265"/>
                    </a:lnTo>
                    <a:lnTo>
                      <a:pt x="805" y="253"/>
                    </a:lnTo>
                    <a:lnTo>
                      <a:pt x="713" y="260"/>
                    </a:lnTo>
                    <a:lnTo>
                      <a:pt x="668" y="270"/>
                    </a:lnTo>
                    <a:close/>
                    <a:moveTo>
                      <a:pt x="2409" y="4190"/>
                    </a:moveTo>
                    <a:lnTo>
                      <a:pt x="2351" y="4204"/>
                    </a:lnTo>
                    <a:lnTo>
                      <a:pt x="2232" y="4218"/>
                    </a:lnTo>
                    <a:lnTo>
                      <a:pt x="2106" y="4214"/>
                    </a:lnTo>
                    <a:lnTo>
                      <a:pt x="1978" y="4191"/>
                    </a:lnTo>
                    <a:lnTo>
                      <a:pt x="1849" y="4151"/>
                    </a:lnTo>
                    <a:lnTo>
                      <a:pt x="1716" y="4093"/>
                    </a:lnTo>
                    <a:lnTo>
                      <a:pt x="1582" y="4020"/>
                    </a:lnTo>
                    <a:lnTo>
                      <a:pt x="1448" y="3930"/>
                    </a:lnTo>
                    <a:lnTo>
                      <a:pt x="1316" y="3825"/>
                    </a:lnTo>
                    <a:lnTo>
                      <a:pt x="1183" y="3707"/>
                    </a:lnTo>
                    <a:lnTo>
                      <a:pt x="1054" y="3574"/>
                    </a:lnTo>
                    <a:lnTo>
                      <a:pt x="927" y="3429"/>
                    </a:lnTo>
                    <a:lnTo>
                      <a:pt x="803" y="3270"/>
                    </a:lnTo>
                    <a:lnTo>
                      <a:pt x="685" y="3100"/>
                    </a:lnTo>
                    <a:lnTo>
                      <a:pt x="572" y="2919"/>
                    </a:lnTo>
                    <a:lnTo>
                      <a:pt x="464" y="2727"/>
                    </a:lnTo>
                    <a:lnTo>
                      <a:pt x="413" y="2626"/>
                    </a:lnTo>
                    <a:lnTo>
                      <a:pt x="343" y="2482"/>
                    </a:lnTo>
                    <a:lnTo>
                      <a:pt x="223" y="2194"/>
                    </a:lnTo>
                    <a:lnTo>
                      <a:pt x="128" y="1909"/>
                    </a:lnTo>
                    <a:lnTo>
                      <a:pt x="59" y="1629"/>
                    </a:lnTo>
                    <a:lnTo>
                      <a:pt x="16" y="1360"/>
                    </a:lnTo>
                    <a:lnTo>
                      <a:pt x="1" y="1168"/>
                    </a:lnTo>
                    <a:lnTo>
                      <a:pt x="0" y="1044"/>
                    </a:lnTo>
                    <a:lnTo>
                      <a:pt x="6" y="925"/>
                    </a:lnTo>
                    <a:lnTo>
                      <a:pt x="19" y="811"/>
                    </a:lnTo>
                    <a:lnTo>
                      <a:pt x="37" y="703"/>
                    </a:lnTo>
                    <a:lnTo>
                      <a:pt x="63" y="600"/>
                    </a:lnTo>
                    <a:lnTo>
                      <a:pt x="81" y="551"/>
                    </a:lnTo>
                    <a:lnTo>
                      <a:pt x="95" y="510"/>
                    </a:lnTo>
                    <a:lnTo>
                      <a:pt x="131" y="430"/>
                    </a:lnTo>
                    <a:lnTo>
                      <a:pt x="173" y="357"/>
                    </a:lnTo>
                    <a:lnTo>
                      <a:pt x="220" y="291"/>
                    </a:lnTo>
                    <a:lnTo>
                      <a:pt x="274" y="232"/>
                    </a:lnTo>
                    <a:lnTo>
                      <a:pt x="331" y="177"/>
                    </a:lnTo>
                    <a:lnTo>
                      <a:pt x="423" y="105"/>
                    </a:lnTo>
                    <a:lnTo>
                      <a:pt x="489" y="66"/>
                    </a:lnTo>
                    <a:lnTo>
                      <a:pt x="547" y="41"/>
                    </a:lnTo>
                    <a:lnTo>
                      <a:pt x="669" y="10"/>
                    </a:lnTo>
                    <a:lnTo>
                      <a:pt x="798" y="0"/>
                    </a:lnTo>
                    <a:lnTo>
                      <a:pt x="930" y="11"/>
                    </a:lnTo>
                    <a:lnTo>
                      <a:pt x="1065" y="41"/>
                    </a:lnTo>
                    <a:lnTo>
                      <a:pt x="1205" y="92"/>
                    </a:lnTo>
                    <a:lnTo>
                      <a:pt x="1346" y="159"/>
                    </a:lnTo>
                    <a:lnTo>
                      <a:pt x="1487" y="246"/>
                    </a:lnTo>
                    <a:lnTo>
                      <a:pt x="1628" y="348"/>
                    </a:lnTo>
                    <a:lnTo>
                      <a:pt x="1769" y="469"/>
                    </a:lnTo>
                    <a:lnTo>
                      <a:pt x="1908" y="605"/>
                    </a:lnTo>
                    <a:lnTo>
                      <a:pt x="2043" y="755"/>
                    </a:lnTo>
                    <a:lnTo>
                      <a:pt x="2174" y="920"/>
                    </a:lnTo>
                    <a:lnTo>
                      <a:pt x="2301" y="1099"/>
                    </a:lnTo>
                    <a:lnTo>
                      <a:pt x="2422" y="1291"/>
                    </a:lnTo>
                    <a:lnTo>
                      <a:pt x="2535" y="1495"/>
                    </a:lnTo>
                    <a:lnTo>
                      <a:pt x="2589" y="1602"/>
                    </a:lnTo>
                    <a:lnTo>
                      <a:pt x="2658" y="1746"/>
                    </a:lnTo>
                    <a:lnTo>
                      <a:pt x="2779" y="2036"/>
                    </a:lnTo>
                    <a:lnTo>
                      <a:pt x="2872" y="2321"/>
                    </a:lnTo>
                    <a:lnTo>
                      <a:pt x="2943" y="2600"/>
                    </a:lnTo>
                    <a:lnTo>
                      <a:pt x="2986" y="2870"/>
                    </a:lnTo>
                    <a:lnTo>
                      <a:pt x="2999" y="3061"/>
                    </a:lnTo>
                    <a:lnTo>
                      <a:pt x="3000" y="3185"/>
                    </a:lnTo>
                    <a:lnTo>
                      <a:pt x="2996" y="3303"/>
                    </a:lnTo>
                    <a:lnTo>
                      <a:pt x="2983" y="3417"/>
                    </a:lnTo>
                    <a:lnTo>
                      <a:pt x="2964" y="3527"/>
                    </a:lnTo>
                    <a:lnTo>
                      <a:pt x="2937" y="3629"/>
                    </a:lnTo>
                    <a:lnTo>
                      <a:pt x="2921" y="3677"/>
                    </a:lnTo>
                    <a:lnTo>
                      <a:pt x="2907" y="3720"/>
                    </a:lnTo>
                    <a:lnTo>
                      <a:pt x="2871" y="3799"/>
                    </a:lnTo>
                    <a:lnTo>
                      <a:pt x="2829" y="3871"/>
                    </a:lnTo>
                    <a:lnTo>
                      <a:pt x="2780" y="3937"/>
                    </a:lnTo>
                    <a:lnTo>
                      <a:pt x="2728" y="3998"/>
                    </a:lnTo>
                    <a:lnTo>
                      <a:pt x="2671" y="4053"/>
                    </a:lnTo>
                    <a:lnTo>
                      <a:pt x="2579" y="4123"/>
                    </a:lnTo>
                    <a:lnTo>
                      <a:pt x="2511" y="4164"/>
                    </a:lnTo>
                    <a:lnTo>
                      <a:pt x="2511" y="4164"/>
                    </a:lnTo>
                    <a:lnTo>
                      <a:pt x="2492" y="4164"/>
                    </a:lnTo>
                    <a:lnTo>
                      <a:pt x="2445" y="4174"/>
                    </a:lnTo>
                    <a:lnTo>
                      <a:pt x="2409" y="419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8">
                <a:extLst>
                  <a:ext uri="{FF2B5EF4-FFF2-40B4-BE49-F238E27FC236}">
                    <a16:creationId xmlns:a16="http://schemas.microsoft.com/office/drawing/2014/main" xmlns="" id="{B465C84C-3328-4524-B1DA-291CD84294D7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10347028" y="1670522"/>
                <a:ext cx="224348" cy="319722"/>
              </a:xfrm>
              <a:custGeom>
                <a:avLst/>
                <a:gdLst>
                  <a:gd name="T0" fmla="*/ 597 w 623"/>
                  <a:gd name="T1" fmla="*/ 780 h 886"/>
                  <a:gd name="T2" fmla="*/ 577 w 623"/>
                  <a:gd name="T3" fmla="*/ 816 h 886"/>
                  <a:gd name="T4" fmla="*/ 540 w 623"/>
                  <a:gd name="T5" fmla="*/ 863 h 886"/>
                  <a:gd name="T6" fmla="*/ 520 w 623"/>
                  <a:gd name="T7" fmla="*/ 882 h 886"/>
                  <a:gd name="T8" fmla="*/ 495 w 623"/>
                  <a:gd name="T9" fmla="*/ 882 h 886"/>
                  <a:gd name="T10" fmla="*/ 471 w 623"/>
                  <a:gd name="T11" fmla="*/ 886 h 886"/>
                  <a:gd name="T12" fmla="*/ 419 w 623"/>
                  <a:gd name="T13" fmla="*/ 882 h 886"/>
                  <a:gd name="T14" fmla="*/ 364 w 623"/>
                  <a:gd name="T15" fmla="*/ 863 h 886"/>
                  <a:gd name="T16" fmla="*/ 308 w 623"/>
                  <a:gd name="T17" fmla="*/ 833 h 886"/>
                  <a:gd name="T18" fmla="*/ 253 w 623"/>
                  <a:gd name="T19" fmla="*/ 790 h 886"/>
                  <a:gd name="T20" fmla="*/ 200 w 623"/>
                  <a:gd name="T21" fmla="*/ 735 h 886"/>
                  <a:gd name="T22" fmla="*/ 150 w 623"/>
                  <a:gd name="T23" fmla="*/ 669 h 886"/>
                  <a:gd name="T24" fmla="*/ 105 w 623"/>
                  <a:gd name="T25" fmla="*/ 592 h 886"/>
                  <a:gd name="T26" fmla="*/ 85 w 623"/>
                  <a:gd name="T27" fmla="*/ 549 h 886"/>
                  <a:gd name="T28" fmla="*/ 57 w 623"/>
                  <a:gd name="T29" fmla="*/ 491 h 886"/>
                  <a:gd name="T30" fmla="*/ 20 w 623"/>
                  <a:gd name="T31" fmla="*/ 378 h 886"/>
                  <a:gd name="T32" fmla="*/ 0 w 623"/>
                  <a:gd name="T33" fmla="*/ 267 h 886"/>
                  <a:gd name="T34" fmla="*/ 0 w 623"/>
                  <a:gd name="T35" fmla="*/ 163 h 886"/>
                  <a:gd name="T36" fmla="*/ 8 w 623"/>
                  <a:gd name="T37" fmla="*/ 114 h 886"/>
                  <a:gd name="T38" fmla="*/ 27 w 623"/>
                  <a:gd name="T39" fmla="*/ 79 h 886"/>
                  <a:gd name="T40" fmla="*/ 66 w 623"/>
                  <a:gd name="T41" fmla="*/ 30 h 886"/>
                  <a:gd name="T42" fmla="*/ 85 w 623"/>
                  <a:gd name="T43" fmla="*/ 12 h 886"/>
                  <a:gd name="T44" fmla="*/ 109 w 623"/>
                  <a:gd name="T45" fmla="*/ 3 h 886"/>
                  <a:gd name="T46" fmla="*/ 161 w 623"/>
                  <a:gd name="T47" fmla="*/ 0 h 886"/>
                  <a:gd name="T48" fmla="*/ 217 w 623"/>
                  <a:gd name="T49" fmla="*/ 13 h 886"/>
                  <a:gd name="T50" fmla="*/ 273 w 623"/>
                  <a:gd name="T51" fmla="*/ 42 h 886"/>
                  <a:gd name="T52" fmla="*/ 331 w 623"/>
                  <a:gd name="T53" fmla="*/ 85 h 886"/>
                  <a:gd name="T54" fmla="*/ 389 w 623"/>
                  <a:gd name="T55" fmla="*/ 143 h 886"/>
                  <a:gd name="T56" fmla="*/ 443 w 623"/>
                  <a:gd name="T57" fmla="*/ 213 h 886"/>
                  <a:gd name="T58" fmla="*/ 495 w 623"/>
                  <a:gd name="T59" fmla="*/ 297 h 886"/>
                  <a:gd name="T60" fmla="*/ 520 w 623"/>
                  <a:gd name="T61" fmla="*/ 345 h 886"/>
                  <a:gd name="T62" fmla="*/ 556 w 623"/>
                  <a:gd name="T63" fmla="*/ 411 h 886"/>
                  <a:gd name="T64" fmla="*/ 605 w 623"/>
                  <a:gd name="T65" fmla="*/ 535 h 886"/>
                  <a:gd name="T66" fmla="*/ 620 w 623"/>
                  <a:gd name="T67" fmla="*/ 618 h 886"/>
                  <a:gd name="T68" fmla="*/ 623 w 623"/>
                  <a:gd name="T69" fmla="*/ 670 h 886"/>
                  <a:gd name="T70" fmla="*/ 618 w 623"/>
                  <a:gd name="T71" fmla="*/ 718 h 886"/>
                  <a:gd name="T72" fmla="*/ 606 w 623"/>
                  <a:gd name="T73" fmla="*/ 761 h 886"/>
                  <a:gd name="T74" fmla="*/ 597 w 623"/>
                  <a:gd name="T75" fmla="*/ 780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3" h="886">
                    <a:moveTo>
                      <a:pt x="597" y="780"/>
                    </a:moveTo>
                    <a:lnTo>
                      <a:pt x="577" y="816"/>
                    </a:lnTo>
                    <a:lnTo>
                      <a:pt x="540" y="863"/>
                    </a:lnTo>
                    <a:lnTo>
                      <a:pt x="520" y="882"/>
                    </a:lnTo>
                    <a:lnTo>
                      <a:pt x="495" y="882"/>
                    </a:lnTo>
                    <a:lnTo>
                      <a:pt x="471" y="886"/>
                    </a:lnTo>
                    <a:lnTo>
                      <a:pt x="419" y="882"/>
                    </a:lnTo>
                    <a:lnTo>
                      <a:pt x="364" y="863"/>
                    </a:lnTo>
                    <a:lnTo>
                      <a:pt x="308" y="833"/>
                    </a:lnTo>
                    <a:lnTo>
                      <a:pt x="253" y="790"/>
                    </a:lnTo>
                    <a:lnTo>
                      <a:pt x="200" y="735"/>
                    </a:lnTo>
                    <a:lnTo>
                      <a:pt x="150" y="669"/>
                    </a:lnTo>
                    <a:lnTo>
                      <a:pt x="105" y="592"/>
                    </a:lnTo>
                    <a:lnTo>
                      <a:pt x="85" y="549"/>
                    </a:lnTo>
                    <a:lnTo>
                      <a:pt x="57" y="491"/>
                    </a:lnTo>
                    <a:lnTo>
                      <a:pt x="20" y="378"/>
                    </a:lnTo>
                    <a:lnTo>
                      <a:pt x="0" y="267"/>
                    </a:lnTo>
                    <a:lnTo>
                      <a:pt x="0" y="163"/>
                    </a:lnTo>
                    <a:lnTo>
                      <a:pt x="8" y="114"/>
                    </a:lnTo>
                    <a:lnTo>
                      <a:pt x="27" y="79"/>
                    </a:lnTo>
                    <a:lnTo>
                      <a:pt x="66" y="30"/>
                    </a:lnTo>
                    <a:lnTo>
                      <a:pt x="85" y="12"/>
                    </a:lnTo>
                    <a:lnTo>
                      <a:pt x="109" y="3"/>
                    </a:lnTo>
                    <a:lnTo>
                      <a:pt x="161" y="0"/>
                    </a:lnTo>
                    <a:lnTo>
                      <a:pt x="217" y="13"/>
                    </a:lnTo>
                    <a:lnTo>
                      <a:pt x="273" y="42"/>
                    </a:lnTo>
                    <a:lnTo>
                      <a:pt x="331" y="85"/>
                    </a:lnTo>
                    <a:lnTo>
                      <a:pt x="389" y="143"/>
                    </a:lnTo>
                    <a:lnTo>
                      <a:pt x="443" y="213"/>
                    </a:lnTo>
                    <a:lnTo>
                      <a:pt x="495" y="297"/>
                    </a:lnTo>
                    <a:lnTo>
                      <a:pt x="520" y="345"/>
                    </a:lnTo>
                    <a:lnTo>
                      <a:pt x="556" y="411"/>
                    </a:lnTo>
                    <a:lnTo>
                      <a:pt x="605" y="535"/>
                    </a:lnTo>
                    <a:lnTo>
                      <a:pt x="620" y="618"/>
                    </a:lnTo>
                    <a:lnTo>
                      <a:pt x="623" y="670"/>
                    </a:lnTo>
                    <a:lnTo>
                      <a:pt x="618" y="718"/>
                    </a:lnTo>
                    <a:lnTo>
                      <a:pt x="606" y="761"/>
                    </a:lnTo>
                    <a:lnTo>
                      <a:pt x="597" y="780"/>
                    </a:lnTo>
                    <a:close/>
                  </a:path>
                </a:pathLst>
              </a:custGeom>
              <a:solidFill>
                <a:srgbClr val="C0CC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69">
                <a:extLst>
                  <a:ext uri="{FF2B5EF4-FFF2-40B4-BE49-F238E27FC236}">
                    <a16:creationId xmlns:a16="http://schemas.microsoft.com/office/drawing/2014/main" xmlns="" id="{8C55C8CE-E124-4D43-B474-DEE103004D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728768" y="2436728"/>
                <a:ext cx="1025278" cy="1315737"/>
              </a:xfrm>
              <a:custGeom>
                <a:avLst/>
                <a:gdLst>
                  <a:gd name="T0" fmla="*/ 1808 w 2840"/>
                  <a:gd name="T1" fmla="*/ 582 h 3640"/>
                  <a:gd name="T2" fmla="*/ 1922 w 2840"/>
                  <a:gd name="T3" fmla="*/ 362 h 3640"/>
                  <a:gd name="T4" fmla="*/ 1945 w 2840"/>
                  <a:gd name="T5" fmla="*/ 336 h 3640"/>
                  <a:gd name="T6" fmla="*/ 2125 w 2840"/>
                  <a:gd name="T7" fmla="*/ 490 h 3640"/>
                  <a:gd name="T8" fmla="*/ 2189 w 2840"/>
                  <a:gd name="T9" fmla="*/ 454 h 3640"/>
                  <a:gd name="T10" fmla="*/ 2253 w 2840"/>
                  <a:gd name="T11" fmla="*/ 336 h 3640"/>
                  <a:gd name="T12" fmla="*/ 2282 w 2840"/>
                  <a:gd name="T13" fmla="*/ 190 h 3640"/>
                  <a:gd name="T14" fmla="*/ 2253 w 2840"/>
                  <a:gd name="T15" fmla="*/ 157 h 3640"/>
                  <a:gd name="T16" fmla="*/ 1843 w 2840"/>
                  <a:gd name="T17" fmla="*/ 3 h 3640"/>
                  <a:gd name="T18" fmla="*/ 1783 w 2840"/>
                  <a:gd name="T19" fmla="*/ 9 h 3640"/>
                  <a:gd name="T20" fmla="*/ 1688 w 2840"/>
                  <a:gd name="T21" fmla="*/ 79 h 3640"/>
                  <a:gd name="T22" fmla="*/ 1586 w 2840"/>
                  <a:gd name="T23" fmla="*/ 245 h 3640"/>
                  <a:gd name="T24" fmla="*/ 1408 w 2840"/>
                  <a:gd name="T25" fmla="*/ 566 h 3640"/>
                  <a:gd name="T26" fmla="*/ 1258 w 2840"/>
                  <a:gd name="T27" fmla="*/ 758 h 3640"/>
                  <a:gd name="T28" fmla="*/ 1203 w 2840"/>
                  <a:gd name="T29" fmla="*/ 873 h 3640"/>
                  <a:gd name="T30" fmla="*/ 1235 w 2840"/>
                  <a:gd name="T31" fmla="*/ 1186 h 3640"/>
                  <a:gd name="T32" fmla="*/ 1303 w 2840"/>
                  <a:gd name="T33" fmla="*/ 1731 h 3640"/>
                  <a:gd name="T34" fmla="*/ 1304 w 2840"/>
                  <a:gd name="T35" fmla="*/ 1820 h 3640"/>
                  <a:gd name="T36" fmla="*/ 1278 w 2840"/>
                  <a:gd name="T37" fmla="*/ 1925 h 3640"/>
                  <a:gd name="T38" fmla="*/ 1222 w 2840"/>
                  <a:gd name="T39" fmla="*/ 2024 h 3640"/>
                  <a:gd name="T40" fmla="*/ 1144 w 2840"/>
                  <a:gd name="T41" fmla="*/ 2101 h 3640"/>
                  <a:gd name="T42" fmla="*/ 1075 w 2840"/>
                  <a:gd name="T43" fmla="*/ 2130 h 3640"/>
                  <a:gd name="T44" fmla="*/ 930 w 2840"/>
                  <a:gd name="T45" fmla="*/ 2189 h 3640"/>
                  <a:gd name="T46" fmla="*/ 118 w 2840"/>
                  <a:gd name="T47" fmla="*/ 2625 h 3640"/>
                  <a:gd name="T48" fmla="*/ 384 w 2840"/>
                  <a:gd name="T49" fmla="*/ 3640 h 3640"/>
                  <a:gd name="T50" fmla="*/ 1126 w 2840"/>
                  <a:gd name="T51" fmla="*/ 3076 h 3640"/>
                  <a:gd name="T52" fmla="*/ 1339 w 2840"/>
                  <a:gd name="T53" fmla="*/ 2932 h 3640"/>
                  <a:gd name="T54" fmla="*/ 1786 w 2840"/>
                  <a:gd name="T55" fmla="*/ 2671 h 3640"/>
                  <a:gd name="T56" fmla="*/ 2034 w 2840"/>
                  <a:gd name="T57" fmla="*/ 2500 h 3640"/>
                  <a:gd name="T58" fmla="*/ 2110 w 2840"/>
                  <a:gd name="T59" fmla="*/ 2424 h 3640"/>
                  <a:gd name="T60" fmla="*/ 2215 w 2840"/>
                  <a:gd name="T61" fmla="*/ 2277 h 3640"/>
                  <a:gd name="T62" fmla="*/ 2299 w 2840"/>
                  <a:gd name="T63" fmla="*/ 2076 h 3640"/>
                  <a:gd name="T64" fmla="*/ 2405 w 2840"/>
                  <a:gd name="T65" fmla="*/ 1745 h 3640"/>
                  <a:gd name="T66" fmla="*/ 2500 w 2840"/>
                  <a:gd name="T67" fmla="*/ 1465 h 3640"/>
                  <a:gd name="T68" fmla="*/ 2560 w 2840"/>
                  <a:gd name="T69" fmla="*/ 1334 h 3640"/>
                  <a:gd name="T70" fmla="*/ 2693 w 2840"/>
                  <a:gd name="T71" fmla="*/ 1287 h 3640"/>
                  <a:gd name="T72" fmla="*/ 2737 w 2840"/>
                  <a:gd name="T73" fmla="*/ 1359 h 3640"/>
                  <a:gd name="T74" fmla="*/ 2745 w 2840"/>
                  <a:gd name="T75" fmla="*/ 1389 h 3640"/>
                  <a:gd name="T76" fmla="*/ 2804 w 2840"/>
                  <a:gd name="T77" fmla="*/ 1360 h 3640"/>
                  <a:gd name="T78" fmla="*/ 2824 w 2840"/>
                  <a:gd name="T79" fmla="*/ 1301 h 3640"/>
                  <a:gd name="T80" fmla="*/ 2840 w 2840"/>
                  <a:gd name="T81" fmla="*/ 1056 h 3640"/>
                  <a:gd name="T82" fmla="*/ 2837 w 2840"/>
                  <a:gd name="T83" fmla="*/ 1014 h 3640"/>
                  <a:gd name="T84" fmla="*/ 2777 w 2840"/>
                  <a:gd name="T85" fmla="*/ 934 h 3640"/>
                  <a:gd name="T86" fmla="*/ 2738 w 2840"/>
                  <a:gd name="T87" fmla="*/ 925 h 3640"/>
                  <a:gd name="T88" fmla="*/ 2738 w 2840"/>
                  <a:gd name="T89" fmla="*/ 826 h 3640"/>
                  <a:gd name="T90" fmla="*/ 2701 w 2840"/>
                  <a:gd name="T91" fmla="*/ 756 h 3640"/>
                  <a:gd name="T92" fmla="*/ 2673 w 2840"/>
                  <a:gd name="T93" fmla="*/ 736 h 3640"/>
                  <a:gd name="T94" fmla="*/ 2588 w 2840"/>
                  <a:gd name="T95" fmla="*/ 722 h 3640"/>
                  <a:gd name="T96" fmla="*/ 2483 w 2840"/>
                  <a:gd name="T97" fmla="*/ 746 h 3640"/>
                  <a:gd name="T98" fmla="*/ 2529 w 2840"/>
                  <a:gd name="T99" fmla="*/ 625 h 3640"/>
                  <a:gd name="T100" fmla="*/ 2535 w 2840"/>
                  <a:gd name="T101" fmla="*/ 542 h 3640"/>
                  <a:gd name="T102" fmla="*/ 2508 w 2840"/>
                  <a:gd name="T103" fmla="*/ 490 h 3640"/>
                  <a:gd name="T104" fmla="*/ 2413 w 2840"/>
                  <a:gd name="T105" fmla="*/ 432 h 3640"/>
                  <a:gd name="T106" fmla="*/ 2264 w 2840"/>
                  <a:gd name="T107" fmla="*/ 429 h 3640"/>
                  <a:gd name="T108" fmla="*/ 2181 w 2840"/>
                  <a:gd name="T109" fmla="*/ 452 h 3640"/>
                  <a:gd name="T110" fmla="*/ 1832 w 2840"/>
                  <a:gd name="T111" fmla="*/ 598 h 3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0" h="3640">
                    <a:moveTo>
                      <a:pt x="1792" y="618"/>
                    </a:moveTo>
                    <a:lnTo>
                      <a:pt x="1808" y="582"/>
                    </a:lnTo>
                    <a:lnTo>
                      <a:pt x="1886" y="424"/>
                    </a:lnTo>
                    <a:lnTo>
                      <a:pt x="1922" y="362"/>
                    </a:lnTo>
                    <a:lnTo>
                      <a:pt x="1939" y="339"/>
                    </a:lnTo>
                    <a:lnTo>
                      <a:pt x="1945" y="336"/>
                    </a:lnTo>
                    <a:lnTo>
                      <a:pt x="2022" y="336"/>
                    </a:lnTo>
                    <a:lnTo>
                      <a:pt x="2125" y="490"/>
                    </a:lnTo>
                    <a:lnTo>
                      <a:pt x="2133" y="490"/>
                    </a:lnTo>
                    <a:lnTo>
                      <a:pt x="2189" y="454"/>
                    </a:lnTo>
                    <a:lnTo>
                      <a:pt x="2233" y="389"/>
                    </a:lnTo>
                    <a:lnTo>
                      <a:pt x="2253" y="336"/>
                    </a:lnTo>
                    <a:lnTo>
                      <a:pt x="2272" y="252"/>
                    </a:lnTo>
                    <a:lnTo>
                      <a:pt x="2282" y="190"/>
                    </a:lnTo>
                    <a:lnTo>
                      <a:pt x="2269" y="166"/>
                    </a:lnTo>
                    <a:lnTo>
                      <a:pt x="2253" y="157"/>
                    </a:lnTo>
                    <a:lnTo>
                      <a:pt x="2022" y="66"/>
                    </a:lnTo>
                    <a:lnTo>
                      <a:pt x="1843" y="3"/>
                    </a:lnTo>
                    <a:lnTo>
                      <a:pt x="1837" y="0"/>
                    </a:lnTo>
                    <a:lnTo>
                      <a:pt x="1783" y="9"/>
                    </a:lnTo>
                    <a:lnTo>
                      <a:pt x="1726" y="45"/>
                    </a:lnTo>
                    <a:lnTo>
                      <a:pt x="1688" y="79"/>
                    </a:lnTo>
                    <a:lnTo>
                      <a:pt x="1658" y="123"/>
                    </a:lnTo>
                    <a:lnTo>
                      <a:pt x="1586" y="245"/>
                    </a:lnTo>
                    <a:lnTo>
                      <a:pt x="1471" y="454"/>
                    </a:lnTo>
                    <a:lnTo>
                      <a:pt x="1408" y="566"/>
                    </a:lnTo>
                    <a:lnTo>
                      <a:pt x="1347" y="643"/>
                    </a:lnTo>
                    <a:lnTo>
                      <a:pt x="1258" y="758"/>
                    </a:lnTo>
                    <a:lnTo>
                      <a:pt x="1215" y="836"/>
                    </a:lnTo>
                    <a:lnTo>
                      <a:pt x="1203" y="873"/>
                    </a:lnTo>
                    <a:lnTo>
                      <a:pt x="1206" y="938"/>
                    </a:lnTo>
                    <a:lnTo>
                      <a:pt x="1235" y="1186"/>
                    </a:lnTo>
                    <a:lnTo>
                      <a:pt x="1274" y="1484"/>
                    </a:lnTo>
                    <a:lnTo>
                      <a:pt x="1303" y="1731"/>
                    </a:lnTo>
                    <a:lnTo>
                      <a:pt x="1305" y="1795"/>
                    </a:lnTo>
                    <a:lnTo>
                      <a:pt x="1304" y="1820"/>
                    </a:lnTo>
                    <a:lnTo>
                      <a:pt x="1295" y="1872"/>
                    </a:lnTo>
                    <a:lnTo>
                      <a:pt x="1278" y="1925"/>
                    </a:lnTo>
                    <a:lnTo>
                      <a:pt x="1254" y="1977"/>
                    </a:lnTo>
                    <a:lnTo>
                      <a:pt x="1222" y="2024"/>
                    </a:lnTo>
                    <a:lnTo>
                      <a:pt x="1185" y="2066"/>
                    </a:lnTo>
                    <a:lnTo>
                      <a:pt x="1144" y="2101"/>
                    </a:lnTo>
                    <a:lnTo>
                      <a:pt x="1098" y="2122"/>
                    </a:lnTo>
                    <a:lnTo>
                      <a:pt x="1075" y="2130"/>
                    </a:lnTo>
                    <a:lnTo>
                      <a:pt x="1045" y="2138"/>
                    </a:lnTo>
                    <a:lnTo>
                      <a:pt x="930" y="2189"/>
                    </a:lnTo>
                    <a:lnTo>
                      <a:pt x="681" y="2317"/>
                    </a:lnTo>
                    <a:lnTo>
                      <a:pt x="118" y="2625"/>
                    </a:lnTo>
                    <a:lnTo>
                      <a:pt x="0" y="2693"/>
                    </a:lnTo>
                    <a:lnTo>
                      <a:pt x="384" y="3640"/>
                    </a:lnTo>
                    <a:lnTo>
                      <a:pt x="563" y="3500"/>
                    </a:lnTo>
                    <a:lnTo>
                      <a:pt x="1126" y="3076"/>
                    </a:lnTo>
                    <a:lnTo>
                      <a:pt x="1197" y="3026"/>
                    </a:lnTo>
                    <a:lnTo>
                      <a:pt x="1339" y="2932"/>
                    </a:lnTo>
                    <a:lnTo>
                      <a:pt x="1542" y="2811"/>
                    </a:lnTo>
                    <a:lnTo>
                      <a:pt x="1786" y="2671"/>
                    </a:lnTo>
                    <a:lnTo>
                      <a:pt x="1943" y="2571"/>
                    </a:lnTo>
                    <a:lnTo>
                      <a:pt x="2034" y="2500"/>
                    </a:lnTo>
                    <a:lnTo>
                      <a:pt x="2073" y="2462"/>
                    </a:lnTo>
                    <a:lnTo>
                      <a:pt x="2110" y="2424"/>
                    </a:lnTo>
                    <a:lnTo>
                      <a:pt x="2169" y="2350"/>
                    </a:lnTo>
                    <a:lnTo>
                      <a:pt x="2215" y="2277"/>
                    </a:lnTo>
                    <a:lnTo>
                      <a:pt x="2253" y="2202"/>
                    </a:lnTo>
                    <a:lnTo>
                      <a:pt x="2299" y="2076"/>
                    </a:lnTo>
                    <a:lnTo>
                      <a:pt x="2362" y="1873"/>
                    </a:lnTo>
                    <a:lnTo>
                      <a:pt x="2405" y="1745"/>
                    </a:lnTo>
                    <a:lnTo>
                      <a:pt x="2443" y="1628"/>
                    </a:lnTo>
                    <a:lnTo>
                      <a:pt x="2500" y="1465"/>
                    </a:lnTo>
                    <a:lnTo>
                      <a:pt x="2552" y="1344"/>
                    </a:lnTo>
                    <a:lnTo>
                      <a:pt x="2560" y="1334"/>
                    </a:lnTo>
                    <a:lnTo>
                      <a:pt x="2688" y="1284"/>
                    </a:lnTo>
                    <a:lnTo>
                      <a:pt x="2693" y="1287"/>
                    </a:lnTo>
                    <a:lnTo>
                      <a:pt x="2722" y="1320"/>
                    </a:lnTo>
                    <a:lnTo>
                      <a:pt x="2737" y="1359"/>
                    </a:lnTo>
                    <a:lnTo>
                      <a:pt x="2738" y="1386"/>
                    </a:lnTo>
                    <a:lnTo>
                      <a:pt x="2745" y="1389"/>
                    </a:lnTo>
                    <a:lnTo>
                      <a:pt x="2780" y="1386"/>
                    </a:lnTo>
                    <a:lnTo>
                      <a:pt x="2804" y="1360"/>
                    </a:lnTo>
                    <a:lnTo>
                      <a:pt x="2816" y="1334"/>
                    </a:lnTo>
                    <a:lnTo>
                      <a:pt x="2824" y="1301"/>
                    </a:lnTo>
                    <a:lnTo>
                      <a:pt x="2835" y="1205"/>
                    </a:lnTo>
                    <a:lnTo>
                      <a:pt x="2840" y="1056"/>
                    </a:lnTo>
                    <a:lnTo>
                      <a:pt x="2840" y="1027"/>
                    </a:lnTo>
                    <a:lnTo>
                      <a:pt x="2837" y="1014"/>
                    </a:lnTo>
                    <a:lnTo>
                      <a:pt x="2806" y="957"/>
                    </a:lnTo>
                    <a:lnTo>
                      <a:pt x="2777" y="934"/>
                    </a:lnTo>
                    <a:lnTo>
                      <a:pt x="2752" y="927"/>
                    </a:lnTo>
                    <a:lnTo>
                      <a:pt x="2738" y="925"/>
                    </a:lnTo>
                    <a:lnTo>
                      <a:pt x="2742" y="909"/>
                    </a:lnTo>
                    <a:lnTo>
                      <a:pt x="2738" y="826"/>
                    </a:lnTo>
                    <a:lnTo>
                      <a:pt x="2721" y="781"/>
                    </a:lnTo>
                    <a:lnTo>
                      <a:pt x="2701" y="756"/>
                    </a:lnTo>
                    <a:lnTo>
                      <a:pt x="2688" y="746"/>
                    </a:lnTo>
                    <a:lnTo>
                      <a:pt x="2673" y="736"/>
                    </a:lnTo>
                    <a:lnTo>
                      <a:pt x="2640" y="726"/>
                    </a:lnTo>
                    <a:lnTo>
                      <a:pt x="2588" y="722"/>
                    </a:lnTo>
                    <a:lnTo>
                      <a:pt x="2499" y="739"/>
                    </a:lnTo>
                    <a:lnTo>
                      <a:pt x="2483" y="746"/>
                    </a:lnTo>
                    <a:lnTo>
                      <a:pt x="2495" y="723"/>
                    </a:lnTo>
                    <a:lnTo>
                      <a:pt x="2529" y="625"/>
                    </a:lnTo>
                    <a:lnTo>
                      <a:pt x="2536" y="584"/>
                    </a:lnTo>
                    <a:lnTo>
                      <a:pt x="2535" y="542"/>
                    </a:lnTo>
                    <a:lnTo>
                      <a:pt x="2521" y="504"/>
                    </a:lnTo>
                    <a:lnTo>
                      <a:pt x="2508" y="490"/>
                    </a:lnTo>
                    <a:lnTo>
                      <a:pt x="2479" y="463"/>
                    </a:lnTo>
                    <a:lnTo>
                      <a:pt x="2413" y="432"/>
                    </a:lnTo>
                    <a:lnTo>
                      <a:pt x="2341" y="422"/>
                    </a:lnTo>
                    <a:lnTo>
                      <a:pt x="2264" y="429"/>
                    </a:lnTo>
                    <a:lnTo>
                      <a:pt x="2227" y="438"/>
                    </a:lnTo>
                    <a:lnTo>
                      <a:pt x="2181" y="452"/>
                    </a:lnTo>
                    <a:lnTo>
                      <a:pt x="2044" y="506"/>
                    </a:lnTo>
                    <a:lnTo>
                      <a:pt x="1832" y="598"/>
                    </a:lnTo>
                    <a:lnTo>
                      <a:pt x="1792" y="618"/>
                    </a:lnTo>
                    <a:close/>
                  </a:path>
                </a:pathLst>
              </a:custGeom>
              <a:solidFill>
                <a:srgbClr val="FACFA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:a16="http://schemas.microsoft.com/office/drawing/2014/main" xmlns="" id="{F8B1CA29-B4AB-41E1-BFD9-F11131627CBA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8555582" y="3254242"/>
                <a:ext cx="352236" cy="527813"/>
              </a:xfrm>
              <a:custGeom>
                <a:avLst/>
                <a:gdLst>
                  <a:gd name="T0" fmla="*/ 589 w 974"/>
                  <a:gd name="T1" fmla="*/ 0 h 1461"/>
                  <a:gd name="T2" fmla="*/ 605 w 974"/>
                  <a:gd name="T3" fmla="*/ 84 h 1461"/>
                  <a:gd name="T4" fmla="*/ 707 w 974"/>
                  <a:gd name="T5" fmla="*/ 519 h 1461"/>
                  <a:gd name="T6" fmla="*/ 775 w 974"/>
                  <a:gd name="T7" fmla="*/ 743 h 1461"/>
                  <a:gd name="T8" fmla="*/ 821 w 974"/>
                  <a:gd name="T9" fmla="*/ 872 h 1461"/>
                  <a:gd name="T10" fmla="*/ 845 w 974"/>
                  <a:gd name="T11" fmla="*/ 922 h 1461"/>
                  <a:gd name="T12" fmla="*/ 974 w 974"/>
                  <a:gd name="T13" fmla="*/ 1179 h 1461"/>
                  <a:gd name="T14" fmla="*/ 0 w 974"/>
                  <a:gd name="T15" fmla="*/ 1461 h 1461"/>
                  <a:gd name="T16" fmla="*/ 0 w 974"/>
                  <a:gd name="T17" fmla="*/ 282 h 1461"/>
                  <a:gd name="T18" fmla="*/ 589 w 974"/>
                  <a:gd name="T19" fmla="*/ 0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4" h="1461">
                    <a:moveTo>
                      <a:pt x="589" y="0"/>
                    </a:moveTo>
                    <a:lnTo>
                      <a:pt x="605" y="84"/>
                    </a:lnTo>
                    <a:lnTo>
                      <a:pt x="707" y="519"/>
                    </a:lnTo>
                    <a:lnTo>
                      <a:pt x="775" y="743"/>
                    </a:lnTo>
                    <a:lnTo>
                      <a:pt x="821" y="872"/>
                    </a:lnTo>
                    <a:lnTo>
                      <a:pt x="845" y="922"/>
                    </a:lnTo>
                    <a:lnTo>
                      <a:pt x="974" y="1179"/>
                    </a:lnTo>
                    <a:lnTo>
                      <a:pt x="0" y="1461"/>
                    </a:lnTo>
                    <a:lnTo>
                      <a:pt x="0" y="282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E0E2D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자유형: 도형 93">
                <a:extLst>
                  <a:ext uri="{FF2B5EF4-FFF2-40B4-BE49-F238E27FC236}">
                    <a16:creationId xmlns:a16="http://schemas.microsoft.com/office/drawing/2014/main" xmlns="" id="{6D32C0D4-646A-4FD9-88ED-4191F42C53FE}"/>
                  </a:ext>
                </a:extLst>
              </p:cNvPr>
              <p:cNvSpPr>
                <a:spLocks/>
              </p:cNvSpPr>
              <p:nvPr/>
            </p:nvSpPr>
            <p:spPr bwMode="auto">
              <a:xfrm rot="591057">
                <a:off x="7711661" y="3214890"/>
                <a:ext cx="1011856" cy="835299"/>
              </a:xfrm>
              <a:custGeom>
                <a:avLst/>
                <a:gdLst>
                  <a:gd name="connsiteX0" fmla="*/ 946818 w 1011856"/>
                  <a:gd name="connsiteY0" fmla="*/ 0 h 835299"/>
                  <a:gd name="connsiteX1" fmla="*/ 942121 w 1011856"/>
                  <a:gd name="connsiteY1" fmla="*/ 38625 h 835299"/>
                  <a:gd name="connsiteX2" fmla="*/ 931642 w 1011856"/>
                  <a:gd name="connsiteY2" fmla="*/ 199259 h 835299"/>
                  <a:gd name="connsiteX3" fmla="*/ 930197 w 1011856"/>
                  <a:gd name="connsiteY3" fmla="*/ 267845 h 835299"/>
                  <a:gd name="connsiteX4" fmla="*/ 932727 w 1011856"/>
                  <a:gd name="connsiteY4" fmla="*/ 332459 h 835299"/>
                  <a:gd name="connsiteX5" fmla="*/ 940676 w 1011856"/>
                  <a:gd name="connsiteY5" fmla="*/ 386606 h 835299"/>
                  <a:gd name="connsiteX6" fmla="*/ 946818 w 1011856"/>
                  <a:gd name="connsiteY6" fmla="*/ 407181 h 835299"/>
                  <a:gd name="connsiteX7" fmla="*/ 957658 w 1011856"/>
                  <a:gd name="connsiteY7" fmla="*/ 443640 h 835299"/>
                  <a:gd name="connsiteX8" fmla="*/ 979698 w 1011856"/>
                  <a:gd name="connsiteY8" fmla="*/ 502479 h 835299"/>
                  <a:gd name="connsiteX9" fmla="*/ 1007159 w 1011856"/>
                  <a:gd name="connsiteY9" fmla="*/ 556986 h 835299"/>
                  <a:gd name="connsiteX10" fmla="*/ 1011856 w 1011856"/>
                  <a:gd name="connsiteY10" fmla="*/ 564567 h 835299"/>
                  <a:gd name="connsiteX11" fmla="*/ 886839 w 1011856"/>
                  <a:gd name="connsiteY11" fmla="*/ 606079 h 835299"/>
                  <a:gd name="connsiteX12" fmla="*/ 660289 w 1011856"/>
                  <a:gd name="connsiteY12" fmla="*/ 684411 h 835299"/>
                  <a:gd name="connsiteX13" fmla="*/ 640778 w 1011856"/>
                  <a:gd name="connsiteY13" fmla="*/ 691991 h 835299"/>
                  <a:gd name="connsiteX14" fmla="*/ 602478 w 1011856"/>
                  <a:gd name="connsiteY14" fmla="*/ 709679 h 835299"/>
                  <a:gd name="connsiteX15" fmla="*/ 542137 w 1011856"/>
                  <a:gd name="connsiteY15" fmla="*/ 740362 h 835299"/>
                  <a:gd name="connsiteX16" fmla="*/ 473847 w 1011856"/>
                  <a:gd name="connsiteY16" fmla="*/ 772850 h 835299"/>
                  <a:gd name="connsiteX17" fmla="*/ 423262 w 1011856"/>
                  <a:gd name="connsiteY17" fmla="*/ 793426 h 835299"/>
                  <a:gd name="connsiteX18" fmla="*/ 367618 w 1011856"/>
                  <a:gd name="connsiteY18" fmla="*/ 811836 h 835299"/>
                  <a:gd name="connsiteX19" fmla="*/ 305832 w 1011856"/>
                  <a:gd name="connsiteY19" fmla="*/ 826997 h 835299"/>
                  <a:gd name="connsiteX20" fmla="*/ 271506 w 1011856"/>
                  <a:gd name="connsiteY20" fmla="*/ 832411 h 835299"/>
                  <a:gd name="connsiteX21" fmla="*/ 232122 w 1011856"/>
                  <a:gd name="connsiteY21" fmla="*/ 835299 h 835299"/>
                  <a:gd name="connsiteX22" fmla="*/ 108189 w 1011856"/>
                  <a:gd name="connsiteY22" fmla="*/ 835299 h 835299"/>
                  <a:gd name="connsiteX23" fmla="*/ 101928 w 1011856"/>
                  <a:gd name="connsiteY23" fmla="*/ 835081 h 835299"/>
                  <a:gd name="connsiteX24" fmla="*/ 0 w 1011856"/>
                  <a:gd name="connsiteY24" fmla="*/ 248091 h 835299"/>
                  <a:gd name="connsiteX25" fmla="*/ 5573 w 1011856"/>
                  <a:gd name="connsiteY25" fmla="*/ 249074 h 835299"/>
                  <a:gd name="connsiteX26" fmla="*/ 52906 w 1011856"/>
                  <a:gd name="connsiteY26" fmla="*/ 262069 h 835299"/>
                  <a:gd name="connsiteX27" fmla="*/ 115415 w 1011856"/>
                  <a:gd name="connsiteY27" fmla="*/ 290225 h 835299"/>
                  <a:gd name="connsiteX28" fmla="*/ 123726 w 1011856"/>
                  <a:gd name="connsiteY28" fmla="*/ 296001 h 835299"/>
                  <a:gd name="connsiteX29" fmla="*/ 149379 w 1011856"/>
                  <a:gd name="connsiteY29" fmla="*/ 290225 h 835299"/>
                  <a:gd name="connsiteX30" fmla="*/ 300774 w 1011856"/>
                  <a:gd name="connsiteY30" fmla="*/ 251240 h 835299"/>
                  <a:gd name="connsiteX31" fmla="*/ 423985 w 1011856"/>
                  <a:gd name="connsiteY31" fmla="*/ 214781 h 835299"/>
                  <a:gd name="connsiteX32" fmla="*/ 484325 w 1011856"/>
                  <a:gd name="connsiteY32" fmla="*/ 194566 h 835299"/>
                  <a:gd name="connsiteX33" fmla="*/ 544666 w 1011856"/>
                  <a:gd name="connsiteY33" fmla="*/ 171103 h 835299"/>
                  <a:gd name="connsiteX34" fmla="*/ 691363 w 1011856"/>
                  <a:gd name="connsiteY34" fmla="*/ 108654 h 835299"/>
                  <a:gd name="connsiteX35" fmla="*/ 833363 w 1011856"/>
                  <a:gd name="connsiteY35" fmla="*/ 46205 h 835299"/>
                  <a:gd name="connsiteX36" fmla="*/ 931281 w 1011856"/>
                  <a:gd name="connsiteY36" fmla="*/ 4693 h 83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1856" h="835299">
                    <a:moveTo>
                      <a:pt x="946818" y="0"/>
                    </a:moveTo>
                    <a:lnTo>
                      <a:pt x="942121" y="38625"/>
                    </a:lnTo>
                    <a:lnTo>
                      <a:pt x="931642" y="199259"/>
                    </a:lnTo>
                    <a:lnTo>
                      <a:pt x="930197" y="267845"/>
                    </a:lnTo>
                    <a:lnTo>
                      <a:pt x="932727" y="332459"/>
                    </a:lnTo>
                    <a:lnTo>
                      <a:pt x="940676" y="386606"/>
                    </a:lnTo>
                    <a:lnTo>
                      <a:pt x="946818" y="407181"/>
                    </a:lnTo>
                    <a:lnTo>
                      <a:pt x="957658" y="443640"/>
                    </a:lnTo>
                    <a:lnTo>
                      <a:pt x="979698" y="502479"/>
                    </a:lnTo>
                    <a:lnTo>
                      <a:pt x="1007159" y="556986"/>
                    </a:lnTo>
                    <a:lnTo>
                      <a:pt x="1011856" y="564567"/>
                    </a:lnTo>
                    <a:lnTo>
                      <a:pt x="886839" y="606079"/>
                    </a:lnTo>
                    <a:lnTo>
                      <a:pt x="660289" y="684411"/>
                    </a:lnTo>
                    <a:lnTo>
                      <a:pt x="640778" y="691991"/>
                    </a:lnTo>
                    <a:lnTo>
                      <a:pt x="602478" y="709679"/>
                    </a:lnTo>
                    <a:lnTo>
                      <a:pt x="542137" y="740362"/>
                    </a:lnTo>
                    <a:lnTo>
                      <a:pt x="473847" y="772850"/>
                    </a:lnTo>
                    <a:lnTo>
                      <a:pt x="423262" y="793426"/>
                    </a:lnTo>
                    <a:lnTo>
                      <a:pt x="367618" y="811836"/>
                    </a:lnTo>
                    <a:lnTo>
                      <a:pt x="305832" y="826997"/>
                    </a:lnTo>
                    <a:lnTo>
                      <a:pt x="271506" y="832411"/>
                    </a:lnTo>
                    <a:lnTo>
                      <a:pt x="232122" y="835299"/>
                    </a:lnTo>
                    <a:lnTo>
                      <a:pt x="108189" y="835299"/>
                    </a:lnTo>
                    <a:lnTo>
                      <a:pt x="101928" y="835081"/>
                    </a:lnTo>
                    <a:lnTo>
                      <a:pt x="0" y="248091"/>
                    </a:lnTo>
                    <a:lnTo>
                      <a:pt x="5573" y="249074"/>
                    </a:lnTo>
                    <a:lnTo>
                      <a:pt x="52906" y="262069"/>
                    </a:lnTo>
                    <a:lnTo>
                      <a:pt x="115415" y="290225"/>
                    </a:lnTo>
                    <a:lnTo>
                      <a:pt x="123726" y="296001"/>
                    </a:lnTo>
                    <a:lnTo>
                      <a:pt x="149379" y="290225"/>
                    </a:lnTo>
                    <a:lnTo>
                      <a:pt x="300774" y="251240"/>
                    </a:lnTo>
                    <a:lnTo>
                      <a:pt x="423985" y="214781"/>
                    </a:lnTo>
                    <a:lnTo>
                      <a:pt x="484325" y="194566"/>
                    </a:lnTo>
                    <a:lnTo>
                      <a:pt x="544666" y="171103"/>
                    </a:lnTo>
                    <a:lnTo>
                      <a:pt x="691363" y="108654"/>
                    </a:lnTo>
                    <a:lnTo>
                      <a:pt x="833363" y="46205"/>
                    </a:lnTo>
                    <a:lnTo>
                      <a:pt x="931281" y="4693"/>
                    </a:lnTo>
                    <a:close/>
                  </a:path>
                </a:pathLst>
              </a:custGeom>
              <a:solidFill>
                <a:srgbClr val="37556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5" name="번개 54">
              <a:extLst>
                <a:ext uri="{FF2B5EF4-FFF2-40B4-BE49-F238E27FC236}">
                  <a16:creationId xmlns:a16="http://schemas.microsoft.com/office/drawing/2014/main" xmlns="" id="{30530932-A90C-4C1C-B3D8-381F447C9F2E}"/>
                </a:ext>
              </a:extLst>
            </p:cNvPr>
            <p:cNvSpPr/>
            <p:nvPr/>
          </p:nvSpPr>
          <p:spPr>
            <a:xfrm rot="3783619">
              <a:off x="4669723" y="1400558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번개 55">
              <a:extLst>
                <a:ext uri="{FF2B5EF4-FFF2-40B4-BE49-F238E27FC236}">
                  <a16:creationId xmlns:a16="http://schemas.microsoft.com/office/drawing/2014/main" xmlns="" id="{47C3199B-1997-452C-B223-1EBC8214D7BE}"/>
                </a:ext>
              </a:extLst>
            </p:cNvPr>
            <p:cNvSpPr/>
            <p:nvPr/>
          </p:nvSpPr>
          <p:spPr>
            <a:xfrm rot="5078373">
              <a:off x="4977241" y="1851244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번개 56">
              <a:extLst>
                <a:ext uri="{FF2B5EF4-FFF2-40B4-BE49-F238E27FC236}">
                  <a16:creationId xmlns:a16="http://schemas.microsoft.com/office/drawing/2014/main" xmlns="" id="{ACD16303-0B69-403D-9340-CF4268211CB7}"/>
                </a:ext>
              </a:extLst>
            </p:cNvPr>
            <p:cNvSpPr/>
            <p:nvPr/>
          </p:nvSpPr>
          <p:spPr>
            <a:xfrm rot="6234213">
              <a:off x="5136515" y="2366785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번개 57">
              <a:extLst>
                <a:ext uri="{FF2B5EF4-FFF2-40B4-BE49-F238E27FC236}">
                  <a16:creationId xmlns:a16="http://schemas.microsoft.com/office/drawing/2014/main" xmlns="" id="{C09EE1B0-8A3E-43DB-9C8F-7382287EF034}"/>
                </a:ext>
              </a:extLst>
            </p:cNvPr>
            <p:cNvSpPr/>
            <p:nvPr/>
          </p:nvSpPr>
          <p:spPr>
            <a:xfrm rot="7730250">
              <a:off x="5163711" y="2910724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번개 58">
              <a:extLst>
                <a:ext uri="{FF2B5EF4-FFF2-40B4-BE49-F238E27FC236}">
                  <a16:creationId xmlns:a16="http://schemas.microsoft.com/office/drawing/2014/main" xmlns="" id="{DCA5998A-D684-449B-9F4F-1839082A66C4}"/>
                </a:ext>
              </a:extLst>
            </p:cNvPr>
            <p:cNvSpPr/>
            <p:nvPr/>
          </p:nvSpPr>
          <p:spPr>
            <a:xfrm rot="9147376">
              <a:off x="4989484" y="3422566"/>
              <a:ext cx="348761" cy="739490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16" name="직사각형 115">
            <a:extLst>
              <a:ext uri="{FF2B5EF4-FFF2-40B4-BE49-F238E27FC236}">
                <a16:creationId xmlns:a16="http://schemas.microsoft.com/office/drawing/2014/main" xmlns="" id="{A9D59652-9B94-4373-AAC5-BE2C5F59D4AE}"/>
              </a:ext>
            </a:extLst>
          </p:cNvPr>
          <p:cNvSpPr/>
          <p:nvPr/>
        </p:nvSpPr>
        <p:spPr>
          <a:xfrm>
            <a:off x="7435146" y="1725159"/>
            <a:ext cx="33852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>
                <a:solidFill>
                  <a:schemeClr val="accent1"/>
                </a:solidFill>
                <a:ea typeface="08서울남산체 EB" pitchFamily="18" charset="-127"/>
              </a:rPr>
              <a:t>농어촌 경제 갱생 </a:t>
            </a:r>
            <a:r>
              <a:rPr lang="ko-KR" altLang="en-US" sz="2000" b="1" dirty="0" smtClean="0">
                <a:solidFill>
                  <a:schemeClr val="accent1"/>
                </a:solidFill>
                <a:ea typeface="08서울남산체 EB" pitchFamily="18" charset="-127"/>
              </a:rPr>
              <a:t>운동</a:t>
            </a:r>
            <a:endParaRPr lang="en-US" altLang="ko-KR" sz="2000" b="1" dirty="0" smtClean="0">
              <a:solidFill>
                <a:schemeClr val="accent1"/>
              </a:solidFill>
              <a:ea typeface="08서울남산체 EB" pitchFamily="18" charset="-127"/>
            </a:endParaRPr>
          </a:p>
          <a:p>
            <a:pPr fontAlgn="base"/>
            <a:r>
              <a:rPr lang="en-US" altLang="ko-KR" sz="2000" b="1" dirty="0" smtClean="0"/>
              <a:t>(</a:t>
            </a:r>
            <a:r>
              <a:rPr lang="ko-KR" altLang="en-US" sz="2000" b="1" dirty="0" err="1"/>
              <a:t>救農土木事業</a:t>
            </a:r>
            <a:r>
              <a:rPr lang="en-US" altLang="ko-KR" sz="2000" b="1" dirty="0" smtClean="0"/>
              <a:t>)</a:t>
            </a:r>
          </a:p>
          <a:p>
            <a:pPr fontAlgn="base"/>
            <a:endParaRPr lang="ko-KR" altLang="en-US" sz="1000" dirty="0"/>
          </a:p>
          <a:p>
            <a:pPr fontAlgn="base"/>
            <a:r>
              <a:rPr lang="ko-KR" altLang="en-US" sz="2000" dirty="0"/>
              <a:t>농촌구제 청원운동이 전국적으로 전개</a:t>
            </a:r>
          </a:p>
          <a:p>
            <a:pPr fontAlgn="base"/>
            <a:endParaRPr lang="ko-KR" altLang="en-US" sz="2000" dirty="0"/>
          </a:p>
        </p:txBody>
      </p:sp>
      <p:sp>
        <p:nvSpPr>
          <p:cNvPr id="120" name="양쪽 모서리가 둥근 사각형 119"/>
          <p:cNvSpPr/>
          <p:nvPr/>
        </p:nvSpPr>
        <p:spPr>
          <a:xfrm rot="16200000">
            <a:off x="7737575" y="3054566"/>
            <a:ext cx="2369324" cy="4717741"/>
          </a:xfrm>
          <a:prstGeom prst="round2SameRect">
            <a:avLst>
              <a:gd name="adj1" fmla="val 0"/>
              <a:gd name="adj2" fmla="val 18239"/>
            </a:avLst>
          </a:prstGeom>
          <a:solidFill>
            <a:schemeClr val="bg1"/>
          </a:solidFill>
          <a:ln>
            <a:noFill/>
          </a:ln>
          <a:effectLst>
            <a:outerShdw blurRad="520700" dist="63500" sx="94000" sy="94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/>
              <a:t>농촌구제 청원운동</a:t>
            </a:r>
          </a:p>
        </p:txBody>
      </p:sp>
      <p:sp>
        <p:nvSpPr>
          <p:cNvPr id="69" name="양쪽 모서리가 둥근 사각형 68"/>
          <p:cNvSpPr/>
          <p:nvPr/>
        </p:nvSpPr>
        <p:spPr>
          <a:xfrm rot="16200000">
            <a:off x="5527988" y="4731700"/>
            <a:ext cx="2372447" cy="1363470"/>
          </a:xfrm>
          <a:prstGeom prst="round2SameRect">
            <a:avLst>
              <a:gd name="adj1" fmla="val 42248"/>
              <a:gd name="adj2" fmla="val 0"/>
            </a:avLst>
          </a:prstGeom>
          <a:solidFill>
            <a:srgbClr val="7CBAB3"/>
          </a:solidFill>
          <a:ln>
            <a:noFill/>
          </a:ln>
          <a:effectLst>
            <a:outerShdw blurRad="139700" dist="635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xmlns="" id="{59803EE1-B6A5-4B80-AF7C-2043C89C6AA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6343787" y="5035559"/>
            <a:ext cx="622795" cy="724137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xmlns="" id="{A9D59652-9B94-4373-AAC5-BE2C5F59D4AE}"/>
              </a:ext>
            </a:extLst>
          </p:cNvPr>
          <p:cNvSpPr/>
          <p:nvPr/>
        </p:nvSpPr>
        <p:spPr>
          <a:xfrm>
            <a:off x="7466139" y="4942556"/>
            <a:ext cx="33852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>
                <a:solidFill>
                  <a:schemeClr val="accent1"/>
                </a:solidFill>
              </a:rPr>
              <a:t>동북 진흥 방안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東北振興策</a:t>
            </a:r>
            <a:r>
              <a:rPr lang="en-US" altLang="ko-KR" sz="2000" b="1" dirty="0"/>
              <a:t>)</a:t>
            </a:r>
            <a:endParaRPr lang="ko-KR" altLang="en-US" sz="2000" dirty="0"/>
          </a:p>
          <a:p>
            <a:pPr fontAlgn="base"/>
            <a:endParaRPr lang="ko-KR" altLang="en-US" sz="1000" dirty="0"/>
          </a:p>
          <a:p>
            <a:pPr fontAlgn="base"/>
            <a:r>
              <a:rPr lang="ko-KR" altLang="en-US" sz="2000" dirty="0"/>
              <a:t>동북 진흥 </a:t>
            </a:r>
            <a:r>
              <a:rPr lang="ko-KR" altLang="en-US" sz="2000" dirty="0" err="1"/>
              <a:t>조사회관제</a:t>
            </a:r>
            <a:endParaRPr lang="ko-KR" altLang="en-US" sz="2000" dirty="0"/>
          </a:p>
          <a:p>
            <a:pPr fontAlgn="base"/>
            <a:endParaRPr lang="ko-KR" altLang="en-US" sz="2000" dirty="0"/>
          </a:p>
        </p:txBody>
      </p:sp>
      <p:sp>
        <p:nvSpPr>
          <p:cNvPr id="127" name="타원 126"/>
          <p:cNvSpPr/>
          <p:nvPr/>
        </p:nvSpPr>
        <p:spPr>
          <a:xfrm>
            <a:off x="10839695" y="4940187"/>
            <a:ext cx="228600" cy="228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8" name="타원 127"/>
          <p:cNvSpPr/>
          <p:nvPr/>
        </p:nvSpPr>
        <p:spPr>
          <a:xfrm>
            <a:off x="10839695" y="5679327"/>
            <a:ext cx="228600" cy="228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10907005" y="5001627"/>
            <a:ext cx="93980" cy="79200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73" grpId="0" animBg="1"/>
      <p:bldP spid="74" grpId="0" animBg="1"/>
      <p:bldP spid="75" grpId="0" animBg="1"/>
      <p:bldP spid="78" grpId="0" animBg="1"/>
      <p:bldP spid="116" grpId="0"/>
      <p:bldP spid="120" grpId="0" animBg="1"/>
      <p:bldP spid="69" grpId="0" animBg="1"/>
      <p:bldP spid="79" grpId="0" animBg="1"/>
      <p:bldP spid="124" grpId="0"/>
      <p:bldP spid="127" grpId="0" animBg="1"/>
      <p:bldP spid="128" grpId="0" animBg="1"/>
      <p:bldP spid="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ko-KR" altLang="en-US" sz="4800" kern="0" dirty="0" smtClean="0">
                <a:solidFill>
                  <a:prstClr val="white"/>
                </a:solidFill>
                <a:ea typeface="FB둥근붓POPL" pitchFamily="18" charset="-127"/>
              </a:rPr>
              <a:t>참고문헌</a:t>
            </a:r>
            <a:endParaRPr lang="ko-KR" altLang="en-US" sz="4800" kern="0" dirty="0">
              <a:solidFill>
                <a:prstClr val="white"/>
              </a:solidFill>
              <a:ea typeface="FB둥근붓POPL" pitchFamily="18" charset="-127"/>
            </a:endParaRPr>
          </a:p>
        </p:txBody>
      </p:sp>
      <p:pic>
        <p:nvPicPr>
          <p:cNvPr id="1026" name="Picture 2" descr="C:\Users\user\AppData\Local\Microsoft\Windows\INetCache\IE\LEWI933H\paperclip-1332775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026920"/>
            <a:ext cx="2534920" cy="2534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596640" y="2023626"/>
            <a:ext cx="788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hlinkClick r:id="rId3"/>
              </a:rPr>
              <a:t>浜口雄幸内閣と昭和恐慌 </a:t>
            </a:r>
            <a:r>
              <a:rPr lang="en-US" altLang="ja-JP" dirty="0" smtClean="0">
                <a:hlinkClick r:id="rId3"/>
              </a:rPr>
              <a:t>| </a:t>
            </a:r>
            <a:r>
              <a:rPr lang="ja-JP" altLang="en-US" dirty="0" smtClean="0">
                <a:hlinkClick r:id="rId3"/>
              </a:rPr>
              <a:t>日本近現代史の授業中継</a:t>
            </a:r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596640" y="2613462"/>
            <a:ext cx="71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http://www.mext.go.jp/favicon.ico</a:t>
            </a:r>
            <a:endParaRPr lang="ko-KR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96640" y="3151348"/>
            <a:ext cx="587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hlinkClick r:id="rId5"/>
              </a:rPr>
              <a:t>昭和恐慌期のリフレ政策で賃金は低下したのか </a:t>
            </a:r>
            <a:r>
              <a:rPr lang="en-US" altLang="ja-JP" dirty="0" smtClean="0">
                <a:hlinkClick r:id="rId5"/>
              </a:rPr>
              <a:t>- </a:t>
            </a:r>
            <a:r>
              <a:rPr lang="ja-JP" altLang="en-US" dirty="0" smtClean="0">
                <a:hlinkClick r:id="rId5"/>
              </a:rPr>
              <a:t>原田泰｜論座 </a:t>
            </a:r>
            <a:r>
              <a:rPr lang="en-US" altLang="ja-JP" dirty="0" smtClean="0">
                <a:hlinkClick r:id="rId5"/>
              </a:rPr>
              <a:t>- </a:t>
            </a:r>
            <a:r>
              <a:rPr lang="ja-JP" altLang="en-US" dirty="0" smtClean="0">
                <a:hlinkClick r:id="rId5"/>
              </a:rPr>
              <a:t>朝日新聞社の言論サイト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596640" y="4055626"/>
            <a:ext cx="613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hlinkClick r:id="rId6"/>
              </a:rPr>
              <a:t>山武の世界史の画像</a:t>
            </a:r>
            <a:r>
              <a:rPr lang="en-US" altLang="ja-JP" dirty="0" smtClean="0">
                <a:hlinkClick r:id="rId6"/>
              </a:rPr>
              <a:t>|</a:t>
            </a:r>
            <a:r>
              <a:rPr lang="ja-JP" altLang="en-US" dirty="0" smtClean="0">
                <a:hlinkClick r:id="rId6"/>
              </a:rPr>
              <a:t>エキサイトブログ </a:t>
            </a:r>
            <a:r>
              <a:rPr lang="en-US" altLang="ja-JP" dirty="0" smtClean="0">
                <a:hlinkClick r:id="rId6"/>
              </a:rPr>
              <a:t>(blog)</a:t>
            </a:r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596640" y="4545092"/>
            <a:ext cx="63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hlinkClick r:id="rId7"/>
              </a:rPr>
              <a:t>昭和農業恐慌 </a:t>
            </a:r>
            <a:r>
              <a:rPr lang="en-US" altLang="ko-KR" dirty="0" smtClean="0">
                <a:hlinkClick r:id="rId7"/>
              </a:rPr>
              <a:t>- Wikipedia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596640" y="5029200"/>
            <a:ext cx="644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hlinkClick r:id="rId8"/>
              </a:rPr>
              <a:t>井上準之助</a:t>
            </a:r>
            <a:r>
              <a:rPr lang="ko-KR" altLang="en-US" dirty="0" smtClean="0">
                <a:hlinkClick r:id="rId8"/>
              </a:rPr>
              <a:t> </a:t>
            </a:r>
            <a:r>
              <a:rPr lang="en-US" altLang="ko-KR" dirty="0" smtClean="0">
                <a:hlinkClick r:id="rId8"/>
              </a:rPr>
              <a:t>- Wikipedia</a:t>
            </a:r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596640" y="5651302"/>
            <a:ext cx="516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hlinkClick r:id="rId9"/>
              </a:rPr>
              <a:t>東北振興とは </a:t>
            </a:r>
            <a:r>
              <a:rPr lang="en-US" altLang="ja-JP" dirty="0" smtClean="0">
                <a:hlinkClick r:id="rId9"/>
              </a:rPr>
              <a:t>- </a:t>
            </a:r>
            <a:r>
              <a:rPr lang="ja-JP" altLang="en-US" dirty="0" smtClean="0">
                <a:hlinkClick r:id="rId9"/>
              </a:rPr>
              <a:t>コトバンク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742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1830815"/>
            <a:ext cx="12192000" cy="2729279"/>
          </a:xfrm>
          <a:prstGeom prst="rect">
            <a:avLst/>
          </a:prstGeom>
          <a:solidFill>
            <a:schemeClr val="dk1"/>
          </a:solidFill>
          <a:ln>
            <a:solidFill>
              <a:schemeClr val="dk1"/>
            </a:solidFill>
          </a:ln>
          <a:effectLst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82078" y="2349560"/>
            <a:ext cx="9031203" cy="1309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0">
                <a:solidFill>
                  <a:schemeClr val="lt1"/>
                </a:solidFill>
              </a:rPr>
              <a:t>쇼와시대 전기 경제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48264" y="4154915"/>
            <a:ext cx="252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dirty="0">
                <a:solidFill>
                  <a:schemeClr val="lt1"/>
                </a:solidFill>
              </a:rPr>
              <a:t>일본어 일본학과 </a:t>
            </a:r>
            <a:r>
              <a:rPr lang="ko-KR" altLang="en-US" dirty="0" smtClean="0">
                <a:solidFill>
                  <a:schemeClr val="lt1"/>
                </a:solidFill>
              </a:rPr>
              <a:t>김</a:t>
            </a:r>
            <a:r>
              <a:rPr lang="en-US" altLang="ko-KR" dirty="0" smtClean="0">
                <a:solidFill>
                  <a:schemeClr val="lt1"/>
                </a:solidFill>
              </a:rPr>
              <a:t>*</a:t>
            </a:r>
            <a:r>
              <a:rPr lang="ko-KR" altLang="en-US" dirty="0" smtClean="0">
                <a:solidFill>
                  <a:schemeClr val="lt1"/>
                </a:solidFill>
              </a:rPr>
              <a:t>빈</a:t>
            </a:r>
            <a:endParaRPr lang="ko-KR" alt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/>
        </p:nvSpPr>
        <p:spPr>
          <a:xfrm>
            <a:off x="6884124" y="1310740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1" name="Freeform 6"/>
          <p:cNvSpPr/>
          <p:nvPr/>
        </p:nvSpPr>
        <p:spPr>
          <a:xfrm>
            <a:off x="7136321" y="1585368"/>
            <a:ext cx="395606" cy="350745"/>
          </a:xfrm>
          <a:custGeom>
            <a:avLst/>
            <a:gdLst>
              <a:gd name="T0" fmla="*/ 2689 w 3491"/>
              <a:gd name="T1" fmla="*/ 15 h 3097"/>
              <a:gd name="T2" fmla="*/ 2963 w 3491"/>
              <a:gd name="T3" fmla="*/ 108 h 3097"/>
              <a:gd name="T4" fmla="*/ 3204 w 3491"/>
              <a:gd name="T5" fmla="*/ 281 h 3097"/>
              <a:gd name="T6" fmla="*/ 3382 w 3491"/>
              <a:gd name="T7" fmla="*/ 518 h 3097"/>
              <a:gd name="T8" fmla="*/ 3475 w 3491"/>
              <a:gd name="T9" fmla="*/ 786 h 3097"/>
              <a:gd name="T10" fmla="*/ 3486 w 3491"/>
              <a:gd name="T11" fmla="*/ 1066 h 3097"/>
              <a:gd name="T12" fmla="*/ 3413 w 3491"/>
              <a:gd name="T13" fmla="*/ 1339 h 3097"/>
              <a:gd name="T14" fmla="*/ 3256 w 3491"/>
              <a:gd name="T15" fmla="*/ 1586 h 3097"/>
              <a:gd name="T16" fmla="*/ 1965 w 3491"/>
              <a:gd name="T17" fmla="*/ 2838 h 3097"/>
              <a:gd name="T18" fmla="*/ 1873 w 3491"/>
              <a:gd name="T19" fmla="*/ 2828 h 3097"/>
              <a:gd name="T20" fmla="*/ 1821 w 3491"/>
              <a:gd name="T21" fmla="*/ 2749 h 3097"/>
              <a:gd name="T22" fmla="*/ 1853 w 3491"/>
              <a:gd name="T23" fmla="*/ 2662 h 3097"/>
              <a:gd name="T24" fmla="*/ 3153 w 3491"/>
              <a:gd name="T25" fmla="*/ 1355 h 3097"/>
              <a:gd name="T26" fmla="*/ 3242 w 3491"/>
              <a:gd name="T27" fmla="*/ 1126 h 3097"/>
              <a:gd name="T28" fmla="*/ 3253 w 3491"/>
              <a:gd name="T29" fmla="*/ 885 h 3097"/>
              <a:gd name="T30" fmla="*/ 3183 w 3491"/>
              <a:gd name="T31" fmla="*/ 653 h 3097"/>
              <a:gd name="T32" fmla="*/ 3035 w 3491"/>
              <a:gd name="T33" fmla="*/ 448 h 3097"/>
              <a:gd name="T34" fmla="*/ 2825 w 3491"/>
              <a:gd name="T35" fmla="*/ 301 h 3097"/>
              <a:gd name="T36" fmla="*/ 2586 w 3491"/>
              <a:gd name="T37" fmla="*/ 234 h 3097"/>
              <a:gd name="T38" fmla="*/ 2340 w 3491"/>
              <a:gd name="T39" fmla="*/ 243 h 3097"/>
              <a:gd name="T40" fmla="*/ 2108 w 3491"/>
              <a:gd name="T41" fmla="*/ 331 h 3097"/>
              <a:gd name="T42" fmla="*/ 378 w 3491"/>
              <a:gd name="T43" fmla="*/ 1972 h 3097"/>
              <a:gd name="T44" fmla="*/ 258 w 3491"/>
              <a:gd name="T45" fmla="*/ 2149 h 3097"/>
              <a:gd name="T46" fmla="*/ 218 w 3491"/>
              <a:gd name="T47" fmla="*/ 2350 h 3097"/>
              <a:gd name="T48" fmla="*/ 258 w 3491"/>
              <a:gd name="T49" fmla="*/ 2551 h 3097"/>
              <a:gd name="T50" fmla="*/ 378 w 3491"/>
              <a:gd name="T51" fmla="*/ 2728 h 3097"/>
              <a:gd name="T52" fmla="*/ 558 w 3491"/>
              <a:gd name="T53" fmla="*/ 2846 h 3097"/>
              <a:gd name="T54" fmla="*/ 763 w 3491"/>
              <a:gd name="T55" fmla="*/ 2885 h 3097"/>
              <a:gd name="T56" fmla="*/ 968 w 3491"/>
              <a:gd name="T57" fmla="*/ 2846 h 3097"/>
              <a:gd name="T58" fmla="*/ 1149 w 3491"/>
              <a:gd name="T59" fmla="*/ 2728 h 3097"/>
              <a:gd name="T60" fmla="*/ 2809 w 3491"/>
              <a:gd name="T61" fmla="*/ 1091 h 3097"/>
              <a:gd name="T62" fmla="*/ 2837 w 3491"/>
              <a:gd name="T63" fmla="*/ 942 h 3097"/>
              <a:gd name="T64" fmla="*/ 2791 w 3491"/>
              <a:gd name="T65" fmla="*/ 797 h 3097"/>
              <a:gd name="T66" fmla="*/ 2677 w 3491"/>
              <a:gd name="T67" fmla="*/ 685 h 3097"/>
              <a:gd name="T68" fmla="*/ 2528 w 3491"/>
              <a:gd name="T69" fmla="*/ 641 h 3097"/>
              <a:gd name="T70" fmla="*/ 2377 w 3491"/>
              <a:gd name="T71" fmla="*/ 668 h 3097"/>
              <a:gd name="T72" fmla="*/ 1082 w 3491"/>
              <a:gd name="T73" fmla="*/ 1906 h 3097"/>
              <a:gd name="T74" fmla="*/ 992 w 3491"/>
              <a:gd name="T75" fmla="*/ 1937 h 3097"/>
              <a:gd name="T76" fmla="*/ 911 w 3491"/>
              <a:gd name="T77" fmla="*/ 1887 h 3097"/>
              <a:gd name="T78" fmla="*/ 900 w 3491"/>
              <a:gd name="T79" fmla="*/ 1796 h 3097"/>
              <a:gd name="T80" fmla="*/ 2165 w 3491"/>
              <a:gd name="T81" fmla="*/ 546 h 3097"/>
              <a:gd name="T82" fmla="*/ 2354 w 3491"/>
              <a:gd name="T83" fmla="*/ 449 h 3097"/>
              <a:gd name="T84" fmla="*/ 2562 w 3491"/>
              <a:gd name="T85" fmla="*/ 429 h 3097"/>
              <a:gd name="T86" fmla="*/ 2763 w 3491"/>
              <a:gd name="T87" fmla="*/ 488 h 3097"/>
              <a:gd name="T88" fmla="*/ 2932 w 3491"/>
              <a:gd name="T89" fmla="*/ 623 h 3097"/>
              <a:gd name="T90" fmla="*/ 3032 w 3491"/>
              <a:gd name="T91" fmla="*/ 809 h 3097"/>
              <a:gd name="T92" fmla="*/ 3053 w 3491"/>
              <a:gd name="T93" fmla="*/ 1012 h 3097"/>
              <a:gd name="T94" fmla="*/ 2993 w 3491"/>
              <a:gd name="T95" fmla="*/ 1209 h 3097"/>
              <a:gd name="T96" fmla="*/ 1303 w 3491"/>
              <a:gd name="T97" fmla="*/ 2879 h 3097"/>
              <a:gd name="T98" fmla="*/ 1094 w 3491"/>
              <a:gd name="T99" fmla="*/ 3025 h 3097"/>
              <a:gd name="T100" fmla="*/ 855 w 3491"/>
              <a:gd name="T101" fmla="*/ 3092 h 3097"/>
              <a:gd name="T102" fmla="*/ 609 w 3491"/>
              <a:gd name="T103" fmla="*/ 3083 h 3097"/>
              <a:gd name="T104" fmla="*/ 377 w 3491"/>
              <a:gd name="T105" fmla="*/ 2995 h 3097"/>
              <a:gd name="T106" fmla="*/ 178 w 3491"/>
              <a:gd name="T107" fmla="*/ 2832 h 3097"/>
              <a:gd name="T108" fmla="*/ 51 w 3491"/>
              <a:gd name="T109" fmla="*/ 2617 h 3097"/>
              <a:gd name="T110" fmla="*/ 0 w 3491"/>
              <a:gd name="T111" fmla="*/ 2381 h 3097"/>
              <a:gd name="T112" fmla="*/ 30 w 3491"/>
              <a:gd name="T113" fmla="*/ 2141 h 3097"/>
              <a:gd name="T114" fmla="*/ 139 w 3491"/>
              <a:gd name="T115" fmla="*/ 1920 h 3097"/>
              <a:gd name="T116" fmla="*/ 1872 w 3491"/>
              <a:gd name="T117" fmla="*/ 230 h 3097"/>
              <a:gd name="T118" fmla="*/ 2123 w 3491"/>
              <a:gd name="T119" fmla="*/ 76 h 3097"/>
              <a:gd name="T120" fmla="*/ 2402 w 3491"/>
              <a:gd name="T121" fmla="*/ 5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1" h="3097">
                <a:moveTo>
                  <a:pt x="2474" y="0"/>
                </a:moveTo>
                <a:lnTo>
                  <a:pt x="2546" y="0"/>
                </a:lnTo>
                <a:lnTo>
                  <a:pt x="2618" y="5"/>
                </a:lnTo>
                <a:lnTo>
                  <a:pt x="2689" y="15"/>
                </a:lnTo>
                <a:lnTo>
                  <a:pt x="2758" y="31"/>
                </a:lnTo>
                <a:lnTo>
                  <a:pt x="2828" y="51"/>
                </a:lnTo>
                <a:lnTo>
                  <a:pt x="2896" y="76"/>
                </a:lnTo>
                <a:lnTo>
                  <a:pt x="2963" y="108"/>
                </a:lnTo>
                <a:lnTo>
                  <a:pt x="3026" y="143"/>
                </a:lnTo>
                <a:lnTo>
                  <a:pt x="3088" y="183"/>
                </a:lnTo>
                <a:lnTo>
                  <a:pt x="3147" y="230"/>
                </a:lnTo>
                <a:lnTo>
                  <a:pt x="3204" y="281"/>
                </a:lnTo>
                <a:lnTo>
                  <a:pt x="3256" y="336"/>
                </a:lnTo>
                <a:lnTo>
                  <a:pt x="3303" y="394"/>
                </a:lnTo>
                <a:lnTo>
                  <a:pt x="3345" y="455"/>
                </a:lnTo>
                <a:lnTo>
                  <a:pt x="3382" y="518"/>
                </a:lnTo>
                <a:lnTo>
                  <a:pt x="3413" y="582"/>
                </a:lnTo>
                <a:lnTo>
                  <a:pt x="3439" y="650"/>
                </a:lnTo>
                <a:lnTo>
                  <a:pt x="3460" y="717"/>
                </a:lnTo>
                <a:lnTo>
                  <a:pt x="3475" y="786"/>
                </a:lnTo>
                <a:lnTo>
                  <a:pt x="3486" y="856"/>
                </a:lnTo>
                <a:lnTo>
                  <a:pt x="3491" y="926"/>
                </a:lnTo>
                <a:lnTo>
                  <a:pt x="3491" y="996"/>
                </a:lnTo>
                <a:lnTo>
                  <a:pt x="3486" y="1066"/>
                </a:lnTo>
                <a:lnTo>
                  <a:pt x="3475" y="1136"/>
                </a:lnTo>
                <a:lnTo>
                  <a:pt x="3460" y="1205"/>
                </a:lnTo>
                <a:lnTo>
                  <a:pt x="3439" y="1273"/>
                </a:lnTo>
                <a:lnTo>
                  <a:pt x="3413" y="1339"/>
                </a:lnTo>
                <a:lnTo>
                  <a:pt x="3382" y="1404"/>
                </a:lnTo>
                <a:lnTo>
                  <a:pt x="3345" y="1467"/>
                </a:lnTo>
                <a:lnTo>
                  <a:pt x="3303" y="1528"/>
                </a:lnTo>
                <a:lnTo>
                  <a:pt x="3256" y="1586"/>
                </a:lnTo>
                <a:lnTo>
                  <a:pt x="3204" y="1641"/>
                </a:lnTo>
                <a:lnTo>
                  <a:pt x="2007" y="2813"/>
                </a:lnTo>
                <a:lnTo>
                  <a:pt x="1988" y="2828"/>
                </a:lnTo>
                <a:lnTo>
                  <a:pt x="1965" y="2838"/>
                </a:lnTo>
                <a:lnTo>
                  <a:pt x="1942" y="2844"/>
                </a:lnTo>
                <a:lnTo>
                  <a:pt x="1918" y="2844"/>
                </a:lnTo>
                <a:lnTo>
                  <a:pt x="1894" y="2838"/>
                </a:lnTo>
                <a:lnTo>
                  <a:pt x="1873" y="2828"/>
                </a:lnTo>
                <a:lnTo>
                  <a:pt x="1853" y="2813"/>
                </a:lnTo>
                <a:lnTo>
                  <a:pt x="1837" y="2793"/>
                </a:lnTo>
                <a:lnTo>
                  <a:pt x="1827" y="2772"/>
                </a:lnTo>
                <a:lnTo>
                  <a:pt x="1821" y="2749"/>
                </a:lnTo>
                <a:lnTo>
                  <a:pt x="1821" y="2726"/>
                </a:lnTo>
                <a:lnTo>
                  <a:pt x="1827" y="2703"/>
                </a:lnTo>
                <a:lnTo>
                  <a:pt x="1837" y="2681"/>
                </a:lnTo>
                <a:lnTo>
                  <a:pt x="1853" y="2662"/>
                </a:lnTo>
                <a:lnTo>
                  <a:pt x="3035" y="1505"/>
                </a:lnTo>
                <a:lnTo>
                  <a:pt x="3079" y="1458"/>
                </a:lnTo>
                <a:lnTo>
                  <a:pt x="3118" y="1407"/>
                </a:lnTo>
                <a:lnTo>
                  <a:pt x="3153" y="1355"/>
                </a:lnTo>
                <a:lnTo>
                  <a:pt x="3183" y="1300"/>
                </a:lnTo>
                <a:lnTo>
                  <a:pt x="3208" y="1243"/>
                </a:lnTo>
                <a:lnTo>
                  <a:pt x="3228" y="1185"/>
                </a:lnTo>
                <a:lnTo>
                  <a:pt x="3242" y="1126"/>
                </a:lnTo>
                <a:lnTo>
                  <a:pt x="3253" y="1066"/>
                </a:lnTo>
                <a:lnTo>
                  <a:pt x="3257" y="1006"/>
                </a:lnTo>
                <a:lnTo>
                  <a:pt x="3257" y="946"/>
                </a:lnTo>
                <a:lnTo>
                  <a:pt x="3253" y="885"/>
                </a:lnTo>
                <a:lnTo>
                  <a:pt x="3242" y="826"/>
                </a:lnTo>
                <a:lnTo>
                  <a:pt x="3228" y="766"/>
                </a:lnTo>
                <a:lnTo>
                  <a:pt x="3208" y="709"/>
                </a:lnTo>
                <a:lnTo>
                  <a:pt x="3183" y="653"/>
                </a:lnTo>
                <a:lnTo>
                  <a:pt x="3153" y="598"/>
                </a:lnTo>
                <a:lnTo>
                  <a:pt x="3118" y="545"/>
                </a:lnTo>
                <a:lnTo>
                  <a:pt x="3079" y="495"/>
                </a:lnTo>
                <a:lnTo>
                  <a:pt x="3035" y="448"/>
                </a:lnTo>
                <a:lnTo>
                  <a:pt x="2985" y="403"/>
                </a:lnTo>
                <a:lnTo>
                  <a:pt x="2935" y="364"/>
                </a:lnTo>
                <a:lnTo>
                  <a:pt x="2881" y="331"/>
                </a:lnTo>
                <a:lnTo>
                  <a:pt x="2825" y="301"/>
                </a:lnTo>
                <a:lnTo>
                  <a:pt x="2767" y="277"/>
                </a:lnTo>
                <a:lnTo>
                  <a:pt x="2708" y="258"/>
                </a:lnTo>
                <a:lnTo>
                  <a:pt x="2648" y="243"/>
                </a:lnTo>
                <a:lnTo>
                  <a:pt x="2586" y="234"/>
                </a:lnTo>
                <a:lnTo>
                  <a:pt x="2525" y="229"/>
                </a:lnTo>
                <a:lnTo>
                  <a:pt x="2464" y="229"/>
                </a:lnTo>
                <a:lnTo>
                  <a:pt x="2402" y="234"/>
                </a:lnTo>
                <a:lnTo>
                  <a:pt x="2340" y="243"/>
                </a:lnTo>
                <a:lnTo>
                  <a:pt x="2280" y="258"/>
                </a:lnTo>
                <a:lnTo>
                  <a:pt x="2221" y="277"/>
                </a:lnTo>
                <a:lnTo>
                  <a:pt x="2164" y="301"/>
                </a:lnTo>
                <a:lnTo>
                  <a:pt x="2108" y="331"/>
                </a:lnTo>
                <a:lnTo>
                  <a:pt x="2055" y="364"/>
                </a:lnTo>
                <a:lnTo>
                  <a:pt x="2003" y="403"/>
                </a:lnTo>
                <a:lnTo>
                  <a:pt x="1955" y="448"/>
                </a:lnTo>
                <a:lnTo>
                  <a:pt x="378" y="1972"/>
                </a:lnTo>
                <a:lnTo>
                  <a:pt x="341" y="2013"/>
                </a:lnTo>
                <a:lnTo>
                  <a:pt x="307" y="2057"/>
                </a:lnTo>
                <a:lnTo>
                  <a:pt x="280" y="2102"/>
                </a:lnTo>
                <a:lnTo>
                  <a:pt x="258" y="2149"/>
                </a:lnTo>
                <a:lnTo>
                  <a:pt x="241" y="2199"/>
                </a:lnTo>
                <a:lnTo>
                  <a:pt x="228" y="2248"/>
                </a:lnTo>
                <a:lnTo>
                  <a:pt x="220" y="2299"/>
                </a:lnTo>
                <a:lnTo>
                  <a:pt x="218" y="2350"/>
                </a:lnTo>
                <a:lnTo>
                  <a:pt x="220" y="2402"/>
                </a:lnTo>
                <a:lnTo>
                  <a:pt x="228" y="2452"/>
                </a:lnTo>
                <a:lnTo>
                  <a:pt x="241" y="2503"/>
                </a:lnTo>
                <a:lnTo>
                  <a:pt x="258" y="2551"/>
                </a:lnTo>
                <a:lnTo>
                  <a:pt x="280" y="2599"/>
                </a:lnTo>
                <a:lnTo>
                  <a:pt x="307" y="2644"/>
                </a:lnTo>
                <a:lnTo>
                  <a:pt x="341" y="2687"/>
                </a:lnTo>
                <a:lnTo>
                  <a:pt x="378" y="2728"/>
                </a:lnTo>
                <a:lnTo>
                  <a:pt x="419" y="2765"/>
                </a:lnTo>
                <a:lnTo>
                  <a:pt x="463" y="2796"/>
                </a:lnTo>
                <a:lnTo>
                  <a:pt x="509" y="2824"/>
                </a:lnTo>
                <a:lnTo>
                  <a:pt x="558" y="2846"/>
                </a:lnTo>
                <a:lnTo>
                  <a:pt x="608" y="2863"/>
                </a:lnTo>
                <a:lnTo>
                  <a:pt x="660" y="2874"/>
                </a:lnTo>
                <a:lnTo>
                  <a:pt x="711" y="2882"/>
                </a:lnTo>
                <a:lnTo>
                  <a:pt x="763" y="2885"/>
                </a:lnTo>
                <a:lnTo>
                  <a:pt x="816" y="2882"/>
                </a:lnTo>
                <a:lnTo>
                  <a:pt x="867" y="2874"/>
                </a:lnTo>
                <a:lnTo>
                  <a:pt x="919" y="2863"/>
                </a:lnTo>
                <a:lnTo>
                  <a:pt x="968" y="2846"/>
                </a:lnTo>
                <a:lnTo>
                  <a:pt x="1018" y="2824"/>
                </a:lnTo>
                <a:lnTo>
                  <a:pt x="1064" y="2796"/>
                </a:lnTo>
                <a:lnTo>
                  <a:pt x="1108" y="2765"/>
                </a:lnTo>
                <a:lnTo>
                  <a:pt x="1149" y="2728"/>
                </a:lnTo>
                <a:lnTo>
                  <a:pt x="2741" y="1187"/>
                </a:lnTo>
                <a:lnTo>
                  <a:pt x="2768" y="1158"/>
                </a:lnTo>
                <a:lnTo>
                  <a:pt x="2791" y="1125"/>
                </a:lnTo>
                <a:lnTo>
                  <a:pt x="2809" y="1091"/>
                </a:lnTo>
                <a:lnTo>
                  <a:pt x="2823" y="1055"/>
                </a:lnTo>
                <a:lnTo>
                  <a:pt x="2831" y="1018"/>
                </a:lnTo>
                <a:lnTo>
                  <a:pt x="2837" y="980"/>
                </a:lnTo>
                <a:lnTo>
                  <a:pt x="2837" y="942"/>
                </a:lnTo>
                <a:lnTo>
                  <a:pt x="2831" y="904"/>
                </a:lnTo>
                <a:lnTo>
                  <a:pt x="2823" y="867"/>
                </a:lnTo>
                <a:lnTo>
                  <a:pt x="2809" y="832"/>
                </a:lnTo>
                <a:lnTo>
                  <a:pt x="2791" y="797"/>
                </a:lnTo>
                <a:lnTo>
                  <a:pt x="2768" y="764"/>
                </a:lnTo>
                <a:lnTo>
                  <a:pt x="2741" y="734"/>
                </a:lnTo>
                <a:lnTo>
                  <a:pt x="2710" y="707"/>
                </a:lnTo>
                <a:lnTo>
                  <a:pt x="2677" y="685"/>
                </a:lnTo>
                <a:lnTo>
                  <a:pt x="2642" y="668"/>
                </a:lnTo>
                <a:lnTo>
                  <a:pt x="2605" y="654"/>
                </a:lnTo>
                <a:lnTo>
                  <a:pt x="2567" y="645"/>
                </a:lnTo>
                <a:lnTo>
                  <a:pt x="2528" y="641"/>
                </a:lnTo>
                <a:lnTo>
                  <a:pt x="2490" y="641"/>
                </a:lnTo>
                <a:lnTo>
                  <a:pt x="2452" y="645"/>
                </a:lnTo>
                <a:lnTo>
                  <a:pt x="2415" y="654"/>
                </a:lnTo>
                <a:lnTo>
                  <a:pt x="2377" y="668"/>
                </a:lnTo>
                <a:lnTo>
                  <a:pt x="2343" y="685"/>
                </a:lnTo>
                <a:lnTo>
                  <a:pt x="2309" y="707"/>
                </a:lnTo>
                <a:lnTo>
                  <a:pt x="2278" y="734"/>
                </a:lnTo>
                <a:lnTo>
                  <a:pt x="1082" y="1906"/>
                </a:lnTo>
                <a:lnTo>
                  <a:pt x="1062" y="1922"/>
                </a:lnTo>
                <a:lnTo>
                  <a:pt x="1040" y="1931"/>
                </a:lnTo>
                <a:lnTo>
                  <a:pt x="1017" y="1937"/>
                </a:lnTo>
                <a:lnTo>
                  <a:pt x="992" y="1937"/>
                </a:lnTo>
                <a:lnTo>
                  <a:pt x="969" y="1931"/>
                </a:lnTo>
                <a:lnTo>
                  <a:pt x="947" y="1922"/>
                </a:lnTo>
                <a:lnTo>
                  <a:pt x="927" y="1906"/>
                </a:lnTo>
                <a:lnTo>
                  <a:pt x="911" y="1887"/>
                </a:lnTo>
                <a:lnTo>
                  <a:pt x="900" y="1865"/>
                </a:lnTo>
                <a:lnTo>
                  <a:pt x="896" y="1842"/>
                </a:lnTo>
                <a:lnTo>
                  <a:pt x="896" y="1819"/>
                </a:lnTo>
                <a:lnTo>
                  <a:pt x="900" y="1796"/>
                </a:lnTo>
                <a:lnTo>
                  <a:pt x="911" y="1775"/>
                </a:lnTo>
                <a:lnTo>
                  <a:pt x="927" y="1755"/>
                </a:lnTo>
                <a:lnTo>
                  <a:pt x="2123" y="583"/>
                </a:lnTo>
                <a:lnTo>
                  <a:pt x="2165" y="546"/>
                </a:lnTo>
                <a:lnTo>
                  <a:pt x="2209" y="515"/>
                </a:lnTo>
                <a:lnTo>
                  <a:pt x="2255" y="488"/>
                </a:lnTo>
                <a:lnTo>
                  <a:pt x="2304" y="465"/>
                </a:lnTo>
                <a:lnTo>
                  <a:pt x="2354" y="449"/>
                </a:lnTo>
                <a:lnTo>
                  <a:pt x="2405" y="436"/>
                </a:lnTo>
                <a:lnTo>
                  <a:pt x="2457" y="429"/>
                </a:lnTo>
                <a:lnTo>
                  <a:pt x="2509" y="427"/>
                </a:lnTo>
                <a:lnTo>
                  <a:pt x="2562" y="429"/>
                </a:lnTo>
                <a:lnTo>
                  <a:pt x="2613" y="436"/>
                </a:lnTo>
                <a:lnTo>
                  <a:pt x="2665" y="449"/>
                </a:lnTo>
                <a:lnTo>
                  <a:pt x="2714" y="465"/>
                </a:lnTo>
                <a:lnTo>
                  <a:pt x="2763" y="488"/>
                </a:lnTo>
                <a:lnTo>
                  <a:pt x="2810" y="515"/>
                </a:lnTo>
                <a:lnTo>
                  <a:pt x="2854" y="546"/>
                </a:lnTo>
                <a:lnTo>
                  <a:pt x="2895" y="583"/>
                </a:lnTo>
                <a:lnTo>
                  <a:pt x="2932" y="623"/>
                </a:lnTo>
                <a:lnTo>
                  <a:pt x="2965" y="666"/>
                </a:lnTo>
                <a:lnTo>
                  <a:pt x="2993" y="713"/>
                </a:lnTo>
                <a:lnTo>
                  <a:pt x="3015" y="760"/>
                </a:lnTo>
                <a:lnTo>
                  <a:pt x="3032" y="809"/>
                </a:lnTo>
                <a:lnTo>
                  <a:pt x="3045" y="859"/>
                </a:lnTo>
                <a:lnTo>
                  <a:pt x="3053" y="910"/>
                </a:lnTo>
                <a:lnTo>
                  <a:pt x="3055" y="961"/>
                </a:lnTo>
                <a:lnTo>
                  <a:pt x="3053" y="1012"/>
                </a:lnTo>
                <a:lnTo>
                  <a:pt x="3045" y="1063"/>
                </a:lnTo>
                <a:lnTo>
                  <a:pt x="3032" y="1113"/>
                </a:lnTo>
                <a:lnTo>
                  <a:pt x="3015" y="1162"/>
                </a:lnTo>
                <a:lnTo>
                  <a:pt x="2993" y="1209"/>
                </a:lnTo>
                <a:lnTo>
                  <a:pt x="2965" y="1255"/>
                </a:lnTo>
                <a:lnTo>
                  <a:pt x="2932" y="1298"/>
                </a:lnTo>
                <a:lnTo>
                  <a:pt x="2895" y="1339"/>
                </a:lnTo>
                <a:lnTo>
                  <a:pt x="1303" y="2879"/>
                </a:lnTo>
                <a:lnTo>
                  <a:pt x="1255" y="2923"/>
                </a:lnTo>
                <a:lnTo>
                  <a:pt x="1203" y="2962"/>
                </a:lnTo>
                <a:lnTo>
                  <a:pt x="1150" y="2995"/>
                </a:lnTo>
                <a:lnTo>
                  <a:pt x="1094" y="3025"/>
                </a:lnTo>
                <a:lnTo>
                  <a:pt x="1036" y="3049"/>
                </a:lnTo>
                <a:lnTo>
                  <a:pt x="977" y="3068"/>
                </a:lnTo>
                <a:lnTo>
                  <a:pt x="917" y="3083"/>
                </a:lnTo>
                <a:lnTo>
                  <a:pt x="855" y="3092"/>
                </a:lnTo>
                <a:lnTo>
                  <a:pt x="794" y="3097"/>
                </a:lnTo>
                <a:lnTo>
                  <a:pt x="733" y="3097"/>
                </a:lnTo>
                <a:lnTo>
                  <a:pt x="671" y="3092"/>
                </a:lnTo>
                <a:lnTo>
                  <a:pt x="609" y="3083"/>
                </a:lnTo>
                <a:lnTo>
                  <a:pt x="549" y="3068"/>
                </a:lnTo>
                <a:lnTo>
                  <a:pt x="490" y="3049"/>
                </a:lnTo>
                <a:lnTo>
                  <a:pt x="433" y="3025"/>
                </a:lnTo>
                <a:lnTo>
                  <a:pt x="377" y="2995"/>
                </a:lnTo>
                <a:lnTo>
                  <a:pt x="323" y="2962"/>
                </a:lnTo>
                <a:lnTo>
                  <a:pt x="272" y="2923"/>
                </a:lnTo>
                <a:lnTo>
                  <a:pt x="224" y="2879"/>
                </a:lnTo>
                <a:lnTo>
                  <a:pt x="178" y="2832"/>
                </a:lnTo>
                <a:lnTo>
                  <a:pt x="139" y="2782"/>
                </a:lnTo>
                <a:lnTo>
                  <a:pt x="104" y="2729"/>
                </a:lnTo>
                <a:lnTo>
                  <a:pt x="75" y="2674"/>
                </a:lnTo>
                <a:lnTo>
                  <a:pt x="51" y="2617"/>
                </a:lnTo>
                <a:lnTo>
                  <a:pt x="30" y="2560"/>
                </a:lnTo>
                <a:lnTo>
                  <a:pt x="15" y="2501"/>
                </a:lnTo>
                <a:lnTo>
                  <a:pt x="5" y="2441"/>
                </a:lnTo>
                <a:lnTo>
                  <a:pt x="0" y="2381"/>
                </a:lnTo>
                <a:lnTo>
                  <a:pt x="0" y="2321"/>
                </a:lnTo>
                <a:lnTo>
                  <a:pt x="5" y="2260"/>
                </a:lnTo>
                <a:lnTo>
                  <a:pt x="15" y="2200"/>
                </a:lnTo>
                <a:lnTo>
                  <a:pt x="30" y="2141"/>
                </a:lnTo>
                <a:lnTo>
                  <a:pt x="51" y="2083"/>
                </a:lnTo>
                <a:lnTo>
                  <a:pt x="75" y="2027"/>
                </a:lnTo>
                <a:lnTo>
                  <a:pt x="104" y="1972"/>
                </a:lnTo>
                <a:lnTo>
                  <a:pt x="139" y="1920"/>
                </a:lnTo>
                <a:lnTo>
                  <a:pt x="178" y="1869"/>
                </a:lnTo>
                <a:lnTo>
                  <a:pt x="224" y="1822"/>
                </a:lnTo>
                <a:lnTo>
                  <a:pt x="1815" y="281"/>
                </a:lnTo>
                <a:lnTo>
                  <a:pt x="1872" y="230"/>
                </a:lnTo>
                <a:lnTo>
                  <a:pt x="1931" y="183"/>
                </a:lnTo>
                <a:lnTo>
                  <a:pt x="1992" y="143"/>
                </a:lnTo>
                <a:lnTo>
                  <a:pt x="2057" y="108"/>
                </a:lnTo>
                <a:lnTo>
                  <a:pt x="2123" y="76"/>
                </a:lnTo>
                <a:lnTo>
                  <a:pt x="2191" y="51"/>
                </a:lnTo>
                <a:lnTo>
                  <a:pt x="2261" y="31"/>
                </a:lnTo>
                <a:lnTo>
                  <a:pt x="2331" y="15"/>
                </a:lnTo>
                <a:lnTo>
                  <a:pt x="2402" y="5"/>
                </a:lnTo>
                <a:lnTo>
                  <a:pt x="24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7946878" y="1395325"/>
            <a:ext cx="3089870" cy="726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제국주의 시절의 쇼와시대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경제상황</a:t>
            </a:r>
            <a:r>
              <a:rPr lang="en-US" altLang="ko-KR" sz="1400" b="1">
                <a:solidFill>
                  <a:prstClr val="white">
                    <a:lumMod val="50000"/>
                  </a:prstClr>
                </a:solidFill>
              </a:rPr>
              <a:t>,</a:t>
            </a: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 식민지 현황</a:t>
            </a:r>
          </a:p>
        </p:txBody>
      </p:sp>
      <p:sp>
        <p:nvSpPr>
          <p:cNvPr id="63" name="타원 62"/>
          <p:cNvSpPr/>
          <p:nvPr/>
        </p:nvSpPr>
        <p:spPr>
          <a:xfrm>
            <a:off x="6884124" y="2705228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7946878" y="2808863"/>
            <a:ext cx="3089870" cy="72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일본의 군수물자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400" b="1">
                <a:solidFill>
                  <a:prstClr val="white">
                    <a:lumMod val="50000"/>
                  </a:prstClr>
                </a:solidFill>
              </a:rPr>
              <a:t>2</a:t>
            </a: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차 세계대전 시기의 자원 그래프</a:t>
            </a:r>
          </a:p>
        </p:txBody>
      </p:sp>
      <p:sp>
        <p:nvSpPr>
          <p:cNvPr id="65" name="타원 64"/>
          <p:cNvSpPr/>
          <p:nvPr/>
        </p:nvSpPr>
        <p:spPr>
          <a:xfrm>
            <a:off x="6884124" y="4099716"/>
            <a:ext cx="900000" cy="900000"/>
          </a:xfrm>
          <a:prstGeom prst="ellipse">
            <a:avLst/>
          </a:prstGeom>
          <a:solidFill>
            <a:srgbClr val="FF999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7946878" y="4336701"/>
            <a:ext cx="3089870" cy="414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일본의 전차 </a:t>
            </a:r>
            <a:r>
              <a:rPr lang="en-US" altLang="ko-KR" sz="1400" b="1">
                <a:solidFill>
                  <a:prstClr val="white">
                    <a:lumMod val="50000"/>
                  </a:prstClr>
                </a:solidFill>
              </a:rPr>
              <a:t>‘</a:t>
            </a:r>
            <a:r>
              <a:rPr lang="ko-KR" altLang="en-US" sz="1400" b="1">
                <a:solidFill>
                  <a:prstClr val="white">
                    <a:lumMod val="50000"/>
                  </a:prstClr>
                </a:solidFill>
              </a:rPr>
              <a:t>치하</a:t>
            </a:r>
            <a:r>
              <a:rPr lang="en-US" altLang="ko-KR" sz="1400" b="1">
                <a:solidFill>
                  <a:prstClr val="white">
                    <a:lumMod val="50000"/>
                  </a:prstClr>
                </a:solidFill>
              </a:rPr>
              <a:t>’</a:t>
            </a:r>
            <a:endParaRPr lang="ko-KR" altLang="en-US" sz="1400" b="1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" name="그룹 3"/>
          <p:cNvGrpSpPr/>
          <p:nvPr/>
        </p:nvGrpSpPr>
        <p:grpSpPr>
          <a:xfrm>
            <a:off x="1483894" y="1595922"/>
            <a:ext cx="4223942" cy="4487378"/>
            <a:chOff x="1483894" y="1595922"/>
            <a:chExt cx="4223942" cy="4487378"/>
          </a:xfrm>
        </p:grpSpPr>
        <p:grpSp>
          <p:nvGrpSpPr>
            <p:cNvPr id="3" name="그룹 21"/>
            <p:cNvGrpSpPr/>
            <p:nvPr/>
          </p:nvGrpSpPr>
          <p:grpSpPr>
            <a:xfrm>
              <a:off x="1483894" y="1846389"/>
              <a:ext cx="2412845" cy="4236911"/>
              <a:chOff x="6701757" y="346983"/>
              <a:chExt cx="2691684" cy="4726546"/>
            </a:xfrm>
            <a:scene3d>
              <a:camera prst="isometricOffAxis2Right">
                <a:rot lat="1012845" lon="19016512" rev="60000"/>
              </a:camera>
              <a:lightRig rig="threePt" dir="t"/>
            </a:scene3d>
          </p:grpSpPr>
          <p:sp>
            <p:nvSpPr>
              <p:cNvPr id="23" name="사각형: 둥근 모서리 1069"/>
              <p:cNvSpPr/>
              <p:nvPr/>
            </p:nvSpPr>
            <p:spPr>
              <a:xfrm>
                <a:off x="6701757" y="346983"/>
                <a:ext cx="2691684" cy="4726546"/>
              </a:xfrm>
              <a:prstGeom prst="roundRect">
                <a:avLst>
                  <a:gd name="adj" fmla="val 7576"/>
                </a:avLst>
              </a:prstGeom>
              <a:solidFill>
                <a:schemeClr val="bg1"/>
              </a:solidFill>
              <a:ln w="8255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사각형: 둥근 위쪽 모서리 95"/>
              <p:cNvSpPr/>
              <p:nvPr/>
            </p:nvSpPr>
            <p:spPr>
              <a:xfrm>
                <a:off x="6701757" y="361152"/>
                <a:ext cx="2691684" cy="323419"/>
              </a:xfrm>
              <a:prstGeom prst="round2SameRect">
                <a:avLst>
                  <a:gd name="adj1" fmla="val 32865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noFill/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사각형: 둥근 위쪽 모서리 96"/>
              <p:cNvSpPr/>
              <p:nvPr/>
            </p:nvSpPr>
            <p:spPr>
              <a:xfrm>
                <a:off x="6701757" y="4702974"/>
                <a:ext cx="2691684" cy="362165"/>
              </a:xfrm>
              <a:prstGeom prst="round2SameRect">
                <a:avLst>
                  <a:gd name="adj1" fmla="val 0"/>
                  <a:gd name="adj2" fmla="val 30242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8100">
                <a:noFill/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사각형: 둥근 모서리 97"/>
              <p:cNvSpPr/>
              <p:nvPr/>
            </p:nvSpPr>
            <p:spPr>
              <a:xfrm>
                <a:off x="7695004" y="479658"/>
                <a:ext cx="705190" cy="8640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사각형: 둥근 모서리 98"/>
              <p:cNvSpPr/>
              <p:nvPr/>
            </p:nvSpPr>
            <p:spPr>
              <a:xfrm>
                <a:off x="7741707" y="4798895"/>
                <a:ext cx="611785" cy="20527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sp3d extrusionH="304800">
                <a:extrusionClr>
                  <a:schemeClr val="tx1">
                    <a:lumMod val="65000"/>
                    <a:lumOff val="3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" name="그룹 27"/>
            <p:cNvGrpSpPr/>
            <p:nvPr/>
          </p:nvGrpSpPr>
          <p:grpSpPr>
            <a:xfrm>
              <a:off x="1790498" y="2265625"/>
              <a:ext cx="2943918" cy="2665282"/>
              <a:chOff x="7711661" y="1076896"/>
              <a:chExt cx="3284130" cy="2973293"/>
            </a:xfrm>
          </p:grpSpPr>
          <p:sp>
            <p:nvSpPr>
              <p:cNvPr id="29" name="Freeform 56"/>
              <p:cNvSpPr/>
              <p:nvPr/>
            </p:nvSpPr>
            <p:spPr>
              <a:xfrm rot="591057">
                <a:off x="8638360" y="3263337"/>
                <a:ext cx="300214" cy="425935"/>
              </a:xfrm>
              <a:custGeom>
                <a:avLst/>
                <a:gdLst>
                  <a:gd name="T0" fmla="*/ 357 w 832"/>
                  <a:gd name="T1" fmla="*/ 1050 h 1179"/>
                  <a:gd name="T2" fmla="*/ 768 w 832"/>
                  <a:gd name="T3" fmla="*/ 1179 h 1179"/>
                  <a:gd name="T4" fmla="*/ 775 w 832"/>
                  <a:gd name="T5" fmla="*/ 1176 h 1179"/>
                  <a:gd name="T6" fmla="*/ 808 w 832"/>
                  <a:gd name="T7" fmla="*/ 1133 h 1179"/>
                  <a:gd name="T8" fmla="*/ 828 w 832"/>
                  <a:gd name="T9" fmla="*/ 1075 h 1179"/>
                  <a:gd name="T10" fmla="*/ 832 w 832"/>
                  <a:gd name="T11" fmla="*/ 983 h 1179"/>
                  <a:gd name="T12" fmla="*/ 812 w 832"/>
                  <a:gd name="T13" fmla="*/ 853 h 1179"/>
                  <a:gd name="T14" fmla="*/ 759 w 832"/>
                  <a:gd name="T15" fmla="*/ 676 h 1179"/>
                  <a:gd name="T16" fmla="*/ 660 w 832"/>
                  <a:gd name="T17" fmla="*/ 447 h 1179"/>
                  <a:gd name="T18" fmla="*/ 588 w 832"/>
                  <a:gd name="T19" fmla="*/ 308 h 1179"/>
                  <a:gd name="T20" fmla="*/ 526 w 832"/>
                  <a:gd name="T21" fmla="*/ 195 h 1179"/>
                  <a:gd name="T22" fmla="*/ 444 w 832"/>
                  <a:gd name="T23" fmla="*/ 61 h 1179"/>
                  <a:gd name="T24" fmla="*/ 400 w 832"/>
                  <a:gd name="T25" fmla="*/ 9 h 1179"/>
                  <a:gd name="T26" fmla="*/ 385 w 832"/>
                  <a:gd name="T27" fmla="*/ 0 h 1179"/>
                  <a:gd name="T28" fmla="*/ 383 w 832"/>
                  <a:gd name="T29" fmla="*/ 0 h 1179"/>
                  <a:gd name="T30" fmla="*/ 0 w 832"/>
                  <a:gd name="T31" fmla="*/ 615 h 1179"/>
                  <a:gd name="T32" fmla="*/ 357 w 832"/>
                  <a:gd name="T33" fmla="*/ 1050 h 1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2" h="1179">
                    <a:moveTo>
                      <a:pt x="357" y="1050"/>
                    </a:moveTo>
                    <a:lnTo>
                      <a:pt x="768" y="1179"/>
                    </a:lnTo>
                    <a:lnTo>
                      <a:pt x="775" y="1176"/>
                    </a:lnTo>
                    <a:lnTo>
                      <a:pt x="808" y="1133"/>
                    </a:lnTo>
                    <a:lnTo>
                      <a:pt x="828" y="1075"/>
                    </a:lnTo>
                    <a:lnTo>
                      <a:pt x="832" y="983"/>
                    </a:lnTo>
                    <a:lnTo>
                      <a:pt x="812" y="853"/>
                    </a:lnTo>
                    <a:lnTo>
                      <a:pt x="759" y="676"/>
                    </a:lnTo>
                    <a:lnTo>
                      <a:pt x="660" y="447"/>
                    </a:lnTo>
                    <a:lnTo>
                      <a:pt x="588" y="308"/>
                    </a:lnTo>
                    <a:lnTo>
                      <a:pt x="526" y="195"/>
                    </a:lnTo>
                    <a:lnTo>
                      <a:pt x="444" y="61"/>
                    </a:lnTo>
                    <a:lnTo>
                      <a:pt x="400" y="9"/>
                    </a:lnTo>
                    <a:lnTo>
                      <a:pt x="385" y="0"/>
                    </a:lnTo>
                    <a:lnTo>
                      <a:pt x="383" y="0"/>
                    </a:lnTo>
                    <a:lnTo>
                      <a:pt x="0" y="615"/>
                    </a:lnTo>
                    <a:lnTo>
                      <a:pt x="357" y="1050"/>
                    </a:lnTo>
                    <a:close/>
                  </a:path>
                </a:pathLst>
              </a:custGeom>
              <a:solidFill>
                <a:srgbClr val="9FACB2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57"/>
              <p:cNvSpPr/>
              <p:nvPr/>
            </p:nvSpPr>
            <p:spPr>
              <a:xfrm rot="591057">
                <a:off x="8480659" y="3285610"/>
                <a:ext cx="315387" cy="564662"/>
              </a:xfrm>
              <a:custGeom>
                <a:avLst/>
                <a:gdLst>
                  <a:gd name="T0" fmla="*/ 539 w 874"/>
                  <a:gd name="T1" fmla="*/ 0 h 1564"/>
                  <a:gd name="T2" fmla="*/ 559 w 874"/>
                  <a:gd name="T3" fmla="*/ 41 h 1564"/>
                  <a:gd name="T4" fmla="*/ 668 w 874"/>
                  <a:gd name="T5" fmla="*/ 304 h 1564"/>
                  <a:gd name="T6" fmla="*/ 753 w 874"/>
                  <a:gd name="T7" fmla="*/ 543 h 1564"/>
                  <a:gd name="T8" fmla="*/ 810 w 874"/>
                  <a:gd name="T9" fmla="*/ 744 h 1564"/>
                  <a:gd name="T10" fmla="*/ 841 w 874"/>
                  <a:gd name="T11" fmla="*/ 878 h 1564"/>
                  <a:gd name="T12" fmla="*/ 863 w 874"/>
                  <a:gd name="T13" fmla="*/ 1012 h 1564"/>
                  <a:gd name="T14" fmla="*/ 874 w 874"/>
                  <a:gd name="T15" fmla="*/ 1140 h 1564"/>
                  <a:gd name="T16" fmla="*/ 871 w 874"/>
                  <a:gd name="T17" fmla="*/ 1260 h 1564"/>
                  <a:gd name="T18" fmla="*/ 853 w 874"/>
                  <a:gd name="T19" fmla="*/ 1368 h 1564"/>
                  <a:gd name="T20" fmla="*/ 825 w 874"/>
                  <a:gd name="T21" fmla="*/ 1438 h 1564"/>
                  <a:gd name="T22" fmla="*/ 802 w 874"/>
                  <a:gd name="T23" fmla="*/ 1480 h 1564"/>
                  <a:gd name="T24" fmla="*/ 774 w 874"/>
                  <a:gd name="T25" fmla="*/ 1517 h 1564"/>
                  <a:gd name="T26" fmla="*/ 739 w 874"/>
                  <a:gd name="T27" fmla="*/ 1549 h 1564"/>
                  <a:gd name="T28" fmla="*/ 719 w 874"/>
                  <a:gd name="T29" fmla="*/ 1564 h 1564"/>
                  <a:gd name="T30" fmla="*/ 2 w 874"/>
                  <a:gd name="T31" fmla="*/ 1153 h 1564"/>
                  <a:gd name="T32" fmla="*/ 0 w 874"/>
                  <a:gd name="T33" fmla="*/ 1146 h 1564"/>
                  <a:gd name="T34" fmla="*/ 28 w 874"/>
                  <a:gd name="T35" fmla="*/ 1061 h 1564"/>
                  <a:gd name="T36" fmla="*/ 117 w 874"/>
                  <a:gd name="T37" fmla="*/ 827 h 1564"/>
                  <a:gd name="T38" fmla="*/ 248 w 874"/>
                  <a:gd name="T39" fmla="*/ 522 h 1564"/>
                  <a:gd name="T40" fmla="*/ 342 w 874"/>
                  <a:gd name="T41" fmla="*/ 323 h 1564"/>
                  <a:gd name="T42" fmla="*/ 431 w 874"/>
                  <a:gd name="T43" fmla="*/ 153 h 1564"/>
                  <a:gd name="T44" fmla="*/ 490 w 874"/>
                  <a:gd name="T45" fmla="*/ 58 h 1564"/>
                  <a:gd name="T46" fmla="*/ 524 w 874"/>
                  <a:gd name="T47" fmla="*/ 15 h 1564"/>
                  <a:gd name="T48" fmla="*/ 539 w 874"/>
                  <a:gd name="T49" fmla="*/ 0 h 1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4" h="1564">
                    <a:moveTo>
                      <a:pt x="539" y="0"/>
                    </a:moveTo>
                    <a:lnTo>
                      <a:pt x="559" y="41"/>
                    </a:lnTo>
                    <a:lnTo>
                      <a:pt x="668" y="304"/>
                    </a:lnTo>
                    <a:lnTo>
                      <a:pt x="753" y="543"/>
                    </a:lnTo>
                    <a:lnTo>
                      <a:pt x="810" y="744"/>
                    </a:lnTo>
                    <a:lnTo>
                      <a:pt x="841" y="878"/>
                    </a:lnTo>
                    <a:lnTo>
                      <a:pt x="863" y="1012"/>
                    </a:lnTo>
                    <a:lnTo>
                      <a:pt x="874" y="1140"/>
                    </a:lnTo>
                    <a:lnTo>
                      <a:pt x="871" y="1260"/>
                    </a:lnTo>
                    <a:lnTo>
                      <a:pt x="853" y="1368"/>
                    </a:lnTo>
                    <a:lnTo>
                      <a:pt x="825" y="1438"/>
                    </a:lnTo>
                    <a:lnTo>
                      <a:pt x="802" y="1480"/>
                    </a:lnTo>
                    <a:lnTo>
                      <a:pt x="774" y="1517"/>
                    </a:lnTo>
                    <a:lnTo>
                      <a:pt x="739" y="1549"/>
                    </a:lnTo>
                    <a:lnTo>
                      <a:pt x="719" y="1564"/>
                    </a:lnTo>
                    <a:lnTo>
                      <a:pt x="2" y="1153"/>
                    </a:lnTo>
                    <a:lnTo>
                      <a:pt x="0" y="1146"/>
                    </a:lnTo>
                    <a:lnTo>
                      <a:pt x="28" y="1061"/>
                    </a:lnTo>
                    <a:lnTo>
                      <a:pt x="117" y="827"/>
                    </a:lnTo>
                    <a:lnTo>
                      <a:pt x="248" y="522"/>
                    </a:lnTo>
                    <a:lnTo>
                      <a:pt x="342" y="323"/>
                    </a:lnTo>
                    <a:lnTo>
                      <a:pt x="431" y="153"/>
                    </a:lnTo>
                    <a:lnTo>
                      <a:pt x="490" y="58"/>
                    </a:lnTo>
                    <a:lnTo>
                      <a:pt x="524" y="15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31455F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2"/>
              <p:cNvSpPr/>
              <p:nvPr/>
            </p:nvSpPr>
            <p:spPr>
              <a:xfrm rot="591057">
                <a:off x="8978506" y="2308014"/>
                <a:ext cx="785758" cy="943993"/>
              </a:xfrm>
              <a:custGeom>
                <a:avLst/>
                <a:gdLst>
                  <a:gd name="T0" fmla="*/ 2177 w 2177"/>
                  <a:gd name="T1" fmla="*/ 1766 h 2612"/>
                  <a:gd name="T2" fmla="*/ 2099 w 2177"/>
                  <a:gd name="T3" fmla="*/ 2253 h 2612"/>
                  <a:gd name="T4" fmla="*/ 1510 w 2177"/>
                  <a:gd name="T5" fmla="*/ 2612 h 2612"/>
                  <a:gd name="T6" fmla="*/ 1421 w 2177"/>
                  <a:gd name="T7" fmla="*/ 2452 h 2612"/>
                  <a:gd name="T8" fmla="*/ 1000 w 2177"/>
                  <a:gd name="T9" fmla="*/ 1719 h 2612"/>
                  <a:gd name="T10" fmla="*/ 817 w 2177"/>
                  <a:gd name="T11" fmla="*/ 1419 h 2612"/>
                  <a:gd name="T12" fmla="*/ 737 w 2177"/>
                  <a:gd name="T13" fmla="*/ 1299 h 2612"/>
                  <a:gd name="T14" fmla="*/ 717 w 2177"/>
                  <a:gd name="T15" fmla="*/ 1279 h 2612"/>
                  <a:gd name="T16" fmla="*/ 686 w 2177"/>
                  <a:gd name="T17" fmla="*/ 1263 h 2612"/>
                  <a:gd name="T18" fmla="*/ 613 w 2177"/>
                  <a:gd name="T19" fmla="*/ 1243 h 2612"/>
                  <a:gd name="T20" fmla="*/ 532 w 2177"/>
                  <a:gd name="T21" fmla="*/ 1224 h 2612"/>
                  <a:gd name="T22" fmla="*/ 469 w 2177"/>
                  <a:gd name="T23" fmla="*/ 1197 h 2612"/>
                  <a:gd name="T24" fmla="*/ 429 w 2177"/>
                  <a:gd name="T25" fmla="*/ 1170 h 2612"/>
                  <a:gd name="T26" fmla="*/ 410 w 2177"/>
                  <a:gd name="T27" fmla="*/ 1152 h 2612"/>
                  <a:gd name="T28" fmla="*/ 365 w 2177"/>
                  <a:gd name="T29" fmla="*/ 1101 h 2612"/>
                  <a:gd name="T30" fmla="*/ 236 w 2177"/>
                  <a:gd name="T31" fmla="*/ 913 h 2612"/>
                  <a:gd name="T32" fmla="*/ 39 w 2177"/>
                  <a:gd name="T33" fmla="*/ 601 h 2612"/>
                  <a:gd name="T34" fmla="*/ 0 w 2177"/>
                  <a:gd name="T35" fmla="*/ 537 h 2612"/>
                  <a:gd name="T36" fmla="*/ 999 w 2177"/>
                  <a:gd name="T37" fmla="*/ 0 h 2612"/>
                  <a:gd name="T38" fmla="*/ 1056 w 2177"/>
                  <a:gd name="T39" fmla="*/ 54 h 2612"/>
                  <a:gd name="T40" fmla="*/ 1180 w 2177"/>
                  <a:gd name="T41" fmla="*/ 151 h 2612"/>
                  <a:gd name="T42" fmla="*/ 1310 w 2177"/>
                  <a:gd name="T43" fmla="*/ 227 h 2612"/>
                  <a:gd name="T44" fmla="*/ 1444 w 2177"/>
                  <a:gd name="T45" fmla="*/ 285 h 2612"/>
                  <a:gd name="T46" fmla="*/ 1510 w 2177"/>
                  <a:gd name="T47" fmla="*/ 307 h 2612"/>
                  <a:gd name="T48" fmla="*/ 1507 w 2177"/>
                  <a:gd name="T49" fmla="*/ 309 h 2612"/>
                  <a:gd name="T50" fmla="*/ 1488 w 2177"/>
                  <a:gd name="T51" fmla="*/ 338 h 2612"/>
                  <a:gd name="T52" fmla="*/ 1485 w 2177"/>
                  <a:gd name="T53" fmla="*/ 357 h 2612"/>
                  <a:gd name="T54" fmla="*/ 1471 w 2177"/>
                  <a:gd name="T55" fmla="*/ 382 h 2612"/>
                  <a:gd name="T56" fmla="*/ 1449 w 2177"/>
                  <a:gd name="T57" fmla="*/ 432 h 2612"/>
                  <a:gd name="T58" fmla="*/ 1437 w 2177"/>
                  <a:gd name="T59" fmla="*/ 482 h 2612"/>
                  <a:gd name="T60" fmla="*/ 1429 w 2177"/>
                  <a:gd name="T61" fmla="*/ 534 h 2612"/>
                  <a:gd name="T62" fmla="*/ 1432 w 2177"/>
                  <a:gd name="T63" fmla="*/ 585 h 2612"/>
                  <a:gd name="T64" fmla="*/ 1444 w 2177"/>
                  <a:gd name="T65" fmla="*/ 634 h 2612"/>
                  <a:gd name="T66" fmla="*/ 1462 w 2177"/>
                  <a:gd name="T67" fmla="*/ 680 h 2612"/>
                  <a:gd name="T68" fmla="*/ 1493 w 2177"/>
                  <a:gd name="T69" fmla="*/ 723 h 2612"/>
                  <a:gd name="T70" fmla="*/ 1510 w 2177"/>
                  <a:gd name="T71" fmla="*/ 742 h 2612"/>
                  <a:gd name="T72" fmla="*/ 2177 w 2177"/>
                  <a:gd name="T73" fmla="*/ 1766 h 2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77" h="2612">
                    <a:moveTo>
                      <a:pt x="2177" y="1766"/>
                    </a:moveTo>
                    <a:lnTo>
                      <a:pt x="2099" y="2253"/>
                    </a:lnTo>
                    <a:lnTo>
                      <a:pt x="1510" y="2612"/>
                    </a:lnTo>
                    <a:lnTo>
                      <a:pt x="1421" y="2452"/>
                    </a:lnTo>
                    <a:lnTo>
                      <a:pt x="1000" y="1719"/>
                    </a:lnTo>
                    <a:lnTo>
                      <a:pt x="817" y="1419"/>
                    </a:lnTo>
                    <a:lnTo>
                      <a:pt x="737" y="1299"/>
                    </a:lnTo>
                    <a:lnTo>
                      <a:pt x="717" y="1279"/>
                    </a:lnTo>
                    <a:lnTo>
                      <a:pt x="686" y="1263"/>
                    </a:lnTo>
                    <a:lnTo>
                      <a:pt x="613" y="1243"/>
                    </a:lnTo>
                    <a:lnTo>
                      <a:pt x="532" y="1224"/>
                    </a:lnTo>
                    <a:lnTo>
                      <a:pt x="469" y="1197"/>
                    </a:lnTo>
                    <a:lnTo>
                      <a:pt x="429" y="1170"/>
                    </a:lnTo>
                    <a:lnTo>
                      <a:pt x="410" y="1152"/>
                    </a:lnTo>
                    <a:lnTo>
                      <a:pt x="365" y="1101"/>
                    </a:lnTo>
                    <a:lnTo>
                      <a:pt x="236" y="913"/>
                    </a:lnTo>
                    <a:lnTo>
                      <a:pt x="39" y="601"/>
                    </a:lnTo>
                    <a:lnTo>
                      <a:pt x="0" y="537"/>
                    </a:lnTo>
                    <a:lnTo>
                      <a:pt x="999" y="0"/>
                    </a:lnTo>
                    <a:lnTo>
                      <a:pt x="1056" y="54"/>
                    </a:lnTo>
                    <a:lnTo>
                      <a:pt x="1180" y="151"/>
                    </a:lnTo>
                    <a:lnTo>
                      <a:pt x="1310" y="227"/>
                    </a:lnTo>
                    <a:lnTo>
                      <a:pt x="1444" y="285"/>
                    </a:lnTo>
                    <a:lnTo>
                      <a:pt x="1510" y="307"/>
                    </a:lnTo>
                    <a:lnTo>
                      <a:pt x="1507" y="309"/>
                    </a:lnTo>
                    <a:lnTo>
                      <a:pt x="1488" y="338"/>
                    </a:lnTo>
                    <a:lnTo>
                      <a:pt x="1485" y="357"/>
                    </a:lnTo>
                    <a:lnTo>
                      <a:pt x="1471" y="382"/>
                    </a:lnTo>
                    <a:lnTo>
                      <a:pt x="1449" y="432"/>
                    </a:lnTo>
                    <a:lnTo>
                      <a:pt x="1437" y="482"/>
                    </a:lnTo>
                    <a:lnTo>
                      <a:pt x="1429" y="534"/>
                    </a:lnTo>
                    <a:lnTo>
                      <a:pt x="1432" y="585"/>
                    </a:lnTo>
                    <a:lnTo>
                      <a:pt x="1444" y="634"/>
                    </a:lnTo>
                    <a:lnTo>
                      <a:pt x="1462" y="680"/>
                    </a:lnTo>
                    <a:lnTo>
                      <a:pt x="1493" y="723"/>
                    </a:lnTo>
                    <a:lnTo>
                      <a:pt x="1510" y="742"/>
                    </a:lnTo>
                    <a:lnTo>
                      <a:pt x="2177" y="1766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63"/>
              <p:cNvSpPr/>
              <p:nvPr/>
            </p:nvSpPr>
            <p:spPr>
              <a:xfrm rot="591057">
                <a:off x="9406451" y="1300420"/>
                <a:ext cx="1326576" cy="1206274"/>
              </a:xfrm>
              <a:custGeom>
                <a:avLst/>
                <a:gdLst>
                  <a:gd name="T0" fmla="*/ 3490 w 3672"/>
                  <a:gd name="T1" fmla="*/ 1639 h 3339"/>
                  <a:gd name="T2" fmla="*/ 3602 w 3672"/>
                  <a:gd name="T3" fmla="*/ 2164 h 3339"/>
                  <a:gd name="T4" fmla="*/ 3666 w 3672"/>
                  <a:gd name="T5" fmla="*/ 2676 h 3339"/>
                  <a:gd name="T6" fmla="*/ 3661 w 3672"/>
                  <a:gd name="T7" fmla="*/ 3020 h 3339"/>
                  <a:gd name="T8" fmla="*/ 3628 w 3672"/>
                  <a:gd name="T9" fmla="*/ 3143 h 3339"/>
                  <a:gd name="T10" fmla="*/ 3585 w 3672"/>
                  <a:gd name="T11" fmla="*/ 3186 h 3339"/>
                  <a:gd name="T12" fmla="*/ 2711 w 3672"/>
                  <a:gd name="T13" fmla="*/ 3098 h 3339"/>
                  <a:gd name="T14" fmla="*/ 2088 w 3672"/>
                  <a:gd name="T15" fmla="*/ 3082 h 3339"/>
                  <a:gd name="T16" fmla="*/ 1705 w 3672"/>
                  <a:gd name="T17" fmla="*/ 3124 h 3339"/>
                  <a:gd name="T18" fmla="*/ 1390 w 3672"/>
                  <a:gd name="T19" fmla="*/ 3195 h 3339"/>
                  <a:gd name="T20" fmla="*/ 1060 w 3672"/>
                  <a:gd name="T21" fmla="*/ 3304 h 3339"/>
                  <a:gd name="T22" fmla="*/ 926 w 3672"/>
                  <a:gd name="T23" fmla="*/ 3333 h 3339"/>
                  <a:gd name="T24" fmla="*/ 719 w 3672"/>
                  <a:gd name="T25" fmla="*/ 3245 h 3339"/>
                  <a:gd name="T26" fmla="*/ 505 w 3672"/>
                  <a:gd name="T27" fmla="*/ 3077 h 3339"/>
                  <a:gd name="T28" fmla="*/ 308 w 3672"/>
                  <a:gd name="T29" fmla="*/ 2839 h 3339"/>
                  <a:gd name="T30" fmla="*/ 180 w 3672"/>
                  <a:gd name="T31" fmla="*/ 2623 h 3339"/>
                  <a:gd name="T32" fmla="*/ 84 w 3672"/>
                  <a:gd name="T33" fmla="*/ 2392 h 3339"/>
                  <a:gd name="T34" fmla="*/ 12 w 3672"/>
                  <a:gd name="T35" fmla="*/ 2101 h 3339"/>
                  <a:gd name="T36" fmla="*/ 3 w 3672"/>
                  <a:gd name="T37" fmla="*/ 1843 h 3339"/>
                  <a:gd name="T38" fmla="*/ 56 w 3672"/>
                  <a:gd name="T39" fmla="*/ 1637 h 3339"/>
                  <a:gd name="T40" fmla="*/ 209 w 3672"/>
                  <a:gd name="T41" fmla="*/ 1523 h 3339"/>
                  <a:gd name="T42" fmla="*/ 651 w 3672"/>
                  <a:gd name="T43" fmla="*/ 1248 h 3339"/>
                  <a:gd name="T44" fmla="*/ 975 w 3672"/>
                  <a:gd name="T45" fmla="*/ 983 h 3339"/>
                  <a:gd name="T46" fmla="*/ 1152 w 3672"/>
                  <a:gd name="T47" fmla="*/ 804 h 3339"/>
                  <a:gd name="T48" fmla="*/ 1332 w 3672"/>
                  <a:gd name="T49" fmla="*/ 581 h 3339"/>
                  <a:gd name="T50" fmla="*/ 1690 w 3672"/>
                  <a:gd name="T51" fmla="*/ 9 h 3339"/>
                  <a:gd name="T52" fmla="*/ 1778 w 3672"/>
                  <a:gd name="T53" fmla="*/ 0 h 3339"/>
                  <a:gd name="T54" fmla="*/ 1958 w 3672"/>
                  <a:gd name="T55" fmla="*/ 48 h 3339"/>
                  <a:gd name="T56" fmla="*/ 2187 w 3672"/>
                  <a:gd name="T57" fmla="*/ 152 h 3339"/>
                  <a:gd name="T58" fmla="*/ 2642 w 3672"/>
                  <a:gd name="T59" fmla="*/ 427 h 3339"/>
                  <a:gd name="T60" fmla="*/ 2953 w 3672"/>
                  <a:gd name="T61" fmla="*/ 669 h 3339"/>
                  <a:gd name="T62" fmla="*/ 3159 w 3672"/>
                  <a:gd name="T63" fmla="*/ 869 h 3339"/>
                  <a:gd name="T64" fmla="*/ 3306 w 3672"/>
                  <a:gd name="T65" fmla="*/ 1065 h 3339"/>
                  <a:gd name="T66" fmla="*/ 3352 w 3672"/>
                  <a:gd name="T67" fmla="*/ 1190 h 3339"/>
                  <a:gd name="T68" fmla="*/ 3457 w 3672"/>
                  <a:gd name="T69" fmla="*/ 1520 h 3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2" h="3339">
                    <a:moveTo>
                      <a:pt x="3457" y="1520"/>
                    </a:moveTo>
                    <a:lnTo>
                      <a:pt x="3490" y="1639"/>
                    </a:lnTo>
                    <a:lnTo>
                      <a:pt x="3551" y="1895"/>
                    </a:lnTo>
                    <a:lnTo>
                      <a:pt x="3602" y="2164"/>
                    </a:lnTo>
                    <a:lnTo>
                      <a:pt x="3643" y="2430"/>
                    </a:lnTo>
                    <a:lnTo>
                      <a:pt x="3666" y="2676"/>
                    </a:lnTo>
                    <a:lnTo>
                      <a:pt x="3672" y="2891"/>
                    </a:lnTo>
                    <a:lnTo>
                      <a:pt x="3661" y="3020"/>
                    </a:lnTo>
                    <a:lnTo>
                      <a:pt x="3649" y="3089"/>
                    </a:lnTo>
                    <a:lnTo>
                      <a:pt x="3628" y="3143"/>
                    </a:lnTo>
                    <a:lnTo>
                      <a:pt x="3601" y="3176"/>
                    </a:lnTo>
                    <a:lnTo>
                      <a:pt x="3585" y="3186"/>
                    </a:lnTo>
                    <a:lnTo>
                      <a:pt x="3212" y="3146"/>
                    </a:lnTo>
                    <a:lnTo>
                      <a:pt x="2711" y="3098"/>
                    </a:lnTo>
                    <a:lnTo>
                      <a:pt x="2396" y="3081"/>
                    </a:lnTo>
                    <a:lnTo>
                      <a:pt x="2088" y="3082"/>
                    </a:lnTo>
                    <a:lnTo>
                      <a:pt x="1859" y="3102"/>
                    </a:lnTo>
                    <a:lnTo>
                      <a:pt x="1705" y="3124"/>
                    </a:lnTo>
                    <a:lnTo>
                      <a:pt x="1549" y="3154"/>
                    </a:lnTo>
                    <a:lnTo>
                      <a:pt x="1390" y="3195"/>
                    </a:lnTo>
                    <a:lnTo>
                      <a:pt x="1227" y="3244"/>
                    </a:lnTo>
                    <a:lnTo>
                      <a:pt x="1060" y="3304"/>
                    </a:lnTo>
                    <a:lnTo>
                      <a:pt x="975" y="3339"/>
                    </a:lnTo>
                    <a:lnTo>
                      <a:pt x="926" y="3333"/>
                    </a:lnTo>
                    <a:lnTo>
                      <a:pt x="824" y="3300"/>
                    </a:lnTo>
                    <a:lnTo>
                      <a:pt x="719" y="3245"/>
                    </a:lnTo>
                    <a:lnTo>
                      <a:pt x="612" y="3170"/>
                    </a:lnTo>
                    <a:lnTo>
                      <a:pt x="505" y="3077"/>
                    </a:lnTo>
                    <a:lnTo>
                      <a:pt x="403" y="2966"/>
                    </a:lnTo>
                    <a:lnTo>
                      <a:pt x="308" y="2839"/>
                    </a:lnTo>
                    <a:lnTo>
                      <a:pt x="220" y="2698"/>
                    </a:lnTo>
                    <a:lnTo>
                      <a:pt x="180" y="2623"/>
                    </a:lnTo>
                    <a:lnTo>
                      <a:pt x="144" y="2545"/>
                    </a:lnTo>
                    <a:lnTo>
                      <a:pt x="84" y="2392"/>
                    </a:lnTo>
                    <a:lnTo>
                      <a:pt x="40" y="2244"/>
                    </a:lnTo>
                    <a:lnTo>
                      <a:pt x="12" y="2101"/>
                    </a:lnTo>
                    <a:lnTo>
                      <a:pt x="0" y="1967"/>
                    </a:lnTo>
                    <a:lnTo>
                      <a:pt x="3" y="1843"/>
                    </a:lnTo>
                    <a:lnTo>
                      <a:pt x="22" y="1732"/>
                    </a:lnTo>
                    <a:lnTo>
                      <a:pt x="56" y="1637"/>
                    </a:lnTo>
                    <a:lnTo>
                      <a:pt x="78" y="1597"/>
                    </a:lnTo>
                    <a:lnTo>
                      <a:pt x="209" y="1523"/>
                    </a:lnTo>
                    <a:lnTo>
                      <a:pt x="439" y="1388"/>
                    </a:lnTo>
                    <a:lnTo>
                      <a:pt x="651" y="1248"/>
                    </a:lnTo>
                    <a:lnTo>
                      <a:pt x="861" y="1084"/>
                    </a:lnTo>
                    <a:lnTo>
                      <a:pt x="975" y="983"/>
                    </a:lnTo>
                    <a:lnTo>
                      <a:pt x="1040" y="921"/>
                    </a:lnTo>
                    <a:lnTo>
                      <a:pt x="1152" y="804"/>
                    </a:lnTo>
                    <a:lnTo>
                      <a:pt x="1248" y="692"/>
                    </a:lnTo>
                    <a:lnTo>
                      <a:pt x="1332" y="581"/>
                    </a:lnTo>
                    <a:lnTo>
                      <a:pt x="1518" y="294"/>
                    </a:lnTo>
                    <a:lnTo>
                      <a:pt x="1690" y="9"/>
                    </a:lnTo>
                    <a:lnTo>
                      <a:pt x="1715" y="2"/>
                    </a:lnTo>
                    <a:lnTo>
                      <a:pt x="1778" y="0"/>
                    </a:lnTo>
                    <a:lnTo>
                      <a:pt x="1860" y="16"/>
                    </a:lnTo>
                    <a:lnTo>
                      <a:pt x="1958" y="48"/>
                    </a:lnTo>
                    <a:lnTo>
                      <a:pt x="2068" y="94"/>
                    </a:lnTo>
                    <a:lnTo>
                      <a:pt x="2187" y="152"/>
                    </a:lnTo>
                    <a:lnTo>
                      <a:pt x="2379" y="257"/>
                    </a:lnTo>
                    <a:lnTo>
                      <a:pt x="2642" y="427"/>
                    </a:lnTo>
                    <a:lnTo>
                      <a:pt x="2834" y="569"/>
                    </a:lnTo>
                    <a:lnTo>
                      <a:pt x="2953" y="669"/>
                    </a:lnTo>
                    <a:lnTo>
                      <a:pt x="3063" y="770"/>
                    </a:lnTo>
                    <a:lnTo>
                      <a:pt x="3159" y="869"/>
                    </a:lnTo>
                    <a:lnTo>
                      <a:pt x="3241" y="969"/>
                    </a:lnTo>
                    <a:lnTo>
                      <a:pt x="3306" y="1065"/>
                    </a:lnTo>
                    <a:lnTo>
                      <a:pt x="3329" y="1111"/>
                    </a:lnTo>
                    <a:lnTo>
                      <a:pt x="3352" y="1190"/>
                    </a:lnTo>
                    <a:lnTo>
                      <a:pt x="3418" y="1392"/>
                    </a:lnTo>
                    <a:lnTo>
                      <a:pt x="3457" y="1520"/>
                    </a:lnTo>
                    <a:close/>
                  </a:path>
                </a:pathLst>
              </a:custGeom>
              <a:solidFill>
                <a:srgbClr val="E0E2DE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64"/>
              <p:cNvSpPr/>
              <p:nvPr/>
            </p:nvSpPr>
            <p:spPr>
              <a:xfrm rot="591057">
                <a:off x="8852005" y="1735744"/>
                <a:ext cx="838864" cy="876797"/>
              </a:xfrm>
              <a:custGeom>
                <a:avLst/>
                <a:gdLst>
                  <a:gd name="T0" fmla="*/ 2321 w 2321"/>
                  <a:gd name="T1" fmla="*/ 1767 h 2428"/>
                  <a:gd name="T2" fmla="*/ 2039 w 2321"/>
                  <a:gd name="T3" fmla="*/ 1895 h 2428"/>
                  <a:gd name="T4" fmla="*/ 1758 w 2321"/>
                  <a:gd name="T5" fmla="*/ 2023 h 2428"/>
                  <a:gd name="T6" fmla="*/ 1041 w 2321"/>
                  <a:gd name="T7" fmla="*/ 2408 h 2428"/>
                  <a:gd name="T8" fmla="*/ 1019 w 2321"/>
                  <a:gd name="T9" fmla="*/ 2417 h 2428"/>
                  <a:gd name="T10" fmla="*/ 972 w 2321"/>
                  <a:gd name="T11" fmla="*/ 2427 h 2428"/>
                  <a:gd name="T12" fmla="*/ 923 w 2321"/>
                  <a:gd name="T13" fmla="*/ 2428 h 2428"/>
                  <a:gd name="T14" fmla="*/ 871 w 2321"/>
                  <a:gd name="T15" fmla="*/ 2422 h 2428"/>
                  <a:gd name="T16" fmla="*/ 789 w 2321"/>
                  <a:gd name="T17" fmla="*/ 2398 h 2428"/>
                  <a:gd name="T18" fmla="*/ 674 w 2321"/>
                  <a:gd name="T19" fmla="*/ 2337 h 2428"/>
                  <a:gd name="T20" fmla="*/ 556 w 2321"/>
                  <a:gd name="T21" fmla="*/ 2249 h 2428"/>
                  <a:gd name="T22" fmla="*/ 439 w 2321"/>
                  <a:gd name="T23" fmla="*/ 2133 h 2428"/>
                  <a:gd name="T24" fmla="*/ 325 w 2321"/>
                  <a:gd name="T25" fmla="*/ 1993 h 2428"/>
                  <a:gd name="T26" fmla="*/ 220 w 2321"/>
                  <a:gd name="T27" fmla="*/ 1832 h 2428"/>
                  <a:gd name="T28" fmla="*/ 170 w 2321"/>
                  <a:gd name="T29" fmla="*/ 1742 h 2428"/>
                  <a:gd name="T30" fmla="*/ 130 w 2321"/>
                  <a:gd name="T31" fmla="*/ 1650 h 2428"/>
                  <a:gd name="T32" fmla="*/ 65 w 2321"/>
                  <a:gd name="T33" fmla="*/ 1473 h 2428"/>
                  <a:gd name="T34" fmla="*/ 22 w 2321"/>
                  <a:gd name="T35" fmla="*/ 1301 h 2428"/>
                  <a:gd name="T36" fmla="*/ 0 w 2321"/>
                  <a:gd name="T37" fmla="*/ 1143 h 2428"/>
                  <a:gd name="T38" fmla="*/ 0 w 2321"/>
                  <a:gd name="T39" fmla="*/ 999 h 2428"/>
                  <a:gd name="T40" fmla="*/ 22 w 2321"/>
                  <a:gd name="T41" fmla="*/ 873 h 2428"/>
                  <a:gd name="T42" fmla="*/ 52 w 2321"/>
                  <a:gd name="T43" fmla="*/ 794 h 2428"/>
                  <a:gd name="T44" fmla="*/ 79 w 2321"/>
                  <a:gd name="T45" fmla="*/ 748 h 2428"/>
                  <a:gd name="T46" fmla="*/ 112 w 2321"/>
                  <a:gd name="T47" fmla="*/ 711 h 2428"/>
                  <a:gd name="T48" fmla="*/ 150 w 2321"/>
                  <a:gd name="T49" fmla="*/ 679 h 2428"/>
                  <a:gd name="T50" fmla="*/ 170 w 2321"/>
                  <a:gd name="T51" fmla="*/ 666 h 2428"/>
                  <a:gd name="T52" fmla="*/ 1271 w 2321"/>
                  <a:gd name="T53" fmla="*/ 103 h 2428"/>
                  <a:gd name="T54" fmla="*/ 1310 w 2321"/>
                  <a:gd name="T55" fmla="*/ 82 h 2428"/>
                  <a:gd name="T56" fmla="*/ 1387 w 2321"/>
                  <a:gd name="T57" fmla="*/ 35 h 2428"/>
                  <a:gd name="T58" fmla="*/ 1425 w 2321"/>
                  <a:gd name="T59" fmla="*/ 0 h 2428"/>
                  <a:gd name="T60" fmla="*/ 1402 w 2321"/>
                  <a:gd name="T61" fmla="*/ 39 h 2428"/>
                  <a:gd name="T62" fmla="*/ 1371 w 2321"/>
                  <a:gd name="T63" fmla="*/ 134 h 2428"/>
                  <a:gd name="T64" fmla="*/ 1355 w 2321"/>
                  <a:gd name="T65" fmla="*/ 245 h 2428"/>
                  <a:gd name="T66" fmla="*/ 1355 w 2321"/>
                  <a:gd name="T67" fmla="*/ 369 h 2428"/>
                  <a:gd name="T68" fmla="*/ 1369 w 2321"/>
                  <a:gd name="T69" fmla="*/ 503 h 2428"/>
                  <a:gd name="T70" fmla="*/ 1398 w 2321"/>
                  <a:gd name="T71" fmla="*/ 646 h 2428"/>
                  <a:gd name="T72" fmla="*/ 1440 w 2321"/>
                  <a:gd name="T73" fmla="*/ 796 h 2428"/>
                  <a:gd name="T74" fmla="*/ 1495 w 2321"/>
                  <a:gd name="T75" fmla="*/ 947 h 2428"/>
                  <a:gd name="T76" fmla="*/ 1528 w 2321"/>
                  <a:gd name="T77" fmla="*/ 1025 h 2428"/>
                  <a:gd name="T78" fmla="*/ 1566 w 2321"/>
                  <a:gd name="T79" fmla="*/ 1105 h 2428"/>
                  <a:gd name="T80" fmla="*/ 1654 w 2321"/>
                  <a:gd name="T81" fmla="*/ 1254 h 2428"/>
                  <a:gd name="T82" fmla="*/ 1751 w 2321"/>
                  <a:gd name="T83" fmla="*/ 1385 h 2428"/>
                  <a:gd name="T84" fmla="*/ 1852 w 2321"/>
                  <a:gd name="T85" fmla="*/ 1500 h 2428"/>
                  <a:gd name="T86" fmla="*/ 1958 w 2321"/>
                  <a:gd name="T87" fmla="*/ 1595 h 2428"/>
                  <a:gd name="T88" fmla="*/ 2065 w 2321"/>
                  <a:gd name="T89" fmla="*/ 1672 h 2428"/>
                  <a:gd name="T90" fmla="*/ 2170 w 2321"/>
                  <a:gd name="T91" fmla="*/ 1728 h 2428"/>
                  <a:gd name="T92" fmla="*/ 2272 w 2321"/>
                  <a:gd name="T93" fmla="*/ 1761 h 2428"/>
                  <a:gd name="T94" fmla="*/ 2321 w 2321"/>
                  <a:gd name="T95" fmla="*/ 1767 h 2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1" h="2428">
                    <a:moveTo>
                      <a:pt x="2321" y="1767"/>
                    </a:moveTo>
                    <a:lnTo>
                      <a:pt x="2039" y="1895"/>
                    </a:lnTo>
                    <a:lnTo>
                      <a:pt x="1758" y="2023"/>
                    </a:lnTo>
                    <a:lnTo>
                      <a:pt x="1041" y="2408"/>
                    </a:lnTo>
                    <a:lnTo>
                      <a:pt x="1019" y="2417"/>
                    </a:lnTo>
                    <a:lnTo>
                      <a:pt x="972" y="2427"/>
                    </a:lnTo>
                    <a:lnTo>
                      <a:pt x="923" y="2428"/>
                    </a:lnTo>
                    <a:lnTo>
                      <a:pt x="871" y="2422"/>
                    </a:lnTo>
                    <a:lnTo>
                      <a:pt x="789" y="2398"/>
                    </a:lnTo>
                    <a:lnTo>
                      <a:pt x="674" y="2337"/>
                    </a:lnTo>
                    <a:lnTo>
                      <a:pt x="556" y="2249"/>
                    </a:lnTo>
                    <a:lnTo>
                      <a:pt x="439" y="2133"/>
                    </a:lnTo>
                    <a:lnTo>
                      <a:pt x="325" y="1993"/>
                    </a:lnTo>
                    <a:lnTo>
                      <a:pt x="220" y="1832"/>
                    </a:lnTo>
                    <a:lnTo>
                      <a:pt x="170" y="1742"/>
                    </a:lnTo>
                    <a:lnTo>
                      <a:pt x="130" y="1650"/>
                    </a:lnTo>
                    <a:lnTo>
                      <a:pt x="65" y="1473"/>
                    </a:lnTo>
                    <a:lnTo>
                      <a:pt x="22" y="1301"/>
                    </a:lnTo>
                    <a:lnTo>
                      <a:pt x="0" y="1143"/>
                    </a:lnTo>
                    <a:lnTo>
                      <a:pt x="0" y="999"/>
                    </a:lnTo>
                    <a:lnTo>
                      <a:pt x="22" y="873"/>
                    </a:lnTo>
                    <a:lnTo>
                      <a:pt x="52" y="794"/>
                    </a:lnTo>
                    <a:lnTo>
                      <a:pt x="79" y="748"/>
                    </a:lnTo>
                    <a:lnTo>
                      <a:pt x="112" y="711"/>
                    </a:lnTo>
                    <a:lnTo>
                      <a:pt x="150" y="679"/>
                    </a:lnTo>
                    <a:lnTo>
                      <a:pt x="170" y="666"/>
                    </a:lnTo>
                    <a:lnTo>
                      <a:pt x="1271" y="103"/>
                    </a:lnTo>
                    <a:lnTo>
                      <a:pt x="1310" y="82"/>
                    </a:lnTo>
                    <a:lnTo>
                      <a:pt x="1387" y="35"/>
                    </a:lnTo>
                    <a:lnTo>
                      <a:pt x="1425" y="0"/>
                    </a:lnTo>
                    <a:lnTo>
                      <a:pt x="1402" y="39"/>
                    </a:lnTo>
                    <a:lnTo>
                      <a:pt x="1371" y="134"/>
                    </a:lnTo>
                    <a:lnTo>
                      <a:pt x="1355" y="245"/>
                    </a:lnTo>
                    <a:lnTo>
                      <a:pt x="1355" y="369"/>
                    </a:lnTo>
                    <a:lnTo>
                      <a:pt x="1369" y="503"/>
                    </a:lnTo>
                    <a:lnTo>
                      <a:pt x="1398" y="646"/>
                    </a:lnTo>
                    <a:lnTo>
                      <a:pt x="1440" y="796"/>
                    </a:lnTo>
                    <a:lnTo>
                      <a:pt x="1495" y="947"/>
                    </a:lnTo>
                    <a:lnTo>
                      <a:pt x="1528" y="1025"/>
                    </a:lnTo>
                    <a:lnTo>
                      <a:pt x="1566" y="1105"/>
                    </a:lnTo>
                    <a:lnTo>
                      <a:pt x="1654" y="1254"/>
                    </a:lnTo>
                    <a:lnTo>
                      <a:pt x="1751" y="1385"/>
                    </a:lnTo>
                    <a:lnTo>
                      <a:pt x="1852" y="1500"/>
                    </a:lnTo>
                    <a:lnTo>
                      <a:pt x="1958" y="1595"/>
                    </a:lnTo>
                    <a:lnTo>
                      <a:pt x="2065" y="1672"/>
                    </a:lnTo>
                    <a:lnTo>
                      <a:pt x="2170" y="1728"/>
                    </a:lnTo>
                    <a:lnTo>
                      <a:pt x="2272" y="1761"/>
                    </a:lnTo>
                    <a:lnTo>
                      <a:pt x="2321" y="1767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65"/>
              <p:cNvSpPr/>
              <p:nvPr/>
            </p:nvSpPr>
            <p:spPr>
              <a:xfrm rot="591057">
                <a:off x="9967443" y="1117480"/>
                <a:ext cx="979758" cy="1428453"/>
              </a:xfrm>
              <a:custGeom>
                <a:avLst/>
                <a:gdLst>
                  <a:gd name="T0" fmla="*/ 2262 w 2714"/>
                  <a:gd name="T1" fmla="*/ 3921 h 3954"/>
                  <a:gd name="T2" fmla="*/ 2040 w 2714"/>
                  <a:gd name="T3" fmla="*/ 3954 h 3954"/>
                  <a:gd name="T4" fmla="*/ 1800 w 2714"/>
                  <a:gd name="T5" fmla="*/ 3908 h 3954"/>
                  <a:gd name="T6" fmla="*/ 1547 w 2714"/>
                  <a:gd name="T7" fmla="*/ 3791 h 3954"/>
                  <a:gd name="T8" fmla="*/ 1287 w 2714"/>
                  <a:gd name="T9" fmla="*/ 3606 h 3954"/>
                  <a:gd name="T10" fmla="*/ 1031 w 2714"/>
                  <a:gd name="T11" fmla="*/ 3363 h 3954"/>
                  <a:gd name="T12" fmla="*/ 783 w 2714"/>
                  <a:gd name="T13" fmla="*/ 3068 h 3954"/>
                  <a:gd name="T14" fmla="*/ 552 w 2714"/>
                  <a:gd name="T15" fmla="*/ 2723 h 3954"/>
                  <a:gd name="T16" fmla="*/ 393 w 2714"/>
                  <a:gd name="T17" fmla="*/ 2438 h 3954"/>
                  <a:gd name="T18" fmla="*/ 255 w 2714"/>
                  <a:gd name="T19" fmla="*/ 2143 h 3954"/>
                  <a:gd name="T20" fmla="*/ 120 w 2714"/>
                  <a:gd name="T21" fmla="*/ 1753 h 3954"/>
                  <a:gd name="T22" fmla="*/ 35 w 2714"/>
                  <a:gd name="T23" fmla="*/ 1380 h 3954"/>
                  <a:gd name="T24" fmla="*/ 0 w 2714"/>
                  <a:gd name="T25" fmla="*/ 1032 h 3954"/>
                  <a:gd name="T26" fmla="*/ 15 w 2714"/>
                  <a:gd name="T27" fmla="*/ 716 h 3954"/>
                  <a:gd name="T28" fmla="*/ 78 w 2714"/>
                  <a:gd name="T29" fmla="*/ 447 h 3954"/>
                  <a:gd name="T30" fmla="*/ 189 w 2714"/>
                  <a:gd name="T31" fmla="*/ 232 h 3954"/>
                  <a:gd name="T32" fmla="*/ 346 w 2714"/>
                  <a:gd name="T33" fmla="*/ 82 h 3954"/>
                  <a:gd name="T34" fmla="*/ 444 w 2714"/>
                  <a:gd name="T35" fmla="*/ 33 h 3954"/>
                  <a:gd name="T36" fmla="*/ 664 w 2714"/>
                  <a:gd name="T37" fmla="*/ 0 h 3954"/>
                  <a:gd name="T38" fmla="*/ 906 w 2714"/>
                  <a:gd name="T39" fmla="*/ 46 h 3954"/>
                  <a:gd name="T40" fmla="*/ 1159 w 2714"/>
                  <a:gd name="T41" fmla="*/ 163 h 3954"/>
                  <a:gd name="T42" fmla="*/ 1417 w 2714"/>
                  <a:gd name="T43" fmla="*/ 347 h 3954"/>
                  <a:gd name="T44" fmla="*/ 1675 w 2714"/>
                  <a:gd name="T45" fmla="*/ 591 h 3954"/>
                  <a:gd name="T46" fmla="*/ 1922 w 2714"/>
                  <a:gd name="T47" fmla="*/ 888 h 3954"/>
                  <a:gd name="T48" fmla="*/ 2154 w 2714"/>
                  <a:gd name="T49" fmla="*/ 1230 h 3954"/>
                  <a:gd name="T50" fmla="*/ 2313 w 2714"/>
                  <a:gd name="T51" fmla="*/ 1516 h 3954"/>
                  <a:gd name="T52" fmla="*/ 2449 w 2714"/>
                  <a:gd name="T53" fmla="*/ 1818 h 3954"/>
                  <a:gd name="T54" fmla="*/ 2589 w 2714"/>
                  <a:gd name="T55" fmla="*/ 2213 h 3954"/>
                  <a:gd name="T56" fmla="*/ 2677 w 2714"/>
                  <a:gd name="T57" fmla="*/ 2591 h 3954"/>
                  <a:gd name="T58" fmla="*/ 2714 w 2714"/>
                  <a:gd name="T59" fmla="*/ 2942 h 3954"/>
                  <a:gd name="T60" fmla="*/ 2701 w 2714"/>
                  <a:gd name="T61" fmla="*/ 3256 h 3954"/>
                  <a:gd name="T62" fmla="*/ 2639 w 2714"/>
                  <a:gd name="T63" fmla="*/ 3523 h 3954"/>
                  <a:gd name="T64" fmla="*/ 2526 w 2714"/>
                  <a:gd name="T65" fmla="*/ 3732 h 3954"/>
                  <a:gd name="T66" fmla="*/ 2361 w 2714"/>
                  <a:gd name="T67" fmla="*/ 3874 h 3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4" h="3954">
                    <a:moveTo>
                      <a:pt x="2313" y="3898"/>
                    </a:moveTo>
                    <a:lnTo>
                      <a:pt x="2262" y="3921"/>
                    </a:lnTo>
                    <a:lnTo>
                      <a:pt x="2154" y="3946"/>
                    </a:lnTo>
                    <a:lnTo>
                      <a:pt x="2040" y="3954"/>
                    </a:lnTo>
                    <a:lnTo>
                      <a:pt x="1922" y="3941"/>
                    </a:lnTo>
                    <a:lnTo>
                      <a:pt x="1800" y="3908"/>
                    </a:lnTo>
                    <a:lnTo>
                      <a:pt x="1675" y="3859"/>
                    </a:lnTo>
                    <a:lnTo>
                      <a:pt x="1547" y="3791"/>
                    </a:lnTo>
                    <a:lnTo>
                      <a:pt x="1417" y="3706"/>
                    </a:lnTo>
                    <a:lnTo>
                      <a:pt x="1287" y="3606"/>
                    </a:lnTo>
                    <a:lnTo>
                      <a:pt x="1159" y="3493"/>
                    </a:lnTo>
                    <a:lnTo>
                      <a:pt x="1031" y="3363"/>
                    </a:lnTo>
                    <a:lnTo>
                      <a:pt x="906" y="3222"/>
                    </a:lnTo>
                    <a:lnTo>
                      <a:pt x="783" y="3068"/>
                    </a:lnTo>
                    <a:lnTo>
                      <a:pt x="664" y="2900"/>
                    </a:lnTo>
                    <a:lnTo>
                      <a:pt x="552" y="2723"/>
                    </a:lnTo>
                    <a:lnTo>
                      <a:pt x="444" y="2536"/>
                    </a:lnTo>
                    <a:lnTo>
                      <a:pt x="393" y="2438"/>
                    </a:lnTo>
                    <a:lnTo>
                      <a:pt x="343" y="2340"/>
                    </a:lnTo>
                    <a:lnTo>
                      <a:pt x="255" y="2143"/>
                    </a:lnTo>
                    <a:lnTo>
                      <a:pt x="182" y="1947"/>
                    </a:lnTo>
                    <a:lnTo>
                      <a:pt x="120" y="1753"/>
                    </a:lnTo>
                    <a:lnTo>
                      <a:pt x="71" y="1565"/>
                    </a:lnTo>
                    <a:lnTo>
                      <a:pt x="35" y="1380"/>
                    </a:lnTo>
                    <a:lnTo>
                      <a:pt x="10" y="1202"/>
                    </a:lnTo>
                    <a:lnTo>
                      <a:pt x="0" y="1032"/>
                    </a:lnTo>
                    <a:lnTo>
                      <a:pt x="0" y="869"/>
                    </a:lnTo>
                    <a:lnTo>
                      <a:pt x="15" y="716"/>
                    </a:lnTo>
                    <a:lnTo>
                      <a:pt x="39" y="576"/>
                    </a:lnTo>
                    <a:lnTo>
                      <a:pt x="78" y="447"/>
                    </a:lnTo>
                    <a:lnTo>
                      <a:pt x="127" y="333"/>
                    </a:lnTo>
                    <a:lnTo>
                      <a:pt x="189" y="232"/>
                    </a:lnTo>
                    <a:lnTo>
                      <a:pt x="261" y="148"/>
                    </a:lnTo>
                    <a:lnTo>
                      <a:pt x="346" y="82"/>
                    </a:lnTo>
                    <a:lnTo>
                      <a:pt x="393" y="56"/>
                    </a:lnTo>
                    <a:lnTo>
                      <a:pt x="444" y="33"/>
                    </a:lnTo>
                    <a:lnTo>
                      <a:pt x="552" y="7"/>
                    </a:lnTo>
                    <a:lnTo>
                      <a:pt x="664" y="0"/>
                    </a:lnTo>
                    <a:lnTo>
                      <a:pt x="783" y="14"/>
                    </a:lnTo>
                    <a:lnTo>
                      <a:pt x="906" y="46"/>
                    </a:lnTo>
                    <a:lnTo>
                      <a:pt x="1031" y="96"/>
                    </a:lnTo>
                    <a:lnTo>
                      <a:pt x="1159" y="163"/>
                    </a:lnTo>
                    <a:lnTo>
                      <a:pt x="1287" y="248"/>
                    </a:lnTo>
                    <a:lnTo>
                      <a:pt x="1417" y="347"/>
                    </a:lnTo>
                    <a:lnTo>
                      <a:pt x="1547" y="461"/>
                    </a:lnTo>
                    <a:lnTo>
                      <a:pt x="1675" y="591"/>
                    </a:lnTo>
                    <a:lnTo>
                      <a:pt x="1800" y="732"/>
                    </a:lnTo>
                    <a:lnTo>
                      <a:pt x="1922" y="888"/>
                    </a:lnTo>
                    <a:lnTo>
                      <a:pt x="2040" y="1053"/>
                    </a:lnTo>
                    <a:lnTo>
                      <a:pt x="2154" y="1230"/>
                    </a:lnTo>
                    <a:lnTo>
                      <a:pt x="2262" y="1418"/>
                    </a:lnTo>
                    <a:lnTo>
                      <a:pt x="2313" y="1516"/>
                    </a:lnTo>
                    <a:lnTo>
                      <a:pt x="2361" y="1617"/>
                    </a:lnTo>
                    <a:lnTo>
                      <a:pt x="2449" y="1818"/>
                    </a:lnTo>
                    <a:lnTo>
                      <a:pt x="2526" y="2017"/>
                    </a:lnTo>
                    <a:lnTo>
                      <a:pt x="2589" y="2213"/>
                    </a:lnTo>
                    <a:lnTo>
                      <a:pt x="2639" y="2405"/>
                    </a:lnTo>
                    <a:lnTo>
                      <a:pt x="2677" y="2591"/>
                    </a:lnTo>
                    <a:lnTo>
                      <a:pt x="2701" y="2771"/>
                    </a:lnTo>
                    <a:lnTo>
                      <a:pt x="2714" y="2942"/>
                    </a:lnTo>
                    <a:lnTo>
                      <a:pt x="2714" y="3104"/>
                    </a:lnTo>
                    <a:lnTo>
                      <a:pt x="2701" y="3256"/>
                    </a:lnTo>
                    <a:lnTo>
                      <a:pt x="2677" y="3396"/>
                    </a:lnTo>
                    <a:lnTo>
                      <a:pt x="2639" y="3523"/>
                    </a:lnTo>
                    <a:lnTo>
                      <a:pt x="2589" y="3635"/>
                    </a:lnTo>
                    <a:lnTo>
                      <a:pt x="2526" y="3732"/>
                    </a:lnTo>
                    <a:lnTo>
                      <a:pt x="2449" y="3812"/>
                    </a:lnTo>
                    <a:lnTo>
                      <a:pt x="2361" y="3874"/>
                    </a:lnTo>
                    <a:lnTo>
                      <a:pt x="2313" y="3898"/>
                    </a:lnTo>
                    <a:close/>
                  </a:path>
                </a:pathLst>
              </a:custGeom>
              <a:solidFill>
                <a:srgbClr val="E0E2DE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66"/>
              <p:cNvSpPr/>
              <p:nvPr/>
            </p:nvSpPr>
            <p:spPr>
              <a:xfrm rot="591057">
                <a:off x="10052456" y="1646313"/>
                <a:ext cx="509388" cy="466036"/>
              </a:xfrm>
              <a:custGeom>
                <a:avLst/>
                <a:gdLst>
                  <a:gd name="T0" fmla="*/ 1331 w 1410"/>
                  <a:gd name="T1" fmla="*/ 342 h 1290"/>
                  <a:gd name="T2" fmla="*/ 1306 w 1410"/>
                  <a:gd name="T3" fmla="*/ 298 h 1290"/>
                  <a:gd name="T4" fmla="*/ 1254 w 1410"/>
                  <a:gd name="T5" fmla="*/ 220 h 1290"/>
                  <a:gd name="T6" fmla="*/ 1199 w 1410"/>
                  <a:gd name="T7" fmla="*/ 151 h 1290"/>
                  <a:gd name="T8" fmla="*/ 1142 w 1410"/>
                  <a:gd name="T9" fmla="*/ 94 h 1290"/>
                  <a:gd name="T10" fmla="*/ 1084 w 1410"/>
                  <a:gd name="T11" fmla="*/ 48 h 1290"/>
                  <a:gd name="T12" fmla="*/ 1027 w 1410"/>
                  <a:gd name="T13" fmla="*/ 16 h 1290"/>
                  <a:gd name="T14" fmla="*/ 972 w 1410"/>
                  <a:gd name="T15" fmla="*/ 0 h 1290"/>
                  <a:gd name="T16" fmla="*/ 920 w 1410"/>
                  <a:gd name="T17" fmla="*/ 0 h 1290"/>
                  <a:gd name="T18" fmla="*/ 896 w 1410"/>
                  <a:gd name="T19" fmla="*/ 9 h 1290"/>
                  <a:gd name="T20" fmla="*/ 0 w 1410"/>
                  <a:gd name="T21" fmla="*/ 418 h 1290"/>
                  <a:gd name="T22" fmla="*/ 29 w 1410"/>
                  <a:gd name="T23" fmla="*/ 535 h 1290"/>
                  <a:gd name="T24" fmla="*/ 101 w 1410"/>
                  <a:gd name="T25" fmla="*/ 768 h 1290"/>
                  <a:gd name="T26" fmla="*/ 171 w 1410"/>
                  <a:gd name="T27" fmla="*/ 939 h 1290"/>
                  <a:gd name="T28" fmla="*/ 228 w 1410"/>
                  <a:gd name="T29" fmla="*/ 1048 h 1290"/>
                  <a:gd name="T30" fmla="*/ 292 w 1410"/>
                  <a:gd name="T31" fmla="*/ 1150 h 1290"/>
                  <a:gd name="T32" fmla="*/ 367 w 1410"/>
                  <a:gd name="T33" fmla="*/ 1245 h 1290"/>
                  <a:gd name="T34" fmla="*/ 409 w 1410"/>
                  <a:gd name="T35" fmla="*/ 1290 h 1290"/>
                  <a:gd name="T36" fmla="*/ 1305 w 1410"/>
                  <a:gd name="T37" fmla="*/ 879 h 1290"/>
                  <a:gd name="T38" fmla="*/ 1328 w 1410"/>
                  <a:gd name="T39" fmla="*/ 860 h 1290"/>
                  <a:gd name="T40" fmla="*/ 1365 w 1410"/>
                  <a:gd name="T41" fmla="*/ 826 h 1290"/>
                  <a:gd name="T42" fmla="*/ 1381 w 1410"/>
                  <a:gd name="T43" fmla="*/ 795 h 1290"/>
                  <a:gd name="T44" fmla="*/ 1382 w 1410"/>
                  <a:gd name="T45" fmla="*/ 777 h 1290"/>
                  <a:gd name="T46" fmla="*/ 1391 w 1410"/>
                  <a:gd name="T47" fmla="*/ 758 h 1290"/>
                  <a:gd name="T48" fmla="*/ 1403 w 1410"/>
                  <a:gd name="T49" fmla="*/ 715 h 1290"/>
                  <a:gd name="T50" fmla="*/ 1410 w 1410"/>
                  <a:gd name="T51" fmla="*/ 643 h 1290"/>
                  <a:gd name="T52" fmla="*/ 1395 w 1410"/>
                  <a:gd name="T53" fmla="*/ 532 h 1290"/>
                  <a:gd name="T54" fmla="*/ 1358 w 1410"/>
                  <a:gd name="T55" fmla="*/ 408 h 1290"/>
                  <a:gd name="T56" fmla="*/ 1331 w 1410"/>
                  <a:gd name="T57" fmla="*/ 342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0" h="1290">
                    <a:moveTo>
                      <a:pt x="1331" y="342"/>
                    </a:moveTo>
                    <a:lnTo>
                      <a:pt x="1306" y="298"/>
                    </a:lnTo>
                    <a:lnTo>
                      <a:pt x="1254" y="220"/>
                    </a:lnTo>
                    <a:lnTo>
                      <a:pt x="1199" y="151"/>
                    </a:lnTo>
                    <a:lnTo>
                      <a:pt x="1142" y="94"/>
                    </a:lnTo>
                    <a:lnTo>
                      <a:pt x="1084" y="48"/>
                    </a:lnTo>
                    <a:lnTo>
                      <a:pt x="1027" y="16"/>
                    </a:lnTo>
                    <a:lnTo>
                      <a:pt x="972" y="0"/>
                    </a:lnTo>
                    <a:lnTo>
                      <a:pt x="920" y="0"/>
                    </a:lnTo>
                    <a:lnTo>
                      <a:pt x="896" y="9"/>
                    </a:lnTo>
                    <a:lnTo>
                      <a:pt x="0" y="418"/>
                    </a:lnTo>
                    <a:lnTo>
                      <a:pt x="29" y="535"/>
                    </a:lnTo>
                    <a:lnTo>
                      <a:pt x="101" y="768"/>
                    </a:lnTo>
                    <a:lnTo>
                      <a:pt x="171" y="939"/>
                    </a:lnTo>
                    <a:lnTo>
                      <a:pt x="228" y="1048"/>
                    </a:lnTo>
                    <a:lnTo>
                      <a:pt x="292" y="1150"/>
                    </a:lnTo>
                    <a:lnTo>
                      <a:pt x="367" y="1245"/>
                    </a:lnTo>
                    <a:lnTo>
                      <a:pt x="409" y="1290"/>
                    </a:lnTo>
                    <a:lnTo>
                      <a:pt x="1305" y="879"/>
                    </a:lnTo>
                    <a:lnTo>
                      <a:pt x="1328" y="860"/>
                    </a:lnTo>
                    <a:lnTo>
                      <a:pt x="1365" y="826"/>
                    </a:lnTo>
                    <a:lnTo>
                      <a:pt x="1381" y="795"/>
                    </a:lnTo>
                    <a:lnTo>
                      <a:pt x="1382" y="777"/>
                    </a:lnTo>
                    <a:lnTo>
                      <a:pt x="1391" y="758"/>
                    </a:lnTo>
                    <a:lnTo>
                      <a:pt x="1403" y="715"/>
                    </a:lnTo>
                    <a:lnTo>
                      <a:pt x="1410" y="643"/>
                    </a:lnTo>
                    <a:lnTo>
                      <a:pt x="1395" y="532"/>
                    </a:lnTo>
                    <a:lnTo>
                      <a:pt x="1358" y="408"/>
                    </a:lnTo>
                    <a:lnTo>
                      <a:pt x="1331" y="342"/>
                    </a:lnTo>
                    <a:close/>
                  </a:path>
                </a:pathLst>
              </a:custGeom>
              <a:solidFill>
                <a:srgbClr val="9FACB2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67"/>
              <p:cNvSpPr>
                <a:spLocks noEditPoints="1"/>
              </p:cNvSpPr>
              <p:nvPr/>
            </p:nvSpPr>
            <p:spPr>
              <a:xfrm rot="591057">
                <a:off x="9911987" y="1076896"/>
                <a:ext cx="1083804" cy="1523828"/>
              </a:xfrm>
              <a:custGeom>
                <a:avLst/>
                <a:gdLst>
                  <a:gd name="T0" fmla="*/ 620 w 3000"/>
                  <a:gd name="T1" fmla="*/ 292 h 4218"/>
                  <a:gd name="T2" fmla="*/ 505 w 3000"/>
                  <a:gd name="T3" fmla="*/ 374 h 4218"/>
                  <a:gd name="T4" fmla="*/ 361 w 3000"/>
                  <a:gd name="T5" fmla="*/ 603 h 4218"/>
                  <a:gd name="T6" fmla="*/ 310 w 3000"/>
                  <a:gd name="T7" fmla="*/ 828 h 4218"/>
                  <a:gd name="T8" fmla="*/ 314 w 3000"/>
                  <a:gd name="T9" fmla="*/ 1321 h 4218"/>
                  <a:gd name="T10" fmla="*/ 502 w 3000"/>
                  <a:gd name="T11" fmla="*/ 2082 h 4218"/>
                  <a:gd name="T12" fmla="*/ 716 w 3000"/>
                  <a:gd name="T13" fmla="*/ 2564 h 4218"/>
                  <a:gd name="T14" fmla="*/ 1025 w 3000"/>
                  <a:gd name="T15" fmla="*/ 3060 h 4218"/>
                  <a:gd name="T16" fmla="*/ 1371 w 3000"/>
                  <a:gd name="T17" fmla="*/ 3461 h 4218"/>
                  <a:gd name="T18" fmla="*/ 1726 w 3000"/>
                  <a:gd name="T19" fmla="*/ 3749 h 4218"/>
                  <a:gd name="T20" fmla="*/ 2066 w 3000"/>
                  <a:gd name="T21" fmla="*/ 3901 h 4218"/>
                  <a:gd name="T22" fmla="*/ 2365 w 3000"/>
                  <a:gd name="T23" fmla="*/ 3900 h 4218"/>
                  <a:gd name="T24" fmla="*/ 2448 w 3000"/>
                  <a:gd name="T25" fmla="*/ 3861 h 4218"/>
                  <a:gd name="T26" fmla="*/ 2645 w 3000"/>
                  <a:gd name="T27" fmla="*/ 3631 h 4218"/>
                  <a:gd name="T28" fmla="*/ 2701 w 3000"/>
                  <a:gd name="T29" fmla="*/ 3445 h 4218"/>
                  <a:gd name="T30" fmla="*/ 2730 w 3000"/>
                  <a:gd name="T31" fmla="*/ 3089 h 4218"/>
                  <a:gd name="T32" fmla="*/ 2609 w 3000"/>
                  <a:gd name="T33" fmla="*/ 2357 h 4218"/>
                  <a:gd name="T34" fmla="*/ 2358 w 3000"/>
                  <a:gd name="T35" fmla="*/ 1704 h 4218"/>
                  <a:gd name="T36" fmla="*/ 2114 w 3000"/>
                  <a:gd name="T37" fmla="*/ 1295 h 4218"/>
                  <a:gd name="T38" fmla="*/ 1788 w 3000"/>
                  <a:gd name="T39" fmla="*/ 873 h 4218"/>
                  <a:gd name="T40" fmla="*/ 1447 w 3000"/>
                  <a:gd name="T41" fmla="*/ 546 h 4218"/>
                  <a:gd name="T42" fmla="*/ 1111 w 3000"/>
                  <a:gd name="T43" fmla="*/ 334 h 4218"/>
                  <a:gd name="T44" fmla="*/ 805 w 3000"/>
                  <a:gd name="T45" fmla="*/ 253 h 4218"/>
                  <a:gd name="T46" fmla="*/ 2409 w 3000"/>
                  <a:gd name="T47" fmla="*/ 4190 h 4218"/>
                  <a:gd name="T48" fmla="*/ 2106 w 3000"/>
                  <a:gd name="T49" fmla="*/ 4214 h 4218"/>
                  <a:gd name="T50" fmla="*/ 1716 w 3000"/>
                  <a:gd name="T51" fmla="*/ 4093 h 4218"/>
                  <a:gd name="T52" fmla="*/ 1316 w 3000"/>
                  <a:gd name="T53" fmla="*/ 3825 h 4218"/>
                  <a:gd name="T54" fmla="*/ 927 w 3000"/>
                  <a:gd name="T55" fmla="*/ 3429 h 4218"/>
                  <a:gd name="T56" fmla="*/ 572 w 3000"/>
                  <a:gd name="T57" fmla="*/ 2919 h 4218"/>
                  <a:gd name="T58" fmla="*/ 343 w 3000"/>
                  <a:gd name="T59" fmla="*/ 2482 h 4218"/>
                  <a:gd name="T60" fmla="*/ 59 w 3000"/>
                  <a:gd name="T61" fmla="*/ 1629 h 4218"/>
                  <a:gd name="T62" fmla="*/ 0 w 3000"/>
                  <a:gd name="T63" fmla="*/ 1044 h 4218"/>
                  <a:gd name="T64" fmla="*/ 37 w 3000"/>
                  <a:gd name="T65" fmla="*/ 703 h 4218"/>
                  <a:gd name="T66" fmla="*/ 95 w 3000"/>
                  <a:gd name="T67" fmla="*/ 510 h 4218"/>
                  <a:gd name="T68" fmla="*/ 220 w 3000"/>
                  <a:gd name="T69" fmla="*/ 291 h 4218"/>
                  <a:gd name="T70" fmla="*/ 423 w 3000"/>
                  <a:gd name="T71" fmla="*/ 105 h 4218"/>
                  <a:gd name="T72" fmla="*/ 669 w 3000"/>
                  <a:gd name="T73" fmla="*/ 10 h 4218"/>
                  <a:gd name="T74" fmla="*/ 1065 w 3000"/>
                  <a:gd name="T75" fmla="*/ 41 h 4218"/>
                  <a:gd name="T76" fmla="*/ 1487 w 3000"/>
                  <a:gd name="T77" fmla="*/ 246 h 4218"/>
                  <a:gd name="T78" fmla="*/ 1908 w 3000"/>
                  <a:gd name="T79" fmla="*/ 605 h 4218"/>
                  <a:gd name="T80" fmla="*/ 2301 w 3000"/>
                  <a:gd name="T81" fmla="*/ 1099 h 4218"/>
                  <a:gd name="T82" fmla="*/ 2589 w 3000"/>
                  <a:gd name="T83" fmla="*/ 1602 h 4218"/>
                  <a:gd name="T84" fmla="*/ 2872 w 3000"/>
                  <a:gd name="T85" fmla="*/ 2321 h 4218"/>
                  <a:gd name="T86" fmla="*/ 2999 w 3000"/>
                  <a:gd name="T87" fmla="*/ 3061 h 4218"/>
                  <a:gd name="T88" fmla="*/ 2983 w 3000"/>
                  <a:gd name="T89" fmla="*/ 3417 h 4218"/>
                  <a:gd name="T90" fmla="*/ 2921 w 3000"/>
                  <a:gd name="T91" fmla="*/ 3677 h 4218"/>
                  <a:gd name="T92" fmla="*/ 2829 w 3000"/>
                  <a:gd name="T93" fmla="*/ 3871 h 4218"/>
                  <a:gd name="T94" fmla="*/ 2671 w 3000"/>
                  <a:gd name="T95" fmla="*/ 4053 h 4218"/>
                  <a:gd name="T96" fmla="*/ 2511 w 3000"/>
                  <a:gd name="T97" fmla="*/ 4164 h 4218"/>
                  <a:gd name="T98" fmla="*/ 2409 w 3000"/>
                  <a:gd name="T99" fmla="*/ 4190 h 4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00" h="4218">
                    <a:moveTo>
                      <a:pt x="668" y="270"/>
                    </a:moveTo>
                    <a:lnTo>
                      <a:pt x="649" y="273"/>
                    </a:lnTo>
                    <a:lnTo>
                      <a:pt x="620" y="292"/>
                    </a:lnTo>
                    <a:lnTo>
                      <a:pt x="618" y="296"/>
                    </a:lnTo>
                    <a:lnTo>
                      <a:pt x="579" y="317"/>
                    </a:lnTo>
                    <a:lnTo>
                      <a:pt x="505" y="374"/>
                    </a:lnTo>
                    <a:lnTo>
                      <a:pt x="438" y="451"/>
                    </a:lnTo>
                    <a:lnTo>
                      <a:pt x="383" y="547"/>
                    </a:lnTo>
                    <a:lnTo>
                      <a:pt x="361" y="603"/>
                    </a:lnTo>
                    <a:lnTo>
                      <a:pt x="348" y="645"/>
                    </a:lnTo>
                    <a:lnTo>
                      <a:pt x="325" y="733"/>
                    </a:lnTo>
                    <a:lnTo>
                      <a:pt x="310" y="828"/>
                    </a:lnTo>
                    <a:lnTo>
                      <a:pt x="299" y="929"/>
                    </a:lnTo>
                    <a:lnTo>
                      <a:pt x="297" y="1090"/>
                    </a:lnTo>
                    <a:lnTo>
                      <a:pt x="314" y="1321"/>
                    </a:lnTo>
                    <a:lnTo>
                      <a:pt x="356" y="1566"/>
                    </a:lnTo>
                    <a:lnTo>
                      <a:pt x="417" y="1821"/>
                    </a:lnTo>
                    <a:lnTo>
                      <a:pt x="502" y="2082"/>
                    </a:lnTo>
                    <a:lnTo>
                      <a:pt x="608" y="2344"/>
                    </a:lnTo>
                    <a:lnTo>
                      <a:pt x="668" y="2474"/>
                    </a:lnTo>
                    <a:lnTo>
                      <a:pt x="716" y="2564"/>
                    </a:lnTo>
                    <a:lnTo>
                      <a:pt x="813" y="2739"/>
                    </a:lnTo>
                    <a:lnTo>
                      <a:pt x="917" y="2903"/>
                    </a:lnTo>
                    <a:lnTo>
                      <a:pt x="1025" y="3060"/>
                    </a:lnTo>
                    <a:lnTo>
                      <a:pt x="1137" y="3204"/>
                    </a:lnTo>
                    <a:lnTo>
                      <a:pt x="1253" y="3338"/>
                    </a:lnTo>
                    <a:lnTo>
                      <a:pt x="1371" y="3461"/>
                    </a:lnTo>
                    <a:lnTo>
                      <a:pt x="1489" y="3570"/>
                    </a:lnTo>
                    <a:lnTo>
                      <a:pt x="1608" y="3667"/>
                    </a:lnTo>
                    <a:lnTo>
                      <a:pt x="1726" y="3749"/>
                    </a:lnTo>
                    <a:lnTo>
                      <a:pt x="1843" y="3815"/>
                    </a:lnTo>
                    <a:lnTo>
                      <a:pt x="1957" y="3867"/>
                    </a:lnTo>
                    <a:lnTo>
                      <a:pt x="2066" y="3901"/>
                    </a:lnTo>
                    <a:lnTo>
                      <a:pt x="2171" y="3919"/>
                    </a:lnTo>
                    <a:lnTo>
                      <a:pt x="2272" y="3919"/>
                    </a:lnTo>
                    <a:lnTo>
                      <a:pt x="2365" y="3900"/>
                    </a:lnTo>
                    <a:lnTo>
                      <a:pt x="2409" y="3883"/>
                    </a:lnTo>
                    <a:lnTo>
                      <a:pt x="2409" y="3883"/>
                    </a:lnTo>
                    <a:lnTo>
                      <a:pt x="2448" y="3861"/>
                    </a:lnTo>
                    <a:lnTo>
                      <a:pt x="2522" y="3803"/>
                    </a:lnTo>
                    <a:lnTo>
                      <a:pt x="2589" y="3727"/>
                    </a:lnTo>
                    <a:lnTo>
                      <a:pt x="2645" y="3631"/>
                    </a:lnTo>
                    <a:lnTo>
                      <a:pt x="2665" y="3574"/>
                    </a:lnTo>
                    <a:lnTo>
                      <a:pt x="2679" y="3533"/>
                    </a:lnTo>
                    <a:lnTo>
                      <a:pt x="2701" y="3445"/>
                    </a:lnTo>
                    <a:lnTo>
                      <a:pt x="2717" y="3350"/>
                    </a:lnTo>
                    <a:lnTo>
                      <a:pt x="2727" y="3249"/>
                    </a:lnTo>
                    <a:lnTo>
                      <a:pt x="2730" y="3089"/>
                    </a:lnTo>
                    <a:lnTo>
                      <a:pt x="2712" y="2857"/>
                    </a:lnTo>
                    <a:lnTo>
                      <a:pt x="2672" y="2612"/>
                    </a:lnTo>
                    <a:lnTo>
                      <a:pt x="2609" y="2357"/>
                    </a:lnTo>
                    <a:lnTo>
                      <a:pt x="2524" y="2097"/>
                    </a:lnTo>
                    <a:lnTo>
                      <a:pt x="2419" y="1835"/>
                    </a:lnTo>
                    <a:lnTo>
                      <a:pt x="2358" y="1704"/>
                    </a:lnTo>
                    <a:lnTo>
                      <a:pt x="2312" y="1619"/>
                    </a:lnTo>
                    <a:lnTo>
                      <a:pt x="2216" y="1453"/>
                    </a:lnTo>
                    <a:lnTo>
                      <a:pt x="2114" y="1295"/>
                    </a:lnTo>
                    <a:lnTo>
                      <a:pt x="2008" y="1145"/>
                    </a:lnTo>
                    <a:lnTo>
                      <a:pt x="1899" y="1004"/>
                    </a:lnTo>
                    <a:lnTo>
                      <a:pt x="1788" y="873"/>
                    </a:lnTo>
                    <a:lnTo>
                      <a:pt x="1674" y="753"/>
                    </a:lnTo>
                    <a:lnTo>
                      <a:pt x="1561" y="644"/>
                    </a:lnTo>
                    <a:lnTo>
                      <a:pt x="1447" y="546"/>
                    </a:lnTo>
                    <a:lnTo>
                      <a:pt x="1333" y="462"/>
                    </a:lnTo>
                    <a:lnTo>
                      <a:pt x="1222" y="390"/>
                    </a:lnTo>
                    <a:lnTo>
                      <a:pt x="1111" y="334"/>
                    </a:lnTo>
                    <a:lnTo>
                      <a:pt x="1006" y="291"/>
                    </a:lnTo>
                    <a:lnTo>
                      <a:pt x="903" y="265"/>
                    </a:lnTo>
                    <a:lnTo>
                      <a:pt x="805" y="253"/>
                    </a:lnTo>
                    <a:lnTo>
                      <a:pt x="713" y="260"/>
                    </a:lnTo>
                    <a:lnTo>
                      <a:pt x="668" y="270"/>
                    </a:lnTo>
                    <a:close/>
                    <a:moveTo>
                      <a:pt x="2409" y="4190"/>
                    </a:moveTo>
                    <a:lnTo>
                      <a:pt x="2351" y="4204"/>
                    </a:lnTo>
                    <a:lnTo>
                      <a:pt x="2232" y="4218"/>
                    </a:lnTo>
                    <a:lnTo>
                      <a:pt x="2106" y="4214"/>
                    </a:lnTo>
                    <a:lnTo>
                      <a:pt x="1978" y="4191"/>
                    </a:lnTo>
                    <a:lnTo>
                      <a:pt x="1849" y="4151"/>
                    </a:lnTo>
                    <a:lnTo>
                      <a:pt x="1716" y="4093"/>
                    </a:lnTo>
                    <a:lnTo>
                      <a:pt x="1582" y="4020"/>
                    </a:lnTo>
                    <a:lnTo>
                      <a:pt x="1448" y="3930"/>
                    </a:lnTo>
                    <a:lnTo>
                      <a:pt x="1316" y="3825"/>
                    </a:lnTo>
                    <a:lnTo>
                      <a:pt x="1183" y="3707"/>
                    </a:lnTo>
                    <a:lnTo>
                      <a:pt x="1054" y="3574"/>
                    </a:lnTo>
                    <a:lnTo>
                      <a:pt x="927" y="3429"/>
                    </a:lnTo>
                    <a:lnTo>
                      <a:pt x="803" y="3270"/>
                    </a:lnTo>
                    <a:lnTo>
                      <a:pt x="685" y="3100"/>
                    </a:lnTo>
                    <a:lnTo>
                      <a:pt x="572" y="2919"/>
                    </a:lnTo>
                    <a:lnTo>
                      <a:pt x="464" y="2727"/>
                    </a:lnTo>
                    <a:lnTo>
                      <a:pt x="413" y="2626"/>
                    </a:lnTo>
                    <a:lnTo>
                      <a:pt x="343" y="2482"/>
                    </a:lnTo>
                    <a:lnTo>
                      <a:pt x="223" y="2194"/>
                    </a:lnTo>
                    <a:lnTo>
                      <a:pt x="128" y="1909"/>
                    </a:lnTo>
                    <a:lnTo>
                      <a:pt x="59" y="1629"/>
                    </a:lnTo>
                    <a:lnTo>
                      <a:pt x="16" y="1360"/>
                    </a:lnTo>
                    <a:lnTo>
                      <a:pt x="1" y="1168"/>
                    </a:lnTo>
                    <a:lnTo>
                      <a:pt x="0" y="1044"/>
                    </a:lnTo>
                    <a:lnTo>
                      <a:pt x="6" y="925"/>
                    </a:lnTo>
                    <a:lnTo>
                      <a:pt x="19" y="811"/>
                    </a:lnTo>
                    <a:lnTo>
                      <a:pt x="37" y="703"/>
                    </a:lnTo>
                    <a:lnTo>
                      <a:pt x="63" y="600"/>
                    </a:lnTo>
                    <a:lnTo>
                      <a:pt x="81" y="551"/>
                    </a:lnTo>
                    <a:lnTo>
                      <a:pt x="95" y="510"/>
                    </a:lnTo>
                    <a:lnTo>
                      <a:pt x="131" y="430"/>
                    </a:lnTo>
                    <a:lnTo>
                      <a:pt x="173" y="357"/>
                    </a:lnTo>
                    <a:lnTo>
                      <a:pt x="220" y="291"/>
                    </a:lnTo>
                    <a:lnTo>
                      <a:pt x="274" y="232"/>
                    </a:lnTo>
                    <a:lnTo>
                      <a:pt x="331" y="177"/>
                    </a:lnTo>
                    <a:lnTo>
                      <a:pt x="423" y="105"/>
                    </a:lnTo>
                    <a:lnTo>
                      <a:pt x="489" y="66"/>
                    </a:lnTo>
                    <a:lnTo>
                      <a:pt x="547" y="41"/>
                    </a:lnTo>
                    <a:lnTo>
                      <a:pt x="669" y="10"/>
                    </a:lnTo>
                    <a:lnTo>
                      <a:pt x="798" y="0"/>
                    </a:lnTo>
                    <a:lnTo>
                      <a:pt x="930" y="11"/>
                    </a:lnTo>
                    <a:lnTo>
                      <a:pt x="1065" y="41"/>
                    </a:lnTo>
                    <a:lnTo>
                      <a:pt x="1205" y="92"/>
                    </a:lnTo>
                    <a:lnTo>
                      <a:pt x="1346" y="159"/>
                    </a:lnTo>
                    <a:lnTo>
                      <a:pt x="1487" y="246"/>
                    </a:lnTo>
                    <a:lnTo>
                      <a:pt x="1628" y="348"/>
                    </a:lnTo>
                    <a:lnTo>
                      <a:pt x="1769" y="469"/>
                    </a:lnTo>
                    <a:lnTo>
                      <a:pt x="1908" y="605"/>
                    </a:lnTo>
                    <a:lnTo>
                      <a:pt x="2043" y="755"/>
                    </a:lnTo>
                    <a:lnTo>
                      <a:pt x="2174" y="920"/>
                    </a:lnTo>
                    <a:lnTo>
                      <a:pt x="2301" y="1099"/>
                    </a:lnTo>
                    <a:lnTo>
                      <a:pt x="2422" y="1291"/>
                    </a:lnTo>
                    <a:lnTo>
                      <a:pt x="2535" y="1495"/>
                    </a:lnTo>
                    <a:lnTo>
                      <a:pt x="2589" y="1602"/>
                    </a:lnTo>
                    <a:lnTo>
                      <a:pt x="2658" y="1746"/>
                    </a:lnTo>
                    <a:lnTo>
                      <a:pt x="2779" y="2036"/>
                    </a:lnTo>
                    <a:lnTo>
                      <a:pt x="2872" y="2321"/>
                    </a:lnTo>
                    <a:lnTo>
                      <a:pt x="2943" y="2600"/>
                    </a:lnTo>
                    <a:lnTo>
                      <a:pt x="2986" y="2870"/>
                    </a:lnTo>
                    <a:lnTo>
                      <a:pt x="2999" y="3061"/>
                    </a:lnTo>
                    <a:lnTo>
                      <a:pt x="3000" y="3185"/>
                    </a:lnTo>
                    <a:lnTo>
                      <a:pt x="2996" y="3303"/>
                    </a:lnTo>
                    <a:lnTo>
                      <a:pt x="2983" y="3417"/>
                    </a:lnTo>
                    <a:lnTo>
                      <a:pt x="2964" y="3527"/>
                    </a:lnTo>
                    <a:lnTo>
                      <a:pt x="2937" y="3629"/>
                    </a:lnTo>
                    <a:lnTo>
                      <a:pt x="2921" y="3677"/>
                    </a:lnTo>
                    <a:lnTo>
                      <a:pt x="2907" y="3720"/>
                    </a:lnTo>
                    <a:lnTo>
                      <a:pt x="2871" y="3799"/>
                    </a:lnTo>
                    <a:lnTo>
                      <a:pt x="2829" y="3871"/>
                    </a:lnTo>
                    <a:lnTo>
                      <a:pt x="2780" y="3937"/>
                    </a:lnTo>
                    <a:lnTo>
                      <a:pt x="2728" y="3998"/>
                    </a:lnTo>
                    <a:lnTo>
                      <a:pt x="2671" y="4053"/>
                    </a:lnTo>
                    <a:lnTo>
                      <a:pt x="2579" y="4123"/>
                    </a:lnTo>
                    <a:lnTo>
                      <a:pt x="2511" y="4164"/>
                    </a:lnTo>
                    <a:lnTo>
                      <a:pt x="2511" y="4164"/>
                    </a:lnTo>
                    <a:lnTo>
                      <a:pt x="2492" y="4164"/>
                    </a:lnTo>
                    <a:lnTo>
                      <a:pt x="2445" y="4174"/>
                    </a:lnTo>
                    <a:lnTo>
                      <a:pt x="2409" y="419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68"/>
              <p:cNvSpPr/>
              <p:nvPr/>
            </p:nvSpPr>
            <p:spPr>
              <a:xfrm rot="591057">
                <a:off x="10347028" y="1670522"/>
                <a:ext cx="224348" cy="319722"/>
              </a:xfrm>
              <a:custGeom>
                <a:avLst/>
                <a:gdLst>
                  <a:gd name="T0" fmla="*/ 597 w 623"/>
                  <a:gd name="T1" fmla="*/ 780 h 886"/>
                  <a:gd name="T2" fmla="*/ 577 w 623"/>
                  <a:gd name="T3" fmla="*/ 816 h 886"/>
                  <a:gd name="T4" fmla="*/ 540 w 623"/>
                  <a:gd name="T5" fmla="*/ 863 h 886"/>
                  <a:gd name="T6" fmla="*/ 520 w 623"/>
                  <a:gd name="T7" fmla="*/ 882 h 886"/>
                  <a:gd name="T8" fmla="*/ 495 w 623"/>
                  <a:gd name="T9" fmla="*/ 882 h 886"/>
                  <a:gd name="T10" fmla="*/ 471 w 623"/>
                  <a:gd name="T11" fmla="*/ 886 h 886"/>
                  <a:gd name="T12" fmla="*/ 419 w 623"/>
                  <a:gd name="T13" fmla="*/ 882 h 886"/>
                  <a:gd name="T14" fmla="*/ 364 w 623"/>
                  <a:gd name="T15" fmla="*/ 863 h 886"/>
                  <a:gd name="T16" fmla="*/ 308 w 623"/>
                  <a:gd name="T17" fmla="*/ 833 h 886"/>
                  <a:gd name="T18" fmla="*/ 253 w 623"/>
                  <a:gd name="T19" fmla="*/ 790 h 886"/>
                  <a:gd name="T20" fmla="*/ 200 w 623"/>
                  <a:gd name="T21" fmla="*/ 735 h 886"/>
                  <a:gd name="T22" fmla="*/ 150 w 623"/>
                  <a:gd name="T23" fmla="*/ 669 h 886"/>
                  <a:gd name="T24" fmla="*/ 105 w 623"/>
                  <a:gd name="T25" fmla="*/ 592 h 886"/>
                  <a:gd name="T26" fmla="*/ 85 w 623"/>
                  <a:gd name="T27" fmla="*/ 549 h 886"/>
                  <a:gd name="T28" fmla="*/ 57 w 623"/>
                  <a:gd name="T29" fmla="*/ 491 h 886"/>
                  <a:gd name="T30" fmla="*/ 20 w 623"/>
                  <a:gd name="T31" fmla="*/ 378 h 886"/>
                  <a:gd name="T32" fmla="*/ 0 w 623"/>
                  <a:gd name="T33" fmla="*/ 267 h 886"/>
                  <a:gd name="T34" fmla="*/ 0 w 623"/>
                  <a:gd name="T35" fmla="*/ 163 h 886"/>
                  <a:gd name="T36" fmla="*/ 8 w 623"/>
                  <a:gd name="T37" fmla="*/ 114 h 886"/>
                  <a:gd name="T38" fmla="*/ 27 w 623"/>
                  <a:gd name="T39" fmla="*/ 79 h 886"/>
                  <a:gd name="T40" fmla="*/ 66 w 623"/>
                  <a:gd name="T41" fmla="*/ 30 h 886"/>
                  <a:gd name="T42" fmla="*/ 85 w 623"/>
                  <a:gd name="T43" fmla="*/ 12 h 886"/>
                  <a:gd name="T44" fmla="*/ 109 w 623"/>
                  <a:gd name="T45" fmla="*/ 3 h 886"/>
                  <a:gd name="T46" fmla="*/ 161 w 623"/>
                  <a:gd name="T47" fmla="*/ 0 h 886"/>
                  <a:gd name="T48" fmla="*/ 217 w 623"/>
                  <a:gd name="T49" fmla="*/ 13 h 886"/>
                  <a:gd name="T50" fmla="*/ 273 w 623"/>
                  <a:gd name="T51" fmla="*/ 42 h 886"/>
                  <a:gd name="T52" fmla="*/ 331 w 623"/>
                  <a:gd name="T53" fmla="*/ 85 h 886"/>
                  <a:gd name="T54" fmla="*/ 389 w 623"/>
                  <a:gd name="T55" fmla="*/ 143 h 886"/>
                  <a:gd name="T56" fmla="*/ 443 w 623"/>
                  <a:gd name="T57" fmla="*/ 213 h 886"/>
                  <a:gd name="T58" fmla="*/ 495 w 623"/>
                  <a:gd name="T59" fmla="*/ 297 h 886"/>
                  <a:gd name="T60" fmla="*/ 520 w 623"/>
                  <a:gd name="T61" fmla="*/ 345 h 886"/>
                  <a:gd name="T62" fmla="*/ 556 w 623"/>
                  <a:gd name="T63" fmla="*/ 411 h 886"/>
                  <a:gd name="T64" fmla="*/ 605 w 623"/>
                  <a:gd name="T65" fmla="*/ 535 h 886"/>
                  <a:gd name="T66" fmla="*/ 620 w 623"/>
                  <a:gd name="T67" fmla="*/ 618 h 886"/>
                  <a:gd name="T68" fmla="*/ 623 w 623"/>
                  <a:gd name="T69" fmla="*/ 670 h 886"/>
                  <a:gd name="T70" fmla="*/ 618 w 623"/>
                  <a:gd name="T71" fmla="*/ 718 h 886"/>
                  <a:gd name="T72" fmla="*/ 606 w 623"/>
                  <a:gd name="T73" fmla="*/ 761 h 886"/>
                  <a:gd name="T74" fmla="*/ 597 w 623"/>
                  <a:gd name="T75" fmla="*/ 780 h 8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3" h="886">
                    <a:moveTo>
                      <a:pt x="597" y="780"/>
                    </a:moveTo>
                    <a:lnTo>
                      <a:pt x="577" y="816"/>
                    </a:lnTo>
                    <a:lnTo>
                      <a:pt x="540" y="863"/>
                    </a:lnTo>
                    <a:lnTo>
                      <a:pt x="520" y="882"/>
                    </a:lnTo>
                    <a:lnTo>
                      <a:pt x="495" y="882"/>
                    </a:lnTo>
                    <a:lnTo>
                      <a:pt x="471" y="886"/>
                    </a:lnTo>
                    <a:lnTo>
                      <a:pt x="419" y="882"/>
                    </a:lnTo>
                    <a:lnTo>
                      <a:pt x="364" y="863"/>
                    </a:lnTo>
                    <a:lnTo>
                      <a:pt x="308" y="833"/>
                    </a:lnTo>
                    <a:lnTo>
                      <a:pt x="253" y="790"/>
                    </a:lnTo>
                    <a:lnTo>
                      <a:pt x="200" y="735"/>
                    </a:lnTo>
                    <a:lnTo>
                      <a:pt x="150" y="669"/>
                    </a:lnTo>
                    <a:lnTo>
                      <a:pt x="105" y="592"/>
                    </a:lnTo>
                    <a:lnTo>
                      <a:pt x="85" y="549"/>
                    </a:lnTo>
                    <a:lnTo>
                      <a:pt x="57" y="491"/>
                    </a:lnTo>
                    <a:lnTo>
                      <a:pt x="20" y="378"/>
                    </a:lnTo>
                    <a:lnTo>
                      <a:pt x="0" y="267"/>
                    </a:lnTo>
                    <a:lnTo>
                      <a:pt x="0" y="163"/>
                    </a:lnTo>
                    <a:lnTo>
                      <a:pt x="8" y="114"/>
                    </a:lnTo>
                    <a:lnTo>
                      <a:pt x="27" y="79"/>
                    </a:lnTo>
                    <a:lnTo>
                      <a:pt x="66" y="30"/>
                    </a:lnTo>
                    <a:lnTo>
                      <a:pt x="85" y="12"/>
                    </a:lnTo>
                    <a:lnTo>
                      <a:pt x="109" y="3"/>
                    </a:lnTo>
                    <a:lnTo>
                      <a:pt x="161" y="0"/>
                    </a:lnTo>
                    <a:lnTo>
                      <a:pt x="217" y="13"/>
                    </a:lnTo>
                    <a:lnTo>
                      <a:pt x="273" y="42"/>
                    </a:lnTo>
                    <a:lnTo>
                      <a:pt x="331" y="85"/>
                    </a:lnTo>
                    <a:lnTo>
                      <a:pt x="389" y="143"/>
                    </a:lnTo>
                    <a:lnTo>
                      <a:pt x="443" y="213"/>
                    </a:lnTo>
                    <a:lnTo>
                      <a:pt x="495" y="297"/>
                    </a:lnTo>
                    <a:lnTo>
                      <a:pt x="520" y="345"/>
                    </a:lnTo>
                    <a:lnTo>
                      <a:pt x="556" y="411"/>
                    </a:lnTo>
                    <a:lnTo>
                      <a:pt x="605" y="535"/>
                    </a:lnTo>
                    <a:lnTo>
                      <a:pt x="620" y="618"/>
                    </a:lnTo>
                    <a:lnTo>
                      <a:pt x="623" y="670"/>
                    </a:lnTo>
                    <a:lnTo>
                      <a:pt x="618" y="718"/>
                    </a:lnTo>
                    <a:lnTo>
                      <a:pt x="606" y="761"/>
                    </a:lnTo>
                    <a:lnTo>
                      <a:pt x="597" y="780"/>
                    </a:lnTo>
                    <a:close/>
                  </a:path>
                </a:pathLst>
              </a:custGeom>
              <a:solidFill>
                <a:srgbClr val="C0CCD5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69"/>
              <p:cNvSpPr/>
              <p:nvPr/>
            </p:nvSpPr>
            <p:spPr>
              <a:xfrm rot="591057">
                <a:off x="8728768" y="2436728"/>
                <a:ext cx="1025278" cy="1315737"/>
              </a:xfrm>
              <a:custGeom>
                <a:avLst/>
                <a:gdLst>
                  <a:gd name="T0" fmla="*/ 1808 w 2840"/>
                  <a:gd name="T1" fmla="*/ 582 h 3640"/>
                  <a:gd name="T2" fmla="*/ 1922 w 2840"/>
                  <a:gd name="T3" fmla="*/ 362 h 3640"/>
                  <a:gd name="T4" fmla="*/ 1945 w 2840"/>
                  <a:gd name="T5" fmla="*/ 336 h 3640"/>
                  <a:gd name="T6" fmla="*/ 2125 w 2840"/>
                  <a:gd name="T7" fmla="*/ 490 h 3640"/>
                  <a:gd name="T8" fmla="*/ 2189 w 2840"/>
                  <a:gd name="T9" fmla="*/ 454 h 3640"/>
                  <a:gd name="T10" fmla="*/ 2253 w 2840"/>
                  <a:gd name="T11" fmla="*/ 336 h 3640"/>
                  <a:gd name="T12" fmla="*/ 2282 w 2840"/>
                  <a:gd name="T13" fmla="*/ 190 h 3640"/>
                  <a:gd name="T14" fmla="*/ 2253 w 2840"/>
                  <a:gd name="T15" fmla="*/ 157 h 3640"/>
                  <a:gd name="T16" fmla="*/ 1843 w 2840"/>
                  <a:gd name="T17" fmla="*/ 3 h 3640"/>
                  <a:gd name="T18" fmla="*/ 1783 w 2840"/>
                  <a:gd name="T19" fmla="*/ 9 h 3640"/>
                  <a:gd name="T20" fmla="*/ 1688 w 2840"/>
                  <a:gd name="T21" fmla="*/ 79 h 3640"/>
                  <a:gd name="T22" fmla="*/ 1586 w 2840"/>
                  <a:gd name="T23" fmla="*/ 245 h 3640"/>
                  <a:gd name="T24" fmla="*/ 1408 w 2840"/>
                  <a:gd name="T25" fmla="*/ 566 h 3640"/>
                  <a:gd name="T26" fmla="*/ 1258 w 2840"/>
                  <a:gd name="T27" fmla="*/ 758 h 3640"/>
                  <a:gd name="T28" fmla="*/ 1203 w 2840"/>
                  <a:gd name="T29" fmla="*/ 873 h 3640"/>
                  <a:gd name="T30" fmla="*/ 1235 w 2840"/>
                  <a:gd name="T31" fmla="*/ 1186 h 3640"/>
                  <a:gd name="T32" fmla="*/ 1303 w 2840"/>
                  <a:gd name="T33" fmla="*/ 1731 h 3640"/>
                  <a:gd name="T34" fmla="*/ 1304 w 2840"/>
                  <a:gd name="T35" fmla="*/ 1820 h 3640"/>
                  <a:gd name="T36" fmla="*/ 1278 w 2840"/>
                  <a:gd name="T37" fmla="*/ 1925 h 3640"/>
                  <a:gd name="T38" fmla="*/ 1222 w 2840"/>
                  <a:gd name="T39" fmla="*/ 2024 h 3640"/>
                  <a:gd name="T40" fmla="*/ 1144 w 2840"/>
                  <a:gd name="T41" fmla="*/ 2101 h 3640"/>
                  <a:gd name="T42" fmla="*/ 1075 w 2840"/>
                  <a:gd name="T43" fmla="*/ 2130 h 3640"/>
                  <a:gd name="T44" fmla="*/ 930 w 2840"/>
                  <a:gd name="T45" fmla="*/ 2189 h 3640"/>
                  <a:gd name="T46" fmla="*/ 118 w 2840"/>
                  <a:gd name="T47" fmla="*/ 2625 h 3640"/>
                  <a:gd name="T48" fmla="*/ 384 w 2840"/>
                  <a:gd name="T49" fmla="*/ 3640 h 3640"/>
                  <a:gd name="T50" fmla="*/ 1126 w 2840"/>
                  <a:gd name="T51" fmla="*/ 3076 h 3640"/>
                  <a:gd name="T52" fmla="*/ 1339 w 2840"/>
                  <a:gd name="T53" fmla="*/ 2932 h 3640"/>
                  <a:gd name="T54" fmla="*/ 1786 w 2840"/>
                  <a:gd name="T55" fmla="*/ 2671 h 3640"/>
                  <a:gd name="T56" fmla="*/ 2034 w 2840"/>
                  <a:gd name="T57" fmla="*/ 2500 h 3640"/>
                  <a:gd name="T58" fmla="*/ 2110 w 2840"/>
                  <a:gd name="T59" fmla="*/ 2424 h 3640"/>
                  <a:gd name="T60" fmla="*/ 2215 w 2840"/>
                  <a:gd name="T61" fmla="*/ 2277 h 3640"/>
                  <a:gd name="T62" fmla="*/ 2299 w 2840"/>
                  <a:gd name="T63" fmla="*/ 2076 h 3640"/>
                  <a:gd name="T64" fmla="*/ 2405 w 2840"/>
                  <a:gd name="T65" fmla="*/ 1745 h 3640"/>
                  <a:gd name="T66" fmla="*/ 2500 w 2840"/>
                  <a:gd name="T67" fmla="*/ 1465 h 3640"/>
                  <a:gd name="T68" fmla="*/ 2560 w 2840"/>
                  <a:gd name="T69" fmla="*/ 1334 h 3640"/>
                  <a:gd name="T70" fmla="*/ 2693 w 2840"/>
                  <a:gd name="T71" fmla="*/ 1287 h 3640"/>
                  <a:gd name="T72" fmla="*/ 2737 w 2840"/>
                  <a:gd name="T73" fmla="*/ 1359 h 3640"/>
                  <a:gd name="T74" fmla="*/ 2745 w 2840"/>
                  <a:gd name="T75" fmla="*/ 1389 h 3640"/>
                  <a:gd name="T76" fmla="*/ 2804 w 2840"/>
                  <a:gd name="T77" fmla="*/ 1360 h 3640"/>
                  <a:gd name="T78" fmla="*/ 2824 w 2840"/>
                  <a:gd name="T79" fmla="*/ 1301 h 3640"/>
                  <a:gd name="T80" fmla="*/ 2840 w 2840"/>
                  <a:gd name="T81" fmla="*/ 1056 h 3640"/>
                  <a:gd name="T82" fmla="*/ 2837 w 2840"/>
                  <a:gd name="T83" fmla="*/ 1014 h 3640"/>
                  <a:gd name="T84" fmla="*/ 2777 w 2840"/>
                  <a:gd name="T85" fmla="*/ 934 h 3640"/>
                  <a:gd name="T86" fmla="*/ 2738 w 2840"/>
                  <a:gd name="T87" fmla="*/ 925 h 3640"/>
                  <a:gd name="T88" fmla="*/ 2738 w 2840"/>
                  <a:gd name="T89" fmla="*/ 826 h 3640"/>
                  <a:gd name="T90" fmla="*/ 2701 w 2840"/>
                  <a:gd name="T91" fmla="*/ 756 h 3640"/>
                  <a:gd name="T92" fmla="*/ 2673 w 2840"/>
                  <a:gd name="T93" fmla="*/ 736 h 3640"/>
                  <a:gd name="T94" fmla="*/ 2588 w 2840"/>
                  <a:gd name="T95" fmla="*/ 722 h 3640"/>
                  <a:gd name="T96" fmla="*/ 2483 w 2840"/>
                  <a:gd name="T97" fmla="*/ 746 h 3640"/>
                  <a:gd name="T98" fmla="*/ 2529 w 2840"/>
                  <a:gd name="T99" fmla="*/ 625 h 3640"/>
                  <a:gd name="T100" fmla="*/ 2535 w 2840"/>
                  <a:gd name="T101" fmla="*/ 542 h 3640"/>
                  <a:gd name="T102" fmla="*/ 2508 w 2840"/>
                  <a:gd name="T103" fmla="*/ 490 h 3640"/>
                  <a:gd name="T104" fmla="*/ 2413 w 2840"/>
                  <a:gd name="T105" fmla="*/ 432 h 3640"/>
                  <a:gd name="T106" fmla="*/ 2264 w 2840"/>
                  <a:gd name="T107" fmla="*/ 429 h 3640"/>
                  <a:gd name="T108" fmla="*/ 2181 w 2840"/>
                  <a:gd name="T109" fmla="*/ 452 h 3640"/>
                  <a:gd name="T110" fmla="*/ 1832 w 2840"/>
                  <a:gd name="T111" fmla="*/ 598 h 3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0" h="3640">
                    <a:moveTo>
                      <a:pt x="1792" y="618"/>
                    </a:moveTo>
                    <a:lnTo>
                      <a:pt x="1808" y="582"/>
                    </a:lnTo>
                    <a:lnTo>
                      <a:pt x="1886" y="424"/>
                    </a:lnTo>
                    <a:lnTo>
                      <a:pt x="1922" y="362"/>
                    </a:lnTo>
                    <a:lnTo>
                      <a:pt x="1939" y="339"/>
                    </a:lnTo>
                    <a:lnTo>
                      <a:pt x="1945" y="336"/>
                    </a:lnTo>
                    <a:lnTo>
                      <a:pt x="2022" y="336"/>
                    </a:lnTo>
                    <a:lnTo>
                      <a:pt x="2125" y="490"/>
                    </a:lnTo>
                    <a:lnTo>
                      <a:pt x="2133" y="490"/>
                    </a:lnTo>
                    <a:lnTo>
                      <a:pt x="2189" y="454"/>
                    </a:lnTo>
                    <a:lnTo>
                      <a:pt x="2233" y="389"/>
                    </a:lnTo>
                    <a:lnTo>
                      <a:pt x="2253" y="336"/>
                    </a:lnTo>
                    <a:lnTo>
                      <a:pt x="2272" y="252"/>
                    </a:lnTo>
                    <a:lnTo>
                      <a:pt x="2282" y="190"/>
                    </a:lnTo>
                    <a:lnTo>
                      <a:pt x="2269" y="166"/>
                    </a:lnTo>
                    <a:lnTo>
                      <a:pt x="2253" y="157"/>
                    </a:lnTo>
                    <a:lnTo>
                      <a:pt x="2022" y="66"/>
                    </a:lnTo>
                    <a:lnTo>
                      <a:pt x="1843" y="3"/>
                    </a:lnTo>
                    <a:lnTo>
                      <a:pt x="1837" y="0"/>
                    </a:lnTo>
                    <a:lnTo>
                      <a:pt x="1783" y="9"/>
                    </a:lnTo>
                    <a:lnTo>
                      <a:pt x="1726" y="45"/>
                    </a:lnTo>
                    <a:lnTo>
                      <a:pt x="1688" y="79"/>
                    </a:lnTo>
                    <a:lnTo>
                      <a:pt x="1658" y="123"/>
                    </a:lnTo>
                    <a:lnTo>
                      <a:pt x="1586" y="245"/>
                    </a:lnTo>
                    <a:lnTo>
                      <a:pt x="1471" y="454"/>
                    </a:lnTo>
                    <a:lnTo>
                      <a:pt x="1408" y="566"/>
                    </a:lnTo>
                    <a:lnTo>
                      <a:pt x="1347" y="643"/>
                    </a:lnTo>
                    <a:lnTo>
                      <a:pt x="1258" y="758"/>
                    </a:lnTo>
                    <a:lnTo>
                      <a:pt x="1215" y="836"/>
                    </a:lnTo>
                    <a:lnTo>
                      <a:pt x="1203" y="873"/>
                    </a:lnTo>
                    <a:lnTo>
                      <a:pt x="1206" y="938"/>
                    </a:lnTo>
                    <a:lnTo>
                      <a:pt x="1235" y="1186"/>
                    </a:lnTo>
                    <a:lnTo>
                      <a:pt x="1274" y="1484"/>
                    </a:lnTo>
                    <a:lnTo>
                      <a:pt x="1303" y="1731"/>
                    </a:lnTo>
                    <a:lnTo>
                      <a:pt x="1305" y="1795"/>
                    </a:lnTo>
                    <a:lnTo>
                      <a:pt x="1304" y="1820"/>
                    </a:lnTo>
                    <a:lnTo>
                      <a:pt x="1295" y="1872"/>
                    </a:lnTo>
                    <a:lnTo>
                      <a:pt x="1278" y="1925"/>
                    </a:lnTo>
                    <a:lnTo>
                      <a:pt x="1254" y="1977"/>
                    </a:lnTo>
                    <a:lnTo>
                      <a:pt x="1222" y="2024"/>
                    </a:lnTo>
                    <a:lnTo>
                      <a:pt x="1185" y="2066"/>
                    </a:lnTo>
                    <a:lnTo>
                      <a:pt x="1144" y="2101"/>
                    </a:lnTo>
                    <a:lnTo>
                      <a:pt x="1098" y="2122"/>
                    </a:lnTo>
                    <a:lnTo>
                      <a:pt x="1075" y="2130"/>
                    </a:lnTo>
                    <a:lnTo>
                      <a:pt x="1045" y="2138"/>
                    </a:lnTo>
                    <a:lnTo>
                      <a:pt x="930" y="2189"/>
                    </a:lnTo>
                    <a:lnTo>
                      <a:pt x="681" y="2317"/>
                    </a:lnTo>
                    <a:lnTo>
                      <a:pt x="118" y="2625"/>
                    </a:lnTo>
                    <a:lnTo>
                      <a:pt x="0" y="2693"/>
                    </a:lnTo>
                    <a:lnTo>
                      <a:pt x="384" y="3640"/>
                    </a:lnTo>
                    <a:lnTo>
                      <a:pt x="563" y="3500"/>
                    </a:lnTo>
                    <a:lnTo>
                      <a:pt x="1126" y="3076"/>
                    </a:lnTo>
                    <a:lnTo>
                      <a:pt x="1197" y="3026"/>
                    </a:lnTo>
                    <a:lnTo>
                      <a:pt x="1339" y="2932"/>
                    </a:lnTo>
                    <a:lnTo>
                      <a:pt x="1542" y="2811"/>
                    </a:lnTo>
                    <a:lnTo>
                      <a:pt x="1786" y="2671"/>
                    </a:lnTo>
                    <a:lnTo>
                      <a:pt x="1943" y="2571"/>
                    </a:lnTo>
                    <a:lnTo>
                      <a:pt x="2034" y="2500"/>
                    </a:lnTo>
                    <a:lnTo>
                      <a:pt x="2073" y="2462"/>
                    </a:lnTo>
                    <a:lnTo>
                      <a:pt x="2110" y="2424"/>
                    </a:lnTo>
                    <a:lnTo>
                      <a:pt x="2169" y="2350"/>
                    </a:lnTo>
                    <a:lnTo>
                      <a:pt x="2215" y="2277"/>
                    </a:lnTo>
                    <a:lnTo>
                      <a:pt x="2253" y="2202"/>
                    </a:lnTo>
                    <a:lnTo>
                      <a:pt x="2299" y="2076"/>
                    </a:lnTo>
                    <a:lnTo>
                      <a:pt x="2362" y="1873"/>
                    </a:lnTo>
                    <a:lnTo>
                      <a:pt x="2405" y="1745"/>
                    </a:lnTo>
                    <a:lnTo>
                      <a:pt x="2443" y="1628"/>
                    </a:lnTo>
                    <a:lnTo>
                      <a:pt x="2500" y="1465"/>
                    </a:lnTo>
                    <a:lnTo>
                      <a:pt x="2552" y="1344"/>
                    </a:lnTo>
                    <a:lnTo>
                      <a:pt x="2560" y="1334"/>
                    </a:lnTo>
                    <a:lnTo>
                      <a:pt x="2688" y="1284"/>
                    </a:lnTo>
                    <a:lnTo>
                      <a:pt x="2693" y="1287"/>
                    </a:lnTo>
                    <a:lnTo>
                      <a:pt x="2722" y="1320"/>
                    </a:lnTo>
                    <a:lnTo>
                      <a:pt x="2737" y="1359"/>
                    </a:lnTo>
                    <a:lnTo>
                      <a:pt x="2738" y="1386"/>
                    </a:lnTo>
                    <a:lnTo>
                      <a:pt x="2745" y="1389"/>
                    </a:lnTo>
                    <a:lnTo>
                      <a:pt x="2780" y="1386"/>
                    </a:lnTo>
                    <a:lnTo>
                      <a:pt x="2804" y="1360"/>
                    </a:lnTo>
                    <a:lnTo>
                      <a:pt x="2816" y="1334"/>
                    </a:lnTo>
                    <a:lnTo>
                      <a:pt x="2824" y="1301"/>
                    </a:lnTo>
                    <a:lnTo>
                      <a:pt x="2835" y="1205"/>
                    </a:lnTo>
                    <a:lnTo>
                      <a:pt x="2840" y="1056"/>
                    </a:lnTo>
                    <a:lnTo>
                      <a:pt x="2840" y="1027"/>
                    </a:lnTo>
                    <a:lnTo>
                      <a:pt x="2837" y="1014"/>
                    </a:lnTo>
                    <a:lnTo>
                      <a:pt x="2806" y="957"/>
                    </a:lnTo>
                    <a:lnTo>
                      <a:pt x="2777" y="934"/>
                    </a:lnTo>
                    <a:lnTo>
                      <a:pt x="2752" y="927"/>
                    </a:lnTo>
                    <a:lnTo>
                      <a:pt x="2738" y="925"/>
                    </a:lnTo>
                    <a:lnTo>
                      <a:pt x="2742" y="909"/>
                    </a:lnTo>
                    <a:lnTo>
                      <a:pt x="2738" y="826"/>
                    </a:lnTo>
                    <a:lnTo>
                      <a:pt x="2721" y="781"/>
                    </a:lnTo>
                    <a:lnTo>
                      <a:pt x="2701" y="756"/>
                    </a:lnTo>
                    <a:lnTo>
                      <a:pt x="2688" y="746"/>
                    </a:lnTo>
                    <a:lnTo>
                      <a:pt x="2673" y="736"/>
                    </a:lnTo>
                    <a:lnTo>
                      <a:pt x="2640" y="726"/>
                    </a:lnTo>
                    <a:lnTo>
                      <a:pt x="2588" y="722"/>
                    </a:lnTo>
                    <a:lnTo>
                      <a:pt x="2499" y="739"/>
                    </a:lnTo>
                    <a:lnTo>
                      <a:pt x="2483" y="746"/>
                    </a:lnTo>
                    <a:lnTo>
                      <a:pt x="2495" y="723"/>
                    </a:lnTo>
                    <a:lnTo>
                      <a:pt x="2529" y="625"/>
                    </a:lnTo>
                    <a:lnTo>
                      <a:pt x="2536" y="584"/>
                    </a:lnTo>
                    <a:lnTo>
                      <a:pt x="2535" y="542"/>
                    </a:lnTo>
                    <a:lnTo>
                      <a:pt x="2521" y="504"/>
                    </a:lnTo>
                    <a:lnTo>
                      <a:pt x="2508" y="490"/>
                    </a:lnTo>
                    <a:lnTo>
                      <a:pt x="2479" y="463"/>
                    </a:lnTo>
                    <a:lnTo>
                      <a:pt x="2413" y="432"/>
                    </a:lnTo>
                    <a:lnTo>
                      <a:pt x="2341" y="422"/>
                    </a:lnTo>
                    <a:lnTo>
                      <a:pt x="2264" y="429"/>
                    </a:lnTo>
                    <a:lnTo>
                      <a:pt x="2227" y="438"/>
                    </a:lnTo>
                    <a:lnTo>
                      <a:pt x="2181" y="452"/>
                    </a:lnTo>
                    <a:lnTo>
                      <a:pt x="2044" y="506"/>
                    </a:lnTo>
                    <a:lnTo>
                      <a:pt x="1832" y="598"/>
                    </a:lnTo>
                    <a:lnTo>
                      <a:pt x="1792" y="618"/>
                    </a:lnTo>
                    <a:close/>
                  </a:path>
                </a:pathLst>
              </a:custGeom>
              <a:solidFill>
                <a:srgbClr val="FACFAC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70"/>
              <p:cNvSpPr/>
              <p:nvPr/>
            </p:nvSpPr>
            <p:spPr>
              <a:xfrm rot="591057">
                <a:off x="8555582" y="3254242"/>
                <a:ext cx="352236" cy="527813"/>
              </a:xfrm>
              <a:custGeom>
                <a:avLst/>
                <a:gdLst>
                  <a:gd name="T0" fmla="*/ 589 w 974"/>
                  <a:gd name="T1" fmla="*/ 0 h 1461"/>
                  <a:gd name="T2" fmla="*/ 605 w 974"/>
                  <a:gd name="T3" fmla="*/ 84 h 1461"/>
                  <a:gd name="T4" fmla="*/ 707 w 974"/>
                  <a:gd name="T5" fmla="*/ 519 h 1461"/>
                  <a:gd name="T6" fmla="*/ 775 w 974"/>
                  <a:gd name="T7" fmla="*/ 743 h 1461"/>
                  <a:gd name="T8" fmla="*/ 821 w 974"/>
                  <a:gd name="T9" fmla="*/ 872 h 1461"/>
                  <a:gd name="T10" fmla="*/ 845 w 974"/>
                  <a:gd name="T11" fmla="*/ 922 h 1461"/>
                  <a:gd name="T12" fmla="*/ 974 w 974"/>
                  <a:gd name="T13" fmla="*/ 1179 h 1461"/>
                  <a:gd name="T14" fmla="*/ 0 w 974"/>
                  <a:gd name="T15" fmla="*/ 1461 h 1461"/>
                  <a:gd name="T16" fmla="*/ 0 w 974"/>
                  <a:gd name="T17" fmla="*/ 282 h 1461"/>
                  <a:gd name="T18" fmla="*/ 589 w 974"/>
                  <a:gd name="T19" fmla="*/ 0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4" h="1461">
                    <a:moveTo>
                      <a:pt x="589" y="0"/>
                    </a:moveTo>
                    <a:lnTo>
                      <a:pt x="605" y="84"/>
                    </a:lnTo>
                    <a:lnTo>
                      <a:pt x="707" y="519"/>
                    </a:lnTo>
                    <a:lnTo>
                      <a:pt x="775" y="743"/>
                    </a:lnTo>
                    <a:lnTo>
                      <a:pt x="821" y="872"/>
                    </a:lnTo>
                    <a:lnTo>
                      <a:pt x="845" y="922"/>
                    </a:lnTo>
                    <a:lnTo>
                      <a:pt x="974" y="1179"/>
                    </a:lnTo>
                    <a:lnTo>
                      <a:pt x="0" y="1461"/>
                    </a:lnTo>
                    <a:lnTo>
                      <a:pt x="0" y="282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rgbClr val="E0E2DE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자유형: 도형 93"/>
              <p:cNvSpPr/>
              <p:nvPr/>
            </p:nvSpPr>
            <p:spPr>
              <a:xfrm rot="591057">
                <a:off x="7711661" y="3214890"/>
                <a:ext cx="1011856" cy="835299"/>
              </a:xfrm>
              <a:custGeom>
                <a:avLst/>
                <a:gdLst>
                  <a:gd name="connsiteX0" fmla="*/ 946818 w 1011856"/>
                  <a:gd name="connsiteY0" fmla="*/ 0 h 835299"/>
                  <a:gd name="connsiteX1" fmla="*/ 942121 w 1011856"/>
                  <a:gd name="connsiteY1" fmla="*/ 38625 h 835299"/>
                  <a:gd name="connsiteX2" fmla="*/ 931642 w 1011856"/>
                  <a:gd name="connsiteY2" fmla="*/ 199259 h 835299"/>
                  <a:gd name="connsiteX3" fmla="*/ 930197 w 1011856"/>
                  <a:gd name="connsiteY3" fmla="*/ 267845 h 835299"/>
                  <a:gd name="connsiteX4" fmla="*/ 932727 w 1011856"/>
                  <a:gd name="connsiteY4" fmla="*/ 332459 h 835299"/>
                  <a:gd name="connsiteX5" fmla="*/ 940676 w 1011856"/>
                  <a:gd name="connsiteY5" fmla="*/ 386606 h 835299"/>
                  <a:gd name="connsiteX6" fmla="*/ 946818 w 1011856"/>
                  <a:gd name="connsiteY6" fmla="*/ 407181 h 835299"/>
                  <a:gd name="connsiteX7" fmla="*/ 957658 w 1011856"/>
                  <a:gd name="connsiteY7" fmla="*/ 443640 h 835299"/>
                  <a:gd name="connsiteX8" fmla="*/ 979698 w 1011856"/>
                  <a:gd name="connsiteY8" fmla="*/ 502479 h 835299"/>
                  <a:gd name="connsiteX9" fmla="*/ 1007159 w 1011856"/>
                  <a:gd name="connsiteY9" fmla="*/ 556986 h 835299"/>
                  <a:gd name="connsiteX10" fmla="*/ 1011856 w 1011856"/>
                  <a:gd name="connsiteY10" fmla="*/ 564567 h 835299"/>
                  <a:gd name="connsiteX11" fmla="*/ 886839 w 1011856"/>
                  <a:gd name="connsiteY11" fmla="*/ 606079 h 835299"/>
                  <a:gd name="connsiteX12" fmla="*/ 660289 w 1011856"/>
                  <a:gd name="connsiteY12" fmla="*/ 684411 h 835299"/>
                  <a:gd name="connsiteX13" fmla="*/ 640778 w 1011856"/>
                  <a:gd name="connsiteY13" fmla="*/ 691991 h 835299"/>
                  <a:gd name="connsiteX14" fmla="*/ 602478 w 1011856"/>
                  <a:gd name="connsiteY14" fmla="*/ 709679 h 835299"/>
                  <a:gd name="connsiteX15" fmla="*/ 542137 w 1011856"/>
                  <a:gd name="connsiteY15" fmla="*/ 740362 h 835299"/>
                  <a:gd name="connsiteX16" fmla="*/ 473847 w 1011856"/>
                  <a:gd name="connsiteY16" fmla="*/ 772850 h 835299"/>
                  <a:gd name="connsiteX17" fmla="*/ 423262 w 1011856"/>
                  <a:gd name="connsiteY17" fmla="*/ 793426 h 835299"/>
                  <a:gd name="connsiteX18" fmla="*/ 367618 w 1011856"/>
                  <a:gd name="connsiteY18" fmla="*/ 811836 h 835299"/>
                  <a:gd name="connsiteX19" fmla="*/ 305832 w 1011856"/>
                  <a:gd name="connsiteY19" fmla="*/ 826997 h 835299"/>
                  <a:gd name="connsiteX20" fmla="*/ 271506 w 1011856"/>
                  <a:gd name="connsiteY20" fmla="*/ 832411 h 835299"/>
                  <a:gd name="connsiteX21" fmla="*/ 232122 w 1011856"/>
                  <a:gd name="connsiteY21" fmla="*/ 835299 h 835299"/>
                  <a:gd name="connsiteX22" fmla="*/ 108189 w 1011856"/>
                  <a:gd name="connsiteY22" fmla="*/ 835299 h 835299"/>
                  <a:gd name="connsiteX23" fmla="*/ 101928 w 1011856"/>
                  <a:gd name="connsiteY23" fmla="*/ 835081 h 835299"/>
                  <a:gd name="connsiteX24" fmla="*/ 0 w 1011856"/>
                  <a:gd name="connsiteY24" fmla="*/ 248091 h 835299"/>
                  <a:gd name="connsiteX25" fmla="*/ 5573 w 1011856"/>
                  <a:gd name="connsiteY25" fmla="*/ 249074 h 835299"/>
                  <a:gd name="connsiteX26" fmla="*/ 52906 w 1011856"/>
                  <a:gd name="connsiteY26" fmla="*/ 262069 h 835299"/>
                  <a:gd name="connsiteX27" fmla="*/ 115415 w 1011856"/>
                  <a:gd name="connsiteY27" fmla="*/ 290225 h 835299"/>
                  <a:gd name="connsiteX28" fmla="*/ 123726 w 1011856"/>
                  <a:gd name="connsiteY28" fmla="*/ 296001 h 835299"/>
                  <a:gd name="connsiteX29" fmla="*/ 149379 w 1011856"/>
                  <a:gd name="connsiteY29" fmla="*/ 290225 h 835299"/>
                  <a:gd name="connsiteX30" fmla="*/ 300774 w 1011856"/>
                  <a:gd name="connsiteY30" fmla="*/ 251240 h 835299"/>
                  <a:gd name="connsiteX31" fmla="*/ 423985 w 1011856"/>
                  <a:gd name="connsiteY31" fmla="*/ 214781 h 835299"/>
                  <a:gd name="connsiteX32" fmla="*/ 484325 w 1011856"/>
                  <a:gd name="connsiteY32" fmla="*/ 194566 h 835299"/>
                  <a:gd name="connsiteX33" fmla="*/ 544666 w 1011856"/>
                  <a:gd name="connsiteY33" fmla="*/ 171103 h 835299"/>
                  <a:gd name="connsiteX34" fmla="*/ 691363 w 1011856"/>
                  <a:gd name="connsiteY34" fmla="*/ 108654 h 835299"/>
                  <a:gd name="connsiteX35" fmla="*/ 833363 w 1011856"/>
                  <a:gd name="connsiteY35" fmla="*/ 46205 h 835299"/>
                  <a:gd name="connsiteX36" fmla="*/ 931281 w 1011856"/>
                  <a:gd name="connsiteY36" fmla="*/ 4693 h 835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1856" h="835299">
                    <a:moveTo>
                      <a:pt x="946818" y="0"/>
                    </a:moveTo>
                    <a:lnTo>
                      <a:pt x="942121" y="38625"/>
                    </a:lnTo>
                    <a:lnTo>
                      <a:pt x="931642" y="199259"/>
                    </a:lnTo>
                    <a:lnTo>
                      <a:pt x="930197" y="267845"/>
                    </a:lnTo>
                    <a:lnTo>
                      <a:pt x="932727" y="332459"/>
                    </a:lnTo>
                    <a:lnTo>
                      <a:pt x="940676" y="386606"/>
                    </a:lnTo>
                    <a:lnTo>
                      <a:pt x="946818" y="407181"/>
                    </a:lnTo>
                    <a:lnTo>
                      <a:pt x="957658" y="443640"/>
                    </a:lnTo>
                    <a:lnTo>
                      <a:pt x="979698" y="502479"/>
                    </a:lnTo>
                    <a:lnTo>
                      <a:pt x="1007159" y="556986"/>
                    </a:lnTo>
                    <a:lnTo>
                      <a:pt x="1011856" y="564567"/>
                    </a:lnTo>
                    <a:lnTo>
                      <a:pt x="886839" y="606079"/>
                    </a:lnTo>
                    <a:lnTo>
                      <a:pt x="660289" y="684411"/>
                    </a:lnTo>
                    <a:lnTo>
                      <a:pt x="640778" y="691991"/>
                    </a:lnTo>
                    <a:lnTo>
                      <a:pt x="602478" y="709679"/>
                    </a:lnTo>
                    <a:lnTo>
                      <a:pt x="542137" y="740362"/>
                    </a:lnTo>
                    <a:lnTo>
                      <a:pt x="473847" y="772850"/>
                    </a:lnTo>
                    <a:lnTo>
                      <a:pt x="423262" y="793426"/>
                    </a:lnTo>
                    <a:lnTo>
                      <a:pt x="367618" y="811836"/>
                    </a:lnTo>
                    <a:lnTo>
                      <a:pt x="305832" y="826997"/>
                    </a:lnTo>
                    <a:lnTo>
                      <a:pt x="271506" y="832411"/>
                    </a:lnTo>
                    <a:lnTo>
                      <a:pt x="232122" y="835299"/>
                    </a:lnTo>
                    <a:lnTo>
                      <a:pt x="108189" y="835299"/>
                    </a:lnTo>
                    <a:lnTo>
                      <a:pt x="101928" y="835081"/>
                    </a:lnTo>
                    <a:lnTo>
                      <a:pt x="0" y="248091"/>
                    </a:lnTo>
                    <a:lnTo>
                      <a:pt x="5573" y="249074"/>
                    </a:lnTo>
                    <a:lnTo>
                      <a:pt x="52906" y="262069"/>
                    </a:lnTo>
                    <a:lnTo>
                      <a:pt x="115415" y="290225"/>
                    </a:lnTo>
                    <a:lnTo>
                      <a:pt x="123726" y="296001"/>
                    </a:lnTo>
                    <a:lnTo>
                      <a:pt x="149379" y="290225"/>
                    </a:lnTo>
                    <a:lnTo>
                      <a:pt x="300774" y="251240"/>
                    </a:lnTo>
                    <a:lnTo>
                      <a:pt x="423985" y="214781"/>
                    </a:lnTo>
                    <a:lnTo>
                      <a:pt x="484325" y="194566"/>
                    </a:lnTo>
                    <a:lnTo>
                      <a:pt x="544666" y="171103"/>
                    </a:lnTo>
                    <a:lnTo>
                      <a:pt x="691363" y="108654"/>
                    </a:lnTo>
                    <a:lnTo>
                      <a:pt x="833363" y="46205"/>
                    </a:lnTo>
                    <a:lnTo>
                      <a:pt x="931281" y="4693"/>
                    </a:lnTo>
                    <a:close/>
                  </a:path>
                </a:pathLst>
              </a:custGeom>
              <a:solidFill>
                <a:srgbClr val="37556C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  <a:noAutofit/>
              </a:bodyPr>
              <a:lstStyle/>
              <a:p>
                <a:pPr lvl="0"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" name="번개 55"/>
            <p:cNvSpPr/>
            <p:nvPr/>
          </p:nvSpPr>
          <p:spPr>
            <a:xfrm rot="3783619">
              <a:off x="4669723" y="1400558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번개 56"/>
            <p:cNvSpPr/>
            <p:nvPr/>
          </p:nvSpPr>
          <p:spPr>
            <a:xfrm rot="5078373">
              <a:off x="4977241" y="1851244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번개 57"/>
            <p:cNvSpPr/>
            <p:nvPr/>
          </p:nvSpPr>
          <p:spPr>
            <a:xfrm rot="6234213">
              <a:off x="5136515" y="2366785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번개 58"/>
            <p:cNvSpPr/>
            <p:nvPr/>
          </p:nvSpPr>
          <p:spPr>
            <a:xfrm rot="7730249">
              <a:off x="5163711" y="2910724"/>
              <a:ext cx="348761" cy="739489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번개 59"/>
            <p:cNvSpPr/>
            <p:nvPr/>
          </p:nvSpPr>
          <p:spPr>
            <a:xfrm rot="9147376">
              <a:off x="4989484" y="3422566"/>
              <a:ext cx="348761" cy="739490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0" name="Freeform 36"/>
          <p:cNvSpPr>
            <a:spLocks noEditPoints="1"/>
          </p:cNvSpPr>
          <p:nvPr/>
        </p:nvSpPr>
        <p:spPr>
          <a:xfrm>
            <a:off x="7192334" y="4286916"/>
            <a:ext cx="288505" cy="485238"/>
          </a:xfrm>
          <a:custGeom>
            <a:avLst/>
            <a:gdLst>
              <a:gd name="T0" fmla="*/ 937 w 1926"/>
              <a:gd name="T1" fmla="*/ 3639 h 4045"/>
              <a:gd name="T2" fmla="*/ 893 w 1926"/>
              <a:gd name="T3" fmla="*/ 3665 h 4045"/>
              <a:gd name="T4" fmla="*/ 863 w 1926"/>
              <a:gd name="T5" fmla="*/ 3712 h 4045"/>
              <a:gd name="T6" fmla="*/ 851 w 1926"/>
              <a:gd name="T7" fmla="*/ 3772 h 4045"/>
              <a:gd name="T8" fmla="*/ 863 w 1926"/>
              <a:gd name="T9" fmla="*/ 3832 h 4045"/>
              <a:gd name="T10" fmla="*/ 893 w 1926"/>
              <a:gd name="T11" fmla="*/ 3878 h 4045"/>
              <a:gd name="T12" fmla="*/ 937 w 1926"/>
              <a:gd name="T13" fmla="*/ 3905 h 4045"/>
              <a:gd name="T14" fmla="*/ 988 w 1926"/>
              <a:gd name="T15" fmla="*/ 3905 h 4045"/>
              <a:gd name="T16" fmla="*/ 1033 w 1926"/>
              <a:gd name="T17" fmla="*/ 3878 h 4045"/>
              <a:gd name="T18" fmla="*/ 1064 w 1926"/>
              <a:gd name="T19" fmla="*/ 3832 h 4045"/>
              <a:gd name="T20" fmla="*/ 1075 w 1926"/>
              <a:gd name="T21" fmla="*/ 3772 h 4045"/>
              <a:gd name="T22" fmla="*/ 1064 w 1926"/>
              <a:gd name="T23" fmla="*/ 3712 h 4045"/>
              <a:gd name="T24" fmla="*/ 1033 w 1926"/>
              <a:gd name="T25" fmla="*/ 3665 h 4045"/>
              <a:gd name="T26" fmla="*/ 988 w 1926"/>
              <a:gd name="T27" fmla="*/ 3639 h 4045"/>
              <a:gd name="T28" fmla="*/ 156 w 1926"/>
              <a:gd name="T29" fmla="*/ 434 h 4045"/>
              <a:gd name="T30" fmla="*/ 1770 w 1926"/>
              <a:gd name="T31" fmla="*/ 3540 h 4045"/>
              <a:gd name="T32" fmla="*/ 156 w 1926"/>
              <a:gd name="T33" fmla="*/ 434 h 4045"/>
              <a:gd name="T34" fmla="*/ 716 w 1926"/>
              <a:gd name="T35" fmla="*/ 200 h 4045"/>
              <a:gd name="T36" fmla="*/ 701 w 1926"/>
              <a:gd name="T37" fmla="*/ 217 h 4045"/>
              <a:gd name="T38" fmla="*/ 701 w 1926"/>
              <a:gd name="T39" fmla="*/ 243 h 4045"/>
              <a:gd name="T40" fmla="*/ 716 w 1926"/>
              <a:gd name="T41" fmla="*/ 260 h 4045"/>
              <a:gd name="T42" fmla="*/ 1199 w 1926"/>
              <a:gd name="T43" fmla="*/ 262 h 4045"/>
              <a:gd name="T44" fmla="*/ 1218 w 1926"/>
              <a:gd name="T45" fmla="*/ 254 h 4045"/>
              <a:gd name="T46" fmla="*/ 1226 w 1926"/>
              <a:gd name="T47" fmla="*/ 230 h 4045"/>
              <a:gd name="T48" fmla="*/ 1218 w 1926"/>
              <a:gd name="T49" fmla="*/ 207 h 4045"/>
              <a:gd name="T50" fmla="*/ 1199 w 1926"/>
              <a:gd name="T51" fmla="*/ 197 h 4045"/>
              <a:gd name="T52" fmla="*/ 224 w 1926"/>
              <a:gd name="T53" fmla="*/ 0 h 4045"/>
              <a:gd name="T54" fmla="*/ 1738 w 1926"/>
              <a:gd name="T55" fmla="*/ 4 h 4045"/>
              <a:gd name="T56" fmla="*/ 1805 w 1926"/>
              <a:gd name="T57" fmla="*/ 31 h 4045"/>
              <a:gd name="T58" fmla="*/ 1860 w 1926"/>
              <a:gd name="T59" fmla="*/ 81 h 4045"/>
              <a:gd name="T60" fmla="*/ 1900 w 1926"/>
              <a:gd name="T61" fmla="*/ 148 h 4045"/>
              <a:gd name="T62" fmla="*/ 1923 w 1926"/>
              <a:gd name="T63" fmla="*/ 229 h 4045"/>
              <a:gd name="T64" fmla="*/ 1926 w 1926"/>
              <a:gd name="T65" fmla="*/ 3772 h 4045"/>
              <a:gd name="T66" fmla="*/ 1915 w 1926"/>
              <a:gd name="T67" fmla="*/ 3857 h 4045"/>
              <a:gd name="T68" fmla="*/ 1882 w 1926"/>
              <a:gd name="T69" fmla="*/ 3932 h 4045"/>
              <a:gd name="T70" fmla="*/ 1834 w 1926"/>
              <a:gd name="T71" fmla="*/ 3992 h 4045"/>
              <a:gd name="T72" fmla="*/ 1773 w 1926"/>
              <a:gd name="T73" fmla="*/ 4032 h 4045"/>
              <a:gd name="T74" fmla="*/ 1702 w 1926"/>
              <a:gd name="T75" fmla="*/ 4045 h 4045"/>
              <a:gd name="T76" fmla="*/ 188 w 1926"/>
              <a:gd name="T77" fmla="*/ 4041 h 4045"/>
              <a:gd name="T78" fmla="*/ 122 w 1926"/>
              <a:gd name="T79" fmla="*/ 4014 h 4045"/>
              <a:gd name="T80" fmla="*/ 66 w 1926"/>
              <a:gd name="T81" fmla="*/ 3964 h 4045"/>
              <a:gd name="T82" fmla="*/ 25 w 1926"/>
              <a:gd name="T83" fmla="*/ 3897 h 4045"/>
              <a:gd name="T84" fmla="*/ 3 w 1926"/>
              <a:gd name="T85" fmla="*/ 3816 h 4045"/>
              <a:gd name="T86" fmla="*/ 0 w 1926"/>
              <a:gd name="T87" fmla="*/ 273 h 4045"/>
              <a:gd name="T88" fmla="*/ 12 w 1926"/>
              <a:gd name="T89" fmla="*/ 188 h 4045"/>
              <a:gd name="T90" fmla="*/ 43 w 1926"/>
              <a:gd name="T91" fmla="*/ 113 h 4045"/>
              <a:gd name="T92" fmla="*/ 92 w 1926"/>
              <a:gd name="T93" fmla="*/ 53 h 4045"/>
              <a:gd name="T94" fmla="*/ 154 w 1926"/>
              <a:gd name="T95" fmla="*/ 13 h 4045"/>
              <a:gd name="T96" fmla="*/ 224 w 1926"/>
              <a:gd name="T97" fmla="*/ 0 h 4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6" h="4045">
                <a:moveTo>
                  <a:pt x="963" y="3636"/>
                </a:moveTo>
                <a:lnTo>
                  <a:pt x="937" y="3639"/>
                </a:lnTo>
                <a:lnTo>
                  <a:pt x="914" y="3649"/>
                </a:lnTo>
                <a:lnTo>
                  <a:pt x="893" y="3665"/>
                </a:lnTo>
                <a:lnTo>
                  <a:pt x="876" y="3686"/>
                </a:lnTo>
                <a:lnTo>
                  <a:pt x="863" y="3712"/>
                </a:lnTo>
                <a:lnTo>
                  <a:pt x="854" y="3741"/>
                </a:lnTo>
                <a:lnTo>
                  <a:pt x="851" y="3772"/>
                </a:lnTo>
                <a:lnTo>
                  <a:pt x="854" y="3804"/>
                </a:lnTo>
                <a:lnTo>
                  <a:pt x="863" y="3832"/>
                </a:lnTo>
                <a:lnTo>
                  <a:pt x="876" y="3857"/>
                </a:lnTo>
                <a:lnTo>
                  <a:pt x="893" y="3878"/>
                </a:lnTo>
                <a:lnTo>
                  <a:pt x="914" y="3894"/>
                </a:lnTo>
                <a:lnTo>
                  <a:pt x="937" y="3905"/>
                </a:lnTo>
                <a:lnTo>
                  <a:pt x="963" y="3909"/>
                </a:lnTo>
                <a:lnTo>
                  <a:pt x="988" y="3905"/>
                </a:lnTo>
                <a:lnTo>
                  <a:pt x="1013" y="3894"/>
                </a:lnTo>
                <a:lnTo>
                  <a:pt x="1033" y="3878"/>
                </a:lnTo>
                <a:lnTo>
                  <a:pt x="1051" y="3857"/>
                </a:lnTo>
                <a:lnTo>
                  <a:pt x="1064" y="3832"/>
                </a:lnTo>
                <a:lnTo>
                  <a:pt x="1072" y="3804"/>
                </a:lnTo>
                <a:lnTo>
                  <a:pt x="1075" y="3772"/>
                </a:lnTo>
                <a:lnTo>
                  <a:pt x="1072" y="3741"/>
                </a:lnTo>
                <a:lnTo>
                  <a:pt x="1064" y="3712"/>
                </a:lnTo>
                <a:lnTo>
                  <a:pt x="1051" y="3686"/>
                </a:lnTo>
                <a:lnTo>
                  <a:pt x="1033" y="3665"/>
                </a:lnTo>
                <a:lnTo>
                  <a:pt x="1013" y="3649"/>
                </a:lnTo>
                <a:lnTo>
                  <a:pt x="988" y="3639"/>
                </a:lnTo>
                <a:lnTo>
                  <a:pt x="963" y="3636"/>
                </a:lnTo>
                <a:close/>
                <a:moveTo>
                  <a:pt x="156" y="434"/>
                </a:moveTo>
                <a:lnTo>
                  <a:pt x="156" y="3540"/>
                </a:lnTo>
                <a:lnTo>
                  <a:pt x="1770" y="3540"/>
                </a:lnTo>
                <a:lnTo>
                  <a:pt x="1770" y="434"/>
                </a:lnTo>
                <a:lnTo>
                  <a:pt x="156" y="434"/>
                </a:lnTo>
                <a:close/>
                <a:moveTo>
                  <a:pt x="727" y="197"/>
                </a:moveTo>
                <a:lnTo>
                  <a:pt x="716" y="200"/>
                </a:lnTo>
                <a:lnTo>
                  <a:pt x="707" y="207"/>
                </a:lnTo>
                <a:lnTo>
                  <a:pt x="701" y="217"/>
                </a:lnTo>
                <a:lnTo>
                  <a:pt x="699" y="230"/>
                </a:lnTo>
                <a:lnTo>
                  <a:pt x="701" y="243"/>
                </a:lnTo>
                <a:lnTo>
                  <a:pt x="707" y="254"/>
                </a:lnTo>
                <a:lnTo>
                  <a:pt x="716" y="260"/>
                </a:lnTo>
                <a:lnTo>
                  <a:pt x="727" y="262"/>
                </a:lnTo>
                <a:lnTo>
                  <a:pt x="1199" y="262"/>
                </a:lnTo>
                <a:lnTo>
                  <a:pt x="1210" y="260"/>
                </a:lnTo>
                <a:lnTo>
                  <a:pt x="1218" y="254"/>
                </a:lnTo>
                <a:lnTo>
                  <a:pt x="1224" y="243"/>
                </a:lnTo>
                <a:lnTo>
                  <a:pt x="1226" y="230"/>
                </a:lnTo>
                <a:lnTo>
                  <a:pt x="1224" y="217"/>
                </a:lnTo>
                <a:lnTo>
                  <a:pt x="1218" y="207"/>
                </a:lnTo>
                <a:lnTo>
                  <a:pt x="1210" y="200"/>
                </a:lnTo>
                <a:lnTo>
                  <a:pt x="1199" y="197"/>
                </a:lnTo>
                <a:lnTo>
                  <a:pt x="727" y="197"/>
                </a:lnTo>
                <a:close/>
                <a:moveTo>
                  <a:pt x="224" y="0"/>
                </a:moveTo>
                <a:lnTo>
                  <a:pt x="1702" y="0"/>
                </a:lnTo>
                <a:lnTo>
                  <a:pt x="1738" y="4"/>
                </a:lnTo>
                <a:lnTo>
                  <a:pt x="1773" y="13"/>
                </a:lnTo>
                <a:lnTo>
                  <a:pt x="1805" y="31"/>
                </a:lnTo>
                <a:lnTo>
                  <a:pt x="1834" y="53"/>
                </a:lnTo>
                <a:lnTo>
                  <a:pt x="1860" y="81"/>
                </a:lnTo>
                <a:lnTo>
                  <a:pt x="1882" y="113"/>
                </a:lnTo>
                <a:lnTo>
                  <a:pt x="1900" y="148"/>
                </a:lnTo>
                <a:lnTo>
                  <a:pt x="1915" y="188"/>
                </a:lnTo>
                <a:lnTo>
                  <a:pt x="1923" y="229"/>
                </a:lnTo>
                <a:lnTo>
                  <a:pt x="1926" y="273"/>
                </a:lnTo>
                <a:lnTo>
                  <a:pt x="1926" y="3772"/>
                </a:lnTo>
                <a:lnTo>
                  <a:pt x="1923" y="3816"/>
                </a:lnTo>
                <a:lnTo>
                  <a:pt x="1915" y="3857"/>
                </a:lnTo>
                <a:lnTo>
                  <a:pt x="1900" y="3897"/>
                </a:lnTo>
                <a:lnTo>
                  <a:pt x="1882" y="3932"/>
                </a:lnTo>
                <a:lnTo>
                  <a:pt x="1860" y="3964"/>
                </a:lnTo>
                <a:lnTo>
                  <a:pt x="1834" y="3992"/>
                </a:lnTo>
                <a:lnTo>
                  <a:pt x="1805" y="4014"/>
                </a:lnTo>
                <a:lnTo>
                  <a:pt x="1773" y="4032"/>
                </a:lnTo>
                <a:lnTo>
                  <a:pt x="1738" y="4041"/>
                </a:lnTo>
                <a:lnTo>
                  <a:pt x="1702" y="4045"/>
                </a:lnTo>
                <a:lnTo>
                  <a:pt x="224" y="4045"/>
                </a:lnTo>
                <a:lnTo>
                  <a:pt x="188" y="4041"/>
                </a:lnTo>
                <a:lnTo>
                  <a:pt x="154" y="4032"/>
                </a:lnTo>
                <a:lnTo>
                  <a:pt x="122" y="4014"/>
                </a:lnTo>
                <a:lnTo>
                  <a:pt x="92" y="3992"/>
                </a:lnTo>
                <a:lnTo>
                  <a:pt x="66" y="3964"/>
                </a:lnTo>
                <a:lnTo>
                  <a:pt x="43" y="3932"/>
                </a:lnTo>
                <a:lnTo>
                  <a:pt x="25" y="3897"/>
                </a:lnTo>
                <a:lnTo>
                  <a:pt x="12" y="3857"/>
                </a:lnTo>
                <a:lnTo>
                  <a:pt x="3" y="3816"/>
                </a:lnTo>
                <a:lnTo>
                  <a:pt x="0" y="3772"/>
                </a:lnTo>
                <a:lnTo>
                  <a:pt x="0" y="273"/>
                </a:lnTo>
                <a:lnTo>
                  <a:pt x="3" y="229"/>
                </a:lnTo>
                <a:lnTo>
                  <a:pt x="12" y="188"/>
                </a:lnTo>
                <a:lnTo>
                  <a:pt x="25" y="148"/>
                </a:lnTo>
                <a:lnTo>
                  <a:pt x="43" y="113"/>
                </a:lnTo>
                <a:lnTo>
                  <a:pt x="66" y="81"/>
                </a:lnTo>
                <a:lnTo>
                  <a:pt x="92" y="53"/>
                </a:lnTo>
                <a:lnTo>
                  <a:pt x="122" y="31"/>
                </a:lnTo>
                <a:lnTo>
                  <a:pt x="154" y="13"/>
                </a:lnTo>
                <a:lnTo>
                  <a:pt x="188" y="4"/>
                </a:lnTo>
                <a:lnTo>
                  <a:pt x="2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" name="Freeform 11"/>
          <p:cNvSpPr>
            <a:spLocks noEditPoints="1"/>
          </p:cNvSpPr>
          <p:nvPr/>
        </p:nvSpPr>
        <p:spPr>
          <a:xfrm flipH="1">
            <a:off x="7158919" y="2940126"/>
            <a:ext cx="350410" cy="430205"/>
          </a:xfrm>
          <a:custGeom>
            <a:avLst/>
            <a:gdLst>
              <a:gd name="T0" fmla="*/ 1930 w 2831"/>
              <a:gd name="T1" fmla="*/ 2787 h 3472"/>
              <a:gd name="T2" fmla="*/ 1791 w 2831"/>
              <a:gd name="T3" fmla="*/ 2855 h 3472"/>
              <a:gd name="T4" fmla="*/ 2114 w 2831"/>
              <a:gd name="T5" fmla="*/ 3172 h 3472"/>
              <a:gd name="T6" fmla="*/ 2628 w 2831"/>
              <a:gd name="T7" fmla="*/ 2656 h 3472"/>
              <a:gd name="T8" fmla="*/ 2538 w 2831"/>
              <a:gd name="T9" fmla="*/ 2529 h 3472"/>
              <a:gd name="T10" fmla="*/ 1440 w 2831"/>
              <a:gd name="T11" fmla="*/ 2529 h 3472"/>
              <a:gd name="T12" fmla="*/ 914 w 2831"/>
              <a:gd name="T13" fmla="*/ 2569 h 3472"/>
              <a:gd name="T14" fmla="*/ 928 w 2831"/>
              <a:gd name="T15" fmla="*/ 2433 h 3472"/>
              <a:gd name="T16" fmla="*/ 807 w 2831"/>
              <a:gd name="T17" fmla="*/ 2382 h 3472"/>
              <a:gd name="T18" fmla="*/ 439 w 2831"/>
              <a:gd name="T19" fmla="*/ 2514 h 3472"/>
              <a:gd name="T20" fmla="*/ 470 w 2831"/>
              <a:gd name="T21" fmla="*/ 2433 h 3472"/>
              <a:gd name="T22" fmla="*/ 2186 w 2831"/>
              <a:gd name="T23" fmla="*/ 2182 h 3472"/>
              <a:gd name="T24" fmla="*/ 2642 w 2831"/>
              <a:gd name="T25" fmla="*/ 2371 h 3472"/>
              <a:gd name="T26" fmla="*/ 2831 w 2831"/>
              <a:gd name="T27" fmla="*/ 2827 h 3472"/>
              <a:gd name="T28" fmla="*/ 2642 w 2831"/>
              <a:gd name="T29" fmla="*/ 3283 h 3472"/>
              <a:gd name="T30" fmla="*/ 2186 w 2831"/>
              <a:gd name="T31" fmla="*/ 3472 h 3472"/>
              <a:gd name="T32" fmla="*/ 1729 w 2831"/>
              <a:gd name="T33" fmla="*/ 3283 h 3472"/>
              <a:gd name="T34" fmla="*/ 1540 w 2831"/>
              <a:gd name="T35" fmla="*/ 2827 h 3472"/>
              <a:gd name="T36" fmla="*/ 1729 w 2831"/>
              <a:gd name="T37" fmla="*/ 2371 h 3472"/>
              <a:gd name="T38" fmla="*/ 2186 w 2831"/>
              <a:gd name="T39" fmla="*/ 2182 h 3472"/>
              <a:gd name="T40" fmla="*/ 1540 w 2831"/>
              <a:gd name="T41" fmla="*/ 2083 h 3472"/>
              <a:gd name="T42" fmla="*/ 914 w 2831"/>
              <a:gd name="T43" fmla="*/ 2123 h 3472"/>
              <a:gd name="T44" fmla="*/ 928 w 2831"/>
              <a:gd name="T45" fmla="*/ 1986 h 3472"/>
              <a:gd name="T46" fmla="*/ 807 w 2831"/>
              <a:gd name="T47" fmla="*/ 1957 h 3472"/>
              <a:gd name="T48" fmla="*/ 439 w 2831"/>
              <a:gd name="T49" fmla="*/ 2088 h 3472"/>
              <a:gd name="T50" fmla="*/ 470 w 2831"/>
              <a:gd name="T51" fmla="*/ 2007 h 3472"/>
              <a:gd name="T52" fmla="*/ 944 w 2831"/>
              <a:gd name="T53" fmla="*/ 1588 h 3472"/>
              <a:gd name="T54" fmla="*/ 1786 w 2831"/>
              <a:gd name="T55" fmla="*/ 1702 h 3472"/>
              <a:gd name="T56" fmla="*/ 904 w 2831"/>
              <a:gd name="T57" fmla="*/ 1716 h 3472"/>
              <a:gd name="T58" fmla="*/ 944 w 2831"/>
              <a:gd name="T59" fmla="*/ 1588 h 3472"/>
              <a:gd name="T60" fmla="*/ 800 w 2831"/>
              <a:gd name="T61" fmla="*/ 1548 h 3472"/>
              <a:gd name="T62" fmla="*/ 430 w 2831"/>
              <a:gd name="T63" fmla="*/ 1656 h 3472"/>
              <a:gd name="T64" fmla="*/ 484 w 2831"/>
              <a:gd name="T65" fmla="*/ 1589 h 3472"/>
              <a:gd name="T66" fmla="*/ 1738 w 2831"/>
              <a:gd name="T67" fmla="*/ 1140 h 3472"/>
              <a:gd name="T68" fmla="*/ 1778 w 2831"/>
              <a:gd name="T69" fmla="*/ 1269 h 3472"/>
              <a:gd name="T70" fmla="*/ 896 w 2831"/>
              <a:gd name="T71" fmla="*/ 1255 h 3472"/>
              <a:gd name="T72" fmla="*/ 769 w 2831"/>
              <a:gd name="T73" fmla="*/ 1030 h 3472"/>
              <a:gd name="T74" fmla="*/ 616 w 2831"/>
              <a:gd name="T75" fmla="*/ 1312 h 3472"/>
              <a:gd name="T76" fmla="*/ 423 w 2831"/>
              <a:gd name="T77" fmla="*/ 1202 h 3472"/>
              <a:gd name="T78" fmla="*/ 496 w 2831"/>
              <a:gd name="T79" fmla="*/ 1154 h 3472"/>
              <a:gd name="T80" fmla="*/ 548 w 2831"/>
              <a:gd name="T81" fmla="*/ 372 h 3472"/>
              <a:gd name="T82" fmla="*/ 681 w 2831"/>
              <a:gd name="T83" fmla="*/ 618 h 3472"/>
              <a:gd name="T84" fmla="*/ 1588 w 2831"/>
              <a:gd name="T85" fmla="*/ 597 h 3472"/>
              <a:gd name="T86" fmla="*/ 1683 w 2831"/>
              <a:gd name="T87" fmla="*/ 347 h 3472"/>
              <a:gd name="T88" fmla="*/ 2201 w 2831"/>
              <a:gd name="T89" fmla="*/ 438 h 3472"/>
              <a:gd name="T90" fmla="*/ 2118 w 2831"/>
              <a:gd name="T91" fmla="*/ 2037 h 3472"/>
              <a:gd name="T92" fmla="*/ 1412 w 2831"/>
              <a:gd name="T93" fmla="*/ 3005 h 3472"/>
              <a:gd name="T94" fmla="*/ 47 w 2831"/>
              <a:gd name="T95" fmla="*/ 3054 h 3472"/>
              <a:gd name="T96" fmla="*/ 21 w 2831"/>
              <a:gd name="T97" fmla="*/ 455 h 3472"/>
              <a:gd name="T98" fmla="*/ 1118 w 2831"/>
              <a:gd name="T99" fmla="*/ 99 h 3472"/>
              <a:gd name="T100" fmla="*/ 1053 w 2831"/>
              <a:gd name="T101" fmla="*/ 211 h 3472"/>
              <a:gd name="T102" fmla="*/ 1182 w 2831"/>
              <a:gd name="T103" fmla="*/ 211 h 3472"/>
              <a:gd name="T104" fmla="*/ 1118 w 2831"/>
              <a:gd name="T105" fmla="*/ 99 h 3472"/>
              <a:gd name="T106" fmla="*/ 1268 w 2831"/>
              <a:gd name="T107" fmla="*/ 85 h 3472"/>
              <a:gd name="T108" fmla="*/ 1328 w 2831"/>
              <a:gd name="T109" fmla="*/ 238 h 3472"/>
              <a:gd name="T110" fmla="*/ 1564 w 2831"/>
              <a:gd name="T111" fmla="*/ 312 h 3472"/>
              <a:gd name="T112" fmla="*/ 1547 w 2831"/>
              <a:gd name="T113" fmla="*/ 503 h 3472"/>
              <a:gd name="T114" fmla="*/ 711 w 2831"/>
              <a:gd name="T115" fmla="*/ 521 h 3472"/>
              <a:gd name="T116" fmla="*/ 657 w 2831"/>
              <a:gd name="T117" fmla="*/ 338 h 3472"/>
              <a:gd name="T118" fmla="*/ 889 w 2831"/>
              <a:gd name="T119" fmla="*/ 245 h 3472"/>
              <a:gd name="T120" fmla="*/ 954 w 2831"/>
              <a:gd name="T121" fmla="*/ 11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31" h="3472">
                <a:moveTo>
                  <a:pt x="2538" y="2529"/>
                </a:moveTo>
                <a:lnTo>
                  <a:pt x="2517" y="2531"/>
                </a:lnTo>
                <a:lnTo>
                  <a:pt x="2496" y="2537"/>
                </a:lnTo>
                <a:lnTo>
                  <a:pt x="2476" y="2547"/>
                </a:lnTo>
                <a:lnTo>
                  <a:pt x="2459" y="2563"/>
                </a:lnTo>
                <a:lnTo>
                  <a:pt x="2124" y="2939"/>
                </a:lnTo>
                <a:lnTo>
                  <a:pt x="1950" y="2800"/>
                </a:lnTo>
                <a:lnTo>
                  <a:pt x="1930" y="2787"/>
                </a:lnTo>
                <a:lnTo>
                  <a:pt x="1909" y="2780"/>
                </a:lnTo>
                <a:lnTo>
                  <a:pt x="1888" y="2778"/>
                </a:lnTo>
                <a:lnTo>
                  <a:pt x="1866" y="2780"/>
                </a:lnTo>
                <a:lnTo>
                  <a:pt x="1845" y="2787"/>
                </a:lnTo>
                <a:lnTo>
                  <a:pt x="1826" y="2799"/>
                </a:lnTo>
                <a:lnTo>
                  <a:pt x="1810" y="2814"/>
                </a:lnTo>
                <a:lnTo>
                  <a:pt x="1797" y="2834"/>
                </a:lnTo>
                <a:lnTo>
                  <a:pt x="1791" y="2855"/>
                </a:lnTo>
                <a:lnTo>
                  <a:pt x="1788" y="2876"/>
                </a:lnTo>
                <a:lnTo>
                  <a:pt x="1791" y="2899"/>
                </a:lnTo>
                <a:lnTo>
                  <a:pt x="1797" y="2920"/>
                </a:lnTo>
                <a:lnTo>
                  <a:pt x="1809" y="2938"/>
                </a:lnTo>
                <a:lnTo>
                  <a:pt x="1826" y="2954"/>
                </a:lnTo>
                <a:lnTo>
                  <a:pt x="2073" y="3152"/>
                </a:lnTo>
                <a:lnTo>
                  <a:pt x="2093" y="3165"/>
                </a:lnTo>
                <a:lnTo>
                  <a:pt x="2114" y="3172"/>
                </a:lnTo>
                <a:lnTo>
                  <a:pt x="2135" y="3174"/>
                </a:lnTo>
                <a:lnTo>
                  <a:pt x="2156" y="3172"/>
                </a:lnTo>
                <a:lnTo>
                  <a:pt x="2175" y="3166"/>
                </a:lnTo>
                <a:lnTo>
                  <a:pt x="2194" y="3155"/>
                </a:lnTo>
                <a:lnTo>
                  <a:pt x="2210" y="3142"/>
                </a:lnTo>
                <a:lnTo>
                  <a:pt x="2607" y="2694"/>
                </a:lnTo>
                <a:lnTo>
                  <a:pt x="2620" y="2676"/>
                </a:lnTo>
                <a:lnTo>
                  <a:pt x="2628" y="2656"/>
                </a:lnTo>
                <a:lnTo>
                  <a:pt x="2633" y="2633"/>
                </a:lnTo>
                <a:lnTo>
                  <a:pt x="2631" y="2612"/>
                </a:lnTo>
                <a:lnTo>
                  <a:pt x="2625" y="2591"/>
                </a:lnTo>
                <a:lnTo>
                  <a:pt x="2615" y="2571"/>
                </a:lnTo>
                <a:lnTo>
                  <a:pt x="2599" y="2555"/>
                </a:lnTo>
                <a:lnTo>
                  <a:pt x="2580" y="2542"/>
                </a:lnTo>
                <a:lnTo>
                  <a:pt x="2560" y="2534"/>
                </a:lnTo>
                <a:lnTo>
                  <a:pt x="2538" y="2529"/>
                </a:lnTo>
                <a:close/>
                <a:moveTo>
                  <a:pt x="944" y="2430"/>
                </a:moveTo>
                <a:lnTo>
                  <a:pt x="1391" y="2430"/>
                </a:lnTo>
                <a:lnTo>
                  <a:pt x="1406" y="2433"/>
                </a:lnTo>
                <a:lnTo>
                  <a:pt x="1420" y="2440"/>
                </a:lnTo>
                <a:lnTo>
                  <a:pt x="1431" y="2450"/>
                </a:lnTo>
                <a:lnTo>
                  <a:pt x="1438" y="2464"/>
                </a:lnTo>
                <a:lnTo>
                  <a:pt x="1440" y="2480"/>
                </a:lnTo>
                <a:lnTo>
                  <a:pt x="1440" y="2529"/>
                </a:lnTo>
                <a:lnTo>
                  <a:pt x="1438" y="2545"/>
                </a:lnTo>
                <a:lnTo>
                  <a:pt x="1431" y="2559"/>
                </a:lnTo>
                <a:lnTo>
                  <a:pt x="1420" y="2569"/>
                </a:lnTo>
                <a:lnTo>
                  <a:pt x="1406" y="2577"/>
                </a:lnTo>
                <a:lnTo>
                  <a:pt x="1391" y="2579"/>
                </a:lnTo>
                <a:lnTo>
                  <a:pt x="944" y="2579"/>
                </a:lnTo>
                <a:lnTo>
                  <a:pt x="928" y="2577"/>
                </a:lnTo>
                <a:lnTo>
                  <a:pt x="914" y="2569"/>
                </a:lnTo>
                <a:lnTo>
                  <a:pt x="904" y="2559"/>
                </a:lnTo>
                <a:lnTo>
                  <a:pt x="896" y="2545"/>
                </a:lnTo>
                <a:lnTo>
                  <a:pt x="894" y="2529"/>
                </a:lnTo>
                <a:lnTo>
                  <a:pt x="894" y="2480"/>
                </a:lnTo>
                <a:lnTo>
                  <a:pt x="896" y="2464"/>
                </a:lnTo>
                <a:lnTo>
                  <a:pt x="904" y="2450"/>
                </a:lnTo>
                <a:lnTo>
                  <a:pt x="914" y="2440"/>
                </a:lnTo>
                <a:lnTo>
                  <a:pt x="928" y="2433"/>
                </a:lnTo>
                <a:lnTo>
                  <a:pt x="944" y="2430"/>
                </a:lnTo>
                <a:close/>
                <a:moveTo>
                  <a:pt x="769" y="2319"/>
                </a:moveTo>
                <a:lnTo>
                  <a:pt x="783" y="2322"/>
                </a:lnTo>
                <a:lnTo>
                  <a:pt x="795" y="2330"/>
                </a:lnTo>
                <a:lnTo>
                  <a:pt x="805" y="2341"/>
                </a:lnTo>
                <a:lnTo>
                  <a:pt x="810" y="2355"/>
                </a:lnTo>
                <a:lnTo>
                  <a:pt x="810" y="2368"/>
                </a:lnTo>
                <a:lnTo>
                  <a:pt x="807" y="2382"/>
                </a:lnTo>
                <a:lnTo>
                  <a:pt x="800" y="2395"/>
                </a:lnTo>
                <a:lnTo>
                  <a:pt x="616" y="2600"/>
                </a:lnTo>
                <a:lnTo>
                  <a:pt x="606" y="2608"/>
                </a:lnTo>
                <a:lnTo>
                  <a:pt x="594" y="2613"/>
                </a:lnTo>
                <a:lnTo>
                  <a:pt x="581" y="2616"/>
                </a:lnTo>
                <a:lnTo>
                  <a:pt x="567" y="2612"/>
                </a:lnTo>
                <a:lnTo>
                  <a:pt x="553" y="2605"/>
                </a:lnTo>
                <a:lnTo>
                  <a:pt x="439" y="2514"/>
                </a:lnTo>
                <a:lnTo>
                  <a:pt x="430" y="2503"/>
                </a:lnTo>
                <a:lnTo>
                  <a:pt x="423" y="2490"/>
                </a:lnTo>
                <a:lnTo>
                  <a:pt x="422" y="2477"/>
                </a:lnTo>
                <a:lnTo>
                  <a:pt x="425" y="2463"/>
                </a:lnTo>
                <a:lnTo>
                  <a:pt x="432" y="2449"/>
                </a:lnTo>
                <a:lnTo>
                  <a:pt x="442" y="2440"/>
                </a:lnTo>
                <a:lnTo>
                  <a:pt x="456" y="2435"/>
                </a:lnTo>
                <a:lnTo>
                  <a:pt x="470" y="2433"/>
                </a:lnTo>
                <a:lnTo>
                  <a:pt x="484" y="2436"/>
                </a:lnTo>
                <a:lnTo>
                  <a:pt x="496" y="2443"/>
                </a:lnTo>
                <a:lnTo>
                  <a:pt x="576" y="2507"/>
                </a:lnTo>
                <a:lnTo>
                  <a:pt x="731" y="2334"/>
                </a:lnTo>
                <a:lnTo>
                  <a:pt x="742" y="2324"/>
                </a:lnTo>
                <a:lnTo>
                  <a:pt x="755" y="2320"/>
                </a:lnTo>
                <a:lnTo>
                  <a:pt x="769" y="2319"/>
                </a:lnTo>
                <a:close/>
                <a:moveTo>
                  <a:pt x="2186" y="2182"/>
                </a:moveTo>
                <a:lnTo>
                  <a:pt x="2251" y="2185"/>
                </a:lnTo>
                <a:lnTo>
                  <a:pt x="2316" y="2196"/>
                </a:lnTo>
                <a:lnTo>
                  <a:pt x="2378" y="2212"/>
                </a:lnTo>
                <a:lnTo>
                  <a:pt x="2437" y="2233"/>
                </a:lnTo>
                <a:lnTo>
                  <a:pt x="2494" y="2260"/>
                </a:lnTo>
                <a:lnTo>
                  <a:pt x="2546" y="2293"/>
                </a:lnTo>
                <a:lnTo>
                  <a:pt x="2596" y="2329"/>
                </a:lnTo>
                <a:lnTo>
                  <a:pt x="2642" y="2371"/>
                </a:lnTo>
                <a:lnTo>
                  <a:pt x="2683" y="2417"/>
                </a:lnTo>
                <a:lnTo>
                  <a:pt x="2721" y="2466"/>
                </a:lnTo>
                <a:lnTo>
                  <a:pt x="2753" y="2520"/>
                </a:lnTo>
                <a:lnTo>
                  <a:pt x="2780" y="2577"/>
                </a:lnTo>
                <a:lnTo>
                  <a:pt x="2802" y="2636"/>
                </a:lnTo>
                <a:lnTo>
                  <a:pt x="2818" y="2698"/>
                </a:lnTo>
                <a:lnTo>
                  <a:pt x="2828" y="2761"/>
                </a:lnTo>
                <a:lnTo>
                  <a:pt x="2831" y="2827"/>
                </a:lnTo>
                <a:lnTo>
                  <a:pt x="2828" y="2893"/>
                </a:lnTo>
                <a:lnTo>
                  <a:pt x="2818" y="2958"/>
                </a:lnTo>
                <a:lnTo>
                  <a:pt x="2802" y="3019"/>
                </a:lnTo>
                <a:lnTo>
                  <a:pt x="2780" y="3079"/>
                </a:lnTo>
                <a:lnTo>
                  <a:pt x="2753" y="3134"/>
                </a:lnTo>
                <a:lnTo>
                  <a:pt x="2721" y="3188"/>
                </a:lnTo>
                <a:lnTo>
                  <a:pt x="2683" y="3237"/>
                </a:lnTo>
                <a:lnTo>
                  <a:pt x="2642" y="3283"/>
                </a:lnTo>
                <a:lnTo>
                  <a:pt x="2596" y="3325"/>
                </a:lnTo>
                <a:lnTo>
                  <a:pt x="2546" y="3362"/>
                </a:lnTo>
                <a:lnTo>
                  <a:pt x="2494" y="3394"/>
                </a:lnTo>
                <a:lnTo>
                  <a:pt x="2437" y="3421"/>
                </a:lnTo>
                <a:lnTo>
                  <a:pt x="2378" y="3443"/>
                </a:lnTo>
                <a:lnTo>
                  <a:pt x="2316" y="3459"/>
                </a:lnTo>
                <a:lnTo>
                  <a:pt x="2251" y="3469"/>
                </a:lnTo>
                <a:lnTo>
                  <a:pt x="2186" y="3472"/>
                </a:lnTo>
                <a:lnTo>
                  <a:pt x="2120" y="3469"/>
                </a:lnTo>
                <a:lnTo>
                  <a:pt x="2055" y="3459"/>
                </a:lnTo>
                <a:lnTo>
                  <a:pt x="1993" y="3443"/>
                </a:lnTo>
                <a:lnTo>
                  <a:pt x="1934" y="3421"/>
                </a:lnTo>
                <a:lnTo>
                  <a:pt x="1877" y="3394"/>
                </a:lnTo>
                <a:lnTo>
                  <a:pt x="1825" y="3362"/>
                </a:lnTo>
                <a:lnTo>
                  <a:pt x="1775" y="3325"/>
                </a:lnTo>
                <a:lnTo>
                  <a:pt x="1729" y="3283"/>
                </a:lnTo>
                <a:lnTo>
                  <a:pt x="1688" y="3237"/>
                </a:lnTo>
                <a:lnTo>
                  <a:pt x="1650" y="3188"/>
                </a:lnTo>
                <a:lnTo>
                  <a:pt x="1618" y="3134"/>
                </a:lnTo>
                <a:lnTo>
                  <a:pt x="1591" y="3079"/>
                </a:lnTo>
                <a:lnTo>
                  <a:pt x="1569" y="3019"/>
                </a:lnTo>
                <a:lnTo>
                  <a:pt x="1553" y="2958"/>
                </a:lnTo>
                <a:lnTo>
                  <a:pt x="1543" y="2893"/>
                </a:lnTo>
                <a:lnTo>
                  <a:pt x="1540" y="2827"/>
                </a:lnTo>
                <a:lnTo>
                  <a:pt x="1543" y="2761"/>
                </a:lnTo>
                <a:lnTo>
                  <a:pt x="1553" y="2698"/>
                </a:lnTo>
                <a:lnTo>
                  <a:pt x="1569" y="2636"/>
                </a:lnTo>
                <a:lnTo>
                  <a:pt x="1591" y="2577"/>
                </a:lnTo>
                <a:lnTo>
                  <a:pt x="1618" y="2520"/>
                </a:lnTo>
                <a:lnTo>
                  <a:pt x="1650" y="2466"/>
                </a:lnTo>
                <a:lnTo>
                  <a:pt x="1688" y="2417"/>
                </a:lnTo>
                <a:lnTo>
                  <a:pt x="1729" y="2371"/>
                </a:lnTo>
                <a:lnTo>
                  <a:pt x="1775" y="2329"/>
                </a:lnTo>
                <a:lnTo>
                  <a:pt x="1825" y="2293"/>
                </a:lnTo>
                <a:lnTo>
                  <a:pt x="1877" y="2260"/>
                </a:lnTo>
                <a:lnTo>
                  <a:pt x="1934" y="2233"/>
                </a:lnTo>
                <a:lnTo>
                  <a:pt x="1993" y="2212"/>
                </a:lnTo>
                <a:lnTo>
                  <a:pt x="2055" y="2196"/>
                </a:lnTo>
                <a:lnTo>
                  <a:pt x="2120" y="2185"/>
                </a:lnTo>
                <a:lnTo>
                  <a:pt x="2186" y="2182"/>
                </a:lnTo>
                <a:close/>
                <a:moveTo>
                  <a:pt x="944" y="1984"/>
                </a:moveTo>
                <a:lnTo>
                  <a:pt x="1491" y="1984"/>
                </a:lnTo>
                <a:lnTo>
                  <a:pt x="1505" y="1986"/>
                </a:lnTo>
                <a:lnTo>
                  <a:pt x="1519" y="1994"/>
                </a:lnTo>
                <a:lnTo>
                  <a:pt x="1531" y="2004"/>
                </a:lnTo>
                <a:lnTo>
                  <a:pt x="1537" y="2018"/>
                </a:lnTo>
                <a:lnTo>
                  <a:pt x="1540" y="2034"/>
                </a:lnTo>
                <a:lnTo>
                  <a:pt x="1540" y="2083"/>
                </a:lnTo>
                <a:lnTo>
                  <a:pt x="1537" y="2099"/>
                </a:lnTo>
                <a:lnTo>
                  <a:pt x="1531" y="2113"/>
                </a:lnTo>
                <a:lnTo>
                  <a:pt x="1519" y="2123"/>
                </a:lnTo>
                <a:lnTo>
                  <a:pt x="1505" y="2131"/>
                </a:lnTo>
                <a:lnTo>
                  <a:pt x="1491" y="2133"/>
                </a:lnTo>
                <a:lnTo>
                  <a:pt x="944" y="2133"/>
                </a:lnTo>
                <a:lnTo>
                  <a:pt x="928" y="2131"/>
                </a:lnTo>
                <a:lnTo>
                  <a:pt x="914" y="2123"/>
                </a:lnTo>
                <a:lnTo>
                  <a:pt x="904" y="2113"/>
                </a:lnTo>
                <a:lnTo>
                  <a:pt x="896" y="2099"/>
                </a:lnTo>
                <a:lnTo>
                  <a:pt x="894" y="2083"/>
                </a:lnTo>
                <a:lnTo>
                  <a:pt x="894" y="2034"/>
                </a:lnTo>
                <a:lnTo>
                  <a:pt x="896" y="2018"/>
                </a:lnTo>
                <a:lnTo>
                  <a:pt x="904" y="2004"/>
                </a:lnTo>
                <a:lnTo>
                  <a:pt x="914" y="1994"/>
                </a:lnTo>
                <a:lnTo>
                  <a:pt x="928" y="1986"/>
                </a:lnTo>
                <a:lnTo>
                  <a:pt x="944" y="1984"/>
                </a:lnTo>
                <a:close/>
                <a:moveTo>
                  <a:pt x="769" y="1894"/>
                </a:moveTo>
                <a:lnTo>
                  <a:pt x="783" y="1897"/>
                </a:lnTo>
                <a:lnTo>
                  <a:pt x="795" y="1905"/>
                </a:lnTo>
                <a:lnTo>
                  <a:pt x="805" y="1916"/>
                </a:lnTo>
                <a:lnTo>
                  <a:pt x="810" y="1930"/>
                </a:lnTo>
                <a:lnTo>
                  <a:pt x="810" y="1943"/>
                </a:lnTo>
                <a:lnTo>
                  <a:pt x="807" y="1957"/>
                </a:lnTo>
                <a:lnTo>
                  <a:pt x="800" y="1970"/>
                </a:lnTo>
                <a:lnTo>
                  <a:pt x="616" y="2175"/>
                </a:lnTo>
                <a:lnTo>
                  <a:pt x="606" y="2183"/>
                </a:lnTo>
                <a:lnTo>
                  <a:pt x="594" y="2188"/>
                </a:lnTo>
                <a:lnTo>
                  <a:pt x="581" y="2191"/>
                </a:lnTo>
                <a:lnTo>
                  <a:pt x="567" y="2187"/>
                </a:lnTo>
                <a:lnTo>
                  <a:pt x="553" y="2180"/>
                </a:lnTo>
                <a:lnTo>
                  <a:pt x="439" y="2088"/>
                </a:lnTo>
                <a:lnTo>
                  <a:pt x="430" y="2078"/>
                </a:lnTo>
                <a:lnTo>
                  <a:pt x="423" y="2065"/>
                </a:lnTo>
                <a:lnTo>
                  <a:pt x="422" y="2052"/>
                </a:lnTo>
                <a:lnTo>
                  <a:pt x="425" y="2038"/>
                </a:lnTo>
                <a:lnTo>
                  <a:pt x="432" y="2024"/>
                </a:lnTo>
                <a:lnTo>
                  <a:pt x="442" y="2015"/>
                </a:lnTo>
                <a:lnTo>
                  <a:pt x="456" y="2010"/>
                </a:lnTo>
                <a:lnTo>
                  <a:pt x="470" y="2007"/>
                </a:lnTo>
                <a:lnTo>
                  <a:pt x="484" y="2011"/>
                </a:lnTo>
                <a:lnTo>
                  <a:pt x="496" y="2018"/>
                </a:lnTo>
                <a:lnTo>
                  <a:pt x="576" y="2082"/>
                </a:lnTo>
                <a:lnTo>
                  <a:pt x="731" y="1909"/>
                </a:lnTo>
                <a:lnTo>
                  <a:pt x="742" y="1899"/>
                </a:lnTo>
                <a:lnTo>
                  <a:pt x="755" y="1895"/>
                </a:lnTo>
                <a:lnTo>
                  <a:pt x="769" y="1894"/>
                </a:lnTo>
                <a:close/>
                <a:moveTo>
                  <a:pt x="944" y="1588"/>
                </a:moveTo>
                <a:lnTo>
                  <a:pt x="1738" y="1588"/>
                </a:lnTo>
                <a:lnTo>
                  <a:pt x="1754" y="1590"/>
                </a:lnTo>
                <a:lnTo>
                  <a:pt x="1768" y="1597"/>
                </a:lnTo>
                <a:lnTo>
                  <a:pt x="1778" y="1608"/>
                </a:lnTo>
                <a:lnTo>
                  <a:pt x="1786" y="1621"/>
                </a:lnTo>
                <a:lnTo>
                  <a:pt x="1788" y="1637"/>
                </a:lnTo>
                <a:lnTo>
                  <a:pt x="1788" y="1687"/>
                </a:lnTo>
                <a:lnTo>
                  <a:pt x="1786" y="1702"/>
                </a:lnTo>
                <a:lnTo>
                  <a:pt x="1778" y="1716"/>
                </a:lnTo>
                <a:lnTo>
                  <a:pt x="1768" y="1727"/>
                </a:lnTo>
                <a:lnTo>
                  <a:pt x="1754" y="1734"/>
                </a:lnTo>
                <a:lnTo>
                  <a:pt x="1738" y="1736"/>
                </a:lnTo>
                <a:lnTo>
                  <a:pt x="944" y="1736"/>
                </a:lnTo>
                <a:lnTo>
                  <a:pt x="928" y="1734"/>
                </a:lnTo>
                <a:lnTo>
                  <a:pt x="914" y="1727"/>
                </a:lnTo>
                <a:lnTo>
                  <a:pt x="904" y="1716"/>
                </a:lnTo>
                <a:lnTo>
                  <a:pt x="896" y="1702"/>
                </a:lnTo>
                <a:lnTo>
                  <a:pt x="894" y="1687"/>
                </a:lnTo>
                <a:lnTo>
                  <a:pt x="894" y="1637"/>
                </a:lnTo>
                <a:lnTo>
                  <a:pt x="896" y="1621"/>
                </a:lnTo>
                <a:lnTo>
                  <a:pt x="904" y="1608"/>
                </a:lnTo>
                <a:lnTo>
                  <a:pt x="914" y="1597"/>
                </a:lnTo>
                <a:lnTo>
                  <a:pt x="928" y="1590"/>
                </a:lnTo>
                <a:lnTo>
                  <a:pt x="944" y="1588"/>
                </a:lnTo>
                <a:close/>
                <a:moveTo>
                  <a:pt x="769" y="1472"/>
                </a:moveTo>
                <a:lnTo>
                  <a:pt x="783" y="1475"/>
                </a:lnTo>
                <a:lnTo>
                  <a:pt x="795" y="1483"/>
                </a:lnTo>
                <a:lnTo>
                  <a:pt x="805" y="1494"/>
                </a:lnTo>
                <a:lnTo>
                  <a:pt x="810" y="1508"/>
                </a:lnTo>
                <a:lnTo>
                  <a:pt x="810" y="1521"/>
                </a:lnTo>
                <a:lnTo>
                  <a:pt x="807" y="1535"/>
                </a:lnTo>
                <a:lnTo>
                  <a:pt x="800" y="1548"/>
                </a:lnTo>
                <a:lnTo>
                  <a:pt x="616" y="1753"/>
                </a:lnTo>
                <a:lnTo>
                  <a:pt x="606" y="1761"/>
                </a:lnTo>
                <a:lnTo>
                  <a:pt x="594" y="1767"/>
                </a:lnTo>
                <a:lnTo>
                  <a:pt x="581" y="1769"/>
                </a:lnTo>
                <a:lnTo>
                  <a:pt x="567" y="1765"/>
                </a:lnTo>
                <a:lnTo>
                  <a:pt x="553" y="1758"/>
                </a:lnTo>
                <a:lnTo>
                  <a:pt x="439" y="1667"/>
                </a:lnTo>
                <a:lnTo>
                  <a:pt x="430" y="1656"/>
                </a:lnTo>
                <a:lnTo>
                  <a:pt x="423" y="1643"/>
                </a:lnTo>
                <a:lnTo>
                  <a:pt x="422" y="1630"/>
                </a:lnTo>
                <a:lnTo>
                  <a:pt x="425" y="1615"/>
                </a:lnTo>
                <a:lnTo>
                  <a:pt x="432" y="1602"/>
                </a:lnTo>
                <a:lnTo>
                  <a:pt x="442" y="1593"/>
                </a:lnTo>
                <a:lnTo>
                  <a:pt x="456" y="1588"/>
                </a:lnTo>
                <a:lnTo>
                  <a:pt x="470" y="1586"/>
                </a:lnTo>
                <a:lnTo>
                  <a:pt x="484" y="1589"/>
                </a:lnTo>
                <a:lnTo>
                  <a:pt x="496" y="1596"/>
                </a:lnTo>
                <a:lnTo>
                  <a:pt x="576" y="1660"/>
                </a:lnTo>
                <a:lnTo>
                  <a:pt x="731" y="1487"/>
                </a:lnTo>
                <a:lnTo>
                  <a:pt x="742" y="1477"/>
                </a:lnTo>
                <a:lnTo>
                  <a:pt x="755" y="1473"/>
                </a:lnTo>
                <a:lnTo>
                  <a:pt x="769" y="1472"/>
                </a:lnTo>
                <a:close/>
                <a:moveTo>
                  <a:pt x="944" y="1140"/>
                </a:moveTo>
                <a:lnTo>
                  <a:pt x="1738" y="1140"/>
                </a:lnTo>
                <a:lnTo>
                  <a:pt x="1754" y="1144"/>
                </a:lnTo>
                <a:lnTo>
                  <a:pt x="1768" y="1150"/>
                </a:lnTo>
                <a:lnTo>
                  <a:pt x="1778" y="1162"/>
                </a:lnTo>
                <a:lnTo>
                  <a:pt x="1786" y="1175"/>
                </a:lnTo>
                <a:lnTo>
                  <a:pt x="1788" y="1190"/>
                </a:lnTo>
                <a:lnTo>
                  <a:pt x="1788" y="1240"/>
                </a:lnTo>
                <a:lnTo>
                  <a:pt x="1786" y="1255"/>
                </a:lnTo>
                <a:lnTo>
                  <a:pt x="1778" y="1269"/>
                </a:lnTo>
                <a:lnTo>
                  <a:pt x="1768" y="1280"/>
                </a:lnTo>
                <a:lnTo>
                  <a:pt x="1754" y="1287"/>
                </a:lnTo>
                <a:lnTo>
                  <a:pt x="1738" y="1290"/>
                </a:lnTo>
                <a:lnTo>
                  <a:pt x="944" y="1290"/>
                </a:lnTo>
                <a:lnTo>
                  <a:pt x="928" y="1287"/>
                </a:lnTo>
                <a:lnTo>
                  <a:pt x="914" y="1280"/>
                </a:lnTo>
                <a:lnTo>
                  <a:pt x="904" y="1269"/>
                </a:lnTo>
                <a:lnTo>
                  <a:pt x="896" y="1255"/>
                </a:lnTo>
                <a:lnTo>
                  <a:pt x="894" y="1240"/>
                </a:lnTo>
                <a:lnTo>
                  <a:pt x="894" y="1190"/>
                </a:lnTo>
                <a:lnTo>
                  <a:pt x="896" y="1175"/>
                </a:lnTo>
                <a:lnTo>
                  <a:pt x="904" y="1162"/>
                </a:lnTo>
                <a:lnTo>
                  <a:pt x="914" y="1150"/>
                </a:lnTo>
                <a:lnTo>
                  <a:pt x="928" y="1144"/>
                </a:lnTo>
                <a:lnTo>
                  <a:pt x="944" y="1140"/>
                </a:lnTo>
                <a:close/>
                <a:moveTo>
                  <a:pt x="769" y="1030"/>
                </a:moveTo>
                <a:lnTo>
                  <a:pt x="783" y="1034"/>
                </a:lnTo>
                <a:lnTo>
                  <a:pt x="795" y="1042"/>
                </a:lnTo>
                <a:lnTo>
                  <a:pt x="805" y="1053"/>
                </a:lnTo>
                <a:lnTo>
                  <a:pt x="810" y="1066"/>
                </a:lnTo>
                <a:lnTo>
                  <a:pt x="810" y="1081"/>
                </a:lnTo>
                <a:lnTo>
                  <a:pt x="807" y="1094"/>
                </a:lnTo>
                <a:lnTo>
                  <a:pt x="800" y="1106"/>
                </a:lnTo>
                <a:lnTo>
                  <a:pt x="616" y="1312"/>
                </a:lnTo>
                <a:lnTo>
                  <a:pt x="606" y="1320"/>
                </a:lnTo>
                <a:lnTo>
                  <a:pt x="594" y="1326"/>
                </a:lnTo>
                <a:lnTo>
                  <a:pt x="581" y="1327"/>
                </a:lnTo>
                <a:lnTo>
                  <a:pt x="567" y="1325"/>
                </a:lnTo>
                <a:lnTo>
                  <a:pt x="553" y="1317"/>
                </a:lnTo>
                <a:lnTo>
                  <a:pt x="439" y="1226"/>
                </a:lnTo>
                <a:lnTo>
                  <a:pt x="430" y="1215"/>
                </a:lnTo>
                <a:lnTo>
                  <a:pt x="423" y="1202"/>
                </a:lnTo>
                <a:lnTo>
                  <a:pt x="422" y="1188"/>
                </a:lnTo>
                <a:lnTo>
                  <a:pt x="425" y="1174"/>
                </a:lnTo>
                <a:lnTo>
                  <a:pt x="432" y="1162"/>
                </a:lnTo>
                <a:lnTo>
                  <a:pt x="442" y="1152"/>
                </a:lnTo>
                <a:lnTo>
                  <a:pt x="456" y="1146"/>
                </a:lnTo>
                <a:lnTo>
                  <a:pt x="470" y="1145"/>
                </a:lnTo>
                <a:lnTo>
                  <a:pt x="484" y="1147"/>
                </a:lnTo>
                <a:lnTo>
                  <a:pt x="496" y="1154"/>
                </a:lnTo>
                <a:lnTo>
                  <a:pt x="576" y="1218"/>
                </a:lnTo>
                <a:lnTo>
                  <a:pt x="731" y="1046"/>
                </a:lnTo>
                <a:lnTo>
                  <a:pt x="742" y="1036"/>
                </a:lnTo>
                <a:lnTo>
                  <a:pt x="755" y="1031"/>
                </a:lnTo>
                <a:lnTo>
                  <a:pt x="769" y="1030"/>
                </a:lnTo>
                <a:close/>
                <a:moveTo>
                  <a:pt x="150" y="347"/>
                </a:moveTo>
                <a:lnTo>
                  <a:pt x="552" y="347"/>
                </a:lnTo>
                <a:lnTo>
                  <a:pt x="548" y="372"/>
                </a:lnTo>
                <a:lnTo>
                  <a:pt x="547" y="399"/>
                </a:lnTo>
                <a:lnTo>
                  <a:pt x="550" y="439"/>
                </a:lnTo>
                <a:lnTo>
                  <a:pt x="559" y="477"/>
                </a:lnTo>
                <a:lnTo>
                  <a:pt x="574" y="511"/>
                </a:lnTo>
                <a:lnTo>
                  <a:pt x="594" y="544"/>
                </a:lnTo>
                <a:lnTo>
                  <a:pt x="618" y="572"/>
                </a:lnTo>
                <a:lnTo>
                  <a:pt x="648" y="598"/>
                </a:lnTo>
                <a:lnTo>
                  <a:pt x="681" y="618"/>
                </a:lnTo>
                <a:lnTo>
                  <a:pt x="715" y="632"/>
                </a:lnTo>
                <a:lnTo>
                  <a:pt x="753" y="642"/>
                </a:lnTo>
                <a:lnTo>
                  <a:pt x="793" y="645"/>
                </a:lnTo>
                <a:lnTo>
                  <a:pt x="1442" y="645"/>
                </a:lnTo>
                <a:lnTo>
                  <a:pt x="1482" y="642"/>
                </a:lnTo>
                <a:lnTo>
                  <a:pt x="1520" y="632"/>
                </a:lnTo>
                <a:lnTo>
                  <a:pt x="1555" y="618"/>
                </a:lnTo>
                <a:lnTo>
                  <a:pt x="1588" y="597"/>
                </a:lnTo>
                <a:lnTo>
                  <a:pt x="1616" y="572"/>
                </a:lnTo>
                <a:lnTo>
                  <a:pt x="1641" y="543"/>
                </a:lnTo>
                <a:lnTo>
                  <a:pt x="1661" y="510"/>
                </a:lnTo>
                <a:lnTo>
                  <a:pt x="1676" y="475"/>
                </a:lnTo>
                <a:lnTo>
                  <a:pt x="1686" y="436"/>
                </a:lnTo>
                <a:lnTo>
                  <a:pt x="1689" y="396"/>
                </a:lnTo>
                <a:lnTo>
                  <a:pt x="1688" y="371"/>
                </a:lnTo>
                <a:lnTo>
                  <a:pt x="1683" y="347"/>
                </a:lnTo>
                <a:lnTo>
                  <a:pt x="1987" y="347"/>
                </a:lnTo>
                <a:lnTo>
                  <a:pt x="2029" y="349"/>
                </a:lnTo>
                <a:lnTo>
                  <a:pt x="2067" y="356"/>
                </a:lnTo>
                <a:lnTo>
                  <a:pt x="2101" y="366"/>
                </a:lnTo>
                <a:lnTo>
                  <a:pt x="2132" y="379"/>
                </a:lnTo>
                <a:lnTo>
                  <a:pt x="2159" y="396"/>
                </a:lnTo>
                <a:lnTo>
                  <a:pt x="2182" y="416"/>
                </a:lnTo>
                <a:lnTo>
                  <a:pt x="2201" y="438"/>
                </a:lnTo>
                <a:lnTo>
                  <a:pt x="2215" y="462"/>
                </a:lnTo>
                <a:lnTo>
                  <a:pt x="2226" y="488"/>
                </a:lnTo>
                <a:lnTo>
                  <a:pt x="2233" y="517"/>
                </a:lnTo>
                <a:lnTo>
                  <a:pt x="2235" y="546"/>
                </a:lnTo>
                <a:lnTo>
                  <a:pt x="2235" y="2036"/>
                </a:lnTo>
                <a:lnTo>
                  <a:pt x="2210" y="2035"/>
                </a:lnTo>
                <a:lnTo>
                  <a:pt x="2186" y="2034"/>
                </a:lnTo>
                <a:lnTo>
                  <a:pt x="2118" y="2037"/>
                </a:lnTo>
                <a:lnTo>
                  <a:pt x="2051" y="2045"/>
                </a:lnTo>
                <a:lnTo>
                  <a:pt x="1987" y="2060"/>
                </a:lnTo>
                <a:lnTo>
                  <a:pt x="1987" y="893"/>
                </a:lnTo>
                <a:lnTo>
                  <a:pt x="249" y="893"/>
                </a:lnTo>
                <a:lnTo>
                  <a:pt x="249" y="2876"/>
                </a:lnTo>
                <a:lnTo>
                  <a:pt x="1394" y="2876"/>
                </a:lnTo>
                <a:lnTo>
                  <a:pt x="1400" y="2942"/>
                </a:lnTo>
                <a:lnTo>
                  <a:pt x="1412" y="3005"/>
                </a:lnTo>
                <a:lnTo>
                  <a:pt x="1429" y="3066"/>
                </a:lnTo>
                <a:lnTo>
                  <a:pt x="1450" y="3125"/>
                </a:lnTo>
                <a:lnTo>
                  <a:pt x="199" y="3125"/>
                </a:lnTo>
                <a:lnTo>
                  <a:pt x="163" y="3122"/>
                </a:lnTo>
                <a:lnTo>
                  <a:pt x="130" y="3112"/>
                </a:lnTo>
                <a:lnTo>
                  <a:pt x="99" y="3097"/>
                </a:lnTo>
                <a:lnTo>
                  <a:pt x="71" y="3079"/>
                </a:lnTo>
                <a:lnTo>
                  <a:pt x="47" y="3054"/>
                </a:lnTo>
                <a:lnTo>
                  <a:pt x="27" y="3027"/>
                </a:lnTo>
                <a:lnTo>
                  <a:pt x="13" y="2995"/>
                </a:lnTo>
                <a:lnTo>
                  <a:pt x="3" y="2962"/>
                </a:lnTo>
                <a:lnTo>
                  <a:pt x="0" y="2926"/>
                </a:lnTo>
                <a:lnTo>
                  <a:pt x="0" y="546"/>
                </a:lnTo>
                <a:lnTo>
                  <a:pt x="3" y="513"/>
                </a:lnTo>
                <a:lnTo>
                  <a:pt x="9" y="483"/>
                </a:lnTo>
                <a:lnTo>
                  <a:pt x="21" y="455"/>
                </a:lnTo>
                <a:lnTo>
                  <a:pt x="36" y="428"/>
                </a:lnTo>
                <a:lnTo>
                  <a:pt x="53" y="405"/>
                </a:lnTo>
                <a:lnTo>
                  <a:pt x="71" y="385"/>
                </a:lnTo>
                <a:lnTo>
                  <a:pt x="91" y="369"/>
                </a:lnTo>
                <a:lnTo>
                  <a:pt x="111" y="358"/>
                </a:lnTo>
                <a:lnTo>
                  <a:pt x="131" y="349"/>
                </a:lnTo>
                <a:lnTo>
                  <a:pt x="150" y="347"/>
                </a:lnTo>
                <a:close/>
                <a:moveTo>
                  <a:pt x="1118" y="99"/>
                </a:moveTo>
                <a:lnTo>
                  <a:pt x="1098" y="102"/>
                </a:lnTo>
                <a:lnTo>
                  <a:pt x="1080" y="109"/>
                </a:lnTo>
                <a:lnTo>
                  <a:pt x="1065" y="121"/>
                </a:lnTo>
                <a:lnTo>
                  <a:pt x="1053" y="136"/>
                </a:lnTo>
                <a:lnTo>
                  <a:pt x="1046" y="154"/>
                </a:lnTo>
                <a:lnTo>
                  <a:pt x="1043" y="174"/>
                </a:lnTo>
                <a:lnTo>
                  <a:pt x="1046" y="194"/>
                </a:lnTo>
                <a:lnTo>
                  <a:pt x="1053" y="211"/>
                </a:lnTo>
                <a:lnTo>
                  <a:pt x="1065" y="226"/>
                </a:lnTo>
                <a:lnTo>
                  <a:pt x="1080" y="238"/>
                </a:lnTo>
                <a:lnTo>
                  <a:pt x="1098" y="245"/>
                </a:lnTo>
                <a:lnTo>
                  <a:pt x="1118" y="248"/>
                </a:lnTo>
                <a:lnTo>
                  <a:pt x="1138" y="245"/>
                </a:lnTo>
                <a:lnTo>
                  <a:pt x="1156" y="238"/>
                </a:lnTo>
                <a:lnTo>
                  <a:pt x="1170" y="226"/>
                </a:lnTo>
                <a:lnTo>
                  <a:pt x="1182" y="211"/>
                </a:lnTo>
                <a:lnTo>
                  <a:pt x="1189" y="194"/>
                </a:lnTo>
                <a:lnTo>
                  <a:pt x="1193" y="174"/>
                </a:lnTo>
                <a:lnTo>
                  <a:pt x="1189" y="154"/>
                </a:lnTo>
                <a:lnTo>
                  <a:pt x="1182" y="136"/>
                </a:lnTo>
                <a:lnTo>
                  <a:pt x="1170" y="121"/>
                </a:lnTo>
                <a:lnTo>
                  <a:pt x="1156" y="109"/>
                </a:lnTo>
                <a:lnTo>
                  <a:pt x="1138" y="102"/>
                </a:lnTo>
                <a:lnTo>
                  <a:pt x="1118" y="99"/>
                </a:lnTo>
                <a:close/>
                <a:moveTo>
                  <a:pt x="1116" y="0"/>
                </a:moveTo>
                <a:lnTo>
                  <a:pt x="1120" y="0"/>
                </a:lnTo>
                <a:lnTo>
                  <a:pt x="1150" y="3"/>
                </a:lnTo>
                <a:lnTo>
                  <a:pt x="1180" y="11"/>
                </a:lnTo>
                <a:lnTo>
                  <a:pt x="1206" y="23"/>
                </a:lnTo>
                <a:lnTo>
                  <a:pt x="1230" y="40"/>
                </a:lnTo>
                <a:lnTo>
                  <a:pt x="1252" y="61"/>
                </a:lnTo>
                <a:lnTo>
                  <a:pt x="1268" y="85"/>
                </a:lnTo>
                <a:lnTo>
                  <a:pt x="1281" y="112"/>
                </a:lnTo>
                <a:lnTo>
                  <a:pt x="1288" y="141"/>
                </a:lnTo>
                <a:lnTo>
                  <a:pt x="1292" y="171"/>
                </a:lnTo>
                <a:lnTo>
                  <a:pt x="1292" y="174"/>
                </a:lnTo>
                <a:lnTo>
                  <a:pt x="1294" y="194"/>
                </a:lnTo>
                <a:lnTo>
                  <a:pt x="1302" y="211"/>
                </a:lnTo>
                <a:lnTo>
                  <a:pt x="1314" y="226"/>
                </a:lnTo>
                <a:lnTo>
                  <a:pt x="1328" y="238"/>
                </a:lnTo>
                <a:lnTo>
                  <a:pt x="1345" y="245"/>
                </a:lnTo>
                <a:lnTo>
                  <a:pt x="1365" y="248"/>
                </a:lnTo>
                <a:lnTo>
                  <a:pt x="1442" y="248"/>
                </a:lnTo>
                <a:lnTo>
                  <a:pt x="1472" y="251"/>
                </a:lnTo>
                <a:lnTo>
                  <a:pt x="1499" y="260"/>
                </a:lnTo>
                <a:lnTo>
                  <a:pt x="1524" y="274"/>
                </a:lnTo>
                <a:lnTo>
                  <a:pt x="1547" y="291"/>
                </a:lnTo>
                <a:lnTo>
                  <a:pt x="1564" y="312"/>
                </a:lnTo>
                <a:lnTo>
                  <a:pt x="1578" y="338"/>
                </a:lnTo>
                <a:lnTo>
                  <a:pt x="1587" y="366"/>
                </a:lnTo>
                <a:lnTo>
                  <a:pt x="1590" y="396"/>
                </a:lnTo>
                <a:lnTo>
                  <a:pt x="1590" y="399"/>
                </a:lnTo>
                <a:lnTo>
                  <a:pt x="1587" y="428"/>
                </a:lnTo>
                <a:lnTo>
                  <a:pt x="1578" y="456"/>
                </a:lnTo>
                <a:lnTo>
                  <a:pt x="1564" y="481"/>
                </a:lnTo>
                <a:lnTo>
                  <a:pt x="1547" y="503"/>
                </a:lnTo>
                <a:lnTo>
                  <a:pt x="1524" y="521"/>
                </a:lnTo>
                <a:lnTo>
                  <a:pt x="1499" y="534"/>
                </a:lnTo>
                <a:lnTo>
                  <a:pt x="1472" y="543"/>
                </a:lnTo>
                <a:lnTo>
                  <a:pt x="1442" y="546"/>
                </a:lnTo>
                <a:lnTo>
                  <a:pt x="793" y="546"/>
                </a:lnTo>
                <a:lnTo>
                  <a:pt x="764" y="543"/>
                </a:lnTo>
                <a:lnTo>
                  <a:pt x="736" y="534"/>
                </a:lnTo>
                <a:lnTo>
                  <a:pt x="711" y="521"/>
                </a:lnTo>
                <a:lnTo>
                  <a:pt x="689" y="503"/>
                </a:lnTo>
                <a:lnTo>
                  <a:pt x="671" y="481"/>
                </a:lnTo>
                <a:lnTo>
                  <a:pt x="657" y="456"/>
                </a:lnTo>
                <a:lnTo>
                  <a:pt x="649" y="428"/>
                </a:lnTo>
                <a:lnTo>
                  <a:pt x="646" y="399"/>
                </a:lnTo>
                <a:lnTo>
                  <a:pt x="646" y="396"/>
                </a:lnTo>
                <a:lnTo>
                  <a:pt x="649" y="366"/>
                </a:lnTo>
                <a:lnTo>
                  <a:pt x="657" y="338"/>
                </a:lnTo>
                <a:lnTo>
                  <a:pt x="671" y="312"/>
                </a:lnTo>
                <a:lnTo>
                  <a:pt x="689" y="291"/>
                </a:lnTo>
                <a:lnTo>
                  <a:pt x="711" y="274"/>
                </a:lnTo>
                <a:lnTo>
                  <a:pt x="736" y="260"/>
                </a:lnTo>
                <a:lnTo>
                  <a:pt x="764" y="251"/>
                </a:lnTo>
                <a:lnTo>
                  <a:pt x="793" y="248"/>
                </a:lnTo>
                <a:lnTo>
                  <a:pt x="870" y="248"/>
                </a:lnTo>
                <a:lnTo>
                  <a:pt x="889" y="245"/>
                </a:lnTo>
                <a:lnTo>
                  <a:pt x="907" y="238"/>
                </a:lnTo>
                <a:lnTo>
                  <a:pt x="922" y="226"/>
                </a:lnTo>
                <a:lnTo>
                  <a:pt x="933" y="211"/>
                </a:lnTo>
                <a:lnTo>
                  <a:pt x="941" y="194"/>
                </a:lnTo>
                <a:lnTo>
                  <a:pt x="944" y="174"/>
                </a:lnTo>
                <a:lnTo>
                  <a:pt x="944" y="171"/>
                </a:lnTo>
                <a:lnTo>
                  <a:pt x="947" y="141"/>
                </a:lnTo>
                <a:lnTo>
                  <a:pt x="954" y="112"/>
                </a:lnTo>
                <a:lnTo>
                  <a:pt x="967" y="85"/>
                </a:lnTo>
                <a:lnTo>
                  <a:pt x="984" y="61"/>
                </a:lnTo>
                <a:lnTo>
                  <a:pt x="1005" y="40"/>
                </a:lnTo>
                <a:lnTo>
                  <a:pt x="1029" y="23"/>
                </a:lnTo>
                <a:lnTo>
                  <a:pt x="1056" y="11"/>
                </a:lnTo>
                <a:lnTo>
                  <a:pt x="1085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 sz="1600">
              <a:solidFill>
                <a:prstClr val="black"/>
              </a:solidFill>
            </a:endParaRPr>
          </a:p>
        </p:txBody>
      </p:sp>
      <p:sp>
        <p:nvSpPr>
          <p:cNvPr id="72" name="자유형: 도형 4"/>
          <p:cNvSpPr/>
          <p:nvPr/>
        </p:nvSpPr>
        <p:spPr>
          <a:xfrm>
            <a:off x="6960691" y="5351421"/>
            <a:ext cx="3959300" cy="1246793"/>
          </a:xfrm>
          <a:custGeom>
            <a:avLst/>
            <a:gdLst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1264522 w 9128244"/>
              <a:gd name="connsiteY17" fmla="*/ 101600 h 1930400"/>
              <a:gd name="connsiteX18" fmla="*/ 1112122 w 9128244"/>
              <a:gd name="connsiteY18" fmla="*/ 76200 h 1930400"/>
              <a:gd name="connsiteX0" fmla="*/ 1112122 w 9128244"/>
              <a:gd name="connsiteY0" fmla="*/ 76200 h 1930400"/>
              <a:gd name="connsiteX1" fmla="*/ 2737722 w 9128244"/>
              <a:gd name="connsiteY1" fmla="*/ 0 h 1930400"/>
              <a:gd name="connsiteX2" fmla="*/ 5976222 w 9128244"/>
              <a:gd name="connsiteY2" fmla="*/ 25400 h 1930400"/>
              <a:gd name="connsiteX3" fmla="*/ 8478122 w 9128244"/>
              <a:gd name="connsiteY3" fmla="*/ 38100 h 1930400"/>
              <a:gd name="connsiteX4" fmla="*/ 8909922 w 9128244"/>
              <a:gd name="connsiteY4" fmla="*/ 63500 h 1930400"/>
              <a:gd name="connsiteX5" fmla="*/ 9075022 w 9128244"/>
              <a:gd name="connsiteY5" fmla="*/ 292100 h 1930400"/>
              <a:gd name="connsiteX6" fmla="*/ 9125822 w 9128244"/>
              <a:gd name="connsiteY6" fmla="*/ 1257300 h 1930400"/>
              <a:gd name="connsiteX7" fmla="*/ 9011522 w 9128244"/>
              <a:gd name="connsiteY7" fmla="*/ 1841500 h 1930400"/>
              <a:gd name="connsiteX8" fmla="*/ 8452722 w 9128244"/>
              <a:gd name="connsiteY8" fmla="*/ 1917700 h 1930400"/>
              <a:gd name="connsiteX9" fmla="*/ 6496922 w 9128244"/>
              <a:gd name="connsiteY9" fmla="*/ 1879600 h 1930400"/>
              <a:gd name="connsiteX10" fmla="*/ 3067922 w 9128244"/>
              <a:gd name="connsiteY10" fmla="*/ 1854200 h 1930400"/>
              <a:gd name="connsiteX11" fmla="*/ 1391522 w 9128244"/>
              <a:gd name="connsiteY11" fmla="*/ 1930400 h 1930400"/>
              <a:gd name="connsiteX12" fmla="*/ 299322 w 9128244"/>
              <a:gd name="connsiteY12" fmla="*/ 1854200 h 1930400"/>
              <a:gd name="connsiteX13" fmla="*/ 19922 w 9128244"/>
              <a:gd name="connsiteY13" fmla="*/ 1524000 h 1930400"/>
              <a:gd name="connsiteX14" fmla="*/ 83422 w 9128244"/>
              <a:gd name="connsiteY14" fmla="*/ 1028700 h 1930400"/>
              <a:gd name="connsiteX15" fmla="*/ 7222 w 9128244"/>
              <a:gd name="connsiteY15" fmla="*/ 469900 h 1930400"/>
              <a:gd name="connsiteX16" fmla="*/ 299322 w 9128244"/>
              <a:gd name="connsiteY16" fmla="*/ 114300 h 1930400"/>
              <a:gd name="connsiteX17" fmla="*/ 878759 w 9128244"/>
              <a:gd name="connsiteY17" fmla="*/ 77787 h 1930400"/>
              <a:gd name="connsiteX18" fmla="*/ 1112122 w 9128244"/>
              <a:gd name="connsiteY18" fmla="*/ 76200 h 1930400"/>
              <a:gd name="connsiteX0" fmla="*/ 1208532 w 9224654"/>
              <a:gd name="connsiteY0" fmla="*/ 76200 h 1930400"/>
              <a:gd name="connsiteX1" fmla="*/ 2834132 w 9224654"/>
              <a:gd name="connsiteY1" fmla="*/ 0 h 1930400"/>
              <a:gd name="connsiteX2" fmla="*/ 6072632 w 9224654"/>
              <a:gd name="connsiteY2" fmla="*/ 25400 h 1930400"/>
              <a:gd name="connsiteX3" fmla="*/ 8574532 w 9224654"/>
              <a:gd name="connsiteY3" fmla="*/ 38100 h 1930400"/>
              <a:gd name="connsiteX4" fmla="*/ 9006332 w 9224654"/>
              <a:gd name="connsiteY4" fmla="*/ 63500 h 1930400"/>
              <a:gd name="connsiteX5" fmla="*/ 9171432 w 9224654"/>
              <a:gd name="connsiteY5" fmla="*/ 292100 h 1930400"/>
              <a:gd name="connsiteX6" fmla="*/ 9222232 w 9224654"/>
              <a:gd name="connsiteY6" fmla="*/ 1257300 h 1930400"/>
              <a:gd name="connsiteX7" fmla="*/ 9107932 w 9224654"/>
              <a:gd name="connsiteY7" fmla="*/ 1841500 h 1930400"/>
              <a:gd name="connsiteX8" fmla="*/ 8549132 w 9224654"/>
              <a:gd name="connsiteY8" fmla="*/ 1917700 h 1930400"/>
              <a:gd name="connsiteX9" fmla="*/ 6593332 w 9224654"/>
              <a:gd name="connsiteY9" fmla="*/ 1879600 h 1930400"/>
              <a:gd name="connsiteX10" fmla="*/ 3164332 w 9224654"/>
              <a:gd name="connsiteY10" fmla="*/ 1854200 h 1930400"/>
              <a:gd name="connsiteX11" fmla="*/ 1487932 w 9224654"/>
              <a:gd name="connsiteY11" fmla="*/ 1930400 h 1930400"/>
              <a:gd name="connsiteX12" fmla="*/ 395732 w 9224654"/>
              <a:gd name="connsiteY12" fmla="*/ 1854200 h 1930400"/>
              <a:gd name="connsiteX13" fmla="*/ 116332 w 9224654"/>
              <a:gd name="connsiteY13" fmla="*/ 1524000 h 1930400"/>
              <a:gd name="connsiteX14" fmla="*/ 80 w 9224654"/>
              <a:gd name="connsiteY14" fmla="*/ 1048583 h 1930400"/>
              <a:gd name="connsiteX15" fmla="*/ 103632 w 9224654"/>
              <a:gd name="connsiteY15" fmla="*/ 469900 h 1930400"/>
              <a:gd name="connsiteX16" fmla="*/ 395732 w 9224654"/>
              <a:gd name="connsiteY16" fmla="*/ 114300 h 1930400"/>
              <a:gd name="connsiteX17" fmla="*/ 975169 w 9224654"/>
              <a:gd name="connsiteY17" fmla="*/ 77787 h 1930400"/>
              <a:gd name="connsiteX18" fmla="*/ 1208532 w 9224654"/>
              <a:gd name="connsiteY18" fmla="*/ 76200 h 1930400"/>
              <a:gd name="connsiteX0" fmla="*/ 1208532 w 9224654"/>
              <a:gd name="connsiteY0" fmla="*/ 97749 h 1951949"/>
              <a:gd name="connsiteX1" fmla="*/ 2834132 w 9224654"/>
              <a:gd name="connsiteY1" fmla="*/ 21549 h 1951949"/>
              <a:gd name="connsiteX2" fmla="*/ 6072632 w 9224654"/>
              <a:gd name="connsiteY2" fmla="*/ 46949 h 1951949"/>
              <a:gd name="connsiteX3" fmla="*/ 8005321 w 9224654"/>
              <a:gd name="connsiteY3" fmla="*/ 0 h 1951949"/>
              <a:gd name="connsiteX4" fmla="*/ 9006332 w 9224654"/>
              <a:gd name="connsiteY4" fmla="*/ 85049 h 1951949"/>
              <a:gd name="connsiteX5" fmla="*/ 9171432 w 9224654"/>
              <a:gd name="connsiteY5" fmla="*/ 313649 h 1951949"/>
              <a:gd name="connsiteX6" fmla="*/ 9222232 w 9224654"/>
              <a:gd name="connsiteY6" fmla="*/ 1278849 h 1951949"/>
              <a:gd name="connsiteX7" fmla="*/ 9107932 w 9224654"/>
              <a:gd name="connsiteY7" fmla="*/ 1863049 h 1951949"/>
              <a:gd name="connsiteX8" fmla="*/ 8549132 w 9224654"/>
              <a:gd name="connsiteY8" fmla="*/ 1939249 h 1951949"/>
              <a:gd name="connsiteX9" fmla="*/ 6593332 w 9224654"/>
              <a:gd name="connsiteY9" fmla="*/ 1901149 h 1951949"/>
              <a:gd name="connsiteX10" fmla="*/ 3164332 w 9224654"/>
              <a:gd name="connsiteY10" fmla="*/ 1875749 h 1951949"/>
              <a:gd name="connsiteX11" fmla="*/ 1487932 w 9224654"/>
              <a:gd name="connsiteY11" fmla="*/ 1951949 h 1951949"/>
              <a:gd name="connsiteX12" fmla="*/ 395732 w 9224654"/>
              <a:gd name="connsiteY12" fmla="*/ 1875749 h 1951949"/>
              <a:gd name="connsiteX13" fmla="*/ 116332 w 9224654"/>
              <a:gd name="connsiteY13" fmla="*/ 1545549 h 1951949"/>
              <a:gd name="connsiteX14" fmla="*/ 80 w 9224654"/>
              <a:gd name="connsiteY14" fmla="*/ 1070132 h 1951949"/>
              <a:gd name="connsiteX15" fmla="*/ 103632 w 9224654"/>
              <a:gd name="connsiteY15" fmla="*/ 491449 h 1951949"/>
              <a:gd name="connsiteX16" fmla="*/ 395732 w 9224654"/>
              <a:gd name="connsiteY16" fmla="*/ 135849 h 1951949"/>
              <a:gd name="connsiteX17" fmla="*/ 975169 w 9224654"/>
              <a:gd name="connsiteY17" fmla="*/ 99336 h 1951949"/>
              <a:gd name="connsiteX18" fmla="*/ 1208532 w 9224654"/>
              <a:gd name="connsiteY18" fmla="*/ 97749 h 1951949"/>
              <a:gd name="connsiteX0" fmla="*/ 1208532 w 9445373"/>
              <a:gd name="connsiteY0" fmla="*/ 97749 h 1951949"/>
              <a:gd name="connsiteX1" fmla="*/ 2834132 w 9445373"/>
              <a:gd name="connsiteY1" fmla="*/ 21549 h 1951949"/>
              <a:gd name="connsiteX2" fmla="*/ 6072632 w 9445373"/>
              <a:gd name="connsiteY2" fmla="*/ 46949 h 1951949"/>
              <a:gd name="connsiteX3" fmla="*/ 8005321 w 9445373"/>
              <a:gd name="connsiteY3" fmla="*/ 0 h 1951949"/>
              <a:gd name="connsiteX4" fmla="*/ 9006332 w 9445373"/>
              <a:gd name="connsiteY4" fmla="*/ 85049 h 1951949"/>
              <a:gd name="connsiteX5" fmla="*/ 9441058 w 9445373"/>
              <a:gd name="connsiteY5" fmla="*/ 492594 h 1951949"/>
              <a:gd name="connsiteX6" fmla="*/ 9222232 w 9445373"/>
              <a:gd name="connsiteY6" fmla="*/ 1278849 h 1951949"/>
              <a:gd name="connsiteX7" fmla="*/ 9107932 w 9445373"/>
              <a:gd name="connsiteY7" fmla="*/ 1863049 h 1951949"/>
              <a:gd name="connsiteX8" fmla="*/ 8549132 w 9445373"/>
              <a:gd name="connsiteY8" fmla="*/ 1939249 h 1951949"/>
              <a:gd name="connsiteX9" fmla="*/ 6593332 w 9445373"/>
              <a:gd name="connsiteY9" fmla="*/ 1901149 h 1951949"/>
              <a:gd name="connsiteX10" fmla="*/ 3164332 w 9445373"/>
              <a:gd name="connsiteY10" fmla="*/ 1875749 h 1951949"/>
              <a:gd name="connsiteX11" fmla="*/ 1487932 w 9445373"/>
              <a:gd name="connsiteY11" fmla="*/ 1951949 h 1951949"/>
              <a:gd name="connsiteX12" fmla="*/ 395732 w 9445373"/>
              <a:gd name="connsiteY12" fmla="*/ 1875749 h 1951949"/>
              <a:gd name="connsiteX13" fmla="*/ 116332 w 9445373"/>
              <a:gd name="connsiteY13" fmla="*/ 1545549 h 1951949"/>
              <a:gd name="connsiteX14" fmla="*/ 80 w 9445373"/>
              <a:gd name="connsiteY14" fmla="*/ 1070132 h 1951949"/>
              <a:gd name="connsiteX15" fmla="*/ 103632 w 9445373"/>
              <a:gd name="connsiteY15" fmla="*/ 491449 h 1951949"/>
              <a:gd name="connsiteX16" fmla="*/ 395732 w 9445373"/>
              <a:gd name="connsiteY16" fmla="*/ 135849 h 1951949"/>
              <a:gd name="connsiteX17" fmla="*/ 975169 w 9445373"/>
              <a:gd name="connsiteY17" fmla="*/ 99336 h 1951949"/>
              <a:gd name="connsiteX18" fmla="*/ 1208532 w 9445373"/>
              <a:gd name="connsiteY18" fmla="*/ 97749 h 1951949"/>
              <a:gd name="connsiteX0" fmla="*/ 1208532 w 9453058"/>
              <a:gd name="connsiteY0" fmla="*/ 97749 h 1951949"/>
              <a:gd name="connsiteX1" fmla="*/ 2834132 w 9453058"/>
              <a:gd name="connsiteY1" fmla="*/ 21549 h 1951949"/>
              <a:gd name="connsiteX2" fmla="*/ 6072632 w 9453058"/>
              <a:gd name="connsiteY2" fmla="*/ 46949 h 1951949"/>
              <a:gd name="connsiteX3" fmla="*/ 8005321 w 9453058"/>
              <a:gd name="connsiteY3" fmla="*/ 0 h 1951949"/>
              <a:gd name="connsiteX4" fmla="*/ 9006332 w 9453058"/>
              <a:gd name="connsiteY4" fmla="*/ 85049 h 1951949"/>
              <a:gd name="connsiteX5" fmla="*/ 9441058 w 9453058"/>
              <a:gd name="connsiteY5" fmla="*/ 492594 h 1951949"/>
              <a:gd name="connsiteX6" fmla="*/ 9312107 w 9453058"/>
              <a:gd name="connsiteY6" fmla="*/ 1358380 h 1951949"/>
              <a:gd name="connsiteX7" fmla="*/ 9107932 w 9453058"/>
              <a:gd name="connsiteY7" fmla="*/ 1863049 h 1951949"/>
              <a:gd name="connsiteX8" fmla="*/ 8549132 w 9453058"/>
              <a:gd name="connsiteY8" fmla="*/ 1939249 h 1951949"/>
              <a:gd name="connsiteX9" fmla="*/ 6593332 w 9453058"/>
              <a:gd name="connsiteY9" fmla="*/ 1901149 h 1951949"/>
              <a:gd name="connsiteX10" fmla="*/ 3164332 w 9453058"/>
              <a:gd name="connsiteY10" fmla="*/ 1875749 h 1951949"/>
              <a:gd name="connsiteX11" fmla="*/ 1487932 w 9453058"/>
              <a:gd name="connsiteY11" fmla="*/ 1951949 h 1951949"/>
              <a:gd name="connsiteX12" fmla="*/ 395732 w 9453058"/>
              <a:gd name="connsiteY12" fmla="*/ 1875749 h 1951949"/>
              <a:gd name="connsiteX13" fmla="*/ 116332 w 9453058"/>
              <a:gd name="connsiteY13" fmla="*/ 1545549 h 1951949"/>
              <a:gd name="connsiteX14" fmla="*/ 80 w 9453058"/>
              <a:gd name="connsiteY14" fmla="*/ 1070132 h 1951949"/>
              <a:gd name="connsiteX15" fmla="*/ 103632 w 9453058"/>
              <a:gd name="connsiteY15" fmla="*/ 491449 h 1951949"/>
              <a:gd name="connsiteX16" fmla="*/ 395732 w 9453058"/>
              <a:gd name="connsiteY16" fmla="*/ 135849 h 1951949"/>
              <a:gd name="connsiteX17" fmla="*/ 975169 w 9453058"/>
              <a:gd name="connsiteY17" fmla="*/ 99336 h 1951949"/>
              <a:gd name="connsiteX18" fmla="*/ 1208532 w 9453058"/>
              <a:gd name="connsiteY18" fmla="*/ 97749 h 1951949"/>
              <a:gd name="connsiteX0" fmla="*/ 1208532 w 9460260"/>
              <a:gd name="connsiteY0" fmla="*/ 97749 h 1951949"/>
              <a:gd name="connsiteX1" fmla="*/ 2834132 w 9460260"/>
              <a:gd name="connsiteY1" fmla="*/ 21549 h 1951949"/>
              <a:gd name="connsiteX2" fmla="*/ 6072632 w 9460260"/>
              <a:gd name="connsiteY2" fmla="*/ 46949 h 1951949"/>
              <a:gd name="connsiteX3" fmla="*/ 8005321 w 9460260"/>
              <a:gd name="connsiteY3" fmla="*/ 0 h 1951949"/>
              <a:gd name="connsiteX4" fmla="*/ 8886498 w 9460260"/>
              <a:gd name="connsiteY4" fmla="*/ 184462 h 1951949"/>
              <a:gd name="connsiteX5" fmla="*/ 9441058 w 9460260"/>
              <a:gd name="connsiteY5" fmla="*/ 492594 h 1951949"/>
              <a:gd name="connsiteX6" fmla="*/ 9312107 w 9460260"/>
              <a:gd name="connsiteY6" fmla="*/ 1358380 h 1951949"/>
              <a:gd name="connsiteX7" fmla="*/ 9107932 w 9460260"/>
              <a:gd name="connsiteY7" fmla="*/ 1863049 h 1951949"/>
              <a:gd name="connsiteX8" fmla="*/ 8549132 w 9460260"/>
              <a:gd name="connsiteY8" fmla="*/ 1939249 h 1951949"/>
              <a:gd name="connsiteX9" fmla="*/ 6593332 w 9460260"/>
              <a:gd name="connsiteY9" fmla="*/ 1901149 h 1951949"/>
              <a:gd name="connsiteX10" fmla="*/ 3164332 w 9460260"/>
              <a:gd name="connsiteY10" fmla="*/ 1875749 h 1951949"/>
              <a:gd name="connsiteX11" fmla="*/ 1487932 w 9460260"/>
              <a:gd name="connsiteY11" fmla="*/ 1951949 h 1951949"/>
              <a:gd name="connsiteX12" fmla="*/ 395732 w 9460260"/>
              <a:gd name="connsiteY12" fmla="*/ 1875749 h 1951949"/>
              <a:gd name="connsiteX13" fmla="*/ 116332 w 9460260"/>
              <a:gd name="connsiteY13" fmla="*/ 1545549 h 1951949"/>
              <a:gd name="connsiteX14" fmla="*/ 80 w 9460260"/>
              <a:gd name="connsiteY14" fmla="*/ 1070132 h 1951949"/>
              <a:gd name="connsiteX15" fmla="*/ 103632 w 9460260"/>
              <a:gd name="connsiteY15" fmla="*/ 491449 h 1951949"/>
              <a:gd name="connsiteX16" fmla="*/ 395732 w 9460260"/>
              <a:gd name="connsiteY16" fmla="*/ 135849 h 1951949"/>
              <a:gd name="connsiteX17" fmla="*/ 975169 w 9460260"/>
              <a:gd name="connsiteY17" fmla="*/ 99336 h 1951949"/>
              <a:gd name="connsiteX18" fmla="*/ 1208532 w 9460260"/>
              <a:gd name="connsiteY18" fmla="*/ 97749 h 1951949"/>
              <a:gd name="connsiteX0" fmla="*/ 1208532 w 9339747"/>
              <a:gd name="connsiteY0" fmla="*/ 97749 h 1951949"/>
              <a:gd name="connsiteX1" fmla="*/ 2834132 w 9339747"/>
              <a:gd name="connsiteY1" fmla="*/ 21549 h 1951949"/>
              <a:gd name="connsiteX2" fmla="*/ 6072632 w 9339747"/>
              <a:gd name="connsiteY2" fmla="*/ 46949 h 1951949"/>
              <a:gd name="connsiteX3" fmla="*/ 8005321 w 9339747"/>
              <a:gd name="connsiteY3" fmla="*/ 0 h 1951949"/>
              <a:gd name="connsiteX4" fmla="*/ 8886498 w 9339747"/>
              <a:gd name="connsiteY4" fmla="*/ 184462 h 1951949"/>
              <a:gd name="connsiteX5" fmla="*/ 9291266 w 9339747"/>
              <a:gd name="connsiteY5" fmla="*/ 532360 h 1951949"/>
              <a:gd name="connsiteX6" fmla="*/ 9312107 w 9339747"/>
              <a:gd name="connsiteY6" fmla="*/ 1358380 h 1951949"/>
              <a:gd name="connsiteX7" fmla="*/ 9107932 w 9339747"/>
              <a:gd name="connsiteY7" fmla="*/ 1863049 h 1951949"/>
              <a:gd name="connsiteX8" fmla="*/ 8549132 w 9339747"/>
              <a:gd name="connsiteY8" fmla="*/ 1939249 h 1951949"/>
              <a:gd name="connsiteX9" fmla="*/ 6593332 w 9339747"/>
              <a:gd name="connsiteY9" fmla="*/ 1901149 h 1951949"/>
              <a:gd name="connsiteX10" fmla="*/ 3164332 w 9339747"/>
              <a:gd name="connsiteY10" fmla="*/ 1875749 h 1951949"/>
              <a:gd name="connsiteX11" fmla="*/ 1487932 w 9339747"/>
              <a:gd name="connsiteY11" fmla="*/ 1951949 h 1951949"/>
              <a:gd name="connsiteX12" fmla="*/ 395732 w 9339747"/>
              <a:gd name="connsiteY12" fmla="*/ 1875749 h 1951949"/>
              <a:gd name="connsiteX13" fmla="*/ 116332 w 9339747"/>
              <a:gd name="connsiteY13" fmla="*/ 1545549 h 1951949"/>
              <a:gd name="connsiteX14" fmla="*/ 80 w 9339747"/>
              <a:gd name="connsiteY14" fmla="*/ 1070132 h 1951949"/>
              <a:gd name="connsiteX15" fmla="*/ 103632 w 9339747"/>
              <a:gd name="connsiteY15" fmla="*/ 491449 h 1951949"/>
              <a:gd name="connsiteX16" fmla="*/ 395732 w 9339747"/>
              <a:gd name="connsiteY16" fmla="*/ 135849 h 1951949"/>
              <a:gd name="connsiteX17" fmla="*/ 975169 w 9339747"/>
              <a:gd name="connsiteY17" fmla="*/ 99336 h 1951949"/>
              <a:gd name="connsiteX18" fmla="*/ 1208532 w 9339747"/>
              <a:gd name="connsiteY18" fmla="*/ 97749 h 195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39747" h="1951949">
                <a:moveTo>
                  <a:pt x="1208532" y="97749"/>
                </a:moveTo>
                <a:cubicBezTo>
                  <a:pt x="1615990" y="63882"/>
                  <a:pt x="2834132" y="21549"/>
                  <a:pt x="2834132" y="21549"/>
                </a:cubicBezTo>
                <a:lnTo>
                  <a:pt x="6072632" y="46949"/>
                </a:lnTo>
                <a:lnTo>
                  <a:pt x="8005321" y="0"/>
                </a:lnTo>
                <a:cubicBezTo>
                  <a:pt x="8494271" y="6350"/>
                  <a:pt x="8672174" y="95735"/>
                  <a:pt x="8886498" y="184462"/>
                </a:cubicBezTo>
                <a:cubicBezTo>
                  <a:pt x="9100822" y="273189"/>
                  <a:pt x="9220331" y="336707"/>
                  <a:pt x="9291266" y="532360"/>
                </a:cubicBezTo>
                <a:cubicBezTo>
                  <a:pt x="9362201" y="728013"/>
                  <a:pt x="9342663" y="1136599"/>
                  <a:pt x="9312107" y="1358380"/>
                </a:cubicBezTo>
                <a:cubicBezTo>
                  <a:pt x="9281551" y="1580161"/>
                  <a:pt x="9235094" y="1766238"/>
                  <a:pt x="9107932" y="1863049"/>
                </a:cubicBezTo>
                <a:cubicBezTo>
                  <a:pt x="8980770" y="1959860"/>
                  <a:pt x="8549132" y="1939249"/>
                  <a:pt x="8549132" y="1939249"/>
                </a:cubicBezTo>
                <a:lnTo>
                  <a:pt x="6593332" y="1901149"/>
                </a:lnTo>
                <a:lnTo>
                  <a:pt x="3164332" y="1875749"/>
                </a:lnTo>
                <a:cubicBezTo>
                  <a:pt x="2313432" y="1884216"/>
                  <a:pt x="1949365" y="1951949"/>
                  <a:pt x="1487932" y="1951949"/>
                </a:cubicBezTo>
                <a:cubicBezTo>
                  <a:pt x="1026499" y="1951949"/>
                  <a:pt x="624332" y="1943482"/>
                  <a:pt x="395732" y="1875749"/>
                </a:cubicBezTo>
                <a:cubicBezTo>
                  <a:pt x="167132" y="1808016"/>
                  <a:pt x="182274" y="1679819"/>
                  <a:pt x="116332" y="1545549"/>
                </a:cubicBezTo>
                <a:cubicBezTo>
                  <a:pt x="50390" y="1411280"/>
                  <a:pt x="2197" y="1245815"/>
                  <a:pt x="80" y="1070132"/>
                </a:cubicBezTo>
                <a:cubicBezTo>
                  <a:pt x="-2037" y="894449"/>
                  <a:pt x="37690" y="647163"/>
                  <a:pt x="103632" y="491449"/>
                </a:cubicBezTo>
                <a:cubicBezTo>
                  <a:pt x="169574" y="335735"/>
                  <a:pt x="186182" y="197232"/>
                  <a:pt x="395732" y="135849"/>
                </a:cubicBezTo>
                <a:cubicBezTo>
                  <a:pt x="605282" y="74466"/>
                  <a:pt x="835469" y="107803"/>
                  <a:pt x="975169" y="99336"/>
                </a:cubicBezTo>
                <a:cubicBezTo>
                  <a:pt x="1114869" y="90869"/>
                  <a:pt x="1367282" y="99865"/>
                  <a:pt x="1208532" y="9774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3000">
                <a:solidFill>
                  <a:prstClr val="white">
                    <a:lumMod val="50000"/>
                  </a:prstClr>
                </a:solidFill>
              </a:rPr>
              <a:t>쇼와시대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3000">
                <a:solidFill>
                  <a:prstClr val="white">
                    <a:lumMod val="50000"/>
                  </a:prstClr>
                </a:solidFill>
              </a:rPr>
              <a:t>식민지 경제상황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0" y="0"/>
            <a:ext cx="12192000" cy="96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38100" dir="5400000" algn="t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lang="ko-KR" altLang="en-US" sz="5000" i="1" kern="0">
                <a:solidFill>
                  <a:prstClr val="white"/>
                </a:solidFill>
              </a:rPr>
              <a:t>목  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1345</Words>
  <Application>Microsoft Office PowerPoint</Application>
  <PresentationFormat>사용자 지정</PresentationFormat>
  <Paragraphs>281</Paragraphs>
  <Slides>51</Slides>
  <Notes>0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쇼와 전기 시대  타국과의 경제 교류</vt:lpstr>
      <vt:lpstr>쇼와 전기시대 타국과의 경제 교류</vt:lpstr>
      <vt:lpstr>쇼와 전기시대 몰락한 일본 경제의 원인</vt:lpstr>
      <vt:lpstr>쇼와 전기시대 몰락한 일본 경제의 원인</vt:lpstr>
      <vt:lpstr>조선에 대한 일본의 경제적 수탈</vt:lpstr>
      <vt:lpstr>조선에 대한 일본의 경제적 수탈</vt:lpstr>
      <vt:lpstr>조선에 대한 일본의 경제적 수탈</vt:lpstr>
      <vt:lpstr>경제 대공황</vt:lpstr>
      <vt:lpstr>경제 대공황</vt:lpstr>
      <vt:lpstr>경제 대공황</vt:lpstr>
      <vt:lpstr>경제 대공황</vt:lpstr>
      <vt:lpstr>제2차 세계대전의 일본</vt:lpstr>
      <vt:lpstr>제2차 세계대전의 일본</vt:lpstr>
      <vt:lpstr>제2차 세계대전의 일본</vt:lpstr>
      <vt:lpstr>제2차 세계대전의 일본</vt:lpstr>
      <vt:lpstr>제2차 세계대전 이후의 일본 경제</vt:lpstr>
      <vt:lpstr>끝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Windows 사용자</cp:lastModifiedBy>
  <cp:revision>7</cp:revision>
  <dcterms:created xsi:type="dcterms:W3CDTF">2019-06-25T04:22:36Z</dcterms:created>
  <dcterms:modified xsi:type="dcterms:W3CDTF">2019-09-30T12:05:34Z</dcterms:modified>
</cp:coreProperties>
</file>