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8" r:id="rId3"/>
    <p:sldId id="262" r:id="rId4"/>
    <p:sldId id="281" r:id="rId5"/>
    <p:sldId id="282" r:id="rId6"/>
    <p:sldId id="280" r:id="rId7"/>
    <p:sldId id="283" r:id="rId8"/>
    <p:sldId id="284" r:id="rId9"/>
    <p:sldId id="285" r:id="rId10"/>
    <p:sldId id="29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1F7E20-7046-477F-8F4C-DDEB78013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BD72905-B93E-43C9-8F5C-0BFEA886D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9C5A6C-6B15-42BE-84C3-7FE81C68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5CDD-EAB3-4939-BE50-4585EFA3282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6491D4-A42D-49B2-A8F8-2D27F191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72EA1A-4880-4888-9640-F2A8BA90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A91A-2322-41BF-AEFD-630958A26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25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30B949-5887-4159-8E8F-4092F743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A6E486F-215F-4DA1-8DCA-471FC853D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558CA2-8EF8-4762-ACB5-289C8DB0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5CDD-EAB3-4939-BE50-4585EFA3282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E52F5C-DF5D-437C-91D6-E04CE60A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BCC67D-3171-4D3F-AB66-0ED999EA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A91A-2322-41BF-AEFD-630958A26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212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95B4F6-0515-45C7-B98F-EE02239BD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6A13998-DED3-4721-A5D2-5A6A407B3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2F4C2D-78E7-4379-AEB8-D6ACC7C7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5CDD-EAB3-4939-BE50-4585EFA3282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B0C7A1-43B8-4205-AF9F-818EB86C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D7ED52-7B8B-4D3B-BDB5-3FA56772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A91A-2322-41BF-AEFD-630958A26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83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8DC0B1-CD94-4B21-8FD2-E62F3F2C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C5D80F-DFEE-4A3B-9FAE-2607A87C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A3E4C6-3105-426B-ACB7-ABBF40C5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5CDD-EAB3-4939-BE50-4585EFA3282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1EEE60-D985-4FC4-A1A7-95E268FD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78A481-D4D9-4DEC-8A46-2FA85F8C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A91A-2322-41BF-AEFD-630958A26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19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8D06BA-7148-4823-A462-8AB27C48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E10416-9435-438C-8ACB-42EB462B1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9A3040-F19F-446F-9232-C9EDFC19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5CDD-EAB3-4939-BE50-4585EFA3282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8A445F-9F40-4A6E-9938-7D25B001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1EEC92-0D2E-4F07-A069-208AC3CED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A91A-2322-41BF-AEFD-630958A26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05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71BCBB-D1AB-4ABE-A259-ECA88251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7EC055-F0A0-4BE1-9B1C-80A2DC8D3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8270D5-635C-4463-AD16-EE039B288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9FBFD35-93E5-46AF-9996-86CD013F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5CDD-EAB3-4939-BE50-4585EFA3282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4ED1CF7-CC3D-46AF-9AB0-0B2D9C16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9A2DFB-0D80-4495-AB9D-C9A2746B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A91A-2322-41BF-AEFD-630958A26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59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78ECDD-01A0-42D0-991E-7007BF8D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946363-BBE0-4C8F-AD85-E5C950A06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1FFF963-7E4B-442F-870C-7C4B5F250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EA4A35D-26A9-461E-980F-7DD78B919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BB1853C-346B-40F4-B294-34B47CBD9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88CF848-0AE4-4C93-932A-E18C377E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5CDD-EAB3-4939-BE50-4585EFA3282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4066249-E28E-418A-889C-2D7F26A5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5E64C3F-A013-461C-8E1F-6B9C334F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A91A-2322-41BF-AEFD-630958A26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30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74CB8A-F119-4C58-9C8F-665E204B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863E5F3-9F3C-4DE1-B57A-A9DE918A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5CDD-EAB3-4939-BE50-4585EFA3282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2555C36-A73D-4635-8538-4C39C990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75E73C-E7EA-4C05-A57D-C159759F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A91A-2322-41BF-AEFD-630958A26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11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77E1F59-CD02-4C36-85F1-BE9E9E88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5CDD-EAB3-4939-BE50-4585EFA3282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69217E4-39F6-40C4-A849-9047BD9AA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98A620-CDD7-4F48-9D0B-53B2E043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A91A-2322-41BF-AEFD-630958A26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25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CB124D-4DE2-418F-9B6E-666F70DF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0B6775-71E0-42A3-9396-C54DE78D8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97AAF15-EBE1-4E2B-BC1F-2485F5A57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B286F4-3D03-4C96-8A7C-A747F79F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5CDD-EAB3-4939-BE50-4585EFA3282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F5E2F4-6832-47B5-B466-07E642B9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8094288-170F-47B8-AC03-9BD914FB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A91A-2322-41BF-AEFD-630958A26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93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D48F16-C0DA-4385-ADF1-EC1316A8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13C3726-2292-43B3-BC11-04122D518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85DC00-9F91-49D9-8630-A6AD18D7C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865ED6-9CCD-4F7B-A317-C37FB065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5CDD-EAB3-4939-BE50-4585EFA3282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6FDF02-06A8-40EF-89F1-3FA82975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21EB4A6-38FD-497F-98E6-D5754F11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A91A-2322-41BF-AEFD-630958A26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50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4B2E535-AF74-4C28-A5E9-BA8A8BD6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B6E487-8E99-435A-9489-0A2D63546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989C9F-70B1-4369-91E7-412C2D56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5CDD-EAB3-4939-BE50-4585EFA3282C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C020AF-DC14-4C7B-A918-075E6AA80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69880F-9916-4E7D-AC2D-109988C7B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7A91A-2322-41BF-AEFD-630958A26A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30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MhAXiYAvJ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.emb-japan.go.jp/territory/takeshima/g_ninchi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kr.emb-japan.go.jp/territory/takeshima/g_ninchi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>
            <a:extLst>
              <a:ext uri="{FF2B5EF4-FFF2-40B4-BE49-F238E27FC236}">
                <a16:creationId xmlns:a16="http://schemas.microsoft.com/office/drawing/2014/main" id="{0F4F7252-79E4-4E9C-9180-B7D9EA16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직사각형 4">
            <a:extLst>
              <a:ext uri="{FF2B5EF4-FFF2-40B4-BE49-F238E27FC236}">
                <a16:creationId xmlns:a16="http://schemas.microsoft.com/office/drawing/2014/main" id="{6FFF9150-A3EF-409C-84B7-8287296F4A38}"/>
              </a:ext>
            </a:extLst>
          </p:cNvPr>
          <p:cNvSpPr/>
          <p:nvPr/>
        </p:nvSpPr>
        <p:spPr>
          <a:xfrm>
            <a:off x="2743163" y="1506373"/>
            <a:ext cx="6705679" cy="15696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4800" b="1" i="0" u="none" strike="noStrike" kern="1200" cap="none" spc="600" baseline="0">
                <a:solidFill>
                  <a:srgbClr val="1CCBFF"/>
                </a:solidFill>
                <a:uFillTx/>
                <a:latin typeface="나눔스퀘어_ac ExtraBold" pitchFamily="50"/>
                <a:ea typeface="나눔스퀘어_ac ExtraBold" pitchFamily="50"/>
              </a:rPr>
              <a:t>독도 영유권을 주장하는</a:t>
            </a:r>
            <a:endParaRPr lang="en-US" sz="4800" b="1" i="0" u="none" strike="noStrike" kern="1200" cap="none" spc="600" baseline="0">
              <a:solidFill>
                <a:srgbClr val="1CCBFF"/>
              </a:solidFill>
              <a:uFillTx/>
              <a:latin typeface="나눔스퀘어_ac ExtraBold" pitchFamily="50"/>
              <a:ea typeface="나눔스퀘어_ac ExtraBold" pitchFamily="5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4800" b="1" i="0" u="none" strike="noStrike" kern="1200" cap="none" spc="600" baseline="0">
                <a:solidFill>
                  <a:srgbClr val="1CCBFF"/>
                </a:solidFill>
                <a:uFillTx/>
                <a:latin typeface="나눔스퀘어_ac ExtraBold" pitchFamily="50"/>
                <a:ea typeface="나눔스퀘어_ac ExtraBold" pitchFamily="50"/>
              </a:rPr>
              <a:t>일본의 논리</a:t>
            </a:r>
            <a:endParaRPr lang="en-US" sz="4800" b="1" i="0" u="none" strike="noStrike" kern="1200" cap="none" spc="600" baseline="0">
              <a:solidFill>
                <a:srgbClr val="1CCBFF"/>
              </a:solidFill>
              <a:uFillTx/>
              <a:latin typeface="나눔스퀘어_ac ExtraBold" pitchFamily="50"/>
              <a:ea typeface="나눔스퀘어_ac ExtraBold" pitchFamily="5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1776E60-F5AD-46FF-B79E-B3B86CD92783}"/>
              </a:ext>
            </a:extLst>
          </p:cNvPr>
          <p:cNvSpPr txBox="1"/>
          <p:nvPr/>
        </p:nvSpPr>
        <p:spPr>
          <a:xfrm>
            <a:off x="7488451" y="6073545"/>
            <a:ext cx="448391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일본어일본학과</a:t>
            </a: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 21901734 </a:t>
            </a:r>
            <a:r>
              <a:rPr lang="ko-KR" sz="24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이지예</a:t>
            </a: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pic>
        <p:nvPicPr>
          <p:cNvPr id="5" name="그림 2">
            <a:hlinkClick r:id="rId3"/>
            <a:extLst>
              <a:ext uri="{FF2B5EF4-FFF2-40B4-BE49-F238E27FC236}">
                <a16:creationId xmlns:a16="http://schemas.microsoft.com/office/drawing/2014/main" id="{55081019-8C0C-4A30-97E4-9D8FA5F33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87" y="5775652"/>
            <a:ext cx="913558" cy="9135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D4D475-67A5-4843-AD98-51704237B547}"/>
              </a:ext>
            </a:extLst>
          </p:cNvPr>
          <p:cNvSpPr/>
          <p:nvPr/>
        </p:nvSpPr>
        <p:spPr>
          <a:xfrm>
            <a:off x="808384" y="0"/>
            <a:ext cx="1828800" cy="132523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3FE2D7D-55F5-4B85-8C90-9B75CAF82E22}"/>
              </a:ext>
            </a:extLst>
          </p:cNvPr>
          <p:cNvSpPr/>
          <p:nvPr/>
        </p:nvSpPr>
        <p:spPr>
          <a:xfrm flipV="1">
            <a:off x="0" y="6835140"/>
            <a:ext cx="12191996" cy="45720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A07F8A8C-FBBF-434E-A9E2-640788A31AC0}"/>
              </a:ext>
            </a:extLst>
          </p:cNvPr>
          <p:cNvSpPr txBox="1"/>
          <p:nvPr/>
        </p:nvSpPr>
        <p:spPr>
          <a:xfrm>
            <a:off x="94073" y="132523"/>
            <a:ext cx="595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3A3838"/>
                </a:solidFill>
                <a:uFillTx/>
                <a:latin typeface="Arial" pitchFamily="34"/>
                <a:ea typeface="Malgun Gothic" pitchFamily="34"/>
                <a:cs typeface="Arial" pitchFamily="34"/>
              </a:rPr>
              <a:t>Part 1</a:t>
            </a:r>
          </a:p>
        </p:txBody>
      </p:sp>
      <p:sp>
        <p:nvSpPr>
          <p:cNvPr id="5" name="円/楕円 5">
            <a:extLst>
              <a:ext uri="{FF2B5EF4-FFF2-40B4-BE49-F238E27FC236}">
                <a16:creationId xmlns:a16="http://schemas.microsoft.com/office/drawing/2014/main" id="{A277EDB9-D8EC-4970-A26C-1F6FC4BAD8D5}"/>
              </a:ext>
            </a:extLst>
          </p:cNvPr>
          <p:cNvSpPr/>
          <p:nvPr/>
        </p:nvSpPr>
        <p:spPr>
          <a:xfrm>
            <a:off x="10979429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F6D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6" name="円/楕円 6">
            <a:extLst>
              <a:ext uri="{FF2B5EF4-FFF2-40B4-BE49-F238E27FC236}">
                <a16:creationId xmlns:a16="http://schemas.microsoft.com/office/drawing/2014/main" id="{59BADD50-34F7-4EC4-AD02-6DFBA1BAC1B9}"/>
              </a:ext>
            </a:extLst>
          </p:cNvPr>
          <p:cNvSpPr/>
          <p:nvPr/>
        </p:nvSpPr>
        <p:spPr>
          <a:xfrm>
            <a:off x="112097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7" name="円/楕円 7">
            <a:extLst>
              <a:ext uri="{FF2B5EF4-FFF2-40B4-BE49-F238E27FC236}">
                <a16:creationId xmlns:a16="http://schemas.microsoft.com/office/drawing/2014/main" id="{5C2E3280-6579-419F-A0A3-6E8692597981}"/>
              </a:ext>
            </a:extLst>
          </p:cNvPr>
          <p:cNvSpPr/>
          <p:nvPr/>
        </p:nvSpPr>
        <p:spPr>
          <a:xfrm>
            <a:off x="114400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8" name="円/楕円 8">
            <a:extLst>
              <a:ext uri="{FF2B5EF4-FFF2-40B4-BE49-F238E27FC236}">
                <a16:creationId xmlns:a16="http://schemas.microsoft.com/office/drawing/2014/main" id="{45CA4561-8A42-45FE-9F5B-93E55DBAFBAC}"/>
              </a:ext>
            </a:extLst>
          </p:cNvPr>
          <p:cNvSpPr/>
          <p:nvPr/>
        </p:nvSpPr>
        <p:spPr>
          <a:xfrm>
            <a:off x="11670331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9" name="円/楕円 9">
            <a:extLst>
              <a:ext uri="{FF2B5EF4-FFF2-40B4-BE49-F238E27FC236}">
                <a16:creationId xmlns:a16="http://schemas.microsoft.com/office/drawing/2014/main" id="{259881F7-FAA1-4265-AE5A-7F979AD98F75}"/>
              </a:ext>
            </a:extLst>
          </p:cNvPr>
          <p:cNvSpPr/>
          <p:nvPr/>
        </p:nvSpPr>
        <p:spPr>
          <a:xfrm>
            <a:off x="11900632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cxnSp>
        <p:nvCxnSpPr>
          <p:cNvPr id="10" name="直線コネクタ 12">
            <a:extLst>
              <a:ext uri="{FF2B5EF4-FFF2-40B4-BE49-F238E27FC236}">
                <a16:creationId xmlns:a16="http://schemas.microsoft.com/office/drawing/2014/main" id="{AAEBA7CC-C9D1-4063-A3E0-30B35439FFAB}"/>
              </a:ext>
            </a:extLst>
          </p:cNvPr>
          <p:cNvCxnSpPr/>
          <p:nvPr/>
        </p:nvCxnSpPr>
        <p:spPr>
          <a:xfrm>
            <a:off x="808384" y="1073423"/>
            <a:ext cx="11383612" cy="0"/>
          </a:xfrm>
          <a:prstGeom prst="straightConnector1">
            <a:avLst/>
          </a:prstGeom>
          <a:noFill/>
          <a:ln w="6345" cap="flat">
            <a:solidFill>
              <a:srgbClr val="BFBFBF"/>
            </a:solidFill>
            <a:prstDash val="solid"/>
            <a:miter/>
          </a:ln>
        </p:spPr>
      </p:cxnSp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id="{18BE56D3-2E1B-46CC-B1D9-FE5A70588EDF}"/>
              </a:ext>
            </a:extLst>
          </p:cNvPr>
          <p:cNvSpPr txBox="1"/>
          <p:nvPr/>
        </p:nvSpPr>
        <p:spPr>
          <a:xfrm>
            <a:off x="790361" y="308024"/>
            <a:ext cx="569899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울릉도와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다케시마의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명칭 혼란</a:t>
            </a:r>
            <a:endParaRPr lang="en-US" sz="3600" b="1" i="0" u="none" strike="noStrike" kern="1200" cap="none" spc="0" baseline="0">
              <a:solidFill>
                <a:srgbClr val="3A3838"/>
              </a:solidFill>
              <a:uFillTx/>
              <a:latin typeface="나눔스퀘어_ac ExtraBold" pitchFamily="50"/>
              <a:ea typeface="Malgun Gothic" pitchFamily="34"/>
            </a:endParaRPr>
          </a:p>
        </p:txBody>
      </p:sp>
      <p:sp>
        <p:nvSpPr>
          <p:cNvPr id="12" name="모서리가 둥근 직사각형 3">
            <a:extLst>
              <a:ext uri="{FF2B5EF4-FFF2-40B4-BE49-F238E27FC236}">
                <a16:creationId xmlns:a16="http://schemas.microsoft.com/office/drawing/2014/main" id="{93BB4AB1-C25D-46D0-8C7B-C12AE801AF98}"/>
              </a:ext>
            </a:extLst>
          </p:cNvPr>
          <p:cNvSpPr/>
          <p:nvPr/>
        </p:nvSpPr>
        <p:spPr>
          <a:xfrm>
            <a:off x="1376281" y="1491916"/>
            <a:ext cx="3157084" cy="46875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36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841F73B-27A6-41D0-8555-A7813C422143}"/>
              </a:ext>
            </a:extLst>
          </p:cNvPr>
          <p:cNvSpPr txBox="1"/>
          <p:nvPr/>
        </p:nvSpPr>
        <p:spPr>
          <a:xfrm>
            <a:off x="1608136" y="1855948"/>
            <a:ext cx="2693365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800" b="0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「마쓰시마</a:t>
            </a:r>
            <a:r>
              <a:rPr lang="en-US" sz="2800" b="0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2800" b="0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개척원」</a:t>
            </a:r>
          </a:p>
        </p:txBody>
      </p:sp>
      <p:grpSp>
        <p:nvGrpSpPr>
          <p:cNvPr id="14" name="그룹 20">
            <a:extLst>
              <a:ext uri="{FF2B5EF4-FFF2-40B4-BE49-F238E27FC236}">
                <a16:creationId xmlns:a16="http://schemas.microsoft.com/office/drawing/2014/main" id="{66DBBCA6-824D-4B56-9135-690026682E3D}"/>
              </a:ext>
            </a:extLst>
          </p:cNvPr>
          <p:cNvGrpSpPr/>
          <p:nvPr/>
        </p:nvGrpSpPr>
        <p:grpSpPr>
          <a:xfrm>
            <a:off x="-26618" y="2711205"/>
            <a:ext cx="6016668" cy="3148369"/>
            <a:chOff x="-26618" y="2711205"/>
            <a:chExt cx="6016668" cy="3148369"/>
          </a:xfrm>
        </p:grpSpPr>
        <p:sp>
          <p:nvSpPr>
            <p:cNvPr id="15" name="타원형 설명선 17">
              <a:extLst>
                <a:ext uri="{FF2B5EF4-FFF2-40B4-BE49-F238E27FC236}">
                  <a16:creationId xmlns:a16="http://schemas.microsoft.com/office/drawing/2014/main" id="{D5B44BA5-95EA-4AF0-9F53-99DD15C09CA2}"/>
                </a:ext>
              </a:extLst>
            </p:cNvPr>
            <p:cNvSpPr/>
            <p:nvPr/>
          </p:nvSpPr>
          <p:spPr>
            <a:xfrm>
              <a:off x="3707873" y="2711205"/>
              <a:ext cx="2282177" cy="1805290"/>
            </a:xfrm>
            <a:custGeom>
              <a:avLst>
                <a:gd name="f0" fmla="val -782"/>
                <a:gd name="f1" fmla="val 21959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*/ 5419351 1 1725033"/>
                <a:gd name="f9" fmla="val -2147483647"/>
                <a:gd name="f10" fmla="val 2147483647"/>
                <a:gd name="f11" fmla="min 0 21600"/>
                <a:gd name="f12" fmla="max 0 21600"/>
                <a:gd name="f13" fmla="+- 0 0 0"/>
                <a:gd name="f14" fmla="+- 0 0 180"/>
                <a:gd name="f15" fmla="+- 0 0 -194"/>
                <a:gd name="f16" fmla="*/ f6 1 21600"/>
                <a:gd name="f17" fmla="*/ f7 1 21600"/>
                <a:gd name="f18" fmla="*/ f8 1 180"/>
                <a:gd name="f19" fmla="pin -2147483647 f0 2147483647"/>
                <a:gd name="f20" fmla="pin -2147483647 f1 2147483647"/>
                <a:gd name="f21" fmla="+- f12 0 f11"/>
                <a:gd name="f22" fmla="*/ f13 f3 1"/>
                <a:gd name="f23" fmla="*/ f14 f3 1"/>
                <a:gd name="f24" fmla="*/ f15 f3 1"/>
                <a:gd name="f25" fmla="+- f19 0 10800"/>
                <a:gd name="f26" fmla="+- f20 0 10800"/>
                <a:gd name="f27" fmla="*/ f19 f16 1"/>
                <a:gd name="f28" fmla="*/ f20 f17 1"/>
                <a:gd name="f29" fmla="*/ 3200 f16 1"/>
                <a:gd name="f30" fmla="*/ 18400 f16 1"/>
                <a:gd name="f31" fmla="*/ 18400 f17 1"/>
                <a:gd name="f32" fmla="*/ 3200 f17 1"/>
                <a:gd name="f33" fmla="*/ f21 1 2"/>
                <a:gd name="f34" fmla="*/ 3160 f16 1"/>
                <a:gd name="f35" fmla="*/ 3160 f17 1"/>
                <a:gd name="f36" fmla="*/ f22 1 f5"/>
                <a:gd name="f37" fmla="*/ 18440 f17 1"/>
                <a:gd name="f38" fmla="*/ f23 1 f5"/>
                <a:gd name="f39" fmla="*/ 18440 f16 1"/>
                <a:gd name="f40" fmla="*/ f24 1 f5"/>
                <a:gd name="f41" fmla="*/ f25 f25 1"/>
                <a:gd name="f42" fmla="*/ f26 f26 1"/>
                <a:gd name="f43" fmla="+- 0 0 f26"/>
                <a:gd name="f44" fmla="+- 0 0 f25"/>
                <a:gd name="f45" fmla="+- f11 f33 0"/>
                <a:gd name="f46" fmla="*/ f33 f33 1"/>
                <a:gd name="f47" fmla="+- f36 0 f4"/>
                <a:gd name="f48" fmla="+- f38 0 f4"/>
                <a:gd name="f49" fmla="+- f40 0 f4"/>
                <a:gd name="f50" fmla="+- f41 f42 0"/>
                <a:gd name="f51" fmla="at2 f43 f44"/>
                <a:gd name="f52" fmla="sqrt f50"/>
                <a:gd name="f53" fmla="+- f51 f4 0"/>
                <a:gd name="f54" fmla="+- f52 0 10800"/>
                <a:gd name="f55" fmla="*/ f53 f8 1"/>
                <a:gd name="f56" fmla="*/ f55 1 f3"/>
                <a:gd name="f57" fmla="+- 0 0 f56"/>
                <a:gd name="f58" fmla="val f57"/>
                <a:gd name="f59" fmla="*/ f58 1 f18"/>
                <a:gd name="f60" fmla="+- f59 0 10"/>
                <a:gd name="f61" fmla="+- f59 10 0"/>
                <a:gd name="f62" fmla="*/ f59 f18 1"/>
                <a:gd name="f63" fmla="+- 0 0 f62"/>
                <a:gd name="f64" fmla="*/ f60 f18 1"/>
                <a:gd name="f65" fmla="*/ f61 f18 1"/>
                <a:gd name="f66" fmla="*/ f63 f3 1"/>
                <a:gd name="f67" fmla="+- 0 0 f64"/>
                <a:gd name="f68" fmla="+- 0 0 f65"/>
                <a:gd name="f69" fmla="*/ f66 1 f8"/>
                <a:gd name="f70" fmla="*/ f67 f3 1"/>
                <a:gd name="f71" fmla="*/ f68 f3 1"/>
                <a:gd name="f72" fmla="+- f69 0 f4"/>
                <a:gd name="f73" fmla="*/ f70 1 f8"/>
                <a:gd name="f74" fmla="*/ f71 1 f8"/>
                <a:gd name="f75" fmla="sin 1 f72"/>
                <a:gd name="f76" fmla="cos 1 f72"/>
                <a:gd name="f77" fmla="+- f73 0 f4"/>
                <a:gd name="f78" fmla="+- f74 0 f4"/>
                <a:gd name="f79" fmla="+- 0 0 f75"/>
                <a:gd name="f80" fmla="+- 0 0 f76"/>
                <a:gd name="f81" fmla="sin 1 f77"/>
                <a:gd name="f82" fmla="cos 1 f77"/>
                <a:gd name="f83" fmla="sin 1 f78"/>
                <a:gd name="f84" fmla="cos 1 f78"/>
                <a:gd name="f85" fmla="*/ 10800 f79 1"/>
                <a:gd name="f86" fmla="*/ 10800 f80 1"/>
                <a:gd name="f87" fmla="+- 0 0 f81"/>
                <a:gd name="f88" fmla="+- 0 0 f82"/>
                <a:gd name="f89" fmla="+- 0 0 f83"/>
                <a:gd name="f90" fmla="+- 0 0 f84"/>
                <a:gd name="f91" fmla="+- f85 10800 0"/>
                <a:gd name="f92" fmla="+- f86 10800 0"/>
                <a:gd name="f93" fmla="*/ 10800 f87 1"/>
                <a:gd name="f94" fmla="*/ 10800 f88 1"/>
                <a:gd name="f95" fmla="*/ 10800 f89 1"/>
                <a:gd name="f96" fmla="*/ 10800 f90 1"/>
                <a:gd name="f97" fmla="?: f54 f19 f91"/>
                <a:gd name="f98" fmla="?: f54 f20 f92"/>
                <a:gd name="f99" fmla="+- f93 10800 0"/>
                <a:gd name="f100" fmla="+- f94 10800 0"/>
                <a:gd name="f101" fmla="+- f95 10800 0"/>
                <a:gd name="f102" fmla="+- f96 10800 0"/>
                <a:gd name="f103" fmla="+- f101 0 f45"/>
                <a:gd name="f104" fmla="+- f102 0 f45"/>
                <a:gd name="f105" fmla="+- f99 0 f45"/>
                <a:gd name="f106" fmla="+- f100 0 f45"/>
                <a:gd name="f107" fmla="*/ f97 f16 1"/>
                <a:gd name="f108" fmla="*/ f98 f17 1"/>
                <a:gd name="f109" fmla="at2 f103 f104"/>
                <a:gd name="f110" fmla="at2 f105 f106"/>
                <a:gd name="f111" fmla="+- f109 f4 0"/>
                <a:gd name="f112" fmla="+- f110 f4 0"/>
                <a:gd name="f113" fmla="*/ f111 f8 1"/>
                <a:gd name="f114" fmla="*/ f112 f8 1"/>
                <a:gd name="f115" fmla="*/ f113 1 f3"/>
                <a:gd name="f116" fmla="*/ f114 1 f3"/>
                <a:gd name="f117" fmla="+- 0 0 f115"/>
                <a:gd name="f118" fmla="+- 0 0 f116"/>
                <a:gd name="f119" fmla="+- 0 0 f117"/>
                <a:gd name="f120" fmla="+- 0 0 f118"/>
                <a:gd name="f121" fmla="*/ f119 f3 1"/>
                <a:gd name="f122" fmla="*/ f120 f3 1"/>
                <a:gd name="f123" fmla="*/ f121 1 f8"/>
                <a:gd name="f124" fmla="*/ f122 1 f8"/>
                <a:gd name="f125" fmla="+- f123 0 f4"/>
                <a:gd name="f126" fmla="+- f124 0 f4"/>
                <a:gd name="f127" fmla="cos 1 f125"/>
                <a:gd name="f128" fmla="sin 1 f125"/>
                <a:gd name="f129" fmla="+- f126 0 f125"/>
                <a:gd name="f130" fmla="+- 0 0 f127"/>
                <a:gd name="f131" fmla="+- 0 0 f128"/>
                <a:gd name="f132" fmla="+- f129 f2 0"/>
                <a:gd name="f133" fmla="*/ f33 f130 1"/>
                <a:gd name="f134" fmla="*/ f33 f131 1"/>
                <a:gd name="f135" fmla="?: f129 f129 f132"/>
                <a:gd name="f136" fmla="*/ f133 f133 1"/>
                <a:gd name="f137" fmla="*/ f134 f134 1"/>
                <a:gd name="f138" fmla="+- f136 f137 0"/>
                <a:gd name="f139" fmla="sqrt f138"/>
                <a:gd name="f140" fmla="*/ f46 1 f139"/>
                <a:gd name="f141" fmla="*/ f130 f140 1"/>
                <a:gd name="f142" fmla="*/ f131 f140 1"/>
                <a:gd name="f143" fmla="+- f45 0 f141"/>
                <a:gd name="f144" fmla="+- f45 0 f142"/>
              </a:gdLst>
              <a:ahLst>
                <a:ahXY gdRefX="f0" minX="f9" maxX="f10" gdRefY="f1" minY="f9" maxY="f10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34" y="f35"/>
                </a:cxn>
                <a:cxn ang="f48">
                  <a:pos x="f34" y="f37"/>
                </a:cxn>
                <a:cxn ang="f48">
                  <a:pos x="f39" y="f37"/>
                </a:cxn>
                <a:cxn ang="f47">
                  <a:pos x="f39" y="f35"/>
                </a:cxn>
                <a:cxn ang="f49">
                  <a:pos x="f107" y="f108"/>
                </a:cxn>
              </a:cxnLst>
              <a:rect l="f29" t="f32" r="f30" b="f31"/>
              <a:pathLst>
                <a:path w="21600" h="21600">
                  <a:moveTo>
                    <a:pt x="f143" y="f144"/>
                  </a:moveTo>
                  <a:arcTo wR="f33" hR="f33" stAng="f125" swAng="f135"/>
                  <a:lnTo>
                    <a:pt x="f97" y="f98"/>
                  </a:lnTo>
                  <a:close/>
                </a:path>
              </a:pathLst>
            </a:custGeom>
            <a:solidFill>
              <a:srgbClr val="FFFFFF"/>
            </a:solidFill>
            <a:ln w="38103" cap="flat">
              <a:solidFill>
                <a:srgbClr val="3A383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나눔스퀘어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4F5BFA0B-EED9-4A06-BA10-85765D0C262E}"/>
                </a:ext>
              </a:extLst>
            </p:cNvPr>
            <p:cNvSpPr txBox="1"/>
            <p:nvPr/>
          </p:nvSpPr>
          <p:spPr>
            <a:xfrm>
              <a:off x="4292559" y="3214234"/>
              <a:ext cx="1112806" cy="9541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800" b="0" i="0" u="none" strike="noStrike" kern="1200" cap="none" spc="0" baseline="0">
                  <a:solidFill>
                    <a:srgbClr val="3A3838"/>
                  </a:solidFill>
                  <a:uFillTx/>
                  <a:latin typeface="나눔스퀘어_ac Bold" pitchFamily="50"/>
                  <a:ea typeface="나눔스퀘어_ac Bold" pitchFamily="50"/>
                </a:rPr>
                <a:t>울릉도</a:t>
              </a:r>
              <a:endParaRPr lang="en-US" sz="2800" b="0" i="0" u="none" strike="noStrike" kern="1200" cap="none" spc="0" baseline="0">
                <a:solidFill>
                  <a:srgbClr val="3A3838"/>
                </a:solidFill>
                <a:uFillTx/>
                <a:latin typeface="나눔스퀘어_ac Bold" pitchFamily="50"/>
                <a:ea typeface="나눔스퀘어_ac Bold" pitchFamily="5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800" b="0" i="0" u="none" strike="noStrike" kern="1200" cap="none" spc="0" baseline="0">
                  <a:solidFill>
                    <a:srgbClr val="3A3838"/>
                  </a:solidFill>
                  <a:uFillTx/>
                  <a:latin typeface="나눔스퀘어_ac Bold" pitchFamily="50"/>
                  <a:ea typeface="나눔스퀘어_ac Bold" pitchFamily="50"/>
                </a:rPr>
                <a:t>개척</a:t>
              </a:r>
              <a:r>
                <a:rPr lang="en-US" sz="2800" b="0" i="0" u="none" strike="noStrike" kern="1200" cap="none" spc="0" baseline="0">
                  <a:solidFill>
                    <a:srgbClr val="3A3838"/>
                  </a:solidFill>
                  <a:uFillTx/>
                  <a:latin typeface="나눔스퀘어_ac Bold" pitchFamily="50"/>
                  <a:ea typeface="나눔스퀘어_ac Bold" pitchFamily="50"/>
                </a:rPr>
                <a:t>!</a:t>
              </a:r>
            </a:p>
          </p:txBody>
        </p:sp>
        <p:pic>
          <p:nvPicPr>
            <p:cNvPr id="17" name="그림 19">
              <a:extLst>
                <a:ext uri="{FF2B5EF4-FFF2-40B4-BE49-F238E27FC236}">
                  <a16:creationId xmlns:a16="http://schemas.microsoft.com/office/drawing/2014/main" id="{7938EB13-3D50-429D-B12A-3102D6F7B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618" y="2887903"/>
              <a:ext cx="4559984" cy="2971671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18" name="그룹 30">
            <a:extLst>
              <a:ext uri="{FF2B5EF4-FFF2-40B4-BE49-F238E27FC236}">
                <a16:creationId xmlns:a16="http://schemas.microsoft.com/office/drawing/2014/main" id="{796189C9-C403-41D0-89CC-D543B24104BC}"/>
              </a:ext>
            </a:extLst>
          </p:cNvPr>
          <p:cNvGrpSpPr/>
          <p:nvPr/>
        </p:nvGrpSpPr>
        <p:grpSpPr>
          <a:xfrm>
            <a:off x="6539139" y="1292723"/>
            <a:ext cx="4537619" cy="2264310"/>
            <a:chOff x="6539139" y="1292723"/>
            <a:chExt cx="4537619" cy="2264310"/>
          </a:xfrm>
        </p:grpSpPr>
        <p:pic>
          <p:nvPicPr>
            <p:cNvPr id="19" name="그림 25">
              <a:extLst>
                <a:ext uri="{FF2B5EF4-FFF2-40B4-BE49-F238E27FC236}">
                  <a16:creationId xmlns:a16="http://schemas.microsoft.com/office/drawing/2014/main" id="{ABA4392B-5B21-4256-902E-5D6AFF2B6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00020" y="1973576"/>
              <a:ext cx="3135605" cy="158345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0" name="타원형 설명선 32">
              <a:extLst>
                <a:ext uri="{FF2B5EF4-FFF2-40B4-BE49-F238E27FC236}">
                  <a16:creationId xmlns:a16="http://schemas.microsoft.com/office/drawing/2014/main" id="{36553891-4816-47EC-BBF1-2A5A02A398D5}"/>
                </a:ext>
              </a:extLst>
            </p:cNvPr>
            <p:cNvSpPr/>
            <p:nvPr/>
          </p:nvSpPr>
          <p:spPr>
            <a:xfrm>
              <a:off x="9656768" y="1292723"/>
              <a:ext cx="1419990" cy="942316"/>
            </a:xfrm>
            <a:custGeom>
              <a:avLst>
                <a:gd name="f0" fmla="val -4611"/>
                <a:gd name="f1" fmla="val 18245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*/ 5419351 1 1725033"/>
                <a:gd name="f9" fmla="val -2147483647"/>
                <a:gd name="f10" fmla="val 2147483647"/>
                <a:gd name="f11" fmla="min 0 21600"/>
                <a:gd name="f12" fmla="max 0 21600"/>
                <a:gd name="f13" fmla="+- 0 0 0"/>
                <a:gd name="f14" fmla="+- 0 0 180"/>
                <a:gd name="f15" fmla="+- 0 0 -194"/>
                <a:gd name="f16" fmla="*/ f6 1 21600"/>
                <a:gd name="f17" fmla="*/ f7 1 21600"/>
                <a:gd name="f18" fmla="*/ f8 1 180"/>
                <a:gd name="f19" fmla="pin -2147483647 f0 2147483647"/>
                <a:gd name="f20" fmla="pin -2147483647 f1 2147483647"/>
                <a:gd name="f21" fmla="+- f12 0 f11"/>
                <a:gd name="f22" fmla="*/ f13 f3 1"/>
                <a:gd name="f23" fmla="*/ f14 f3 1"/>
                <a:gd name="f24" fmla="*/ f15 f3 1"/>
                <a:gd name="f25" fmla="+- f19 0 10800"/>
                <a:gd name="f26" fmla="+- f20 0 10800"/>
                <a:gd name="f27" fmla="*/ f19 f16 1"/>
                <a:gd name="f28" fmla="*/ f20 f17 1"/>
                <a:gd name="f29" fmla="*/ 3200 f16 1"/>
                <a:gd name="f30" fmla="*/ 18400 f16 1"/>
                <a:gd name="f31" fmla="*/ 18400 f17 1"/>
                <a:gd name="f32" fmla="*/ 3200 f17 1"/>
                <a:gd name="f33" fmla="*/ f21 1 2"/>
                <a:gd name="f34" fmla="*/ 3160 f16 1"/>
                <a:gd name="f35" fmla="*/ 3160 f17 1"/>
                <a:gd name="f36" fmla="*/ f22 1 f5"/>
                <a:gd name="f37" fmla="*/ 18440 f17 1"/>
                <a:gd name="f38" fmla="*/ f23 1 f5"/>
                <a:gd name="f39" fmla="*/ 18440 f16 1"/>
                <a:gd name="f40" fmla="*/ f24 1 f5"/>
                <a:gd name="f41" fmla="*/ f25 f25 1"/>
                <a:gd name="f42" fmla="*/ f26 f26 1"/>
                <a:gd name="f43" fmla="+- 0 0 f26"/>
                <a:gd name="f44" fmla="+- 0 0 f25"/>
                <a:gd name="f45" fmla="+- f11 f33 0"/>
                <a:gd name="f46" fmla="*/ f33 f33 1"/>
                <a:gd name="f47" fmla="+- f36 0 f4"/>
                <a:gd name="f48" fmla="+- f38 0 f4"/>
                <a:gd name="f49" fmla="+- f40 0 f4"/>
                <a:gd name="f50" fmla="+- f41 f42 0"/>
                <a:gd name="f51" fmla="at2 f43 f44"/>
                <a:gd name="f52" fmla="sqrt f50"/>
                <a:gd name="f53" fmla="+- f51 f4 0"/>
                <a:gd name="f54" fmla="+- f52 0 10800"/>
                <a:gd name="f55" fmla="*/ f53 f8 1"/>
                <a:gd name="f56" fmla="*/ f55 1 f3"/>
                <a:gd name="f57" fmla="+- 0 0 f56"/>
                <a:gd name="f58" fmla="val f57"/>
                <a:gd name="f59" fmla="*/ f58 1 f18"/>
                <a:gd name="f60" fmla="+- f59 0 10"/>
                <a:gd name="f61" fmla="+- f59 10 0"/>
                <a:gd name="f62" fmla="*/ f59 f18 1"/>
                <a:gd name="f63" fmla="+- 0 0 f62"/>
                <a:gd name="f64" fmla="*/ f60 f18 1"/>
                <a:gd name="f65" fmla="*/ f61 f18 1"/>
                <a:gd name="f66" fmla="*/ f63 f3 1"/>
                <a:gd name="f67" fmla="+- 0 0 f64"/>
                <a:gd name="f68" fmla="+- 0 0 f65"/>
                <a:gd name="f69" fmla="*/ f66 1 f8"/>
                <a:gd name="f70" fmla="*/ f67 f3 1"/>
                <a:gd name="f71" fmla="*/ f68 f3 1"/>
                <a:gd name="f72" fmla="+- f69 0 f4"/>
                <a:gd name="f73" fmla="*/ f70 1 f8"/>
                <a:gd name="f74" fmla="*/ f71 1 f8"/>
                <a:gd name="f75" fmla="sin 1 f72"/>
                <a:gd name="f76" fmla="cos 1 f72"/>
                <a:gd name="f77" fmla="+- f73 0 f4"/>
                <a:gd name="f78" fmla="+- f74 0 f4"/>
                <a:gd name="f79" fmla="+- 0 0 f75"/>
                <a:gd name="f80" fmla="+- 0 0 f76"/>
                <a:gd name="f81" fmla="sin 1 f77"/>
                <a:gd name="f82" fmla="cos 1 f77"/>
                <a:gd name="f83" fmla="sin 1 f78"/>
                <a:gd name="f84" fmla="cos 1 f78"/>
                <a:gd name="f85" fmla="*/ 10800 f79 1"/>
                <a:gd name="f86" fmla="*/ 10800 f80 1"/>
                <a:gd name="f87" fmla="+- 0 0 f81"/>
                <a:gd name="f88" fmla="+- 0 0 f82"/>
                <a:gd name="f89" fmla="+- 0 0 f83"/>
                <a:gd name="f90" fmla="+- 0 0 f84"/>
                <a:gd name="f91" fmla="+- f85 10800 0"/>
                <a:gd name="f92" fmla="+- f86 10800 0"/>
                <a:gd name="f93" fmla="*/ 10800 f87 1"/>
                <a:gd name="f94" fmla="*/ 10800 f88 1"/>
                <a:gd name="f95" fmla="*/ 10800 f89 1"/>
                <a:gd name="f96" fmla="*/ 10800 f90 1"/>
                <a:gd name="f97" fmla="?: f54 f19 f91"/>
                <a:gd name="f98" fmla="?: f54 f20 f92"/>
                <a:gd name="f99" fmla="+- f93 10800 0"/>
                <a:gd name="f100" fmla="+- f94 10800 0"/>
                <a:gd name="f101" fmla="+- f95 10800 0"/>
                <a:gd name="f102" fmla="+- f96 10800 0"/>
                <a:gd name="f103" fmla="+- f101 0 f45"/>
                <a:gd name="f104" fmla="+- f102 0 f45"/>
                <a:gd name="f105" fmla="+- f99 0 f45"/>
                <a:gd name="f106" fmla="+- f100 0 f45"/>
                <a:gd name="f107" fmla="*/ f97 f16 1"/>
                <a:gd name="f108" fmla="*/ f98 f17 1"/>
                <a:gd name="f109" fmla="at2 f103 f104"/>
                <a:gd name="f110" fmla="at2 f105 f106"/>
                <a:gd name="f111" fmla="+- f109 f4 0"/>
                <a:gd name="f112" fmla="+- f110 f4 0"/>
                <a:gd name="f113" fmla="*/ f111 f8 1"/>
                <a:gd name="f114" fmla="*/ f112 f8 1"/>
                <a:gd name="f115" fmla="*/ f113 1 f3"/>
                <a:gd name="f116" fmla="*/ f114 1 f3"/>
                <a:gd name="f117" fmla="+- 0 0 f115"/>
                <a:gd name="f118" fmla="+- 0 0 f116"/>
                <a:gd name="f119" fmla="+- 0 0 f117"/>
                <a:gd name="f120" fmla="+- 0 0 f118"/>
                <a:gd name="f121" fmla="*/ f119 f3 1"/>
                <a:gd name="f122" fmla="*/ f120 f3 1"/>
                <a:gd name="f123" fmla="*/ f121 1 f8"/>
                <a:gd name="f124" fmla="*/ f122 1 f8"/>
                <a:gd name="f125" fmla="+- f123 0 f4"/>
                <a:gd name="f126" fmla="+- f124 0 f4"/>
                <a:gd name="f127" fmla="cos 1 f125"/>
                <a:gd name="f128" fmla="sin 1 f125"/>
                <a:gd name="f129" fmla="+- f126 0 f125"/>
                <a:gd name="f130" fmla="+- 0 0 f127"/>
                <a:gd name="f131" fmla="+- 0 0 f128"/>
                <a:gd name="f132" fmla="+- f129 f2 0"/>
                <a:gd name="f133" fmla="*/ f33 f130 1"/>
                <a:gd name="f134" fmla="*/ f33 f131 1"/>
                <a:gd name="f135" fmla="?: f129 f129 f132"/>
                <a:gd name="f136" fmla="*/ f133 f133 1"/>
                <a:gd name="f137" fmla="*/ f134 f134 1"/>
                <a:gd name="f138" fmla="+- f136 f137 0"/>
                <a:gd name="f139" fmla="sqrt f138"/>
                <a:gd name="f140" fmla="*/ f46 1 f139"/>
                <a:gd name="f141" fmla="*/ f130 f140 1"/>
                <a:gd name="f142" fmla="*/ f131 f140 1"/>
                <a:gd name="f143" fmla="+- f45 0 f141"/>
                <a:gd name="f144" fmla="+- f45 0 f142"/>
              </a:gdLst>
              <a:ahLst>
                <a:ahXY gdRefX="f0" minX="f9" maxX="f10" gdRefY="f1" minY="f9" maxY="f10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34" y="f35"/>
                </a:cxn>
                <a:cxn ang="f48">
                  <a:pos x="f34" y="f37"/>
                </a:cxn>
                <a:cxn ang="f48">
                  <a:pos x="f39" y="f37"/>
                </a:cxn>
                <a:cxn ang="f47">
                  <a:pos x="f39" y="f35"/>
                </a:cxn>
                <a:cxn ang="f49">
                  <a:pos x="f107" y="f108"/>
                </a:cxn>
              </a:cxnLst>
              <a:rect l="f29" t="f32" r="f30" b="f31"/>
              <a:pathLst>
                <a:path w="21600" h="21600">
                  <a:moveTo>
                    <a:pt x="f143" y="f144"/>
                  </a:moveTo>
                  <a:arcTo wR="f33" hR="f33" stAng="f125" swAng="f135"/>
                  <a:lnTo>
                    <a:pt x="f97" y="f98"/>
                  </a:lnTo>
                  <a:close/>
                </a:path>
              </a:pathLst>
            </a:custGeom>
            <a:solidFill>
              <a:srgbClr val="FFFFFF"/>
            </a:solidFill>
            <a:ln w="38103" cap="flat">
              <a:solidFill>
                <a:srgbClr val="3A383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나눔스퀘어"/>
              </a:endParaRPr>
            </a:p>
          </p:txBody>
        </p:sp>
        <p:sp>
          <p:nvSpPr>
            <p:cNvPr id="21" name="타원형 설명선 33">
              <a:extLst>
                <a:ext uri="{FF2B5EF4-FFF2-40B4-BE49-F238E27FC236}">
                  <a16:creationId xmlns:a16="http://schemas.microsoft.com/office/drawing/2014/main" id="{783E53FC-0BF2-415F-9B60-3B041AEC696E}"/>
                </a:ext>
              </a:extLst>
            </p:cNvPr>
            <p:cNvSpPr/>
            <p:nvPr/>
          </p:nvSpPr>
          <p:spPr>
            <a:xfrm>
              <a:off x="6539139" y="1507123"/>
              <a:ext cx="1419990" cy="942316"/>
            </a:xfrm>
            <a:custGeom>
              <a:avLst>
                <a:gd name="f0" fmla="val 18114"/>
                <a:gd name="f1" fmla="val 24966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*/ 5419351 1 1725033"/>
                <a:gd name="f9" fmla="val -2147483647"/>
                <a:gd name="f10" fmla="val 2147483647"/>
                <a:gd name="f11" fmla="min 0 21600"/>
                <a:gd name="f12" fmla="max 0 21600"/>
                <a:gd name="f13" fmla="+- 0 0 0"/>
                <a:gd name="f14" fmla="+- 0 0 180"/>
                <a:gd name="f15" fmla="+- 0 0 -194"/>
                <a:gd name="f16" fmla="*/ f6 1 21600"/>
                <a:gd name="f17" fmla="*/ f7 1 21600"/>
                <a:gd name="f18" fmla="*/ f8 1 180"/>
                <a:gd name="f19" fmla="pin -2147483647 f0 2147483647"/>
                <a:gd name="f20" fmla="pin -2147483647 f1 2147483647"/>
                <a:gd name="f21" fmla="+- f12 0 f11"/>
                <a:gd name="f22" fmla="*/ f13 f3 1"/>
                <a:gd name="f23" fmla="*/ f14 f3 1"/>
                <a:gd name="f24" fmla="*/ f15 f3 1"/>
                <a:gd name="f25" fmla="+- f19 0 10800"/>
                <a:gd name="f26" fmla="+- f20 0 10800"/>
                <a:gd name="f27" fmla="*/ f19 f16 1"/>
                <a:gd name="f28" fmla="*/ f20 f17 1"/>
                <a:gd name="f29" fmla="*/ 3200 f16 1"/>
                <a:gd name="f30" fmla="*/ 18400 f16 1"/>
                <a:gd name="f31" fmla="*/ 18400 f17 1"/>
                <a:gd name="f32" fmla="*/ 3200 f17 1"/>
                <a:gd name="f33" fmla="*/ f21 1 2"/>
                <a:gd name="f34" fmla="*/ 3160 f16 1"/>
                <a:gd name="f35" fmla="*/ 3160 f17 1"/>
                <a:gd name="f36" fmla="*/ f22 1 f5"/>
                <a:gd name="f37" fmla="*/ 18440 f17 1"/>
                <a:gd name="f38" fmla="*/ f23 1 f5"/>
                <a:gd name="f39" fmla="*/ 18440 f16 1"/>
                <a:gd name="f40" fmla="*/ f24 1 f5"/>
                <a:gd name="f41" fmla="*/ f25 f25 1"/>
                <a:gd name="f42" fmla="*/ f26 f26 1"/>
                <a:gd name="f43" fmla="+- 0 0 f26"/>
                <a:gd name="f44" fmla="+- 0 0 f25"/>
                <a:gd name="f45" fmla="+- f11 f33 0"/>
                <a:gd name="f46" fmla="*/ f33 f33 1"/>
                <a:gd name="f47" fmla="+- f36 0 f4"/>
                <a:gd name="f48" fmla="+- f38 0 f4"/>
                <a:gd name="f49" fmla="+- f40 0 f4"/>
                <a:gd name="f50" fmla="+- f41 f42 0"/>
                <a:gd name="f51" fmla="at2 f43 f44"/>
                <a:gd name="f52" fmla="sqrt f50"/>
                <a:gd name="f53" fmla="+- f51 f4 0"/>
                <a:gd name="f54" fmla="+- f52 0 10800"/>
                <a:gd name="f55" fmla="*/ f53 f8 1"/>
                <a:gd name="f56" fmla="*/ f55 1 f3"/>
                <a:gd name="f57" fmla="+- 0 0 f56"/>
                <a:gd name="f58" fmla="val f57"/>
                <a:gd name="f59" fmla="*/ f58 1 f18"/>
                <a:gd name="f60" fmla="+- f59 0 10"/>
                <a:gd name="f61" fmla="+- f59 10 0"/>
                <a:gd name="f62" fmla="*/ f59 f18 1"/>
                <a:gd name="f63" fmla="+- 0 0 f62"/>
                <a:gd name="f64" fmla="*/ f60 f18 1"/>
                <a:gd name="f65" fmla="*/ f61 f18 1"/>
                <a:gd name="f66" fmla="*/ f63 f3 1"/>
                <a:gd name="f67" fmla="+- 0 0 f64"/>
                <a:gd name="f68" fmla="+- 0 0 f65"/>
                <a:gd name="f69" fmla="*/ f66 1 f8"/>
                <a:gd name="f70" fmla="*/ f67 f3 1"/>
                <a:gd name="f71" fmla="*/ f68 f3 1"/>
                <a:gd name="f72" fmla="+- f69 0 f4"/>
                <a:gd name="f73" fmla="*/ f70 1 f8"/>
                <a:gd name="f74" fmla="*/ f71 1 f8"/>
                <a:gd name="f75" fmla="sin 1 f72"/>
                <a:gd name="f76" fmla="cos 1 f72"/>
                <a:gd name="f77" fmla="+- f73 0 f4"/>
                <a:gd name="f78" fmla="+- f74 0 f4"/>
                <a:gd name="f79" fmla="+- 0 0 f75"/>
                <a:gd name="f80" fmla="+- 0 0 f76"/>
                <a:gd name="f81" fmla="sin 1 f77"/>
                <a:gd name="f82" fmla="cos 1 f77"/>
                <a:gd name="f83" fmla="sin 1 f78"/>
                <a:gd name="f84" fmla="cos 1 f78"/>
                <a:gd name="f85" fmla="*/ 10800 f79 1"/>
                <a:gd name="f86" fmla="*/ 10800 f80 1"/>
                <a:gd name="f87" fmla="+- 0 0 f81"/>
                <a:gd name="f88" fmla="+- 0 0 f82"/>
                <a:gd name="f89" fmla="+- 0 0 f83"/>
                <a:gd name="f90" fmla="+- 0 0 f84"/>
                <a:gd name="f91" fmla="+- f85 10800 0"/>
                <a:gd name="f92" fmla="+- f86 10800 0"/>
                <a:gd name="f93" fmla="*/ 10800 f87 1"/>
                <a:gd name="f94" fmla="*/ 10800 f88 1"/>
                <a:gd name="f95" fmla="*/ 10800 f89 1"/>
                <a:gd name="f96" fmla="*/ 10800 f90 1"/>
                <a:gd name="f97" fmla="?: f54 f19 f91"/>
                <a:gd name="f98" fmla="?: f54 f20 f92"/>
                <a:gd name="f99" fmla="+- f93 10800 0"/>
                <a:gd name="f100" fmla="+- f94 10800 0"/>
                <a:gd name="f101" fmla="+- f95 10800 0"/>
                <a:gd name="f102" fmla="+- f96 10800 0"/>
                <a:gd name="f103" fmla="+- f101 0 f45"/>
                <a:gd name="f104" fmla="+- f102 0 f45"/>
                <a:gd name="f105" fmla="+- f99 0 f45"/>
                <a:gd name="f106" fmla="+- f100 0 f45"/>
                <a:gd name="f107" fmla="*/ f97 f16 1"/>
                <a:gd name="f108" fmla="*/ f98 f17 1"/>
                <a:gd name="f109" fmla="at2 f103 f104"/>
                <a:gd name="f110" fmla="at2 f105 f106"/>
                <a:gd name="f111" fmla="+- f109 f4 0"/>
                <a:gd name="f112" fmla="+- f110 f4 0"/>
                <a:gd name="f113" fmla="*/ f111 f8 1"/>
                <a:gd name="f114" fmla="*/ f112 f8 1"/>
                <a:gd name="f115" fmla="*/ f113 1 f3"/>
                <a:gd name="f116" fmla="*/ f114 1 f3"/>
                <a:gd name="f117" fmla="+- 0 0 f115"/>
                <a:gd name="f118" fmla="+- 0 0 f116"/>
                <a:gd name="f119" fmla="+- 0 0 f117"/>
                <a:gd name="f120" fmla="+- 0 0 f118"/>
                <a:gd name="f121" fmla="*/ f119 f3 1"/>
                <a:gd name="f122" fmla="*/ f120 f3 1"/>
                <a:gd name="f123" fmla="*/ f121 1 f8"/>
                <a:gd name="f124" fmla="*/ f122 1 f8"/>
                <a:gd name="f125" fmla="+- f123 0 f4"/>
                <a:gd name="f126" fmla="+- f124 0 f4"/>
                <a:gd name="f127" fmla="cos 1 f125"/>
                <a:gd name="f128" fmla="sin 1 f125"/>
                <a:gd name="f129" fmla="+- f126 0 f125"/>
                <a:gd name="f130" fmla="+- 0 0 f127"/>
                <a:gd name="f131" fmla="+- 0 0 f128"/>
                <a:gd name="f132" fmla="+- f129 f2 0"/>
                <a:gd name="f133" fmla="*/ f33 f130 1"/>
                <a:gd name="f134" fmla="*/ f33 f131 1"/>
                <a:gd name="f135" fmla="?: f129 f129 f132"/>
                <a:gd name="f136" fmla="*/ f133 f133 1"/>
                <a:gd name="f137" fmla="*/ f134 f134 1"/>
                <a:gd name="f138" fmla="+- f136 f137 0"/>
                <a:gd name="f139" fmla="sqrt f138"/>
                <a:gd name="f140" fmla="*/ f46 1 f139"/>
                <a:gd name="f141" fmla="*/ f130 f140 1"/>
                <a:gd name="f142" fmla="*/ f131 f140 1"/>
                <a:gd name="f143" fmla="+- f45 0 f141"/>
                <a:gd name="f144" fmla="+- f45 0 f142"/>
              </a:gdLst>
              <a:ahLst>
                <a:ahXY gdRefX="f0" minX="f9" maxX="f10" gdRefY="f1" minY="f9" maxY="f10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34" y="f35"/>
                </a:cxn>
                <a:cxn ang="f48">
                  <a:pos x="f34" y="f37"/>
                </a:cxn>
                <a:cxn ang="f48">
                  <a:pos x="f39" y="f37"/>
                </a:cxn>
                <a:cxn ang="f47">
                  <a:pos x="f39" y="f35"/>
                </a:cxn>
                <a:cxn ang="f49">
                  <a:pos x="f107" y="f108"/>
                </a:cxn>
              </a:cxnLst>
              <a:rect l="f29" t="f32" r="f30" b="f31"/>
              <a:pathLst>
                <a:path w="21600" h="21600">
                  <a:moveTo>
                    <a:pt x="f143" y="f144"/>
                  </a:moveTo>
                  <a:arcTo wR="f33" hR="f33" stAng="f125" swAng="f135"/>
                  <a:lnTo>
                    <a:pt x="f97" y="f98"/>
                  </a:lnTo>
                  <a:close/>
                </a:path>
              </a:pathLst>
            </a:custGeom>
            <a:solidFill>
              <a:srgbClr val="FFFFFF"/>
            </a:solidFill>
            <a:ln w="38103" cap="flat">
              <a:solidFill>
                <a:srgbClr val="3A3838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나눔스퀘어"/>
              </a:endParaRPr>
            </a:p>
          </p:txBody>
        </p:sp>
        <p:sp>
          <p:nvSpPr>
            <p:cNvPr id="22" name="TextBox 27">
              <a:extLst>
                <a:ext uri="{FF2B5EF4-FFF2-40B4-BE49-F238E27FC236}">
                  <a16:creationId xmlns:a16="http://schemas.microsoft.com/office/drawing/2014/main" id="{768C0118-0DEC-4D1C-90B9-9B965B5F431B}"/>
                </a:ext>
              </a:extLst>
            </p:cNvPr>
            <p:cNvSpPr txBox="1"/>
            <p:nvPr/>
          </p:nvSpPr>
          <p:spPr>
            <a:xfrm>
              <a:off x="6657252" y="1819409"/>
              <a:ext cx="120898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3A3838"/>
                  </a:solidFill>
                  <a:uFillTx/>
                  <a:latin typeface="나눔스퀘어_ac Bold" pitchFamily="50"/>
                  <a:ea typeface="나눔스퀘어_ac Bold" pitchFamily="50"/>
                </a:rPr>
                <a:t>마쓰시마</a:t>
              </a:r>
              <a:r>
                <a:rPr lang="en-US" sz="2000" b="0" i="0" u="none" strike="noStrike" kern="1200" cap="none" spc="0" baseline="0">
                  <a:solidFill>
                    <a:srgbClr val="3A3838"/>
                  </a:solidFill>
                  <a:uFillTx/>
                  <a:latin typeface="나눔스퀘어_ac Bold" pitchFamily="50"/>
                  <a:ea typeface="나눔스퀘어_ac Bold" pitchFamily="50"/>
                </a:rPr>
                <a:t>?</a:t>
              </a:r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CF34077E-FC59-4FDB-8850-BE18A216140C}"/>
                </a:ext>
              </a:extLst>
            </p:cNvPr>
            <p:cNvSpPr txBox="1"/>
            <p:nvPr/>
          </p:nvSpPr>
          <p:spPr>
            <a:xfrm>
              <a:off x="9772348" y="1608219"/>
              <a:ext cx="120898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3A3838"/>
                  </a:solidFill>
                  <a:uFillTx/>
                  <a:latin typeface="나눔스퀘어_ac Bold" pitchFamily="50"/>
                  <a:ea typeface="나눔스퀘어_ac Bold" pitchFamily="50"/>
                </a:rPr>
                <a:t>다케시마</a:t>
              </a:r>
              <a:r>
                <a:rPr lang="en-US" sz="2000" b="0" i="0" u="none" strike="noStrike" kern="1200" cap="none" spc="0" baseline="0">
                  <a:solidFill>
                    <a:srgbClr val="3A3838"/>
                  </a:solidFill>
                  <a:uFillTx/>
                  <a:latin typeface="나눔스퀘어_ac Bold" pitchFamily="50"/>
                  <a:ea typeface="나눔스퀘어_ac Bold" pitchFamily="50"/>
                </a:rPr>
                <a:t>?</a:t>
              </a:r>
            </a:p>
          </p:txBody>
        </p:sp>
      </p:grpSp>
      <p:sp>
        <p:nvSpPr>
          <p:cNvPr id="24" name="AutoShape 6" descr="일본 국기에 대한 이미지 검색결과">
            <a:extLst>
              <a:ext uri="{FF2B5EF4-FFF2-40B4-BE49-F238E27FC236}">
                <a16:creationId xmlns:a16="http://schemas.microsoft.com/office/drawing/2014/main" id="{55B75CBA-A768-43CE-8375-C4A5008C10B0}"/>
              </a:ext>
            </a:extLst>
          </p:cNvPr>
          <p:cNvSpPr/>
          <p:nvPr/>
        </p:nvSpPr>
        <p:spPr>
          <a:xfrm>
            <a:off x="168277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3A3838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25" name="AutoShape 8" descr="일본 국기에 대한 이미지 검색결과">
            <a:extLst>
              <a:ext uri="{FF2B5EF4-FFF2-40B4-BE49-F238E27FC236}">
                <a16:creationId xmlns:a16="http://schemas.microsoft.com/office/drawing/2014/main" id="{BD9F0B14-4355-429D-A7E7-C8D83D0F95DC}"/>
              </a:ext>
            </a:extLst>
          </p:cNvPr>
          <p:cNvSpPr/>
          <p:nvPr/>
        </p:nvSpPr>
        <p:spPr>
          <a:xfrm>
            <a:off x="320670" y="793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3A3838"/>
              </a:solidFill>
              <a:uFillTx/>
              <a:latin typeface="Century Gothic"/>
              <a:ea typeface="나눔스퀘어"/>
            </a:endParaRPr>
          </a:p>
        </p:txBody>
      </p:sp>
      <p:grpSp>
        <p:nvGrpSpPr>
          <p:cNvPr id="26" name="그룹 40">
            <a:extLst>
              <a:ext uri="{FF2B5EF4-FFF2-40B4-BE49-F238E27FC236}">
                <a16:creationId xmlns:a16="http://schemas.microsoft.com/office/drawing/2014/main" id="{EB70350E-65A8-42D0-8CC1-D0D38D83BF13}"/>
              </a:ext>
            </a:extLst>
          </p:cNvPr>
          <p:cNvGrpSpPr/>
          <p:nvPr/>
        </p:nvGrpSpPr>
        <p:grpSpPr>
          <a:xfrm>
            <a:off x="5990060" y="3980044"/>
            <a:ext cx="5846756" cy="2199370"/>
            <a:chOff x="5990060" y="3980044"/>
            <a:chExt cx="5846756" cy="2199370"/>
          </a:xfrm>
        </p:grpSpPr>
        <p:pic>
          <p:nvPicPr>
            <p:cNvPr id="27" name="Picture 9">
              <a:extLst>
                <a:ext uri="{FF2B5EF4-FFF2-40B4-BE49-F238E27FC236}">
                  <a16:creationId xmlns:a16="http://schemas.microsoft.com/office/drawing/2014/main" id="{D64555E7-57FD-4695-A1F9-87E7AD0BC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990060" y="4101404"/>
              <a:ext cx="3117015" cy="2078010"/>
            </a:xfrm>
            <a:prstGeom prst="rect">
              <a:avLst/>
            </a:prstGeom>
            <a:noFill/>
            <a:ln cap="flat">
              <a:noFill/>
            </a:ln>
            <a:effectLst>
              <a:outerShdw dist="50804" dir="5400000" algn="tl">
                <a:srgbClr val="000000">
                  <a:alpha val="77000"/>
                </a:srgbClr>
              </a:outerShdw>
            </a:effectLst>
          </p:spPr>
        </p:pic>
        <p:sp>
          <p:nvSpPr>
            <p:cNvPr id="28" name="모서리가 둥근 사각형 설명선 38">
              <a:extLst>
                <a:ext uri="{FF2B5EF4-FFF2-40B4-BE49-F238E27FC236}">
                  <a16:creationId xmlns:a16="http://schemas.microsoft.com/office/drawing/2014/main" id="{381E6B07-76CD-4010-A304-DDD8EE031476}"/>
                </a:ext>
              </a:extLst>
            </p:cNvPr>
            <p:cNvSpPr/>
            <p:nvPr/>
          </p:nvSpPr>
          <p:spPr>
            <a:xfrm>
              <a:off x="9182505" y="3980044"/>
              <a:ext cx="2654311" cy="1991389"/>
            </a:xfrm>
            <a:custGeom>
              <a:avLst>
                <a:gd name="f0" fmla="val 1324"/>
                <a:gd name="f1" fmla="val 25031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+- 0 0 1"/>
                <a:gd name="f11" fmla="val -2147483647"/>
                <a:gd name="f12" fmla="val 2147483647"/>
                <a:gd name="f13" fmla="val 3590"/>
                <a:gd name="f14" fmla="val 8970"/>
                <a:gd name="f15" fmla="val 12630"/>
                <a:gd name="f16" fmla="val 18010"/>
                <a:gd name="f17" fmla="+- 0 0 180"/>
                <a:gd name="f18" fmla="*/ f6 1 21600"/>
                <a:gd name="f19" fmla="*/ f7 1 21600"/>
                <a:gd name="f20" fmla="pin -2147483647 f0 2147483647"/>
                <a:gd name="f21" fmla="pin -2147483647 f1 2147483647"/>
                <a:gd name="f22" fmla="+- 0 0 f13"/>
                <a:gd name="f23" fmla="+- 3590 0 f8"/>
                <a:gd name="f24" fmla="+- 0 0 f3"/>
                <a:gd name="f25" fmla="+- 21600 0 f16"/>
                <a:gd name="f26" fmla="+- 18010 0 f9"/>
                <a:gd name="f27" fmla="*/ f17 f2 1"/>
                <a:gd name="f28" fmla="+- f20 0 10800"/>
                <a:gd name="f29" fmla="+- f21 0 10800"/>
                <a:gd name="f30" fmla="+- f21 0 21600"/>
                <a:gd name="f31" fmla="+- f20 0 21600"/>
                <a:gd name="f32" fmla="val f20"/>
                <a:gd name="f33" fmla="val f21"/>
                <a:gd name="f34" fmla="*/ f20 f18 1"/>
                <a:gd name="f35" fmla="*/ f21 f19 1"/>
                <a:gd name="f36" fmla="*/ 800 f18 1"/>
                <a:gd name="f37" fmla="*/ 20800 f18 1"/>
                <a:gd name="f38" fmla="*/ 20800 f19 1"/>
                <a:gd name="f39" fmla="*/ 800 f19 1"/>
                <a:gd name="f40" fmla="abs f22"/>
                <a:gd name="f41" fmla="abs f23"/>
                <a:gd name="f42" fmla="?: f22 f24 f3"/>
                <a:gd name="f43" fmla="?: f22 f3 f24"/>
                <a:gd name="f44" fmla="?: f22 f4 f3"/>
                <a:gd name="f45" fmla="?: f22 f3 f4"/>
                <a:gd name="f46" fmla="abs f25"/>
                <a:gd name="f47" fmla="?: f23 f24 f3"/>
                <a:gd name="f48" fmla="?: f23 f3 f24"/>
                <a:gd name="f49" fmla="?: f25 0 f2"/>
                <a:gd name="f50" fmla="?: f25 f2 0"/>
                <a:gd name="f51" fmla="abs f26"/>
                <a:gd name="f52" fmla="?: f25 f24 f3"/>
                <a:gd name="f53" fmla="?: f25 f3 f24"/>
                <a:gd name="f54" fmla="?: f25 f4 f3"/>
                <a:gd name="f55" fmla="?: f25 f3 f4"/>
                <a:gd name="f56" fmla="?: f26 f24 f3"/>
                <a:gd name="f57" fmla="?: f26 f3 f24"/>
                <a:gd name="f58" fmla="?: f22 0 f2"/>
                <a:gd name="f59" fmla="?: f22 f2 0"/>
                <a:gd name="f60" fmla="*/ f27 1 f5"/>
                <a:gd name="f61" fmla="abs f28"/>
                <a:gd name="f62" fmla="abs f29"/>
                <a:gd name="f63" fmla="?: f22 f45 f44"/>
                <a:gd name="f64" fmla="?: f22 f44 f45"/>
                <a:gd name="f65" fmla="?: f23 f43 f42"/>
                <a:gd name="f66" fmla="?: f23 f50 f49"/>
                <a:gd name="f67" fmla="?: f23 f49 f50"/>
                <a:gd name="f68" fmla="?: f25 f47 f48"/>
                <a:gd name="f69" fmla="?: f25 f55 f54"/>
                <a:gd name="f70" fmla="?: f25 f54 f55"/>
                <a:gd name="f71" fmla="?: f26 f53 f52"/>
                <a:gd name="f72" fmla="?: f26 f59 f58"/>
                <a:gd name="f73" fmla="?: f26 f58 f59"/>
                <a:gd name="f74" fmla="?: f22 f56 f57"/>
                <a:gd name="f75" fmla="*/ f32 f18 1"/>
                <a:gd name="f76" fmla="*/ f33 f19 1"/>
                <a:gd name="f77" fmla="+- f60 0 f3"/>
                <a:gd name="f78" fmla="+- f61 0 f62"/>
                <a:gd name="f79" fmla="+- f62 0 f61"/>
                <a:gd name="f80" fmla="?: f23 f64 f63"/>
                <a:gd name="f81" fmla="?: f25 f66 f67"/>
                <a:gd name="f82" fmla="?: f26 f70 f69"/>
                <a:gd name="f83" fmla="?: f22 f72 f73"/>
                <a:gd name="f84" fmla="?: f29 f10 f78"/>
                <a:gd name="f85" fmla="?: f29 f78 f10"/>
                <a:gd name="f86" fmla="?: f28 f10 f79"/>
                <a:gd name="f87" fmla="?: f28 f79 f10"/>
                <a:gd name="f88" fmla="?: f20 f10 f84"/>
                <a:gd name="f89" fmla="?: f20 f10 f85"/>
                <a:gd name="f90" fmla="?: f30 f86 f10"/>
                <a:gd name="f91" fmla="?: f30 f87 f10"/>
                <a:gd name="f92" fmla="?: f31 f85 f10"/>
                <a:gd name="f93" fmla="?: f31 f84 f10"/>
                <a:gd name="f94" fmla="?: f21 f10 f87"/>
                <a:gd name="f95" fmla="?: f21 f10 f86"/>
                <a:gd name="f96" fmla="?: f88 f20 0"/>
                <a:gd name="f97" fmla="?: f88 f21 6280"/>
                <a:gd name="f98" fmla="?: f89 f20 0"/>
                <a:gd name="f99" fmla="?: f89 f21 15320"/>
                <a:gd name="f100" fmla="?: f90 f20 6280"/>
                <a:gd name="f101" fmla="?: f90 f21 21600"/>
                <a:gd name="f102" fmla="?: f91 f20 15320"/>
                <a:gd name="f103" fmla="?: f91 f21 21600"/>
                <a:gd name="f104" fmla="?: f92 f20 21600"/>
                <a:gd name="f105" fmla="?: f92 f21 15320"/>
                <a:gd name="f106" fmla="?: f93 f20 21600"/>
                <a:gd name="f107" fmla="?: f93 f21 6280"/>
                <a:gd name="f108" fmla="?: f94 f20 15320"/>
                <a:gd name="f109" fmla="?: f94 f21 0"/>
                <a:gd name="f110" fmla="?: f95 f20 6280"/>
                <a:gd name="f111" fmla="?: f95 f21 0"/>
              </a:gdLst>
              <a:ahLst>
                <a:ahXY gdRefX="f0" minX="f11" maxX="f12" gdRefY="f1" minY="f11" maxY="f12">
                  <a:pos x="f34" y="f3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75" y="f76"/>
                </a:cxn>
              </a:cxnLst>
              <a:rect l="f36" t="f39" r="f37" b="f38"/>
              <a:pathLst>
                <a:path w="21600" h="21600">
                  <a:moveTo>
                    <a:pt x="f13" y="f8"/>
                  </a:moveTo>
                  <a:arcTo wR="f40" hR="f41" stAng="f80" swAng="f65"/>
                  <a:lnTo>
                    <a:pt x="f96" y="f97"/>
                  </a:lnTo>
                  <a:lnTo>
                    <a:pt x="f8" y="f14"/>
                  </a:lnTo>
                  <a:lnTo>
                    <a:pt x="f8" y="f15"/>
                  </a:lnTo>
                  <a:lnTo>
                    <a:pt x="f98" y="f99"/>
                  </a:lnTo>
                  <a:lnTo>
                    <a:pt x="f8" y="f16"/>
                  </a:lnTo>
                  <a:arcTo wR="f41" hR="f46" stAng="f81" swAng="f68"/>
                  <a:lnTo>
                    <a:pt x="f100" y="f101"/>
                  </a:lnTo>
                  <a:lnTo>
                    <a:pt x="f14" y="f9"/>
                  </a:lnTo>
                  <a:lnTo>
                    <a:pt x="f15" y="f9"/>
                  </a:lnTo>
                  <a:lnTo>
                    <a:pt x="f102" y="f103"/>
                  </a:lnTo>
                  <a:lnTo>
                    <a:pt x="f16" y="f9"/>
                  </a:lnTo>
                  <a:arcTo wR="f46" hR="f51" stAng="f82" swAng="f71"/>
                  <a:lnTo>
                    <a:pt x="f104" y="f105"/>
                  </a:lnTo>
                  <a:lnTo>
                    <a:pt x="f9" y="f15"/>
                  </a:lnTo>
                  <a:lnTo>
                    <a:pt x="f9" y="f14"/>
                  </a:lnTo>
                  <a:lnTo>
                    <a:pt x="f106" y="f107"/>
                  </a:lnTo>
                  <a:lnTo>
                    <a:pt x="f9" y="f13"/>
                  </a:lnTo>
                  <a:arcTo wR="f51" hR="f40" stAng="f83" swAng="f74"/>
                  <a:lnTo>
                    <a:pt x="f108" y="f109"/>
                  </a:lnTo>
                  <a:lnTo>
                    <a:pt x="f15" y="f8"/>
                  </a:lnTo>
                  <a:lnTo>
                    <a:pt x="f14" y="f8"/>
                  </a:lnTo>
                  <a:lnTo>
                    <a:pt x="f110" y="f11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2C2A2A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3A3838"/>
                </a:solidFill>
                <a:uFillTx/>
                <a:latin typeface="Century Gothic"/>
                <a:ea typeface="나눔스퀘어"/>
              </a:endParaRPr>
            </a:p>
          </p:txBody>
        </p:sp>
        <p:sp>
          <p:nvSpPr>
            <p:cNvPr id="29" name="TextBox 39">
              <a:extLst>
                <a:ext uri="{FF2B5EF4-FFF2-40B4-BE49-F238E27FC236}">
                  <a16:creationId xmlns:a16="http://schemas.microsoft.com/office/drawing/2014/main" id="{782AEEF3-E936-4BCB-99C1-FFA540BA936E}"/>
                </a:ext>
              </a:extLst>
            </p:cNvPr>
            <p:cNvSpPr txBox="1"/>
            <p:nvPr/>
          </p:nvSpPr>
          <p:spPr>
            <a:xfrm>
              <a:off x="9369125" y="4190905"/>
              <a:ext cx="2287810" cy="141282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300" b="0" i="0" u="none" strike="noStrike" kern="1200" cap="none" spc="0" baseline="0">
                  <a:solidFill>
                    <a:srgbClr val="C00000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독도</a:t>
              </a:r>
              <a:r>
                <a:rPr lang="en-US" sz="2300" b="0" i="0" u="none" strike="noStrike" kern="1200" cap="none" spc="0" baseline="0">
                  <a:solidFill>
                    <a:srgbClr val="C00000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 = </a:t>
              </a:r>
              <a:r>
                <a:rPr lang="ko-KR" sz="2300" b="0" i="0" u="none" strike="noStrike" kern="1200" cap="none" spc="0" baseline="0">
                  <a:solidFill>
                    <a:srgbClr val="C00000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다케시마</a:t>
              </a:r>
              <a:endParaRPr lang="en-US" sz="2300" b="0" i="0" u="none" strike="noStrike" kern="1200" cap="none" spc="0" baseline="0">
                <a:solidFill>
                  <a:srgbClr val="C00000"/>
                </a:solidFill>
                <a:uFillTx/>
                <a:latin typeface="나눔스퀘어_ac ExtraBold" pitchFamily="50"/>
                <a:ea typeface="나눔스퀘어_ac ExtraBold" pitchFamily="50"/>
              </a:endParaRPr>
            </a:p>
            <a:p>
              <a:pPr marL="0" marR="0" lvl="0" indent="0" algn="ctr" defTabSz="914400" rtl="0" fontAlgn="auto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300" b="0" i="0" u="none" strike="noStrike" kern="1200" cap="none" spc="0" baseline="0">
                  <a:solidFill>
                    <a:srgbClr val="C00000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울릉도</a:t>
              </a:r>
              <a:r>
                <a:rPr lang="en-US" sz="2300" b="0" i="0" u="none" strike="noStrike" kern="1200" cap="none" spc="0" baseline="0">
                  <a:solidFill>
                    <a:srgbClr val="C00000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 = </a:t>
              </a:r>
              <a:r>
                <a:rPr lang="ko-KR" sz="2300" b="0" i="0" u="none" strike="noStrike" kern="1200" cap="none" spc="0" baseline="0">
                  <a:solidFill>
                    <a:srgbClr val="C00000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마쓰시마</a:t>
              </a:r>
              <a:endParaRPr lang="en-US" sz="2300" b="0" i="0" u="none" strike="noStrike" kern="1200" cap="none" spc="0" baseline="0">
                <a:solidFill>
                  <a:srgbClr val="C00000"/>
                </a:solidFill>
                <a:uFillTx/>
                <a:latin typeface="나눔스퀘어_ac ExtraBold" pitchFamily="50"/>
                <a:ea typeface="나눔스퀘어_ac ExtraBold" pitchFamily="5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>
            <a:extLst>
              <a:ext uri="{FF2B5EF4-FFF2-40B4-BE49-F238E27FC236}">
                <a16:creationId xmlns:a16="http://schemas.microsoft.com/office/drawing/2014/main" id="{61108809-C378-4D2B-8F35-1CFB243CFA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1053"/>
          <a:stretch>
            <a:fillRect/>
          </a:stretch>
        </p:blipFill>
        <p:spPr>
          <a:xfrm>
            <a:off x="7426519" y="0"/>
            <a:ext cx="4765477" cy="698794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직선 연결선 4">
            <a:extLst>
              <a:ext uri="{FF2B5EF4-FFF2-40B4-BE49-F238E27FC236}">
                <a16:creationId xmlns:a16="http://schemas.microsoft.com/office/drawing/2014/main" id="{72BB521C-428C-4F4C-A88E-88F75DA67C27}"/>
              </a:ext>
            </a:extLst>
          </p:cNvPr>
          <p:cNvCxnSpPr/>
          <p:nvPr/>
        </p:nvCxnSpPr>
        <p:spPr>
          <a:xfrm>
            <a:off x="376997" y="1166262"/>
            <a:ext cx="7150618" cy="0"/>
          </a:xfrm>
          <a:prstGeom prst="straightConnector1">
            <a:avLst/>
          </a:prstGeom>
          <a:noFill/>
          <a:ln w="6345" cap="flat">
            <a:solidFill>
              <a:srgbClr val="7CBAC9"/>
            </a:solidFill>
            <a:prstDash val="solid"/>
            <a:miter/>
          </a:ln>
        </p:spPr>
      </p:cxnSp>
      <p:sp>
        <p:nvSpPr>
          <p:cNvPr id="4" name="TextBox 5">
            <a:extLst>
              <a:ext uri="{FF2B5EF4-FFF2-40B4-BE49-F238E27FC236}">
                <a16:creationId xmlns:a16="http://schemas.microsoft.com/office/drawing/2014/main" id="{24134EBE-90D7-41C3-9E3D-B1F5D119B7A4}"/>
              </a:ext>
            </a:extLst>
          </p:cNvPr>
          <p:cNvSpPr txBox="1"/>
          <p:nvPr/>
        </p:nvSpPr>
        <p:spPr>
          <a:xfrm>
            <a:off x="376997" y="329440"/>
            <a:ext cx="7047372" cy="677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3800" b="1" i="0" u="none" strike="noStrike" kern="1200" cap="none" spc="0" baseline="0">
                <a:solidFill>
                  <a:srgbClr val="2C2A2A"/>
                </a:solidFill>
                <a:uFillTx/>
                <a:latin typeface="나눔스퀘어_ac ExtraBold" pitchFamily="50"/>
                <a:ea typeface="나눔스퀘어_ac ExtraBold" pitchFamily="50"/>
              </a:rPr>
              <a:t>독도 영유권을 주장하는 일본의 논리</a:t>
            </a:r>
            <a:endParaRPr lang="en-US" sz="3800" b="1" i="0" u="none" strike="noStrike" kern="1200" cap="none" spc="0" baseline="0">
              <a:solidFill>
                <a:srgbClr val="2C2A2A"/>
              </a:solidFill>
              <a:uFillTx/>
              <a:latin typeface="나눔스퀘어_ac ExtraBold" pitchFamily="50"/>
              <a:ea typeface="나눔스퀘어_ac ExtraBold" pitchFamily="50"/>
            </a:endParaRPr>
          </a:p>
        </p:txBody>
      </p:sp>
      <p:grpSp>
        <p:nvGrpSpPr>
          <p:cNvPr id="5" name="그룹 8">
            <a:extLst>
              <a:ext uri="{FF2B5EF4-FFF2-40B4-BE49-F238E27FC236}">
                <a16:creationId xmlns:a16="http://schemas.microsoft.com/office/drawing/2014/main" id="{D793FDEC-FF3C-41CA-8119-9457619BE5E4}"/>
              </a:ext>
            </a:extLst>
          </p:cNvPr>
          <p:cNvGrpSpPr/>
          <p:nvPr/>
        </p:nvGrpSpPr>
        <p:grpSpPr>
          <a:xfrm>
            <a:off x="376997" y="2107701"/>
            <a:ext cx="5771162" cy="1077218"/>
            <a:chOff x="376997" y="2107701"/>
            <a:chExt cx="5771162" cy="1077218"/>
          </a:xfrm>
        </p:grpSpPr>
        <p:sp>
          <p:nvSpPr>
            <p:cNvPr id="6" name="직사각형 6">
              <a:extLst>
                <a:ext uri="{FF2B5EF4-FFF2-40B4-BE49-F238E27FC236}">
                  <a16:creationId xmlns:a16="http://schemas.microsoft.com/office/drawing/2014/main" id="{9AE82224-9226-45E2-87F3-2E25EEF0D86C}"/>
                </a:ext>
              </a:extLst>
            </p:cNvPr>
            <p:cNvSpPr/>
            <p:nvPr/>
          </p:nvSpPr>
          <p:spPr>
            <a:xfrm>
              <a:off x="376997" y="2331345"/>
              <a:ext cx="638955" cy="629921"/>
            </a:xfrm>
            <a:prstGeom prst="rect">
              <a:avLst/>
            </a:prstGeom>
            <a:solidFill>
              <a:srgbClr val="2F6DA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  <a:ea typeface="나눔스퀘어"/>
                </a:rPr>
                <a:t>01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888EBB0-A46A-4E8B-B85B-1F838E49B7B5}"/>
                </a:ext>
              </a:extLst>
            </p:cNvPr>
            <p:cNvSpPr txBox="1"/>
            <p:nvPr/>
          </p:nvSpPr>
          <p:spPr>
            <a:xfrm>
              <a:off x="1356036" y="2107701"/>
              <a:ext cx="4792123" cy="10772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3200" b="0" i="0" u="none" strike="noStrike" kern="1200" cap="none" spc="0" baseline="0">
                  <a:solidFill>
                    <a:srgbClr val="3A3838"/>
                  </a:solidFill>
                  <a:uFillTx/>
                  <a:latin typeface="나눔스퀘어_ac Bold" pitchFamily="50"/>
                  <a:ea typeface="나눔스퀘어_ac Bold" pitchFamily="50"/>
                </a:rPr>
                <a:t>일본은 예부터 독도의 존재를</a:t>
              </a:r>
              <a:endParaRPr lang="en-US" sz="3200" b="0" i="0" u="none" strike="noStrike" kern="1200" cap="none" spc="0" baseline="0">
                <a:solidFill>
                  <a:srgbClr val="3A3838"/>
                </a:solidFill>
                <a:uFillTx/>
                <a:latin typeface="나눔스퀘어_ac Bold" pitchFamily="50"/>
                <a:ea typeface="나눔스퀘어_ac Bold" pitchFamily="50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3200" b="0" i="0" u="none" strike="noStrike" kern="1200" cap="none" spc="0" baseline="0">
                  <a:solidFill>
                    <a:srgbClr val="3A3838"/>
                  </a:solidFill>
                  <a:uFillTx/>
                  <a:latin typeface="나눔스퀘어_ac Bold" pitchFamily="50"/>
                  <a:ea typeface="나눔스퀘어_ac Bold" pitchFamily="50"/>
                </a:rPr>
                <a:t>인식하고 있었다</a:t>
              </a:r>
              <a:r>
                <a:rPr lang="en-US" sz="3200" b="0" i="0" u="none" strike="noStrike" kern="1200" cap="none" spc="0" baseline="0">
                  <a:solidFill>
                    <a:srgbClr val="3A3838"/>
                  </a:solidFill>
                  <a:uFillTx/>
                  <a:latin typeface="나눔스퀘어_ac Bold" pitchFamily="50"/>
                  <a:ea typeface="나눔스퀘어_ac Bold" pitchFamily="50"/>
                </a:rPr>
                <a:t>.</a:t>
              </a:r>
            </a:p>
          </p:txBody>
        </p:sp>
      </p:grpSp>
      <p:grpSp>
        <p:nvGrpSpPr>
          <p:cNvPr id="8" name="그룹 9">
            <a:extLst>
              <a:ext uri="{FF2B5EF4-FFF2-40B4-BE49-F238E27FC236}">
                <a16:creationId xmlns:a16="http://schemas.microsoft.com/office/drawing/2014/main" id="{4205CA30-D5A1-4D33-81CD-AF9F258AD4C7}"/>
              </a:ext>
            </a:extLst>
          </p:cNvPr>
          <p:cNvGrpSpPr/>
          <p:nvPr/>
        </p:nvGrpSpPr>
        <p:grpSpPr>
          <a:xfrm>
            <a:off x="376997" y="4364147"/>
            <a:ext cx="6250829" cy="1077218"/>
            <a:chOff x="376997" y="4364147"/>
            <a:chExt cx="6250829" cy="1077218"/>
          </a:xfrm>
        </p:grpSpPr>
        <p:sp>
          <p:nvSpPr>
            <p:cNvPr id="9" name="직사각형 10">
              <a:extLst>
                <a:ext uri="{FF2B5EF4-FFF2-40B4-BE49-F238E27FC236}">
                  <a16:creationId xmlns:a16="http://schemas.microsoft.com/office/drawing/2014/main" id="{019871CC-7F59-4981-978E-8EF5D074F473}"/>
                </a:ext>
              </a:extLst>
            </p:cNvPr>
            <p:cNvSpPr/>
            <p:nvPr/>
          </p:nvSpPr>
          <p:spPr>
            <a:xfrm>
              <a:off x="376997" y="4587791"/>
              <a:ext cx="638955" cy="629921"/>
            </a:xfrm>
            <a:prstGeom prst="rect">
              <a:avLst/>
            </a:prstGeom>
            <a:solidFill>
              <a:srgbClr val="2F6DA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  <a:ea typeface="나눔스퀘어"/>
                </a:rPr>
                <a:t>02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A0A22DCB-7544-480C-9AFE-0E8554476237}"/>
                </a:ext>
              </a:extLst>
            </p:cNvPr>
            <p:cNvSpPr txBox="1"/>
            <p:nvPr/>
          </p:nvSpPr>
          <p:spPr>
            <a:xfrm>
              <a:off x="1356036" y="4364147"/>
              <a:ext cx="5271790" cy="10772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3200" b="0" i="0" u="none" strike="noStrike" kern="1200" cap="none" spc="0" baseline="0">
                  <a:solidFill>
                    <a:srgbClr val="3A3838"/>
                  </a:solidFill>
                  <a:uFillTx/>
                  <a:latin typeface="나눔스퀘어_ac Bold" pitchFamily="50"/>
                  <a:ea typeface="나눔스퀘어_ac Bold" pitchFamily="50"/>
                </a:rPr>
                <a:t>한국이 독도의 존재를 인식하고</a:t>
              </a:r>
              <a:endParaRPr lang="en-US" sz="3200" b="0" i="0" u="none" strike="noStrike" kern="1200" cap="none" spc="0" baseline="0">
                <a:solidFill>
                  <a:srgbClr val="3A3838"/>
                </a:solidFill>
                <a:uFillTx/>
                <a:latin typeface="나눔스퀘어_ac Bold" pitchFamily="50"/>
                <a:ea typeface="나눔스퀘어_ac Bold" pitchFamily="50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3200" b="0" i="0" u="none" strike="noStrike" kern="1200" cap="none" spc="0" baseline="0">
                  <a:solidFill>
                    <a:srgbClr val="3A3838"/>
                  </a:solidFill>
                  <a:uFillTx/>
                  <a:latin typeface="나눔스퀘어_ac Bold" pitchFamily="50"/>
                  <a:ea typeface="나눔스퀘어_ac Bold" pitchFamily="50"/>
                </a:rPr>
                <a:t>있었다는 주장에는 근거가 없다</a:t>
              </a:r>
              <a:r>
                <a:rPr lang="en-US" sz="3200" b="0" i="0" u="none" strike="noStrike" kern="1200" cap="none" spc="0" baseline="0">
                  <a:solidFill>
                    <a:srgbClr val="3A3838"/>
                  </a:solidFill>
                  <a:uFillTx/>
                  <a:latin typeface="나눔스퀘어_ac Bold" pitchFamily="50"/>
                  <a:ea typeface="나눔스퀘어_ac Bold" pitchFamily="5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FE19C3-48A0-428D-B1BB-5546523783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179"/>
            <a:ext cx="12191996" cy="685288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그룹 7">
            <a:extLst>
              <a:ext uri="{FF2B5EF4-FFF2-40B4-BE49-F238E27FC236}">
                <a16:creationId xmlns:a16="http://schemas.microsoft.com/office/drawing/2014/main" id="{B7264528-0299-4F7A-8196-657EC9841537}"/>
              </a:ext>
            </a:extLst>
          </p:cNvPr>
          <p:cNvGrpSpPr/>
          <p:nvPr/>
        </p:nvGrpSpPr>
        <p:grpSpPr>
          <a:xfrm>
            <a:off x="-1" y="0"/>
            <a:ext cx="7498079" cy="6858000"/>
            <a:chOff x="-1" y="0"/>
            <a:chExt cx="7498079" cy="6858000"/>
          </a:xfrm>
        </p:grpSpPr>
        <p:sp>
          <p:nvSpPr>
            <p:cNvPr id="4" name="자유형: 도형 4">
              <a:extLst>
                <a:ext uri="{FF2B5EF4-FFF2-40B4-BE49-F238E27FC236}">
                  <a16:creationId xmlns:a16="http://schemas.microsoft.com/office/drawing/2014/main" id="{47358BD0-F8F8-482C-B1F4-1E865FBF670E}"/>
                </a:ext>
              </a:extLst>
            </p:cNvPr>
            <p:cNvSpPr/>
            <p:nvPr/>
          </p:nvSpPr>
          <p:spPr>
            <a:xfrm rot="5400013">
              <a:off x="320039" y="-320040"/>
              <a:ext cx="6858000" cy="7498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58000"/>
                <a:gd name="f7" fmla="val 9103360"/>
                <a:gd name="f8" fmla="val 4630092"/>
                <a:gd name="f9" fmla="val 2258728"/>
                <a:gd name="f10" fmla="val 4473268"/>
                <a:gd name="f11" fmla="val 6819557"/>
                <a:gd name="f12" fmla="val 9078284"/>
                <a:gd name="f13" fmla="val 6844632"/>
                <a:gd name="f14" fmla="+- 0 0 -90"/>
                <a:gd name="f15" fmla="*/ f3 1 6858000"/>
                <a:gd name="f16" fmla="*/ f4 1 910336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858000"/>
                <a:gd name="f25" fmla="*/ f21 1 9103360"/>
                <a:gd name="f26" fmla="*/ 0 f22 1"/>
                <a:gd name="f27" fmla="*/ 9103360 f21 1"/>
                <a:gd name="f28" fmla="*/ 4630092 f21 1"/>
                <a:gd name="f29" fmla="*/ 2258728 f21 1"/>
                <a:gd name="f30" fmla="*/ 0 f21 1"/>
                <a:gd name="f31" fmla="*/ 6858000 f22 1"/>
                <a:gd name="f32" fmla="*/ 4473268 f21 1"/>
                <a:gd name="f33" fmla="*/ 6819557 f22 1"/>
                <a:gd name="f34" fmla="*/ 9078284 f21 1"/>
                <a:gd name="f35" fmla="*/ 6844632 f22 1"/>
                <a:gd name="f36" fmla="+- f23 0 f1"/>
                <a:gd name="f37" fmla="*/ f26 1 6858000"/>
                <a:gd name="f38" fmla="*/ f27 1 9103360"/>
                <a:gd name="f39" fmla="*/ f28 1 9103360"/>
                <a:gd name="f40" fmla="*/ f29 1 9103360"/>
                <a:gd name="f41" fmla="*/ f30 1 9103360"/>
                <a:gd name="f42" fmla="*/ f31 1 6858000"/>
                <a:gd name="f43" fmla="*/ f32 1 9103360"/>
                <a:gd name="f44" fmla="*/ f33 1 6858000"/>
                <a:gd name="f45" fmla="*/ f34 1 9103360"/>
                <a:gd name="f46" fmla="*/ f35 1 6858000"/>
                <a:gd name="f47" fmla="*/ f17 1 f24"/>
                <a:gd name="f48" fmla="*/ f18 1 f24"/>
                <a:gd name="f49" fmla="*/ f17 1 f25"/>
                <a:gd name="f50" fmla="*/ f19 1 f25"/>
                <a:gd name="f51" fmla="*/ f37 1 f24"/>
                <a:gd name="f52" fmla="*/ f38 1 f25"/>
                <a:gd name="f53" fmla="*/ f39 1 f25"/>
                <a:gd name="f54" fmla="*/ f40 1 f25"/>
                <a:gd name="f55" fmla="*/ f41 1 f25"/>
                <a:gd name="f56" fmla="*/ f42 1 f24"/>
                <a:gd name="f57" fmla="*/ f43 1 f25"/>
                <a:gd name="f58" fmla="*/ f44 1 f24"/>
                <a:gd name="f59" fmla="*/ f45 1 f25"/>
                <a:gd name="f60" fmla="*/ f46 1 f24"/>
                <a:gd name="f61" fmla="*/ f47 f15 1"/>
                <a:gd name="f62" fmla="*/ f48 f15 1"/>
                <a:gd name="f63" fmla="*/ f50 f16 1"/>
                <a:gd name="f64" fmla="*/ f49 f16 1"/>
                <a:gd name="f65" fmla="*/ f51 f15 1"/>
                <a:gd name="f66" fmla="*/ f52 f16 1"/>
                <a:gd name="f67" fmla="*/ f53 f16 1"/>
                <a:gd name="f68" fmla="*/ f54 f16 1"/>
                <a:gd name="f69" fmla="*/ f55 f16 1"/>
                <a:gd name="f70" fmla="*/ f56 f15 1"/>
                <a:gd name="f71" fmla="*/ f57 f16 1"/>
                <a:gd name="f72" fmla="*/ f58 f15 1"/>
                <a:gd name="f73" fmla="*/ f59 f16 1"/>
                <a:gd name="f74" fmla="*/ f6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5" y="f66"/>
                </a:cxn>
                <a:cxn ang="f36">
                  <a:pos x="f65" y="f67"/>
                </a:cxn>
                <a:cxn ang="f36">
                  <a:pos x="f65" y="f68"/>
                </a:cxn>
                <a:cxn ang="f36">
                  <a:pos x="f65" y="f69"/>
                </a:cxn>
                <a:cxn ang="f36">
                  <a:pos x="f70" y="f71"/>
                </a:cxn>
                <a:cxn ang="f36">
                  <a:pos x="f70" y="f66"/>
                </a:cxn>
                <a:cxn ang="f36">
                  <a:pos x="f72" y="f73"/>
                </a:cxn>
                <a:cxn ang="f36">
                  <a:pos x="f74" y="f66"/>
                </a:cxn>
              </a:cxnLst>
              <a:rect l="f61" t="f64" r="f62" b="f63"/>
              <a:pathLst>
                <a:path w="6858000" h="9103360">
                  <a:moveTo>
                    <a:pt x="f5" y="f7"/>
                  </a:moveTo>
                  <a:lnTo>
                    <a:pt x="f5" y="f8"/>
                  </a:lnTo>
                  <a:lnTo>
                    <a:pt x="f5" y="f9"/>
                  </a:lnTo>
                  <a:lnTo>
                    <a:pt x="f5" y="f5"/>
                  </a:lnTo>
                  <a:lnTo>
                    <a:pt x="f6" y="f10"/>
                  </a:lnTo>
                  <a:lnTo>
                    <a:pt x="f6" y="f7"/>
                  </a:lnTo>
                  <a:lnTo>
                    <a:pt x="f11" y="f12"/>
                  </a:lnTo>
                  <a:lnTo>
                    <a:pt x="f13" y="f7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  <a:ea typeface="나눔스퀘어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FE633B6-9CEB-4446-B975-1151DD1198A3}"/>
                </a:ext>
              </a:extLst>
            </p:cNvPr>
            <p:cNvSpPr txBox="1"/>
            <p:nvPr/>
          </p:nvSpPr>
          <p:spPr>
            <a:xfrm>
              <a:off x="384944" y="3244510"/>
              <a:ext cx="2010491" cy="769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1" i="0" u="none" strike="noStrike" kern="1200" cap="none" spc="0" baseline="0">
                  <a:solidFill>
                    <a:srgbClr val="FFFFFF"/>
                  </a:solidFill>
                  <a:uFillTx/>
                  <a:latin typeface="Century Gothic"/>
                  <a:ea typeface="나눔스퀘어"/>
                </a:rPr>
                <a:t>Part 1, 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F149F97-680B-433E-8730-A8850AE952D5}"/>
                </a:ext>
              </a:extLst>
            </p:cNvPr>
            <p:cNvSpPr txBox="1"/>
            <p:nvPr/>
          </p:nvSpPr>
          <p:spPr>
            <a:xfrm>
              <a:off x="384944" y="4316854"/>
              <a:ext cx="2685355" cy="175432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3600" b="0" i="0" u="none" strike="noStrike" kern="1200" cap="none" spc="0" baseline="0">
                  <a:solidFill>
                    <a:srgbClr val="FFFFFF"/>
                  </a:solidFill>
                  <a:uFillTx/>
                  <a:latin typeface="나눔스퀘어_ac Bold" pitchFamily="50"/>
                  <a:ea typeface="나눔스퀘어_ac Bold" pitchFamily="50"/>
                </a:rPr>
                <a:t>일본은 예부터</a:t>
              </a:r>
              <a:endPara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3600" b="0" i="0" u="none" strike="noStrike" kern="1200" cap="none" spc="0" baseline="0">
                  <a:solidFill>
                    <a:srgbClr val="FFFFFF"/>
                  </a:solidFill>
                  <a:uFillTx/>
                  <a:latin typeface="나눔스퀘어_ac Bold" pitchFamily="50"/>
                  <a:ea typeface="나눔스퀘어_ac Bold" pitchFamily="50"/>
                </a:rPr>
                <a:t>독도의 존재를</a:t>
              </a:r>
              <a:endPara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3600" b="0" i="0" u="none" strike="noStrike" kern="1200" cap="none" spc="0" baseline="0">
                  <a:solidFill>
                    <a:srgbClr val="FFFFFF"/>
                  </a:solidFill>
                  <a:uFillTx/>
                  <a:latin typeface="나눔스퀘어_ac Bold" pitchFamily="50"/>
                  <a:ea typeface="나눔스퀘어_ac Bold" pitchFamily="50"/>
                </a:rPr>
                <a:t>인식했다</a:t>
              </a:r>
              <a:endPara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4F2F12C-7B24-44AF-A554-37A8A67FFB92}"/>
              </a:ext>
            </a:extLst>
          </p:cNvPr>
          <p:cNvSpPr/>
          <p:nvPr/>
        </p:nvSpPr>
        <p:spPr>
          <a:xfrm>
            <a:off x="808384" y="0"/>
            <a:ext cx="1828800" cy="132523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60AB9A-EC22-475C-8A89-FFE9C71BD32A}"/>
              </a:ext>
            </a:extLst>
          </p:cNvPr>
          <p:cNvSpPr/>
          <p:nvPr/>
        </p:nvSpPr>
        <p:spPr>
          <a:xfrm flipV="1">
            <a:off x="0" y="6835140"/>
            <a:ext cx="12191996" cy="45720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04E07C-4637-4F24-B532-7C7DF6F62715}"/>
              </a:ext>
            </a:extLst>
          </p:cNvPr>
          <p:cNvSpPr txBox="1"/>
          <p:nvPr/>
        </p:nvSpPr>
        <p:spPr>
          <a:xfrm>
            <a:off x="790361" y="308024"/>
            <a:ext cx="410080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일본의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다케시마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인지</a:t>
            </a:r>
            <a:endParaRPr lang="en-US" sz="3600" b="1" i="0" u="none" strike="noStrike" kern="1200" cap="none" spc="0" baseline="0">
              <a:solidFill>
                <a:srgbClr val="3A3838"/>
              </a:solidFill>
              <a:uFillTx/>
              <a:latin typeface="나눔스퀘어_ac ExtraBold" pitchFamily="50"/>
              <a:ea typeface="Malgun Gothic" pitchFamily="34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A2FE9D-5603-4E92-B7F5-0CFC5C7C8DCF}"/>
              </a:ext>
            </a:extLst>
          </p:cNvPr>
          <p:cNvSpPr txBox="1"/>
          <p:nvPr/>
        </p:nvSpPr>
        <p:spPr>
          <a:xfrm>
            <a:off x="94073" y="132523"/>
            <a:ext cx="595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3A3838"/>
                </a:solidFill>
                <a:uFillTx/>
                <a:latin typeface="Arial" pitchFamily="34"/>
                <a:ea typeface="Malgun Gothic" pitchFamily="34"/>
                <a:cs typeface="Arial" pitchFamily="34"/>
              </a:rPr>
              <a:t>Part 1</a:t>
            </a: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6E4BCDD7-47EE-43BB-AE54-024086A4855A}"/>
              </a:ext>
            </a:extLst>
          </p:cNvPr>
          <p:cNvSpPr/>
          <p:nvPr/>
        </p:nvSpPr>
        <p:spPr>
          <a:xfrm>
            <a:off x="10979429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F6D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46FFDA26-86B7-49DE-8276-DE1EAE1886E1}"/>
              </a:ext>
            </a:extLst>
          </p:cNvPr>
          <p:cNvSpPr/>
          <p:nvPr/>
        </p:nvSpPr>
        <p:spPr>
          <a:xfrm>
            <a:off x="112097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160DDA72-090E-4F0A-A11D-50B2B486B394}"/>
              </a:ext>
            </a:extLst>
          </p:cNvPr>
          <p:cNvSpPr/>
          <p:nvPr/>
        </p:nvSpPr>
        <p:spPr>
          <a:xfrm>
            <a:off x="114400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E0942EE0-5C10-4F04-9C46-8C45A5EBFA84}"/>
              </a:ext>
            </a:extLst>
          </p:cNvPr>
          <p:cNvSpPr/>
          <p:nvPr/>
        </p:nvSpPr>
        <p:spPr>
          <a:xfrm>
            <a:off x="11670331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0F33BC6F-D13F-49BA-B2C3-5D37B7C3318F}"/>
              </a:ext>
            </a:extLst>
          </p:cNvPr>
          <p:cNvSpPr/>
          <p:nvPr/>
        </p:nvSpPr>
        <p:spPr>
          <a:xfrm>
            <a:off x="11900632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cxnSp>
        <p:nvCxnSpPr>
          <p:cNvPr id="11" name="直線コネクタ 12">
            <a:extLst>
              <a:ext uri="{FF2B5EF4-FFF2-40B4-BE49-F238E27FC236}">
                <a16:creationId xmlns:a16="http://schemas.microsoft.com/office/drawing/2014/main" id="{019A2981-EDE9-49FA-915B-8B516CFE497E}"/>
              </a:ext>
            </a:extLst>
          </p:cNvPr>
          <p:cNvCxnSpPr/>
          <p:nvPr/>
        </p:nvCxnSpPr>
        <p:spPr>
          <a:xfrm>
            <a:off x="808384" y="1073423"/>
            <a:ext cx="11383612" cy="0"/>
          </a:xfrm>
          <a:prstGeom prst="straightConnector1">
            <a:avLst/>
          </a:prstGeom>
          <a:noFill/>
          <a:ln w="6345" cap="flat">
            <a:solidFill>
              <a:srgbClr val="BFBFBF"/>
            </a:solidFill>
            <a:prstDash val="solid"/>
            <a:miter/>
          </a:ln>
        </p:spPr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AED2DA42-04CC-4124-8CF5-F599DBA31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8384" y="1291900"/>
            <a:ext cx="6203051" cy="49624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522C6377-4A09-4E46-886C-E657A3E67A8B}"/>
              </a:ext>
            </a:extLst>
          </p:cNvPr>
          <p:cNvSpPr txBox="1"/>
          <p:nvPr/>
        </p:nvSpPr>
        <p:spPr>
          <a:xfrm>
            <a:off x="689110" y="6333582"/>
            <a:ext cx="620285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300" b="0" i="0" u="none" strike="noStrike" kern="1200" cap="none" spc="0" baseline="0">
                <a:solidFill>
                  <a:srgbClr val="3A3838"/>
                </a:solidFill>
                <a:uFillTx/>
                <a:latin typeface="나눔스퀘어_ac" pitchFamily="50"/>
                <a:ea typeface="나눔스퀘어_ac" pitchFamily="50"/>
              </a:rPr>
              <a:t>이미지</a:t>
            </a:r>
            <a:r>
              <a:rPr lang="en-US" sz="1300" b="0" i="0" u="none" strike="noStrike" kern="1200" cap="none" spc="0" baseline="0">
                <a:solidFill>
                  <a:srgbClr val="3A3838"/>
                </a:solidFill>
                <a:uFillTx/>
                <a:latin typeface="나눔스퀘어_ac" pitchFamily="50"/>
                <a:ea typeface="나눔스퀘어_ac" pitchFamily="50"/>
              </a:rPr>
              <a:t> </a:t>
            </a:r>
            <a:r>
              <a:rPr lang="ko-KR" sz="1300" b="0" i="0" u="none" strike="noStrike" kern="1200" cap="none" spc="0" baseline="0">
                <a:solidFill>
                  <a:srgbClr val="3A3838"/>
                </a:solidFill>
                <a:uFillTx/>
                <a:latin typeface="나눔스퀘어_ac" pitchFamily="50"/>
                <a:ea typeface="나눔스퀘어_ac" pitchFamily="50"/>
              </a:rPr>
              <a:t>출처</a:t>
            </a:r>
            <a:r>
              <a:rPr lang="en-US" sz="1300" b="0" i="0" u="none" strike="noStrike" kern="1200" cap="none" spc="0" baseline="0">
                <a:solidFill>
                  <a:srgbClr val="3A3838"/>
                </a:solidFill>
                <a:uFillTx/>
                <a:latin typeface="나눔스퀘어_ac" pitchFamily="50"/>
                <a:ea typeface="나눔스퀘어_ac" pitchFamily="50"/>
              </a:rPr>
              <a:t> </a:t>
            </a:r>
            <a:r>
              <a:rPr lang="en-US" sz="1400" b="0" i="0" u="none" strike="noStrike" kern="1200" cap="none" spc="0" baseline="0">
                <a:solidFill>
                  <a:srgbClr val="3A3838"/>
                </a:solidFill>
                <a:uFillTx/>
                <a:latin typeface="나눔스퀘어_ac" pitchFamily="50"/>
                <a:ea typeface="나눔스퀘어_ac" pitchFamily="50"/>
              </a:rPr>
              <a:t>©</a:t>
            </a:r>
            <a:r>
              <a:rPr lang="en-US" sz="1300" b="0" i="0" u="none" strike="noStrike" kern="1200" cap="none" spc="0" baseline="0">
                <a:solidFill>
                  <a:srgbClr val="3A3838"/>
                </a:solidFill>
                <a:uFillTx/>
                <a:latin typeface="나눔스퀘어_ac" pitchFamily="50"/>
                <a:ea typeface="나눔스퀘어_ac" pitchFamily="50"/>
              </a:rPr>
              <a:t> </a:t>
            </a:r>
            <a:r>
              <a:rPr lang="en-US" sz="1300" b="0" i="0" u="none" strike="noStrike" kern="1200" cap="none" spc="0" baseline="0">
                <a:solidFill>
                  <a:srgbClr val="3A3838"/>
                </a:solidFill>
                <a:uFillTx/>
                <a:latin typeface="나눔스퀘어_ac" pitchFamily="50"/>
                <a:ea typeface="나눔스퀘어_ac" pitchFamily="50"/>
                <a:hlinkClick r:id="rId3"/>
              </a:rPr>
              <a:t>https://www.kr.emb-japan.go.jp/territory/takeshima/g_ninchi.html</a:t>
            </a:r>
            <a:endParaRPr lang="en-US" sz="1300" b="0" i="0" u="none" strike="noStrike" kern="1200" cap="none" spc="0" baseline="0">
              <a:solidFill>
                <a:srgbClr val="3A3838"/>
              </a:solidFill>
              <a:uFillTx/>
              <a:latin typeface="나눔스퀘어_ac" pitchFamily="50"/>
              <a:ea typeface="나눔스퀘어_ac" pitchFamily="5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1AA32D0-D8C5-44A5-8847-F201BD38DAD4}"/>
              </a:ext>
            </a:extLst>
          </p:cNvPr>
          <p:cNvSpPr txBox="1"/>
          <p:nvPr/>
        </p:nvSpPr>
        <p:spPr>
          <a:xfrm>
            <a:off x="7060457" y="4346124"/>
            <a:ext cx="4679030" cy="19082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0" i="0" u="none" strike="noStrike" kern="1200" cap="none" spc="0" baseline="0">
                <a:solidFill>
                  <a:srgbClr val="3C3C3C"/>
                </a:solidFill>
                <a:uFillTx/>
                <a:latin typeface="Century Gothic"/>
                <a:ea typeface="나눔스퀘어"/>
              </a:rPr>
              <a:t> </a:t>
            </a:r>
            <a:r>
              <a:rPr lang="ko-KR" sz="3000" b="0" i="0" u="none" strike="noStrike" kern="1200" cap="none" spc="0" baseline="0">
                <a:solidFill>
                  <a:srgbClr val="3C3C3C"/>
                </a:solidFill>
                <a:uFillTx/>
                <a:latin typeface="나눔스퀘어_ac ExtraBold" pitchFamily="50"/>
                <a:ea typeface="나눔스퀘어_ac ExtraBold" pitchFamily="50"/>
              </a:rPr>
              <a:t>『</a:t>
            </a:r>
            <a:r>
              <a:rPr lang="ko-KR" sz="3000" b="0" i="0" u="none" strike="noStrike" kern="1200" cap="none" spc="0" baseline="0">
                <a:solidFill>
                  <a:srgbClr val="003342"/>
                </a:solidFill>
                <a:uFillTx/>
                <a:latin typeface="나눔스퀘어_ac ExtraBold" pitchFamily="50"/>
                <a:ea typeface="나눔스퀘어_ac ExtraBold" pitchFamily="50"/>
              </a:rPr>
              <a:t>개정일본여지로정전도</a:t>
            </a:r>
            <a:endParaRPr lang="en-US" sz="3000" b="0" i="0" u="none" strike="noStrike" kern="1200" cap="none" spc="0" baseline="0">
              <a:solidFill>
                <a:srgbClr val="003342"/>
              </a:solidFill>
              <a:uFillTx/>
              <a:latin typeface="나눔스퀘어_ac ExtraBold" pitchFamily="50"/>
              <a:ea typeface="나눔스퀘어_ac ExtraBold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>
                <a:solidFill>
                  <a:srgbClr val="003342"/>
                </a:solidFill>
                <a:uFillTx/>
                <a:latin typeface="나눔스퀘어_ac ExtraBold" pitchFamily="50"/>
                <a:ea typeface="나눔스퀘어_ac ExtraBold" pitchFamily="50"/>
              </a:rPr>
              <a:t>  </a:t>
            </a:r>
            <a:r>
              <a:rPr lang="zh-TW" sz="3000" b="0" i="0" u="none" strike="noStrike" kern="1200" cap="none" spc="0" baseline="0">
                <a:solidFill>
                  <a:srgbClr val="003342"/>
                </a:solidFill>
                <a:uFillTx/>
                <a:latin typeface="나눔스퀘어_ac ExtraBold" pitchFamily="50"/>
                <a:ea typeface="나눔스퀘어"/>
              </a:rPr>
              <a:t>改正日本輿地路程全図</a:t>
            </a:r>
            <a:r>
              <a:rPr lang="ko-KR" sz="3000" b="0" i="0" u="none" strike="noStrike" kern="1200" cap="none" spc="0" baseline="0">
                <a:solidFill>
                  <a:srgbClr val="3C3C3C"/>
                </a:solidFill>
                <a:uFillTx/>
                <a:latin typeface="나눔스퀘어_ac ExtraBold" pitchFamily="50"/>
                <a:ea typeface="나눔스퀘어_ac ExtraBold" pitchFamily="50"/>
              </a:rPr>
              <a:t>』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>
              <a:solidFill>
                <a:srgbClr val="3C3C3C"/>
              </a:solidFill>
              <a:uFillTx/>
              <a:latin typeface="나눔스퀘어_ac ExtraBold" pitchFamily="50"/>
              <a:ea typeface="나눔스퀘어_ac ExtraBold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_ </a:t>
            </a:r>
            <a:r>
              <a:rPr lang="ko-KR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나카쿠보</a:t>
            </a:r>
            <a:r>
              <a:rPr lang="en-US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 </a:t>
            </a:r>
            <a:r>
              <a:rPr lang="ko-KR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세이스키</a:t>
            </a:r>
            <a:r>
              <a:rPr lang="en-US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(</a:t>
            </a:r>
            <a:r>
              <a:rPr lang="ko-KR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長久保赤水</a:t>
            </a:r>
            <a:r>
              <a:rPr lang="en-US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4D8BDDA-B211-4FD6-A88D-CA64DB812FBC}"/>
              </a:ext>
            </a:extLst>
          </p:cNvPr>
          <p:cNvSpPr/>
          <p:nvPr/>
        </p:nvSpPr>
        <p:spPr>
          <a:xfrm>
            <a:off x="808384" y="0"/>
            <a:ext cx="1828800" cy="132523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1F8334-44B9-4BA0-A1C2-DB9BB5B32FE2}"/>
              </a:ext>
            </a:extLst>
          </p:cNvPr>
          <p:cNvSpPr/>
          <p:nvPr/>
        </p:nvSpPr>
        <p:spPr>
          <a:xfrm flipV="1">
            <a:off x="0" y="6835140"/>
            <a:ext cx="12191996" cy="45720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BDAFFBAF-2B5F-4ACC-8E39-F0B3A13821EC}"/>
              </a:ext>
            </a:extLst>
          </p:cNvPr>
          <p:cNvSpPr txBox="1"/>
          <p:nvPr/>
        </p:nvSpPr>
        <p:spPr>
          <a:xfrm>
            <a:off x="94073" y="132523"/>
            <a:ext cx="595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3A3838"/>
                </a:solidFill>
                <a:uFillTx/>
                <a:latin typeface="Arial" pitchFamily="34"/>
                <a:ea typeface="Malgun Gothic" pitchFamily="34"/>
                <a:cs typeface="Arial" pitchFamily="34"/>
              </a:rPr>
              <a:t>Part 1</a:t>
            </a:r>
          </a:p>
        </p:txBody>
      </p:sp>
      <p:sp>
        <p:nvSpPr>
          <p:cNvPr id="5" name="円/楕円 5">
            <a:extLst>
              <a:ext uri="{FF2B5EF4-FFF2-40B4-BE49-F238E27FC236}">
                <a16:creationId xmlns:a16="http://schemas.microsoft.com/office/drawing/2014/main" id="{BADD0E60-1B39-4908-B76F-95E883A644CA}"/>
              </a:ext>
            </a:extLst>
          </p:cNvPr>
          <p:cNvSpPr/>
          <p:nvPr/>
        </p:nvSpPr>
        <p:spPr>
          <a:xfrm>
            <a:off x="10979429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F6D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6" name="円/楕円 6">
            <a:extLst>
              <a:ext uri="{FF2B5EF4-FFF2-40B4-BE49-F238E27FC236}">
                <a16:creationId xmlns:a16="http://schemas.microsoft.com/office/drawing/2014/main" id="{ED50EDCA-5F18-4E11-BF0A-F04217BF4113}"/>
              </a:ext>
            </a:extLst>
          </p:cNvPr>
          <p:cNvSpPr/>
          <p:nvPr/>
        </p:nvSpPr>
        <p:spPr>
          <a:xfrm>
            <a:off x="112097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7" name="円/楕円 7">
            <a:extLst>
              <a:ext uri="{FF2B5EF4-FFF2-40B4-BE49-F238E27FC236}">
                <a16:creationId xmlns:a16="http://schemas.microsoft.com/office/drawing/2014/main" id="{F798B3DF-63F3-4448-9184-8772802D4E43}"/>
              </a:ext>
            </a:extLst>
          </p:cNvPr>
          <p:cNvSpPr/>
          <p:nvPr/>
        </p:nvSpPr>
        <p:spPr>
          <a:xfrm>
            <a:off x="114400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8" name="円/楕円 8">
            <a:extLst>
              <a:ext uri="{FF2B5EF4-FFF2-40B4-BE49-F238E27FC236}">
                <a16:creationId xmlns:a16="http://schemas.microsoft.com/office/drawing/2014/main" id="{432D0034-8E9F-4392-80EA-BC8FE76BCC71}"/>
              </a:ext>
            </a:extLst>
          </p:cNvPr>
          <p:cNvSpPr/>
          <p:nvPr/>
        </p:nvSpPr>
        <p:spPr>
          <a:xfrm>
            <a:off x="11670331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9" name="円/楕円 9">
            <a:extLst>
              <a:ext uri="{FF2B5EF4-FFF2-40B4-BE49-F238E27FC236}">
                <a16:creationId xmlns:a16="http://schemas.microsoft.com/office/drawing/2014/main" id="{CC47A609-D413-4E3D-BFA5-9F0250675C22}"/>
              </a:ext>
            </a:extLst>
          </p:cNvPr>
          <p:cNvSpPr/>
          <p:nvPr/>
        </p:nvSpPr>
        <p:spPr>
          <a:xfrm>
            <a:off x="11900632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cxnSp>
        <p:nvCxnSpPr>
          <p:cNvPr id="10" name="直線コネクタ 12">
            <a:extLst>
              <a:ext uri="{FF2B5EF4-FFF2-40B4-BE49-F238E27FC236}">
                <a16:creationId xmlns:a16="http://schemas.microsoft.com/office/drawing/2014/main" id="{D438702E-460E-47C1-8FA2-D33D99A81EEA}"/>
              </a:ext>
            </a:extLst>
          </p:cNvPr>
          <p:cNvCxnSpPr/>
          <p:nvPr/>
        </p:nvCxnSpPr>
        <p:spPr>
          <a:xfrm>
            <a:off x="808384" y="1073423"/>
            <a:ext cx="11383612" cy="0"/>
          </a:xfrm>
          <a:prstGeom prst="straightConnector1">
            <a:avLst/>
          </a:prstGeom>
          <a:noFill/>
          <a:ln w="6345" cap="flat">
            <a:solidFill>
              <a:srgbClr val="BFBFBF"/>
            </a:solidFill>
            <a:prstDash val="solid"/>
            <a:miter/>
          </a:ln>
        </p:spPr>
      </p:cxnSp>
      <p:sp>
        <p:nvSpPr>
          <p:cNvPr id="11" name="TextBox 13">
            <a:extLst>
              <a:ext uri="{FF2B5EF4-FFF2-40B4-BE49-F238E27FC236}">
                <a16:creationId xmlns:a16="http://schemas.microsoft.com/office/drawing/2014/main" id="{C0B83618-729C-4417-A103-956B4225E95B}"/>
              </a:ext>
            </a:extLst>
          </p:cNvPr>
          <p:cNvSpPr txBox="1"/>
          <p:nvPr/>
        </p:nvSpPr>
        <p:spPr>
          <a:xfrm>
            <a:off x="689110" y="6333582"/>
            <a:ext cx="6169191" cy="29238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300" b="0" i="0" u="none" strike="noStrike" kern="1200" cap="none" spc="0" baseline="0">
                <a:solidFill>
                  <a:srgbClr val="3A3838"/>
                </a:solidFill>
                <a:uFillTx/>
                <a:latin typeface="나눔스퀘어_ac" pitchFamily="50"/>
                <a:ea typeface="나눔스퀘어_ac" pitchFamily="50"/>
              </a:rPr>
              <a:t>이미지</a:t>
            </a:r>
            <a:r>
              <a:rPr lang="en-US" sz="1300" b="0" i="0" u="none" strike="noStrike" kern="1200" cap="none" spc="0" baseline="0">
                <a:solidFill>
                  <a:srgbClr val="3A3838"/>
                </a:solidFill>
                <a:uFillTx/>
                <a:latin typeface="나눔스퀘어_ac" pitchFamily="50"/>
                <a:ea typeface="나눔스퀘어_ac" pitchFamily="50"/>
              </a:rPr>
              <a:t> </a:t>
            </a:r>
            <a:r>
              <a:rPr lang="ko-KR" sz="1300" b="0" i="0" u="none" strike="noStrike" kern="1200" cap="none" spc="0" baseline="0">
                <a:solidFill>
                  <a:srgbClr val="3A3838"/>
                </a:solidFill>
                <a:uFillTx/>
                <a:latin typeface="나눔스퀘어_ac" pitchFamily="50"/>
                <a:ea typeface="나눔스퀘어_ac" pitchFamily="50"/>
              </a:rPr>
              <a:t>출처</a:t>
            </a:r>
            <a:r>
              <a:rPr lang="en-US" sz="1200" b="0" i="0" u="none" strike="noStrike" kern="1200" cap="none" spc="0" baseline="0">
                <a:solidFill>
                  <a:srgbClr val="3A3838"/>
                </a:solidFill>
                <a:uFillTx/>
                <a:latin typeface="Century Gothic"/>
                <a:ea typeface="나눔스퀘어"/>
              </a:rPr>
              <a:t> ©</a:t>
            </a:r>
            <a:r>
              <a:rPr lang="en-US" sz="1300" b="0" i="0" u="none" strike="noStrike" kern="1200" cap="none" spc="0" baseline="0">
                <a:solidFill>
                  <a:srgbClr val="3A3838"/>
                </a:solidFill>
                <a:uFillTx/>
                <a:latin typeface="나눔스퀘어_ac" pitchFamily="50"/>
                <a:ea typeface="나눔스퀘어_ac" pitchFamily="50"/>
              </a:rPr>
              <a:t> </a:t>
            </a:r>
            <a:r>
              <a:rPr lang="en-US" sz="1300" b="0" i="0" u="none" strike="noStrike" kern="1200" cap="none" spc="0" baseline="0">
                <a:solidFill>
                  <a:srgbClr val="3A3838"/>
                </a:solidFill>
                <a:uFillTx/>
                <a:latin typeface="나눔스퀘어_ac" pitchFamily="50"/>
                <a:ea typeface="나눔스퀘어_ac" pitchFamily="50"/>
                <a:hlinkClick r:id="rId2"/>
              </a:rPr>
              <a:t>https://www.kr.emb-japan.go.jp/territory/takeshima/g_ninchi.html</a:t>
            </a:r>
            <a:endParaRPr lang="en-US" sz="1300" b="0" i="0" u="none" strike="noStrike" kern="1200" cap="none" spc="0" baseline="0">
              <a:solidFill>
                <a:srgbClr val="3A3838"/>
              </a:solidFill>
              <a:uFillTx/>
              <a:latin typeface="나눔스퀘어_ac" pitchFamily="50"/>
              <a:ea typeface="나눔스퀘어_ac" pitchFamily="5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58567A0D-3C2C-4423-BFAE-B4CC4FF58125}"/>
              </a:ext>
            </a:extLst>
          </p:cNvPr>
          <p:cNvSpPr txBox="1"/>
          <p:nvPr/>
        </p:nvSpPr>
        <p:spPr>
          <a:xfrm>
            <a:off x="7035293" y="4530797"/>
            <a:ext cx="4679030" cy="17235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0" i="0" u="none" strike="noStrike" kern="1200" cap="none" spc="0" baseline="0">
                <a:solidFill>
                  <a:srgbClr val="3C3C3C"/>
                </a:solidFill>
                <a:uFillTx/>
                <a:latin typeface="Century Gothic"/>
                <a:ea typeface="나눔스퀘어"/>
              </a:rPr>
              <a:t> </a:t>
            </a:r>
            <a:r>
              <a:rPr lang="ko-KR" sz="3000" b="0" i="0" u="none" strike="noStrike" kern="1200" cap="none" spc="0" baseline="0">
                <a:solidFill>
                  <a:srgbClr val="003342"/>
                </a:solidFill>
                <a:uFillTx/>
                <a:latin typeface="나눔스퀘어_ac ExtraBold" pitchFamily="50"/>
                <a:ea typeface="나눔스퀘어_ac ExtraBold" pitchFamily="50"/>
              </a:rPr>
              <a:t>『다케시마</a:t>
            </a:r>
            <a:r>
              <a:rPr lang="en-US" sz="3000" b="0" i="0" u="none" strike="noStrike" kern="1200" cap="none" spc="0" baseline="0">
                <a:solidFill>
                  <a:srgbClr val="003342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000" b="0" i="0" u="none" strike="noStrike" kern="1200" cap="none" spc="0" baseline="0">
                <a:solidFill>
                  <a:srgbClr val="003342"/>
                </a:solidFill>
                <a:uFillTx/>
                <a:latin typeface="나눔스퀘어_ac ExtraBold" pitchFamily="50"/>
                <a:ea typeface="나눔스퀘어_ac ExtraBold" pitchFamily="50"/>
              </a:rPr>
              <a:t>지도』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  _ 1724</a:t>
            </a:r>
            <a:r>
              <a:rPr lang="ko-KR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년 경</a:t>
            </a:r>
            <a:endParaRPr lang="en-US" sz="2400" b="0" i="0" u="none" strike="noStrike" kern="1200" cap="none" spc="0" baseline="0">
              <a:solidFill>
                <a:srgbClr val="3C3C3C"/>
              </a:solidFill>
              <a:uFillTx/>
              <a:latin typeface="나눔스퀘어_ac Bold" pitchFamily="50"/>
              <a:ea typeface="나눔스퀘어_ac Bold" pitchFamily="5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  _ </a:t>
            </a:r>
            <a:r>
              <a:rPr lang="ko-KR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나카쿠보</a:t>
            </a:r>
            <a:r>
              <a:rPr lang="en-US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 </a:t>
            </a:r>
            <a:r>
              <a:rPr lang="ko-KR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세이스키</a:t>
            </a:r>
            <a:r>
              <a:rPr lang="en-US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(</a:t>
            </a:r>
            <a:r>
              <a:rPr lang="ko-KR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長久保赤水</a:t>
            </a:r>
            <a:r>
              <a:rPr lang="en-US" sz="2400" b="0" i="0" u="none" strike="noStrike" kern="1200" cap="none" spc="0" baseline="0">
                <a:solidFill>
                  <a:srgbClr val="3C3C3C"/>
                </a:solidFill>
                <a:uFillTx/>
                <a:latin typeface="나눔스퀘어_ac Bold" pitchFamily="50"/>
                <a:ea typeface="나눔스퀘어_ac Bold" pitchFamily="50"/>
              </a:rPr>
              <a:t>)</a:t>
            </a:r>
          </a:p>
        </p:txBody>
      </p:sp>
      <p:pic>
        <p:nvPicPr>
          <p:cNvPr id="13" name="Picture 4" descr="https://www.kr.emb-japan.go.jp/territory/takeshima/images/gaiyou/img02.jpg">
            <a:extLst>
              <a:ext uri="{FF2B5EF4-FFF2-40B4-BE49-F238E27FC236}">
                <a16:creationId xmlns:a16="http://schemas.microsoft.com/office/drawing/2014/main" id="{575A38D5-ED7A-427C-886A-0BAC3FFC04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8384" y="1283799"/>
            <a:ext cx="6161620" cy="49705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テキスト ボックス 3">
            <a:extLst>
              <a:ext uri="{FF2B5EF4-FFF2-40B4-BE49-F238E27FC236}">
                <a16:creationId xmlns:a16="http://schemas.microsoft.com/office/drawing/2014/main" id="{2FEB7A75-8083-4116-959E-0F0B53CB9154}"/>
              </a:ext>
            </a:extLst>
          </p:cNvPr>
          <p:cNvSpPr txBox="1"/>
          <p:nvPr/>
        </p:nvSpPr>
        <p:spPr>
          <a:xfrm>
            <a:off x="790361" y="308024"/>
            <a:ext cx="410080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일본의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다케시마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인지</a:t>
            </a:r>
            <a:endParaRPr lang="en-US" sz="3600" b="1" i="0" u="none" strike="noStrike" kern="1200" cap="none" spc="0" baseline="0">
              <a:solidFill>
                <a:srgbClr val="3A3838"/>
              </a:solidFill>
              <a:uFillTx/>
              <a:latin typeface="나눔스퀘어_ac ExtraBold" pitchFamily="50"/>
              <a:ea typeface="Malgun Gothic" pitchFamily="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일본, 일본어, 지도, 플래그, 빨강, 개요, 테두리">
            <a:extLst>
              <a:ext uri="{FF2B5EF4-FFF2-40B4-BE49-F238E27FC236}">
                <a16:creationId xmlns:a16="http://schemas.microsoft.com/office/drawing/2014/main" id="{5A46DC91-1A9E-4690-9B7A-55C8A1EBA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565"/>
          <a:stretch>
            <a:fillRect/>
          </a:stretch>
        </p:blipFill>
        <p:spPr>
          <a:xfrm>
            <a:off x="7104174" y="1253496"/>
            <a:ext cx="4853882" cy="54249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正方形/長方形 1">
            <a:extLst>
              <a:ext uri="{FF2B5EF4-FFF2-40B4-BE49-F238E27FC236}">
                <a16:creationId xmlns:a16="http://schemas.microsoft.com/office/drawing/2014/main" id="{D2966478-E055-4F18-969F-A17F3F459EAD}"/>
              </a:ext>
            </a:extLst>
          </p:cNvPr>
          <p:cNvSpPr/>
          <p:nvPr/>
        </p:nvSpPr>
        <p:spPr>
          <a:xfrm>
            <a:off x="808384" y="0"/>
            <a:ext cx="1828800" cy="132523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6B0B3042-1B9A-4554-A565-94F681881AF9}"/>
              </a:ext>
            </a:extLst>
          </p:cNvPr>
          <p:cNvSpPr/>
          <p:nvPr/>
        </p:nvSpPr>
        <p:spPr>
          <a:xfrm flipV="1">
            <a:off x="0" y="6835140"/>
            <a:ext cx="12191996" cy="45720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99D633-EED6-42AC-954B-0D88750F05AF}"/>
              </a:ext>
            </a:extLst>
          </p:cNvPr>
          <p:cNvSpPr txBox="1"/>
          <p:nvPr/>
        </p:nvSpPr>
        <p:spPr>
          <a:xfrm>
            <a:off x="94073" y="132523"/>
            <a:ext cx="595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3A3838"/>
                </a:solidFill>
                <a:uFillTx/>
                <a:latin typeface="Arial" pitchFamily="34"/>
                <a:ea typeface="Malgun Gothic" pitchFamily="34"/>
                <a:cs typeface="Arial" pitchFamily="34"/>
              </a:rPr>
              <a:t>Part 1</a:t>
            </a: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D70D4058-4E8D-4C6E-9845-5CB57FEBEF04}"/>
              </a:ext>
            </a:extLst>
          </p:cNvPr>
          <p:cNvSpPr/>
          <p:nvPr/>
        </p:nvSpPr>
        <p:spPr>
          <a:xfrm>
            <a:off x="10979429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F6D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F5C3113F-7E88-408C-A3D5-7C2E3EE30424}"/>
              </a:ext>
            </a:extLst>
          </p:cNvPr>
          <p:cNvSpPr/>
          <p:nvPr/>
        </p:nvSpPr>
        <p:spPr>
          <a:xfrm>
            <a:off x="112097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B28B609-BBA3-4BE0-B7BD-6FDA217DA65A}"/>
              </a:ext>
            </a:extLst>
          </p:cNvPr>
          <p:cNvSpPr/>
          <p:nvPr/>
        </p:nvSpPr>
        <p:spPr>
          <a:xfrm>
            <a:off x="114400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45E245E-5933-459D-A7CF-E3F8C388BA72}"/>
              </a:ext>
            </a:extLst>
          </p:cNvPr>
          <p:cNvSpPr/>
          <p:nvPr/>
        </p:nvSpPr>
        <p:spPr>
          <a:xfrm>
            <a:off x="11670331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01D6C17B-EBA7-4D71-9F51-50915A67371A}"/>
              </a:ext>
            </a:extLst>
          </p:cNvPr>
          <p:cNvSpPr/>
          <p:nvPr/>
        </p:nvSpPr>
        <p:spPr>
          <a:xfrm>
            <a:off x="11900632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cxnSp>
        <p:nvCxnSpPr>
          <p:cNvPr id="11" name="直線コネクタ 12">
            <a:extLst>
              <a:ext uri="{FF2B5EF4-FFF2-40B4-BE49-F238E27FC236}">
                <a16:creationId xmlns:a16="http://schemas.microsoft.com/office/drawing/2014/main" id="{CAF09AA8-356D-4588-9A03-6455287A1957}"/>
              </a:ext>
            </a:extLst>
          </p:cNvPr>
          <p:cNvCxnSpPr/>
          <p:nvPr/>
        </p:nvCxnSpPr>
        <p:spPr>
          <a:xfrm>
            <a:off x="808384" y="1073423"/>
            <a:ext cx="11383612" cy="0"/>
          </a:xfrm>
          <a:prstGeom prst="straightConnector1">
            <a:avLst/>
          </a:prstGeom>
          <a:noFill/>
          <a:ln w="6345" cap="flat">
            <a:solidFill>
              <a:srgbClr val="BFBFBF"/>
            </a:solidFill>
            <a:prstDash val="solid"/>
            <a:miter/>
          </a:ln>
        </p:spPr>
      </p:cxnSp>
      <p:grpSp>
        <p:nvGrpSpPr>
          <p:cNvPr id="12" name="그룹 16">
            <a:extLst>
              <a:ext uri="{FF2B5EF4-FFF2-40B4-BE49-F238E27FC236}">
                <a16:creationId xmlns:a16="http://schemas.microsoft.com/office/drawing/2014/main" id="{3D68257E-C8AB-4B89-B302-A16D67DE5DDF}"/>
              </a:ext>
            </a:extLst>
          </p:cNvPr>
          <p:cNvGrpSpPr/>
          <p:nvPr/>
        </p:nvGrpSpPr>
        <p:grpSpPr>
          <a:xfrm>
            <a:off x="689110" y="1253496"/>
            <a:ext cx="6151973" cy="5299478"/>
            <a:chOff x="689110" y="1253496"/>
            <a:chExt cx="6151973" cy="5299478"/>
          </a:xfrm>
        </p:grpSpPr>
        <p:pic>
          <p:nvPicPr>
            <p:cNvPr id="13" name="그림 10">
              <a:extLst>
                <a:ext uri="{FF2B5EF4-FFF2-40B4-BE49-F238E27FC236}">
                  <a16:creationId xmlns:a16="http://schemas.microsoft.com/office/drawing/2014/main" id="{D51EBBF6-E8CD-4F3D-BFC0-680466C84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110" y="1253496"/>
              <a:ext cx="6151973" cy="529947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6BB4F987-1847-4AC0-BCB0-949CBBD439F5}"/>
                </a:ext>
              </a:extLst>
            </p:cNvPr>
            <p:cNvSpPr txBox="1"/>
            <p:nvPr/>
          </p:nvSpPr>
          <p:spPr>
            <a:xfrm>
              <a:off x="1106195" y="5092119"/>
              <a:ext cx="123317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한국</a:t>
              </a:r>
              <a:endParaRPr lang="en-US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CEAED6A7-F08E-4EDD-8D7B-F025281421F7}"/>
                </a:ext>
              </a:extLst>
            </p:cNvPr>
            <p:cNvSpPr txBox="1"/>
            <p:nvPr/>
          </p:nvSpPr>
          <p:spPr>
            <a:xfrm>
              <a:off x="4635057" y="5949196"/>
              <a:ext cx="1460946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시마네</a:t>
              </a:r>
              <a:r>
                <a:rPr lang="en-US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 </a:t>
              </a: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현</a:t>
              </a:r>
              <a:endParaRPr lang="en-US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  <p:sp>
          <p:nvSpPr>
            <p:cNvPr id="16" name="TextBox 26">
              <a:extLst>
                <a:ext uri="{FF2B5EF4-FFF2-40B4-BE49-F238E27FC236}">
                  <a16:creationId xmlns:a16="http://schemas.microsoft.com/office/drawing/2014/main" id="{9580BC67-D84E-4B42-B776-196A9B925CD4}"/>
                </a:ext>
              </a:extLst>
            </p:cNvPr>
            <p:cNvSpPr txBox="1"/>
            <p:nvPr/>
          </p:nvSpPr>
          <p:spPr>
            <a:xfrm>
              <a:off x="2763015" y="2729218"/>
              <a:ext cx="123317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울릉도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1340160A-9686-4940-AEF4-B3EB5B8ECAEE}"/>
                </a:ext>
              </a:extLst>
            </p:cNvPr>
            <p:cNvSpPr txBox="1"/>
            <p:nvPr/>
          </p:nvSpPr>
          <p:spPr>
            <a:xfrm>
              <a:off x="4186242" y="3368183"/>
              <a:ext cx="123317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독도</a:t>
              </a:r>
              <a:endParaRPr lang="en-US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</p:grpSp>
      <p:sp>
        <p:nvSpPr>
          <p:cNvPr id="18" name="모서리가 둥근 사각형 설명선 14">
            <a:extLst>
              <a:ext uri="{FF2B5EF4-FFF2-40B4-BE49-F238E27FC236}">
                <a16:creationId xmlns:a16="http://schemas.microsoft.com/office/drawing/2014/main" id="{20A9128C-F7C5-470B-B3DC-08EC8FCFB538}"/>
              </a:ext>
            </a:extLst>
          </p:cNvPr>
          <p:cNvSpPr/>
          <p:nvPr/>
        </p:nvSpPr>
        <p:spPr>
          <a:xfrm>
            <a:off x="2071884" y="3305812"/>
            <a:ext cx="1808235" cy="1158188"/>
          </a:xfrm>
          <a:custGeom>
            <a:avLst>
              <a:gd name="f0" fmla="val 10251"/>
              <a:gd name="f1" fmla="val -3656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2F667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3754EB6B-668C-4858-A637-DD7DA26FF899}"/>
              </a:ext>
            </a:extLst>
          </p:cNvPr>
          <p:cNvSpPr txBox="1"/>
          <p:nvPr/>
        </p:nvSpPr>
        <p:spPr>
          <a:xfrm>
            <a:off x="2187967" y="3377071"/>
            <a:ext cx="157606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다케시마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혹은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이소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 </a:t>
            </a: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다케시마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0" name="모서리가 둥근 사각형 설명선 34">
            <a:extLst>
              <a:ext uri="{FF2B5EF4-FFF2-40B4-BE49-F238E27FC236}">
                <a16:creationId xmlns:a16="http://schemas.microsoft.com/office/drawing/2014/main" id="{EDB3F10C-E6AA-4EE9-9DD3-3909B40D95A8}"/>
              </a:ext>
            </a:extLst>
          </p:cNvPr>
          <p:cNvSpPr/>
          <p:nvPr/>
        </p:nvSpPr>
        <p:spPr>
          <a:xfrm>
            <a:off x="4120341" y="3836081"/>
            <a:ext cx="1299088" cy="950409"/>
          </a:xfrm>
          <a:custGeom>
            <a:avLst>
              <a:gd name="f0" fmla="val 11914"/>
              <a:gd name="f1" fmla="val -4546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2F667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id="{D9C9E7F0-A8F2-47AA-A604-F3173368690E}"/>
              </a:ext>
            </a:extLst>
          </p:cNvPr>
          <p:cNvSpPr txBox="1"/>
          <p:nvPr/>
        </p:nvSpPr>
        <p:spPr>
          <a:xfrm>
            <a:off x="4203734" y="4111233"/>
            <a:ext cx="1132301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마쓰시마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B903B15F-9EDF-48F5-8B44-10949E94A28B}"/>
              </a:ext>
            </a:extLst>
          </p:cNvPr>
          <p:cNvSpPr txBox="1"/>
          <p:nvPr/>
        </p:nvSpPr>
        <p:spPr>
          <a:xfrm>
            <a:off x="5771537" y="4904786"/>
            <a:ext cx="123317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rPr>
              <a:t>오키</a:t>
            </a:r>
            <a:endParaRPr lang="en-US" sz="2000" b="0" i="0" u="none" strike="noStrike" kern="1200" cap="none" spc="0" baseline="0">
              <a:solidFill>
                <a:srgbClr val="1D1C1C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3" name="テキスト ボックス 3">
            <a:extLst>
              <a:ext uri="{FF2B5EF4-FFF2-40B4-BE49-F238E27FC236}">
                <a16:creationId xmlns:a16="http://schemas.microsoft.com/office/drawing/2014/main" id="{F01A71C1-79BD-4B79-BB49-B96F892EA399}"/>
              </a:ext>
            </a:extLst>
          </p:cNvPr>
          <p:cNvSpPr txBox="1"/>
          <p:nvPr/>
        </p:nvSpPr>
        <p:spPr>
          <a:xfrm>
            <a:off x="790361" y="308024"/>
            <a:ext cx="569899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울릉도와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다케시마의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명칭 혼란</a:t>
            </a:r>
            <a:endParaRPr lang="en-US" sz="3600" b="1" i="0" u="none" strike="noStrike" kern="1200" cap="none" spc="0" baseline="0">
              <a:solidFill>
                <a:srgbClr val="3A3838"/>
              </a:solidFill>
              <a:uFillTx/>
              <a:latin typeface="나눔스퀘어_ac ExtraBold" pitchFamily="50"/>
              <a:ea typeface="Malgun Gothic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일본, 일본어, 지도, 플래그, 빨강, 개요, 테두리">
            <a:extLst>
              <a:ext uri="{FF2B5EF4-FFF2-40B4-BE49-F238E27FC236}">
                <a16:creationId xmlns:a16="http://schemas.microsoft.com/office/drawing/2014/main" id="{8C38207C-4305-4688-9313-325BA2A848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565"/>
          <a:stretch>
            <a:fillRect/>
          </a:stretch>
        </p:blipFill>
        <p:spPr>
          <a:xfrm>
            <a:off x="7104174" y="1253496"/>
            <a:ext cx="4853882" cy="542492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그룹 27">
            <a:extLst>
              <a:ext uri="{FF2B5EF4-FFF2-40B4-BE49-F238E27FC236}">
                <a16:creationId xmlns:a16="http://schemas.microsoft.com/office/drawing/2014/main" id="{50E8514A-CAA9-4D06-9A70-E5DCC2D28D44}"/>
              </a:ext>
            </a:extLst>
          </p:cNvPr>
          <p:cNvGrpSpPr/>
          <p:nvPr/>
        </p:nvGrpSpPr>
        <p:grpSpPr>
          <a:xfrm>
            <a:off x="689110" y="1253496"/>
            <a:ext cx="6151973" cy="5299478"/>
            <a:chOff x="689110" y="1253496"/>
            <a:chExt cx="6151973" cy="5299478"/>
          </a:xfrm>
        </p:grpSpPr>
        <p:pic>
          <p:nvPicPr>
            <p:cNvPr id="4" name="그림 29">
              <a:extLst>
                <a:ext uri="{FF2B5EF4-FFF2-40B4-BE49-F238E27FC236}">
                  <a16:creationId xmlns:a16="http://schemas.microsoft.com/office/drawing/2014/main" id="{78E4EB27-4908-4E8B-B3C4-6E98B9D2F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110" y="1253496"/>
              <a:ext cx="6151973" cy="529947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TextBox 30">
              <a:extLst>
                <a:ext uri="{FF2B5EF4-FFF2-40B4-BE49-F238E27FC236}">
                  <a16:creationId xmlns:a16="http://schemas.microsoft.com/office/drawing/2014/main" id="{11DAF8AD-8016-42B2-8335-28EF5256B4C0}"/>
                </a:ext>
              </a:extLst>
            </p:cNvPr>
            <p:cNvSpPr txBox="1"/>
            <p:nvPr/>
          </p:nvSpPr>
          <p:spPr>
            <a:xfrm>
              <a:off x="1106195" y="5092119"/>
              <a:ext cx="123317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한국</a:t>
              </a:r>
              <a:endParaRPr lang="en-US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  <p:sp>
          <p:nvSpPr>
            <p:cNvPr id="6" name="TextBox 31">
              <a:extLst>
                <a:ext uri="{FF2B5EF4-FFF2-40B4-BE49-F238E27FC236}">
                  <a16:creationId xmlns:a16="http://schemas.microsoft.com/office/drawing/2014/main" id="{8630A5E7-5D85-434B-82C1-BFCE14E59311}"/>
                </a:ext>
              </a:extLst>
            </p:cNvPr>
            <p:cNvSpPr txBox="1"/>
            <p:nvPr/>
          </p:nvSpPr>
          <p:spPr>
            <a:xfrm>
              <a:off x="4635057" y="5949196"/>
              <a:ext cx="1460946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시마네</a:t>
              </a:r>
              <a:r>
                <a:rPr lang="en-US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 </a:t>
              </a: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현</a:t>
              </a:r>
              <a:endParaRPr lang="en-US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5048463B-8533-49CC-B983-B9380E61B021}"/>
                </a:ext>
              </a:extLst>
            </p:cNvPr>
            <p:cNvSpPr txBox="1"/>
            <p:nvPr/>
          </p:nvSpPr>
          <p:spPr>
            <a:xfrm>
              <a:off x="2763015" y="2729218"/>
              <a:ext cx="123317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울릉도</a:t>
              </a:r>
            </a:p>
          </p:txBody>
        </p:sp>
        <p:sp>
          <p:nvSpPr>
            <p:cNvPr id="8" name="TextBox 33">
              <a:extLst>
                <a:ext uri="{FF2B5EF4-FFF2-40B4-BE49-F238E27FC236}">
                  <a16:creationId xmlns:a16="http://schemas.microsoft.com/office/drawing/2014/main" id="{B1ABE23E-324C-4D65-AE13-7ECF79CAE7FF}"/>
                </a:ext>
              </a:extLst>
            </p:cNvPr>
            <p:cNvSpPr txBox="1"/>
            <p:nvPr/>
          </p:nvSpPr>
          <p:spPr>
            <a:xfrm>
              <a:off x="4186242" y="3368183"/>
              <a:ext cx="123317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독도</a:t>
              </a:r>
              <a:endParaRPr lang="en-US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</p:grpSp>
      <p:sp>
        <p:nvSpPr>
          <p:cNvPr id="9" name="正方形/長方形 1">
            <a:extLst>
              <a:ext uri="{FF2B5EF4-FFF2-40B4-BE49-F238E27FC236}">
                <a16:creationId xmlns:a16="http://schemas.microsoft.com/office/drawing/2014/main" id="{1AE3D6F9-C558-4DF7-8903-809FB9B4FE0F}"/>
              </a:ext>
            </a:extLst>
          </p:cNvPr>
          <p:cNvSpPr/>
          <p:nvPr/>
        </p:nvSpPr>
        <p:spPr>
          <a:xfrm>
            <a:off x="808384" y="0"/>
            <a:ext cx="1828800" cy="132523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0" name="正方形/長方形 2">
            <a:extLst>
              <a:ext uri="{FF2B5EF4-FFF2-40B4-BE49-F238E27FC236}">
                <a16:creationId xmlns:a16="http://schemas.microsoft.com/office/drawing/2014/main" id="{82DBFE13-CB3E-459D-8A21-F72C3E0722EC}"/>
              </a:ext>
            </a:extLst>
          </p:cNvPr>
          <p:cNvSpPr/>
          <p:nvPr/>
        </p:nvSpPr>
        <p:spPr>
          <a:xfrm flipV="1">
            <a:off x="0" y="6835140"/>
            <a:ext cx="12191996" cy="45720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3F848DBE-89C0-4F8E-9EFE-A550F1D4C6F3}"/>
              </a:ext>
            </a:extLst>
          </p:cNvPr>
          <p:cNvSpPr txBox="1"/>
          <p:nvPr/>
        </p:nvSpPr>
        <p:spPr>
          <a:xfrm>
            <a:off x="94073" y="132523"/>
            <a:ext cx="595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3A3838"/>
                </a:solidFill>
                <a:uFillTx/>
                <a:latin typeface="Arial" pitchFamily="34"/>
                <a:ea typeface="Malgun Gothic" pitchFamily="34"/>
                <a:cs typeface="Arial" pitchFamily="34"/>
              </a:rPr>
              <a:t>Part 1</a:t>
            </a:r>
          </a:p>
        </p:txBody>
      </p:sp>
      <p:sp>
        <p:nvSpPr>
          <p:cNvPr id="12" name="円/楕円 5">
            <a:extLst>
              <a:ext uri="{FF2B5EF4-FFF2-40B4-BE49-F238E27FC236}">
                <a16:creationId xmlns:a16="http://schemas.microsoft.com/office/drawing/2014/main" id="{4884BCBE-70E7-4D1D-8B9B-C9138F30C8D3}"/>
              </a:ext>
            </a:extLst>
          </p:cNvPr>
          <p:cNvSpPr/>
          <p:nvPr/>
        </p:nvSpPr>
        <p:spPr>
          <a:xfrm>
            <a:off x="10979429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F6D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3" name="円/楕円 6">
            <a:extLst>
              <a:ext uri="{FF2B5EF4-FFF2-40B4-BE49-F238E27FC236}">
                <a16:creationId xmlns:a16="http://schemas.microsoft.com/office/drawing/2014/main" id="{1AF6F5E9-5112-4FCE-9642-A448B6E1A1D1}"/>
              </a:ext>
            </a:extLst>
          </p:cNvPr>
          <p:cNvSpPr/>
          <p:nvPr/>
        </p:nvSpPr>
        <p:spPr>
          <a:xfrm>
            <a:off x="112097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4" name="円/楕円 7">
            <a:extLst>
              <a:ext uri="{FF2B5EF4-FFF2-40B4-BE49-F238E27FC236}">
                <a16:creationId xmlns:a16="http://schemas.microsoft.com/office/drawing/2014/main" id="{2C560413-E304-44D1-8D5C-C247651C50FD}"/>
              </a:ext>
            </a:extLst>
          </p:cNvPr>
          <p:cNvSpPr/>
          <p:nvPr/>
        </p:nvSpPr>
        <p:spPr>
          <a:xfrm>
            <a:off x="114400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5" name="円/楕円 8">
            <a:extLst>
              <a:ext uri="{FF2B5EF4-FFF2-40B4-BE49-F238E27FC236}">
                <a16:creationId xmlns:a16="http://schemas.microsoft.com/office/drawing/2014/main" id="{8F4BE8A6-61C1-4A6F-812F-8138DE9E8732}"/>
              </a:ext>
            </a:extLst>
          </p:cNvPr>
          <p:cNvSpPr/>
          <p:nvPr/>
        </p:nvSpPr>
        <p:spPr>
          <a:xfrm>
            <a:off x="11670331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6" name="円/楕円 9">
            <a:extLst>
              <a:ext uri="{FF2B5EF4-FFF2-40B4-BE49-F238E27FC236}">
                <a16:creationId xmlns:a16="http://schemas.microsoft.com/office/drawing/2014/main" id="{143A5C5C-5E8B-46D9-A579-FEE6EC8CE530}"/>
              </a:ext>
            </a:extLst>
          </p:cNvPr>
          <p:cNvSpPr/>
          <p:nvPr/>
        </p:nvSpPr>
        <p:spPr>
          <a:xfrm>
            <a:off x="11900632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cxnSp>
        <p:nvCxnSpPr>
          <p:cNvPr id="17" name="直線コネクタ 12">
            <a:extLst>
              <a:ext uri="{FF2B5EF4-FFF2-40B4-BE49-F238E27FC236}">
                <a16:creationId xmlns:a16="http://schemas.microsoft.com/office/drawing/2014/main" id="{DFC72CC6-D3A1-423E-8383-4B2A0121CA17}"/>
              </a:ext>
            </a:extLst>
          </p:cNvPr>
          <p:cNvCxnSpPr/>
          <p:nvPr/>
        </p:nvCxnSpPr>
        <p:spPr>
          <a:xfrm>
            <a:off x="808384" y="1073423"/>
            <a:ext cx="11383612" cy="0"/>
          </a:xfrm>
          <a:prstGeom prst="straightConnector1">
            <a:avLst/>
          </a:prstGeom>
          <a:noFill/>
          <a:ln w="6345" cap="flat">
            <a:solidFill>
              <a:srgbClr val="BFBFBF"/>
            </a:solidFill>
            <a:prstDash val="solid"/>
            <a:miter/>
          </a:ln>
        </p:spPr>
      </p:cxnSp>
      <p:grpSp>
        <p:nvGrpSpPr>
          <p:cNvPr id="18" name="그룹 11">
            <a:extLst>
              <a:ext uri="{FF2B5EF4-FFF2-40B4-BE49-F238E27FC236}">
                <a16:creationId xmlns:a16="http://schemas.microsoft.com/office/drawing/2014/main" id="{DFDDAD04-ED0B-4181-AF4D-D62DF8CC22AC}"/>
              </a:ext>
            </a:extLst>
          </p:cNvPr>
          <p:cNvGrpSpPr/>
          <p:nvPr/>
        </p:nvGrpSpPr>
        <p:grpSpPr>
          <a:xfrm>
            <a:off x="7351885" y="1768092"/>
            <a:ext cx="4137669" cy="4784881"/>
            <a:chOff x="7351885" y="1768092"/>
            <a:chExt cx="4137669" cy="4784881"/>
          </a:xfrm>
        </p:grpSpPr>
        <p:pic>
          <p:nvPicPr>
            <p:cNvPr id="19" name="그림 13">
              <a:extLst>
                <a:ext uri="{FF2B5EF4-FFF2-40B4-BE49-F238E27FC236}">
                  <a16:creationId xmlns:a16="http://schemas.microsoft.com/office/drawing/2014/main" id="{3A90FDB2-EE29-484D-B52B-07503AA37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5029" y="1768092"/>
              <a:ext cx="3831381" cy="3831381"/>
            </a:xfrm>
            <a:prstGeom prst="rect">
              <a:avLst/>
            </a:prstGeom>
            <a:solidFill>
              <a:srgbClr val="7CBAC9"/>
            </a:solidFill>
            <a:ln cap="flat">
              <a:noFill/>
            </a:ln>
          </p:spPr>
        </p:pic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DD73B233-281B-4CBC-BDAA-F77D1755DDDA}"/>
                </a:ext>
              </a:extLst>
            </p:cNvPr>
            <p:cNvSpPr txBox="1"/>
            <p:nvPr/>
          </p:nvSpPr>
          <p:spPr>
            <a:xfrm>
              <a:off x="7351885" y="5906639"/>
              <a:ext cx="4137669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라</a:t>
              </a:r>
              <a:r>
                <a:rPr lang="en-US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 </a:t>
              </a:r>
              <a:r>
                <a:rPr lang="ko-KR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페루즈</a:t>
              </a:r>
              <a:r>
                <a:rPr lang="en-US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 </a:t>
              </a:r>
              <a:r>
                <a:rPr lang="en-US" sz="2800" b="0" i="0" u="none" strike="noStrike" kern="1200" cap="none" spc="0" baseline="0">
                  <a:solidFill>
                    <a:srgbClr val="3C3C3C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_</a:t>
              </a:r>
              <a:r>
                <a:rPr lang="ko-KR" sz="2800" b="0" i="0" u="none" strike="noStrike" kern="1200" cap="none" spc="0" baseline="0">
                  <a:solidFill>
                    <a:srgbClr val="3C3C3C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프랑스 탐험가</a:t>
              </a:r>
              <a:endParaRPr lang="en-US" sz="2800" b="0" i="0" u="none" strike="noStrike" kern="1200" cap="none" spc="0" baseline="0">
                <a:solidFill>
                  <a:srgbClr val="3C3C3C"/>
                </a:solidFill>
                <a:uFillTx/>
                <a:latin typeface="나눔스퀘어_ac ExtraBold" pitchFamily="50"/>
                <a:ea typeface="나눔스퀘어_ac ExtraBold" pitchFamily="50"/>
              </a:endParaRPr>
            </a:p>
          </p:txBody>
        </p:sp>
      </p:grpSp>
      <p:sp>
        <p:nvSpPr>
          <p:cNvPr id="21" name="모서리가 둥근 사각형 설명선 36">
            <a:extLst>
              <a:ext uri="{FF2B5EF4-FFF2-40B4-BE49-F238E27FC236}">
                <a16:creationId xmlns:a16="http://schemas.microsoft.com/office/drawing/2014/main" id="{D252F7C0-B188-4BA9-8809-F2392F8FAD4B}"/>
              </a:ext>
            </a:extLst>
          </p:cNvPr>
          <p:cNvSpPr/>
          <p:nvPr/>
        </p:nvSpPr>
        <p:spPr>
          <a:xfrm>
            <a:off x="2071884" y="3305812"/>
            <a:ext cx="1808235" cy="1158188"/>
          </a:xfrm>
          <a:custGeom>
            <a:avLst>
              <a:gd name="f0" fmla="val 10251"/>
              <a:gd name="f1" fmla="val -3656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2F667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2" name="TextBox 37">
            <a:extLst>
              <a:ext uri="{FF2B5EF4-FFF2-40B4-BE49-F238E27FC236}">
                <a16:creationId xmlns:a16="http://schemas.microsoft.com/office/drawing/2014/main" id="{15092383-F5C5-4137-A032-DC692E2544C9}"/>
              </a:ext>
            </a:extLst>
          </p:cNvPr>
          <p:cNvSpPr txBox="1"/>
          <p:nvPr/>
        </p:nvSpPr>
        <p:spPr>
          <a:xfrm>
            <a:off x="2187967" y="3377071"/>
            <a:ext cx="157606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다케시마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혹은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이소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 </a:t>
            </a: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다케시마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3" name="모서리가 둥근 사각형 설명선 38">
            <a:extLst>
              <a:ext uri="{FF2B5EF4-FFF2-40B4-BE49-F238E27FC236}">
                <a16:creationId xmlns:a16="http://schemas.microsoft.com/office/drawing/2014/main" id="{C4168B78-66C7-4AC0-AA30-40DD115BDCB6}"/>
              </a:ext>
            </a:extLst>
          </p:cNvPr>
          <p:cNvSpPr/>
          <p:nvPr/>
        </p:nvSpPr>
        <p:spPr>
          <a:xfrm>
            <a:off x="4120341" y="3836081"/>
            <a:ext cx="1299088" cy="950409"/>
          </a:xfrm>
          <a:custGeom>
            <a:avLst>
              <a:gd name="f0" fmla="val 11914"/>
              <a:gd name="f1" fmla="val -4546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2F667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id="{DCFC16B6-F545-4ADE-BD1C-13CDE38B0612}"/>
              </a:ext>
            </a:extLst>
          </p:cNvPr>
          <p:cNvSpPr txBox="1"/>
          <p:nvPr/>
        </p:nvSpPr>
        <p:spPr>
          <a:xfrm>
            <a:off x="4203734" y="4111233"/>
            <a:ext cx="1132301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마쓰시마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pic>
        <p:nvPicPr>
          <p:cNvPr id="25" name="그림 17">
            <a:extLst>
              <a:ext uri="{FF2B5EF4-FFF2-40B4-BE49-F238E27FC236}">
                <a16:creationId xmlns:a16="http://schemas.microsoft.com/office/drawing/2014/main" id="{6E392327-351C-41C6-90E0-006348F8A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374" y="5272402"/>
            <a:ext cx="1244306" cy="12443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모서리가 둥근 사각형 설명선 40">
            <a:extLst>
              <a:ext uri="{FF2B5EF4-FFF2-40B4-BE49-F238E27FC236}">
                <a16:creationId xmlns:a16="http://schemas.microsoft.com/office/drawing/2014/main" id="{049D97FA-FD2C-4D1D-9145-D6C7908F6EB0}"/>
              </a:ext>
            </a:extLst>
          </p:cNvPr>
          <p:cNvSpPr/>
          <p:nvPr/>
        </p:nvSpPr>
        <p:spPr>
          <a:xfrm>
            <a:off x="3607216" y="1723195"/>
            <a:ext cx="1283954" cy="753063"/>
          </a:xfrm>
          <a:custGeom>
            <a:avLst>
              <a:gd name="f0" fmla="val 1533"/>
              <a:gd name="f1" fmla="val 2450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4799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7" name="TextBox 41">
            <a:extLst>
              <a:ext uri="{FF2B5EF4-FFF2-40B4-BE49-F238E27FC236}">
                <a16:creationId xmlns:a16="http://schemas.microsoft.com/office/drawing/2014/main" id="{26766BF5-F3E0-49D2-84C2-C7D378132E26}"/>
              </a:ext>
            </a:extLst>
          </p:cNvPr>
          <p:cNvSpPr txBox="1"/>
          <p:nvPr/>
        </p:nvSpPr>
        <p:spPr>
          <a:xfrm>
            <a:off x="3682371" y="1899675"/>
            <a:ext cx="1133645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다줄레</a:t>
            </a:r>
            <a:r>
              <a:rPr lang="en-US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 </a:t>
            </a:r>
            <a:r>
              <a:rPr lang="ko-KR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섬</a:t>
            </a:r>
            <a:endParaRPr lang="en-US" sz="2000" b="0" i="0" u="none" strike="noStrike" kern="1200" cap="none" spc="0" baseline="0">
              <a:solidFill>
                <a:srgbClr val="003342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8" name="직사각형 10">
            <a:extLst>
              <a:ext uri="{FF2B5EF4-FFF2-40B4-BE49-F238E27FC236}">
                <a16:creationId xmlns:a16="http://schemas.microsoft.com/office/drawing/2014/main" id="{A36C08FF-73C6-4897-9854-7F37AE7E63A9}"/>
              </a:ext>
            </a:extLst>
          </p:cNvPr>
          <p:cNvSpPr/>
          <p:nvPr/>
        </p:nvSpPr>
        <p:spPr>
          <a:xfrm>
            <a:off x="689110" y="1253496"/>
            <a:ext cx="1281522" cy="469699"/>
          </a:xfrm>
          <a:prstGeom prst="rect">
            <a:avLst/>
          </a:prstGeom>
          <a:solidFill>
            <a:srgbClr val="1818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1787</a:t>
            </a: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년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9" name="TextBox 34">
            <a:extLst>
              <a:ext uri="{FF2B5EF4-FFF2-40B4-BE49-F238E27FC236}">
                <a16:creationId xmlns:a16="http://schemas.microsoft.com/office/drawing/2014/main" id="{75EE02FF-8138-4DFB-9BD7-5DFED2295D25}"/>
              </a:ext>
            </a:extLst>
          </p:cNvPr>
          <p:cNvSpPr txBox="1"/>
          <p:nvPr/>
        </p:nvSpPr>
        <p:spPr>
          <a:xfrm>
            <a:off x="5771537" y="4904786"/>
            <a:ext cx="123317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rPr>
              <a:t>오키</a:t>
            </a:r>
            <a:endParaRPr lang="en-US" sz="2000" b="0" i="0" u="none" strike="noStrike" kern="1200" cap="none" spc="0" baseline="0">
              <a:solidFill>
                <a:srgbClr val="1D1C1C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30" name="テキスト ボックス 3">
            <a:extLst>
              <a:ext uri="{FF2B5EF4-FFF2-40B4-BE49-F238E27FC236}">
                <a16:creationId xmlns:a16="http://schemas.microsoft.com/office/drawing/2014/main" id="{1E70C505-5086-4530-A2CB-3271A47DFA61}"/>
              </a:ext>
            </a:extLst>
          </p:cNvPr>
          <p:cNvSpPr txBox="1"/>
          <p:nvPr/>
        </p:nvSpPr>
        <p:spPr>
          <a:xfrm>
            <a:off x="790361" y="308024"/>
            <a:ext cx="569899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울릉도와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다케시마의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명칭 혼란</a:t>
            </a:r>
            <a:endParaRPr lang="en-US" sz="3600" b="1" i="0" u="none" strike="noStrike" kern="1200" cap="none" spc="0" baseline="0">
              <a:solidFill>
                <a:srgbClr val="3A3838"/>
              </a:solidFill>
              <a:uFillTx/>
              <a:latin typeface="나눔스퀘어_ac ExtraBold" pitchFamily="50"/>
              <a:ea typeface="Malgun Gothic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903E-6 -4.28638E-6 L 0.04507 -4.28638E-6 C 0.06565 -4.28638E-6 0.09091 -0.1522 0.09091 -0.27573 L 0.09091 -0.55054 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7">
            <a:extLst>
              <a:ext uri="{FF2B5EF4-FFF2-40B4-BE49-F238E27FC236}">
                <a16:creationId xmlns:a16="http://schemas.microsoft.com/office/drawing/2014/main" id="{8D79C0CE-3D6D-44AF-AC8C-7CB02FE79C3E}"/>
              </a:ext>
            </a:extLst>
          </p:cNvPr>
          <p:cNvGrpSpPr/>
          <p:nvPr/>
        </p:nvGrpSpPr>
        <p:grpSpPr>
          <a:xfrm>
            <a:off x="689110" y="1253496"/>
            <a:ext cx="6151973" cy="5299478"/>
            <a:chOff x="689110" y="1253496"/>
            <a:chExt cx="6151973" cy="5299478"/>
          </a:xfrm>
        </p:grpSpPr>
        <p:pic>
          <p:nvPicPr>
            <p:cNvPr id="3" name="그림 29">
              <a:extLst>
                <a:ext uri="{FF2B5EF4-FFF2-40B4-BE49-F238E27FC236}">
                  <a16:creationId xmlns:a16="http://schemas.microsoft.com/office/drawing/2014/main" id="{232999B3-538A-4DB3-93EC-0C9DA8A41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110" y="1253496"/>
              <a:ext cx="6151973" cy="529947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TextBox 30">
              <a:extLst>
                <a:ext uri="{FF2B5EF4-FFF2-40B4-BE49-F238E27FC236}">
                  <a16:creationId xmlns:a16="http://schemas.microsoft.com/office/drawing/2014/main" id="{44A93AB9-1252-4907-9D39-E18A7A20B384}"/>
                </a:ext>
              </a:extLst>
            </p:cNvPr>
            <p:cNvSpPr txBox="1"/>
            <p:nvPr/>
          </p:nvSpPr>
          <p:spPr>
            <a:xfrm>
              <a:off x="1106195" y="5092119"/>
              <a:ext cx="123317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한국</a:t>
              </a:r>
              <a:endParaRPr lang="en-US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  <p:sp>
          <p:nvSpPr>
            <p:cNvPr id="5" name="TextBox 31">
              <a:extLst>
                <a:ext uri="{FF2B5EF4-FFF2-40B4-BE49-F238E27FC236}">
                  <a16:creationId xmlns:a16="http://schemas.microsoft.com/office/drawing/2014/main" id="{439422F6-921F-4E91-AAF2-D625CB3D6A14}"/>
                </a:ext>
              </a:extLst>
            </p:cNvPr>
            <p:cNvSpPr txBox="1"/>
            <p:nvPr/>
          </p:nvSpPr>
          <p:spPr>
            <a:xfrm>
              <a:off x="4635057" y="5949196"/>
              <a:ext cx="1460946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시마네</a:t>
              </a:r>
              <a:r>
                <a:rPr lang="en-US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 </a:t>
              </a: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현</a:t>
              </a:r>
              <a:endParaRPr lang="en-US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  <p:sp>
          <p:nvSpPr>
            <p:cNvPr id="6" name="TextBox 32">
              <a:extLst>
                <a:ext uri="{FF2B5EF4-FFF2-40B4-BE49-F238E27FC236}">
                  <a16:creationId xmlns:a16="http://schemas.microsoft.com/office/drawing/2014/main" id="{005CDCB2-5A8D-4653-9E1B-6F9499520E71}"/>
                </a:ext>
              </a:extLst>
            </p:cNvPr>
            <p:cNvSpPr txBox="1"/>
            <p:nvPr/>
          </p:nvSpPr>
          <p:spPr>
            <a:xfrm>
              <a:off x="2763015" y="2729218"/>
              <a:ext cx="123317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울릉도</a:t>
              </a:r>
            </a:p>
          </p:txBody>
        </p:sp>
        <p:sp>
          <p:nvSpPr>
            <p:cNvPr id="7" name="TextBox 33">
              <a:extLst>
                <a:ext uri="{FF2B5EF4-FFF2-40B4-BE49-F238E27FC236}">
                  <a16:creationId xmlns:a16="http://schemas.microsoft.com/office/drawing/2014/main" id="{00FF193F-B7E8-45B4-B5B1-CAE4664F7945}"/>
                </a:ext>
              </a:extLst>
            </p:cNvPr>
            <p:cNvSpPr txBox="1"/>
            <p:nvPr/>
          </p:nvSpPr>
          <p:spPr>
            <a:xfrm>
              <a:off x="4186242" y="3368183"/>
              <a:ext cx="123317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독도</a:t>
              </a:r>
              <a:endParaRPr lang="en-US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</p:grpSp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6BBD8C-04CF-4AA6-8131-35A5ADF498D1}"/>
              </a:ext>
            </a:extLst>
          </p:cNvPr>
          <p:cNvSpPr/>
          <p:nvPr/>
        </p:nvSpPr>
        <p:spPr>
          <a:xfrm>
            <a:off x="808384" y="0"/>
            <a:ext cx="1828800" cy="132523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9" name="正方形/長方形 2">
            <a:extLst>
              <a:ext uri="{FF2B5EF4-FFF2-40B4-BE49-F238E27FC236}">
                <a16:creationId xmlns:a16="http://schemas.microsoft.com/office/drawing/2014/main" id="{BE8251F4-D239-4A71-BE18-EE626AD43787}"/>
              </a:ext>
            </a:extLst>
          </p:cNvPr>
          <p:cNvSpPr/>
          <p:nvPr/>
        </p:nvSpPr>
        <p:spPr>
          <a:xfrm flipV="1">
            <a:off x="0" y="6835140"/>
            <a:ext cx="12191996" cy="45720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0" name="テキスト ボックス 4">
            <a:extLst>
              <a:ext uri="{FF2B5EF4-FFF2-40B4-BE49-F238E27FC236}">
                <a16:creationId xmlns:a16="http://schemas.microsoft.com/office/drawing/2014/main" id="{C368475F-3EF2-47C1-B751-858794EAB055}"/>
              </a:ext>
            </a:extLst>
          </p:cNvPr>
          <p:cNvSpPr txBox="1"/>
          <p:nvPr/>
        </p:nvSpPr>
        <p:spPr>
          <a:xfrm>
            <a:off x="94073" y="132523"/>
            <a:ext cx="595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3A3838"/>
                </a:solidFill>
                <a:uFillTx/>
                <a:latin typeface="Arial" pitchFamily="34"/>
                <a:ea typeface="Malgun Gothic" pitchFamily="34"/>
                <a:cs typeface="Arial" pitchFamily="34"/>
              </a:rPr>
              <a:t>Part 1</a:t>
            </a:r>
          </a:p>
        </p:txBody>
      </p:sp>
      <p:sp>
        <p:nvSpPr>
          <p:cNvPr id="11" name="円/楕円 5">
            <a:extLst>
              <a:ext uri="{FF2B5EF4-FFF2-40B4-BE49-F238E27FC236}">
                <a16:creationId xmlns:a16="http://schemas.microsoft.com/office/drawing/2014/main" id="{A6193DA1-7080-40A4-9B86-B0F416A9B66E}"/>
              </a:ext>
            </a:extLst>
          </p:cNvPr>
          <p:cNvSpPr/>
          <p:nvPr/>
        </p:nvSpPr>
        <p:spPr>
          <a:xfrm>
            <a:off x="10979429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F6D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2" name="円/楕円 6">
            <a:extLst>
              <a:ext uri="{FF2B5EF4-FFF2-40B4-BE49-F238E27FC236}">
                <a16:creationId xmlns:a16="http://schemas.microsoft.com/office/drawing/2014/main" id="{B1B25C22-9100-4F20-992B-71D394CF2E7E}"/>
              </a:ext>
            </a:extLst>
          </p:cNvPr>
          <p:cNvSpPr/>
          <p:nvPr/>
        </p:nvSpPr>
        <p:spPr>
          <a:xfrm>
            <a:off x="112097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3" name="円/楕円 7">
            <a:extLst>
              <a:ext uri="{FF2B5EF4-FFF2-40B4-BE49-F238E27FC236}">
                <a16:creationId xmlns:a16="http://schemas.microsoft.com/office/drawing/2014/main" id="{1161625E-7BD0-459A-BB96-362AC1E253BE}"/>
              </a:ext>
            </a:extLst>
          </p:cNvPr>
          <p:cNvSpPr/>
          <p:nvPr/>
        </p:nvSpPr>
        <p:spPr>
          <a:xfrm>
            <a:off x="114400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4" name="円/楕円 8">
            <a:extLst>
              <a:ext uri="{FF2B5EF4-FFF2-40B4-BE49-F238E27FC236}">
                <a16:creationId xmlns:a16="http://schemas.microsoft.com/office/drawing/2014/main" id="{704C0183-C8DC-4504-B558-712A2466CB71}"/>
              </a:ext>
            </a:extLst>
          </p:cNvPr>
          <p:cNvSpPr/>
          <p:nvPr/>
        </p:nvSpPr>
        <p:spPr>
          <a:xfrm>
            <a:off x="11670331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5" name="円/楕円 9">
            <a:extLst>
              <a:ext uri="{FF2B5EF4-FFF2-40B4-BE49-F238E27FC236}">
                <a16:creationId xmlns:a16="http://schemas.microsoft.com/office/drawing/2014/main" id="{0C304290-06D4-448E-8196-93CC6FF9DB28}"/>
              </a:ext>
            </a:extLst>
          </p:cNvPr>
          <p:cNvSpPr/>
          <p:nvPr/>
        </p:nvSpPr>
        <p:spPr>
          <a:xfrm>
            <a:off x="11900632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cxnSp>
        <p:nvCxnSpPr>
          <p:cNvPr id="16" name="直線コネクタ 12">
            <a:extLst>
              <a:ext uri="{FF2B5EF4-FFF2-40B4-BE49-F238E27FC236}">
                <a16:creationId xmlns:a16="http://schemas.microsoft.com/office/drawing/2014/main" id="{86FD750F-348C-436D-917D-53DB63FD6DEB}"/>
              </a:ext>
            </a:extLst>
          </p:cNvPr>
          <p:cNvCxnSpPr/>
          <p:nvPr/>
        </p:nvCxnSpPr>
        <p:spPr>
          <a:xfrm>
            <a:off x="808384" y="1073423"/>
            <a:ext cx="11383612" cy="0"/>
          </a:xfrm>
          <a:prstGeom prst="straightConnector1">
            <a:avLst/>
          </a:prstGeom>
          <a:noFill/>
          <a:ln w="6345" cap="flat">
            <a:solidFill>
              <a:srgbClr val="BFBFBF"/>
            </a:solidFill>
            <a:prstDash val="solid"/>
            <a:miter/>
          </a:ln>
        </p:spPr>
      </p:cxnSp>
      <p:grpSp>
        <p:nvGrpSpPr>
          <p:cNvPr id="17" name="그룹 14">
            <a:extLst>
              <a:ext uri="{FF2B5EF4-FFF2-40B4-BE49-F238E27FC236}">
                <a16:creationId xmlns:a16="http://schemas.microsoft.com/office/drawing/2014/main" id="{F0384592-51A2-4FAF-801E-A5B76BA08B54}"/>
              </a:ext>
            </a:extLst>
          </p:cNvPr>
          <p:cNvGrpSpPr/>
          <p:nvPr/>
        </p:nvGrpSpPr>
        <p:grpSpPr>
          <a:xfrm>
            <a:off x="7351885" y="1768092"/>
            <a:ext cx="4137669" cy="4784881"/>
            <a:chOff x="7351885" y="1768092"/>
            <a:chExt cx="4137669" cy="4784881"/>
          </a:xfrm>
        </p:grpSpPr>
        <p:sp>
          <p:nvSpPr>
            <p:cNvPr id="18" name="TextBox 45">
              <a:extLst>
                <a:ext uri="{FF2B5EF4-FFF2-40B4-BE49-F238E27FC236}">
                  <a16:creationId xmlns:a16="http://schemas.microsoft.com/office/drawing/2014/main" id="{4AB71DF7-ED42-4E42-B59D-9B1D8F38B18E}"/>
                </a:ext>
              </a:extLst>
            </p:cNvPr>
            <p:cNvSpPr txBox="1"/>
            <p:nvPr/>
          </p:nvSpPr>
          <p:spPr>
            <a:xfrm>
              <a:off x="7351885" y="5906639"/>
              <a:ext cx="4137669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라</a:t>
              </a:r>
              <a:r>
                <a:rPr lang="en-US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 </a:t>
              </a:r>
              <a:r>
                <a:rPr lang="ko-KR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페루즈</a:t>
              </a:r>
              <a:r>
                <a:rPr lang="en-US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 </a:t>
              </a:r>
              <a:r>
                <a:rPr lang="en-US" sz="2800" b="0" i="0" u="none" strike="noStrike" kern="1200" cap="none" spc="0" baseline="0">
                  <a:solidFill>
                    <a:srgbClr val="3C3C3C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_</a:t>
              </a:r>
              <a:r>
                <a:rPr lang="ko-KR" sz="2800" b="0" i="0" u="none" strike="noStrike" kern="1200" cap="none" spc="0" baseline="0">
                  <a:solidFill>
                    <a:srgbClr val="3C3C3C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프랑스 탐험가</a:t>
              </a:r>
              <a:endParaRPr lang="en-US" sz="2800" b="0" i="0" u="none" strike="noStrike" kern="1200" cap="none" spc="0" baseline="0">
                <a:solidFill>
                  <a:srgbClr val="3C3C3C"/>
                </a:solidFill>
                <a:uFillTx/>
                <a:latin typeface="나눔스퀘어_ac ExtraBold" pitchFamily="50"/>
                <a:ea typeface="나눔스퀘어_ac ExtraBold" pitchFamily="50"/>
              </a:endParaRPr>
            </a:p>
          </p:txBody>
        </p:sp>
        <p:pic>
          <p:nvPicPr>
            <p:cNvPr id="19" name="그림 13">
              <a:extLst>
                <a:ext uri="{FF2B5EF4-FFF2-40B4-BE49-F238E27FC236}">
                  <a16:creationId xmlns:a16="http://schemas.microsoft.com/office/drawing/2014/main" id="{84BD2199-0BB4-4F45-8F97-C445DA279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5029" y="1768092"/>
              <a:ext cx="3831381" cy="3831381"/>
            </a:xfrm>
            <a:prstGeom prst="rect">
              <a:avLst/>
            </a:prstGeom>
            <a:solidFill>
              <a:srgbClr val="7CBAC9"/>
            </a:solidFill>
            <a:ln cap="flat">
              <a:noFill/>
            </a:ln>
          </p:spPr>
        </p:pic>
      </p:grpSp>
      <p:sp>
        <p:nvSpPr>
          <p:cNvPr id="20" name="모서리가 둥근 사각형 설명선 36">
            <a:extLst>
              <a:ext uri="{FF2B5EF4-FFF2-40B4-BE49-F238E27FC236}">
                <a16:creationId xmlns:a16="http://schemas.microsoft.com/office/drawing/2014/main" id="{FBEA1EBD-8C4B-4743-8FDB-E3AF7B9B7086}"/>
              </a:ext>
            </a:extLst>
          </p:cNvPr>
          <p:cNvSpPr/>
          <p:nvPr/>
        </p:nvSpPr>
        <p:spPr>
          <a:xfrm>
            <a:off x="2071884" y="3305812"/>
            <a:ext cx="1808235" cy="1158188"/>
          </a:xfrm>
          <a:custGeom>
            <a:avLst>
              <a:gd name="f0" fmla="val 10251"/>
              <a:gd name="f1" fmla="val -3656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2F667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1C808A95-E306-4CA9-BA61-25EBA2524070}"/>
              </a:ext>
            </a:extLst>
          </p:cNvPr>
          <p:cNvSpPr txBox="1"/>
          <p:nvPr/>
        </p:nvSpPr>
        <p:spPr>
          <a:xfrm>
            <a:off x="2187967" y="3377071"/>
            <a:ext cx="157606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다케시마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혹은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이소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 </a:t>
            </a: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다케시마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2" name="모서리가 둥근 사각형 설명선 38">
            <a:extLst>
              <a:ext uri="{FF2B5EF4-FFF2-40B4-BE49-F238E27FC236}">
                <a16:creationId xmlns:a16="http://schemas.microsoft.com/office/drawing/2014/main" id="{C8ABCA6B-A9FE-48EA-BD24-777AEE2B5B43}"/>
              </a:ext>
            </a:extLst>
          </p:cNvPr>
          <p:cNvSpPr/>
          <p:nvPr/>
        </p:nvSpPr>
        <p:spPr>
          <a:xfrm>
            <a:off x="4120341" y="3836081"/>
            <a:ext cx="1299088" cy="950409"/>
          </a:xfrm>
          <a:custGeom>
            <a:avLst>
              <a:gd name="f0" fmla="val 11914"/>
              <a:gd name="f1" fmla="val -4546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2F667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3" name="TextBox 39">
            <a:extLst>
              <a:ext uri="{FF2B5EF4-FFF2-40B4-BE49-F238E27FC236}">
                <a16:creationId xmlns:a16="http://schemas.microsoft.com/office/drawing/2014/main" id="{82214933-C49F-4EDF-AB19-EFC025AEC401}"/>
              </a:ext>
            </a:extLst>
          </p:cNvPr>
          <p:cNvSpPr txBox="1"/>
          <p:nvPr/>
        </p:nvSpPr>
        <p:spPr>
          <a:xfrm>
            <a:off x="4203734" y="4111233"/>
            <a:ext cx="1132301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마쓰시마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pic>
        <p:nvPicPr>
          <p:cNvPr id="24" name="그림 17">
            <a:extLst>
              <a:ext uri="{FF2B5EF4-FFF2-40B4-BE49-F238E27FC236}">
                <a16:creationId xmlns:a16="http://schemas.microsoft.com/office/drawing/2014/main" id="{48463203-CFE0-4D93-BE11-92E93A982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919" y="1494349"/>
            <a:ext cx="1244306" cy="12443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5" name="모서리가 둥근 사각형 설명선 40">
            <a:extLst>
              <a:ext uri="{FF2B5EF4-FFF2-40B4-BE49-F238E27FC236}">
                <a16:creationId xmlns:a16="http://schemas.microsoft.com/office/drawing/2014/main" id="{3ABA1923-B167-41E8-A9D8-F5D784C93395}"/>
              </a:ext>
            </a:extLst>
          </p:cNvPr>
          <p:cNvSpPr/>
          <p:nvPr/>
        </p:nvSpPr>
        <p:spPr>
          <a:xfrm>
            <a:off x="3607216" y="1723195"/>
            <a:ext cx="1283954" cy="753063"/>
          </a:xfrm>
          <a:custGeom>
            <a:avLst>
              <a:gd name="f0" fmla="val 1533"/>
              <a:gd name="f1" fmla="val 2450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4799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A52B3456-6A61-418F-8183-A81E6585EE52}"/>
              </a:ext>
            </a:extLst>
          </p:cNvPr>
          <p:cNvSpPr txBox="1"/>
          <p:nvPr/>
        </p:nvSpPr>
        <p:spPr>
          <a:xfrm>
            <a:off x="3682371" y="1899675"/>
            <a:ext cx="1133645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다줄레</a:t>
            </a:r>
            <a:r>
              <a:rPr lang="en-US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 </a:t>
            </a:r>
            <a:r>
              <a:rPr lang="ko-KR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섬</a:t>
            </a:r>
            <a:endParaRPr lang="en-US" sz="2000" b="0" i="0" u="none" strike="noStrike" kern="1200" cap="none" spc="0" baseline="0">
              <a:solidFill>
                <a:srgbClr val="003342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7" name="직사각형 10">
            <a:extLst>
              <a:ext uri="{FF2B5EF4-FFF2-40B4-BE49-F238E27FC236}">
                <a16:creationId xmlns:a16="http://schemas.microsoft.com/office/drawing/2014/main" id="{4E5E1264-6029-4789-8D0D-73D41BB3890B}"/>
              </a:ext>
            </a:extLst>
          </p:cNvPr>
          <p:cNvSpPr/>
          <p:nvPr/>
        </p:nvSpPr>
        <p:spPr>
          <a:xfrm>
            <a:off x="689110" y="1253496"/>
            <a:ext cx="1281522" cy="469699"/>
          </a:xfrm>
          <a:prstGeom prst="rect">
            <a:avLst/>
          </a:prstGeom>
          <a:solidFill>
            <a:srgbClr val="1818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1789</a:t>
            </a: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년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pic>
        <p:nvPicPr>
          <p:cNvPr id="28" name="그림 34">
            <a:extLst>
              <a:ext uri="{FF2B5EF4-FFF2-40B4-BE49-F238E27FC236}">
                <a16:creationId xmlns:a16="http://schemas.microsoft.com/office/drawing/2014/main" id="{7C5BFDCA-EF67-42AB-973D-347BEF6D3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613" y="5396633"/>
            <a:ext cx="1244306" cy="124430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9" name="그룹 15">
            <a:extLst>
              <a:ext uri="{FF2B5EF4-FFF2-40B4-BE49-F238E27FC236}">
                <a16:creationId xmlns:a16="http://schemas.microsoft.com/office/drawing/2014/main" id="{E7BCD1AE-4DA3-40C5-BB0D-3DDE1B7BB912}"/>
              </a:ext>
            </a:extLst>
          </p:cNvPr>
          <p:cNvGrpSpPr/>
          <p:nvPr/>
        </p:nvGrpSpPr>
        <p:grpSpPr>
          <a:xfrm>
            <a:off x="7505029" y="1768092"/>
            <a:ext cx="3831381" cy="4784881"/>
            <a:chOff x="7505029" y="1768092"/>
            <a:chExt cx="3831381" cy="4784881"/>
          </a:xfrm>
        </p:grpSpPr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33BBB19E-5FA8-4572-9D9F-AAB3F97FCA53}"/>
                </a:ext>
              </a:extLst>
            </p:cNvPr>
            <p:cNvSpPr txBox="1"/>
            <p:nvPr/>
          </p:nvSpPr>
          <p:spPr>
            <a:xfrm>
              <a:off x="7762250" y="5906639"/>
              <a:ext cx="3316931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컬넷</a:t>
              </a:r>
              <a:r>
                <a:rPr lang="en-US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 </a:t>
              </a:r>
              <a:r>
                <a:rPr lang="en-US" sz="2800" b="0" i="0" u="none" strike="noStrike" kern="1200" cap="none" spc="0" baseline="0">
                  <a:solidFill>
                    <a:srgbClr val="3C3C3C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_</a:t>
              </a:r>
              <a:r>
                <a:rPr lang="ko-KR" sz="2800" b="0" i="0" u="none" strike="noStrike" kern="1200" cap="none" spc="0" baseline="0">
                  <a:solidFill>
                    <a:srgbClr val="3C3C3C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영국 해군 제독</a:t>
              </a:r>
              <a:endParaRPr lang="en-US" sz="2800" b="0" i="0" u="none" strike="noStrike" kern="1200" cap="none" spc="0" baseline="0">
                <a:solidFill>
                  <a:srgbClr val="3C3C3C"/>
                </a:solidFill>
                <a:uFillTx/>
                <a:latin typeface="나눔스퀘어_ac ExtraBold" pitchFamily="50"/>
                <a:ea typeface="나눔스퀘어_ac ExtraBold" pitchFamily="50"/>
              </a:endParaRPr>
            </a:p>
          </p:txBody>
        </p:sp>
        <p:pic>
          <p:nvPicPr>
            <p:cNvPr id="31" name="그림 44">
              <a:extLst>
                <a:ext uri="{FF2B5EF4-FFF2-40B4-BE49-F238E27FC236}">
                  <a16:creationId xmlns:a16="http://schemas.microsoft.com/office/drawing/2014/main" id="{F73541EF-5E94-4FFB-AA76-E1046500F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5029" y="1768092"/>
              <a:ext cx="3831381" cy="3831381"/>
            </a:xfrm>
            <a:prstGeom prst="rect">
              <a:avLst/>
            </a:prstGeom>
            <a:solidFill>
              <a:srgbClr val="B3A197"/>
            </a:solidFill>
            <a:ln cap="flat">
              <a:noFill/>
            </a:ln>
          </p:spPr>
        </p:pic>
      </p:grpSp>
      <p:sp>
        <p:nvSpPr>
          <p:cNvPr id="32" name="모서리가 둥근 사각형 설명선 46">
            <a:extLst>
              <a:ext uri="{FF2B5EF4-FFF2-40B4-BE49-F238E27FC236}">
                <a16:creationId xmlns:a16="http://schemas.microsoft.com/office/drawing/2014/main" id="{5FB6144C-9CAF-4A0D-B4BC-856C704E6D01}"/>
              </a:ext>
            </a:extLst>
          </p:cNvPr>
          <p:cNvSpPr/>
          <p:nvPr/>
        </p:nvSpPr>
        <p:spPr>
          <a:xfrm>
            <a:off x="2035225" y="1155033"/>
            <a:ext cx="1571981" cy="828263"/>
          </a:xfrm>
          <a:custGeom>
            <a:avLst>
              <a:gd name="f0" fmla="val 1533"/>
              <a:gd name="f1" fmla="val 2450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4799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33" name="TextBox 47">
            <a:extLst>
              <a:ext uri="{FF2B5EF4-FFF2-40B4-BE49-F238E27FC236}">
                <a16:creationId xmlns:a16="http://schemas.microsoft.com/office/drawing/2014/main" id="{9CB6450A-1399-4197-982A-AAD5077802EF}"/>
              </a:ext>
            </a:extLst>
          </p:cNvPr>
          <p:cNvSpPr txBox="1"/>
          <p:nvPr/>
        </p:nvSpPr>
        <p:spPr>
          <a:xfrm>
            <a:off x="2127241" y="1215219"/>
            <a:ext cx="138795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아르고노트</a:t>
            </a:r>
            <a:r>
              <a:rPr lang="en-US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 </a:t>
            </a:r>
            <a:r>
              <a:rPr lang="ko-KR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섬</a:t>
            </a:r>
            <a:endParaRPr lang="en-US" sz="2000" b="0" i="0" u="none" strike="noStrike" kern="1200" cap="none" spc="0" baseline="0">
              <a:solidFill>
                <a:srgbClr val="003342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34" name="TextBox 48">
            <a:extLst>
              <a:ext uri="{FF2B5EF4-FFF2-40B4-BE49-F238E27FC236}">
                <a16:creationId xmlns:a16="http://schemas.microsoft.com/office/drawing/2014/main" id="{A114BA2D-0EE4-4E9A-A923-1B8E9B134117}"/>
              </a:ext>
            </a:extLst>
          </p:cNvPr>
          <p:cNvSpPr txBox="1"/>
          <p:nvPr/>
        </p:nvSpPr>
        <p:spPr>
          <a:xfrm>
            <a:off x="5771537" y="4904786"/>
            <a:ext cx="123317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rPr>
              <a:t>오키</a:t>
            </a:r>
            <a:endParaRPr lang="en-US" sz="2000" b="0" i="0" u="none" strike="noStrike" kern="1200" cap="none" spc="0" baseline="0">
              <a:solidFill>
                <a:srgbClr val="1D1C1C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35" name="テキスト ボックス 3">
            <a:extLst>
              <a:ext uri="{FF2B5EF4-FFF2-40B4-BE49-F238E27FC236}">
                <a16:creationId xmlns:a16="http://schemas.microsoft.com/office/drawing/2014/main" id="{525EFF71-2F2C-4C9E-A300-65FF13240C8A}"/>
              </a:ext>
            </a:extLst>
          </p:cNvPr>
          <p:cNvSpPr txBox="1"/>
          <p:nvPr/>
        </p:nvSpPr>
        <p:spPr>
          <a:xfrm>
            <a:off x="790361" y="308024"/>
            <a:ext cx="569899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울릉도와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다케시마의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명칭 혼란</a:t>
            </a:r>
            <a:endParaRPr lang="en-US" sz="3600" b="1" i="0" u="none" strike="noStrike" kern="1200" cap="none" spc="0" baseline="0">
              <a:solidFill>
                <a:srgbClr val="3A3838"/>
              </a:solidFill>
              <a:uFillTx/>
              <a:latin typeface="나눔스퀘어_ac ExtraBold" pitchFamily="50"/>
              <a:ea typeface="Malgun Gothic" pitchFamily="34"/>
            </a:endParaRPr>
          </a:p>
        </p:txBody>
      </p:sp>
      <p:sp>
        <p:nvSpPr>
          <p:cNvPr id="36" name="직사각형 42">
            <a:extLst>
              <a:ext uri="{FF2B5EF4-FFF2-40B4-BE49-F238E27FC236}">
                <a16:creationId xmlns:a16="http://schemas.microsoft.com/office/drawing/2014/main" id="{C8B9B047-786A-451A-A4EE-9DEC3ACCB64D}"/>
              </a:ext>
            </a:extLst>
          </p:cNvPr>
          <p:cNvSpPr/>
          <p:nvPr/>
        </p:nvSpPr>
        <p:spPr>
          <a:xfrm>
            <a:off x="689110" y="1259503"/>
            <a:ext cx="1281522" cy="469699"/>
          </a:xfrm>
          <a:prstGeom prst="rect">
            <a:avLst/>
          </a:prstGeom>
          <a:solidFill>
            <a:srgbClr val="1818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1787</a:t>
            </a: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년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452E-6 2.68795E-6 L 0.00482 2.68795E-6 C 0.0069 2.68795E-6 0.00989 -0.13625 0.00989 -0.24659 L 0.00989 -0.49248 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7">
            <a:extLst>
              <a:ext uri="{FF2B5EF4-FFF2-40B4-BE49-F238E27FC236}">
                <a16:creationId xmlns:a16="http://schemas.microsoft.com/office/drawing/2014/main" id="{5B6C6913-18E7-4E1B-B293-BEF4E9627336}"/>
              </a:ext>
            </a:extLst>
          </p:cNvPr>
          <p:cNvGrpSpPr/>
          <p:nvPr/>
        </p:nvGrpSpPr>
        <p:grpSpPr>
          <a:xfrm>
            <a:off x="688058" y="1253496"/>
            <a:ext cx="6151973" cy="5299478"/>
            <a:chOff x="688058" y="1253496"/>
            <a:chExt cx="6151973" cy="5299478"/>
          </a:xfrm>
        </p:grpSpPr>
        <p:pic>
          <p:nvPicPr>
            <p:cNvPr id="3" name="그림 29">
              <a:extLst>
                <a:ext uri="{FF2B5EF4-FFF2-40B4-BE49-F238E27FC236}">
                  <a16:creationId xmlns:a16="http://schemas.microsoft.com/office/drawing/2014/main" id="{E444BD68-19E5-4F79-8611-7E4A6888C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058" y="1253496"/>
              <a:ext cx="6151973" cy="529947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TextBox 30">
              <a:extLst>
                <a:ext uri="{FF2B5EF4-FFF2-40B4-BE49-F238E27FC236}">
                  <a16:creationId xmlns:a16="http://schemas.microsoft.com/office/drawing/2014/main" id="{B592D0DB-10BF-4E96-840B-5B342C1C9848}"/>
                </a:ext>
              </a:extLst>
            </p:cNvPr>
            <p:cNvSpPr txBox="1"/>
            <p:nvPr/>
          </p:nvSpPr>
          <p:spPr>
            <a:xfrm>
              <a:off x="1105134" y="5092119"/>
              <a:ext cx="123317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한국</a:t>
              </a:r>
              <a:endParaRPr lang="en-US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  <p:sp>
          <p:nvSpPr>
            <p:cNvPr id="5" name="TextBox 31">
              <a:extLst>
                <a:ext uri="{FF2B5EF4-FFF2-40B4-BE49-F238E27FC236}">
                  <a16:creationId xmlns:a16="http://schemas.microsoft.com/office/drawing/2014/main" id="{ECE5693D-06CE-4090-B8B1-EDD37C395120}"/>
                </a:ext>
              </a:extLst>
            </p:cNvPr>
            <p:cNvSpPr txBox="1"/>
            <p:nvPr/>
          </p:nvSpPr>
          <p:spPr>
            <a:xfrm>
              <a:off x="4633996" y="5949196"/>
              <a:ext cx="1460946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시마네</a:t>
              </a:r>
              <a:r>
                <a:rPr lang="en-US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 </a:t>
              </a: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현</a:t>
              </a:r>
              <a:endParaRPr lang="en-US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  <p:sp>
          <p:nvSpPr>
            <p:cNvPr id="6" name="TextBox 32">
              <a:extLst>
                <a:ext uri="{FF2B5EF4-FFF2-40B4-BE49-F238E27FC236}">
                  <a16:creationId xmlns:a16="http://schemas.microsoft.com/office/drawing/2014/main" id="{5F72FA3E-02E8-4694-865F-90A18DB7B9D5}"/>
                </a:ext>
              </a:extLst>
            </p:cNvPr>
            <p:cNvSpPr txBox="1"/>
            <p:nvPr/>
          </p:nvSpPr>
          <p:spPr>
            <a:xfrm>
              <a:off x="2761963" y="2729218"/>
              <a:ext cx="123317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울릉도</a:t>
              </a:r>
            </a:p>
          </p:txBody>
        </p:sp>
        <p:sp>
          <p:nvSpPr>
            <p:cNvPr id="7" name="TextBox 33">
              <a:extLst>
                <a:ext uri="{FF2B5EF4-FFF2-40B4-BE49-F238E27FC236}">
                  <a16:creationId xmlns:a16="http://schemas.microsoft.com/office/drawing/2014/main" id="{81662D69-CF53-4D75-B8DD-F442594C681B}"/>
                </a:ext>
              </a:extLst>
            </p:cNvPr>
            <p:cNvSpPr txBox="1"/>
            <p:nvPr/>
          </p:nvSpPr>
          <p:spPr>
            <a:xfrm>
              <a:off x="4185190" y="3368183"/>
              <a:ext cx="123317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1D1C1C"/>
                  </a:solidFill>
                  <a:uFillTx/>
                  <a:latin typeface="나눔스퀘어_ac Bold" pitchFamily="50"/>
                  <a:ea typeface="나눔스퀘어_ac Bold" pitchFamily="50"/>
                </a:rPr>
                <a:t>독도</a:t>
              </a:r>
              <a:endParaRPr lang="en-US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</p:grpSp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48F04C54-DD59-4858-A6A0-5181AFE6833A}"/>
              </a:ext>
            </a:extLst>
          </p:cNvPr>
          <p:cNvSpPr/>
          <p:nvPr/>
        </p:nvSpPr>
        <p:spPr>
          <a:xfrm>
            <a:off x="808384" y="0"/>
            <a:ext cx="1828800" cy="132523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9" name="正方形/長方形 2">
            <a:extLst>
              <a:ext uri="{FF2B5EF4-FFF2-40B4-BE49-F238E27FC236}">
                <a16:creationId xmlns:a16="http://schemas.microsoft.com/office/drawing/2014/main" id="{F44A9885-372A-4CAC-84F1-895E8BEB7920}"/>
              </a:ext>
            </a:extLst>
          </p:cNvPr>
          <p:cNvSpPr/>
          <p:nvPr/>
        </p:nvSpPr>
        <p:spPr>
          <a:xfrm flipV="1">
            <a:off x="0" y="6835140"/>
            <a:ext cx="12191996" cy="45720"/>
          </a:xfrm>
          <a:prstGeom prst="rect">
            <a:avLst/>
          </a:prstGeom>
          <a:solidFill>
            <a:srgbClr val="2F6DA0"/>
          </a:solidFill>
          <a:ln w="12701" cap="flat">
            <a:solidFill>
              <a:srgbClr val="59889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0" name="テキスト ボックス 4">
            <a:extLst>
              <a:ext uri="{FF2B5EF4-FFF2-40B4-BE49-F238E27FC236}">
                <a16:creationId xmlns:a16="http://schemas.microsoft.com/office/drawing/2014/main" id="{54D719BE-356B-4169-8BB8-B5D2A8434FA4}"/>
              </a:ext>
            </a:extLst>
          </p:cNvPr>
          <p:cNvSpPr txBox="1"/>
          <p:nvPr/>
        </p:nvSpPr>
        <p:spPr>
          <a:xfrm>
            <a:off x="94073" y="132523"/>
            <a:ext cx="595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3A3838"/>
                </a:solidFill>
                <a:uFillTx/>
                <a:latin typeface="Arial" pitchFamily="34"/>
                <a:ea typeface="Malgun Gothic" pitchFamily="34"/>
                <a:cs typeface="Arial" pitchFamily="34"/>
              </a:rPr>
              <a:t>Part 1</a:t>
            </a:r>
          </a:p>
        </p:txBody>
      </p:sp>
      <p:sp>
        <p:nvSpPr>
          <p:cNvPr id="11" name="円/楕円 5">
            <a:extLst>
              <a:ext uri="{FF2B5EF4-FFF2-40B4-BE49-F238E27FC236}">
                <a16:creationId xmlns:a16="http://schemas.microsoft.com/office/drawing/2014/main" id="{110272BE-84F0-4AC8-AA09-F7C68CEFA2E8}"/>
              </a:ext>
            </a:extLst>
          </p:cNvPr>
          <p:cNvSpPr/>
          <p:nvPr/>
        </p:nvSpPr>
        <p:spPr>
          <a:xfrm>
            <a:off x="10979429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F6D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2" name="円/楕円 6">
            <a:extLst>
              <a:ext uri="{FF2B5EF4-FFF2-40B4-BE49-F238E27FC236}">
                <a16:creationId xmlns:a16="http://schemas.microsoft.com/office/drawing/2014/main" id="{B9DACAE1-7DE3-4AB3-94E1-98C3A07CC187}"/>
              </a:ext>
            </a:extLst>
          </p:cNvPr>
          <p:cNvSpPr/>
          <p:nvPr/>
        </p:nvSpPr>
        <p:spPr>
          <a:xfrm>
            <a:off x="112097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3" name="円/楕円 7">
            <a:extLst>
              <a:ext uri="{FF2B5EF4-FFF2-40B4-BE49-F238E27FC236}">
                <a16:creationId xmlns:a16="http://schemas.microsoft.com/office/drawing/2014/main" id="{D4F1F0F9-5543-4167-875D-0388E46277B9}"/>
              </a:ext>
            </a:extLst>
          </p:cNvPr>
          <p:cNvSpPr/>
          <p:nvPr/>
        </p:nvSpPr>
        <p:spPr>
          <a:xfrm>
            <a:off x="11440030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4" name="円/楕円 8">
            <a:extLst>
              <a:ext uri="{FF2B5EF4-FFF2-40B4-BE49-F238E27FC236}">
                <a16:creationId xmlns:a16="http://schemas.microsoft.com/office/drawing/2014/main" id="{6582A432-7140-41F3-B6C5-15239FAE9E36}"/>
              </a:ext>
            </a:extLst>
          </p:cNvPr>
          <p:cNvSpPr/>
          <p:nvPr/>
        </p:nvSpPr>
        <p:spPr>
          <a:xfrm>
            <a:off x="11670331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15" name="円/楕円 9">
            <a:extLst>
              <a:ext uri="{FF2B5EF4-FFF2-40B4-BE49-F238E27FC236}">
                <a16:creationId xmlns:a16="http://schemas.microsoft.com/office/drawing/2014/main" id="{651818AE-25E2-4779-8E35-87ED9F4308B2}"/>
              </a:ext>
            </a:extLst>
          </p:cNvPr>
          <p:cNvSpPr/>
          <p:nvPr/>
        </p:nvSpPr>
        <p:spPr>
          <a:xfrm>
            <a:off x="11900632" y="132523"/>
            <a:ext cx="138312" cy="138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cxnSp>
        <p:nvCxnSpPr>
          <p:cNvPr id="16" name="直線コネクタ 12">
            <a:extLst>
              <a:ext uri="{FF2B5EF4-FFF2-40B4-BE49-F238E27FC236}">
                <a16:creationId xmlns:a16="http://schemas.microsoft.com/office/drawing/2014/main" id="{27FD4FD0-5A75-4994-BCA7-FD374E91E194}"/>
              </a:ext>
            </a:extLst>
          </p:cNvPr>
          <p:cNvCxnSpPr/>
          <p:nvPr/>
        </p:nvCxnSpPr>
        <p:spPr>
          <a:xfrm>
            <a:off x="808384" y="1073423"/>
            <a:ext cx="11383612" cy="0"/>
          </a:xfrm>
          <a:prstGeom prst="straightConnector1">
            <a:avLst/>
          </a:prstGeom>
          <a:noFill/>
          <a:ln w="6345" cap="flat">
            <a:solidFill>
              <a:srgbClr val="BFBFBF"/>
            </a:solidFill>
            <a:prstDash val="solid"/>
            <a:miter/>
          </a:ln>
        </p:spPr>
      </p:cxnSp>
      <p:sp>
        <p:nvSpPr>
          <p:cNvPr id="17" name="모서리가 둥근 사각형 설명선 40">
            <a:extLst>
              <a:ext uri="{FF2B5EF4-FFF2-40B4-BE49-F238E27FC236}">
                <a16:creationId xmlns:a16="http://schemas.microsoft.com/office/drawing/2014/main" id="{A830F3F3-5D20-49E4-9C84-7455E85639B6}"/>
              </a:ext>
            </a:extLst>
          </p:cNvPr>
          <p:cNvSpPr/>
          <p:nvPr/>
        </p:nvSpPr>
        <p:spPr>
          <a:xfrm>
            <a:off x="3607216" y="1723195"/>
            <a:ext cx="1283954" cy="753063"/>
          </a:xfrm>
          <a:custGeom>
            <a:avLst>
              <a:gd name="f0" fmla="val 1533"/>
              <a:gd name="f1" fmla="val 2450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4799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18" name="TextBox 41">
            <a:extLst>
              <a:ext uri="{FF2B5EF4-FFF2-40B4-BE49-F238E27FC236}">
                <a16:creationId xmlns:a16="http://schemas.microsoft.com/office/drawing/2014/main" id="{FAB7A8D2-25C7-45B3-A514-5D3C33FEC873}"/>
              </a:ext>
            </a:extLst>
          </p:cNvPr>
          <p:cNvSpPr txBox="1"/>
          <p:nvPr/>
        </p:nvSpPr>
        <p:spPr>
          <a:xfrm>
            <a:off x="3682371" y="1899675"/>
            <a:ext cx="1133645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다줄레</a:t>
            </a:r>
            <a:r>
              <a:rPr lang="en-US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 </a:t>
            </a:r>
            <a:r>
              <a:rPr lang="ko-KR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섬</a:t>
            </a:r>
            <a:endParaRPr lang="en-US" sz="2000" b="0" i="0" u="none" strike="noStrike" kern="1200" cap="none" spc="0" baseline="0">
              <a:solidFill>
                <a:srgbClr val="003342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19" name="직사각형 10">
            <a:extLst>
              <a:ext uri="{FF2B5EF4-FFF2-40B4-BE49-F238E27FC236}">
                <a16:creationId xmlns:a16="http://schemas.microsoft.com/office/drawing/2014/main" id="{71BE5BE2-FC83-4CA0-8563-DC08E826F787}"/>
              </a:ext>
            </a:extLst>
          </p:cNvPr>
          <p:cNvSpPr/>
          <p:nvPr/>
        </p:nvSpPr>
        <p:spPr>
          <a:xfrm>
            <a:off x="689110" y="1253496"/>
            <a:ext cx="1281522" cy="469699"/>
          </a:xfrm>
          <a:prstGeom prst="rect">
            <a:avLst/>
          </a:prstGeom>
          <a:solidFill>
            <a:srgbClr val="1818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1789</a:t>
            </a:r>
            <a:r>
              <a:rPr lang="ko-KR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rPr>
              <a:t>년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pic>
        <p:nvPicPr>
          <p:cNvPr id="20" name="그림 34">
            <a:extLst>
              <a:ext uri="{FF2B5EF4-FFF2-40B4-BE49-F238E27FC236}">
                <a16:creationId xmlns:a16="http://schemas.microsoft.com/office/drawing/2014/main" id="{D68AAF13-6F52-4637-B2FE-061212CF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990" y="2014432"/>
            <a:ext cx="1244306" cy="124430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1" name="그룹 15">
            <a:extLst>
              <a:ext uri="{FF2B5EF4-FFF2-40B4-BE49-F238E27FC236}">
                <a16:creationId xmlns:a16="http://schemas.microsoft.com/office/drawing/2014/main" id="{513D2177-D909-411A-B0DE-EC2E94B9008F}"/>
              </a:ext>
            </a:extLst>
          </p:cNvPr>
          <p:cNvGrpSpPr/>
          <p:nvPr/>
        </p:nvGrpSpPr>
        <p:grpSpPr>
          <a:xfrm>
            <a:off x="7505029" y="1768092"/>
            <a:ext cx="3831381" cy="4784881"/>
            <a:chOff x="7505029" y="1768092"/>
            <a:chExt cx="3831381" cy="4784881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A79575CC-B038-495A-94B8-3B2F8DA4BE07}"/>
                </a:ext>
              </a:extLst>
            </p:cNvPr>
            <p:cNvSpPr txBox="1"/>
            <p:nvPr/>
          </p:nvSpPr>
          <p:spPr>
            <a:xfrm>
              <a:off x="7762250" y="5906639"/>
              <a:ext cx="3316931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컬넷</a:t>
              </a:r>
              <a:r>
                <a:rPr lang="en-US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 </a:t>
              </a:r>
              <a:r>
                <a:rPr lang="en-US" sz="2800" b="0" i="0" u="none" strike="noStrike" kern="1200" cap="none" spc="0" baseline="0">
                  <a:solidFill>
                    <a:srgbClr val="3C3C3C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_</a:t>
              </a:r>
              <a:r>
                <a:rPr lang="ko-KR" sz="2800" b="0" i="0" u="none" strike="noStrike" kern="1200" cap="none" spc="0" baseline="0">
                  <a:solidFill>
                    <a:srgbClr val="3C3C3C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영국 해군 제독</a:t>
              </a:r>
              <a:endParaRPr lang="en-US" sz="2800" b="0" i="0" u="none" strike="noStrike" kern="1200" cap="none" spc="0" baseline="0">
                <a:solidFill>
                  <a:srgbClr val="3C3C3C"/>
                </a:solidFill>
                <a:uFillTx/>
                <a:latin typeface="나눔스퀘어_ac ExtraBold" pitchFamily="50"/>
                <a:ea typeface="나눔스퀘어_ac ExtraBold" pitchFamily="50"/>
              </a:endParaRPr>
            </a:p>
          </p:txBody>
        </p:sp>
        <p:pic>
          <p:nvPicPr>
            <p:cNvPr id="23" name="그림 44">
              <a:extLst>
                <a:ext uri="{FF2B5EF4-FFF2-40B4-BE49-F238E27FC236}">
                  <a16:creationId xmlns:a16="http://schemas.microsoft.com/office/drawing/2014/main" id="{4D75F333-E4F4-4D8D-A278-02F7E5B9E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5029" y="1768092"/>
              <a:ext cx="3831381" cy="3831381"/>
            </a:xfrm>
            <a:prstGeom prst="rect">
              <a:avLst/>
            </a:prstGeom>
            <a:solidFill>
              <a:srgbClr val="B3A197"/>
            </a:solidFill>
            <a:ln cap="flat">
              <a:noFill/>
            </a:ln>
          </p:spPr>
        </p:pic>
      </p:grpSp>
      <p:sp>
        <p:nvSpPr>
          <p:cNvPr id="24" name="모서리가 둥근 사각형 설명선 46">
            <a:extLst>
              <a:ext uri="{FF2B5EF4-FFF2-40B4-BE49-F238E27FC236}">
                <a16:creationId xmlns:a16="http://schemas.microsoft.com/office/drawing/2014/main" id="{4F098920-CA99-4DAD-9BA9-15D503A9C277}"/>
              </a:ext>
            </a:extLst>
          </p:cNvPr>
          <p:cNvSpPr/>
          <p:nvPr/>
        </p:nvSpPr>
        <p:spPr>
          <a:xfrm>
            <a:off x="2035225" y="1155033"/>
            <a:ext cx="1571981" cy="828263"/>
          </a:xfrm>
          <a:custGeom>
            <a:avLst>
              <a:gd name="f0" fmla="val 1533"/>
              <a:gd name="f1" fmla="val 2450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4799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5" name="TextBox 47">
            <a:extLst>
              <a:ext uri="{FF2B5EF4-FFF2-40B4-BE49-F238E27FC236}">
                <a16:creationId xmlns:a16="http://schemas.microsoft.com/office/drawing/2014/main" id="{A7DBB0E0-ADFC-48D1-A33B-582414124914}"/>
              </a:ext>
            </a:extLst>
          </p:cNvPr>
          <p:cNvSpPr txBox="1"/>
          <p:nvPr/>
        </p:nvSpPr>
        <p:spPr>
          <a:xfrm>
            <a:off x="2127241" y="1215219"/>
            <a:ext cx="138795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아르고노트</a:t>
            </a:r>
            <a:r>
              <a:rPr lang="en-US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 </a:t>
            </a:r>
            <a:r>
              <a:rPr lang="ko-KR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섬</a:t>
            </a:r>
            <a:endParaRPr lang="en-US" sz="2000" b="0" i="0" u="none" strike="noStrike" kern="1200" cap="none" spc="0" baseline="0">
              <a:solidFill>
                <a:srgbClr val="003342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26" name="TextBox 48">
            <a:extLst>
              <a:ext uri="{FF2B5EF4-FFF2-40B4-BE49-F238E27FC236}">
                <a16:creationId xmlns:a16="http://schemas.microsoft.com/office/drawing/2014/main" id="{6AAB7840-8DE5-4715-9884-3255B77EB4EA}"/>
              </a:ext>
            </a:extLst>
          </p:cNvPr>
          <p:cNvSpPr txBox="1"/>
          <p:nvPr/>
        </p:nvSpPr>
        <p:spPr>
          <a:xfrm>
            <a:off x="5771537" y="4904786"/>
            <a:ext cx="123317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1D1C1C"/>
                </a:solidFill>
                <a:uFillTx/>
                <a:latin typeface="나눔스퀘어_ac Bold" pitchFamily="50"/>
                <a:ea typeface="나눔스퀘어_ac Bold" pitchFamily="50"/>
              </a:rPr>
              <a:t>오키</a:t>
            </a:r>
            <a:endParaRPr lang="en-US" sz="2000" b="0" i="0" u="none" strike="noStrike" kern="1200" cap="none" spc="0" baseline="0">
              <a:solidFill>
                <a:srgbClr val="1D1C1C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grpSp>
        <p:nvGrpSpPr>
          <p:cNvPr id="27" name="그룹 14">
            <a:extLst>
              <a:ext uri="{FF2B5EF4-FFF2-40B4-BE49-F238E27FC236}">
                <a16:creationId xmlns:a16="http://schemas.microsoft.com/office/drawing/2014/main" id="{B75C1F0C-7E3B-4295-B6DC-65AE41313374}"/>
              </a:ext>
            </a:extLst>
          </p:cNvPr>
          <p:cNvGrpSpPr/>
          <p:nvPr/>
        </p:nvGrpSpPr>
        <p:grpSpPr>
          <a:xfrm>
            <a:off x="7505029" y="1774960"/>
            <a:ext cx="3831381" cy="4816857"/>
            <a:chOff x="7505029" y="1774960"/>
            <a:chExt cx="3831381" cy="4816857"/>
          </a:xfrm>
        </p:grpSpPr>
        <p:sp>
          <p:nvSpPr>
            <p:cNvPr id="28" name="TextBox 45">
              <a:extLst>
                <a:ext uri="{FF2B5EF4-FFF2-40B4-BE49-F238E27FC236}">
                  <a16:creationId xmlns:a16="http://schemas.microsoft.com/office/drawing/2014/main" id="{897CDA63-B004-4E86-92EC-794E0E36371B}"/>
                </a:ext>
              </a:extLst>
            </p:cNvPr>
            <p:cNvSpPr txBox="1"/>
            <p:nvPr/>
          </p:nvSpPr>
          <p:spPr>
            <a:xfrm>
              <a:off x="7917743" y="5945483"/>
              <a:ext cx="3005952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시볼트</a:t>
              </a:r>
              <a:r>
                <a:rPr lang="en-US" sz="3600" b="0" i="0" u="none" strike="noStrike" kern="1200" cap="none" spc="0" baseline="0">
                  <a:solidFill>
                    <a:srgbClr val="003342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 </a:t>
              </a:r>
              <a:r>
                <a:rPr lang="en-US" sz="2800" b="0" i="0" u="none" strike="noStrike" kern="1200" cap="none" spc="0" baseline="0">
                  <a:solidFill>
                    <a:srgbClr val="3C3C3C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_</a:t>
              </a:r>
              <a:r>
                <a:rPr lang="ko-KR" sz="2800" b="0" i="0" u="none" strike="noStrike" kern="1200" cap="none" spc="0" baseline="0">
                  <a:solidFill>
                    <a:srgbClr val="3C3C3C"/>
                  </a:solidFill>
                  <a:uFillTx/>
                  <a:latin typeface="나눔스퀘어_ac ExtraBold" pitchFamily="50"/>
                  <a:ea typeface="나눔스퀘어_ac ExtraBold" pitchFamily="50"/>
                </a:rPr>
                <a:t>독일 의사</a:t>
              </a:r>
              <a:endParaRPr lang="en-US" sz="2800" b="0" i="0" u="none" strike="noStrike" kern="1200" cap="none" spc="0" baseline="0">
                <a:solidFill>
                  <a:srgbClr val="3C3C3C"/>
                </a:solidFill>
                <a:uFillTx/>
                <a:latin typeface="나눔스퀘어_ac ExtraBold" pitchFamily="50"/>
                <a:ea typeface="나눔스퀘어_ac ExtraBold" pitchFamily="50"/>
              </a:endParaRPr>
            </a:p>
          </p:txBody>
        </p:sp>
        <p:pic>
          <p:nvPicPr>
            <p:cNvPr id="29" name="그림 13">
              <a:extLst>
                <a:ext uri="{FF2B5EF4-FFF2-40B4-BE49-F238E27FC236}">
                  <a16:creationId xmlns:a16="http://schemas.microsoft.com/office/drawing/2014/main" id="{25D4182A-BE79-406C-8AA1-B4C05EE2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5029" y="1774960"/>
              <a:ext cx="3831381" cy="3831381"/>
            </a:xfrm>
            <a:prstGeom prst="rect">
              <a:avLst/>
            </a:prstGeom>
            <a:solidFill>
              <a:srgbClr val="D9D9D9"/>
            </a:solidFill>
            <a:ln cap="flat">
              <a:noFill/>
            </a:ln>
          </p:spPr>
        </p:pic>
      </p:grpSp>
      <p:sp>
        <p:nvSpPr>
          <p:cNvPr id="30" name="모서리가 둥근 직사각형 11">
            <a:extLst>
              <a:ext uri="{FF2B5EF4-FFF2-40B4-BE49-F238E27FC236}">
                <a16:creationId xmlns:a16="http://schemas.microsoft.com/office/drawing/2014/main" id="{EE87A70F-5C01-4B86-9911-A054F264E365}"/>
              </a:ext>
            </a:extLst>
          </p:cNvPr>
          <p:cNvSpPr/>
          <p:nvPr/>
        </p:nvSpPr>
        <p:spPr>
          <a:xfrm>
            <a:off x="2664470" y="2476259"/>
            <a:ext cx="2226701" cy="129202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34920" cap="flat">
            <a:solidFill>
              <a:srgbClr val="1C1911"/>
            </a:solidFill>
            <a:custDash>
              <a:ds d="300032" sp="300032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grpSp>
        <p:nvGrpSpPr>
          <p:cNvPr id="31" name="그룹 20">
            <a:extLst>
              <a:ext uri="{FF2B5EF4-FFF2-40B4-BE49-F238E27FC236}">
                <a16:creationId xmlns:a16="http://schemas.microsoft.com/office/drawing/2014/main" id="{55A654F4-4A14-4A96-9221-FEB000CEED38}"/>
              </a:ext>
            </a:extLst>
          </p:cNvPr>
          <p:cNvGrpSpPr/>
          <p:nvPr/>
        </p:nvGrpSpPr>
        <p:grpSpPr>
          <a:xfrm>
            <a:off x="2071884" y="3305812"/>
            <a:ext cx="1808235" cy="1158188"/>
            <a:chOff x="2071884" y="3305812"/>
            <a:chExt cx="1808235" cy="1158188"/>
          </a:xfrm>
        </p:grpSpPr>
        <p:sp>
          <p:nvSpPr>
            <p:cNvPr id="32" name="모서리가 둥근 사각형 설명선 36">
              <a:extLst>
                <a:ext uri="{FF2B5EF4-FFF2-40B4-BE49-F238E27FC236}">
                  <a16:creationId xmlns:a16="http://schemas.microsoft.com/office/drawing/2014/main" id="{46ECB4BD-05DF-47AA-94E2-A8F2EB4E645B}"/>
                </a:ext>
              </a:extLst>
            </p:cNvPr>
            <p:cNvSpPr/>
            <p:nvPr/>
          </p:nvSpPr>
          <p:spPr>
            <a:xfrm>
              <a:off x="2071884" y="3305812"/>
              <a:ext cx="1808235" cy="1158188"/>
            </a:xfrm>
            <a:custGeom>
              <a:avLst>
                <a:gd name="f0" fmla="val 10251"/>
                <a:gd name="f1" fmla="val -3656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+- 0 0 1"/>
                <a:gd name="f11" fmla="val -2147483647"/>
                <a:gd name="f12" fmla="val 2147483647"/>
                <a:gd name="f13" fmla="val 3590"/>
                <a:gd name="f14" fmla="val 8970"/>
                <a:gd name="f15" fmla="val 12630"/>
                <a:gd name="f16" fmla="val 18010"/>
                <a:gd name="f17" fmla="+- 0 0 180"/>
                <a:gd name="f18" fmla="*/ f6 1 21600"/>
                <a:gd name="f19" fmla="*/ f7 1 21600"/>
                <a:gd name="f20" fmla="pin -2147483647 f0 2147483647"/>
                <a:gd name="f21" fmla="pin -2147483647 f1 2147483647"/>
                <a:gd name="f22" fmla="+- 0 0 f13"/>
                <a:gd name="f23" fmla="+- 3590 0 f8"/>
                <a:gd name="f24" fmla="+- 0 0 f3"/>
                <a:gd name="f25" fmla="+- 21600 0 f16"/>
                <a:gd name="f26" fmla="+- 18010 0 f9"/>
                <a:gd name="f27" fmla="*/ f17 f2 1"/>
                <a:gd name="f28" fmla="+- f20 0 10800"/>
                <a:gd name="f29" fmla="+- f21 0 10800"/>
                <a:gd name="f30" fmla="+- f21 0 21600"/>
                <a:gd name="f31" fmla="+- f20 0 21600"/>
                <a:gd name="f32" fmla="val f20"/>
                <a:gd name="f33" fmla="val f21"/>
                <a:gd name="f34" fmla="*/ f20 f18 1"/>
                <a:gd name="f35" fmla="*/ f21 f19 1"/>
                <a:gd name="f36" fmla="*/ 800 f18 1"/>
                <a:gd name="f37" fmla="*/ 20800 f18 1"/>
                <a:gd name="f38" fmla="*/ 20800 f19 1"/>
                <a:gd name="f39" fmla="*/ 800 f19 1"/>
                <a:gd name="f40" fmla="abs f22"/>
                <a:gd name="f41" fmla="abs f23"/>
                <a:gd name="f42" fmla="?: f22 f24 f3"/>
                <a:gd name="f43" fmla="?: f22 f3 f24"/>
                <a:gd name="f44" fmla="?: f22 f4 f3"/>
                <a:gd name="f45" fmla="?: f22 f3 f4"/>
                <a:gd name="f46" fmla="abs f25"/>
                <a:gd name="f47" fmla="?: f23 f24 f3"/>
                <a:gd name="f48" fmla="?: f23 f3 f24"/>
                <a:gd name="f49" fmla="?: f25 0 f2"/>
                <a:gd name="f50" fmla="?: f25 f2 0"/>
                <a:gd name="f51" fmla="abs f26"/>
                <a:gd name="f52" fmla="?: f25 f24 f3"/>
                <a:gd name="f53" fmla="?: f25 f3 f24"/>
                <a:gd name="f54" fmla="?: f25 f4 f3"/>
                <a:gd name="f55" fmla="?: f25 f3 f4"/>
                <a:gd name="f56" fmla="?: f26 f24 f3"/>
                <a:gd name="f57" fmla="?: f26 f3 f24"/>
                <a:gd name="f58" fmla="?: f22 0 f2"/>
                <a:gd name="f59" fmla="?: f22 f2 0"/>
                <a:gd name="f60" fmla="*/ f27 1 f5"/>
                <a:gd name="f61" fmla="abs f28"/>
                <a:gd name="f62" fmla="abs f29"/>
                <a:gd name="f63" fmla="?: f22 f45 f44"/>
                <a:gd name="f64" fmla="?: f22 f44 f45"/>
                <a:gd name="f65" fmla="?: f23 f43 f42"/>
                <a:gd name="f66" fmla="?: f23 f50 f49"/>
                <a:gd name="f67" fmla="?: f23 f49 f50"/>
                <a:gd name="f68" fmla="?: f25 f47 f48"/>
                <a:gd name="f69" fmla="?: f25 f55 f54"/>
                <a:gd name="f70" fmla="?: f25 f54 f55"/>
                <a:gd name="f71" fmla="?: f26 f53 f52"/>
                <a:gd name="f72" fmla="?: f26 f59 f58"/>
                <a:gd name="f73" fmla="?: f26 f58 f59"/>
                <a:gd name="f74" fmla="?: f22 f56 f57"/>
                <a:gd name="f75" fmla="*/ f32 f18 1"/>
                <a:gd name="f76" fmla="*/ f33 f19 1"/>
                <a:gd name="f77" fmla="+- f60 0 f3"/>
                <a:gd name="f78" fmla="+- f61 0 f62"/>
                <a:gd name="f79" fmla="+- f62 0 f61"/>
                <a:gd name="f80" fmla="?: f23 f64 f63"/>
                <a:gd name="f81" fmla="?: f25 f66 f67"/>
                <a:gd name="f82" fmla="?: f26 f70 f69"/>
                <a:gd name="f83" fmla="?: f22 f72 f73"/>
                <a:gd name="f84" fmla="?: f29 f10 f78"/>
                <a:gd name="f85" fmla="?: f29 f78 f10"/>
                <a:gd name="f86" fmla="?: f28 f10 f79"/>
                <a:gd name="f87" fmla="?: f28 f79 f10"/>
                <a:gd name="f88" fmla="?: f20 f10 f84"/>
                <a:gd name="f89" fmla="?: f20 f10 f85"/>
                <a:gd name="f90" fmla="?: f30 f86 f10"/>
                <a:gd name="f91" fmla="?: f30 f87 f10"/>
                <a:gd name="f92" fmla="?: f31 f85 f10"/>
                <a:gd name="f93" fmla="?: f31 f84 f10"/>
                <a:gd name="f94" fmla="?: f21 f10 f87"/>
                <a:gd name="f95" fmla="?: f21 f10 f86"/>
                <a:gd name="f96" fmla="?: f88 f20 0"/>
                <a:gd name="f97" fmla="?: f88 f21 6280"/>
                <a:gd name="f98" fmla="?: f89 f20 0"/>
                <a:gd name="f99" fmla="?: f89 f21 15320"/>
                <a:gd name="f100" fmla="?: f90 f20 6280"/>
                <a:gd name="f101" fmla="?: f90 f21 21600"/>
                <a:gd name="f102" fmla="?: f91 f20 15320"/>
                <a:gd name="f103" fmla="?: f91 f21 21600"/>
                <a:gd name="f104" fmla="?: f92 f20 21600"/>
                <a:gd name="f105" fmla="?: f92 f21 15320"/>
                <a:gd name="f106" fmla="?: f93 f20 21600"/>
                <a:gd name="f107" fmla="?: f93 f21 6280"/>
                <a:gd name="f108" fmla="?: f94 f20 15320"/>
                <a:gd name="f109" fmla="?: f94 f21 0"/>
                <a:gd name="f110" fmla="?: f95 f20 6280"/>
                <a:gd name="f111" fmla="?: f95 f21 0"/>
              </a:gdLst>
              <a:ahLst>
                <a:ahXY gdRefX="f0" minX="f11" maxX="f12" gdRefY="f1" minY="f11" maxY="f12">
                  <a:pos x="f34" y="f3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75" y="f76"/>
                </a:cxn>
              </a:cxnLst>
              <a:rect l="f36" t="f39" r="f37" b="f38"/>
              <a:pathLst>
                <a:path w="21600" h="21600">
                  <a:moveTo>
                    <a:pt x="f13" y="f8"/>
                  </a:moveTo>
                  <a:arcTo wR="f40" hR="f41" stAng="f80" swAng="f65"/>
                  <a:lnTo>
                    <a:pt x="f96" y="f97"/>
                  </a:lnTo>
                  <a:lnTo>
                    <a:pt x="f8" y="f14"/>
                  </a:lnTo>
                  <a:lnTo>
                    <a:pt x="f8" y="f15"/>
                  </a:lnTo>
                  <a:lnTo>
                    <a:pt x="f98" y="f99"/>
                  </a:lnTo>
                  <a:lnTo>
                    <a:pt x="f8" y="f16"/>
                  </a:lnTo>
                  <a:arcTo wR="f41" hR="f46" stAng="f81" swAng="f68"/>
                  <a:lnTo>
                    <a:pt x="f100" y="f101"/>
                  </a:lnTo>
                  <a:lnTo>
                    <a:pt x="f14" y="f9"/>
                  </a:lnTo>
                  <a:lnTo>
                    <a:pt x="f15" y="f9"/>
                  </a:lnTo>
                  <a:lnTo>
                    <a:pt x="f102" y="f103"/>
                  </a:lnTo>
                  <a:lnTo>
                    <a:pt x="f16" y="f9"/>
                  </a:lnTo>
                  <a:arcTo wR="f46" hR="f51" stAng="f82" swAng="f71"/>
                  <a:lnTo>
                    <a:pt x="f104" y="f105"/>
                  </a:lnTo>
                  <a:lnTo>
                    <a:pt x="f9" y="f15"/>
                  </a:lnTo>
                  <a:lnTo>
                    <a:pt x="f9" y="f14"/>
                  </a:lnTo>
                  <a:lnTo>
                    <a:pt x="f106" y="f107"/>
                  </a:lnTo>
                  <a:lnTo>
                    <a:pt x="f9" y="f13"/>
                  </a:lnTo>
                  <a:arcTo wR="f51" hR="f40" stAng="f83" swAng="f74"/>
                  <a:lnTo>
                    <a:pt x="f108" y="f109"/>
                  </a:lnTo>
                  <a:lnTo>
                    <a:pt x="f15" y="f8"/>
                  </a:lnTo>
                  <a:lnTo>
                    <a:pt x="f14" y="f8"/>
                  </a:lnTo>
                  <a:lnTo>
                    <a:pt x="f110" y="f111"/>
                  </a:lnTo>
                  <a:close/>
                </a:path>
              </a:pathLst>
            </a:custGeom>
            <a:solidFill>
              <a:srgbClr val="2F667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D9F4D217-63A9-4971-84C8-287EFFF77178}"/>
                </a:ext>
              </a:extLst>
            </p:cNvPr>
            <p:cNvSpPr txBox="1"/>
            <p:nvPr/>
          </p:nvSpPr>
          <p:spPr>
            <a:xfrm>
              <a:off x="2187967" y="3377071"/>
              <a:ext cx="1576068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FFFFFF"/>
                  </a:solidFill>
                  <a:uFillTx/>
                  <a:latin typeface="나눔스퀘어_ac Bold" pitchFamily="50"/>
                  <a:ea typeface="나눔스퀘어_ac Bold" pitchFamily="50"/>
                </a:rPr>
                <a:t>다케시마</a:t>
              </a:r>
              <a:endPara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FFFFFF"/>
                  </a:solidFill>
                  <a:uFillTx/>
                  <a:latin typeface="나눔스퀘어_ac Bold" pitchFamily="50"/>
                  <a:ea typeface="나눔스퀘어_ac Bold" pitchFamily="50"/>
                </a:rPr>
                <a:t>혹은</a:t>
              </a:r>
              <a:endPara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FFFFFF"/>
                  </a:solidFill>
                  <a:uFillTx/>
                  <a:latin typeface="나눔스퀘어_ac Bold" pitchFamily="50"/>
                  <a:ea typeface="나눔스퀘어_ac Bold" pitchFamily="50"/>
                </a:rPr>
                <a:t>이소</a:t>
              </a:r>
              <a:r>
                <a:rPr lang="en-US" sz="2000" b="0" i="0" u="none" strike="noStrike" kern="1200" cap="none" spc="0" baseline="0">
                  <a:solidFill>
                    <a:srgbClr val="FFFFFF"/>
                  </a:solidFill>
                  <a:uFillTx/>
                  <a:latin typeface="나눔스퀘어_ac Bold" pitchFamily="50"/>
                  <a:ea typeface="나눔스퀘어_ac Bold" pitchFamily="50"/>
                </a:rPr>
                <a:t> </a:t>
              </a:r>
              <a:r>
                <a:rPr lang="ko-KR" sz="2000" b="0" i="0" u="none" strike="noStrike" kern="1200" cap="none" spc="0" baseline="0">
                  <a:solidFill>
                    <a:srgbClr val="FFFFFF"/>
                  </a:solidFill>
                  <a:uFillTx/>
                  <a:latin typeface="나눔스퀘어_ac Bold" pitchFamily="50"/>
                  <a:ea typeface="나눔스퀘어_ac Bold" pitchFamily="50"/>
                </a:rPr>
                <a:t>다케시마</a:t>
              </a:r>
              <a:endPara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</p:grpSp>
      <p:sp>
        <p:nvSpPr>
          <p:cNvPr id="34" name="모서리가 둥근 직사각형 42">
            <a:extLst>
              <a:ext uri="{FF2B5EF4-FFF2-40B4-BE49-F238E27FC236}">
                <a16:creationId xmlns:a16="http://schemas.microsoft.com/office/drawing/2014/main" id="{9EB3F45D-6F11-4D55-A4C9-3716C1BE47E8}"/>
              </a:ext>
            </a:extLst>
          </p:cNvPr>
          <p:cNvSpPr/>
          <p:nvPr/>
        </p:nvSpPr>
        <p:spPr>
          <a:xfrm>
            <a:off x="1721723" y="1923111"/>
            <a:ext cx="1885492" cy="127167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34920" cap="flat">
            <a:solidFill>
              <a:srgbClr val="FFFFFF"/>
            </a:solidFill>
            <a:custDash>
              <a:ds d="300032" sp="300032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나눔스퀘어"/>
            </a:endParaRPr>
          </a:p>
        </p:txBody>
      </p:sp>
      <p:sp>
        <p:nvSpPr>
          <p:cNvPr id="35" name="TextBox 43">
            <a:extLst>
              <a:ext uri="{FF2B5EF4-FFF2-40B4-BE49-F238E27FC236}">
                <a16:creationId xmlns:a16="http://schemas.microsoft.com/office/drawing/2014/main" id="{631E5687-2F5F-4495-8DB5-FBE2C780784B}"/>
              </a:ext>
            </a:extLst>
          </p:cNvPr>
          <p:cNvSpPr txBox="1"/>
          <p:nvPr/>
        </p:nvSpPr>
        <p:spPr>
          <a:xfrm>
            <a:off x="2127241" y="1374855"/>
            <a:ext cx="138795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다케시마</a:t>
            </a:r>
            <a:endParaRPr lang="en-US" sz="2000" b="0" i="0" u="none" strike="noStrike" kern="1200" cap="none" spc="0" baseline="0">
              <a:solidFill>
                <a:srgbClr val="003342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sp>
        <p:nvSpPr>
          <p:cNvPr id="36" name="TextBox 49">
            <a:extLst>
              <a:ext uri="{FF2B5EF4-FFF2-40B4-BE49-F238E27FC236}">
                <a16:creationId xmlns:a16="http://schemas.microsoft.com/office/drawing/2014/main" id="{C7122ABE-9F05-4284-B658-EB4081131FB6}"/>
              </a:ext>
            </a:extLst>
          </p:cNvPr>
          <p:cNvSpPr txBox="1"/>
          <p:nvPr/>
        </p:nvSpPr>
        <p:spPr>
          <a:xfrm>
            <a:off x="3711238" y="1897727"/>
            <a:ext cx="1069527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3342"/>
                </a:solidFill>
                <a:uFillTx/>
                <a:latin typeface="나눔스퀘어_ac Bold" pitchFamily="50"/>
                <a:ea typeface="나눔스퀘어_ac Bold" pitchFamily="50"/>
              </a:rPr>
              <a:t>마쓰시마</a:t>
            </a:r>
            <a:endParaRPr lang="en-US" sz="2000" b="0" i="0" u="none" strike="noStrike" kern="1200" cap="none" spc="0" baseline="0">
              <a:solidFill>
                <a:srgbClr val="003342"/>
              </a:solidFill>
              <a:uFillTx/>
              <a:latin typeface="나눔스퀘어_ac Bold" pitchFamily="50"/>
              <a:ea typeface="나눔스퀘어_ac Bold" pitchFamily="50"/>
            </a:endParaRPr>
          </a:p>
        </p:txBody>
      </p:sp>
      <p:grpSp>
        <p:nvGrpSpPr>
          <p:cNvPr id="37" name="그룹 21">
            <a:extLst>
              <a:ext uri="{FF2B5EF4-FFF2-40B4-BE49-F238E27FC236}">
                <a16:creationId xmlns:a16="http://schemas.microsoft.com/office/drawing/2014/main" id="{3A117958-86C0-447A-9580-3FEC2C479D14}"/>
              </a:ext>
            </a:extLst>
          </p:cNvPr>
          <p:cNvGrpSpPr/>
          <p:nvPr/>
        </p:nvGrpSpPr>
        <p:grpSpPr>
          <a:xfrm>
            <a:off x="4120341" y="3836081"/>
            <a:ext cx="1299088" cy="950409"/>
            <a:chOff x="4120341" y="3836081"/>
            <a:chExt cx="1299088" cy="950409"/>
          </a:xfrm>
        </p:grpSpPr>
        <p:sp>
          <p:nvSpPr>
            <p:cNvPr id="38" name="모서리가 둥근 사각형 설명선 38">
              <a:extLst>
                <a:ext uri="{FF2B5EF4-FFF2-40B4-BE49-F238E27FC236}">
                  <a16:creationId xmlns:a16="http://schemas.microsoft.com/office/drawing/2014/main" id="{2F7F3930-0900-44A9-A9D9-953E1EB6A9A3}"/>
                </a:ext>
              </a:extLst>
            </p:cNvPr>
            <p:cNvSpPr/>
            <p:nvPr/>
          </p:nvSpPr>
          <p:spPr>
            <a:xfrm>
              <a:off x="4120341" y="3836081"/>
              <a:ext cx="1299088" cy="950409"/>
            </a:xfrm>
            <a:custGeom>
              <a:avLst>
                <a:gd name="f0" fmla="val 11914"/>
                <a:gd name="f1" fmla="val -4546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+- 0 0 1"/>
                <a:gd name="f11" fmla="val -2147483647"/>
                <a:gd name="f12" fmla="val 2147483647"/>
                <a:gd name="f13" fmla="val 3590"/>
                <a:gd name="f14" fmla="val 8970"/>
                <a:gd name="f15" fmla="val 12630"/>
                <a:gd name="f16" fmla="val 18010"/>
                <a:gd name="f17" fmla="+- 0 0 180"/>
                <a:gd name="f18" fmla="*/ f6 1 21600"/>
                <a:gd name="f19" fmla="*/ f7 1 21600"/>
                <a:gd name="f20" fmla="pin -2147483647 f0 2147483647"/>
                <a:gd name="f21" fmla="pin -2147483647 f1 2147483647"/>
                <a:gd name="f22" fmla="+- 0 0 f13"/>
                <a:gd name="f23" fmla="+- 3590 0 f8"/>
                <a:gd name="f24" fmla="+- 0 0 f3"/>
                <a:gd name="f25" fmla="+- 21600 0 f16"/>
                <a:gd name="f26" fmla="+- 18010 0 f9"/>
                <a:gd name="f27" fmla="*/ f17 f2 1"/>
                <a:gd name="f28" fmla="+- f20 0 10800"/>
                <a:gd name="f29" fmla="+- f21 0 10800"/>
                <a:gd name="f30" fmla="+- f21 0 21600"/>
                <a:gd name="f31" fmla="+- f20 0 21600"/>
                <a:gd name="f32" fmla="val f20"/>
                <a:gd name="f33" fmla="val f21"/>
                <a:gd name="f34" fmla="*/ f20 f18 1"/>
                <a:gd name="f35" fmla="*/ f21 f19 1"/>
                <a:gd name="f36" fmla="*/ 800 f18 1"/>
                <a:gd name="f37" fmla="*/ 20800 f18 1"/>
                <a:gd name="f38" fmla="*/ 20800 f19 1"/>
                <a:gd name="f39" fmla="*/ 800 f19 1"/>
                <a:gd name="f40" fmla="abs f22"/>
                <a:gd name="f41" fmla="abs f23"/>
                <a:gd name="f42" fmla="?: f22 f24 f3"/>
                <a:gd name="f43" fmla="?: f22 f3 f24"/>
                <a:gd name="f44" fmla="?: f22 f4 f3"/>
                <a:gd name="f45" fmla="?: f22 f3 f4"/>
                <a:gd name="f46" fmla="abs f25"/>
                <a:gd name="f47" fmla="?: f23 f24 f3"/>
                <a:gd name="f48" fmla="?: f23 f3 f24"/>
                <a:gd name="f49" fmla="?: f25 0 f2"/>
                <a:gd name="f50" fmla="?: f25 f2 0"/>
                <a:gd name="f51" fmla="abs f26"/>
                <a:gd name="f52" fmla="?: f25 f24 f3"/>
                <a:gd name="f53" fmla="?: f25 f3 f24"/>
                <a:gd name="f54" fmla="?: f25 f4 f3"/>
                <a:gd name="f55" fmla="?: f25 f3 f4"/>
                <a:gd name="f56" fmla="?: f26 f24 f3"/>
                <a:gd name="f57" fmla="?: f26 f3 f24"/>
                <a:gd name="f58" fmla="?: f22 0 f2"/>
                <a:gd name="f59" fmla="?: f22 f2 0"/>
                <a:gd name="f60" fmla="*/ f27 1 f5"/>
                <a:gd name="f61" fmla="abs f28"/>
                <a:gd name="f62" fmla="abs f29"/>
                <a:gd name="f63" fmla="?: f22 f45 f44"/>
                <a:gd name="f64" fmla="?: f22 f44 f45"/>
                <a:gd name="f65" fmla="?: f23 f43 f42"/>
                <a:gd name="f66" fmla="?: f23 f50 f49"/>
                <a:gd name="f67" fmla="?: f23 f49 f50"/>
                <a:gd name="f68" fmla="?: f25 f47 f48"/>
                <a:gd name="f69" fmla="?: f25 f55 f54"/>
                <a:gd name="f70" fmla="?: f25 f54 f55"/>
                <a:gd name="f71" fmla="?: f26 f53 f52"/>
                <a:gd name="f72" fmla="?: f26 f59 f58"/>
                <a:gd name="f73" fmla="?: f26 f58 f59"/>
                <a:gd name="f74" fmla="?: f22 f56 f57"/>
                <a:gd name="f75" fmla="*/ f32 f18 1"/>
                <a:gd name="f76" fmla="*/ f33 f19 1"/>
                <a:gd name="f77" fmla="+- f60 0 f3"/>
                <a:gd name="f78" fmla="+- f61 0 f62"/>
                <a:gd name="f79" fmla="+- f62 0 f61"/>
                <a:gd name="f80" fmla="?: f23 f64 f63"/>
                <a:gd name="f81" fmla="?: f25 f66 f67"/>
                <a:gd name="f82" fmla="?: f26 f70 f69"/>
                <a:gd name="f83" fmla="?: f22 f72 f73"/>
                <a:gd name="f84" fmla="?: f29 f10 f78"/>
                <a:gd name="f85" fmla="?: f29 f78 f10"/>
                <a:gd name="f86" fmla="?: f28 f10 f79"/>
                <a:gd name="f87" fmla="?: f28 f79 f10"/>
                <a:gd name="f88" fmla="?: f20 f10 f84"/>
                <a:gd name="f89" fmla="?: f20 f10 f85"/>
                <a:gd name="f90" fmla="?: f30 f86 f10"/>
                <a:gd name="f91" fmla="?: f30 f87 f10"/>
                <a:gd name="f92" fmla="?: f31 f85 f10"/>
                <a:gd name="f93" fmla="?: f31 f84 f10"/>
                <a:gd name="f94" fmla="?: f21 f10 f87"/>
                <a:gd name="f95" fmla="?: f21 f10 f86"/>
                <a:gd name="f96" fmla="?: f88 f20 0"/>
                <a:gd name="f97" fmla="?: f88 f21 6280"/>
                <a:gd name="f98" fmla="?: f89 f20 0"/>
                <a:gd name="f99" fmla="?: f89 f21 15320"/>
                <a:gd name="f100" fmla="?: f90 f20 6280"/>
                <a:gd name="f101" fmla="?: f90 f21 21600"/>
                <a:gd name="f102" fmla="?: f91 f20 15320"/>
                <a:gd name="f103" fmla="?: f91 f21 21600"/>
                <a:gd name="f104" fmla="?: f92 f20 21600"/>
                <a:gd name="f105" fmla="?: f92 f21 15320"/>
                <a:gd name="f106" fmla="?: f93 f20 21600"/>
                <a:gd name="f107" fmla="?: f93 f21 6280"/>
                <a:gd name="f108" fmla="?: f94 f20 15320"/>
                <a:gd name="f109" fmla="?: f94 f21 0"/>
                <a:gd name="f110" fmla="?: f95 f20 6280"/>
                <a:gd name="f111" fmla="?: f95 f21 0"/>
              </a:gdLst>
              <a:ahLst>
                <a:ahXY gdRefX="f0" minX="f11" maxX="f12" gdRefY="f1" minY="f11" maxY="f12">
                  <a:pos x="f34" y="f3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75" y="f76"/>
                </a:cxn>
              </a:cxnLst>
              <a:rect l="f36" t="f39" r="f37" b="f38"/>
              <a:pathLst>
                <a:path w="21600" h="21600">
                  <a:moveTo>
                    <a:pt x="f13" y="f8"/>
                  </a:moveTo>
                  <a:arcTo wR="f40" hR="f41" stAng="f80" swAng="f65"/>
                  <a:lnTo>
                    <a:pt x="f96" y="f97"/>
                  </a:lnTo>
                  <a:lnTo>
                    <a:pt x="f8" y="f14"/>
                  </a:lnTo>
                  <a:lnTo>
                    <a:pt x="f8" y="f15"/>
                  </a:lnTo>
                  <a:lnTo>
                    <a:pt x="f98" y="f99"/>
                  </a:lnTo>
                  <a:lnTo>
                    <a:pt x="f8" y="f16"/>
                  </a:lnTo>
                  <a:arcTo wR="f41" hR="f46" stAng="f81" swAng="f68"/>
                  <a:lnTo>
                    <a:pt x="f100" y="f101"/>
                  </a:lnTo>
                  <a:lnTo>
                    <a:pt x="f14" y="f9"/>
                  </a:lnTo>
                  <a:lnTo>
                    <a:pt x="f15" y="f9"/>
                  </a:lnTo>
                  <a:lnTo>
                    <a:pt x="f102" y="f103"/>
                  </a:lnTo>
                  <a:lnTo>
                    <a:pt x="f16" y="f9"/>
                  </a:lnTo>
                  <a:arcTo wR="f46" hR="f51" stAng="f82" swAng="f71"/>
                  <a:lnTo>
                    <a:pt x="f104" y="f105"/>
                  </a:lnTo>
                  <a:lnTo>
                    <a:pt x="f9" y="f15"/>
                  </a:lnTo>
                  <a:lnTo>
                    <a:pt x="f9" y="f14"/>
                  </a:lnTo>
                  <a:lnTo>
                    <a:pt x="f106" y="f107"/>
                  </a:lnTo>
                  <a:lnTo>
                    <a:pt x="f9" y="f13"/>
                  </a:lnTo>
                  <a:arcTo wR="f51" hR="f40" stAng="f83" swAng="f74"/>
                  <a:lnTo>
                    <a:pt x="f108" y="f109"/>
                  </a:lnTo>
                  <a:lnTo>
                    <a:pt x="f15" y="f8"/>
                  </a:lnTo>
                  <a:lnTo>
                    <a:pt x="f14" y="f8"/>
                  </a:lnTo>
                  <a:lnTo>
                    <a:pt x="f110" y="f111"/>
                  </a:lnTo>
                  <a:close/>
                </a:path>
              </a:pathLst>
            </a:custGeom>
            <a:solidFill>
              <a:srgbClr val="2F667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2002C994-036E-484A-90DA-86D6FF9605DA}"/>
                </a:ext>
              </a:extLst>
            </p:cNvPr>
            <p:cNvSpPr txBox="1"/>
            <p:nvPr/>
          </p:nvSpPr>
          <p:spPr>
            <a:xfrm>
              <a:off x="4203734" y="4111233"/>
              <a:ext cx="1132301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FFFFFF"/>
                  </a:solidFill>
                  <a:uFillTx/>
                  <a:latin typeface="나눔스퀘어_ac Bold" pitchFamily="50"/>
                  <a:ea typeface="나눔스퀘어_ac Bold" pitchFamily="50"/>
                </a:rPr>
                <a:t>마쓰시마</a:t>
              </a:r>
              <a:endPara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나눔스퀘어_ac Bold" pitchFamily="50"/>
                <a:ea typeface="나눔스퀘어_ac Bold" pitchFamily="50"/>
              </a:endParaRPr>
            </a:p>
          </p:txBody>
        </p:sp>
      </p:grp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38208BC3-8FC8-4805-9FBE-612348F4C3BC}"/>
              </a:ext>
            </a:extLst>
          </p:cNvPr>
          <p:cNvSpPr txBox="1"/>
          <p:nvPr/>
        </p:nvSpPr>
        <p:spPr>
          <a:xfrm>
            <a:off x="790361" y="308024"/>
            <a:ext cx="569899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울릉도와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다케시마의</a:t>
            </a:r>
            <a:r>
              <a:rPr lang="en-US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 </a:t>
            </a:r>
            <a:r>
              <a:rPr lang="ko-KR" sz="3600" b="1" i="0" u="none" strike="noStrike" kern="1200" cap="none" spc="0" baseline="0">
                <a:solidFill>
                  <a:srgbClr val="3A3838"/>
                </a:solidFill>
                <a:uFillTx/>
                <a:latin typeface="나눔스퀘어_ac ExtraBold" pitchFamily="50"/>
                <a:ea typeface="나눔스퀘어_ac ExtraBold" pitchFamily="50"/>
              </a:rPr>
              <a:t>명칭 혼란</a:t>
            </a:r>
            <a:endParaRPr lang="en-US" sz="3600" b="1" i="0" u="none" strike="noStrike" kern="1200" cap="none" spc="0" baseline="0">
              <a:solidFill>
                <a:srgbClr val="3A3838"/>
              </a:solidFill>
              <a:uFillTx/>
              <a:latin typeface="나눔스퀘어_ac ExtraBold" pitchFamily="50"/>
              <a:ea typeface="Malgun Gothic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1117E-6 -2.10039E-6 L 0.11038 0.07194 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864E-6 -2.88226E-6 L -0.11832 -0.0768 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5" grpId="0"/>
      <p:bldP spid="30" grpId="0" animBg="1"/>
      <p:bldP spid="34" grpId="0" animBg="1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와이드스크린</PresentationFormat>
  <Paragraphs>97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나눔스퀘어_ac</vt:lpstr>
      <vt:lpstr>나눔스퀘어_ac Bold</vt:lpstr>
      <vt:lpstr>나눔스퀘어_ac ExtraBold</vt:lpstr>
      <vt:lpstr>맑은 고딕</vt:lpstr>
      <vt:lpstr>Arial</vt:lpstr>
      <vt:lpstr>Century Gothic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최재훈</dc:creator>
  <cp:lastModifiedBy>최재훈</cp:lastModifiedBy>
  <cp:revision>1</cp:revision>
  <dcterms:created xsi:type="dcterms:W3CDTF">2019-09-30T11:09:25Z</dcterms:created>
  <dcterms:modified xsi:type="dcterms:W3CDTF">2019-09-30T11:10:05Z</dcterms:modified>
</cp:coreProperties>
</file>