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8" r:id="rId3"/>
    <p:sldId id="300" r:id="rId4"/>
    <p:sldId id="297" r:id="rId5"/>
    <p:sldId id="287" r:id="rId6"/>
    <p:sldId id="274" r:id="rId7"/>
    <p:sldId id="299" r:id="rId8"/>
    <p:sldId id="30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13A706-D1C5-46F7-93A4-297375BB1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F127340-E104-4F32-8DDC-0891F0BE5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EE3404-3CFC-492E-8DFD-31788463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0F7074-BE74-4E61-97AA-05260F71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31A825-7E8E-44B1-B017-C025CAA9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68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4E6FC5-2ECF-4122-9EA9-CAE7650A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6AD101-4894-4DBB-AEDC-285DAE8D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5381E0-8742-4B3F-AEF7-22D9F654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5F733C-534E-4848-B54A-1E27560F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A3D694-E25E-4498-AF01-377C2269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0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AC91AAA-9298-48CE-BF9D-7D3603C4B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18EC14D-952C-4CAE-8E7B-1E7EFC63A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DF073A-8C47-4BA0-A220-DD0848AB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AEFC18-7E4D-4EF6-A6AA-32E6BAF1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9693D8-4B52-48E7-BD5E-444586A1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1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CB7A7B-0CDE-4FDE-BEB5-BE4332FC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D20F49-0D4A-4EAA-9E97-AD7B73B4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C4000A-8672-456C-BF1D-C93A3541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1F45CC-5951-4C04-A669-3BD90918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032590-F6E3-42FF-A3D8-BE455C1A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0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89D574-2A10-4E85-AA8A-5273662E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CCFFB2-C945-4F35-87E4-7DA45802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E9D38-2028-4CAC-82CD-F4A6BC41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4FA11B-4A03-4D56-8066-9421DF4D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F3A58D-5576-4FAD-B47E-ABF4643B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25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56A437-2BB7-40F1-AE15-1088F14B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4D225-981E-449E-83F8-E528856DB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E4211B-EAD5-46F7-B06C-A9B4E7826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410498-9572-4E2A-9B44-1D7B9276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0ED3C5-62B6-410B-A241-9B5E8585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2C208E-7C8E-4D74-BB43-31364775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426E4-40D7-40D0-8DFB-4C52E186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E5234F-8579-4256-AA41-183DEAF0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D33D409-89B0-4D48-993C-5DC450305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6AB56A-96E4-4EF0-83A6-F9BC501E2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944D468-B99E-4AE7-8299-3F68C87C1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C120412-16CF-4083-BA16-7E3B2252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9B96971-2EF5-4AA9-BDC6-82857C51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D303B2-983B-4EEE-8F09-FA58D929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02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8A6AC4-EB50-419E-AEFD-DA20F014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978F028-3DAB-4C79-9A03-56F3DAF4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E54C7F-4079-43D7-A6A6-AD895ED5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BB564C-62D2-4E33-9C7F-FEC4345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51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8635999-9C28-48C4-BA9D-E1AFB37F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77B1BA0-A689-4992-92C0-3F68F741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9F462A-5E3C-4E0F-8721-ECB9A8A8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9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296124-62C7-4C3B-95F8-175ADAD2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5FA6FF-B045-40F5-9DC7-40E3C570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98268C-08FF-4B9C-B2BE-7EBBC6BFE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882EA8-C737-4A64-927A-E40BB676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D2D948-7178-4A13-853A-342C51B7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42071E-A38F-4025-8F12-9BA2EBA6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8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4056C2-9784-444E-9149-B01D5500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C37DE9-FD95-4DAC-83DB-69C2E331A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B6A200-8A0B-4044-8855-832BF7E35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3FBD0C-7412-4C85-833E-79DEB64B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420F7B-5234-4D1A-AB9E-08372890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506679-8B24-455F-A582-F983FC5B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7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FA8DE3A-E7E8-4134-9A57-48D89A8E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71C930-53D0-42C4-89FA-45A24EFF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3FAF42-2914-469B-9F60-5D12CAB82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3356-D156-40CB-AA11-8379F7956DF4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B335E9-99F5-4B28-BB8B-F61FFD482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BE9BC3-A038-44FC-90EF-2E42509F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5493-CF2A-4DEC-B809-19A0068DB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75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cykorea.aks.ac.kr/Contents/Item/E00162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PglP_v7u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1231984"/>
            <a:ext cx="9006479" cy="522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7498080" y="1231984"/>
            <a:ext cx="4080264" cy="5224485"/>
          </a:xfrm>
          <a:prstGeom prst="roundRect">
            <a:avLst/>
          </a:prstGeom>
          <a:solidFill>
            <a:schemeClr val="bg1">
              <a:alpha val="88000"/>
            </a:schemeClr>
          </a:solidFill>
          <a:ln w="4445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339953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여지지 기록에 대한 반박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563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>
                <a:hlinkClick r:id="rId3"/>
              </a:rPr>
              <a:t>http://encykorea.aks.ac.kr/Contents/Item/E0016283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직사각형 6"/>
          <p:cNvSpPr/>
          <p:nvPr/>
        </p:nvSpPr>
        <p:spPr>
          <a:xfrm>
            <a:off x="6490212" y="1605151"/>
            <a:ext cx="6096000" cy="4478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강계고 </a:t>
            </a:r>
            <a:r>
              <a:rPr lang="en-US" altLang="ko-KR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(1756</a:t>
            </a:r>
            <a:r>
              <a:rPr lang="ko-KR" altLang="en-US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</a:t>
            </a:r>
            <a:r>
              <a:rPr lang="en-US" altLang="ko-KR" sz="2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</a:p>
          <a:p>
            <a:pPr algn="ctr" fontAlgn="base"/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여지지에서는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일설에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우산과 울릉은 본디 같은 섬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그런데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</a:p>
          <a:p>
            <a:pPr algn="ctr" fontAlgn="base"/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여러 도지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図志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를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참고해 보면 두 섬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endParaRPr lang="en-US" altLang="ko-KR" sz="105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하나는 이른바 송도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endParaRPr lang="en-US" altLang="ko-KR" sz="105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아마도 두 섬 모두 우산국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1160569"/>
            <a:ext cx="69977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8096205" y="2566953"/>
            <a:ext cx="37561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동국문헌비고</a:t>
            </a:r>
            <a:r>
              <a:rPr lang="en-US" altLang="ko-KR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(1777</a:t>
            </a:r>
            <a:r>
              <a: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</a:t>
            </a:r>
            <a:r>
              <a:rPr lang="en-US" altLang="ko-KR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</a:p>
          <a:p>
            <a:pPr algn="ctr" fontAlgn="base"/>
            <a:r>
              <a: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여지고</a:t>
            </a:r>
            <a:r>
              <a:rPr lang="en-US" altLang="ko-KR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輿地考</a:t>
            </a:r>
            <a:r>
              <a:rPr lang="en-US" altLang="ko-KR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</a:p>
          <a:p>
            <a:pPr algn="ctr" fontAlgn="base"/>
            <a:endParaRPr lang="en-US" altLang="ko-KR" dirty="0"/>
          </a:p>
          <a:p>
            <a:pPr algn="ctr" fontAlgn="base"/>
            <a:endParaRPr lang="en-US" altLang="ko-KR" dirty="0"/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우산은 모두 우산국의 땅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우산은 왜가 말하는 소위 송도</a:t>
            </a:r>
          </a:p>
        </p:txBody>
      </p:sp>
    </p:spTree>
    <p:extLst>
      <p:ext uri="{BB962C8B-B14F-4D97-AF65-F5344CB8AC3E}">
        <p14:creationId xmlns:p14="http://schemas.microsoft.com/office/powerpoint/2010/main" val="36638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六角形 2"/>
          <p:cNvSpPr/>
          <p:nvPr/>
        </p:nvSpPr>
        <p:spPr>
          <a:xfrm rot="5400000">
            <a:off x="2987723" y="645716"/>
            <a:ext cx="6216553" cy="5566565"/>
          </a:xfrm>
          <a:prstGeom prst="hexagon">
            <a:avLst/>
          </a:prstGeom>
          <a:solidFill>
            <a:schemeClr val="tx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15754" y="1997837"/>
            <a:ext cx="43604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Q3</a:t>
            </a: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울릉도와 독도의</a:t>
            </a:r>
            <a:endParaRPr lang="en-US" altLang="ko-KR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명칭이 혼란스럽게</a:t>
            </a:r>
            <a:endParaRPr lang="en-US" altLang="ko-KR" sz="4000" dirty="0">
              <a:ln w="19050">
                <a:noFill/>
              </a:ln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기록된 이유는</a:t>
            </a:r>
            <a:r>
              <a:rPr lang="en-US" altLang="ko-KR" sz="4000" dirty="0">
                <a:ln w="19050">
                  <a:noFill/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1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3080" y="331655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명칭 사용의 혼란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1243148"/>
            <a:ext cx="3298957" cy="51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3"/>
          <p:cNvSpPr txBox="1"/>
          <p:nvPr/>
        </p:nvSpPr>
        <p:spPr>
          <a:xfrm>
            <a:off x="4361336" y="1743651"/>
            <a:ext cx="25603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조선왕조실록</a:t>
            </a:r>
            <a:endParaRPr lang="en-US" altLang="ko-KR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r>
              <a:rPr lang="ko-KR" altLang="en-US" sz="32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태종실록</a:t>
            </a:r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en-US" altLang="ko-KR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33</a:t>
            </a:r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</a:t>
            </a:r>
            <a:endParaRPr lang="en-US" altLang="ko-KR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endParaRPr lang="en-US" altLang="ko-KR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73" y="1184653"/>
            <a:ext cx="3340314" cy="52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3"/>
          <p:cNvSpPr txBox="1"/>
          <p:nvPr/>
        </p:nvSpPr>
        <p:spPr>
          <a:xfrm>
            <a:off x="6697988" y="5364424"/>
            <a:ext cx="1595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삼국사기</a:t>
            </a:r>
            <a:endParaRPr lang="en-US" altLang="ko-KR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직사각형 9"/>
          <p:cNvSpPr/>
          <p:nvPr/>
        </p:nvSpPr>
        <p:spPr>
          <a:xfrm>
            <a:off x="7400260" y="1492016"/>
            <a:ext cx="4178084" cy="30469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fontAlgn="base">
              <a:lnSpc>
                <a:spcPct val="160000"/>
              </a:lnSpc>
            </a:pP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「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13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년 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6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월에 우산국이 </a:t>
            </a:r>
            <a:r>
              <a:rPr lang="ko-KR" altLang="en-US" sz="2000" kern="0" dirty="0" err="1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귀복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歸服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하고 해마다 토산물을 바치게 되었다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우산국은 명주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溟州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 강릉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 정동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正東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있는 바다 가운데의 섬으로 혹은 울릉도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鬱陵島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라고도 하거니와 땅이 사방 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100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리로</a:t>
            </a:r>
            <a:r>
              <a:rPr lang="en-US" altLang="ko-KR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ko-KR" altLang="en-US" sz="2000" kern="0" dirty="0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52" y="1682095"/>
            <a:ext cx="3877985" cy="424731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「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안무사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按撫使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김인우가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우산도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于山島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에서 돌아와 토산물인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대죽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수우피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水牛皮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·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생저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면자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검박목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등을 바쳤다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또 그곳의 거주민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명을 거느리고 왔는데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그 섬의 호는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15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구요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남녀를 합치면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86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명이었다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.··· 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우의정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한상경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6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조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대간에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명하여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우산 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무릉도의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거민을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쇄출하는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것의 편의 여부를 </a:t>
            </a:r>
            <a:r>
              <a:rPr lang="ko-KR" altLang="en-US" sz="2000" dirty="0" err="1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의논케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하니</a:t>
            </a:r>
            <a:r>
              <a:rPr lang="en-US" altLang="ko-KR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···</a:t>
            </a:r>
            <a:r>
              <a:rPr lang="ko-KR" altLang="en-US" sz="2000" dirty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」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86628" y="935110"/>
            <a:ext cx="12365255" cy="556265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007379" y="1581831"/>
            <a:ext cx="8177239" cy="4154984"/>
          </a:xfrm>
          <a:prstGeom prst="rect">
            <a:avLst/>
          </a:prstGeom>
          <a:effectLst>
            <a:glow rad="7239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8800" dirty="0" err="1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무릉도</a:t>
            </a:r>
            <a:r>
              <a:rPr lang="ko-KR" altLang="en-US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en-US" altLang="ko-KR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= </a:t>
            </a:r>
            <a:r>
              <a:rPr lang="ko-KR" altLang="en-US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울릉도 </a:t>
            </a:r>
            <a:r>
              <a:rPr lang="en-US" altLang="ko-KR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?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우산도 </a:t>
            </a:r>
            <a:r>
              <a:rPr lang="en-US" altLang="ko-KR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= </a:t>
            </a:r>
            <a:r>
              <a:rPr lang="ko-KR" altLang="en-US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독도 </a:t>
            </a:r>
            <a:r>
              <a:rPr lang="en-US" altLang="ko-KR" sz="8800" dirty="0">
                <a:effectLst>
                  <a:glow rad="215900">
                    <a:schemeClr val="bg1">
                      <a:alpha val="93000"/>
                    </a:schemeClr>
                  </a:glo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72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0" grpId="0" animBg="1"/>
      <p:bldP spid="14" grpId="0" animBg="1"/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5496374" y="2131148"/>
            <a:ext cx="937304" cy="579674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26388" y="2131148"/>
            <a:ext cx="937304" cy="579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조선 전기 명칭 확립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5" y="1742165"/>
            <a:ext cx="3595533" cy="359553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498075" y="2067042"/>
            <a:ext cx="73105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/>
            <a:r>
              <a:rPr lang="ko-KR" altLang="en-US" sz="3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무릉등처안무사</a:t>
            </a:r>
            <a:r>
              <a:rPr lang="en-US" altLang="ko-KR" sz="3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3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武陵等處按無使</a:t>
            </a:r>
            <a:r>
              <a:rPr lang="en-US" altLang="ko-KR" sz="3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3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904458" y="5604617"/>
            <a:ext cx="179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김인우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8637" y="1490186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31070" y="2820879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accent5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 주변 도서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7360930" y="3594349"/>
            <a:ext cx="1174282" cy="11357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094942" y="5054305"/>
            <a:ext cx="5706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/>
            <a:r>
              <a:rPr lang="ko-KR" altLang="en-US" sz="4800" dirty="0" err="1">
                <a:solidFill>
                  <a:schemeClr val="accent3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우산</a:t>
            </a:r>
            <a:r>
              <a:rPr lang="ko-KR" altLang="en-US" sz="48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무릉등처안무사</a:t>
            </a:r>
            <a:endParaRPr lang="ko-KR" altLang="en-US" sz="48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5" name="AutoShape 2" descr="data:image/png;base64,iVBORw0KGgoAAAANSUhEUgAAApMAAAHzCAYAAAB8CpY6AAAgAElEQVR4Xuy92a9t13nl9+1+n/7cc/uGpCiKpETKkl1ORaXGalhylS3LDlIup5JyIchfkOfkJQgQIE8B8hQgrwGqUHAKqQSJRcl2uSJLIiWqI9VYtiyxEZvLy9ude9rdrbV3MH7jm/tc1UsAvW1g3SqL5D1n773WnHPtOeb4xhhfK5o/zQg0I9CMQDMCzQg0I9CMQDMCzQj8iiPQ+hVf17ysGYFmBJoRaEagGYFmBJoRaEagGYFowGSzCJoRaEagGYFmBJoRaEagGYFmBH7lEWjA5K88dM0LmxFoRqAZgWYEmhFoRqAZgWYEGjDZrIFmBJoRaEagGYFmBJoRaEagGYFfeQQaMPkrD13zwmYEmhFoRqAZgWYEmhFoRqAZgQZMNmtgVUdga1UvvLnuZgSaEWhG4P9nBE4jom5GqRmBVRmBBkyuykw11/lLI/DCX/7bRWuhv1pEtLSM5/75PGKhv++2IuaL0O/oJ61OW/+bjjP9fisWem3+7WJRR7vbjVarE/N5xd/qvdvRjXnU0Y5WzBd68zn/bLc6fuUiYlHX0W63Y97Wteg32xELvcci2u0u76JP08/82nbU8xmv1esWrVa0uIcW/38+1+v0ebp+f8Y8Kl9bnffJe+t9W8HH6Xdq3Y/eYxHtlu+vvWhFdPyYc79zfjFa7U4s9Bn13Ncw1z/14XrdnOvh87kO/bc+pMX982HcR1e/7jHld/RzX4P+lSvVz+fzmGtc9H66Cv2z1Y2FXqPP1Gv0/oxxHdHW6zt+33oe847ushVRVzmDzGjU+pD8fH22Lk1jpbmu53pvvZXGSNOR+3Kbv/RaeejbT5+uC57r3hfzWMxnMV+0ottf8yrhMnX9nivNUau1YEhC4z7Xh2sY5vxeu9ONdltrhBXqe9U15hRpLnT57UU75nUd88WMddNpdaJeVLHQdbc7fs1yNWoscw57XDH3vBz7XEd6b81rt9thurl/HpFF6IpqFosem1Ys9DaMv+9LDxXPVa3r82fXdR2trj+vpWFkkNvlEYl2J8cjX6fx5X1ZTx4bjdtirvvUusm13m773/VrWte6506bz2x3PC4si7xEvWmrNY8W6zxiXuaRIfD1+j7833ocGR7mzZfS1n0wCWfLblFrzvMJ0fV1erxmzl/6O0OfWZ4L37smT/NZ5xeM1xnPDHPb9vdP3p9ezZxr/el+K31naH783eIp8HtOjkfxhT/6ry4fHx/fbr72mxFYlRFowOSqzFRznb80Ai+/8KUFmzpQTRuQvsTbAL+HF7VASQErbTZXb8baxAApYKs62p2ON0ftPtpvaoECdlxeb4BoIKWNxptJbkyAow4As6WNtaqirc0IENvxW/I2LT5XQGe5sQi8CND1BDq1KQvUGWjpYwB6RiPeQHUNc21EvkvttXPtW3pdAjIDtk602t4k9bkAW12DNkXhKW1k7J91LARKtdNyf9rIO75/bdxsnJ3cSAU6a4MbXZc2YcCi8MU85gJPAk0F00ZEFYvoLNr+TIHp+SyRjTd5g15fD1jVt+l7aS1iPq+jw3joZ5pbbbyeJKaLz19EdNuhK9O/a8wSlfsQwCQbGOtedZMAea0XjaXWAohBgLWOup5GNRnFcP1cLLpnYA4MVQAhA69xDsC67oUxA/B6DDVugGW9JgELwAZcbkCldVIv5lFXs+joMLNoRTWfRbvVi0U3AZ3w9cJAT6Cr08uDjGEOc98SctL6arcAiwK6mjsBeD6fAUxgxWdreAWY8mlhrXHhjIkxvSeEKSkYTD9bLKLTybUOaEtgyRpaAPJ0OT5I+BDD+LA8fLTSp1aLKg9lZb7LycQHpISRnvvEsJr5ru45DzyVxkMHxQLG9N46vCwf14WfybqKTqfrm9TPZ1Xo+4Dh0fPIksp10elACfr2NZ5zH8r0t5rjTiva3Z6fFd8yz4q+W5h35rrl9QZQrvOw2I7o+LukquvotbscHLxeCyCOGJ+O43O/959fODo6utd87TcjsCoj0IDJVZmp5jp/aQS+/8Lz2l75sm6Zb+FLGvagsI4JDA08kmEQu7cQy6cv9o4ZRbEDAjMASO83NeyHNgEBqYWZj8KqLFreMLXZwDZ4U0qKjt/lqrTJgSi94eu/q7k20K7wYHS7ZuK04QrdaINpdfrR1gbMbuzXcj25CWsDq2FOzc7pugVwdL0PkZtLNsYsmQCCNss5wG7e0uZoBkjX0eoW1kpAQEypmRx22Hluig+xh1A8ySrqXzvziKrtsWKMND4MJByNARgAPolkHQEAKWb6YH/0uQJCgGIBAoO/ajGPTqvNZwgI1pXApTdf3cfDzB2bPsDTIIz3gCE1SDGQM3Nl8GwWmPfLa5t3FrGokmEWaBKYTDDPocOIK8GK2TQBOHgrQEm9BHAtgZcl4MjjDgeguT+33/E0ahJgNg12+RzTc2aPdV+w4Ab7WhAwXCAoFonBiA4lLBkdqgwmBXLac31mHgBaArwFBHk8eG3iOBhFzbneqb0wK81weE7L2MJswuJpbQmUmgDXv+t6WL1a8+WNEwAK1LX7Wv960wJ4Cyua8FFrFtZP60LPni5Qc+Tns9vVISAPV7XWVTL+eYaoqzkMJM9zHkyqqopOV897An+ex87yudG8aZ3pu2SqZ1RAE5a6HXUtcK/xN4PP101+X3CE4ZDk7w2tJQB6rhmqA/p5VUcXkFpYeBO8LE2tSTCuD0/T8TSe+0IDJpstb7VGoAGTqzVfzdXmCLz8zS+XAl7WIGszMwJoYgYSpCQ/CEvEJqwvbH/TJ4PUjk7P4M6bhjbHLCUvCRKV17SxCslVKkYm6DJTqY0dZjI3Zm1mMDcwUmXDF3gR+5bl4OVmX8d8os1Lm6UAnjZW86ttATCV+xIUAYzEhgFaskwKgM7XarOdV1wP4LiwUfpMgcglY6Wyr8uyut+qnkVHPF2iUdi+Tiuq2Sy63f4SiLG5l6JrATYi4PT3rVZUlO5SSgCzqhK1y/5ifwA3YrY0XoD1s9IkmoVSStf1ClzOKsq+mjfuu2smMOFnAvxkCMU+qbwPgDf7QwkyUSKHAgBlncA2AVOrZaDamkdV5Aa8zHMrgKFx1F/BiMH2dsx25oHCoDRBtMrjYI1+dADRc3CQAanWJQNm0YEOCgAIHQ4M9tqLblQLldh9CNA8ir2C7fJIJohsGwzpPVUahmEXEDfjKhCqeQmtB9ZImGUtJV+BKY0xSNL/A1DmJVmmVRk/qWI+NUG6cZLZSQC0/l4YS4cajSFToGdFoLiV15cgM2UMZqWNYg3ExSB2DTDLNVF292FRT63GCrCbl4xEoFUOkWeSFrOUqX6RHGJmyYmYX643y82WK2juavChxrjbkawlZRlUHyLqmSoXWsPlDGewW9eVy+HJCuv9q1kV3Z7WWhlrA0ueijxg+V/zYJCreQmsYxHj0bgBk81Ot3Ij0IDJlZuy5oI1AoBJqDVRAt45ivao6CfFGFp/J1YliT5YpARAMC0RnV6bTUDaxw7lVoFDbWQGDno/bdraHAUu5lTEDeD83gIoYsVU6hbwMUPERtzpANRgzcRIUqo140iRvmgky60s64O50YpZinbMKIO6tMZmqk2MErA1gAVkUNLODRrtJMAiy/TQU3WWxAU2Ux+p+6nM9AG4c7cG+AEOzL4VJo+NtLKGk1uhdG6IDiiZd2PeEfgpWlGxhBEzXa8A0mIeVYJyy8+yVJslV7OaHcYaGq3o2wAWrajEGMFUnjFslGO14be7ZrPE1FLSdBm5CyNtPaYrv/pdv7F5bZ0TzLQtJX1C1QIM/NyHAAGmwhgWrSHMGTVkrSuViPW7KgMbwAsoax5UVgZgs1xdDg0BwWoGoNT8AlSlmdRbiunS3Is517zCXomNLlrZLFcnwHIJ3qBKYJIyvEBUss2+ztQGAIDysnPCAc7izmZ+JpYS3ARvaHlLmR9tqgGirke6Spftz/SZzGNZE1n21RqDzebQNoteu8czIMDWAQkLIBZAae3pvHaJ31IFjaOeHB3qOJ+lplg/Fz0qAl5Az3KMbj6PdSuiy3ykdGVZqYhQqZz7EiOp50VrA+Dq+a5T2lGkNNKI1mg8NdY+FIjNFtPsg6iuUbeSDG0C9TL+Kac044oI1TV5vnsiYjKdxuf+8R81Ze5mq1upEWjA5EpNV3OxZQReefF5eB47CYoKK3V1MGVQPWwMmFnY7Ch6JQNjBsXiLLF9Fni57C26whuaAJc2RTbaVhWtuh2LrowSLeuqeLVZI+sTEeNRrpXWD7AFy2QgBJOkMin6tgWsiX6v1RVAc1lPuyuGGysiXWoD57nMB7OR5bMCIMyA2kAj9qwrPehcjJXApEqviR20YcJStqLVM9MozaYMMmgxtXkL8HK/Hm0Asi5A7CIaUDNWGnWxubCz3U500fWlISWhpRgdjRNlV4EILt5sFBuudKwYUAzGbWBosbHq72pLJ6OXLBylS4GCagbA6na73thBDgaJTOsiYFZ5TzFskjaiL/SBwdVGa20pwYM7tQa8uReJnMCsQKEAneapi1bUwJu5EKDNcWhLqAcQ0jwbZPmQkYxfCNS2YUB1HxoVseKz8cilZMCkhtkGHF2kPk+lfq0FjZUPTJxAok7mVe/psrf1pO2eAJABLDcq0l73obXQ8/qiFI4jxSYvG3FsJgN4owfVvOYxxQgwx8wsqEvQ1ml6Hc6jmtZoOmG+U8uouRJrhwlJBq+u2M/KY5ljzbrgmTVbaPmvQJ2ZbuYpBbqw4NMpgBRWNg03fBWIfa3nGNykO1WlQn8/E/ueJXn908+stZZmX/WcV2apu/6OEEOpseORtPbFoFNVBP8o5tOpWUsNII/72Rrwd44PS4w3oFV1DX8/uALgWcJ8k9WG8Wgan/lCAyab3W61RqABk6s1X83V5gh854U/XaClA/yovDuHxYHMKq5cTvre3FWiFMMQbTuQXRcUE+XX+3UuQ+L8xljgMi0lOIiRyptGT1SKtppFdFs9b4BV5V0HxjF1eQnwFmK7UospMFbPZktWTwC2pY23a+BpUKuSuglXAQk2MFhS66u081OsT0BnYCl9na65a32WgGoWRhH914sQO1PPpnatC1CGysh2q3Nf2F/T0Vt0njiSzYIaoacTVZqyShunwSlYRkA2Hc3oGWFmDQY0hjIcAIxUzkzNJ+W+wpiJXYapqxL3twA2YgU70Y0KsK+ypcdPJc42l5WHARkjcNWLnXJ52sC7sJ8G1Qa0KqtKrjCPuWQJkjpUAlDSO1iXx5zrAJEueoGXqiUmU4DaY9FpLWKmZWV7tNlP9HhCtgY6gIdKgLkG/GpNLaaaHacCTOcTAJ00fVoycpInbWoGDybTrGNXiIXSqjChDzWFIUVukAxpLXe4wGeW4DXM0pPqAMFFpUZPAMllbWt8K5has3TR6QIyRUACfvVcIDnQfHQ44HR1wEkwKZmDWV6NqZi6LuuuihnPmYYGmUlLTvOe2focR9+GtaRmjbOoj8lNXLSXjMG4D3u40ovGU2sfFt6/x6EBiYSfTVUpzJSmUS0lDWZUdWtd2Hbde6vvQxllbI1NX4NlSFt0qKx1SQjQwAq4ihHvcTDqWqjLZ7si4Tnik9CJWoJiCYUWj1h4H0br1iIm40l87nf+s4aZbHa7lRqBBkyu1HQ1F1tG4OViwFFpWSyUyl7s3G3KXN5UHOehDdtOZxtZCmEjfVQlDVXLGkd+PtOuKw0Y9TKYkfl8Gl1tNg+Vt8XiCU6qLCp2ERlcQYAqj2ljoVRm9y4gbd6KXq+LgUabiACS9XSpn1O5GF2h/mmWECAnY45Fd6mrs4udUmbqsSiaq1adLItd4C40G6vZhatfaQ+6S/dq0XGBgaoq+hmLggO2VCnB3mJatTF7rGYCFGJniEBKMLlYGPBpzLJsV0rhhaEpTKvGlvtkgzboB4gXbAm2pZYK4NP42Tlrs4eAvu6/mk0pbWu8WyoPaz2IRJrWRnF8Rit6AnE47LO2K8Dd63uDFwgSWyV2GAZWwKSw02lwoqzajlbPOkUAyDyBVR447DLXpRqsAWy1vqo6egJfAhYynwi+C4GqBN3pRT0du9zeVclXZd0JYAj9ngC25A0C80XKict9Hr1+32yklixka4m7MvhHopEHDDv7zZTqPuH6BO58bsI8IxOXxlhrptLvowm1FjYL6gDOwh5TqZ8t0PsChDJ6COJUZWs9U3o2tZb1DjB73ZCqtDfoRTWtYLMV4wXJW2KQkFFYKuKqgw5C0qRqPGpMZLXeU3pSsZ6cHsRKisHPpIbUd/o+l04809zJ7kOGJpt+FveU2Jy1n0Y1iOU0+Ty0BjuUu+UIimjXAv2ef5Soedgk4SGd5jCdaSyq5nUMer2Mokp3Pw/cIkaNZrLZ6FZwBBowuYKT1lxyhMCkxqHo0cxCeZMs5T2AQ3FWEjpoRlKbM78JE6lsO+fkqeys0qg2MBg7gBK0RZawvSELrVDahGmSgUV6S7urLfwvGk5tbgZxZjX6fp+W/k56LDEpZmcETbt8pkCWtYxLDZs2smJYUWkRlwQW1+hoQyrMKayODRkueRJ+k8yi/kqgWu9cyvLWfAoVLqWn+d4CtfpIjQljliYYbd6U7fTfCcKEZqgQp6XXWjB7WGRO0NWYDRSrJP2fdmfn8xWdpVm9BQDPIFOXXTL4zOw4csZj48PBwqYfgRmx0Cp9S1qAyUoZhSQ3GqwDrj3WNmVlXmOWiMFdRAUlIw26tinImaKOfoGdA7nMje8gbs1+9fi9YriyLhKHLqgtFaRtM3+VrpX4oG5MJ6chYCJ2THIDlZphuAbKO5TsNq8L/WBq9dIKhS6vxCElZgI0YzQRc+i5SpS7ZLjFEKMn5pCTY0i5foqUo9UTQjozXNXS1CKDSL1vlsVLHJFQOQy/RjeZuGIY0oEK9lOMq5443bcOVakv1XvYsJZADvOUx9XjWaQIbZIHjNnJucp4q0wFgK01u85XAeagjGlK8Iz8RCa9jBLjEOijjJ9RfXbH1+sILp1MssSOPtOmn3YtY5HXlrSj6B1VTp9ZFgEQReZgw5yTBawHtShHa9KmMMfAipl0OoUMOJ/93X/WMJPNRrdSI9CAyZWaruZiywh8/8UvuajHl7E2YTF4diU7b7JEBDmoBHdsW87ks/gg2BwwhSNlcNUWwRbuUn3Bq3xs3SMAIt2wmHtKkQ4wle7ZouHExZrABXYq3cwKmwZEnbmbVd50FdmlTAO7rHMT5ZKPKe7rjN3JDUnbFuYQSLxOVJhIHGAuIOECrBghlyUd6ZNxNrUZLBhQAE+aCcSSUUq3KDD9MAy94ovKZmiLQ/ldZya6kGhGFqYY1ky6SbuoKV8KEBLf0vXmT6nRRiKCzRNU4JJN5hKlWYY9U/JvFzOSPk33oBJjBsFTw3VuoJWqNiEZm+RhAyxiMAIDKCYVHVzGIXWtLbS2M6OC9D6KnEFPmHFSOOs1/3pf6zz51HbbxhfNZ4a+Lx3M4OSUKahsW08Mjjt6h07MBOhSIwkgb0ki0KMEWg4SaEOZ3hJu/9B3A2D+zImeUlrwu89CqQtemoI8NjbSiLo2+OTQICNTMoS87dIw5jIzjvGMr0rrieUkXIKZPWFsPY3zauIHDklHy9mqeRDy6a5onTO/k+kXxNfYWIKiDE4ZaSqB02QP0UnyedZb8lx2nJXJfSFT0EHD2lW+N9Ji78gjM69L7SRGHAE9j6HukwObGF39uzIrdQ8CrXrGYbLFTHq9SKbgVAOvFfIm06BE5Bc6UD9rGIpyXHleFos4mU3iuX/clLmb3W61RqABk6s1X83V5gi8/OKXFw4et/idkttUm7LyIpMdAJWkOQcTrkKkcwPOnDt3lHGrDDNACRjRNWWXCtT2GVeTJWszQoZTbQEbnM/FwWzdpHYyG27SAEJI8pxSKrl16d5M14WjR9iczjbVwgC660ZqANngvTFSelZJM3MYHVPkzEqxJTzgvNT1TLN0cly7TA6Y5mNdDgdcpgu6lJ6XzGpaIYzAxNh43AsTqWI1MgEAoD7L5gwqnDhabXyYT8X+WsNnPKCSaNeh47qgUl7nOpzqVHIFkTCICRI4BsDrVQaulPopFdpN7b3ZgACNI8ShS7lJb/mjkjW0Li9NWARd2zDDAYIwesSDWVNOwIE7WAy0dZ6sMUiu7JBCKbQib1FjXJWassC6Dj8qA6f2DnZL62M6jVa/ZwOJSvlLljqjlEBOZ/mdACTY8Hw40Ag6R9VaBdNfuh/WNMGijuZZdsMhwilNNwKwjFWyuTpUlZgrhs6HOGKodL+p8y3kv9i/omnsAdRdFBDrKY2iDhcq7xcGneFKfauXmN3hYhCJBaLAIDbfP2uJSUf7Kp2jxj9D25N97sxbMcFw0/XhK9sAFe1iGShWSkYkwT4WVzyHA4FIW+xQLRTTEmuksgY0D5l6HwxjZJc629PfDclYkigmfeUCAM03gp6zhSQZyViyhr30x9NJfK4Bk81et2Ij0IDJFZuw5nI9Aq+8+OXSlwbNHF/ghdWayxjjgGDyANNZa1ZF4n93VGFHqiubDsTW6Ys+ARctD7VJEcdoxAXzkk5g8iyX7Q6l0XQEDB6f4sIuYeKU3xwZ082ydMFlbHBpeimf4WgXxxARoSNxP11WSiedRbI/GUFT8lGSKRRDQ7mXjVT0jHP/DCSo5/oPukV7xgVPBaYZw5L7h8FUpeF0zWbUCxh9KagUy5hsVrqfVAoX20eFUjW80sWHsmMyxgX7ZDxTaTOHfyTLfWbECk3pbjtZ+E7Aa0YTyZw2+/mc+KFet8/wzjCRmCGkhJ2RMzB08LUu4YvZXgIJk3ruKkPrTJdQ1fXEQMHAu+BdQXD9/gwWLkuay5K92/JlWOIyIUAHDOkjdX2YXbJNpGOmJDlQVxRnTMLo5Ro+PTmK9Y0N1rsjTV3OBnIVIxmmDq9Zd1zy4akwitYJpgwBhk5rSdrNZNIAdvksZQmYTj7cs3UJmFnokJQqTVj1jtnDnC6zgn5fABuHGcVSWcdMRmYarmBwMbjkukpta2nvyYGqrJulWytlKqVVKP6gNIBl6DnB8J1WzMaTdJPbdLUcn2x3CIGuw2J2keJ3cu17rZcYLz8rMlPJWY8RTGtLcVccOkqDnTQE0oFI6QqujBB1laB/NptFnxgrZYtaeJE1lJhMpvGZ322YyWavW60RaMDkas1Xc7VLZvIrtMYg+kebYkbqwJSJdVRZibKWNFp21i7lk2zYNhiYmdSmm90x2IShH9zrGYOMXcLOPLS5B6YvdYLo7NzhzmWtJKYMDuy0dm07u3gULJct8rL2ljmEZie8vZiZcws9awFFX+j/CbC5K4p0ZJnQPDcrpk2c68g2fzA3kGrZDSdL9taNqnynnuTuwdzF9ZpMEbndKtOduaILa1k0YBmRtwTy7rxSEIXLvXakZ5ijQH+yrPLV2ACRnVgomXocwXkwlS6RwxyXFphQqC4TAkRSCwtDlP59T3a2EcwW0Xpb3M85uiYiKzqTGBblZ3PfmR1aHNIydhGpZHYTkAzQsx4OANhqAxCziJnygVJutsZObno5mfUeaDiT+dTnwelScnXeoK7rl1i0Qk6Xcm22c6SMWuSbDI0zMYFA0rUOpKs1G8vvaVzKcwLDWVII0r+VAF8aVJzV3bMe4yWGy7pWXb/n06VaMrFsKtMBSYcXsf06ZKksLfguhk7ZCr2eJzm7v5SYHlodEqWVsT1Mksbb0TqShOi9z7pAaYR8fTyi2Ya0BPSXk5N1yIq84ml3Jxs6CcnsMzsLcE/NKmtvGXnkMrZL2jJPKdZILLNMdBpLh78jbZA5TXFBYn9L+T/bKTLX/J4XpHI23Tve4hySpSLi9GQUz32x6YDTbHarNQINmFyt+WquNkfglRe/siiRJCWOB5jl3mt25Gavar7EM9PNHJwB4pJZgBlJsKlNvW2TyLKPN5lzqb+D7bGZxxVP5yQS9mxuZdm/uXQIKa5e9FdsaFl+z8Blyt5Zni5dOfze1siZkTwr4cLGQYGaNXMfays4CSwC/LLNGV7pnmw3X8YWyZVd3OAQlWRIiikxoHAJ0M7YFKfZ0V30iKaobCjA8GJtpHoeEx6+1KBlH3CMCG4DyTjhRM/eLKZ82Xyd56nyqzWlAjp0IMGJYlMIGYWa4gy51udbBuCNGj0imkXfixgrufY9aaV7SWm1d/YV6DxBx9cArAUMMjDcJXoxax5nJAJ58KB8Xclc4hVQ3lEOc643GVB+hpzCWZ0qfSolQFgIcLNYxHQ2jnZvsIzMcU9zASgZsuwY1nx7jsysOsoqDx1qNVgOK1SblTuZHZKk2wWlJlhP0tTl33L1+Xw81IoQ7MP4uXRvmtP6UoM+vWkG1KObXTpp8omQo1pUpWUg0lR2ev1Q+Ddru/z+EssXvbDu23rG5SzlxznmxwYiryUmxv/gWTGoJ8KHhCBrGxEOl/vGPJeu86Rs6V3v0gCnny6HFlU4MjJM3xuqFiRgdri5H2RnRWqNiLk0mCyTYb1u6pXR4p6lPxSbk2OV1AFnFM81vbmbvW7FRqABkys2Yc3legS+98KXFjB++hIXWyHWjY2urYTi5SZuRtEGA20mpcsErFI1wdmtDhs9MXLol7QfqJjqzLcOrfOymwVlbG/qblvt8rf7/eYmn7wXOr6lmzNNJcleOEwcishlQ5XCaAvnXQ4DEdjH+kX8DBlpsmyNR2ne8T1J5CWYyTxCbdQ4jh3Ozn1hNEowoPD1ELMiNk3aQHdNwd1LnFF+NST7ZXtssoUJFA2KMz6l9GnOKBZv3jVzAxxY9oS2ng5JIZq+bA0pqUKaQyhzA1wNchQ4TcSKQFRqNIEumvsyNnmT7pOeIe1ccoKgjGdxvmIBbygHLS3MEieDmdcEcwWotUxgqVNM7hFoXl6nsrkOFYm9S+nZgjtPDYaVXINaW20OIQbJBH5XU0BGT2YixhvkuQRbYsIEPl19zracadpyK8zEdWqDuDwAACAASURBVDC+ZvcK4DUZ7AMJDFuWzsvBy3NpxlIHDeswU08qsCSQRSna0VkwlEnlokvNUq7mSOOgQ0DRBBswzmNOPqjA5Dw6fTGTBX87i9RZmGYX+XABVemD9VhgZjMzWGQG3EvG9mSDe+63tLb0YSmTCJJRRlLAwU2HxZo5QZKRn+/uSdkLXV8lqYXtKjKrRHFl7NCZ0iN1znJwzZUwMCVlwc/yQ89MqZaYz1w+Yz4cWEejzxhPRvG532nc3M1et1oj0IDJ1Zqv5mpzBL7/4vMc9tmwTCK4ataWocHsnxmNLHW6BY2rnxiXiyNX2X4GNwBN5cMR52PzjerXpTzudm7QamyquIDJqNbrs9NJllYR39OpJTV2KVTz/is20eEkBjtmGO2Wdelaf6zNMtNWNq5S/gOEZms7gwujShFdrsbbBEMOXmrkGJ/M/qM1sK4ZZknjZYAs1og+4cnwGFulWz3HtKAWl+bkVDcr43aFLrVLw1jC4WELpc2rJriVPQ8lniXd3TDHWdZN4wzlaALY3Wuc24SZtOHIPanz2nmNjU2MaPYIFzgWG+xKvUviBaclVvX76nPEGOZhQuwqgJjuMRpOlUIFjD227lPucS8pOR6rYuSwwQrSEMdy6m7zPsnJrGvaZPb7A6cMyIyzUGSQpBvW7ZVYRLcxTKWmMbaZN64n13U5WTg9yGMhEEZ7x4Q1RZpRYnBo15nHkQzDV9yScjkLe+ye6pZX4Gbm2bAph5I81+OB4p2U+55EcpK1hlQCU3lYcSxStraEsU19MwC+GMGs1fS1Z9chgs/zIJfMn3SR/DydPj4QWixCETzbT5Y+4rpIfUdYl5qtPOVklyQgo5ZyuNzushzISuUjTU2YjzAWSXKiDjgC0gWIuvTttARXL0plADY6WUz0oCkLKV1wxpMmGqjZ6FZvBBowuXpz1lxxRAAm2URtrrBgXhtNgjN6Vmf3GkwKDga2y9iGAXRusBI2F1BqLLszCCELULyxy5wAEvoMi0kTqEkHp1i+1HMVcOfSqDdg7YDOotN/O7hooY46qa1ytI+YmAQrRIiIIXU7wGLiKNdfDAvu/5uuU1CFP24JcBIg6/NhYbRpCtzovTUGMGMZVyQAipPcGk/YVaJObCAowBpgQDeWVkwTWMCuMPQGd9YAdPkcl8PnMZPbno1dd5XxTZ7E0pfQLvcMklY5W45a5S9qQ3b5WsDPHYt4qVhezSmAwtankv8pp68Z4swDTGOKV4PbWTpeSvfnDiQq0wNcSQkw04RbPtksMYrFfZ5JLibFCJeXS/0sIL/kjSIdIB8yS6S9HsBFbm7dL9dXskvFXPayjJ0MmNsdljR3gaNsl8hcJguYA4IGNgGxO8AYbZbYKQBcHmzkjAcA02Pa612HA8k/1K1IIeAw+GSfupRtAOiDk2bRHV7stOZZyPJ/6RZPbBWMokxxDkDXakWnCuI15uNwh/bYz1diZJ5pSTYxIhFt5AMDzQdo5ZjSggTtSD5Asumi1+EGbbSWoQGx44icsQqTmbfmkrQPRh5u3w+SBz3bCQ5pt6pWnmnU0YFNqQJyqKPZxNvmBIfFMpDf3y2ScbijlTXKxdBnDbL12KPxKJ773UYz2Wx0qzUCDZhcrflqrjZH4JUXvrIwa+FOZ0VQb8bOG8USePEFnywFX+5+HZEtbF4JNPk9Qx12n8xrhG/Jns1ZNXfJs1BHpZgFM5rB1QnsrDdLQFL0lfOIXk8dQJS1KCbLYegAY3X5EJ0pgERquONicI+np4jMPFyp7n5Cl5Msz3Y6/ZjnJmsmy/pKi/tLLI5L+RR5tdmSmVdneTuBZbKZbJzQL47jgQFSFqHGUD2YtftJd5aAEQAlJky/R6eVLHdLhwg49hhJZ4ZbGs1nGn2Sa8vUSe4NXKHSpsLM6ymvQ4aQIIQDggBBgptCO4LF/dI0EbmbSymxW9nn7Eu9Gd1a1NNZxqZen/WDzI+4J5XyHWXEqOHC7rj0ioQiMyllrqEX+JnbW+NlNthggW5JQkfQkDPAmMra+MAKgE3WDmijsiyZpQYzJX+Uu+ZiyK0xaE52E8NV3vxCwHQuZlcstdeAo6KKac2A2oDXHatteHF/dP4uTS3leeNeEqQCAJEG6iBiLtCHNpfYXTa2sQh3uvSv6eLmuS3l3kTmzkP177BYso85gFDrmvJ0drvKkro1uJlUQKk49aXJ1JbcWd6O04jObKWrT8o/tM6StScSShKV0htAzDYViuw8xcQ4OxYpi5ocFPlElW1HqQykKiDDyZdaTR5W65txeLNIS3JCO0aTUXz2Cw2YbDa71RqBBkyu1nw1V5sj8PKLz4MPC5cI0+Tap0tbGDlUSkz3MK7qdG+qBC1GEOOIhfs4UcFltsxaW9VRPcwABsCXpVUl4dC/13s5+YPLGBRv2ACHJF7KpJlFXAStl13tdekvjUJmy8QmuWQI41aZraARR5XMjW2/DifPFn7Lbj4ET0sHlgaZLP+L+VJiIYHJCzF+2S5Q/ZvFQuX/k8OUci5CUaCjwSh9zAWh0l3d6sDWqJ2etJ/K9gOyk28phst90u2WN+MKF0nLQ7yxBmEwamljhd0TgytG04yRuotow1ZnETho6UAzrmmBy9jMr0uJLv0qtoXxE+iFOPbm7Q5DBurmoEiGsk5PAGTephtNdzi0vpBrzDK63pvomwK2M5ZIjDS5jQn8suZsBtosM4H4xTU9m0e3b8ev8witxVQeY50lVSQKmp8soyo4HB1ryY0shiMYcgXJy8jjta3F4jijDMqnG4t0p9IpCvw63gbglyEDMMk6LBEaX6Jw3NqTZ6FEOhHsb2Z9mR+auZwYgKqKdpFmQrNNpqYAoOcyslaPw8ktGVBUlrMnk8E38ZsB4zbsMEY6TM0MWAmzz9gds6RpFlPcK9eT5eeZW1LSHBN9ZEUsmE5WyzDxzISEfZTOUeC5xD/ZT2PjEwcPmdTs7OY8RZcl3VdZROpu5HEjCoiUBDOhZnQtiSjJErqXmb5nqlG0h1s8a9KDnkzG8dzvNGCy2exWawQaMLla89Vc7RJMfnkhhgzwl9Vh9pieg5rR1anNHiXXdIymycQ6u1JKNPPjDiq5oWat2KUnlVAL2+iNmU1BgCVxoDZgERJk6sHamEFhk9TeOpecyq5dhXpjHIFRSoDI5qNNsJTsBIyqJJ3cvQWgi13VAyAgUiSXbGhiFsWo6LpanZjNJga1nZ41cXTvyVJ+rY15bBAzXMtSe9GKGmyU0q6unfuD8jUzZjCoGxPYsB6xduoRhBuaOsrSyuGTHEBspVtTCoxWiwqwD8TTvedmKzDqcvmc+xFjp9fa5ary9gw+yQHrc0xT0jYuDSO0UhTAyr7pAiLZ8tFax/yftKubcTaLpvVST0/JqFyIBaW8nh2BBJAFEwRoBOhV+pzNcOySW0oZNScmda82pXhezSgWw4p6VVsmIMhD1x6uQffiWU4JXa50O+gdMJ9dfGDFCxz2ejS1mCHxcu/PxLrL2JNh7cYw7l2tsGwx4uSk2ohlqO8UBF1XDRuaMoAMSDDb6EMAUlsOWgZQlda1NIg9X5vkJrjteV4EdAXGIlpVxiipr3i2u2StpSFb5hyiXFUWpzNUmoaITvK9wBrCalvmoL7jy1I+4M25BtNqYsMS7VG9ZiiDpxO8BKVLDmFBSuaIZvwX/63DVYJ4S1PSae6GUQb5eg6IGJpy35SraUpghtpVBOtJmWs9rzO3WVUo/v6d27F36VIR0cTodBSfa6KBmr1uxUagAZMrNmHN5XoEXnnx+YU0gO4akZmDbHbJ+IEbsud2Gj4AgWROWmdIGRmZobSMYqz8ONB9Iz0tdLrIDcFgUy4VbSh6H39GaBOhvJ1t4h7KpxMbQgVVDlkBI4FWmB4zXtJZtisBDLld7TQt5hF6NWtzlW6y6BfTnboEk+V+M7qF2JI05yjPsCLbz32tW7B+Bj4EZ2szB+SW2CGUf8nSprYsMQtjQGnaejRKfNGKmWAmcUluL9nB8S4tqkrZYgPTfCNmUZtoMqlMjwLFBRg0HtmxB10as5AgCtAkAC5gJNZI4N/GG9WGSzh7q+dOSLSOdFXe7B7uYbGHhBplVxxv6oAZWhTKWd2K0eFp9DfWnNtZCFXQsXupS2oASwUy1VrzWNPtRdFAdIopkUyZ4SmwSwW7lR17xBjq5NFFYjGbjJwOoBJ3MmDu/25mT6M6mUrD6Pee0zLHzwDtPpelWM8dnVgyHopX6/cZ38x0TCBK/BGMfIK1jM6iHb0iqbK9J2cIgWo0il4D7maUB5zMJAXQaw4YOpfVkW6kDpmsSZrVyGnf9u9itskDGocdjZlYzMR7y5gtA191BAIcaw0s782snyMXard8T4MUOLoE8c8dD4UEBgCY4L/cf/Yzd4XC7KZXXskm1fdChrkD+N3BSLFLxWymIZll44RijvPBL78q9MyoxC/pQR4+9IycnJzG+voQvbLmZDoexecazWSz1a3YCDRgcsUmrLlcj8DLL3zJ3ExmgWdySwYoz6PLZu+NwbosgcJihjkLUxTDSElKQG8hg4BMMdktJRkFIGoK8dGqAQydqwiZQ5kx3a/a8PmY1H2lwUTARq30iCqi+kneiXuIs/E6axGWo/LmqU3dJgGxGWJ/3PM3FiXKJFv/Ff0XGjRdn16bQItwdgMqPllsrUVm1mam+9bXlZEsabKAWcuSukGFmD6bYOgGoxKvomtSg4Z+TAhbkTfEIqXWTEyjWNC2GVPr3mzM6Pb6niFYtSReAS5msgBZJaS7dKbBtGJTBzl/AgwZMA9ZumSrlnK0pWYRYoron5IXmmajxTzefvvtuHHjhqNzdLZw13MHlGeQuTluM11irUSj0QbSQrzsb120BTLTCNBbE2uGuBWt7hzwKsBWpf5VLHrpu14YSOZrqctNSUUm86D3JaEgy9t0oykgmxXGAYKjUGqBi7sZs1KiUAeOuyTPmJRM1VyrNqa51zbdsUsYegoAyxNGiVvrt6c14x7rS/MWDGXqSgG6KvVLA2vEbuDlgPNKsV7pROdgiMj2rPyutSJdKhifFAW3taSbExd5lvOKE5se8DpAZXtDHQ5Lv3HWmyUQ+eRw6DOz6KYFOPzzPZGTzqbWVuoaVLbXz8VW92zUKcoNx15lzJj6uVPtyLW3qKPb7/E6HRhrnQ5KdyuZ2kbj+OwXmmigZq9brRFowORqzVdztTkCL7/4pYX0dZQPSyBxMoIuY9mxbUOAtYbL7iUPdaJhG0mg4E2tMHPa9N132MxnagzpwetuJ+jrs1sIrF2yIDZC2LggYFWicXq9vnPoBOIEXnFyZ6xOMhXeyLIMzh6fJbyClilVWr8llpMf4yIW6BELJlbImTIYqtPEIL0amkx2LTNGAngqSZey5EKu6RKFVNpTngXHPJSbJ0CQE0FIeDIvGIEkYPPmSMh4lmYF0sXgwObhaofzsXMWEF3cs9a9iT0t7ecA9+lYF0TBEANYzZDykllNVKLHDsMJ3YgynzAveBmtlJ2KzILqNW5b6XK4mSOxlo5r0rVYb8gXptZPhwhz7tctL/OrVJ8DSEpDB8yhQHe2DAQcliD4DNdXxFSCfveKNjClE0zGNEkzSJC+wFjpPU9B2qDe7R+zu0pqCOn2w2GLZlFm91I/KsBNWHp2R7IZ65fzFhWf43lyybaEgJv9d6C8qEB3gHI+Kq0Hi3FGiBwHdonp8vXPJtPoDZXDaE1ma2Y9LqOmvEqyOzP/KA9ZZGAS32VWvSQtCMD1iHSyxMRrxpmYNiWpZG9mtosZKYFzhtubrTZ16OYBnh/ilDz56DXRNlNeT2DL2c9O95TgOig9Dyk67wEg0yGOhruw+rVb22MGS/mCdag+mIzH43iuMeA0e92KjUADJldswprL9Qi88o0vlcN+lqrtHk37iyvWKSWznsoObbuTxeYoA1Asira3ebTEFAl0ZgQIDAegpRvVfOrezmmn1uYhZqWeTh0/RFnXIcUAgAQ6idLOymapK5NmkHIXFJ/KwSRaL5lIgsbBfJm5l909AM9sUmdlyBID4+xDlYYV6SIQbaMKcSUAlSwVph6UTRbcJP3kNCbTafTRT2aoC2A4u4vAWNrcgns3e20LxDh2x65yRR3pZ4CYdJITBGPLOfc8m45DAdCEdnOPjlliw1/G+HiDBlh1+tEWk5j6RaCkwJq6umRXG0dD2bSSLZ5p2afr8e2m612fWaKHBMEWCpiuYiCQn2OccZDZk92ddEwuu895AWOsM97XTJsjZ5LZfRiA5VhZl5uB8vSQzvJyEsJm6PQ+2cYTQFPJoQKoFUjxWm3DtKG5Tb7QeMv36EzI1AQjWfAcaigwdMHCZxWfk5YZR4ARg+UycmF6CfBONt33bB88PCutFF3O5zBTOo5yPXkAWDLjeQ9aI5I3pHTD7ToNVF3CLjFFuTZLXBD96wUyGSF3tuEUo2cku89wfnHIv95TrC/vXBoWiJWEZcz+5eW9vNgIU7cZicgC66KJyioEsd3uJnUzwUDrkUKFQXDpkY6sQYAUcOr1w1jmoa+0mzTDrYqB5Scaw7E0kw2YbLa6FRuBBkyu2IQ1l+sRUJnbrGMycZSN7aRENyYDiwCDmIuuQqGdJQlfkJsjZSqxg3TXSKaFkmRJgdbm641HQIDNa8nKmNIUG+HyeSu6Mm9wHTa7WJ+VzuLSsaRszLmJus+jQQmF1dSUkeMn9gvXddE0mtHUNZvJct9vciABbSJ2BEqtXzS2ztzBLCuXnuV2/loHqDFi0yxlUoCkcEyXDVb3DiGXurtl/ma6XcVOWTPq4HCX7AuLZwCi66PUW+KKlE0IC9dLNvUswsclcANpCE4YVzNygH3uU4DsTLfH/o8DyC7yAuzMWpvlcoRNZoe2FgSGa5zICyTnsAWZKhBNiT6d0KbEshMLS8ggyqDEDJbKqLpHOqUQ8u64IZteHEmj+VJPabOYjrgRqIJBVRQPf292nPaWCdwI5tfnFRMOUT0KxYdahHvlNbSxdM4i7J6AVQFavBfUXzKxZmSdKeX/0+dxtEqmEXZYc19kiQhRzfj5dRl9k88hY5GCR8szzL6ZzsUtk9UBl/zdxz11kuVQkopZM9YGWCVuq3St4Z6K0YskIz3zlrEUDaznP+OJYIt9UCQ8IaUnfF+kw8w5mhl8Lxd2akH1G2ha86jqAoHd4QBXFQUy21QAMmdjafZyKPpZ6Z0uXFRJDFwB/uhPVS3w8z4eT+LzX/wvLhwdHd1rvu+bEViVEWjA5KrMVHOdvzQC3/na/70QeKPgJoBBDFB24EhW0lKotORk+dP5egIo3ZjNptadpZbN2jKXOQEnWa5V+biEY88XbgknNk2/X8+mGa1jRoNyOM7NMzcnOyjdcxz67L0sRfwwmV26aJRdFxJVnXMAhe757SiZ8ncGAnYLm5Xib7JLSQEoRJckraI7qgU+E0PwWaV1HX2WSyk3WaZkF72pmn3D8Z6fx1jDsJ2V+UoYs/Mt1WrQdhoXfcXEWkvKz2Q+qWbRVR/q7KzjCmTqRWEy0xlegp+JChLLJsZRcUapdst2iJYpFMgkYJ5SANJosuS9ZLEE7EpnGDvxhSAsDzSz6ipxcefne6esoYBx/a5A4Tx7c+t+FMwtYMb8ZP9pcjhhQtXxxuNI6ZsORaWc7rKqA7y9jqgYZ3ZliZbi92WmKrmIZXyzxMs6ThMWruIE8ImyzbphCDKeLLmTSB4S+Qkc4zwWoC4lZy4vGTdHoCY4PAO6Zu0Mnor8ZFnVD2tExfZSmhawoj+2O8iUdonl2XF1ocQIWXeKwyYPOxwo0iAkplCHnzL//myPp8x1lhqkgadcO326OaYsKwE6BOjQYobbznbAYvYeJ3uTzM7MtaRrkQ5jNpiVbkGW32THpuzMVJ5vh6YbXPuf2XqS74l5jCbTeK4Bk82Ot2Ij0IDJFZuw5nI9At/9xpcWlFSJP0ndIWXo1FqRA6xcONX0srRlnJjbpZzV3tDKHwwQ1Ib1PW+2qrB7FLLYxB1mbolcxqtk95HCZpSSsHVeyXhwDR3nItNqTuYAESZnSZkuJBvMwKMmQwRjSR259C52rmXRahUWpnQTsY8mo16yRK1Ns7hnAX0J86wRdVs7WD0uPgFlYvGlmSj/211KzFS6jJfW58JgzR2bQ+u8wuIlY1kYwzK2Hcq4vp7CnfHvgIg0VEiPZzxupg/zSXY+EhhIIxTxQxqjnpjbJTZf2mnPvuyWEfaJpkr/ba8EPiuBk/tZz4VdM5S7lD3PQk4FEtXnXd2MioYXM4a0dqUknKzXkmnN8q/BmXMYXWi2nIIVUHSYqUd07dnc4myaY1xAW0bPZJAhRhLc+tkZyvq+wkqmUpQxlelsAqNKG0c6Q8ks5pKytZTLh8YgNdeBS8g6yFUwfvo8nroEsrxWpntlM6aumU5KENd6iGxAgQ+F5ffzhiVIJp2uQXdqDpw/SSRmPg8MRk3Oo1IX3KrzrEWjQH2nV3SLKXfIlUYZHhCY678cIgtw5lZcieBZyedEc7zE7Fml0HjNqlH0FHfk3pJoQMs4iY3OleV5zUgxs5aZCEA2pisUk8mkiQZqNrqVG4EGTK7clDUXrBF4+cWvsJu7HaJF9LisUyxvRi6ZHnRNKvuJTczWbip5iWWUdovuHMsOxXypL3MWs9zFhkp/aTE2Rhaox9JA4lKqy+gCqXYnZ8u4RAAU9mC2rEtEn1fK34VBzellG6fUmnpE34o3q9Q6FgbK75mdVhT7I5c17SQj6qncrmQbRaub5TQ+10AB0KlQbGFoZQSKhckgarOzzqZ0p480V6RGT+HoBh9i4twlCBaN65F+Mw1QuYHz3uowUxhExfV0FOzs0nT545Kz4S4kYXYlkkbPJioBJeKvoyNTCmahwmom2yhWsiuNnMH7UvaHCSgjoR4COKWUz1AtrDk9Y7k8DmQwCuCgAchSKz3+WlFNJzi3YRbJt1RIeLLVxZBTSsrJgBqsZbJAHhwAkGkOMpvqaKE8Y5jtYh3OAIAaOFjGbNfocCzLDAgJp1Sf84akIkG2WGxo5mIs8gHFS9W6Q39m9iHPwxNl+JQ+WC+r9WKwlMXyh9hyt+HEqJMnnZRXWlPp9PnlJVU4qX0QKmvTRp8cf7SxLv8zbEyJ55suQUuq2r/nMHQf2ro6vCUD7OkXu5ggj8OdJAlnOa7on7MqwL2dvfmS9T1z7zuMn05UFjUvqwWYbHJ0/H2RWlB9tBjLshbLZy8WMZpM4rnfa0LLm51utUagAZOrNV/N1eYI/OCF58FvAi92bduputQ2UabLzTzLSmBLshXNwJUC7HJQS2/uFOi7Kq3fS7ZK3Vsg4QwYDOyklUxzRJYerW3zz1zy0+eqJG7bs8thymws5cGyWaYBAXTsq6oITTYILvrHpYsZ0OaSspktl5bRDhbDsDSd0DmlrJ3MbIIvrvJhMJJleAPUwqq6LzQdWBKkGwzYpGStnUt1zoS2QcLE2lmXF11fNRtHr9vD/ELnHb3gLKnJesIEDwWkqrTdruUD99jBpmbA9HL/V7i1gAvMr/WZgAxquB5L60xztj1s3ubpYpTvLbCShg3c54W1TaDl8nfqGjFaZe9yMUwZjVQ0uVbQGWxZ9+dSuQ8FBjyOevLFALnKf6aT345i6We9JBw6nhrJrpjQYl7JXoYJ1H0QcAtJGPq8b5jklETQ3jD1l3yMo1BhdQkMBwhla0wkiGIurfejBF+SAtIFzbPHJCUT6VArZ6Rmm1FKyPQfd5cjZbOi0yRQv45uPrPZaNPzlxFfXK+CdKYT2pHCtKa8GTVsBtALWKs/u6ZMUgI/hzZHuYORy9sEn+OekW62ZwALg+uqAOtAJhoSFrIrzxnGNmOJ615v7TaKZW2czUupmiSk5Psn2W50kk4/90oROK/jdDSOf/j7/7zRTDa73UqNQAMmV2q6mostI/C9F7+0EGAgAjB3SkBaJw0lfMF7B9aGiFEly4QAOoENBTqzQRdQkQxfiuazR4t5NQEY0se1bdnFDJCRw5ZQazGSatdnoGAdo1mZZSnTPITz/OjOU8wWqT1kl9fGJdBqx+wySQZGCOhjkwguYgMil0btBNW/F5MHn4sOzoDJxfO8LrWUUwA74+OtzMHoCT6WTIzRTckBRFUKoWXwKrBFJAoo0teDnyAZJ4FGCwQFCMUWVc6X5hCgccpxKBgvHa3MTOrvYDnRj7qntG8B/6zBV2mt51DMs7ilBMNLVimBXDlwLEk8oopcu3Voe7apzHaFjnoq91fDAi57ugsIFX0hDmZbfIp7HU2kYgkTpIvNxdktUJYtOpdeqbK4Cfd2+LYPCp4z9HwpizBRntmFxciyHP88AKFN9ZjhA08zmbrR2J2e8VXLw4u7LcFMEhJu9u8hkv/MwFOMOKB0g0dFJPEwKfaqK32iO/Z4/Tk2SGyh1pJLwqY/yelMSYm7xuR9ZZvrImVhdtI5L9b74cgou7rN9p2BU8UB+TvAJOxZZBfPJVFGDu60Uc7dlgjxVwbofJbGqXRw5/NBeRx2M4F5dh6yXvphzaifRw9v4SeJ9l+uEzU1KHYk9NxhA85zX2zAZLPbrdYINGBytearudocge9/8/lF0S/RZrCc7uWUxNSQ2jbAT0kT9IsJYWbjzZIx4CajXnhpMl/k+amMns5ZGVUqBXIn9Mr3cViKGSRHEDnQnCiZZIooWdLuT38nB7OjcdxtJYVwuaFSdlcQnRwSZOZly3FtNgmQAGuAxwQalOOzQwuAJs1EpQUf+XhpCig9ZlruMoPOjJ7ELmfTRQQJQW6ESy2kx8/moAy4lmZt5vDy3FpxzmposQ5Jh5eb5EJdcCQvkIFGkoPCxyQbBOxIRtZvZnDv0qvNFp63s/lgaskdtwauxAHRXxwDS7LQGIicTenSbR4ciuOXlo9mkPnkIkEgtzMBFeNvwCpQ424zduDbyJXlc5zoJT0gGdDUGi57W5cUAZzfMKWsEQAAIABJREFUCTQKavsPTT7l5wmwfQlGaQ8bTnAFY1Iy8DXmsVbWA5lmGy/ffBYy7qd0hSFGSDFGeo6SNePZMGtZTE4m9EpMjrsh0QUoHysYVM09jnYzuLDXmsdqbtd7uQi648x5ttQfu5rqfdRfvs/rWXNohDPeihaJdmhz/1wHkeouTeu5Se10cWsvzTwJIGEVKTPrUJkkdbLClOVh+Plg1hTQk5QISTn09l1LXug2LkDo6CJ02Jiven4yEZkm06lDZivbgepZ89eUjYAyD3GImMdIzOQf/HHDTDa73UqNQAMmV2q6mostI/Dyt75CKIoNAMJoM29cWWrCpKEWfKm/4gtdmqziCE6+ANCJwSM7t6jEZcmWS4PSzwk4aMfp2O1LZiMbtRkZ9IclJBkdmTvkGPi4TEjoMS39tIOofZ70gmVD1++px3UfJtEvTQAg/FlpY9U9yoEsB7Rc7Gd/ljiBnsYub7p87abWcxywCYoyC9OsJA2WiRKik0yyqGz+2qizfO4SovGIpZZiVvUf2deZ0r/1l/xR+0YxorrBBBxcUCWt30QOGTN7qXvTWOq/HbVjACNgDKhmp7eT16HhYnHrmFfqnpPzlrE9DimXQWdm/WK26gNkpV7QmZBgXHcoyXI/I57uLN6HsbB8wn3U9U8xz6kPBBy6VE3pOufHxG3qFJdnhCyNA1JMt1mHqvVQgI/Gw+V5m8KWRxQiopbAMMv27me9rPE645C1l5mLICFlidqspHuhE6h6ZC+NU2Z4NQh1S12jXM6lbaP0hmrGpC4tyrVMvWdhRg3156LvMgorA/Al5YDxt2UasFVNcVIDDDvdqOo6+v1BxuL4kICJhoxS9xMXQC/AFJkHZXtfE9pHMJorEc7/tgmMTk+MSzrzs1MSz3MyvMbsLnMzx5kNCzjngNhxHJAOJ3of8koNiP2ZOuDJ1W35y6yewDYiqhA72Wll3FSGn6dhTb9rRp9sK9aBXPlKApCeW+tBzvbpqHFzNzvd6o1AAyZXb86aK5YB56U/g1pyRI83D0wyAAcbPVxTzo0QwFkie7IbxZLxyVJ0umidkef2fqa93LkFbodkEjFsYh68m5CFlz1/yWxcGNSy+WmzE8vB5mEEA6OKTs+Ay6zG2bSCOQj1Vks8syNVNaVkB07F3eu/Z5NDWGezw5mmT7Em3igxqMjZ2teGmAApcyAVbaQ/XZlVEngLzLhlnTdtl/ltUjKEyoB3dH/Wlc077n8tMAwzRItHgUlhC2+SvZ4yFR3r4xv2xgpATJDHFIK+S7nTQE7mDLGhNgwZiBkkujTt0G2zb7PxmDJrJ8fL7GbScel0d+lT2YPqxOcQcQCrmh+WjMJkZJfeKBhk00kCHTJtlFow82lzcB5oDLeW3YhyHC1dEIBQmoA1eiZfMwaqJBOk9tCVW4MzdLaAI4N7s+kGVxBgeYDg38XMigmmzK3PhG5OOltzW0U9Hkd3bbBcxywpKLvCXBq4y7xS9BYGYF67VT11kH85dICLM5OxxOForLiGRZyeHsTm1nnGuq0+9mme0ZoxeCuh+NYeFimHwaFAqe/HulnPNXMIaC4xSsk++6elAc2SJXSkk2UraGh17WiBPY4OUxdjCdntwxMGI1+vDw4pYG3JSe7uWIhSijxX2tIC7B+qJsA8gosJHnWfd4HxuR3pg8HAZe7RND7XRAM1+9yKjUADJldswprL9Qi8/N2/hFzDUENosE0i7PemH+3khYWyWlAsi4VVyitp0U9XrB9hypk1R0kQZ6w2RXcSKXosB4NbhxZzRYS4zOZNyf8u0KNNXuYS9wy2Zm2xcEC2okysQ+sCRorQH70etIv1l/rMLuBJphUDJm2mKocZRBR9o39H1wm7A8Y05aZA8va8TbcZSuYdszcCLv6MzBuUBjA78UDC4PpOdhOAlZovupAYGNAtSHet+yFE2ixRMc3Ax5YWhIDZoqO0A7+MdwlwpuRIlI21oej2VAqMVswKuHVvPnpiU8AWEM8uJnbHu6uNPldBMQB7wJvnDRAu57VYa7rInDF5Wkzce5otDGbymune5/B2RenoPRzpVHRwYtW6QeciDjVmpyl/L/uGOzXAOkfnRAJkdYdaB5Ma0MXBhc4tYkFt7nHHpKSxSbpx95V+vxvzGacLl2z9IJidTg+8tbJWiZppNdur+xXYtG7VzwqbgVhFSrv6mUrVZgrNTKYmkHxGvVOVYsRF1DOZajyedC3CpW9ZSF2NWZcadz6vp+5TcsXbRe3AfusWkQtofNNpbabV4JEGBAMFime3qwz5hlHO9oiLjllsk8BiFq1r1jzo9WY57Zi3PvahGAG+K3So8mGUIV+WzB/SBhSaPkPVcY0rXWA+jT5aUGsxeWsY7myl6el1SV63iX7Wc9aSMT/zXmejKp77/Sa0vNnrVmsEGjC5WvPVXG2OwMsv/UWRmi3LjGzUtCZULmAnFjPrtoBGhc0ownmq2jK6zGM2G8U7b74ew+FGXL7+qNlDGIteTEan0R/0YVIW7C7ahKaAQbFYFvG7NGiXcTJN2WZRGweQoe3OKNV8Qn4eyAFQpjKkN1a3p9OF6T7SNASLkZsT7FdugMlGmjlNSiTZqVk9im77oZiahcrk0qgZzDBwGg8xPW2zZIwP+6XLmr6notE0EKMklx082BfpFW3Gi4gWGJmMPJpP0IYK9JUsy7qewgIVYESOJjJSazUdiN6B6exiZnG5m/7Ps3l0Byq/egHIEEP/bULkO9Elr1DtMhO8p5sdZ3KugcI+qQxeABS4ovI6cdvB4oq2cFKAnDFL4IhcoTjJBfTnk2xh6T7kiRfSlGRgpClSdxuVz+l8k2BMYFnsFEYwTFnu+CKgiqyCeZKmropudj1yKdsOY7okAWgyo9GUW3T6mnvLOgxq/Bq0xfy+20wu140q7z0DMJWgCzDXmHhJZOC+AJhpagAhrKSyH/uSSWRHH7FtYt0o38+DAkGrimo2teGLo4xY/VxzdIAxMyiXv7IhfY0ZoJ72dpmeemrDKZCbGmKeBZXwkWUYvAmw13XbaxjALtOc1sUsAbdAvw8cheVW5uvSNEd13s80jL8A3iLbqab0xOadUk1ox3g6YZzENPfafcC/rm3QG+RntmM2m3H9pTc9jncOmz6Iwedy5qljMp7FZ7/YRAM1m91qjUADJldrvpqrzRH4/otfXrinr928rs1ZP6mOF5SF2904PDqK3Z1z3sQpsVqPJQbsvXffBVCp//H4dBxbO7tx/vwFimZmSnrx4P5dKIOd3b1shwcko3Rdegpro8CdG4s4erDvbjURsb+/H+d2z8W1648CJG7ffCvu3LkdH/7ob8asnsWtd9+Nfqcd5y9fipOjQzIhx/Usbly/Ea+/8WpcuXQ11je3l1mO9+7d5rq3dnZ47draGpvV5sZmjE9P4823347r125w71cuX8HlPptNAKrqujIeTWI4XIfdVEQPRoFl0HY75CwFRBM4DmRjXGf11BI4samZUUOrPggll+zUzUZMS6/vsPLJbBSD4WY6wSsze4IYnT4bLdpISvBmgyghZslUc0hgtQBC1v9LRl8pt84XE65PLJijktJUQwaiAKkZPBplSos2n7Ghrw02EtS1YjqbxNHRA+bo+Ogkzp07F6PTQ9bKYLiW5XNdm53XsLyASckOZtEfDKOazQA4w57NIgID6DIBXgYs+txBv+8+3wvr+gzudP09HyBKDJOYRYExHYYYp8I0L9Mml055MkjreUym45hMTqPfHyYbaCZuIF2iyv4zdd3pLw8LhWNDSED3JWVyinHtm6VXl5pYAGLpUMPrewbgYorrRfSZxzomk2kM14YxHo2j1dNBoY+3ajqexNpwwNM6q8dRTceAxvHolDzTtcFaHBwcApIHa8PoDfoAWa0FM43uUKTe6cPeIKYzAbQqhmtrlhkADq1eqGZaX3qJmPtB1DObmubTady/fxvAfeXqNa5VYyTdJkxnNYrpaBxr6zuU3nu0Q80IocyahaFPgxCsYkZvyRnvDkrq5DSN09OjmIzG0R8O49zeeZf+Yavdj9vh65bOKHYJmK5qAt9FBsOWqtQxG0/juSYaqNnrVmwEGjC5YhPWXK5H4F/+r//9Yri2HmvD9QQLVWzuXowFodgR3/n2d+La9RuAqRs3bsTt2wZi6xtruCfFQM3qeWwIJEY7JpNx7O5ux+nRQWxsbsV0MgF0vHvzFpvl1uZ6bO/uxv17+7G+th7vvH0rNjfW2czefOctQJj0gMKm/d4gdnc34/DwBKZP2dUXrl6My1eus+mqPNkd9OPw4AhWZW/vfBwdHcdsPIu1zUH0ut14sH8Q1WzC5nN8dBpXrl+Ln/z1T+LZX/swQOve3bt2vHa7gMqT49NY396IyekI9nA2nUR/MOCf2zvn3Kd8JgDWAlAKpI5Hx8SQbGxvxOhkBPigDNnRe66zQaqTijY9/UxjeXBwP7a2t2M8mcagJ/BiDdrB0X5sbWxiVpienMTa+kaMJxPAbr/XidH4JFrRiwuXr8b+/f0Yj5U3aQeOHLAuB8/j3p27gLLdvYtxdHQYJ0dHsXfhfNx+7z0YqwvnL8akmsTk+CQuXLrMZwyGw7h1853Y3FxjbCbjaezu7cX9g/3ozNtx7/79qDTXm2uxLjCxmMe9+/uxvrERGwLi42k8eLCPZu3OnTtx7drVWNtci/t37sbm5jqAYG1jGBvrmwTCi3c72N8HcGpt/PjHP47zu7vJuDpPZzDsxfr6OsyYfm86lWa0F2v9Iezb4fFhrK+tcSDp9PpkJ56cnMT6cCPWtobR6/Xj6OQoTo9Po5pXMRysx4MHB7G1ucl43X7vNmMmgLf/4IB53d7cMhiZ1NEfdmM47MXa2ka89c7NOLezFcPeUB4oDDHVdMq6H6z1Gb/pZBxtgc96Ebffezf6vWF0e0MOE8fHx4De0WiE7vXCxQtx+eo1qUtjdHzKNfWGGxjDOmiITR1OqzHA73Q0idODBwC28XQa1egEXavmRCaW8XgUo5OTuHjpQqwP1uLu3TsxWF+L0alA6CQ2N9bi3IWLcffuvYh6ZoOStLjEQnVi9/z5OD44iFa7H6fH+3wnCHxu72zF/oP7sbezG+NZFXfv3I5LF87znE5nNYc3zc1grQfQBN8tIh595Ea8+85NnOX7h0epceyrH0Ls7p6j3aEYxgsXLlABeO21v4srly7E0x/+9fjRy9+P1nwWj77vffG+Jz8Yk6lyYh2TJNAocI7GczGPnp4d+nTbTMX5qp7CTDZgstnpVm0EGjC5ajPWXC8j8D/9j//NQgygQOD62gbA6+kPfjCGa4P45jdfYmMYDoZsuNooBIBmk2lMRtPY2NxACF9NzFReunwh7t/dj0lVxWQ0ielsFhvrA4DcpYtXADH6rIP9A9jHgwf7ce3GdUDWaHQc6+sbcbB/EscnxzEYDtg41Ht40O/Ezs5OzOf6vVPA3/39Azbsc+d24mSkzdaujclsGoOBwFCLe1JpXUBubTCws7zrXtPaaNaGfRjZ9eEQJkRlOW10MzIvnWG5ubkVRwIBrTas587uDgzY7dt3Y304iPN7AmXqTb6I6HVi79yFuH/vbuxu7wIc7929E7O6hqnVZ0gX2uv0ARTa8OzS7uGoHq5vAQBPjo4BC/OqitHpSYzGo7h4+TLARYByMpnF+auXo57UMZ1N4/DgIKrJLKbTUUwmYjKHcffufYD8k099IN57T6xSl78TwF7bHMboeBz3H9yNa1evxPkL5+Odt29Gb9CL06ORdYrVIi5cPh+jk1PeU0D9zp171rKJlRbaX1Sxubkdp7DR6/HIo4/E9156Oa5cvxrDQQ+n8Wuvv8l1PPGB9/M+YruHw804OHzANe0f7Mf169fi5PAk3nn3VgwHawCRtfUBoHRyesIY7exsA1pUetZBQgDy9OQ4jk5PY293Nza21gGdk2lFWLVAloP1Iy5dvRZvvP5mHBwdxMUL5+Pu7XuU9M/t7RAfQ+k49Zv9bjfWNzfi3r396LcE+M7HdKIx3o/rN67F2+/ejPO7e3EyGQdZl3KfzxawhwLkun6t5d5wGNWkjuGgE71OOzZ2tgFEI7HagyHXpgOVQOb2xjrPmZ4ngdrbd+/ExoYOd924894dzDI7OrRMR3FuZw+Gu7+2EaPjI95b9yAw2O8OYjQdZUC6ZSKXr1zhPcQWKgHg8pVLcTwaAbgX0wXaydlEB6FtmFQ9s7u7e/Hg3l3WKxFe8yqOT04xEPUEGnvDODw+wN1+dHgUW9ubUcl9jhO+G1M1CGi14/j0ODrtPp+3tjZcAkFJHHrtdswWVXS7fSoXYs6nk6O4fu1KDDfXYv/u/Ti/txfnL17mPkcnRzi717Y24omnn8XI45QJscKWVCioHYaSO2/H6elJfP4/+RdNNFCz163UCDRgcqWmq7nYMgL/y//83y20mYjR297YjNF0HCeHR/HI44/G22++G7du3wFA9nv9eOSRG/Ha66+SqSjmSqWzja2NOD09jU6rB9tylIzedDqBaVlbH8bx0SGsH6HPKukJZG5vxv7+g9je2AK4CqSIKRGjJbZDTGG/o+4c0oI5l3B3ZzcuX7kIG6eN+c6t27F36VycHo1dKo45ZUQFOWtT3N+/E93OAHZoTW5bRab0WrCHqsJ54x/FxuZ6TKcCoUMAqK5Zu/vx8UnsbK/HdDyLjjbdaUW0kO7r8PA4ds7tonc7OT2J7a3dODo+iO3NHQO+6SSmE8kEVGKcxrm93VjbXI9hfw3zgjbGt996Kwa9Htq1cxfPxcnJCA2dWc024yvWdTqaRH/Yi91z5ylhl3Lm+HSE3u/0+ATwrfK7mLrhcBDTSc34rg2GMdPmji6wG8cnhzByJ8cjmKVBvxdb2xsEYY9OR7B9KiUfHp/wPpRdMTnYpHV8OiaeaW04hIHGuDObcY9b21uxtrEJqFvb2Ih7t+9Eq9sDqMpUIjbx+PggesMBfZM1ntr2r1+9Srn7/v0HsMC6b32h7u7scA/SddL2cNCO3d2dmE8dM/Tg4F48ODqK7a3tmNVVrPUHsT5ci53tzXjz7VvRW+vF+fN7cXB4GLNZDejVQUjXojK7DiLVtIYh0/jI5a7WkSpn68K0Lq9fvx5vv30zDo8OYmt9PcbjWYwnY+ZQhFi/16O8revXmt3e3o79gwfoFt3dps378GexgInGx1VXHDLEuPeks2y1YA71rL17673YWNuIXq8bJzp0wIYv4vj0BA3o5s4a64iDxPFBXLtyJQ7u3Y/HHnsckK5StVjlwUBzuw0oF+Ccnk5j57yqAneYdxuCOjEntzRgX8cnp9YfdjsxHU+pPly7dj1u3nqP50VreP/evs5NgPyjk1OeJbSYfZXfx1HPqthc30DkImCvZ1FM6/rWBtUBjdOMOW5HLQ3ksBPr61u878Xze3FyfBiPPnojuu15bO6ci8OjUdy9fTsuXTofFy5djMcefyK6nWEG2NugZdORdcU4/esZB4vPNZrJZrNbsRFowOSKTVhzuR6B/+G//a8X2ggmlfVo2uTQVYm9qxbx2mu/QAMnVkJAUBugNkppFbu0hMsonRRe2fyR0kuV0DKEWuVrolFwvXrzwZUadtPqj0DfMQyEnNbaGLL3Ndq5iNFkFE+871pc3NuLw+NTWE6B0G6vS/kT/V2vD9N4OhmnoWUGaNrZ2WXjqgkR78VsKm2irk/s4waAS5vcyeFxbO9sMxbSokl/Nq2q6Hc6MZFrdxGUPsVsiTVUSVwBydJBCgFtbQoE9GM0nqD1VIn/0sVLgNRFXcX62jDWN9fZ9MR46br27z3AfDA6PY2NjTXGV5ujALD88bpWsZRirlTqFAjSz1W+FGg4PT0G4HW61sv1pbFriQWeUQ4UMyvJgTZpsWLa8O8/OHCLPMSy81gf9GNcCzzIxVyH8tAFLDUmApECWBifZg4ttzt5DuAhHqaeM45isfTZ0p8KII2mU4C63NvF9KS1MBmPncHY1X0O4/DomLksBi+tFQFuDDSMudjc01hfH/I+AgpaJ7CiW2L07FSWdle/ezoeU78VQya2VwcIsZeWR/QBspIUqjyrsrnXjsdNAFfl4mG/G1tbmzFQSX/eiv7agFKyfmFtexPWfEYkzcIHhZ7XscrpYq8PHhwDpHSvbl3Y5Vq09jfW19EtignVYUzA8HQklvVcHJwcx8mRtJsdorO0bjWWWofjk1FcvX4dKe7pyUkc7t+LB/v3YfA0Ht1+P/q9Lqy7DnxaC1rjWhdaQ+sCtjJd9XUdNqr0NZd6/rpd9NBiC7Ve9V2gNbC5tclhQYavWUZSHR8cMm63373JQXF9c4sytD5L1QHYaxmU5gHLPhz0OaRhnllEPDg8YIz6agXakc5SoFwyhEEMh9JzZhJ5uxU//sH30WXund+Lzc3NuH79BjpiG4aUg+syN3mT8wojvd5b1ZPGzd3sdKs2Ag2YXLUZa66XEXjxq3/qfm+lGWC2flOeoTbQb3375dhY34AxUjSQ+wM7JZFuG9IVzpTdaKOHu9UYAJBPnkHJdF6Rfzsdm3ZtOkuPoOiuynRiJ/WeArOZGqh+v9rk6nm8/e67cePa1bh0YQ+dGIAgFjEYyvkpC63cxI6c0abf7ffIZVQHEAEke4TV0zgtMSVTUEUzbaiUt8WwyCTRpmwpU0IH5qgNMJYGUvconejJ6QiALMetPotMTcwipZON4o/asTYQU2ozkVgigQ+BcW2s7s/otoACXQIiApkC2vq5HL39NNEA/qQNFIvWloZQzOGpgSysq3tMy8GtUr7+j+gi9JZiygKpAqYUmYa6BoX6A0uY4ea0H+RlNqBgiOG9xMB5/AR6HUSePdLTxS6TRQ9XvU0VtLnLlpH6HLvZFSbjayu9lzXWpe+0ro9DSMYmwTzh5M8WOlLWZhcXza+buyTLlvmhOOPJJ9ValHlHYypDSW2zz0RM6H7s7e0CwDRPYi1PxcxJDzsYoOkV2HUmojsAjUYnsN/3792L7d1tDjK4ndsyY02j1+lGf7jOfWvMRmOXwwWO5IbXehrrIPNQzI7GSQkEw75ZWc0lJWYB926b+Zd3mw4xeqjoMqTnTgco/f4cVrEYmrTO1P1GhhlJPuRu18ECQw1rXVFUDv6WI588VDrOuBmB/luh/mLqlZ6AhllSkaEPQfpvvc90MoubN2/FuZ1tDgR6prWuZeISi3l0dAIo39nd5p6YM31Wsu/6TtH6G09OHThO9yc972qx2uZZqepW/OCVH8Std9+IR69fZU7OX7qEFtjNFpYJqxk1VVM5EbM6OZ3Ec7/fuLmbrW61RqABk6s1X83V5gj8+y/9K9JaBDIECB07ongRsTfj+OFPfh5bm9vo8LTBExvC5l5aRbs3MeHPAkfOSjE1qU2PHLokwPRvRKw4/sWdYlxetLNUr1vA5ojFWX5GtiO8/d7dePyx63H92jXK30CIDE8m1Yf8xrMwcAFIAS35xsm1/A97YGf8EG9E3qEjV3wZDsrWBitd2NqamBeDOPcOXqA707hoQ5PjnRgZleXVjnEJFMWe1GbVNjaWfY2dy+LoFIH0mUwWCXeJN1IHRVolOkQJlnY+9xyprDifxqAvE9TYWYQC67Xdy8t2fDiGq2Q6xQZOAJDuStOLyXTkjjl5MFCZ3F1Q3B8dlzNB2u4i43xHdyKSHpQe6gLgyTBW8xrdmh3/6aDO3Mtl20CNaWuBxhOWToBoUmEy0VxpbWxsbKDfnIxPKaf7s73GPLvZbSksBRBePDk5AgD2BgJVOqA4H1Fg1a0nLZdQULbA3+HRCfKEC3t76EgLmKKLDBMgCSxBqA5R18oAIIst9Ex1s5sNPeVp15mtR9GcVvH6q6/FhYuXYnv7nLM/GU9Ps/NJsxNRCXL1mS6Xo93uy57gSgiA5XcCuACqTFp6TkvskuaVzEVVDBjwM3c7H8vPfHAROMYNL1adCCuDf96jBL4rIoCH1w5pHf7EqrrJQfbqppuNI6EoTpytYrOLrAeFo56FyePS5/Z1mBAz2SVWiucU93bJrKwB7e+8/U68/tqrcfHCOaoYT3zgydg+d3HZBUfsM2uDIArHN+lQJtb+8007xWavW7ERaMDkik1Yc7kege+88JUFTaQdHuiNjqBvdVuZx3e/90PYgLX1dQvniPrQZpK5eRn9YeZOJU8zgGaZkhlbhhtrg3e7N70Bbf4woJzl7pmlc7ccA04HNut65KZ936PX4vzeDqzM5sa23ctUucTsKbJniJ6SjMuFSuuKszGzdHB/P4aUSc3EaGMVIKJ8m5l22pR63UGyfHLITthcxdL0O4Oo5u6g4/aK8GVuE5l5jpmv44ijZRPszE3M7Ei3PpEIMXM7FQotEBrdaPcM0IB4Mne4sQexOcvg7tK6Ujwr7QT99VM0Y85OdGyLYaC79zimyE0m3e0lA6fJ4OwQt2PoKpYPKJO/o/czTDDQyFaDbpzjWHbyMU20YkwBhxRgX/qmu/ezr0NOXF8b+ZNaWwCU7MCSrfwMt2ya0igKeOuPIplOZYzqDWEBx6MRRo2LV68YeNP7WakD26wD/XuJlRFHLsOIZBICqSpjL0O3s82gr9NSC5zibV2DJRywqTBi2Ut+2b+9jSP8Wy98I46PDjh0/cE/+UOXfyXxyLglDizKBk0GmQQfrR/9XStgqPU7WqP6wPZiEW/+4jVK/HsXr2VfdMdVqZTNusg2h/TD5iyUjQDIgsy55Iw3jw6B4Gbh/ZjmQS4DwH1IMyoE5EcLCYAOC8Qs5ZenqxFitKU1ddtE505Kh6n3VzvOvhvV0FpSMhPFY3Xi6OAofvTyN+ODH3o6LlxVJm2u+9Q9YqqZt+PVV3+GnvvtN38R68M+utLH3vd4XLr2COX4eTWNlqQYZ803uW4decQKf74JLW+2uhUbgQZMrtiENZfrEXj5m19Z0GYOV2Rpj+jNUpvQS9/5AeUtabzYZJYB3DmCAg+KB6GU2nc5C6iUAAAgAElEQVRbNmEHNktvmu7Jm6xSthJ0aDNx2tkSUOaEEUyVSsmUX7M1G5Ck1Y5bt27H449dixvXr/n9aO3nz5B+UaU+ubXFlFi7aWZlPD6CVVHJDpCVLMuSR8nwZMqv2UrRoKUVxyOxY+vkK8I+ih1URhENsbN9Ia/XBizwrG5A1hsKhLzx+qsYIa5ef4SfqQQNSHZcXty5fQvmD9NKZmHyZUIHIjNZVEn1P2ABd5AxIM287OxVzLuWdpjlGykZ38Lk+jxgFooMR1jbHEuYMoPAEpfjbidlPgUIxETN42D/Dq7h9a2d6PWtcTMRZaApYCpW1IeMAhyT96WXsgEL75drzSgoCa0EQLwXva0VVeW+zWKfp+NR/N3f/nXMFm2ipgTq33zjjXjkxrXor6/FO2+/Gwf378ann/sMDC5sHDmFCt52686v/ft/F7NqEr/9O18wmGZJZr/GjmOhptNxbG7uLsPZTUCXbMRsx8n8G0nrOTg5ncSf/Kt/HYN+K/74v/wX4WzzOZ81GMgN74MMrH2537bWngP27929F+PxYVy9eh0drBjEd956J8Yn+/Hkhz4c81x7AsS9gda1mX0HmHtN0jqR3txVrmlhdetnlYUJe1zNybL0AU6HtnwUWX/WgsgUdu/eO3Hx0hXipXQokyHt5PQ0hj1lZ07i4pUrsb6xt+xYZGa4jjd/8Xo8+r73Z/OAJP9heufx3u3b8fWvfTWuXdyLT3zm0+on5PDxXLdIAupZvHfzZty7dz/evnkTmcDeuZ24fv2RuHz9OocnXWMB4squJLBedydD2eg0/mHDTDZb3YqNQAMmV2zCmsv1CHz3hecXhdkSe1DKu+5Wt4iXvv1ydPuD2N7aSlargLTCgMz50tYmqeBrI0D9I1su0ibRnS4oG2sDZdd2aSp5MDbV0elx/OKN12J7ZyeuXrsBm5G4CkBx69adeN+jN+LGDbEzc8wHcpOrjOlcwCmRI1N0W+6QImbqxz98ORaTaTz6/idiR1qrLNEVrd2yEA+OsK5rWikuZh797hr6RQVaKyBaGxeRM+qyAwNkHaMALKBn6u7GaOaiFXdvvRc/+cnfxmee+xwskOJ9BHxPjh/EzXfeiTs378SF8+dibWszPvL3fhNWDy0ju2SWjOs55cX9+7dje1du8bV479Y7Uc/Gcf78+ehzXXIM5yHAV+bDASzcNO4pHzQqwtCl6RtPpAXtIidQ5M7o5Dhu3XorWoua0uy5C9difUtxMcnCwXi5w4z+cXxyEt/8+tfi+vXL8cxHP0pZV8yUwq5ROMglTOvB7EojIEeXEq+B05NDxnJtuAlY1sFCYOfe3Vu4yIdr0un27SJXuV7mJ6J+BE7b8d3vfAvjjaQGe+cvxv27d+L9Tz0Z3/jaX8WnP/tc3Lt7wFwqG5WhbHXczUX9yaVfnUd89f/9q3j66adjY6Mfb/3i9fjAk0+TpXnv7m30gKOR1lEnPvzsh2J794L7WbtJ+hKAl97mJFNlaHo9rePf/h//O3mPn/ncc5Ti79x+N44P78XjTzxFKV6MuLSbJyeOxCKQm57TnXjz9Tfiu9/+ZnzxD36fEHKVz+/eux1vvfpqXLp4Ljq9Xpy7dCW6nTVkDxqk4+ND0g5kROEAl5pj9YyfKvi+ryzOXhwf3Y/Dw0MC5gfrWzZYMT5iId1KshwGqpjFdCRA91pcvfEor5eURbFRmgtFLb35xquxtTGMDzzxVLRS5qIDj+5ZoH2NlAafvVyen8V7t27FV//qr+Lihb342Cc+EcP+EJaRn2MSty5YYPtvfvLXuNh/9nc/jScefx8mpY/8+kdib++SO+ykjEMaZtIaXA/heVRk2D9qwGSz1a3YCDRgcsUmrLlcj8Ar3/qLBX2hk/micMumoA2gjm+99L04eXBEeLA1W1n6LLWuVsT9u7fj3p07ZNpt756HhQHMuZcaphfatbkezSbhKB/9UdBwtpSLRfzsZz8lk/Gc3se11mWHnFvv3YmnPvBYXLuszMoIReP8uz//s6gmJziwVT57oOy97gBwo/f+7Od/O9bWNuPPv/yn8fgTT8azH3nWPb6XBd3S89sgWcYQ7XzKCvzK838av/uFP4iqXsSff/krsbnZi3/0u1+A7VEbSJdGXeYWGBZhqA6Od26/E9vbu2Q0/vxnP+Pe5a49PR3FzXfvxbVHHqUMKuPQU08/S4n2wrldgrsPDvajP3CAukwXGidn57XJZFSHFnX0UReYu3fuxsvffjH6nUV87OOfiq29ix7S7FtN6Ry2WSW/Sdy7cz+qRR3bm9uxNuwBVGQgOjx4EF2VMWc1TJQ27/W1fly/dj3u330vds/t4VB3H20zlwIsf/vTv45bt27Gp3/rM/HC178W09Pj+OhvfDSuXH8MMDmtXbIGXHaT9aZt+iKOjk/i9Z//bXzomWei0x1aMypAOW/FK9//TvzaRz9CrFCvr+DxIVE+xL7ILTyexg9/+MN49sPPxA9/8L24fP5cnLt8JQ4fnMRP/+Yn8aEPPQk71esNYnNrKzbWdnzgqOvo9pWRuYivf/WrsXfhQtzbP4j3v//J+MmPfxRXr12JK1evR71oxc23fxGPP34jdnYuwtLRxlHxN4q1UWcbuYY7OkBZo0f5V7pBZYPOZvGv/7d/GZ9/7jPx3u13483X36Lbja7ho7/xkXj2wx9edmO6c/c2eYquDkjPuYjnn//T+NjH/wHB/8eHhzFYU4zWvvoFxfuffgYXuA5CWn+YsxYRt2+9E9dweQtgLeLk+ADJh97zey+9GB944tE4HVVx+frVOD6exqs//WlcOLcel29cj/Xt86wvsb8qydMFCWmkWPZ5fPUvvhQf+vCH4uLVa5la4CPgREDz1juxtrEWFy9etG6RA0zE6dERpprtc5cAwzL0KGf0my+8EG+/9U489sQHYq3fib3z5zDXfPyTn4luTwx39hhHErKI11//Oev8tddeRyd84+rV+NjHPhb9oULndbAz+IWxVxeiauoDT7RjOhvH57/4z5ucyWazW6kRaMDkSk1Xc7FlBF7+5p9RdDVQtLheYFIbgXRH3/nuK/GjH/04Pv4PPs4mhnEg/1DW1BZXT+OHr7wcV6/eiGvXrwHIaOWW0ANEmA5qXMTp4i5GCQAKbSsi/ubHP4rzFy/GxSuXYR9rdTQ5PiBj8b17B/HE44/F1SsXktnskBP5tRdejMuXL8XRgwdxfLwfj9x4FCZF4eOKEbp792b8+Zf/XfzhH/0zQN1iMWXTc4Cimbd5PY27t24RkC7WZf/gMP7yL78af/hP/pDx+MY3vhH79+/Hf/SbvwF4vnjpcjz5zEfwFUgfpmw+gqHrOr7z0nfj6vVrdL5R95VHbjwed27fibd+8Yu48cj1eOrpp+LPvvzleOJ9j0SnVceFK5fj3N5VYmCU9ahSnfIhlVsp9+9bb92MD33omTg8fEDEj5znyrEcrK1RthSwev/jj8Xe7p7dy7T+U99zk8kd2mNSUzbrpEid0WEc3LtH+fKtN9+IcxcvALo0CQJMAo763R/98OV49iO/7sMGZdk8KEQr3nrrzfjpT34Yn/r0b8WsaseLX/9GPPXk4/HE0x+05pb+0PNo1y5N12oHmA5zdRj6+te+Fhf2duPvf+KT8Xev/gKGdW93K15/9edx7eoN8kQVqK6geOlmia1Rq0FikSbEJJ2MR1GNjmFTj09HBG7/2Veej098/OMxm7Zi0G/H3sWLhMrLmKR1Pq1m8d3vfDve9+ijceXK5bh/7yD+5qc/i0996pPx3q2bMRqf8j4H9+/ElWvXYn//bly6cCla7QFMHjE7OjzAAqoH9Al63HfeeSfefOvNGE10beP4jz/2abTG165dIWxdLmOBTbHBiG5jHre1ls5fsmxhMY+v/D/Px4eefQawxRqlZWQ77t69G2+9/rfxxJPvRyJw7+5+7N+7F8/+xkdic3Mn3r11M65cuUG5/ebbb8alKxcIqb90+Vq8/vob8fJ3vxWf+uQn48H+g3jqmadjvujHT3/6N7G93osbj74f7eXJ5MTdm1LrWuQV/9f/+Sfx9/7+R+PKtcd8FmQdLOIXP/tZTE6P46lnfy2GG9tmVkklmNE5q9+p4mOf/DQg/Oc/+3ncfu8OMUEf/uD7Y31rK17+7itx49HH4jsvfSP+03/6T+3ypg2ktJie7zfeeCP2796lJeX+4X7cuH41Hn3ksdjZ23O01cK92In5siQUg5eubzQ5jd/+vT9uwGSz3a3UCDRgcqWmq7nYMzD55wvro+RSNXsE4BCb0GrFSy99j/aDzzzzIUqq5Y91fWbl6noaP3rlB/HEk0/H5vaWDR8yS9Bn2yHCduWk94LNSOVgwVX9pcqPc/oQv/bqa+gmtzfXwwEkzidUCPZkuoiPfuSZOHduk57GKgnqsw/27+OYlb5MoPboaD8+8VufMotazePf/Mm/oXXgh5956v9j7z2447rSa8FdhVBABQCFnHOOBHMUk6iWWlK37bY9njXz78Yz88Z2P3dbEhVIiTkhkkTOORQyUEDlMGvvc8H2+wlYq9irl7opAHXr3Fs4++xvB5zsHyFhS8Nnn99XrV5BfqHZyAmKownsHR4iEApLB/rq5VPc+/y+gAVB9tzEBHrO9xrTiEbb1KjR/suNi2HnBNvAzMwEiktK0N8/jI6OTkyNjaGpuRk5zMc8PMDk2DgaWjg6zdEG+P13f8W//PP/pnghhrYz+JrdxxxRUgO6zbYdF4Eqg7xNcHmSY/R4BGvLcygqrYbTwxpCjt+NA9tUgnOka6KOxFJaxhGCPF7n3Mws9nbXFePS3tVt6hgpCpR0zdyX9yMD6GzvEQPE1zz272p0f3RwjKVVH/yBkOJnGhub0d3V8ekZ4s+iLlH6TOvek408PGEdJF+Hh5AEfOsb6O5qxfrakiKWDg+PsbPLgOxMVTk2t3R+6r3Wu7IlVVnI982Qc/9RBK7cXLXTbG6sobOrHa9evEZNXT3Wl2Zx7vx5uHMLDLMqdpNniDSsLi1hfGISvRcuyGW/s7GkbNGtnQNCPpm9mLOalZ0Dj9uDzo5WuLLZkkRQzMzGiDS6HA3/9ONPODrcg9PtRn1zM479fqwvryHNHsYf/+4fxK6qR90CO3JO05ATT2BpYR7VtdWSRjx//gLnL1zEzOw8gkfrqiPMzPbg6DgIlzNXNY0ba0vo6eqUNIDB7y4nczLTsLm+jpKyCoGr9/1v0dV7DsMfPuBCbw9i8TQc+Y+Ugbq8uIT6RhpeOFYmYx2AM8upw9Bp97gxaRk9Kw8Vf/nL/4A7Kxv5bqcmCwdHfjXuHPoDkjiev3AetbV1BoIy7SCRxOHRoaYVDU11sJFtpMGNCt0EMDk6g4OjfWmjyVhmOdLR3X3euLs5tufkIs54sBiWV5awvbOL/d0tlJeVaQ0bGhuRnZUrDSXvpz2N9L3pXleigwlWQCASxoOv/vcUmExtd2dqBVJg8kzdrtTFfgKT7x4Z7+OpC5NkkuWYpcv7zdsBbG/vobGpWayMwQWnZhACDGryovgwPIiOzg5kOZ0CC0Qf+lCQAOTY1XIHU0fFyJdYJKCA8EA4KJYpHElos2Swdh1ZNm+Bcc0yjshyF29u+VBbxay5LHhzC7QB8s+rF28QCZ3gxp3PsLK8iuGhQWVWNjY1oLS0SI705o4ORfSwgYTu2ObGBo0gi0uLkW431Y0EYQQKZFfo9H34w3e4euWSGDKPN1c9w22dnciwOxS0LAxqpQrtH+yiIL9A4HloYNCMizmiZMRRWhpu3b6t98Iw6J9+/AF1tXUyVTA0e393G3/6ZzKg6XqN4pJi6SKpdWNkE5mxhaUV1NVWqQbSRyNSU5N0hGSLc1glyKBnyzhD5oitQzQKZWY6TXySInwsDSPH/AyyjgbR3/cOxUX5KC2vQLbTrY2fzlw+DwSiw4Pv0H2uFx/GJhQmTcBE7ShdtTRjPH70Ez67cQNuT57ltDZxL9JMJsjg0Wl9bExVZDxjDGsPqamFBo3u7ouqvqTGlN2czENcX1tGXV29AbaWi5zAghWX1P7x/bHRhdfJ+x6Nh02QfjiEvd095X+2dPdiqP8Djg93cO/uXR00ZPiyXNNs+Pn5p+/Q1dEF2BzqzS4vL0FhcYFA7stnz/DFF5+LxTWyjKQORwQ8zMQkYOLhwQS6x5XrSN0w80Qf/fQQ9x98ieXldbwfeIY//v3fIcuZZw5GMgDZTCB8mh3zc3Ooq6+V1EOxU0hiaGhI4fLVDbXq2DapCGxaOsbi4oJem9rbeDiEwuJCNLZ2YXvbh6KiEjUmzc5OoffCJcxOziIcOERnTyfiiXSTI2lLk5SkpbkBsGUaIxbXns7tKIEdAXO6YffoeI/H8ed/+zc962SgWbvoyDAHOSG5OM1jWVYOqZlw8JPPdeCXKEdJNK4xBNHhzdge/o7Y2FhV6HkoeCIJiDfXjaamJhQWVyCGNMVebW9vYWNzF9MTEyjwepDjzkZnVxfcuYXSFFMLy99HRnrC1AYrUSLOw2kE979NjblTu93ZWoEUmDxb9yt1tdYKDL3+UcnTZsxtYkJOXc5kJd68G8TB/j6am1pMraHstiZWhBsDO3OXl1Zw5A+grJwOS5NBWFhSKk0ZJfX6idq0jKknEAxi27cj5sHldltMHNtPoFGwx+OBN5/aS+NONckzSfi2aMCpQjDgR0NdnWJ0uFGxPeblk6foOdejTW56cga95y/Abk/g+dPf0NLapQ5wgrgHX/xOWjpu0HOz06ivq1N8iXGXG0ZGUTTJMH764Ufcvv9A7yAz3Y73Q8O4fPmStT4m9NmYiDh23ERhYalYTmq83B4X9vZ30d8/AG9ePjzubNTW1MDjycPDhw/xxZf3FZCdle3Gf/31v/CP//R30nwRSBUUFkvnSTcr2TiuCXWW1N2NfXwvJijNRrOTccBPTU6gp+e8QIAc9PGkolTKKkplniKIlCZPb5EZiFF8HBqEJ8+Lhfl5aUmHBwbR1lKP5rZ2OJxujdI5nnw/3I/unnN6LeVI2m04OtjFzu4O6uqaMTT4QZq/4vIymTcIOBlxpHMEryUWxcT4CJpb202bi4AZg8MZf8P2IwemJmcwNjEiKQWBSnomzSkxdbcfH/s10r90+YrGu9SZMibIpCsl8ejxz2htaVVM1I5lnHG5Haitb1QkFA8HGYqfMrpWnmvS0xkOnsSzJ49w9eoV1WZOT4yjtb0VWS6aeiIYePcO3e1tqG1osiKFTLYn+6CjHLkjrkpDc6AwIewEUe/evsX+/i4ePPg9YskEVld9eP7rD7h27QLqm9rEQAoAUSeMJMZGR9He3m5FccVxsL+DzfU1NLV26PkYGBxSzeDN2zcF5A8ODrT+jU2tCs5PxMLwenKxteNDcVEp3r59BbfLhe7e8zgJRvDbz1yfWlTVNSCZYKarOdAszk6ilfeEDHic0VY2xWMxcN60G3EiEBX4ZiPWtm8DVTIzmc8jGWc+U6yWZL6nSVwwBwh+fhjTxVByjurZ2rO+Po+D/UOsb20jPT0L9gwHXC4PjnY3ceHKVTX1UBpBfXC2w6F2LX6wllcWzJh8dkGB8UX5eejsOQe3J9cyC/HgY53oTg/B/L+xuAGTf0gxk6nN7mytQApMnq37lbpaawUGX/1IOZvJlRNqk7IfyWRUOje6uX2+bbS2EEyyMSOu6BKOxKit4/iOgMZ/eICWjm5pGOnEZEPKaUYgGSz+OTzaE9vkcrnNuFH5hyarUT7qRBJbvg1kOrLgzfdaoI0fLROZsuHbQl1dFbIz7fCKuSTbYsLLBwcH1dvNeCLG8Vy+cgO7+3t49+YV7t++iyyXE7/+9hs+u3NHYJejxunpKTQ1Nn2qBjTTbhqF6ASP4eefv8f1a5exe7CH3Fwv9nb2Ud/Q+omR1AtLRGbD7MwkmlpatMFxTaYmx7G4uIzLV6+ojefkOCAQW1pSiidPnuDipfMaU/J9TE9NoLOzXcycb2MdpWV0qmbKpJOZmY2Tk4CqFBnM/f7DB7Q0NqCiqkYVd319fWhr6UReXp6AvhpbEjCxLFWVAnCnUS10pM9MTQLJDFTWVCHXk4vxsTFUVVUglrBh9OMH2OJhVNdUoq6lXcDn5bMnuH7jug4DH4eH4crxItvlweTYCFpbmhGJxbEwv4Cr16/j2bPfUFtRjvaucwJgasFh/NTgAM5dOG90divLmJ2aRiE1iGlAS0u77vPzZ4/R3Nym8ejmxgaqKirQ2dWj+8FnjlV7BKc0lRBo8iaQDXz28pkqKfXfvBwdUlzZDtQSPEkPy/MGr+M0xsc855QpPHv6GK2tbQImW+yezs5GWWkJBgb6dC8H+vrxxYMvTBB2IoH52WnU1tSpW57Xw2aoU8c8gc/c9CSmZ+dx+84dHaJ4mMrIyMbCwgrevn6GbEdch5Hy6noxc1yP4eH3uHj+oj5rZOz+8//7N5SVF+LGrdtIIl1sYSgcxZZvGXX1DQiHo9hYXUZLa7uYWgXH8zO550NBQbF60OmCpyGGbz4YiqL/3TskIocoLS1UzBVB38joGHI8Lly8chlZ0sqyrjEMh0LQM/SZJDtJtjRKUwsZ5kgYW75NOBwuuN0e/Sw1RrEFiE+LjDBGJsPfA9lOgkyjnV1aWlaHusOZiWyx6HblQM5Pjoj5TnM4JC2R+1+RW2bUTV3uts+n54A6ZjviuHTxIjy5xtVu8s0TsNFvx6tQraIJbw8Hg7j/bUozmdrsztYKpMDk2bpfqau1VuDd8++SJt6EG6/JQDRg0jA57/oH4fNtob2t3dTqWZpKQ+Vx84jLgbywsICy0lJjcCE7YU+HI9ul8aaJ+LHhyL+P9LQMOZWtlzFjc0uzyEsiK+N0u+Dx5FhRN38z8mwSTFZXIDs7XTpGZtzRnEOwu76+gZLSMkTDYRllKsvLUVXfIL5osO81vDkepDvcqK2r03iS7Nbi/Cyqq2ukaTN/GEnCLL6Yxq4/PXyI+oYWuDwevafN9RVcuXLdGr1KD2CaexIJvH71AjdvfoZIPIaD3X3Mzc1KI0kDBsO0abygfpLggBq7pvp6bGxt4vz5CwIv9+7f1zowCqW5tUXAk7E33JiZl8iYnsMDvzSpHEtyI//w/j0uXb6MDIVQG6buFOmurS4rjzMtkywT1H6zt3+AHE+u6gClrExLw/zMnEbWxWWlCAYjGBjoRywUwJ379zSWfvf6NS5fuabNfGjwHRqamgQkfvjue1y7eh0Zjiy8efMSt2/dwsuXb9DQWIf6+sZPVYr8xTgxMa7nhy5oPi8004RCAXjzSxClrjMUwrvXL3Hjs1sag/PZWZidRVd3l8X3GX0gZRaMTVI+pvJLE/gf/++/orOzS2N6Pr+Hhwcy3VRVNXzK4WQcjXHf/03CwaV68ew3dHe2yzBDYFZZUY2p6Qmx5YXFxeh7/RJ37txGUiPiOJ4/eYwLF3uRlkmtX0xsKJ8ZOuz7375DltON9o4OZGQ6MDu3iNHhftTWVuD85euYm1/Bs6dP4Uizqw60ubUV5VUV+DjyEZcvXdaY98XzF7h24waGB/tx7fo1ZKY7jDYXdgwMDmjEW1RchpXlGckD9Hmlgzwah2+LBpwyOacZmfPpj+VC923vYXNzU4wwn29+r9vpQH1DHbLZ5U5wFzb96HTPq1HJcu8TzDPCiM8ZQSZrPAXimGOpPFUrw1MRDYaqPzjcU80i112BDiIPTbiofrcgDcFICB/6XuHq9ZuwS4ZwSvqbtAAy6OubK1hbXtNzQTlDUVGB7lNuXoGMNxpcWOYy/d5iRJAqNJn2EMC91Jg7tdedsRVIgckzdsNSl2tWoO/590nl7xm/htXuQdBoojn6+gexsrKCjo4uHOzvSu8WicXEABLoEByxsYOja5fTDbfHbarcVJuYhDe/0OqzZv3gsTIEVRNo7TAKHD4NOk8msE2GyJmtaB3+4b+XnScJ+FSnWIWMdP7cfAwOvsfmpk+RIozTcTP4OytLG6IjKwNFxV7pJF++eouT4yBqqsq0ScPO7LsklpbnUVxMAOxAJMIsPgJhg8eYM/jDwx9w+85tjfTCwQimJ6ZRU1ejyJGcnFyFNaenZWnU9+jRz/j2m2/M5plIYnVtSbE0uTm5eP9hWGwMmTeOroeGh9DW2oq1tXW0NDfi9cs3uHWLr5PEwuICaqprZMZhZBA39o3NDeQrPiaOhYV5salkXXk/6urq1M7DBhETfmj+QYd2RXkpMhymQ9vo1fjvrJo+K6B+anpMfdL1DU269lAkqGo7J7u34wk8efIId+/d1/NAwEd3NYGYb9OHi5euICvbiZcvXihrkC9OA4mq9SzXNu/t+Mgwurp7sLtLx/M6cgvysTw3Ly1fridfTvNffvoevb0XxCzRVLK8sCDZAvWFBC7UUiq0XMDF4A7mJb57/QItrc0iiKOxJAKBCJwOB2oamgyAESCijMMEiyusSFWZaRh+Pyw5QHFxkcbo/NIjvx95ebl6Jl+9foWKkiKFr+/vHWBxYRm3b38Gb0G+Pisc6ZMd3tnd0z3w5vGZ5fjXhpjNhqH+YawuTODbv/87ZXuSnT6tD+Xnhz9kcKAfFy5e1IEon5mhBPBvnuPSteuK6eFBhQuwtbUltpOj9fWVJXQwOsmSZVA6sL21jpKSsr+tjxWGbkqtjBY4HA0hUzWlplEoU85/SkkMGCTzzc8Ro7XUZEPPOR0zjBTX1xod9GkuKxMfpH9knWiacYGbUgNgd3cXBQV5euboumbbERl8qml4LfxZx8EQhl4/x/XPPlPOpPTRp1E/ZKOZz7mzg5GP75GVlannihrkqqoaFJWUfaoRPe1wl843zk5yjtsTiASC+PyP/2fKgJPa7M7UCqTA5Jm6XamLPV2B/hffJ02TjNEzKgjYqkPkRvaufxhr6xvo7OjUJmKqFO2mBjGZUFg0I1HIipWUlKC4zPyS5x+CTAdZMLEjDKo+luYtg/3Sp7oKraQAACAASURBVB3LVu/zaSsMx7wOh0NOXv6dWE1dX0IbbnVVGVzOTHg8uRqZM4ZEhpH/VnNHwOvbWMPq0gpC0TjyC0rR1NKIvtcv4MnOREtnt6JJpqcmFbZMZnLTt4nN9Q1EQyE5SldWVtHQ0CAHO+vcnC4P7BnM8EuI/YxEwwKtDfX1CjV/+vQpvvjiC6s3m+zkLuZmZ5W9ubS2hsxMO3q6urC+tomNDZ8YxWAoiB1lUuaisKRMm+3ExCja2zqQlpFmWkaoQeRGf3woMFZYWKJ1WVqZl+Zt9MOw2FZ3Tp5xYFsgYnJqAg31dRrdnm7e2ugTCezubCvwnDmLMzOzyM3NQUUVHcUE7ezkNqYpAgDqCm/fuavNeXNrW4ypx+0WsKUmjmBkaHAAc7MzuH71mskj/RScbYArx/gtLW2ggepgbxtNza3KG7z12T0zxo7F8PTJI3R2diAaiwkUzc7Ooq29zWKZEnqWCFbocheBTgNvLIH//J9/RndPB/b2/aiprcTaqg/lZSUoLSuz9H2f6C59E3M20+1soaHTPQa/3w9PrluxTjq8WA1PBH2BQEgGFFrAmD3AAG6yc8xLDEcCcGfnmMB6K3tT3LbVSsoRLb/z10c/4cHn9yztqhn7UxfIZ5faxenpabS2tamfXu1McTLi3+Hzr75CRvopY870Azvm5qcRC51IM9x78bqJtuLrxZPY2FxDRUWl1vvUQKfgcqtqSUwfczrNFVgtPGYhrRkDToInApvpGdTe8lBkvlbmo3S7SRcAsL6+ZipM0xw6XFJbWVldC4eDlavmJTkdKCzMRUJ5BVaIetKmdaM8hj+fofDPnvyEO3fuitXVhMQ6KTB+iVme+wcHCv0/OtgRk0r2tbi0HHlehsgbvaSpIOfTm0SaGpqSiNto9Avj/h9SYDK1252tFUiBybN1v1JXa61An8CkVZP4qd+ZII4hxnH0D36Qbqmnh/EwaozWL26ODrd961haWtVGQIBIZiYzzY7C0mLL720opFOwenLMMZpDYdkm39FimT5FVyZloqAOzOulZtKq6JOgMwGGltdVl4NYtbCwyAIFJhvz1HWbtCVUu0gTTJ7Xi8KCQkXjsMaQGXdk+XI9OcjNy5NmsramFtnZDnO91EoysojM28YmNtYWFR3DnElqwA4O9lAiY1GGVUFnTEVkpzjWbm5pNXq8hAHS1JqxJpGbOLV8ezt7YrW83jwBUQKX2dlpZDnSVDtHreXI6Hv0dPVa1XfUBtrF6HKjpIv96PAQXm8+Xr54gs/u3JfjemR4AJWVpSgsLgPs1EjaMDYyhrY2AmWHWDaNh/km4wRGcczNLmBuakzZnO1d7Wjv6TURTQJEp6xUDM+e/oZbdz7Dtm8bx4cHyk/k+2CEUU/vOYGkldV15SA67AkxuZ68AgEluvZzcgowPvERHV1dui+z0zOKfqKu79qNm3q9cCCE1dUlVNc1IIMAwW7H2NgIOjo6DFhKJuSo5zOWmZElwwxbhMgWEuB2drcjx52HF8+fIcedie5z52AnEGOTihXHQ2KNBxrzqBm287R/2jDjp+1BBpjI+EX9sICXYegENG0MBD+2uuHZIGMC/g2QPJ3nco0TiEdjpsnFbg5pvL/qxqYRKc4onjDm5ubQ2tz6CRjxdf7zL/8T33z7tYC72Drdl6QOH0+fPJHrvOdcr5FY8P2RHd3eQmlFhSU9Oc15NdMFBXrr82x0p2R4TdSCKQ84VZnQ7OTIYiuSeYaM187oTplb+vLJY3iLilFT36gGHTLyO9ubkj1Q+0v2WutgpwltEyVFhXJlsy7UfLYYIxbD+sqqaioZq8R2qn/4x39Gmow/bLIy1aQ89FC37dvewczUHIInhygqKNBko7S8DN6CYiNdkDzHtE8pOcoatbPLnsz+5ykwmdrrztgKpMDkGbthqcs1KzDw6odPzKTpSCYYMpmEDBx82zeI5aUlbV6m2zeKw/1dtalkZDnFIC7OTcPt8qCxuQUz05PSdhWXVsi4IFhijV4ZbeJQowmZIaPLNAjHbPBmc2OThWEz1MNsbf/8CjKT7Ob2eNxqi6GRhmNbZdsps5Lh3Gacxo3adPbGtDHxWg2wPXVtJ+UUra4ysSzaWrV5xhAKHWN2cgrRpA3nei4YJgzA7OSEombqmhrgLWA+ZabANd/Xls/3SSto6iK1zWuzNjWSXFNrFH36niyTytb2JsrKyxEJh1Un2djcLA0d8x+55rFICAcH+4hGk6iorJDubeDdW1y5flMM0fb2DhZmZzQKr6mtU5sNTS9kQqlbZZaf1kLv0phReF07O9S6LqKzs0VmCa2PAMqpBi6GX5/8int372Nn90CGCTXAxOICtpvrq4pQOtfbi62dPYWWZ2Yk0VRfg/QsJ+ZnZ3Hvwe+wuLSolhlNnJVSZJ4vMdQ2G7bW1wQS8grycXhomltmp6fQ2t5psqUYWxMOSyPHaKBTgGTyNq0xLYPaE3EM9g3C5XLgXG+P3q+Z6pueeBo8DNgx70/pBGqesbCTaj/NHzHvZOasJpbTf8Frp5aV8o68XPZRG8DGa9T3MHKJ8UfRqKJ/Tse2er6s2ieOp8neUmu5sriIhpYWkyRg5b0eki11sp+e+lCrVdOqCSQLyWddnyErHYFMuc+3iaqaauPClgnGegTVmW4Oh6azm+CWoYz8O6MF1URCLH9YelxqIvX1cVZkcgkYYm9kBTwI+Q/3EA6eSEtMGQUBs/kMWVrNJA90aygtK5GRTEH3lgZTetdkEsurPkyOj6Ow2IvzvRekxTRDCANiFYye4OFvEzMz06pOrago1yGQz7m3gCN987V0olPOQq2DwKQVrs8YsFQ3d2qnO2srkAKTZ+2Opa5XKzD8/KHQXJxNJZpv/q8L87Z/WFE7ly5dUtPH8sI8onGboldyct0Ih0IY6OtDVWUVqurqlIc3NTGG0pIi9WCbvm7D9rDDm+M8jcOsWaVhBM1mZ7R91uZu+CMLTHKTT5M+sq62HHl5HmSyY1oRP1YHtdVFbExBSTOGzsgQG/Pq+SPcufeV0YGJXTWj87WVZTmnGWXDjcnvP8CObxf+kwCKiopRXFKojYosh/Eb2THxcRSRsF8bWl1zq66RozgGizc1N1g/24LGxkpsRokEyVZO5+kSn47/ZSJQb3cU05MTaO/s1A/gz2YED8O5K6ur1YpD48rKwgL2Dw9w6epVATOziRs2jd/DCrwPH4dxruccbHLc0+pqcv6kf7OnW/pJ63vI7Kgm08BNAh3VOMaiePXiGT67e8cwrtK6JeE/OcHszBxcrhw00+VvNY7s7R7g0aPHCB4fw53jQm1tvUDd/uE2SkvKDXPF10jYTcKMjSaLBN6+fY1rN67rtYMnJ1hfWsDO7j6u3br56bkQOEvPVHwM32M0wvdExtWwWWaMa54j9oufRlFxjRlqTTAdjTC2Jk3yUisFVQCQkUd8wzSS7WxtCrjUNzbBW2g0iHxmFTputYOSpSZTl5vjtR5j88yeagz5deEI0w4yYE83hwoCXzLMlHDQhGazse3oCFu+LdTUN1hgzLiQabox4NSwqWraEcNowLBpkcoQ0CU4ZNi/z7eKyqoqMYkGYPOCjLNajCgPNPE4ogKMlChkIc3O6C7jumeGZjQe1GeHxh+VQ+lnWdIXxTwRFBIM2jA7OQanKwMFxSW6Rq4jP9dkGPnZIgBsaqrTKJxj/dOJhhhH/cd8Fo35zrCKXMDTekoymHy/q6trmJubxy5Dy0uLJLGoqKpCQSEnBKdRRFblqhJzGVyeVKh6OBjG/W//JaWZTO11Z2oFUmDyTN2u1MWersDQq4dJbsQM4TYWBQOa+EuZI7eBofeYm2G4dDcO/WYzzMlxi/njiI/GiPHRUeQXFskZzTy/w8Mj7Pl8cLmzkF9Yggx2BNNRHGGQcQbSGV/zt4GjxoDcZDbW1xQ8TaaDzux0GUt0QdqoNza3UV9TiaLifG2S1Hdxx7URnOjrYgKPrDuMJaB6x8DJIQbeDeHC5fMCBdluD2xJOpwTqp2rqKhWnA7H9mQxZaARG0Mmx4Qr03DE3mKj9TTNMeXllcjzsu3HjrW1FbXpMC/QbODc8Y1D3rBxJizcdAib93N6xcb4ZMaudMYODfah9zyvlaynGUmTXiMeOM1vZJwS9adsCeK9IjDixssGIx0MoglMTTNHsNnSzAkhfjJV6JqYE2qxlFx/gSzzxlWBKGAUjeHVy+f47M5dNYoI0GVk6tChkHeZrEzrDjd/MsTErWQwaYQi0Ds+OkA4fILC4lKry9xS6BlcZDIwkZTxw5DUdmz51iVNyM3N/TR+JlPL0bjGypaZSNmRpzpe4vaYAZOnf0LxMBx2HhQ4xraq9vgW6QrX6DqmikqOrdc3tuF058LlcmHs/RAaW5rQ0tYh8C3NJIGqwveTOPEHEIlFjOHGYtbJiBOIEawRnB36D5Bus+H4yK8s1lAwhMODI+QX5qOopFgHLbrWRz58xIWLFwSUBex4o4W0k+or5wGDDCVTEaQJtGV+ino0DK9dTTOhYEAVnmQIT5MSWCbwfnhAPeuMEhofncLB3g58mxto7WxEe+c52GwM7OdjxLF7TEwldbp8JkPBI/1e4IGIbDjTE3Z3dhQYv7W9i7y8ArUH0T0dDZ4gN8+Fypp6mcGmJsgsNyPN5tBh7FPkj9hOjqb/+8H19EBkRuqG6TUaTxq9yNbv7+yiuqYaB/4DdHSwBcvUrcoYJJQfl3yA/5sELx/gwEkQ9/+YCi1P7XZnawVSYPJs3a/U1VorMPj6BxFSPOUbjaI1dtYvdRveDgxjanIK165dE7tjqBEySAEZAjh6WlxelW6qoaFR/5JjMUa00HVK92VOXp4Csslg0OigMGMCK1YCSq9mNkBmV05NTmJ/bxdtHR3SRZqpl9lcaFypqS5DUVG+xnx0xMZjYTFTocAJDg/3sLt/olBk6q2YITgy8h51tfVISyaxtbsl1zLH9/yZbBNhDZwxG5yyWWa0bjhRw6QxS9GM/ZNqaxFLx5/C/51Mk17S43bKFcxxpfSbGtWZEbxYQ+t9EEam6b2fjvg5IjQjSLJSo+MjAu6asBJHWmQeN+Q0bsCWK/lTdqIdiEXjAr8C6WrySWJ8bBRtbW0GbKYbvR43dAO4eE1k9k5rLv/mkLbbCYrMjJTj8Q/vh+XQJtg02rrTqjuLyRaYN1WLZpTOfEWH0fnZoGpBgpL8omLDdBH8xRJIzyRYNhmQybgNaRl2K7Ra8FomCjbRsECF1+I/8ivXka5hrqueUzvfs8mhtEg7A56ttiU6ls3oWYoLOfT12g4DSPkjhocH0d3dZRh0m02j3LmZGZy/eN5cbzyhA1RU788K3fcHEI4GkZmRphahcDAgNvboKICD42METkJY3/LJFU29LcfaTDugUYvPWXFRIe59fk8yjcXFeTQ1NxmmEUkcHe4gnozK5X54EsWjn36Bwx7BV3/4oyQF2VkutflYGfQCuKMjH+DNz1X2qMbYllyEb3xubgGvXzzBP//LnxC3Ga3mi+cv9bm8fvUysp0uc1hLsynkOxYPyTFOTLu0uo7B/j7VS7IfnTmWFVUViAZOcHC4jdaOTthsmdjf38Pa2irSbWno6OqUWWhg4C0uXuyVdlWf33hCDKWC/vWZMOhe/eOnEgArU1T3TIxqXOa+Dx+GkZWRoSkCwS6jpzxswFFPZxzpPE7xfgpXklI3PzcYDOPet6nQ8tRmd7ZWIAUmz9b9Sl2ttQJ9L75Lcoz2iW3iyDJhACE37HcDQ5gYn8Dly1fFniiUO0HWMontnS1sba7LvV1dXQdPjks5jYZMTAgMmIo4U3nGMV92Nhkr5hyasSo3h0/5llYUSV//AK5cvmRigVTJR5CbwPbuPhpqq1BeViwWhZWDCURVX8jaQUbVEMetLK/oPXi9hdrUszMz4D/YUXc4W0RkvoAdczNGnyhgwvdEBlBGVwI+o2kjaOUY1J5gvEncRKuo4tHOjHF938LiElzZLhSXeC19Gnc1E2l0mvnHNThFAGIsFblimof4WvT+coz48uVTVS+aHdZE7BhwYHRtbMQx3dt0JZsYIoImOnA5kpfWDEm8fvUKN29yTKwrleZN4+5TK7Tcr7w/1C1aGk+ypxpBm+icSCyEybEx9PScs6otuU/TfHWqczWHD2pMmR1q9HH8Xr4M2d4ktn1biIaCKKuoNGalZNTkJwpMcEk4dieLayJ1jMrBRMgIF3EUHk/Af3QIjytHelA9NzKO8FkFIrEA7Ekb0qmnVDUowQWU+ck14o/RODsWNcApw+QQ8nXZKe9xZ6Gquk63h0zl9vYGmpqaYWPNJsfMGcZlLDku4or4YSsPA+WfPHuukTs1r1XV1XDlZOsZiUXCAotk19QkKNY2LrbXRFGZWs/1zXUFofMzSPaYjN8vP/2A7o4WtJ+7hNm5eX0GCvML8NP3f0FbSyPOX7shhp8NONSEkj1ubKpFOdeYhhmrgIDPBTM0f374PVobaTTLVn4nc0V7Ll1GWqYbmensbSfYtuH4OIBoJIic3HzDoNsMi8hDRTrvrf4yLnPb0sIczp2/ABsjfaxn6hNJCKC/vw+XL1JvbH6PKJOSz6nMa+Z5UzuW+RCZklZLUyrGWtIQ5mfuamS+vbWBmppKOLOz5ehm+oHRSBtMearQkQRWRqe4fifc+0OKmUxtdmdrBVJg8mzdr9TVWisw9PoHWSHVRiNpFfVGhqniL/93/R8xNzuH8+d7kZ5hGERDqhHQQJ3GBIhkaUyCD4VPnzw3hikRQLDjOOCXAWdjdRHRaFBMGjd0lztH406OUU/NC4Rie7u72hAIqBzZDnUPt7Q1o6QwX+NYNnHE4hEEAwG8e/cGFy+cx+LcLNY393H3/gMTG5JhQ/DwGNOT4ygoykdDkwGP3Ky2fDsCARoNxukk95nAaHVNF2B6egJpiGt0x8BsBkPne4s07jbtIwQk6QgEjvS+3blua3Rr0beGp9WmScYvFgsbFi0aFzOnEG6Os+USTiARtWF09L3CzTki5vdy7C8QSdaPmjd2OtszzL1QCHRCa8a1PAWnlCA8+fVX/O7Lr032H3EsWU7q1bjPkj2kbpLfG47Bkc08QwK5/2YSIjMYC2NichJdHd1Ggyiq1ABAsk9GAhDFzw9/RGd7E5raOsQaEhwbsGjD7sEO5+XwFpYaplHvilWChpUm2GC0jJ3ROAS+1JWqyo9je/PckHUiw8ncTv0NdazS6dkVxP7y9Rskw3589c0flBbw4cMHzIyO4MqNa6isqRP85tUyg5DPWTqbU8SGszlmF+8H+xFlqPvBMfIKClFTV4e25uZPphE+55mKhTJqgWP/scbZefkFpzJUA5jE3FIfmI5QLCrtJp9PPoeODIeumaCM9yxKRj2eVFUia0jJHlOjSjD79s07XL5yRW7unW0fqqprEAqF8fjxYzTUNaKzq8Pkocr8AzUPtbW2yOUsUCYin89FSHmjyysrCAZjCAQjYrZpRLp/9w4KvEWSNKTr4BCT/pl5q7l5habr2gJ5Yu4J0nm4AcP7NzE3PYrrN28hTZmUCofUQ2YOADY8/fUpbt+7DbstA4lk1JID8Hp5bLJhaXYKVVXVyMxyI5GWhD3OxbMmH7aYtLQ8RPo2NzE4OIx4JIS29hZ9firKK5BXUKARNycqYiWl3eB7j4sV5++xcCiC29+kNJOpze5srUAKTJ6t+5W6WmsF+l9+n+Tmr+o0mTfiSNjNCJFMSv/AB8XIXLpyWe5U7phkik6bcAgWCQROzRunBhizs5oaRDOOggw4cqEyhNm3jVgiIaaBIzb2JzuznRYbaaaV5C6OTwLY391VNmIknsCDu7dQVlokllBBx6BG8xg//Ndf8Me//wc4HNlyn1cwQojsTdQwFE6nA49/fIiGuko4nR5U1tdje2cXxYXFQggEl7F4Ukzc4e4uPrt7H5F4CD/+8BBffPUlsjKcGBv/iOODfZw7f1F93jRypCEDJwG/QJIjO0sa0tGP72X+Odw/wMHhscabHPHl5hTon47sNDDwuam+GXUCt6eNQzEsLi2htroWNk49pa80IDIUZYB5htjNeCyJcCyEXLfRjgq6xq3u6HQyqhE8/e0xfvd7gkkD8pU5KCLVaBYDJ/t4/uwXXLt2A978MqMV5ejbeHQEsKnZY30ee815HTxcEOBLU9jUiLKKWmlTmYt44fw5VNc3aLMXCBGzZcfOzrYYxMLiIl0LDwbU39HFTQMIv3p+dgYLc9P48quvBFb0zCQ4nreMJJRVBBm4TeMKDyBGe6qxPfV8iRj+49/+jNu3LuvwkpGVjWdPX6sGsqKiQm1G1EyqlpFZielknjP1HLO5iYxdrjdfWkENiU9dz2JIbTI9EbQoqsfGUfSxYo/YkiMxBMEvGdRoHEfHB4rqOT4OYWiwH8dHO7h14zqcDPT35mtZ+Iww3ogyjo3VFeN0RxJrK0t49vQ5Hnz9DQqLSvDq+W+4fOWyQNPk2BQcLjfq5dZP55uxqhyBVy9eoL6+Ru7pk+MTVXIuLy4hFEsit6AQ4eAxmhvrkeMtwdNfH+Hu7atw5xQhkWRsz99AWJQh5NEQnC5qQU1mkGEdaVJipSInFnYsLS5iYWEKn92+C7vdmOA+RR5Yv1devXqGmzevwmY3umeCUcpY3r16gd5Ll/Dwx0coKXSju+cixkb6cP3GfdiY/ynXN58BMqXH8O3sYmFuCuWlJdja3lIPPPXU7K83DLbpGydITUbjlrGLOmKCyWiqASe10525FUiByTN3y1IXzBUYZDSQmfuamjq5djmeNfq2voEPmJqcwdVrVz61Wxg9oFEOypNgmRuMeI7sEnkgE5B9GsPCnx0IHGtD5mao6j8ZI+jopL4ppO7jcsZ/5HtxsLcrTaTTnWPpDxmBs426unKUl5VKp5aV7RGwWFlcwOrqupjBppZmjI+OITsrAzkeN7yFRfp3vg0fOjt7YM9IEyjOys7UOJwjxoP9fQQOdxCORTEyPoXS4jKBM4JXmhVy8/ORm+tEY0MrXr18ic9ufyYnLzfItLSkmCqyN1lOxg8lcBKOiPEjYMoi6ExLGKOJFQVEBopgIjcnR9doJRMhFolgbmEWzY1tn5gcjtgJ3Nc2VuQYp8tYTTC2JHI8eVp7o2NMCGSSsaQ+7+XLl/jiwX1jzqeuMhKXVpCAJx6PYG5+Ac9fvcJnN66hqaVV42DBd2vMz/dBzdn+3hZKGPEisGlG1+z9fj88iL/7h79HIBjGD//1vfrCw+FjJBHFtet3DFNlS8fW1rbuBXMIY6xAjMewsLyqmKV7d+/pmmjMYof69es3DWsoN7PRzcm4QTNFgA1FWWbczkYVyQQIUMKYGB/B4vwyDgN04ZcjHDpGvrcQ169fV+SM9dZksqI8gkHu/DnMUV1dXZS5pbCwVOyumnusZ5d91ImkHStLy6ioLhUYpgHocP8QkWhA1YZ8m4FAAPFEGH7/CTKzstV/XlBQgl+fPFXYfL7Hg7zcbK0zOdJg8ET3mhmma2tbalV6964Pw4OD+NM//gPKyjmuTsPH0TGszM8gL8+Jw/0jPPj975CRzj5wC+Tp3tqwsb4uc0xlVbXANfMoyejSxMRnY3igHwV5OahpbMbk9BTGhwbwj//yL7CB4NwwmWYSERUTrudYsNocBE1EV1zPBqURE2PjOPEzTeCynok0jaqNnV1tN/Ek+t++weXrV7iEsGUk5Tjndf/848+qvkwgHfvby8h1eZDpyEbvxct6ST7bfD55TTQtMZJqfPwD8vNzsb+3j6ryclRW18Cdky95jdGx8rNmrthOxlxTk4RCy+99k9JMpna6s7UCKTB5tu5X6mqtFRh8+YNK2ZIyUmj4qI2BweHSTPYPYnxsEjdv3tBmwNGT9E+Wbs5kU3LPsYAjR2+GArMy4+gUpx6K1YvMKaTu8pR2MwDLdPUmMTYyiuqqGuTm5YgFW15alCOWrSppmZlY3/ChuqoUJcUF6rrOdrK6Ma7vKyurUOA5TT272/tq3mArDCOKCgsp1k/g42A/unp6kZlFLRzH3D6UlJfr/RAQBMMRRb58/PgRN2/cElM3ONCHi5euif2YnBjFyuIKvvr6dzjY3REIbWxpRSAc1eg5i+Hncjmzfs5owwgiFdrMwS7/nkNeBVibdc7INGNejcMTwPz8DOrqGuSu1fdLVpDE9vYupibHUVtfJ9NPSWkxnFkuozOTucfE+sgcFQji5RsDJo13yS4pQF/fK2Q7XFhaWUZv7xW4cnNxcnikuKecvGx0955HRprDOOSRlEP42H+IgqISy31rai3JVI9PjOD3X38Jvz+Ix49+xYMvHkgnyfGvNydP8gKu6+rqstgkZhKKVWXG4NIS/McnaGxqEoCbHP+IhqZWTE5N48C3hvaOdpRUVJln0GJSGccjvSr1vWTSYza8ffsGi4uLaOnsUIRMSVGeZBOspPzm62+R5WTHtHG7a8ydYPUnY3FMXBWf3YW5GXW1l5ZVWHpPCRxl1CGLzLsUOPYjOysNGVluEXC872RXvfkFet586+vSdDqdLul6V1bWUFBQhNm5OYEz3k+25vD5cLldiIYTkoZ0dXVieXlR+aysgmSo/pvnz1FW5EbPpWtifdeWl7G9s43axha8H+pHcb4Hnd0XDHsrp7UN8/PGAEYZCD9Pfe+eo6qyHGUVNYglbPj4fkTZsJevXcN3//VX3H/wAAX5BTogcCwvzWR6ug4ah4e7akbiM8PPmCQYnBAcH6hsgKHxQwP9yM7KREdnt6nxtELJxRLqd4QNL58/x/WbV01+Zpodw/2D2NvdljHvy29+j8EPYxgbGUZ+jgff/OFrhMMx5OTkWEZAMtME6cdYWVuTKS9w4ldoeVlJMaqqa+HK9Vq1rDGBSB2IY0bCYbI0+fxGUmAytdOduRVIgckzd8tSF8wVYGi5gTXGcUmjgCRQZoiEt31DGBsfV6e1oD0ofQAAIABJREFUjBIcc3OjpbGAIcFsx4gENZ6mi3djfUNsgSObmXNpcvKSwaHwPhgOSqtH9sy4bpOKPqFOLBAII8+bD7fLuEv5BRwPj4+OwJFuR3VdHfwnYdTXVKOkpEgMlyObESYxvHr2HHnePOztH2vzO3exB5tra6hvaNDmxYiQRDSEaCyB2oYGo7uzAatrq6gor9KrcVTKPxyt/fbbr7h44RI2NzYEmnMLvKivqcdPP/2oxpmW5gYETlg9l4Ge8xdwHDCd4+z2PjUSEBySPeN/MqlnpFs9HpPRQQHOIhRNviHduVx0AifqSlkVeTpuFqBJEsDs4OjkWOCYjCE3bmneLO8MwbfJBGS+XgD9797g1mdkCI1mlfV0/9e//isuX7qKUDSMtGQY3ed69bPpch4dHUdBfi4a5HbnzwJOgn5VDjKiJ5GgeYVmn6SYasY4Xbp0ETs7exgYGMTXv/8S2bx3AtAJ0/CTlo6FuTkBfcoPyB6dnBxiemIGHd09ioDy+/fx4hmzLG9ja/sA/sMjAYcbN28ITMrsm4TkDuxnTk9j0DZxqg2MvqEujsBsYXERb16/1RezJ5xYnMCip7vL5DgyUzEZlyGF0opTt/7M9Kzm+g1NTdLNUrNpTkNk6BnNFBPrNzLch8tXrytM6eDgSJWaSXuGNLoFRcU4CYZQVJCvAxcrH4OhEzFkbB5ye3J0x02Af1LPCY1PHJUvryyhobH50+FtaKhfcgay6D7fBhbmZnW4YvUg+6jJvue4cky0lA4pNO34kJluR34hW2jsePvmDeamx/Cnf/oTMhweAe03r14jz+tGd2eXMeqQwZNZjtdlwtUpa9nf30Zhccl/iygy10yG9vFP3+PipYt4/+GDsl7Pn7+IZCL9k8tfEWPWyr58+Qo3bl0VsOOBZ2F+EXsH+xgc+ojCony9n8P9PVRWlqGkuEivnZGexMUrV2Bn/BFsCIWD2NreweDAkELrndkOlBR5FduUl1dsdbUbsxjvLTNIpbWlK5zMeiCIB3/4P1I5k6mt7kytQApMnqnblbrY0xUYePFd0jCHp39jjA1Wlg3e9g1jYnIKV69eFYDROCwWFwDMdjixve3D0cEhSktLkF9cgmAoor5e1SHagJ0tnxpNnNkehGNhjReZVUigSUOE0V+aaCK+LiNhTAi1wZQMEp+fmUZhQRGyPDmorSlHQb5XbIQjK1vh5Awa9+Tl6GevLS8peoVaOI/Hg5KqKrFjrOzr7O62dJ8m4mV5eUXO0InRceUhhqIxlJZXKcaI2zTZJI7NTgIn2NG4uwD1DTXIy8u1mmIg88LuPke52XC5sxWZRABI/RnzNo8Oj+Ta5SicoDFwzIzCGKLxiNivZDyCpuZGtHZ0aSw8NTWGlmZ2Upv7wdE1N/611SX4trbR0NSILMXqmOxEdkXTRc2RLUewxAdkV4eHhnDx4kWrWcU4ov+f//tf0dvdiYbmJrx4TnCRg5NACC1NDTKByIglptl005GVjIRj8Obn49XLVwLlO7u7cLmyBb4i0Tg2NzeRbrcpsobftr+3A1s8hvb2VtQ3t2N2dhKVFeXIdjObNCZ9X3fXOXhyvcoEff/hI/LyvSgqKoDH7RHA5DiawMBkShpsx1gcPn+SSEhQa9y+XOfdLR9mZhewubWrXnNmiR4e+FVnmY64zGMZdFjHo7oPNPKouYas40kYTx7/gpbWeoV+cz11YEomxSruUrM3v4TV9XV89eVXyCvwqk6SrHVBQZlh5dWuw+ggghrD3loJRfqnySg1LTFi9DmStTNsPKSe69MDzttXz/W5u3zlup7PX3/9DcfHR+jt7UEsHEZ6ZhoKi4rhduVovMycTR5euObUdZaUlcGOdN2XX376Hp9/fge2tGzMTk9KR3n+8jW8fPECzQ3laO3sQTJhPucmm5IO+QROgkfI8TCVwDRKkXnVoAF2+I8CePb0MQ4PdnHh/Hm0tzMaiFFYVri5nWDO0OP9fX2oqCpVMQAD2tlAxWin4uICOfJ53WMTE8hzO1Db0KR4q0Q8AkcmUwk4Nrfj+PgQe/uHGJuYwtHBAfLz3AKUXV3dcHpyxUzyM8B/ahLC83A8aioslTMZwud/THVzp3a7s7UCKTB5tu5X6mqtFehnNzfBm9ViQjaJf05NDn397zE5NYsrVy9bf8dNPIaB/gFU19QjN8+LidER1fyVlperd5nZeQ2NjRprHx/6kZXtVg4lg56jsRicDqdejwAyHqOoig5dEz4sg4g0mHSZEgBQ17aKHLdbmsb62irk5XjgcGTKzHNwtC9zA0Gn/+gEwZMgHFmZcrZynE4XLsflO7vbKC4sVHtGOqNpEkmsra3r62jSIYsRDPjhP9oT2CADmZmVheKSEunx6KatbajH1PQECjxudWnL5ZqMYWl5BS4nA9oLMfxhFFmZDoHLIEPa09PhdmbD7aK5iCNBm3qrCfioA5TuK5lAncbXHHPPor6+wbiEORqnW/0kiJXlJQU4M96IzF8oFJTOlICXmzpZWlYdqhYvHMLk5Di6u3sUyG5kB8Do6JgijAYH3qGz9wLKigsENKoVBE/9n4lSp2uXuzTjWPIZrp1Olo5Gl7ic4z989xf87ndfwOXKxfzcHObn5nHv89vq72bNZSQBONLTkZfrUUZpXX0DMjMz0N8/KAbx69//HlnOTEQjCbx7/RzXbt2SAShwfIDpyTEUFBahrr4ZdoJjaeJs0r/xeeHBInByJCC6tr6jNc/LzcPQxw+oqazA1euXP2U2mvrAdLGZ7GaPJWPw+4/g8eRY2Z8myP3oOIDV5VX4Dw9UlcgcUI7E2RJDJ5Q314uSkkLke3MEXPb29vQZIRNoFtccgARw4zR8hRVsyQxMyh9o7OJEmiwlVQm8dj4XZNt4X+sbmjE0NIy9vR2UlxTo3lAGcXB4gOdPfpP5LZGwY3ZmCjkuBy5du/U3A1LShvXlBaUd0JTCzxEB3S8/P8Sdu7cxOjGBgoJ8HO3vo7W9Hby0X3/6Ed68TDQ0N6KishagiUYRUzQX7YppNfIIE+xuqkptYtb39w/F/jGw3URRmZBz47In+CQzHcebN29x9dpFMYR8mJcXFzE5PYFI8AT3Pn8AjydfCQxkKRsb2yVGiCdp8iGbyzG3DT7fOk4CQczOzlr1lLQIxsWI53jzdW/lAWcGK++v8iVpiDK8M7W4979NMZOpze5srUAKTJ6t+5W6WmsFhl//qMQ3DbYVucKxK6NyqGME3glMTuLK5asWa8XNMK4wa/ZAU8c2Pz8nvVZ5eYVGWmOjH1FdW6df6Fsbm6iuqTWtGomExrg5OblW6wY3K1PlJm2WoZwMmJS3wDRimFYTOzbYf11TJjDJzZiBy2Rw/EdHWF1ZRnVtDZyuHLFJB7tb0kNmpNmxsLiClrY2TI6NIho8RnFxMYpKy+Db3kFFRZXiacgmHp8c4+WLVzh/oVd6O7KbdJHm5uYLbNQ31GN+ft5iExkdkyansG9rU93kTmc24tGkGCQToWOm1QTmplHHgBtusGYkZ+hXtcgoLDyJ9bUVVFRWadS7s+lDJB7H7u4+SsorMDszg+6ONoGY/oE+9PT0AmTvLDMU2TdqAwk0Fxbn0dHeYZpt0gxPxp8/NTWOrY0dNDU24vDoAGsra8hw2HDrzm0DjLjWItcY4H2oEbduiRW6TnDx4/c/aAydke2UfpKs6YMHX+DVs5dIsydx4/ZnVjVnEnOzbAsqw8wsx901mJ6dxrnuTriynQKn//Hv/4Hunh74NtdQVl6N/IJCZGezctAmPSVHxpQMRMLUTGbiyM/R8Ao8ubmqtHRnZ+Ltu9fY2tpX644jLYkMRxbCgQAuX78KlzPHBLcT+CgU/EDGJx6IlBdqsYWUI5yy83y2zMEmgXA4KoCs2j/LOb+3uyOQm+stsLq5+XUhTE6MIRw2wPLEf8TgJLS0NKO0olq1lqdB6UZTmyZmcmV5GY1NLWIaqZ199PP3+PLrbwWe+/oGJFlo62hEfn4pfvrxR9z67AaKikrNs2UeLqwuLSErKwNFxaUWox7Bb49+RklJAYpLy5QbSRPO7VufIZZMEzD74bvvkZXOAx1QWVunWsTC/GLs7dG9T+kHGWKI3X336ila2tvlBn/17Dc0NtShsqpWh4Y3r56hraUJJWXme8Smx5MK8m9qbFAz1NrmOlxOj3SzH98P4trVazg8OMTLZ7/h5u1rOqD4Dw6R7c5GTW2TYUoBrC4ty1WzvbWFwqJSzM7OIN2WQEdnJ7wFRfq9IYOQsk2NRleHVEJTG4PiQ7ibqlNM7XVnbAVSYPKM3bDU5ZoVGHr9MGlChc1EVBonqwWHTMPrN4OYnZ3HhQsXELdy5xhr09//Dk6XW7EqBwcHaKqvR1FxiXSOZKqaW5q12c3NzaGyogpZrIMjYDs+hlMsnRHDcdzNyBb+Oa3CM2SPaS85jR0hKNrY3ER9XTXycpwm54+bua47YVo4llfQ3nVOwCkYCmgERmBJl6v5kUmsr28qVsjjdmFvbxuNjY0Ck2QiGfFDMEfwZmJgbBp95nvzBaz4X9/mlhgefv/pOI1MbHFRCVyuLOkyyT7RlaxqNwLiU4OAFZF0GpvDLD8CpNO5KJmh3V0figpLDRi1MRyelXgf0Hu+FxtrG3j62xNcvnpZ0TE5OZ5PgFvMkFhIVvgdYnNjDc3NLVpnVQFy3BqN4rfffsPde58bo0Mygdm5WSzMzKCxoRa727tag9q6elTXN0uiQP2c0dYxdsWG4EkY3//1L6itqzFyhfR0TIxPorqiHHuHx3B5XIgHDlDf2Ii6hmaMjk+goaHBcmmn4/XLF+g93y3wzcq9ZHoGaurqMT7yEV6PU4Dj8OAAa8urKCgqQM8FjuptOPIztNxj3qNV5chn9cP795iZmhAAoyOagJ/P5cbmBtpam5XveFq7KHnG8THycr2GRVQSASOQ4qaOkuzhp7T007B43h5KM5hpaPI6d8hMJqPIyy2Q1nF3x4fFxSW0tLWrXvC0Z5oSgpXFRWQ5bKhtZP+2GdtLkyqDUxDLS8tobWvXM8PD1qOffsCDr760ArntYkpfv3qJRCQIhysbd27fNXIEHhKsNiQymJHIiQ50ZHhnp2b0+WxpbUFXzzlEIlEMDfXh6sWLSM9kBadNMoDR0RFUVleisrLSOoScYHNjBfWNbUbXmwCC4QD++uc/4+tvvoHDmY1jfxBjI0O4ev06YM/E27evkIyQHW9XRifjuvh9ZFxraqp1gCJwPDjYx0ngGMHACdo6evD25Ru4vV4c7e3oMHF0dAy324nyigo5+Pl7xO/n14fg21xHSXEJFhcWEAmdoK29HUWllaZ/XB+UONJlulGjguod+VELhsK4m8qZTG11Z2wFUmDyjN2w1OWaFXj3/DsNhTRmtpozDAAyo6I37wYxMz2HS5fNmJuAh0CNIn+aVOhOnRgbQVlpOfILi3FyYlhCjh8z09KVS0jzTKbVXOLzbaGopMSMGS1nM/PnZEyx2aRToz6KrKPTk2N0lAZpYnNzG3XUTBbmKbPO43Ka0OtEDBNjE6iqrRVIEadKcwtBAM0ttCnIuGH6pEXr2BOYnppES2ubqVemyeVgH8+ePMbNW7c0fqYesKSkGAVkgmJxDAwMIeDfw9Vbn2nMrjVKxrHl20Ke14sMdpVHowLFGY4MmYTEuFITKhbMYrfIoJhY7/+FhY1HwzgOHsPjMpo1gmyO6hgS7S0owPOnL9DY0IBYjGxVm9WhbDR6hqYyfeDUqZEpa1SGpRk78l//9vQx8jxelBQWYHl5DU6PG0cnYTgcWaqq8x8dY2F2UgH09x98Kdd1XUO9AtU5vuX7IvAaGR2X/nR6chpvnr/QQaGjuxu957oFHjjiXF1awB///lvs7u6hnI552KQVffzzL7h165YqNdnhTWf10f6h2EZWi1+4eNG8DuOpWJdIYGCzwX98BLfaiwzDSqcxdYC/0kn+5e9QUlKK//zzv+PeF58jJ9d0Zq+vrpiOd6ulhcu0teUTMFGzEDXANCfFTIYBDwcEMpQ7EOSnKdeTINK0tFhBBjg8OlJruseTJ/3w+4/DOH/uvHEUfwovN/mgLACYHmdUlR11jU0am6uHPR5H8PhEMgEmDPA9E2i9fPoI9778SveSh43tTR9GxsdxcHSC0Mk+Ll/slVTD7c5TYgCfohO/H8GgH/leOpyzpIM98vtRVFigZ3hxYRaba6v48osv4MwxWmaTZG/JY62RNnNg1zdoCGpUKP/W5gb6+wfQ3t6FwiIvopEQCgpLEApSApCJo8NDPH36VDFHZEadzgxcv3kTjiw31tfWNan4MDoqMxwlMcPvB3Dz5jXs7R7Dm++F250Jvz+AZCKC+voWowG1DGP8nIYjURz6jzA+PiWGOx4LobKsGL29vWJ7KWNRi04yqWkK9c08fPH/88BIBc29FJhMbXVnbAVSYPKM3bDU5ZoVYDc3wZXJmjRCev4xm3YC7/reY3pmDleuXPpU03bsP8Fg/yBaWppw7D+SW7S9o0vj11k1W9TC6XZpo54cH5EmjPpGsj872xxZFYsV4liP4CscCspMEQiEdA3cZDMcDkuXaJpduElzLE0wSS0ex6CObOP8pt6R7lhGlxhvRkJOa16/mFZmhjC38FO3uGniWFpmN3eD/h0B6fLqMvb39hQizbq7pcV5GTqoyWRt47Mnz6SNrK6uQll5ldXhZsPy8jwqyysFWgLBgIAjG26YJ2nYSxPfQ+pXm55AqBEX6LoELU0rTygYhstpNKUEv4HjExmIKA0IhCKoqq7SZjnc/waNTQ0C8DRHnPZs86eRbYxEQuhkT7Jc3gmxx9PT86itr5fJgXrAg/1dsclTE6OoLq+EOy8PT58+QSwcwee/+xqjY8Po6jBdy+oSZ4pkjO7yBA739/Hh/Qgi8SRuXL+ue2JOI3ThhgWM+HcT4x/Rzg5ngf4IvvvLd7h1+6ZindZW15HjzZNh6uQ4iJfPn+D6zesayxKkm9m6yVSk1tHtcluHggTW1lbw6OdH+PL336CsvBjRcAx//vc/4/MvbqOggA0uSczKqR1Dc1u7mFhmbRII0olMHebR4b4Z49M4E48JHHlycrRW4yMfcOPGLdjYrZ1GACiqWNGLu9s7kk/Q6EPQlF/ghdPlsfIYuQrU77FBxlRq8m9+efgXfP7gczGDJt6I7OAhVlaWxXTzMLc4P4/piQ948OW30uGa6ytAQUmRgOPH4Y8YG/0ATsxrKkvlxvfmFwlonxz7UVpaLs3s3wLqTWYmW4wWZ2Zw/cYV5BcyL9McPnTIkBvI6EqoP/b51tDc1Ibp2Xns7O6hrb0VLpcTqwtLWF2aRmdPlzIe+Z6ePflNDGWWOwfzs3NYXVzEtRvXlOM5PT2FluZWHUAZot/36rkV+5PE+UtXVMPIGkhPtgO19Q1qtFH1JT8vxORxPmsRHB75MTY6iY2NdUkTqitL0NLaqufeRBsxwcBkS+qTRDBpVWcyJ/bzr1N1iqm97mytQApMnq37lbpaawUGacDhL2G22yhyhc7f2KcIFhpwpqdmNVrVHpSEAOHo2AS8+YXafBmP0nv+HHLz8vCG4dPXbpp6P1sSoyMjaGpsUmMM94m9vV0UFBYqEmhxflGd0YHgCeob6pArLWUCG2vrApyOrCyLdTMXu+HbUje3V85tiBHjhq2NWwZOC3haTnDlJXLEa2nd+BVkLNSYEY9ibGwUnV1dGj/yffX1vRFgqamvlUO57+07ZfMRGE5PTur1CguLsTA9ISayorpWOXtjYyNoaW1W+DVHyWa35uiUaj+yeayEtJzXdsu1Lo2XidGxEmMEO8iKuVwegefTTM+V1TWxsWposdzWNPA8/umhHK6dPb2qpGQ6N+8l9ZI0QjHAXU5bdakDM9MzqKosRV9/P7o727G8tIGcXBeKSsqxsryGluZG/PTwexSXFuPS5Rv48H4Q3T29Mjcxw3OF+ZD+ANIyHKiuqdF4lFFOBAxaY9biKVDdJoMR/9n3rg+XL3NUTbNVFH/9z/+Jew8eIDePgMQAAV7fr48f4fqte3j38qm0dqUV5UjPdMCWNPeUrJnD4RBjTLau7+0A7j74HNlOh0wXrKh8+PAXRUDl5rmVSUrwnZPjwp/+9E/KvaR7njILMpx8YN69fIkcjwvt3T3SLL579wrRcBDd5y7glx9/xj/8/Tca5VLyQFDIzwZvFuUO5MvpTqZsorqmStE5PCxJ3isG3GiAuf7RRAxvXzxHR0eHQJCC/dNsCAeMsYqmKo5m/f5DZGU5kZlujGeqA1VUF1uPzFg+kmAAPllUmyKnCKJ2d7d02CksKLac2aZyUgcWVVZa0hUrs5OGKh4gjbyFLL0xWAVCQZl5mlpaTLe8jHBRHZB+/O57fPntH/Hu5St0d3VgYXUFFRWVytukFCTM7MysLH22eO9XlhZRW18Luz0ToyOjKCou1u+K0ff9aO3oxPLSmhzf3twsNTVlOT2fNKuqdAVH/IdKEBga/gjqVKsqSnUA7e7l75rCTwQrv5GHSX2OYgklJdiUaWpLjblTO92ZW4EUmDxztyx1wVwBaSaphyNrZhld+EtZFXTcYAeGFCZ99QpzJk2Y84ZvU/qkkmJujBx7h+DMylZMS39fP27cvGnlA8YxyDFZV7eAgADh+oZAiAGtdIlyX0vg+bNnuH79hvIJGaLNqCFHtlsbnbBgEtjY8KG2ukIAKDMtE1nObDlvqbg0H0AbFuZncHiwh65zvQLEZKD4RwBSG6gJV+f/nl+YQ2NDo0aRZGl47afj/ImREVUJXr11C/vbW9jZO0J7V6cCyPcPDrA0P6f8wfq6egQiSVRWlCl3k6CDmz2ZMY65yVaOjH7E1vqyjChtnb1Gg2gaK42WUQwRUUgckVAADhqL1D4Shz2ZhmRaAsmYiWr51EHM11G9ndU8kp4h0xT/TE9PIsflRklFhQHjmrPbxMy9ePoYnb296i+miWXkw0eNuOlaZ2j16xdP0XuhF96CEgwNDeDCxUtioch0kuXlGJiSBDNZN5FSvA4zxrdipXQ84fuK4ldpNO9oJBkKnOA///3f8PtvvoXbm4f0NIeAx+jIe7lz62uMYePnhz8gK8OmLuaKmhpkZjll+qJDXtWXCsTnIcHqfbc6qiPhCPb9fmxv7SIYCYvxLPTmwpXlgI1d5nHIAOZ2unWQWN/YRGdHB8rKyuWaf/jDD6be02bDtm8TpQX5ckm3dnaisLhShwMypoHgMftlBO5X1xZRVVOnddA9T0T1GSGJmZGeJi0fH0ECeb7X1ra2T4A7FDhW0kBLa4fqGGXK+gTyrCfaeIFM5ZTFaEfjUUtra/S5M+ydLyxEYXGp6euWANOASKNDNjoOGl1MBaG5P+rfFpg02ZrRRBwzk2SSez6134SCJ/j5x+9x5eYt5OfzEJjA7u62ZAUEcK9fPkJlZTnqGzvNM03wHIlgd4dO+2J9JhiYz2D4mckJ8D3XNLXh6NCP4pJirCytYXVxXGYp9nSbLnaTI0qJDOOk3n94L9CamW5Dfl4u2to74JKUgcY2HjZiyNBn3Uwldg924S3wKtbq3u9T3dypne5srUAKTJ6t+5W6WmsF+l+YBpzTzYWhzfwvfymTNXv7dhgTU5O4fuOGNX76W0UiNw9qvwgkCKK4YbLqzONxIRaLaHTGakM2fNB0w5+5trGByooKyzFuLD0MZ97e3kFbW4eJgokn5FxuaWk1bBtJvGQc65vbaKipRo4zS1E4HNXa7KwHJLAwQHFibAzHJ0Gc67mAaOwEzO67ff8LZGY4EU9Gkc5AZI2dk6rJq6ysNupNOkhVJ2kxS7YkIpGwag8JDrjxKSolEZFbmExOJBqTueHkeB8l3MhPG2viMUQ0DrZArh2Ym5+Db30Nd2/fUWyMiDyFmXPEbhiiSCioKrlsRtfoQiymldcrOiodyRhBAvWg1IDSCZ+GOKIGJNDgYbNjbmZGZobiEgMuyDSboHQbXrx4idu32GbEru2QmCOOmH0bq4rPOTo4Qvf5C0jak/jl5x/wxRffmDE9v9vYh8VoMfaGAI8d2gRLqj0UkI6bUSXfe1o6fvvlZ9y+d9diKxMYH51Q8wtbiKg3XFxaRklxofSbJloHOPIfS+ZAdo0ggRIEMpP53jyrO56sG9k0uo3DRo9rIyC3tIDGji7pgHSB6ekGoMSTCEZDqrikNrGqqgK1jU2IJ9Mw/nEU4+OTaGzrwLZvQ/f022//KDd9RkaaYUUVsmpT7igBNXWDPp8PlaXlSGg9qd8zKQhRuvqtLnteyfLKArhcrO/k9/KCwsEQlhYW0NJOKUEM8bhN4f581sVKk9lOSwqEMqM0GKKmdQKNja3IzDKyAuo9t7d8woNlxeVGeqGDitmS1DPOikMBXXPskvtZJhVSnzz0GMY1EA5iYmQY5y9c1sGF/e+Pf/kVtmQYl65ekbQg3R5Hc2sP0tOz9Ll7+P1fJYEpLav5WyJENIK9wz0UeAt1cGK949ryHNZW19DW2YWCAo6oDZttut1/RlZGCBcu9iA3vwwAG7LovPerGnTkw3vdg/x8LwL+I5y70Aunm2DSSHPsPHTx+dahzHx0WPF4HA7gQSoaKLXXnbEVSIHJM3bDUpdrVmDg1Y8qZLYT1JCxsLSFZAJIlvX1D2FichbXrl03bJBlHrFU/OrzJUNh9r4kMpg1p8BrP5YXZ3FyEkRHVxecbre+d2dvF0VFRSZ6ReO6BF69eiW9lzc/TwHZZJ42JNpnBp5hJglsN33bqK+pUbUdo2WynAQgHJMfwpGdhfXVNfg2drXZMAJmdW1ddYFXrpFVzUCCgIPNH1Yo9/D7fvT2nNdITTiJWEGhx2QFaVDgaNEAHF6HSgZtDEdO08+iZotfur6+rrgWsqQ2sogJBp6zItFoN/n/CSZDoRN0d/XIcWssvyZDEbaYwMK2zwdXdhay3HQEmzgfAVgyfzaCR7LnNsqgAAAgAElEQVTFTNrjZkmzAdnCdIE5BT1bU8uJyXG4c5woKSlDRhqbXxKiQakzJTvF7yWA1ug4O+uTO1qsYzr1fGTIYnj0+DHu37un10gkDXtKcHCaL2iRvgakWBpQPgvGGc0jSgyvX7/GtWtXpTs06NrkAPK1DOxKk3GJ95yOen5JhqKV6Mo1alLee+p0XRyp20xkD1TJaaQCPHxMz4yjuroS2Rz3x1npp2492NIpYbDYaIJPsnqZGQiEQvg4/B6XLp3H+NjI/8/eez3HmeVXgid9Jrz33hIAAYIgQO+KpkyXayeppR7FzMvuztPGzoNiTWzEzD7svswfsE87sRGzMSPbUqu6u6roPQlHECAAGnjC2wSQSO82zrkJ9uhPQESyVKLEAhNf3u9L3HPP7xjs+/zoO3NO35cO68H+F/C47CgpLjFtR04nTl88A09mnnqyCWCdHhe2NreQleVAdlYeYjEz5qcLX5QhazNVSQjcvvU9Ll26jAxPju4X3yfNZstLH1Df3GT+IMkYqzmsLS+i93QfnKzLTAKD/QPw7m4glrAiy5Oh4G+OouXIT/A++hFiUUBeoWQAatJmQQA/O7wfKZPRd7/9Z9jiYdz8yQ14MgvEyJMN1XMYN4YX9oq3d3YiGg3h7p276DzZi1vf/wHnzpxB87E2/PC7f8aVq5cF5qanpjHNQoGifPT19QE2k0zAQ8LO1iaKeZgR2LPi8YsXsCeT6O3rST1HVulU+f5CcWPqspBZT0TQ2dUFlzsD+94d5btOvJnE9sYqqioYiZTAiVMnkU3dplp8UppkPoPCxhY9TyzCpKQhDSbTO91RW4E0mDxqdyx9vVqBkWc/JgVStKmkdJPUHNmsYtcGB0cxPTuDM6fPpMLECUOMKYIbBTd241Y+TERJCeEtwOLikuoMj3e0CTbQEb21vYXy8nJpF1nf+HJkBC2t7aojZL0cHbrcIAguMzONto0tM7FERJpJhpZzpJ6VnSl9Gdmx/udPEfSHFGMTi4VRVl6MnZ191DfW4e3EW5zqOyX3LaNuuEllivmzon/gOc7QpS6wJM4mNXon+8d/zUiV4JLsDhkcgiqCSrFdWkGLTBHH2o6ZnhDp00x3OVlL6d4sFkxNv8Oudxfnz59PbfimP5jAR5FMVogVpNaU43vj2+CGax7UJCJie212h4wltfX1cDs9CuK2W6jDNOwwr2f6/XuUFBdrjK3AaYFfUyFJXKkhtS5ec0lt6gR1+u822nmMDvXp40e4dPmamEmyPhzDC9jHYspBZBPMwvw8/P6AAFpbRydKyqoAvoYCpRMYHujHyd5TJiKJMgAyq2TvrBa19ET8uzh96apafAQS4xbYnCb+5+OANskmpH2BSZvDinjEhFvbXTQ5US5BNtSGxw/uoampAeXVtQKgZuxvzEPS8PIdJKPYWF5G0O9FZV0jvHsBsPqPjuS6+nrUNTZha21DwL+7p1uHCn8wjJA/KNDkcjrg3fEqC9Ph9oi0nZx4hba2NtjsLj1HHM3q/RI4w4qhoRcoLi0RK6mqP4Vrs/YyiLm5KRxrZ+OR3dxrC+OrVrC3vYG2zk7dr43tXSwtziMcCGN8Ygw1NeVobmhCY3Ob2OZIKIxIOICcvLwUG27X2i5Mv8H1G1eRXcDecR66grhz6wecO3sSJaU1sDhMb7km6DwMJmKYnJhERVWVgOLx48cBuw39jx7iyrVrChX/4bvvcO78eQWx02V+/sJlrK+tIhELo6qG74/j5jg21zeUl2qzs/aSxwYaYwxDnHrytDaJlDlO+lmWAOgdmfE9+8TZ5jM6+hr+gz2Z38pKilFTV4e8QqM95T82MZMmKkkZCXq+bLpn19I5k+md7oitQBpMHrEblr5cswIKLVe2ZIonUoNGFFE10DhUp7jwYR7dJ7oFivivUTqmAIl+MzFCqWTrVGtJasyYypLkV1FDuLG5IWaS7NWr4RG0tLfJ9CL5WyIhlziRVNeJbmPASeU0cjNc39hGfW0lsjIYQ5KlMSOB296eT2YRxpJMTU2rwvDkqW6sLX/A7PtpOJwOxJNW5BUUYH3lA4oLi9HZ04PXr8fRfaIntblRg0i2KAzfnheFRYblUdxOqhnG6BXNqFBarZQebXRsGN3dPTJdcBkIcMnSCmgL4CVl7uD7u3DRBHrTIBPy+zRKLy6vEdCan5uRrtJudSKRjJgYpuABHHYX4gkb7t2/zxfHV99+i5fDL/H+/Rv1ll+/cQN5BUWGcbVYMPlmHLU1Vaqw5J8ZHZ7uQGoEbUwXgpWHGj3eW4WbG2cv9XPDz5/j7PkziCQsmJ2Z19o4PW7se3elf2zt6NAasEqQtX8EnMfaj5lIHDrprTYM9j8T40fwZCQE0VQWoEMsKXWqayvz+PZnP9N4k2YVl9NtgLkMIDS1WJWLmJ2Tq/gYguFEnGudeu4IIawWxVVVV5ejvKJK70MAmJ3xBLYysUQQSybhtLvxggeQ4AHOnb+EGM0zsZjMJ0R04+Nv9T0b6mvhdNlwvJMaQrvuEcHQ9s62jEcOj1uPQzAcUtZlRXmhXPd2J9lQE6M18uqVQFVZabk5RKR0hVwKv8+PxQUaXtiHzvD9PWytb2BhcRn7/hAKC/ME7MLRhPJNy8qKZUSxW5M41n5c9ZNs6omGIghHgsq9FHy1WrGzvYP7d37E5SuXUFhcbtY/Ady+8yM62xtQXlELq9OVArAGeBPATbx+hU5+JoTJDBhnBWOmx66GK+oamVAwMfkaJ3tOIDMjV4zs/Xs/4NSJduQWVep1KF1hvqs2Rj5jer24jEZcM4LIw5BzkfBcYTruE0xeMAz2nncXgWBYa8jPZElhgSpAm461IpcRR9LtmomBzsHSUBKgcgJhU3D99W/Sbu70Xne0ViANJo/W/UpfbWoFRl78aAIPDyNqzE99Y7CwAS/6R7C0tGJYCrEHFoQjpmObo2PprpjNFwrAu7ONsvIqY8ZQo4sBmhwFkx0iqCE7SFA3P7cgN6g7w6XNgBs9o2LowMzNzcHK4oK0dEWl5RoB89fa+haaGhhAHkV+fh5WlpdRXFwCtycbo6Ov0NnRoWBkAtKK6irk5RWJMWP+Hs0sNPZ4U0Yal8uO9++n0NzEcaGJGDGaSQvW19Yw8Pw5cnKycPn6Fbm9pXMjeBHFGhWjR3BABu3WrVu4cf2aAEgiHtbmqihLGUNY1ehH/4sBeL0+FJcU4UA5hUA4FEJJQR5O9J5EflEFpt9PoaGxBiPDY5h6/150LyviPG4Xvvjic2n1Hj14gp///BcyeDzrH8T0u0lcvnQB9fUNWnNe4MuXwzh2rAUZHvZlG13d+uo6MjM8MqJwBMpmGaeDIetQ7SWZpbw8Zhc69SxwHPzi2VNcuHjFaAG1X1vEcNJgMdD/FA2NTaisqDaaVWGGpCodjUGGG70Nk5Nj6OhsNzmVSZObyW5mZjhSCjE/tyLQf/3mTXxYWdQ15LCjm5E8ej8mbH7Hu4u83FyNduUvMShFOshDAxDDvTM8lBWwbjKMgP8A1XU1aGmjY58Oc0oYCCxNU8voqyF0dXXDApNBeu/uHbS0NsrMwo7uN+MT2Nlax5VPrsmtzXgrvg6jgTKzM7R+esLVTZ2Ad9eHPZ9Po2+Xw4p8gp+8XGS4PKZqkO7ulGGKzw3H0zNT79HeeQLvp6fgsFiRU1AgVzSBNO/b7My0Qtg3trZhs8RQXFwBh8OBivJS3UOCL47Lg4EDFBSUSrLBZ4DaYdYznr900TQAEfQnErh//y46WhtQXsVIrFQ8Q4pj50M7Pj6KjuOd5n5+5BBNl70BbjaE6NRHUvmk5pcVCwvzeDc5isryMgHd3b19pQTQkMSbtbuzrRiow0Yro9OME/bpHkpDTH1snMkDMV3v5sYKwglg7NWomoDy8zLlYO8+dQrZuYU6KFH2oMByvk7KSc9rjCGBYDCIm1+lwWR6sztaK5AGk0frfqWv9hBMPr+VcimYDVE6PYEHc8J/MTCKxQ9L6O6m1s/sPxzXToyT/aoRCySTRyKKRw8fobyiEh1tZKwMINW4k/+3mDo6oXdQkJev/7bv28f+7p4AE1tmGIDOcSS/luze0ocP8O3vynjBvuxgOI6Ghhrl0RUV5coc82r4Jc5fvoCpt+/UhZ2Tmy+3ODdY5u+Vl1cKmHCE6PV6UVCUZ4wCNAzNzKCxsSnFbBhtHg0lnJgtLCzgzu1b+PTGDayvrik2xef3o6OtTYyLk7E1ZGmTFrx6OYwTJ07oa0ZeDig02rhMadLwKFpob3cb5WVlYqnYjkNd2cG+aQSxWBPo6Die6uVuQDzBkG4/Xo2MoLunB1NTb3G8vR33799TFV1ufj7CoQNsbe0IOHee6ERjfaNG7wRe76feorqyUg5a446xCVzpfliTcrvn5OQLHJnYoCS8e9sa9VZVVYrNI5B58eQZzl64hPdvx5XtF4lFMT89g421DYH81g46k03QPJmjvf09Aba6ugb1sfNpmZueRWNrCzY3NvFmYlIB1l3dx1Hf1Ih3798rWP3Jwwf45PoNE8/z4ilKSwrR1NKWekJTTNvODvIUCWXkGDIVpcb2MiTbbHj2lH+3VECQgJe6uZKSYuTl5Cq2iICWayCNZjKJ/qeP0NzSgtwCdmzbMDwwgAPfNuob6rC9vYvFpRVUVFah9/RpPRtMByCc2txeVyWjwtDVJJQi5fk7AbAY38OIAcIlwwqaOk3jvuf/8vt9mJ2eUvxSIBTA3OyMWDve38wctktlKE6J/dRsC9reWoHLlaHXYLZlb99ZozWlCcy/L12y25MJ/4Efjx7exZkzZ5CXX2wkKTywJZK4d+8OaqqKZOJhlmooElRkj83q0T1/M/4Knd2n/tg+xU8K9bBxtjNt4cP8lAB6fn6J3PiHPxP4ngjeyYDKyLW/q451VVZKMzytz6zvgHWmpQL1tN+R7Wb8EpfNzkQCSQN4WrBia2sdoUgML4dGEAzsoaAoF0WFxaiurlZ1JJ8DusVT9GeqVcv0FXBkH41EcT0NJtN73RFbgTSYPGI3LH25ZgXETB46N8zcSGCOLIZyAgdfCVj19NCoYhgKatSGhwfFwB3v7IDDZsHu7j6GX75CRRm7s7OwubkpMw0DiRmhovFvPKb+6+xsEwFyCAoUVfJR02dGluY6LArx5nicsUMbm9s43tEMp80mZpK7yA+//z3OX74kDSYjSBhy7LJ71K29MDeNspIytB3vSEUE0SBBFpLgNiYncXV1FUaGX6Krq0tRNlub23KDEyxySspMwqxsj1y2O7t7eDs+Dpslib4zpxVnQ/A2vzCLesbDWKAWmT3fgfSKLodD8TDcHAmYCCRpKmKHtiJciDA0mtP2KTMD6x3tNqc0oi+ev0BLU7OqAR1ut5zQdMqHgiFEogk43JnY3d3CpYvnUFdTY8buFiveTo6jmRWGdJ2TZU7lCS4tLyIzKw8rKx/QWN9kDEfRMJxuD5xOT4qHos7Tjkg4jFcvB3Hq9Fk8vncXuQUFOAhE4N/3o7m1CVlsz9nbV4ami07jcAQHAT8SkTDiIT8u0rhjdWJtfQVlpQzTtsAfCmP67RRaO5rVksRwezJUt3/4Az774lMFU797N6NcxwsXz8v0knoksbq6bNzpBGZkr1JaVunk9KzaMDg4gLb2FmRnM6/UGFoUBy+waVUGKO8j7xfNR/v7fskMcnMy0NzchJFXE3C7PCgpLdY4n05y6vQoMzAxOyZVwOvdVT4l9at/rDU8VNAaw5Sxj6eikjRyN+HxxsRkmFEaewj8u7pOpD4fUQT9AbHrZObcGTmIxkJqDvowtyRQ/8VXXxpWLqUtdNgp9eA17aAgv0jh5vfu3sbW+jI+//wzeLKzEQj4ceA7wK7Xh7nZObjdbgFVHnqcziSKC/LQ1Nqpw8jrkRH0njmTknYYV7zq2skAJyz4p9/8LXJzM3Ht2mcfkxakD03JCGwWB4LhsMoMCvILU4EECcxMsVa1HP5gBIGDLZRV1GF6dhb5uXk6ABJc8hlhwkGSUghYsLfjRSAUxTDH3LtbKC8uQm5uNopLi1FV22DSC0BDGatEmXRAE475cUY2nWHpN775V0U+n287/fM+vQJHZQXSYPKo3Kn0df6LFWDOpOFJUq5OmRSoeTOBy4NDr8RMdnV3IeQPYGV5CTvePQRDETEzBIg0e8zPz4tNyc3Ng29vD7V19RpjFhbkoYR5lBxOxyKKQ2E7jgKG1VZjRPSHrkwDDDhEM3/+3/5aXd9EXXUp7JYECgqLxTj2P3uMjs4uZGZlYW52Gvn5hapypJmHGZd9Z8+rP9xs5IYtIvCgLpTXXF1bi4cPH8nAQx0m6wNZocgxOEEjN0WPJ1OjWX8wIP0WGS6CsAtXroidWVtbRnl5lQka5/Uffh/9X2bs+PD+bX0vZhISPJpYoJT9OtUrPPpyCCd6Tqbc1Ak8fvgIPb29mJp5j8KCUo1QR14OyWFNdofg5sDvw/07t/D1N1/rGsnKDA0N4FRPN6x2l9aXpiFe1+uxUVRVV2Lf60VJWRkOAgHlV1ZUVpvrJIWUGn1qBDs9jeOdJ/H82TONqHvPnlUOJN3GHIWSsXr35o3yIGGxC+CNvx5FwOvFuSuXtM67O14UFnP8yvYZn7qyFz/MiTmiEaWmvhn3H9xHPBJGc/Mxsb48bBhkm1AnNn/R0MGubnl0KFuV6UvqyZRW1Ip7d2/h7JmzyKCjm7daY89Uv5CinCIm79RqYnuo2eQX7R8EsDA7r9rBkyfaUFhcoLpHfSZScUg0hxw+j1tba8jJzjXxRdJRksknCKLbPy7gpc55ms75vB06n/TwkaU0eY8He3uYnZvWWo5PTCpbkaNjxiR5HC5lXi4sfYDfF5AGsbCoAGGfFye6u5CRW4j+Z89RW12lesVt7zYKCouwsrSEqXfTOszQsESGn0wt3092bh7ejk+guqpU1Y58Nna8XjF6+Xl0o0cxMjyIvrNnP+qgDVC0KVN1id3w9+/i+idXUVlZnepsT8k5eCf0vqwIhYN6b4VFJZLKkNV8zfKC5gZsbmyIqS8pKU+xkMD21gayc/P13HPUzdE1197n38P+Hhn6UeVTUv7CQHq2QJWWVoopp3FP0gGa55V7SjOWHdF4WAa4G+looPSOd8RWIA0mj9gNS1+uWYGRFz8kBeiUxmJaMQ57ozUKHByRlpHsCcdtgUBQ49ORl8Mp9suhKru52Vlpohrr6zExPiEjBtkPbvhmE2Y3cxShYEANL6oUVDakcTIrmzBVKWgATcoVfpiZZ6Go33RzE8hVlFeKSXn+5CnOnjurUTkDqTfXNuDf2xEYrW1sUrjy4djejKXpXDb1a/ML86iuqVK/M6/14qXzCIUCGB+fQEtrmwKlCaBp5CCQIug4OAgi4GefcBzHjjXp+zB/r4ptIBqFElQYmUAq8E8j2d9/952ATiGrJKUtdCoSyNRXGv3ArR+/x2effSZnLx3BD+7cwSc3b2Kg/wX6zpxFIBDA7Vt30dXZicrqCtgddgy9GNQGfPpsn4ARyc6BF89wqveUwInyJ1O94KEwg58dePzorlzlCYvV1D1aoQghzVjJ3CaBA98uZmdm0dXdi7t3b2FvZwNff/tzOZbv37+N8+cuwOXOxIP7t3Hx4kU5dXnPxl6Pwbu+hqs3bshItLW5iqLSMsxMvUNpWRnGXk/AZnMiHGZuZIHG3AS5BPDZ2RmqBxQwM3adVAuMiV8qLSkXOGQMDt+TonGSFulZyZbfuv0Drl65KuOWQoco1k2tLX+LxoK6Jk3K2VCTAprS84qNT2JhbkHa2mDAi4qyEuTk5qqliQAxIztXTDblCRxFc8Sq2/zxVypfStdtmn3U5aLPgDlh/LdJCAzl5gGos7tb+t/ConzVPTJWpzA/X7FGdMqzfWhr04ut7W1kZbhRXlmNDJcNLe1dONj3S5e57d1Q1eXq6io6O7rx4cM8kokomppaUqHkScQI9sdeIS/Librm9hTg5vNKQs8kGQwNPseZs+f/xY9HfjbJtv7Nf/1rJONBfP6TL5CX98f7lPromkgoqxVhMpP77N8u0uskEiE8vHcfNXU18Hr3pHkMh6JKeqBGk0UAnV0nFK9FicdhZiw1xfzMT06+gW9/B5VlZeqNr2+oR2lFlSQVnCBwPM7vbWYARtvJ3yOhCK59mQ4tT+91R2sF0mDyaN2v9NWmVmDk+ffkeMymZzMO2BS80Vf0D77C3Nw8ek4djrmBeCyGgYF+RfdUVFSKBSSDwPHT5sYaGhubMfX+HZpbmk2wuHIcLTJ6xKJxsS9iMTSVNR8dgkvFE8mok3Idf7xLRpS2traFhroqMYaFhQWGiWOsETVh6iROiF25d/uWjDfsCXa5szX5skgzZyrp5PhMJrC1ta0e59u3f0RhQSFOnaKzO4nRVwQ3ZSgoK4N3cxsfFmbRfbJPwcmKDKImTjN/vi8bxseG1fITjsbhJpMmhs+M6sm4cpz5w/e/x43rN5SNyb/KiBn9SjlZuRi/++63+MmXX8jYEw6HZDyor6/H5NhrnOzrw/DwS315U8sxDPc/xZnzFwQkS4ppRjCtNFzJ2z/8iBs3P0FSLBiwsbqG9ZUl1SQGQ2EsLi2irqZOMTm7Xi8SsRCOd3UjMydfo0xeP8eiS4tLamx58OChup9vfPqpQPDj+/dw4uRJuDwZuHXrB3z99VfG7WwBhl8OCTidOHFSwGJv36vmmjvf/4DKykqUkXnMycLr0VH09Z0VwBoYeIpLl69ieWkRVmsCJcVl6m4+NDBxLdmcVFZWLvcyZQ8EawTc/G9scvHtUyf4AJcvM1OUlX78urh+r6ypgdudBd/BLjIzsmBLaUtlVj4ErWLHDV3OyEKu0fraugArwVpFZaUyQ+12O3Z3d5CZ6RGIMZFagkype54yafF8EOO4NSpZgz5bKXf04eFqb9eL+dkpHO/uwfOnL3Cwv4PWji68nXgDPkaMHqKWlnFAfB4KSyqwubqC1tYGrG2s48zpcx/1mb4Dn9h5FQgkgdnp9+qkb2hsNkxdgo77Azx9+gSJUFBylEg4iNKSYhSUliM3v1Ch6iNDL3DmzAUF68tNr+ccklo8enQf585fxttx3rseFBSVfmzZ4UGU74+HqVAwiP39fUlNVpeW1JgV8O3h9LkLqk4tKirTfRkaGhLTfe7iRX1eKSlgzNWhWY+gdG9vDy9fvUQiGkVeVrbkLu3H21BaUWHMfcp/Ney/8lZpAJPZy0hkrn/z5+kxd3q3O1IrkAaTR+p2pS/2cAWGn/0+KRYllbPI3EKFb5vIPwwOj2JxYQldJxiPklAY+PT0NLZ3dhUuzHHl4odFVZx9WFhAKByG2+VEfn6BKulaj7Wa3mgaDgJ+bcZ0/Cq8Wt/3kIEyWk0aUgg2uVEfOiykr7RYsLpmmMnAwZ6MM4xgkfOcTlO6o8MhTE6MIR53okYg7CXq62ulVTzUvJnfaZCIY35+QRrGlZV1xaxwhKaO7sF+MXjVVVVYXlkVuGvraDcVkalWETOkN8wXa+Kaj7Vro+PGK4aGrSPxmDR4a2ur+OH77/HLP/szmV5oDHe66AQ3wFmh7wng/oO7uPbJJ4DFgcWlBTUKXbx0FU+fPkZGhhut7e0YHx1DT28f/r///F9wsqsNXT3dcNFVLMeH0Yrxe9H9LR2qza4sRm7QBHuRcBwvXjxGX2+vAI7D4cHr16NyEDMr0dyThBjohcUPaG1pwz/85u8QDYXws5//iQ4dT54+xqmeXkTCUbx6NYwzZ87Cu+tFdlaWXPVsLqqubhADuO/zItOTjZevRtDc1ASH3YrJiQmc7OkTsxqNhjH04jkuXvlEDTAjQ/3wuGzKe/RkZhmtaxJYXl5CRUUVlpaXMTYyjFjYD5uTLTl2eDIzYLd5EIpEtN4Olx0HBwGE2SgUCyEvKwPnLl1BMBJEDptTDl0jlj8WcZrRtDXVZW7u4aFe8LB+U85tq1UgkxE11FLKKZ1SLMgBTRrTappdeJ8NICYbzj/mYeSQnUzCu72FhfkFdJ7swcjICCzxCIrLyjA0OIymxgZsrK8jIydHprD8/GzUNzZhcOAlPixM4Zd/8qeIxuMyBdG9vLm5ppYmRTXFTRMUTTm9p89hYHAYB8ppzEZpWTkKCwrgcJp607XVVQQP9tB8rAVOuwujIy/R3WuCxTWxsNK9H8Pf/91f43hXG9raj8MXCGPgyX30njqBwuIyGWhS9nqT9hAKSt6QW1SgZ4+fzqePH2N/ewlfffszRBMWbG95YXU4UJhXgHAsDDfNTGTIHalDFqOTAgfY2vFi4vVrRIJ+aS5peGKKAEf2jHhSlqdqWbngBKImc5LXTdNZmplM73VHbQXSYPKo3bH09WoFXg3eSSZjMf0QPmQkDXgzkr4XAy+xsspooE5tUnt7+2Im37x5oxgXNr1wE2OOXjgWhINMXDCE5cVFxecED3zK0cvLKxBDx03M6XKkqvkM62G4PjKecen9yIgcT+kg9V9T+Ymrq2uoqy2HNQaUVZSKhSAwIGijS/zNxDu0tnWgpKhYTnRex4N7d2GLRdHU0oDKmlpYHU4BJ4K4/hf9OEt9mMahh+PmBB4+uI+a6jpUN9TJmWrG5IyqOdToHTKTZo1GXg0LXPFaDCNmxvZcU26y6+sbuHvnDv7sz//MjOXU2pGEJcE8yphqEvkeH96/i8tXrotdYpj19NQMrt64ir09Amw7hgcGFakTjYQwMzOLX/7iT/H04X30nDqJojJ2g3Pcl8SDh/fxyZXLZlWpZUzGMT8zLdaS5iJq2vLyC3SN5WWlCl3vOtGLzEwT9UICjQaVjY01VFTU4t27d3j7ZgJffvklNja3MPSyH5/evIn52VmBkRs3v8BBIIj7d++Jmf3kxnU4nHxPFnjpwi4oEMVFlml6+j06jnfD7rRqtE52bPDFM1y4fNXo7SIR/OF332mM29bWipLyKrg8mQq7Lyos1Dg6yuDSkkIAACAASURBVFSA7V3k5jFE3Knoax5qTFipGZNy7E0cGo8kJQ8oKMzVCDknm9mb5uAimUUijvWVFWRm5iA3lxFSJhOL4Gx6clKxRjl5hXKG22DX+WFrY0N5kooKspqIJ6ud35eZpKl/U+N19d7r2Y4Zll5CYWNk29/bwdzMDE709GJ8YgIf5mfR3t4Nu8shDePaxgbKSoqwtLDA7HDEkmRM17Gxtoi+06c0Iv/si6+QTFo1Gi8oLNQBh8/A+MRr9anzueTomOvBAwcZQAHORAyEoXph9Xgz8SqJibGXaO/qSskLHDqcvB4bx8TECC5duoT5mbdoam6Dy52Hh/duo7WlHi0MbHey2pQ5miY66mB/D3lFBTpsUVf9/PEzfSZLi4vR3HpM5hiuAbNV6fre3vAiHN5De1e3tNg8GzGInZrONxNvcXCwi/y8bGXUZlJuUFOrQxhD0RMxRj5RusL2LfaN8y1aEQyGcP2bX6eZyfRed6RWIA0mj9TtSl/s4Qq8fP598jBDzmgWjXmAlYj8n/6hUTmcm1uaPi7a/u4uJifeoKfvtLRv25ubMkhQ65eVlSOwyJEa42Rej74WY1hdVYGi4mIFiNsdhsnwB/a1CRBbGSbShtdjY9ja3sHpvtMS3CuPWGAyibW1DdTVVmrMzZo78zpWRQzRDGG32GF3kFmLy/xAhyhzDR/efwir3YaKyjJkZ2WgqqpCm+XMNKOBGk1rTSrJha7bhw8fIj+HJhBjoIlEo3Db7Dje25sCviYXzzQAAdMz02jmOJHgVq51w1CaTmvDRAWDYbloyfqanTqhzm86gvnFNJJ8/913+OLLrzWmHRsdRjwSR0d3hzIih1+N4caNm9jcXMXu9gF2drfQ23cKTocHP3z3W+TnZ6Gz+6SMDPfu3MHNTz8V+A0GQrpv/D7xZAIba6vY9e6ojYVAdm15Re7phpYWASK1AbELOxDCzvYmyiuqxf5RPkAzDE0rlAH0nOxRPJT/gHWVZ/S8MCbp7Zv3ON7RYdRrFmBvb0fPBNnIrKxc1DfUgstDo044eICqmip4d3ZVuclQ8HgsoUPA6uqG8jgDB/s4e+40vHu7KCooNB3q6nSOwSF9KkEhkVBM4NBmc2lUn0yEta6sblTcjNUhx3M+w65tH4MqBbS+++13iIR8+NNf/YkOQIxKov51eOglNleX8flPPpXe0OPOkKyAHdMMEGcmJ0HLwIsBTE29Q05GBiKxCKrKS9Vd7srIRCgQMskGRYVIRMMoq6hEXUOLOXhEYhgfG0NPXy+SCavG50xAMCymIDKGhkfwfnwUJ/t60dzcItC3vrmPf/7Hf0BejgO/+vW/1jO6s7WNAoI3hS1a8O7da5nfikqqPnZv89mWzjMFplmdyXtNto8gkBKUV6+G0N3djVgyDqfNhY2tNdy7fQeff/mVwNrTxw/QdbIbpZUV2FjfxtMH95GbTc3uaeTml8jBT+C679tFfn4RQv4Q3ryfUG7q6Z4uVNY16fmefj+Dne0NnOztw87uDvJy8hGgu1wJCPxZAIRCIex4t6XB3t5ibaUHuTmZ+rlSVVNnGEjF3DJ+ySRCyP7GyYDdinAwlm7ASW91R24F0mDyyN2y9AVzBV4++0Hd3IdMZExZeHZpn8TeDb1UbV5DQ5OMGvwVCgQExI61MyTcJ2NAXU09lpc/wJORJQCRnZmdyoLj6JW9y1FEY2F4OMKW1hHaoOfn5kHtmCJmXE4EA0GNiHNzspCMReHxuNHY0iZtGsFkQ30NcRiKSwrliDYbo9ELHsYWOambQlwbv6kPtCCaDH/sDVdnMwhON6XDO9RtGlYuKQ1lbW2dxmlOuxOzCzNYWVzFmXOnTbag4VEFPPhaNOBUMp+Ro0HqMhGV1owjSLOuJrqGAEHXybGcQtA5RjTjaf73F08fo/f0WbGUd378HjXVNaisrVEEE8PdRwaG4MnOwfHj7RgZGZajltWUBKps8ykqKUZVVbVqBW9co2bSDppuqFkjI5qRmYk3Y2NoaalDTl4pwrEIfPv7iEeiMhAlEFVbDKnhUNAPP7MCiys+Vkky+J27tzy7XPOUweQQHzNSKJmM6FDAysRoLIZ9uXrLPsoZuG4KHU/E4d3zY2CA8Uf1aGxpNMBPo1Uja2DNo6klZGD9qlIBVLlnSQh0MkKJ1yAGGMbFy3958DB14Rwvp7SQSSt2vdtiH6OIwMLYHosN0UgS0zMzePNmDF99+RPlS75ifV/Ar9cmk8fRdVamR89cb18fZmZmUFtbK+BKUMvaUTKz2xvbWFtbx86WFx9W5uEi8LValOdI9zhbdupqqvHp559LykGG+P3bNzjRTQc/3xcDEk0JANeBz0osHsfE27foOHYM0WhQY+CE1YaB/lFEo358eu2aPqcry4sor6w0LnebHdvbOwKxHJdrTC8JBNeM3CUPi+Y5JDoVocvnOWnF8PAAek6e0jXs+3xiuT+9+RMkbWQtX+N4VyfsVosyJZl+sLsfxJPHj+CxkxmMobGpDtV1DQgEosjOyUaCY26bDX/9X/5azvOurmPIySvGxsYOnK6k7gcjiva2VlFVV6u8z8PIMMYkeff38Xp8XNmoHpcD5RWlkrgozYEGMuqYqSlQgxarFVMhCZJ0RHDt63RoeXqnO1orkAaTR+t+pa82tQJkJg0VYiI8+I9E/NJMAQNDI9jc2kRrS6sJMk8mJLCna5R6Q38ggJfDQ2ot4ebDzcHGKBK7FU0NjRpFH2oNyVZwEz004AiTUbiPJMh2EjS4MzLweuy1InfKyyuwu+tFa1urrolj7obaapCQzM3PhVMO5JQLPcVMCJwl7YjEwrApasRmGEOQLTSs5WGN28KHBVRVV6XScMxHmFE59+7fQ11dDRqbG8WyDPT3o72lDTkFxamcSsOE6MqTwNT7N2g91pZyoJvgdzqDTdA1GSbDe5q+agayRwWECdxSPh2B2B9/+D0+59gykcDjR4/FYjU01un/Z34lszXfTU0i7PdjbWsNp09fRB6z/NgyktIBEqA/fPAQ16/d+KMmNZkQ0+ZwWjHwfAAdx1vlTBbiSlAnmDINpaJVOPYP+PyKZikuKDFGKYI6uwnj1ghfgDDlHlJNnmkDgi1mDBGAMhw3NzdQXlKt0HD1b2vcyrU2OkKymYZ5TtXusUZR7BnbhFilaPSwNIHxQHPY7ax2Jbq4acLRgcJkSTKUndpL46Q37LoJC7fB691Ebm4ufL4gHjx4hMycbI3BOfoPhA4Qi/jx+ec3tKa8i2TK2G70i59+LYDMsHyy4ZtbayjIz9WY1bjEY7p/PMTELTZVNv6//89/wuefXpNRRKYm5ibuEYC5ke0hQw0lG0y9fytG2YTlW5XXyffB55DjernsSbwmE5IEWGjm4bInktIfK5nAbseH+WnUVFfDbncrQSGejIlF56RBzypBnWoN4/pcqCedRjeGfqekJrx//f2P0dd3HsNDA/Ayw/TaDbisLvj9fjiddkTiITy+c5/t7Whua0N9Ezvp+Z7VRySQztabRCgqrTQ/b2QXRwYHcOn6DfQ/G0ZTUxkKiyrEhPNXOBLDIus6I7syIDErk9FAcrLv7GBoeBgHu7vIzvCgqDBPn4kKSlbsTn2+SDRLhsBrIBZVn31SNZPXvk3nTKY3u6O1AmkwebTuV/pqUysw+PR39CSLJSQzJGLqYx4eDTgjWF1bQ1t7m4nzSQKhSAjhaAwZ7oxU5ElCG1MgGMSH+QW0tLWIaePISnu6sIVVbBc34PmFGYUPS7fHdhqOKpNA/8CgcgaLCvNlWmluNMHaxjUNMZONDdVYW1tEZ2eXGY2zLSdqxlrGYs3vZ7RefB+HETNiKkXBGHaN4IiVjjU1Van0GAJl1rPZ8OTxA/X6VtbUq00kkoirdYMNNo6UbtIKtnWYIOpxtoYcPw6LncwkR6omkF2sGXMeNe0mMDD1iFwbxtkwEoUs4GEI9+DzZzh9nhpOOlINCFBXccJU9lGzmrAlsLSwqoigX//Fn6gZyLjVqX2LyfwwMDAod7TJ1AT8BwE8e/IUx0+04/XrCVy9/AmcbrPuHF0SrPDekrkyN4wmigCC4QAK84sETAT6xfYZ+cBh6Dod7rxWAiqO9clo0xABh0Pj60D4AGXF5VpX/puwxjW+N13shhEzMgMTU6TjjNaLFBPvFdFgAlNTU2hubTXMJFlFSTKMASoWDxtgl9LXEuNyTeLJiGmcSf3aownFk6kxK0ekUdb5kV2NRfR++L4IdFnbubPvk3N99OWI2HA+L0WF2TpgbG5syf1v4qwSGBwahC1JtpTrEMa+P4CZ+UUxcU6HRc9SdrYHB8EI2to70VDPCk+6ngN4P/nGgEkrgZ8BvXSrpzpIP2ZlxuIRjevtVhciyYiAk2QefLPUHi7Mo6aGkoRUNqb+OJXZKg2hOQgQ3BlmnOCe79eMxQXsEwkZqpjccFiRSUB7CPr3d/elsaTJbomd4k2NyM7J06eMa692Ij47waByQz1ZufosPHr4EDZ7DGfPXdZnbGV1Ha9fjSAR82N/ZxcZmR4EghHk52fg+udf6yDJtWUs187eHh4/ew6/bw81lWXwuJ2Kkyotr5REgUwrIXWCzz8BNgXXcSBuiyPsp5s7rZlMb3ZHawXSYPJo3a/01X4Ek7/XhCshfZ+J2tCokcHaVhteDA5hY5PMZIs2HcWbcOMzCCnFThn2iDvf7v4e3r2dQHVlNcrKyzSKNLpH1sftw+3KQCgSxujouLSFJYVF2FcNX1xh5twMyGwQcBUUUgOWkC6PwdqBcBz1NZXS0TU3NMLqJLg1jvBoNCSDypkLF4RBuEcSDDCaJZmI4d34GOoamuHJyjRRRbBgdnZWmkm9L1GExslMQwVBk9tjRtqsmRODJ0kkd2mTmeJwUl+XwNOnD3Dp0hWBIQEZdXQbDR9H8Aov0TiRQMG074gxlWGG79V83eMH93Hp6icGKPE7SX1gciA1LtcI3YyB6VRlOwoD2cmYGQBrUf3kq5GXMkuoFYT3Ngm1qFBrmIzGtSGbLMdoamzMLzLspBjBRBw761vwZGbCk2nYXy4oe9M1RiVwP2QljWYg9eeOFFvLaBZga2tLAInVd9IAikG1iSUjNae1OQSMAt904Rrm0+h4CdUIsKhvnUVDPfWtNkUayW0s5zyZyJiabUjZmQIUMnPUT/I1+f9xvR3YPdhBlicXFksc42OTYgp5iNre3ob/YBfnz51V/BLDwRl7RO1uOBDEhTPdSNrskhBYbW6sfJhDCZ9tuxtJmwX3bt/DxvoqLl25DjulGsEQvv/D7/Hzn/1M4EuHtWhEwDMU8KGspERykHAkionx1zjV0yd9II1Ivb09CMOCrAyOiGOwUVsLO5ZWVjE+NoKiggw0NbeioKBYmZ+SFiTikphUVNQIEBvG3KwL76nkFVynGE1J/IwbnbKJ7DLB7vw6fgaGh17g1Ck6/RkrZW6s+ce40V8OD6KiqgLFJSwP+KPz2hxcjLGJDn1GSWXn5Io5ZJe3nbmgDqMp5ncm48912t3zKbbI7XQiM8MlsM9II34vxgZ5d/cwNj6uCCs+t+WlhWior0NldT1sFieiibCC8AmSbTTg2PgM8IAWRygcxfWv0zmT6c3uaK1AGkwerfuVvtrUCvzH/+PfJcPRqEZsZM5o1CgqKkZraxssCSuGRkflwm2orzfgMcVjmLqykBytCsVW96+pQTMgky9pjDNECHab6SJ2Ot1iRA4jgfg7I2hqq2vgS7XNcMzd0toito2jKuYPRkIBhTVT77e7s42WlhbYnXa95vb6GqZnFxAIxlBdXQmP04P84jyMDQ8iv6AE76bnUFJUBKctiTPnzwkokBVk9A43ZgG3w7Dkw05latbEiqVYnVQOJwEQ31YyzhYbi7R7Lwaf49yZswaMcsRGQESCJBHHysoqXjx7joKCXNz87DNpyPh3CDRlNLCSRuH3SuLFCwawn08FntOlym8f16hTAEEaRXOBRvNmCDyynIc1coxWmpicxMmekwKZZLhUhSfG1IRTK4/PBuU0OmwuvSbHoWQ/xYwl4thaX0dmthsZmdkfWSt9jYWyBYJok/VIoM2DAuEGI5/+GNaeVDwMDR50c6ulJGlBJB5BaN+HTe8GamoaYWUlIdf08Nni4ppzjel0lzXegumpaVVNGtuxIslBDSdNLAsLsyjMzUFOYSFsFrf+epgxTQmT+8kRPBuPOG5lQ9Pa2oqAFZuaWE0ZDDFGKIKzFy4iwRMDLDIb8dHd8e7g7o93FRJP5/j5C2ewubaF4rJSo4m1As+f9mN9dRnf/JR5m1bc+vE2pufmUZibgQuXzqOquk6u+tejY9K6dnd3KYeTvdQ0prQdp3vaCu/+AZ48fIgMjxWXP7kmgHnrxz/g2vWbyM4uVEzO/bt3EQn60NBQiUuXPkkdLmgu2kZBAes9jR7VwHACaR5wOHpmA1AYTgf10BwjGymBfqUYcsQsGH01qAxRfkZptpLMQA8Mv4zThTBmppma0KIJgNG0Gk2mbp1c2EGEI0HVqDoomVF4vmFMD28v11+SB5PQCYeuyWi3GU9GMx1lBpvbOxgbG1ObVlZWJqLBAI61Nim1gWNuBXSphSghbaaZgRhZQDQYwSdfpcFkerM7WiuQBpNH636lrza1Ar/7p/9Mn4Pcm9RCkrVgrEt5aZFGtiOj49IuVbP7maPD1AbADSQU8ptNKhJGhidLTu35uVnU1tVqBC3WIwXGuEvQcMBNg/mQ6oyOJ7RRUExfXl6qjMLjx49jYmISx1qPwe1xi+HjOI8axJ3tXbm5w6ED1DIaxM7KtQNFkfDaGczN9hMySDaHEw8fPMK1G9dMh7IVeHL/Ps6ePw+Pm8HhCSwszKO+vs6MlcmWHZI05OyiUTOaJRhLMs/PhjeTk9jeXEXLsTYUlrAn2rhh+188x/nzF/WajOERiBNVY6D140dP1DNN88Yh60aHOEEYx8RGs5bE0GA/TvX2afTM8Sv/USbnIfWXAlxkN41JhcA0JhAo4E5d3u4+5ubm0HWiMxWXYtXmTDBJIOH3HyieiUCW5g6j+0sZiuT6Ng7p7a1tuF12mSy0O4uVNGaWqak3KCoqUqcy7wvfx+CLF6isLENNHY00BBBxHBz4xRjn5xUI0Ny/dxcR1hqGwigpK4bT4RKw4i/G2LC+EfEYWto6dM9SPhyBx/fTU2hubDHxR4yDisVNNFQsji2vF2Mjr1BaXoDW1k5E41GN7cm2G5xkGLbF5Q+oqqzW32dDC53/BPZ7B0FMvXmD1uZGVNXUYGBoSAy5OyMbDpcTi7PzyM/LwOmz58TwLS8uobyyQswg6dFHDHX37eCzL79Sg9Lf/M1vcO7CWRSXVOJ3//gblJXn45MbN/Fm8j2GBwbUmV1RWYVwKIz52WlF69DUtH/gQzQS1yGJEgEyld0nT6Cmukqd3dveLeTycPRuFvnZGeg80alDDVn47a01FLO2MplEKBTF4LNnaqu5eOUqklaHAFv/s34sLszgV7/6JZI2lzS71J2m1CGIRWMYGnyKc+eumEMLDx5qczL1pvwccCUjkZiMSTog6L+kZAkywVEDGUbw4ACZOTlwkh0mK0+QzsOBDkDmBwPlEybO0/TTW6zxFIPN59lEhe3s7uP5ixfw7myjuIAd3lAiQH0zwawz9dybGlCyn1Q+WKj9tjDJIJCuU0zvdEduBdJg8sjdsvQFcwX+r3//Pya5qXDcx1FzXLE23ESof7MgI7dAur9agkkq3MhabW5qREcmhAYZApOs7Fy4XA5sbmyiqLjIsFQ0AsQJNsxI7SBwYJgRh0sgcfrtWwSjMRxra8X4+LhGwIX5hRptlVdUyGl8cLCPwsJ8NDY3Y3VtC/U15YgywLimRqHXA8+fqzs7Oy9PzmWCK+/GOjpPdAlgZOVmIxaJiqHjWPjkqV54MrLF7dFEVFlZofdKUERAypijSDCEHRl/2pGVm6sgdYIqrs/s1Dvk5eehtJw6QBM8PjTwHL1nzmkjV2IlQYzYO65pFI8fPUJ+fj7ycrNx4PcjHAgrbojtJjQSGcDKqrsxdHZ3CWSvri5rQ+ZIl5pQOnQZ1FxZWWMcuKlgZu7O3DRd6ii2YeHDB/j2fWhvN3V5NGlwXX0+H+7duytQ0nKsFSdP9mgUbO6NYY+lluVYNR7B/p5PUUYZGZmYn5nB+sYamprp6LfroDA58Rp9fX14NTqGlsZG0AczMTkuEGW3OmBlw9DunsbY1NURRD958hyt7ccwOTaiSBiy2gcHPiwvLyvkm9e/ODeNy5cvIl+aRLKgBsQwPYBaOYJisqLmvxlmlAxc/9PnGoHWNzcgFAoK8G3u7ChHs7KKmkeretYzs7N1fS+ePUF2djb8/hBisRDKyotR39iCBGx4+uS5EgYIjinnYNPLwswUrl2/ptehLri6rialNASePutXX/k3P/sp7t59gNrqOrS3H1OoOIP8c3KoD87DyMtXqjP8V3/5azg9HkTDISwuLguAvXnzGpcunkV2TiGWltfh3fXhDT8fPh8SiQjKq6rh9/nk5K9taNT42MnRPvk8SwKLC/Ooq+P0wMgiGDp/98cfcbqvF4XFxUgwJioYw2/+/u/w6z//OWxWVp2Stf1j7iWfwaEhjtpPK1WTNKfpHDeAkgcCAjaZelJjbTOqMAcN46on2IwgHPKn7rv5jPB1dGSS7EAz81QOKw1MdPiTGWdnukMHVh6O+Fne2vJiYHBAP2cqyssRj4Y0fWhuadOBkRFMvE5Va1JbLJ2DRQeoaCiGa+kGnPRGd8RWIA0mj9gNS1+uWYH/8L/822Q4HIc/GNC4yOX2aJxFdoFsWX5hEdxON2pqaj7WnHE72N7egpUd04xOScTgcmUIZJBByMrJhJ+5gCXlCtmWUYEhzb49AT9+WCYnJ7G7ywzBc9je2kzFz8RRVFiA+YUFsYvMjjTOXzpXbVhf20JdbRl8e7tobG6Cw2bH0yePUFlRiZ09LyKhGAoK87E4N4dzVy5jZHAYp8+dRyRKrVgSf/jn3+Lbn34rNzlfk33IbMchCJwcf63sRYYvs8lmdnpK0UTHT3RjaWkZdrtFY/bhwX5UV1WjpKw8FXRuxeDAC5zq68Xk2Ch8B/sa9R3QwOGisSCI7OwcsTME0Iw/Yi9xkMDaZceNmzcExnkNrJfr7Tuj9/zbf/oHlFVVK9tQjAvrJFeWFU+UmZGZ2rjNiDFKPV6Sbm2nWF0CXxqZyKaagGxjxPDtefHu3Xv0kCFNZTVyAyZrSlBCUEl3L19vY21FPeIEk9Rnsl4xHAvh7eQksjIytPmzH5nxM2SLMl0ufKA7vrJc4KmipgFrqxvwZLiRy2xHJHH37h3kFuRie3MHublZig3KyPCgrr4ehaXlePbksaoU29raFYEjdsyIUDEzPYXGpoaPoIWjeF7nzs4ufAcH2Pf69JxlZmUrT5MRPwSVIb8PPac6dZ+ZVZnDRhmLHX/47W9x9do1eDIyMDc/r+adn//yl4jELbh79y5qqitRV9eAYCQmJvXlYD8+/+xzAan52Rm0tDZJ80mw/ujBYyyvLODbn/1C95LjcN4Xtv9kZZm8UsKsu7duIxYN46uvvtJhg4z+0uIH1NU1Y3Z+EeNjL3H2zEnkFJTC7nCo43pmahpDgy/w5VdfCtSyF37m/TjaOjr1bBBUm2igZZRXlhvJCbWkSWBoqB/VleUoLa8SWGdQ+N/9zV/jX//lnyOetEoeIZkEmXser+JJ9D97IgZWRwyDEfUMyRSkUbbRS+/sbKKwqBAWOHQgMdoPo4XkfSGYzM0tVP+8qlMtbDuKaH343mUEkvGOkg+boqYEVu1k5akvtSIRjWvM/ex5P/aVwZmLTI9bweXH2jrgdLuNPCI1DaAswhCqJh+IMoEbaTd3eqs7YiuQBpNH7IalL9eswP/8P/2bpNieGHMB47B7PGCniD9EzZNLjCMBIzWTsXhSGsVIOJSKh0mCessMT4Y2HE+mx0xEkVTgNMfX3OC5aRFg0WiTkcHgZ7KE7N824y1uWBydMQYk6PcLkOZmZSMc9ss1Wy3GhVmDW6irKcf66gpOnOhWtMjM+yksr6ygqroW2VmZ2PVuIhiKqtKPWY0nT3RrbL8fCKiy7qc/+4UyF7kBzc/OoV4GHKjNJdNDrWWxNHUc+ZGl7OzuEdgaeTmCkz29eDX6CuXlJSgpLk1pBYEH9+/i6idX4PMH4PcF4fGw5cclty6BHUeYHOPSZEBGN+APYc+3p9Dtpsbaj2NsjtEJEgj8nj99KpDFa89wO8GWPmomM7KyjWuWo/hYTCwdM/9ycvPEhJLBY5c08yc1TlRDUAKxSBgjw0PKsaSBZpbZiuMTkhJcvX5Tmzc3cjFIiQTevZ9EUwvrD9kWRLNERN9rZnYaHo8DDqtdbnyuPSUOjFnq6uyQPpF/vyA/HyurSzJhZGezASeOW7d/xKm+PnVIk5l9cO8ezp4/C6fDiScPH8m48ZOffCOAJqaJ5hG5t4E3k8zHbMa+P4iN1VXJGbKy2GZjQ0ZmhsxQ/EK62cWiUdsphziNTkZlSpexk0A4nsRvf/NPqKur1rh1YX4R2bk5uHrtuhjWv/27v0FtTSVFr6iqqkRuYYmalH7x859JXvB28i0aGhtM5qjVggd37iMQ9uHmZ5/LYUwFMfNaB148g8sBMWqerDzFDDH38fz589IbkvF+P/UGnZ3dMiZR/8nPBA0p/oMDVZbu7u3iw+w8krEgrt28jq1tL7bWN3D2AnvZzZidMT/bWxsKdZcWmXWO8QTGR0cRi4ZQVFSgTni3Jxt//9f/FefOnkIwEsHK8hLa2o6hqYVVoTTyJPFyaAA9vb36+2S0Z6ffqYSALUI8jJRWlKO2rhVDAwOw2ROSZSRoTmMDTcoUFY2wU3sbJSUVJjtTdZjrePL4PuprynD2wlWNtoPBoA5gHo8dx7gGWjnTtc6WKE4LeIB8/Pgpk36FUQAAIABJREFUYpEQKipL4XTYUFJcjPqmJthS/e183hh3ZNzwHPsbIxAD42+mwWR6qztiK5AGk0fshqUv16zA//5X/0OypKxSWrqVxWVk52Xrhzzz+wgSqRtzZ3gUjUNQsru3p/oyjrQYKM6vDQWCqKlho0oca6srKCou04ZIBsuYQIglEoqa4RiLTk9+Pxp9CLoOTQKCockEpqdn1PYRjUTFLrAJh+PMba8XtdUV2FxbQlfXSTlXt3a2MPbqpcavBC6+vX30nDqlcRfz6Tq7uxE48EufNjP1FtdvXIfLnalNmACotpaMK80i29JEdp7oQTgaQTwSw9jYCK5euQa704mH9+/j4uXLimDJzPSgpLhcGxtZMMap9KbqFA9ZQGoeGWa+vrqmKkqyKCtLiyhl8LadeYtJsU8ay6U0ZPPz86hvaNTmOz46jrLKCqwur+Fgf0ebJBm9C1cuCFBys6RzfmRoGC6HHafPnYXDmYG3bybVKc76SnlVEklsbq7gZX8/WtuPo6isBBtrG1hZXsX+3j6aWo+htbXFNKHwRhGnJoCXQ/3o7umWLpHAj1IIr3cP79680YEhJzcXufn5CIUiAsrra8vSRlIGUVpaJCZwbm4BRUWFGs/z/pOZPNbSjLX1DXj39hRzc6y9VQ507+4+XC4XNtdWFE1TXFKeinAyzOr0u/doam4W88aWGbJh1AYy5zQWiyDkD0rGEDgIauzf2NqqvEixvtKfxuHb9yIrM0eSgf0Dv0Lc1ze3sbqyCjcjZxoaxKz95jd/j1/84ucIhiLIcLvFLt/+4Q/4s1/9mYD8zMyU0gXInDNuanh4BFlZbvXQHxrL+NkisHw18grv371DJBRUZ/jFyxfEgBPe0s08PzeHxuYWjL56haKCbBQWFsHmytTBhEaaxflFSRRWlj9gb8+Lnt5TOHPmnFHRMnaKqQNuF+YWZlHO7vLFBcQjfgXaLywsS17BZ4/PGuUbAzR5nb+sw4nDbpGUgWYjRiVxYk0wyTE3NZaUqDx+/BjFRQUCdSWl+ZIf0J0/MT6mEXNbx3FJLghEOdnQAScaVRVnXR2NR8ZZH48mpH30+zbw2edfCkzzB8P0zCz6nz3Ar371K5mx1MX+MS7KomIBygOYBJGb7dHhoL6uTt3tNAnJ7mdJakpyKDvh9VAvy/d77dt0NFB6rztaK5AGk0frfqWvNrUC/+F/+7fJysp6NDQ3YeL1GJYWl7TRamKUjKG0rBoeT4Yy7AgU+CsWiWBq6j0amprFZr1/80aMGtmkldVlFOQb967b5Vb+o3HyJhR8TPcsO5XZ6UwGkhlzOTkGbFCnqIaPeByVlQQTJheSETqZmdlYWV1FQy3r9zbQ3nFc2YTUda6vbeL9uzfIzclRzh8ZszwyY8sr6OzqSrWJxPGPf/83uPnZF8jIytPfW1laQWlZWSqL8QAPH97Hjc8+E6giMJl6N42O9k5Y7DZ8//vf49NPP8fy6pIYRQJwgrhYMqp16z7RLdCj9heGfvt9ePbkhZp9rn7yiYw2JuD8LWoZvO7KlFubo26FB1ktmJueQl1zk0akkxOTKCkt1lrxetjm8e7tJHLyctU9Ptjfj3MXL+k1nz58gMtXrwr0jo+PyVTE0Tr/HkH43du3kJOTj4rqSrXI0HlMTWTzsbbUSNbUO8osZdJ/0P/sGc6cOycXLbWWX3z5jcbBHDWSxWbsT2NDvb6Wrtt3b9+iq6MD7qwsaTwZ47LwYQ75uQXIyctTA9Lgi+c4c+EcJscnBJQYLxMMBZFXUCw2ldE0lCYsL87i0uVLKCguS4VqJ5UzWV9XA6vDgZXFFZl7CD4Ilji6VkZl8tBZbtgtspZyXOu5tWBrZwNFRSXGqUzpAxIIhsIaJzNiiZWbO5ubMlR9+tlP1Gzz4x9+j/y8TAHwP//1r2G3u/Bhfh6VCghnoDid8ox3IvwySFwMGez6nYeKt5NTGBkbRX1tNc6c6VP4N59tMspsrmlqPoZAKIZnT57g3BkeZpJYWFjS419dU4WhgX6srKzjeGcHgv4gXLY4ahpqUFndgETMOPk55qaph2Bs8vWo3Od7u7soKMhHVk6umEZKFd5NjKFPiQEmdYGfRy6R25Wpw+LIy0H09PYZW03Sgjdv3sJmYXtVEpGwD20dHXC5c3Dn1vc6iBUXFWmtc/MK4LBn6NkIR0Iag7Ma8sDnVd/6ytIa5j7M6yCS6XbixqefwZWRjdWVNTy6exvXb3wi81pJeSXsFqfxoieBtdU1vH37DouLi8jJy0BeVhbKS0v17NIAJXMVY4FSExHDxtP0A/gDQXz2TTq0PL3ZHa0VSIPJo3W/0lebWoF//1f/XdKVkYGLFz8RA/K7779HaVGRurXb245hfdMr9q2RrA2Dq1mNGIuokaSxqVkb6criEqrr6sTSMH6FukuORHNzck0ricT7UH4j8+vEFinqxgAXtn5Ew6zhS6on2u/bF/DknzFmJCc7A25PBiwONxrqKrG8OIfe3j7pqPh1G2vrYpjqG5sEtuju5iicdYjU7zndGdo4f/fP/4irV68iIytHEi8acMpKyrRxEnT1P38uHVt2dhY6Otpx59YtsShkoJ4+eoDuk73K3KSmsq6xEW6HU1E3BNOdXd0GtFgTckI/edYvd21TUyOKCwtNXR3YYhLDy8EBnOg+IVBLs44c3vEk5mam0NDMRpEEPnxYwtzcLKLhgNGP2m2KGeru6RVAf/LoEa5fv6Fr/+H73+Prr76Rbm1sdET3KjM7S6ykwQzUxLEFJyrjTGlxmaoX6YzWeJKjQena+DtBFvDs6VOcu3AOibgFm1sM6c5XbabbnYHcnDy8fj2K8jLmJWZgdW0dhQUFOiDUNzbDu72FiooyMX75hQVwuTMUWD8+OobM7DwFWgfDYfh8uwK+ZOZMyw51pVblZGZnZaGZ8VCS2yYkQ2DDiwE5CUQiUel6AyFqe4HQgU8aWhrAlErgsKPjxAnlNZo6wQTW15ZQWlYpo8ZhXA7Z9EDAj6zMTD0jXGNqC6tYTchGmmAYf/tf/hZlJbn46c9/ClidapupZJoAo3H4HBOIM6ido2KarhI0kLDhiGyfksLF9Mk9LXu5yT5idejC/GyqPcmGSDSCwadP0dN7EvRN0+hG5u54Zxe2t1hR6kR1dT0mJt7g3eQrfPPzn+rzwkVaXlxARUUVLBan4n2YirC+vqHvl8WOex1IolhdWsCxjm4xu1xLutiraiskGSB4nphgAH+3Eg4IQOdn5zE5+Uoj8p2dbVgSQXzz0z/F7Tt30Hf6DCbGJ7G7uYL2tha0Hj+pIHl+/jbW1uBwu7Dr3UNmbp4OYHw+93e9yMnOkvlodWUZS0sr2PN6UVZdDrs1jvPnziEnv0T6Xbq5l1fW8XLklVhZ6mxdNhsaG+vFqCtTU8Q+hSQ8Wpp8XH24rTYVDnyaDi1P73VHbAXSYPKI3bD05ZoV+F//3X+f5BiPbFlnF0XtGdjz7mBrYwNZGZmYWViRVrKpuVGgkA5LAi7m47EqjhVy1F7RScoYlaUPyyivqtAPdG7uGkHxx7zNKj0bAYypgTNByNJZEchYjZlEpWxJ8hKpbmsFcfvkimbzRkNthUwgV65cxdv306ioqEBObiYmXo+KCSHg4Kjy/t0HuH7jUwRCbN2xShtIhu7MmfPIUmuHyRDMI/MnvX4Uzx4/Qcfxbm2C/ENqIW9e+1SGnXt3b+Fkdw8C4RD29r1yFpP1IvO4vLiIRuZVJiOYn/uAvf0D1NY1IDuLGtI/BrqTsSQQ+jBr9IqffvWFGc1xsEcN58wMGlta5Z6IxKJa9+fPnkuLmJWVi421VeTk5cDtceHZ08diPAnIHz95hCuXr4qJo5atobZWI2i7y6WDAEF50H+AnZ19VNfWwulkpBHNNqZCkwBfhm71bps/u3f/Dq5fv46A36/7uLzGbuxSGXICwZDWjFpamlPo3mWm4NjIEMqKC7Cz40Vre7s0rpUVVXC6PNjd84qFIzCiGYpSicWFRayvr6C2uhp7u1sorapFTk6hCc9npIyyLxkRE8PU1Ds0NzWLodve9gosMwTbTSd/VpZpsOFBxWrBwUEAy6trqKqqgMflhMNBDZ0V25sbKCgsMfk1wqR8Bo3OjqNY09aUUv0q5NvUDVLn6nG79PoMw15aWUZpealc4eorT4WvUhdM3SP4fCcY62T4Mr02h8EMDBdzbUBPMOgXk19cXIR9rxd7e7sYGZ6QJvdEzyl9TSQaFNPPKlGOlQuKi9QXv7qyjrKKUo3sef0LH2ZRVVmnz9DLweeSCnj3Ajr8kOX3uN2q5KTR7MzZPsRY32hJKOi/ra1Z9YY0yIy+GkJ3zyk11XD9305OICvLg7LyGklXBvufKSNzb28fxcUFyMjMwvzMB3i9XhzvOi79K5+HrY01sbeUlzBCzLu9g7m5afh8Xnz101/qgMPX3/L6cPcPv8Wf/sWfi1Xl8hu9JGs5HVj4sISp6VmsrCwhJ8utuKqurk6UlBM4W2VOI5hUxSQ/awTxVruemUAogJvf/mWRz+fbTv+8T6/AUVmBNJg8KncqfZ3/YgX+0//9fyajwSjsbg9ysnNRWJyH5eUlPHn0QqPiopISRKNkJus+Nt8wXoYB48WlpVhbWpZDlQHjNMschMIChAf7frg9HGHnIDMzQ0wQDRAcMRJ4cCNnPqL2de7j6mA2fdfGWZwaj+tqqaVMYnV9E421FRgZGpAjVkwQwaoliZmZWUUAtbS2wru1gZnZOfT2nRNomJufgdthx+PHT/CTr79GZiZHwMAu+35zOWpbwcL8PJYWV5BfUITWtmOqgqRBp+d0L1x2J548foiLl85jfW0Vuzu7ONbRpQvnSG/6/Tu0d3SkrtsAM2NxNc0iJmIl1WujxpYkpqan0d7eaqoUWfWYdGhU39J2DFPv3sC/54XV7sK7mVlcPHcWWZnZCoXPyS1CPBrBvbu3cfOLz7QBv50cR8fxTsIivH79SlE91LqSXb53+0fEwjFk5+YqlzC/sNjkdsZM9WGScSypznWCo8Nim9t3foeb1z/D+MRrBcQTQDXU0U1txeDgCxxra8PK2ir2dw90v6ORIM5duIh43IAx6knfvXurmBxnZoYAKv+cz838/Iw0gcyjZIZpWVm5Mkhp1KKxiuCf/dKHGYZkjecW5lBXXyejiMLSyUyGQjr80CwVS0QQDfkx8/4NYpEY+i5e0djZShbQYow4awJuzGI0eZl6ssjeMvRd1mUTfWVyE5k1ymDthKon1XediiRaXlpCaXmFrlNx3QThcSDKQxFHxxGC7YRSEAiMGTqvSkq5rKktTLXixMKqKq2uqZWGNpaI678/fvgIbS01KK+sQyQSx4+/+2e43VZ89pNvUhXeqcpEdpDT3Ban/ncWdTV1evTmZt9LNmC1uQS2U1XeWjeysJQJrK+twG5Joq6+ATX19Ro/87kcHHyOvjN9OpgQHFPzSVaZfPWHxXmc6ulB27HjWq/x0ZdwOW1oaT+uSKU4a02ZEhCPwruzg7KKCqyvr4k9ZpsS61DjkQO0H2tTP/3m+ppA/4f5RXVux6JBlBTl4dSZi2oa4jUsr67i7fspzM/NoKggHw5rEt3dx1FeUaufOToMpHLXeY9V5pNquGI80vVv/yINJtN73pFagTSYPFK3K32xhyvwH//DXyVpViDDt+ffw/T7WQQjUUy9f4ecjEzkFZApApoYy5IKwyEApMiebtSAP4iDYECAidpGBpYvL31AZWWVNnATGWLCvcPBgFgwjkoZlZPqC0xFhBgwaRo1UmRPKpbkMLObrBS1eIvz08qLPOz15rfYWF+D17uL1tZWvB4fx7H2Njgk8meVYBQPHzyAJZFA54kTOHGiC3YH4412UVBUbFpcrBYszM4hPy9fjuXq8lIUl1XAQseoeqDJlNqwurSCrc1VdJ7slhaTBqGN1RXU1lMGEJVTmmwj9XKHZoLD+BUCl0TM6E4JdMi/EqSYHEkr3r1/o5YXjo19Pr+ujTmF3B69O174dnfw9U+/FdM4NzOD490dGo0+uW/C2YnXBvoHcOrUKbg8bgF1MmWKmYmEBcCGXgxonFhWUYZsmjMcDoWH8xrdDjcsigmy4e//9r/iZz//GR7cu4Wysgq0dZz4WE/58OFDnOjqhtNt0/unjpBxOd0nTiIpZi+mMen42Gs0NdTBTcNQLKnuckuC0S8EbAmxndz4y8qKtMaMqzkMwlZvtEm01mutr68qAorrqn+iCXz33e/w6U8+w+T4pMBKeXmFtI8Mp7989ZKCtfmcmXFoUs9lcWmxTGHMpuR9ErWrjnUykabBhbpdMuqReFiPqNzl7FMnoxs3zHJFLXMm7WJO9RrW/5+99/yNM82zxU5VMeecc5ZEkRSzSKVW7p7OPTObg/3J8PUHAwv72rAB27CNa/vDvbYvcOEvBu7Ozm5Ph2mpo1qhgzIpBokSSTHnnEORrFzGOc/L3vWfQKAICDurpopvPe9bfM5zfic4BGK9/gDmZxdx/4fv8P4H7yE1nTIKZo7yHhPcmpgs+tKoYVxfXUdhcZGpf7Q5TDsSbGoxmpscQeuZ0/AF2GsOpCanQKXcAZuc70RRqjS02zA7PYHc3FwEVa8YUEwX/6/vMNKHYe9cO79fxht1b9tsYlc5NSDY9yOA3medqG9qNJE7NjseP7qvz35qeg66nz3GqYYGuchphHpw/2dkpKdq5Kxn3udX+gCZyUXGbuXmycCzsbaMCIcDm7ubKCzOR2HxMf1OsIVHisS1jl1yX7Olhz+PrG4g4FDz0dj4iMbcyQTIdhuOVVWZ7FDmmQbY7R5EUNWhPoQdOsiCduwrGigEJkO73dFagRCYPFr3K3S11gp8+rv/O8g2j7GRMYyPjOtvr771lmI3/ukffo/cgnzpsvLycw2bo9xCs+lqHB3wykHK5pPF+UWN6Mj08Ze92lRM4Zs2r/0Dp0w5DKvmxqb2NLsxpaysrCA1NV0Mn+mNNo00pmzNBCNTQ0X9Xt+LPtTW1P7C/mlUbn2fvjtgWmjYdGIG5xB7Oj4+KZattbFWr08dWlZ2BjY3VmUgSUhIw/HqE4rC6e1+jvXVZVx/+00gGCadXE5WBiamJoVxjp08KXaG72lpYQWlZcXCFAE7q+BMJaH6vvn+BZxNFaWCzWUSMFo6wARPewMujYEL8oqxvLaCnfV1JKWm4P5PP+L6W2+pAvLZsy401TcbEg1+RfKQ7SXLxIYijiEfP3yIc+zlDjcMnq5JjSAEaibQ2RMIoOvpM4GrzPQkxERHYc/lQVp6pkbqBM4/3vkeF69cwR+/+AyX3riMFMbO8L0EbQqRPlFTBx9zARlp4zrA+toySstKDbtMtjjMga5n3Th+7Dii1DgUhM/n1h+aUjbW1/Hq5YC2fq4FTRp7O4xSisa5i28gPTVTES/GtezHNJnJwiLj+NWYPIjPPvkE7737K4RHRQk0sQeesUsvnnfidHu7wB7XiXIEcoYcqbO5x2GPFOA1jDfrBo14lyYnMpys/JQj2AJj1PhqnBpmJAvUgrJ3nqCYY2YbWUflfZpbSnnCp3/4GFeuXEBWdq4OCmQcrUms6REHo2ucYroZfaX+dkeYzEDMReW/cfl86Hveh4OdFVSfqJLMICw8GlMTo0hJS5PphYYvdm8vriwijU5wrVlQgem8Nr+anZiHaaYA+twGIAe36e/2Ipwd3/pXQXQ8fYyW0y0mYQF+PHnwGHlF+ZiemhEop24yPTNVB4eurmdobmNYv1XNyPcYCCqGamJsDNXVNTKsEeSaGCuP2NzZmSXsbCygouo4JqYnMTM6gcgI4Mpb78nsJnxPBhoOjIwOY3JiCstLK4gItyMuJlKMfkFRicxYvLd2AuEAMypNf7iXGZawYX9/F9fe+5sQMxna7Y7UCoTA5JG6XaGLPVyB/+q/+Nsgx85+UAtJ1synLLyKqnI8ftyJACKUs1hSXKQNkJuRNdlTBt7W5oY0TgQbHn9AACwrIxOxiYm/xKQc5s8xqJtf0azoM9BKIJHjxJmZSXV9H6+qFnvJjc6YRyz0asqapSfsfPoYTS1tlmuWgvvDbmfzmof1cNK4aZM2xiFp8GCXC9nlcirUmppJOnr5MyO5wVrg1+cjYAkgMoq92GYjnpicRG8Xu4trNOYlbUVN4ebmGrKyjZOWGjoymFon0/ptAphZwe2nwYgaN16jDw5HhHZ3a7AqUF1RUYWJyXFs7+zInbu8uIyd3R1ERdBQ4ERjQxNi4xPVmcwv5/YWVtdXpVmlDrLjSSda2lo0yiaDJZAQDGiEGpROjmNWG9xurwwZ284dxEbFIDYuBlFR1AAawvjOnW9x5ep1GVqysrKsFhSujw2vXvahorwMzt1tvbbHSzZuBs1tbWac7WBfchhe9PSqqSQyKlwGqc6ubgGegrxcxETF6JBCUMOnjtd0sE9DzT6SGDuUEGeUAoz18QMD/f1qlRGlJ1AeQFdHF6IjA4iMiBazx8YbZjMSHJ8/fxGR0ZbBiJDSH8Ts1BTyi5jryaeEDLIB5QJZQbrS3bh3+zaKCvJQW3/KMiSxT9wn01g421YAzC/MK2dUbm5RmUHVGrIpyud3y7T02aef4uLFdiSnpgrs+90HKCk/xgZzAS6CIFYvLq0solDjaY5rTVYidcVknwmmdV0H+zLd0NHM1yHr6Pe58dGvP5S5iU//zOyk4ru4+M86nmF6ahjvv/8R4IjCgdsJWyCIxw8e4MLZdkTEJXO0gAD1hWTSdeAx8oze7g7UN7XIXOQP2uTad4QF8bKvR8wqNagsNZiYmYPTeYAoRxAlJQU4WdeAsIgoOHf3FfdFHXFZWTk+/uQPSI6PRFRiOjaXlpGTk4iaU234480vcfnCOTnN/bDj8Q/3UFJRrMMHP0YG4NsxOz+PuZk5LC4uqE8+wu5AVVUlistKdd84nXBIc81PG5nWMATIVPr82HfTzR3STIZ2u6O1AiEwebTuV+hqrRX47ubvg4NDw1icnxVjxK2FYz6OleLj4pGSngmfz4/y8nIDjIIMy/ZgZmYGycmpiuMZGx1Bbn6exnyJyUmYnpiA3+tGTn6+Mh25YfGLI3GyOQlxifr/t3Y2FROTmWnACkFFZUUlhgdfi4Wg5io6ltWH4q8MlmQXdmcHmppaNXKk7lIqKcWBGM2a+bKcnfxf+vEGlJCtKyvJ10ZOTRUjcxQrY/1bEaYMbOamTtZHLSHU2BktIN2/MlGoZs6ryke+jzzWHBrYaWnoTLQJswZNpzGz9jxinyIYmSRtlynv1vf5fdjZ2VSsEfWU+9u7SEhOwpaMDTUCw/d/+hntZ84gOiZaxCYzIAniVlZWUXOqVu+Zo+Xq2mqNUw0zycB0U4dHICvLiRz5ppKQ2j7KEQI2Ahy+LzrbvXj04484d/GCDA26QGOb1UZ/sO9CJNt99g8wMTGm+5KclIT8ApOfyLFjwOfD0PCIdJbhkWT6DPNFzshh43qwG9xnZZD6VQ1IptNuI9vN2j7TG603ChuGXw+hsqLil0YWMq1sv/EH3EigKx7sKDfjaL53OeStqCOtMfxYXWY0UJoYY+nr1L7C9SC4N0HfzBHltRcVl1qB54ZZplyAxiWOiKcmZpCdm4fIcI6Y+WwZLeKLnmdqOLKHR6LvVT/2nPsoKilBQkIiJkeGkZWVjAtvXEJ4eLSJVGI00OI8itlnTjOXx2eajXj9bJNBUEYWAri4xGTTjx3wwxcIwkkDTGqS4qD4wVlfX0Y6M0xtDpljnnU+xQXeP0c4tje2cP/n+2g93aoEg5TUVElFWtvPSAJBxlEPYiCIp08foLWt3Yyh7Xa4PF686O3BzvYmauuNC5xu7eiYWETHJuLbmzdQWVGG8qoTRh4ARgh5MDY+rgPXV199jdLCLLGQX3z+BVpaG1FQUoGffnqE9NQoVNecUszT7W+/wq9//WsxzxyhUxpATe3o2BAWlxawsrqmQ6vDFtR0obSyQtcttt36HEkeax00lOPpYmh5CEyGNrujtQIhMHm07lfoaq0V+Hf/+38TZEC422e6oVlXRqH8yZPVmBgfRnxihowFJQwgVu+uTyHOkdHcEMkEOBTITNdmYlKSyVpkW83SogAecxRT09KtdhI33B6PACiBIx2XvT09qKLzd2FBIInxJtxQJ8fGFSPS3Npq2jksPomar87Op2hsarXyK03FG7EO2S1jyiUoIQtnEaBWBRzNAQSBpcyq3F4XYExNSbc2IOPkJdiVhjGMTlGykj4BXVbwKWpHLI5xjRpH+Lqy+rJzMsWePH3UIcaNLmqO2X71zrtyg7PZ5+GjJwq2plmFfeRkmLhxcnzPa9ne2kBKSpqcunPzs7CFRWFn2wnX/q50ZONjI7jwxgV1Ej/r6EBzczOePXmEmppaJCRzDE3NZCdaW1p+CXTm+I8giQcFurLJTDIn1M6ZIJkdMVNWRqNqjqlItOHrL2/g7Xff1YbNe0xThSlkJgVkjB9Gk0fNGnWJpltbhFLQK7ZsdHQcxUWsqKTGzrw2Y3GMGYeyBaOj5KiVo18eWpj/aQ8XzaQ+lENwNTE2oQpNgj7j/jdB2cp0tAfFtPLv+B71PIiNJGAmwDFf6xvLSExMUrWfYWCD8NIcZRqtsba2ipnZGdSeZFi7qRRl/zu1eEvLS8jOylN7EkfTqWlpuq+CfDa7Ymhu3ryBsxcuas1uffM13vvgbSSxlzwsEp9/9jncHid+85vfIDIiSs8VDyI7OzvIzy1SspDxALFVymcx2kH0dfdie2MN7RcuwEb3umomrbpArweRHJnbAlhcmENKSgqCfg/WNzbxsu8VIh1hOFFzUq1BsdFkn+Pw6NFjlJQUIiI8Gv2vXuLdd3+FyJhYxRZxFP/owc9oO3dO95jPDJ/5xfk57Gwvo7KqGq8GXqCkpBwM2K87VY9vv/oa165dVuYj2Wg+Ix6XR5mpFcdP4OnjTmVOZucXYHvHDAkDAAAgAElEQVTbicz0RLVTvegbxPjIgKpJNza39Ow3tdbL/EZW1HR4OzA09FpJDSmpKcq6dO3tKE6KAfymBtJ8/m2WbpW6aD0zQRqh3LgSypkM7XVHbAVCYPKI3bDQ5ZoVePDDH4OjoxPaeAtLytDZ0YG1pRVVFcZERiIpNR17+y6NllRKx7Gsn2yWiQ4xo2jjdBWbJPbKZBZSq6df9GKGWHXn1ubESkXCCYJF6s/KKiowOTGh3L2ExAQTm+J0SifIMPV/FmoaI8+TJ4/QduacXotfGmdbujcyTRYvqc3RAEjr48lrY2ZmcSHW11cR5jDj+cPRtmEeTQuPz0fwxXkt8ReZUY6qTU+0QCtZXEcQq2srMk1kZGYKoHAjpbu7tLwc33//Pa5duy4d3NzcnKlHDI8QyzLw6gWS42NRd+oUIqJj1SRE/WVqShq2tnYVFM815uJxzDn4ehCzU5N459135NKdn5vF5uoibAEvTtScEktEWHTnzve4cvmiAbtkJtWr7FdVpqJUGFfD9+enSYPrSYbTADP+/7wxvJc3b36B999/X93qRpFgnMb84xd5RgBpIobMa5tEHDJaYjwRxED/K5SVVxomlgBPYNII97jmNKtw0+dr0gjkdnmky+W4XXfMks3yupm5yfXzSh9nOXj/+VssdhGIjDDsq/kiu2w0qYyaIbvG7FOaZfizyDrr0IGgWoxW1lbQ2noaGxsb2NrYhs/Lewwxq+wYz8xIR2xMIra211VRSHZTGZY+v9pytGYfvAdf0IYfbt/Dqfpa7O3vIj+/ED/e+1mSiatXWV3JtWB39B6ce061KfH50qXYDDPOsTzzNtc2NnVfWLuZm1coE5T1iCu2iAwzDzvTMzN6rvj8BQM+ZaXyGWQ4/cDAK5SXl8hI9c1X38v8lJqZou+pq22wGnCokQwoHot6U96XldUVOJ27klp43U5k5ebLgc3oJdU42u0KS8/KTEWY3YYiymOOndTaTo2PobL6uCKG3K59Mag8MAgk8rlhOsPiArIzc8xhjerhMLLRxqCkdfAFMTw4gtdDg4iNjcLu7jayszMVCdXU2KQRN7/MZ9yKe9Lvg3AEvD7ljYbqFEM73VFbgRCYPGp3LHS9WoGuR98EGf2zsr4u5+Sx48cwPDSsaJeR18PIKyxRZV4ZQR1ZLZ8JtaY7lQwbR0/GVW3TpkRWhppA8pMaQ2vkaJgiujw5AouPS1BUysCrV9JruT1+RMXEql6RYJKjQtY2RkdGKlbIgD3A6+Uo04FnnR1oaWm1+CRuTmZzVubj/ILlTjYgki0+Wdk5pqfZYYBGeUmBRmcx0bFiSX3S5VnUkLLqTIg5N2ttcBy9+sVJatMSkLZG2ptbu9LJ8do1Ytxal5a0ML8Q39z6Frk5OdjZ3kZ5WalyOCMjIgW+GIbd2/MCyUnxaD/TBiedrO4DpKSkSz/n95rNUV3NHi9e9g9ge9eJluZ6M5a0OfDD7VvqpL586TLCIsIFsu7dvYtLF68ItGoszZxJMl00y1ATKkOG0RCqM12Vi8RXzGgkpHHAE/Dgiz98gl//yZ9oDErAyBxMjpoZVs8qzPPnzyIjM8MYfLR0PGiQ9fSavMdwB16+fKEqSV7L4S/Ire0NgdmEpBR4veawweteW1lUDzxBNCUOUhVYxwICPjJUFeVV8AaDigIS1pQ41q+c08zMbLFjijtSbzmfPfM9/DvqHTfXVxGfRFkDKyJpULEp2/HJo8fIzMmVbGNooF8tPQSHcez/ToiTptfHAH3PnqKy6Nam4Uk90EGfwNvungufff6J6iNjY5NlMMovKlDOZkJ8Am599w2KCgvQ1NQs8M6xP9eRHfYZ6lE3sgdWeRKgvezrR3xCPBqamwQgH/z4E5paGxFLZ7wVfmOeTR7afDIo0T3NDM6xodfwePfQdvYs3G47nj9/Aa93XzmQDx8/wfUrlyVTSUyMh3PPjY3lebSeOSd3dNezJ2hpbtaYWSkM8FqHR6PfNNduMfgenyohqXXm+J3RYJxE8DM+PjKCYydrrDE074Ppy6bWlwDfHET5muZ3BO8jTTfUKdsU6s4Dqg1DA68xNjao3zecGrD3npWk9Y0tlkzDgFOdF/n7RtIOv8x31ERfCWkmQzvdEVuBEJg8YjcsdLlmBboffysax+tn/ZhppcjKzJLmiTWB1I6xA7mktES/sAmE5JR0OvG8t0e/5OnQPlF9XIHWZCA0Bpb2zm81XxgHKbVWBwf7iEtgI4cNG+trWF3fkMGD8Iw6RnYTU/tGBtRUK5rrJOgw/GZAwdwNjc3ahMRxBYJ6XbJJqRnpRrdGMCsWzY9dmkxiYhAdFS3gU1qch7n5Oen8TAWjX2wbEQ/ZJv4bw6TRnKEka8NyKjMwzGQG8n+HObC0uqQRIjM6OV7r73uu3D5u1OxszskrwszsHFZXlpDNtp2gHzPTU0hKSVFloNyoNrt0YwfuPY3d2e5CoMMRK4GgcYQbNzv1cgJH4SZGh39HtlGVi14/njx5jPPnz/1zTie/J+AXe0qmjqxjRGSE/s7rcmFtdQ3hERHKTTTZnjww+HDjxuf46NcfaUxMhsjDsHofDxBejIyMYGlhCm9evybTBRnbKNpxbXbr2o25pberG9V1tYjgOJJsoNuNze0tDL9+jrb2C3qtiKhIuZ+/unkTuTmZaG5plTmGgF2kt9QKNuWAFpUU6We53T7cvnNbYCElKRU721toa2tRxSVdw1OTY6oR3NrawcTEiCQbTBdg+H10dKzGwmtrGxgbm5DrnV3ZfBY8bpc62OnoT03PwNPHD9HSVI/omBTYwu3YWWNQeL4OLBnp6WItFUsTsGFry4kbN75A1bFy5BeV4tH9n9B2ugXh0TFymDM7kk75mpo6RQ0RABFM8plnJSTXgvmV4+PTuh85eTlIpibSZofb68b+vhf9L3vw5lu/0qLwc2GYawbeA/Nzk/oc9L/sR1pqqjUhACoqK/Dzj/cVXM57ubyyDJ/nAEWl5fq56Rlp8Lo8Cvwn4Hv6+BFa2/jZ4ufY6JH5utIdWIyh2Fg1JpH5Nr3n+oxKLgF43W70Pe9F8+kWseVmQmFJCzQt+EXIbBhOQy+aD+BhoHzQp8/qQP8QRkde6+dTdsD2nPS0VDTyMGkLV6M4Dy8SZ1hTEv47W5Bu+VBoeWifO3orEAKTR++eha6YHcwPvg4qaNgK0yYjs7a+KqPC64FBjRUZLE1mzYwLjY6KX2yQ6enpEZtA40xJWZGAkTGcGGqJv+jJRhAcsmGDjFwind4BulSdCp5miwZB3MjwkBgfxsNMjI2oTaOQRgjGwVgxO2RAnj56iNYzZ0x7juUKZ4cvjTxkFWW+oLlC12nG7BxH05FLXVlJUQFmZ2eQnp4Ke9AnR7oc0mosYYPKnq6bfdJkZU1134GYvqrKE5Z5w7SzrCwuIT4pEfGxCRLe3fjsM1x7802BNo4dGR49OTUt8wt7wFnv99OPPyEuPgFNjY2IjqaJI4jtrR2xgwwnNy5VghSjUdWGzg1buNZy4NopW7Sic6ytnO+2u7sLjY2NlhGGOZAHYvWOH2fQtGGUGHC9urwgR3VKWiYcEeHIzsy24mNscPu8uPXVTbz/4a/F7ikzk/mQ0l76sbyyhB/v3EFdXR1O1NQon5GjadMm41BbEYF2/6tXKK9k/3cUPD4Xhl+/htvjwzAzTBPj1eRy6colaU5v3PgSkWHhyMpKQd2pBhk8eA8OWTwC8Py8PIEOXsfHH3+ClNRkXLp8Dd/e+g7trU1ITklXUDv7pFOSE5CWni2G7GB/G2+wzefAhajIaGkKlbEYYXR+HHe79vbR8fgxCgry1PtM2QH7yc9feAMur0esrm9/B8mpGVhcXEF6RrrFshkd6crKOj777HPdd0b4sDGHAJpgWUxy0I/m5iY9+2QSCchYX0oWjwcVyjwYLJ+emaXMzOXlVWxtbWNjbV2HrlN1NeqgD/h20dp+FoFgmGQa+lz5fFian8eLvheor6/H3u42omJiBKAnJyYxNj6K4gJGezkwPEJznBflFWV6PgnQ8nKycKq+Qc8Xm5Va2k4rZskYxMyhitf4Lw91pqmKMgHT8iNjmolwh8vtQl93D5rbWkz4uT67hiU2LUs+bLCiMz1Nukh+hh0wAJtfh8Hx/D3T1/dSlZNkP31eD+ITYpCbk42GJsYXmS50g01p2DFSAfOpD8K5t49rIQNOaJ87YisQApNH7IaFLtesQNejbzmhNGbOAKBInIABimQ4ep4/x9bmjjqmD0EkY2bIOlID2dnxVExi25kzYiHJmh3G8/BlBQakqfTKJcw4GlbhkVEjuFxZXlFFXFRkJCZGx5CXX4CYuFg4d3cwMTaK4tJSJDOsWRE3HKV60d31DI1NLb9EAG1ubWiUaMKmja7TfBm3tPlfNgy9HkB5RRUqygoxNWlCntkjPje3iKdPn8pkws0f9nAkxLHTmfq9aG3adKJT43my+jiKS8mQ8b0B8zOzYkNjY9iF7cHH//QHvPPue3g99FoMH6NVWHs4Oz2D2Dj2PwOrqxuoOnZCtYjhMg2RKVtFTFQ04uIZm2Sq7iglc3McS2MQ3e4yqJgqSgdHwYfedW741ntU9l/ToQTAGHtu3ryJjNRUnBYIIZMVUA3i4MvnOH7yhExRNJMkxCeZvESPBzdufIpf/+Y3RhMo9ihM33fg2seD+w8RGxuPgNeNhsY6RMck/OIKVquR2o0C6H/xElXVJy0nt19aO+fuLjq7OlFaWiHtXkVZKe7euYvU9EycqK3XQWFnawUtLQ3qoXawexpQliklA3T7BnzAjS9uKMCeI2LX/gEK8nIwy5rDjFwsLS+DJuf4pCTsbjvVBX76zDm4vQfG3GEddshwEgBvbm5gcGBQiQWsFeWBpb//FQoLi/Q+aYh59PgxGmqrkJ6ejcUlAybDKe+wAto3t3cwNTmlukoejL6+8ZnMNmyg4alA90cpAEwGMFKDzc11HYjiuO6mgwZDg6/VyrS7s62+e7LCiv+xM8fSp3F3RJgPjU0Ez2zzMTrWxcU5pKVmGKnDrW/Q3NKMxaVVgeK19TUlIySnZOD14GtkZ6XqM3uCwf4RfAapOSaIC8rc1tzSqOuS9jDox+7WDg5c2zIvsXHI6/Zha3tVaQ8RkTG/AH7zOXPIbNb/8gUaT7dZBz7+vqAZyrx/HlA/++QPaGk8qVinldUF1De2mhByy2Vv9NlAT3cvFhamzaEm4EdURAQSEuLRfLpd9/KQtSeI5DTBnHNtKijgwfjKO38WypkMbXZHagVCYPJI3a7QxR6uQMf9r4LqwlVjiwm3oeCfoI/UW09PnxynJaUm9sXEvzFuxoulxQV1dLOSjRl3jEoRLrUABcEYR1zS5slwcCC2Ly4h3np9mgyeo66uXuCM4yy6ZBOTEuB1ezXarKw6LhcqASI3C4LY5729qG9oMM05ZEJc+4iOirVG4YZJI0Ama6KpmVXVSDMBmaiqijLMsMs4P1/90jQbUBenWjzpAzki28PczBSKS0oQFxevLEU26UQyDFw0C4Of7RgeHkFpcSkiIsjIefD555/ho9/8KZ487UTVsSqsrixge3MLMapDBKpOHEcEHdJhBN5G60UwQPYlMzMTsbFxhxlI2oAZ5k09p9frgmuXY1EnNsgcZ2Qir5jxKGTv2PBimFjW39XXN2hUTEaJ438aQ2qqT1rVmHuIi4lTdeTCwjya285pHafHB1Hb0AiHLQpurwtf3ryBX//mI4EcMkUMpt537oHtN9k5uQqXZ9d6d3cnWlqalR2qcHCaa6xQbIL+6tpaySC21lcFyjgQHRwYQnFJIZ49faYMSrdrDxfOnRc7vr/vwvDQCFwHTmRnpaHy+DFkZGRjamoaxSWsU3TA6/Hjd7/7Pd5//13ExMag6+lTue1P1NRKlzo0NIgwR0CGk/mZBbGmJ2vqZLpKSkoSQGJzz86OE8srq7r2nJxcaTVpJGHr0P7+PqqOHZe2dM/lQm93F86caZOJZnV5VVWj1DKq7ceqAWXOJCv+FueX8Oj+j3jz+ptIZIOUwL5VFyqGj2DbjrXVFURGhiOGuY8BwO32yGjlY47j+DjKS/Pg3HaivKpMbnG+V9hj0N3RAefuOppbGlBYVAqfl8z2FpLT0nDv+1uA342zFy8hLiEFK0tL6CF4Ly+RnnNza0/PWlxiHCorypGUmPJLxiSfg54X3aivO2Vc8DY7XF4v1lbW0NP5CPVN9QKlZLhnJsfgZnZmaRlWV1eRlW3G6HxeDg6cGB8Z1r23ywBlsl9pRuJnhB3xnY+fYt+1h6zMbH12zpw/JwnCPxcQ8HNow9DQMIaHXyvgnf3i9Oewrau+odnEVtkCMv5pfa111kQiALi8blx9+y9CYDK03R2pFQiBySN1u0IX+wuY/PnLoAFl1hiLozOiHhs1bh709D6Hy+1BQUGhVXXIOjyfNpJnnd2K0eFv7pLCQhSWlijuRmiCXxIuWlmKYgr2BSK5oRORccNm7h1NF/vOA7FbHAVzzL25sa4IlmPHT4hFOXxNAoGe7h40NtAkQIDqEsPFsehhRRwF/Oy85mZ4ODozjTM2jdlPHCsXS1laVqZqR25gq2vLGBh4iYKCAqRnZcIXCMOXN2/iWFkpGpoalAFIwK1qPmu8zKn47AwbPnJkWFrdWMPDB4/x3nvvYnd7C5OT0xgdm0Tb6TaFU7sO9pGdnYWc3HwBEYFJu2nvePmyD2VFxYhPTpRubJdVe2urWF3b1L2IiY+HzUfN4z52t7YFuDNzcpCWkvZLZA+B8KtXL1FTQ+ODGYEODr5Sb/l773ygKr7vvvoSF994A54ApOvLL8hFTnY+psfHUdfYqIxE6ve+/OqP+Oijj2SKcHu8ulf3f/wZZRVVKLWqNcmYri4vY6D/pQFaMbGK3iZjShPW60G62iukmdw/2MbL3l7YmGG65UR+cT6cW06xcIUFhYqHUdVfBGOIfJiencX+thN7zm2kJicjJzcXZVUVBqzse/D3f/8fxawtLi8hMz1NMTUEXAS4rAONJGMWHo6RoUEcP1aJvJx8HHgO1G7DQwYNKJmZGSYJQKNZt9pjxseGRNFX8bmTZMOGBw8fIzU1EafqGGQeVCxORlbmL4cnPurmsGPs2D09L9Hx7Anqa06i/dxZAXvFj2pdjOmEgGdljfWg0YiPTzaAfnYa4Q47EtPSce/ePTS3nkbnk6cynQRtEVhfXUBVeTmi41OUY7mxtoBj5QWob2hRyDnH+mOj45ifn8LZ82fg9QATE+MoKS3VoS8+OhKp2fn4/e9+hzNtjcp45Oc4Wg1FJk7nGbu5GxuMUzpIfbBXWlk+K7U1xxETFy/N6PPuZ7h69ZrC6OemJ1FYWICiEh6qopU+MDL4GrUNDSbNwc4mHh8GBoZ0sKCs4kXvcxyrLEZyago8Hidyc9luFKlRNU1Nh2P0sbFJjAwNY8+5JR2y3+tDaloKmk6fNgcdv9VYdFh0wJthVUW6XG5cejvETIZ2u6O1AiEwebTuV+hqrRV4dO+z4PzsvFpWyCSYfmwTE0LW60lHF9wuL7Jzsq3YRvOoT01NYHR0TMwIQeDk+CjiYqMVIUTW5pCROMx65Cbg9tH1GURsrGEgDMFHvaYZA3IzVxsHY3gYJG01o4jXsSbWBBxDQ0M4caLaAhZ70qmR+ZMhJ0A9GnWT1uze2sAFmAN+uNxeMZPs3y4pYVQPx54c8QU0vrz9/fe4cuUi0tMz8OWXf5SW6/zF83JkU7PFTE45nPlvfH4sLy7J1UxN5MTkBMZGxmWcsNkjNfLc3d3BzsaGImsYkcN5Hcf3zc2NqsOjtpDmn1cDfaiqrFJANWEH14RgRnICOlwZ60MdJcPF+fd+j7qM6XZn9qE150ZXV7diUwhAV5cX8dMP93Dm3Dlk5eTqMDDw6rUALBngocF+nDlzFpvb25ifmVbfOTdoagS/vPkFfvvbPxXD49zfFoCvPHYC6akZYoM0YpfWNqDR6dzsJM6eOYOo2FhrFB/Aq75BMYvhjghsbqxgZnICyWnpeNbVheNiHDOwtrKMmNhY7O45dXDgvSO76ve60NDUKNaMdebDw0OoPnFMo1AC7X/8+BNUVVaoMYmNSBXHK3VwYUtMYWE28nKL1AJ07+73aGqsV0f2wZ7TaBgVP0MAyCfMrnBwHkp6urrhOTiAI8yG82+cF1tNGcP8/DLazp02OZ2wY2FuBmmZaToQKDOfDnO5kunICcfO9j5+/w//UVWP+QVs3CFjadWAW6HafLrp+KZxKSomXmxfR2enygN4z8nKNrS24w+f/AHvvfcOEmIT8PP9B0hKjEf1qTrAb8f49BTc+04cKy+T/jItPcXoi2m48rNSNBxrGxtYWVnG6OgIfvX2O1hZWcOXX/wRb12/iJz8Eh2qak416PBFI9GTjodobaVMApiemsT6yjI2t5xGX2oPIiomApXHT+Lnuz8gOtwwg+cvXRJgJNvOw5YZc79EQ8tpw+KrxcqBA9ce9vedmJubx9DIGAI+j5IW4uOiUV5WJlbZyEUUlKTfBBNTU2pc2tnZQn5erkBpakqKYT2Z00rpAM1alC7QECQNpY2dltjb28O1D/82xEyGdrsjtQIhMHmkblfoYg9X4N/+b/9tsKKyEvfu3MWHH3wgZkgB4BxZ2W142tkll3dhARtezOh0b28XTzu6pDc8e/aMWAS6gvtevFBUUF5etmEp1PRiNJSKEvJ5Zc5gJA81TmpeYXQN0RR1dpaDlzhT+X9WXOBhuw3BApnJwVf9qK6rEejk6Nzrc8vQYgp6DANJUGI2Mrs2Sr7m6soykpJSUFlRIk3csWPHYbfRMe0VM0XG8YvPPkNba7N6pv/hn/6AkuJSRMbE4WDXCadzG8ePVaCislRjebJWc7MzyM2jzs6H3he9yMotkPkh6PNhcHBQTuPr166jt+uZTE3UbD588AirK4vIyEjGqbo6RMYmoquzU7ExUdF0R/sNixYehX3XAciAug9cWJydx8H+PtbXlkzEkMeP+MQEVFafQFJymta581knTre2yVhx449fCNilpSbjwsWL8HjdWJxdhMvtRMDnx+zMLMKjwpGcnKZg+fzCIoEaaiO/++4rvPveh3BYo04CZ45rTW6oqa8k+8h7SkDZ3f0Mm2urON3WhlQCTtgw+OoVjlUzXNqm12H4PcHE+NBr1DU06jn79utvcPHSJfz0448yuzD2h05gj8+N69ffooNLzuHxcQP+CS53dndx69vbeOftXyEiKhr3fvgeTQ312HE60dvdi7b200hNy1UN4vdff4nLVy8hLjZOemA6qTUdtY4t/Hnra2t49aof9Y0NcoEP9r/C/u6mDFEDr0fw3vsfSucbrmYWYHhoEKWlPEQxIN2w38yaVN4qO749Xnj8fsREEWxarmfVN5rPAgEYgQ+NNZQoxEQniJlkFild1zSCvXz1GsVFhfjs00/wV3/x52IKP//8n3D1ylWkpGXrUMTnIio8Eh7PAbbJVicn6mBBltRkHwBMgtrY2sLezg5mZ6YQl5QE59YB5ufGcOXqFTx98lgMY3R0nMj/Zx1P0dhcD5s9Ap6AX6wksWBUhNHq8nM6PTmBhblplFWUY3pmFlsbK8jJyERVdS3Co2LgPnDj5YtenGpuRgTjuHQxYdja3TG1lJEOPLr/EMeqirHv3MHE6KSuPywsgA9+8xcI6DAYBhKU/JyOjY1hZ2sLOblZkpZQH11b32B60ZkcwbsZ5tAzrWYpyi18PtVzXnkvNOYO7XZHawVCYPJo3a/Q1Vor8Hf/6q+DVccr8fhhB0qKC5GTl6V+3DCbA367HY87uuDad6OoiGAS0g329vRic2MbbW3tiE2Ik87M43HLPdnT1as8SWoLKyqLkZtfINDIphSCJILK6NgYMxKUu9MukwHNORGRVli1lRBiwKUx1CgiRoycT6wHw7757zki3uFGmpJkwKMYTTM+loZKLYCGsZyZnhFTVFKcj74XPaiprVOfMjWLxjgE3PziJtrOnEZWZiY+/vgfcabtLAqL2Xl86FzVHM3sqzZgemIS+UXFClz/x3/8WE01qRkZyMvJRXRcDLbW19U4MzoyLKd6eUWlCeom78Jg6I11E6PT8wxXLlxEeFSkHO7dPc+wsbapyBaClejYBG2O/Jd5BYXK8XTu7MIW8KOgMB/xiXF67w8e3MeZM2fw8CdqG/OQk5+nUTcNP0GHQ6PlBz//iOtXLmFlfRXHT9RazBHBkDFI7B04ZfS4fO0qwsMIVjwK8BbjS1aPZYiMDApw/L1rGn8CNoyMjWF9bRlJsbGoa6jFqxevUFtfr8H3xvoCBgf7sbu7j7mFZWRkpeFM+1k8evIETU1n0N3dgYa6k4iLTcQPP95Deloyzpxl9qHpae/t7kZDfb20kctrK/jp3s/48KMPBMYePn0q2UMg6FGrTVhkuDqcqbm78dkfkZmZijNnz0uewS+OlnnooCuc7CNbePQsSl/LiCUvPvn0MzXwnKyt0Rg+JjpSHfV2OysXp1WfSWDKkaxYcD3HjNhiUxB1tQGN9xWbw2eM18UAeMtpzAdodXVZeZxkqDneVfMP80ztgNvvwuTkPHqfPcGJE8eQnZWD27dv4S//9C8QJIiik9lO9jocbsZiSTOZKrBmQsAlgJbWl6w722AYIB4Vaa7hd7/7HSLsRsf813/9lxpfs1+cUob2C+36HrKWO7tbmJmeRbjdJjNVWlomtnZ35TKvPn4Cfc+7cayyDHv7e3q+wyLiBRBfDw2gjoCPbm6rNckf8MhY19XZgR0G8yfEoaS4HCmZaUhOSNaInwCe38dnhmdAMv19fS9w4HIiL5t6TT/iYqLR2NaGMEeUiS+y+xV2HuAzqqigMJnpXAfukJs7tNMduRUIgckjd8tCF8wV+Lu/+8+CBXl5WFxawunWVp3oM9OSTTsIHOjo6sbegUtaQo6TyWYNj4zi+Hm5vxEAACAASURBVPGTctdyNM3RErWQHPXR4coWnd0dpxzHUeEOVJ2oUp4jtY8Ed5HMotTozzg2+YctGZGMUyH/GeYQ88UxpBya1sZIhpJ6vr7nz1Gv+BviMrKeARwc7Em3yHw8ZUByBKeRog0u9x5m5+ZQVlYm9qWkKA8vnvdIS8beZNMWY4zfZLxqa2qQmZWJTz/9BJcuXkJaFlk/bnTGgMRrtyalmJ6aUQVkeASBbkAAkdfE72G2I6v2Op4+VSzOW796y8r7MyCXPdQcD3JD/OKLL/DWm28p9PnA5ce++wBRCiL3YmNtQ6YXr8etUGmO+JOSUxEVFaX3yPdvuMKARsh0QWdkpCMiKgJe1z5e9b1AQ9NpBOwBuPdNCPV3332JN86fRyobSAJegUXeR47dD9xe/PzDXVx/81daP7Uf0oRD8YPksLx+vwA6wSbrCQlYFPbu92lkzMaS169e4vjJGoRTfmA1u1BvR10n2bA95y6+u/Wd3NlBvxvVJ06g/PgJ/PTDjygqysep2jqjB0UQfS+eo/bUKRmBxsbG0fOsA7/+098qWocjXkZD0VAUbg9DUnIsTjW2whsAPvvkY7z99ttITEiSsYijaeNe5vsiW84mIJqA3BJekG2kAY3Ak/fI42GupUvtPnQvE/SNT4wityBXr6WoR03LCSZNcxKZ7ugYdl6TVTVxU4aNZMMLx91GZ0xGNDoiElGxcbp/qrZkULj0vQ48evIY8Bygqb0NnU+6sLmxjHfffd8clngbwqm14ETXi63NbaQkp5ugdv57SzpCMKnA8EMGTyNh5sW6JdPg88l7TpBJgHr3zj2cO98OB5lIlg/4AjpMrCwtIDs7BxHRUZgan5LUhM1Vr18P4vy5s4iIjNa66RnweDE0QEPXKckkpqenMf76NdY2N5GRla/u+KTEBKUf7OzsyhjG3zW8bo23Lc01l2lyagav+l/BfXCAoJ9B80FlZ56sq5emOyY22tJZMvT8l6R7HazIkIYacEL73FFbgRCYPGp3LHS9WoH/9X/4L4MJiUnKQmQNX1wca/zCFffBPLyOzl7s7e+jsLBQ7tO+vgHD7pUUaRNSHzMZQp9PrGNEJEOofejvH8TW5qZGm6w2i4wMQ/uZdgEy5keaikUD4NSgohYW05bzS+aPFUhuNgkTgUI3+Dibek4cN1o1bppBY+YhiOGYkpu4HLM0iKytYHNzG2UlpdroKJMrKcrH6OiQ3j+zEMkwMf+P4eYrS+uKYiGYYKxKbHSc9I50qtMdys3udGsLCoqLBHZHRkbl2hbQ9PMayZQQe5lrdQuUMKrEhjj2mduC8HiZd0i9l/m1wde8/+A+zp49J2YmwJBwMlkE2/Cpn7m4tETj8zu3b+Hy5esKbybjqqISaf+C+vmMcmpqZjsIR8tBbK6uof9lH07TLa0qQnM91EBubK6hqqxYAdaBgGFzOYrlweCHe9/j2ltvqgKPQNHcKZsC3mlaIZlHYK9aRoXL0/FtgrQPPC7EREahp6cTdfVNqkok6qGmcHJiCvOzM2g53Y6VlRU863qMS9fexueffYLf/vojhIVH4tnTTkSF29Hc2mzG0YysedaJptZmBG1hePjgIZbmZvHBRx8qY5EGoJraRrW10IQzPDiI1tPtMg7d/PxTXLx8ATk5+Wpa4tuIiGCrj9HJMj7msJaQ7zDGOtAw+5MgV6ysP4Do6GjzPuxQzFNWTqYZmdPsFTBpAIctL1yIsAgebCxTG7vAg9T2KU3bOgD4sbqyobamJJmuSG7yMBImYEoQdvvOHRQUZuNY1XGxdL6AV3IBHXxsprbSaFq3sL/nREpqqtUKo2OUnnW2W8lAzp8bgALr2YJE4GpC8H06AOojA+Du3Ts4f+6M9IhrK+vYcW7pgBYe5UBSfALi4hLw7ZdfybCTX1CMpcUZFBbkIj4hBZnZWYiMjJUMZnhwQIYuPg97+249U9ExMRgaHMDW1jqSklOQkZ6pz+rLvi6cOduGmNgkAXwT30QHeBDjYxMYHBqSoS0mOlrpBJUVZahvasTu/j7iVDtKs5CRGTCsXBIZy+B35b2/DmkmQ3vdkVqBEJg8UrcrdLGHK/Dv/6//JVhUVKhfwDTGhNnZkxyhsTLBW8fTHgVNcwPjuCsvvxBJKcnGbRkwuYfCf2rR8SuImiwOWYUgncpe6pjoujTjQP7i1zjbBqyvLyM+kSYUmgZYbbehP1lZzH+MsjSPhglTDibBkM+D9bUNRZHwi8CVuyW5QP4hgNCoO+hHZGS0NlECJE6xOY5n7E9xQR6GhodQWVmp1xoceC3NJQEDDTnJKUmIiYyB2+/VGD2ao8EAsLWzJWZ2c2MDFy9dRFR0BL6/dRtXr10WK8Ofw/GcN+jVKNvlYosHu8ijNKpnzA+BEcPGqU2NYMyQxvcRGj2fo/5ULlqyfqZVZGlhEbNTs6hrapRTma0y59648M9aPWZ+crQqXs2G530vcKat3QBMO3QAWFteRklxCQLqzLZjan4aeTl5WotXvc8RGe5ARVUlohmYHvDB6/fh5x9/xOUrl40jXs1AYaq3O3C7dX3BoNe8l7BI3XOTB8CGHFZBehERHYbXAwM4cfIkHBrJGkkDcwM9HhcampvxovclZmZn9AxtbqziL//6r/Dk0VOsra6itKRIUgY1rAQDGBgcxMnaWo1iv/rya0RH2vHGlStYX9vGD3fvaMxPALu6torcnCy0nT2P7W0n7tz6Gu9/+KH0vbo+tx8RUaZv3CMmkcy2V6w2o5hoWiGg5zNFCM1IJrHpUVGIIIJGEJPjk8jOzZVxSCDGam7RoYo/xcscUMtww/VT2L9fINZkdpou9KXlJcTGRIOHOTXKqEaQrChH7nZ4CB7tDvP5+heaYjKcfCB9QZ+eJbJ7e04n0qzsS5rnzOGCnw9jbuOzY8beHqQmp5ipANMJGN2jtiqfDgl3bn2HcxfOyHBDWcXIyACce/y3fmSkJaO8slqmrrAImyomeWCLiY5BekY2ElOSBRJpwBkfHUFNgwlC19ye12O34c6tuyguYG1qCtweF9bWtxSeHhMRxKUrb5oAJdL+AQOGGb01OjIqgMoWK4LKulN1qDhm3Pb8nSLphQWWyXAG/F4d1Cg9ufLB34TAZGi7O1IrEAKTR+p2hS72cAX+7f/x35MzEcigVs+5t4frb76psa0aMZ52we31yt1M3SPZNhpryMoQbBIkcdTNLzVXsKPbQYcs9wO/tJf872TEmDEXGR4DWxgZBLPBdXd2oKCoWG0dZCCnp6dU6cjQZY6fZdLh5qppJ53GbuxsbaiLWWM4GXv8Gjlyw2Unr2EpDACi+YbXTdaNzBK3WTKTrwcHceLYMdOgobxH/juGqwetUWRQcUCO8DBEhJv1OWzb4SbHbDu+/ydPnqCltcXyppuxOhk7mgA47uSFsN6RoIh60zCbcb2SfFIAuUKnvejq6kJjc4upyNNU2YelxXlMTc6g5lQ9oqKjsbuzhWcdHbh85ZriVYTYLafFyvIy4uMT5ZJtbGj4hfklizYyPIgLl66oaWaDo8aMdDgESJjlB6wsLyhLk3/IIPKe/nDvLi5fvWZdD53Kpg6Po1yXx4vuZx2IDHPgVGOT6v8s+ssa4Rpw39/3AtW19eZR45g1aMPY+Jhq/FJSUjEzN4/01DR4XB4sry7L1OIL+vHg55/R3t6CmMhI038dCODlQL80rvRqffHFTcTHRuHilat49OihAGzNqVPS6dKAQv3u+vqS2MehVy9x7VdvKgKKAJ1j60Nt7oFG2w54/Rz5eiQbcIRFwOfxqcKQB4RDza3p9w6XHm9+cUYtN9REmvdG1tD3i+aSz1BYmPlMkLnXYce8kA5Ncn0HgcXlBSQkxCAmmmNu/r3pc+Ea01xFQMrDF+s7eb9MTan1espuJNtrIqA2N7aQnJJs4ruYhiDW3pQL8Er4/pSL6QAiJE3gs85DonXQ42cANrnfL1x4A47wCJmhXvWxErNBUwbnzgZy84rw+PEDNDWdxvfffYuG+mpkZOciKoo1lcbYxBrD4aF+SQ10Pap/DMBn8+PGZ1+hsqpYh1J+DvheHzz4GUmxEXjj8jVpT01do9FDT09No3/gpaYE1HX6PC5UlJagsuoEHA5WeFIuYj5H1E7ypvM5482gWe3qByE3d2i3O1orEAKTR+t+ha7WWoGP//7fBTOzck3lm7q3fWqZiIxgG4UdTzq71c2dk50j/R5jWWhEYNg3x2T8hc94FP57Td3YDGNl95E1JLBUd67fp6q7hIRkRbOQFSFInCV4XFxEY3OzGjfIPAwM9qt7e3tjAwf7uxqncafl9fBnOnc2kZCUargwK0LIjIxNjh9rGrmRELAwqJyjucOROl+jrDhfuY61tTWm7tGKuJGOjsCT3FFYhEacBBE2x2E1ozHqyOLDTTgIPO/tQm1NndgskVRkJn1u6UPJ1HJTpI6PIJZjSgEQJZd4ERUeLm0nv4ed2m1tp01LCmyKWqJWtaSs0qw1O8Y31zE5Oa5wcTHC0qBSZwaMDr9GTm4BRsYmcOrUKY3IuaeSeSOg5tqKxVXloQkiNzpRvj8CPb4vMyok6L/z/S1pPI1Tlswxx6Xmvx86vp89fYrW0y06WBAdEcSxSUcOegLAvpeorWvQ/88oo0MXuDrTBb6oEzQaOdOHTmBkcAHJJkVFse/b68HgwABq605pVL+5taNDBhlfXisBJt8Do4DoHqYOcnJ8Av2vXiI7Ox2lZUXIyyuALxiEx+VV1eHI0ICe9fKqExgeGcPC/IzqGunM57V3dT5DRmY6iiuqdHCQltdhpAME+WmZWXJSq82Gz43YcN5j3nOoO53XboAdDzOGvpdWWDpjYHlxEYkJsWoQEmPJkTn1jdZzSEDEQPKurk5kZ6SivOKYyawUqDyMvgoIKG5sbMiRL4Y+CAy86sfY6BAy0pNRV9+M8Iho3X+mABw68nltXo0QeFtNBeqdu7dw5fJVoz9UV/d9pGfkYGt3GxnpqcjOzkf/i+dKBkhJT9fnYWl+Wlmq9jBOAuzY2d3GyOAAahubVFjA1zGZnQ58efMrOLeXkJSShPj4BGRkZmPk9Sgiwv1465339TkhYCdA5uNKs9PLVy/FHPP3BZ3rp+pOIr+wTDIbkwBG5ttSEFjtV0xmONjfw7X3QsxkaLM7WisQApNH636FrtZagf/3//k3QfZCM9OPLCKHYhy/qt86EERH13OxB8wE5OCPPd3UefGLYIUbMsES2T39G5CNJKCic9snpoibFzfoXec24uMSzOjUSLiETTxsRrGYIbJ6L/qeqy6OX73PutQKc+JkjTZhgoe97S0ksFmEm6HXi2G2hgQCKC4pFnBkkPrQ8ACyMrOki1tZXkRdHYOYjau2tLgAL170oL6hXswbN3iOA7nV87/Pzk4iITFRJhc50ckwWs5w5U9bAdUEok8fP0ZjS5MBnQJah5mYDH33CigRbEmvGPSpf5rrSgaOOkzWKfK17/1wBxcuXFS0EnVuewcMk6YejO5W3hUypR50PH6A+FiaHWxq/SFTS0a5oKhEVXeDg6/1OgQD1POZLEW+h4AZB4rN4spyc/Zpk1e9oDR0JpTd63fJ1a7QcsKTMJsyLZnBSDMKR90Eg2Q6+W8Itnhv+RwxYPt0O7WfYWpzqaiotFzPFlA67O+2WDHBKmpKyTJTX0vNm65d/KyeFZpj2BNfV18voEbmj8+dtKkBr0bTSiflc+bn+hOwEcwZltxGYweBqp+6Xq4DGbjbON3ejoT4ZDHvZL7GRsaQlpyk5zpgtyM2MgIJicnY3dtHvAxkdkQ6HJibmxII4sGAry2tgphCY0YzYNjECPHveUCQjo//Vc8OdcYBRQNFRUWoctG4s030zsLSktIEfGQxbUGsbWzhRXcHrr/5tp5Rrr3Hta/orsjwSARsQexu7yIpKdm08QQBl8eH727dwuzMGP7qL/8C0cqyPNSL0txG88s2UlIzVNPIKQGbpu7evY0rVy5JK0uAu7g4j4yMXIF1vjCD95eXVtRlvzQ3g7CwIFLT05GemWOepQCwv7eHkeFh1NRTpkBwaGK6iPO+//Y2Ko6XmeD+8DCB+2+//gppKXG4dPWaTEqajPMfKjd0Hh3PWNka1OeB6QinTzchv7hMjKTG3PxlIvDLNfYhQGmNHdLDXns/pJkMbXZHawVCYPJo3a/Q1Vor8B/+z/85OL8wj4SkBG5nqsYjADQAy4/unj7sH7iRl5crYMJcwe3tLSRz47I5sLfvxML8POJiYzSqprs2LIL6OkZ0QKM1AgVG/7BvmPVtFNkPD/QjPDwChSUl0rMtL8zD4/EhPSMTAwPM/GuEz+fBy97nSExKRUVVhak69Hvgdbul7zNSNW44c5gYn0B2ZiYqqyoEvpz7TvT1vtC4/OHDh2huapSpiNq3itJSvHjejYbGRo3aCA7JZon55Aa6tIwf79zF3/4nfyUmSIDZQV2Z2RA5nTbQAHIeX7p82YoiOuw4luUbTuee2BOacszI3oadrXVMjo0iLT0dxSVllunIgbt37+LSpYu6BhPDY7VtK9aI43yupx3bu7vY3tnSD2dTEHMpCe7JFvNe9L/qx+kW04lsoAzH6Bzv+vSzwsMsnSZZNGrLCJapFSQbFDT3jOv+0w8/4dLVS9qgCco2t7awML9o7uOeUy07ZEPj4+JQUl4hoHHIDmvybrOjv68PJ2pqBCypJTWKQuOy5eGDYIz3in9GRwaQkpxsQImVEaoRN+xyazNrsP5UvcL0+a5cBx4537lWjjACRYPpDt3mBMfm0ELdoYl1Iggj09fx+D4SE+IRnxSvWJ6NzW2Bp421FYW587mOjo1DRFgYomJi8eNP9/Dmtav6AWTNyKQnJSSrW53PNp8fXRVZYstUJQOYgDr/GXWYRjbCg4SAkj2ohqfY6BjExSXpgeLr8Gfcvn0byQmxyMzJFjjjwWLPuY+oqDBsbW3KSHSwu4PEuCiUVVbJ6U+TC5k+ntL48m6XB999fxs7O5s4d7YV2dkMrY80ObIBHuBcytMsKMhTVic/l0TRt299i6tvXjPB38pKOkwZoqZ5V2CSDmqOwIcHhxEVGabK0YTkZDNytjuw79xVx7gacMCJBw8LRvvKAgSJIILAyOAr5OTnYmN7Vwe/hASayqwoL0U1UfYyg0ePHyHC4VADzubWBtrb25FDWQysZ1lmO+PQJ+hlIgWfnH2XF9feDeVMhja7o7UCITB5tO5X6GqtFbj37ceazrJmsPPpUxQXl6C6utIAkWAQXT19WF/fwLGqY9os+H2bW5tYnJtTHSGZBI54x0ZHkJubC49nXwydYa28YqUKi4sFvHZ3dpCYaKrj6LrlOLuqqgqxsfFYWJjDgetA48ipiQnFxDCbkaPkysrjhnigDszvUVwJq/ukBaMWKxjAHOv3nLvS3S0tMZjbhT3nAapPnkBf3ysxkByRs9/37V9dwcDggMDkIZNDjZrApDXO/ea7r6U9HB0eRXpmut4/dYNq55DuzA6PP4CffriLi5cum4gcBk8vzKhObm/vQPrE9ZV1mSxoJiELxIUYHx9Fb08P/uwv/lSGHyKJW999g6vXrlibIlff+pWiTEoyiGbUSseyWCyFYMu9I+BJkELAMTk5heqT1Uanqmgic6PJvJJBZkQNQR3vG0EjAaoxfJj4Gq4zv/fZ0w4xd4YdNKwrMyWnZ+bhpytaeks/5mYmUVZahNKyKtgJVNVkFKH/NsBg+BMnpftTBznBHMPcX77UZLK6psaMhn1B5Q++7OtB+xnmQdIhTvBtWGMaTNjNXVtXawCXtTwenwcedwBRkZF6TvT9jD86cMHt3heraMa+AUQ4wnUQokFraX5J13385AnEJyQpGH1xfg4el0tsWUYWWbYwDA8PyiW9tLSM9z94T1IB3nt2d7P3mwD0cO0tDtJiJk1ouIK3BTCZkq6kdDGPYiBBMHlYp5hgDg90yLs8uPnFF9KDMgc9Ni5GFYQM1WfHO0f3p8+1w+a3KakgNydXy0GQp5grtSb58PjRA00HaKQZ7O/Dn//5b+Dy8j4HBaBXlpfg9QcVoF+Ym648zeTUTHzz9Vf41VtvGhPSL/FcZFQJ2MLg9hrph9hjjvARgHPXiejoKCMZ4efc6cTIQD8aWluU42pYzoBkHvy8Pnl4X/3x+y4/Ht//EZXleaiqrkMEg9ON007AkA/v1PQMOjseISY6Sr97AA/Otp1GVn7JLy1b5uBlGZvUtmOmDO4DD668++chA05otztSKxACk0fqdoUu9nAF/s3/9K+DZLTYZKNxm2r7mAVJsOEVmKRmkv3Th6CEMR/bZBkTEv9/C8lJMSvTaIqJiorGyPAQAj4v6hrqxUJtbq4jOTlV+yk3e4K9yOgIGR+GBoeQnpaGlLRU9PT2IC0tFSuLy6itqzPtNqaUTnpEbWwOhwwpHJETmB64XPB4/YoPycnLxcvnfYiKCpfZhCPKuLhY2AVqbCgvzceLFy+0oR0CUgankz0i80mNXueTDkzNzCImJg5JSQkCaAyOJlsbFk5Xutnsnjx8gKbTbWIGeYWLC0tirwii9wkAtrY1VmW0EkfY1DLyNT799FO8ef0q0tLSNVq+98NdXLhwToBIG6plCFI9pICk0cgRWErnqHIf00jEPE9u0gQna2trqK4++YuJgRsrfx41iaqOFOFEJ68xjFDjx+YQGoaoSyM+pdSAzShnz71hmDSBdj+eP+9BeFQ0EuITMTk2hspjVeju6UZZabF6xBvr6pCQlGxyQQEM9Pfj2IlqXf/O9qac1nTPEyiWVVQiPjYBE+MjWq/1zQ11PFdUVgl08lDDQwafx/XVNbHfzCc09J557BifxEMAjVVMIGDs0tLiAgYGBhAdGYW6U7WIi2MckzHCUK5AgEVjFbWAZaUlitPhSPhZZyeuXLkCmyMcERE0TxkQODIyhtz8XCTERVtGMzuW15aQmpIqNlcGE9GiJnbqkMmTNhUMTqeJK9xqLBfEpMVJ7Bw1k3Gx1EzGWbpFOx7+fA/ZeTkoK6vC5taaDljsMo+Ni0d6RgaGR16juLBQyQtkQcn6UtZBMJ6UmCj96NDQawwMvsQ7776PQMCBTz/5BL/9kw+Vu/nVjRuoPlYmYF1xrAYHngBufP4pKkrycPnKW/ieh5o3qZkMg9fthYMRRxo9GzMZ60XJMB5Gexlj0S9HH4Hm7a0tjI+OoqbulA4rphLTg+XlRbUiLS0u4+r1N5GRmYXV1Q087+lCcVGu+tDNXDzMsL2UnMzNKRaKjVIMqN9cW8H5C20orTiOMAflNtaiSzdj8l3lVPf7xc6GciZDe91RW4EQmDxqdyx0vVqBz37/H4Icg25scnQawIkTJ2UKUQi2w4aenj6BtMzMTMNG+YPY2dnRmCs5OUVMFlkR18EB1jfWkc0g87BIBY/ziw0Yh9mRrCOMi0vUfru1syk2gzq79PRMTE5NIj8/F6Ojo9jZ3tEGVllZgdGRISQlJQp8yDDgZ8C2Vxv02tqWXKIc0dNUQWaN+j2CQfb5JjN+xOXWmJRGB46E8wryUV5SjOcvetDUbHIMD9EJg9NHRkYwPjql0XRmThbWVpeQmpaJ1tbT2kRlqVDziNF8djzpRBOlAQz7drmwvetUOxDNRmS8lhcX1FBy/fp1aR5h8yMuPgnffv0dsrMz0Hr6tLbDO7duKW6IwIqjdmnP9vfh97mRkpKmETTH7TayiuCaUmNnGow5vuf3z8xM6/2yHvNQv3ng2sfm5obYOgLgrd0tAbDVlRW4vT5JBngBWTlZqKmrQVxMvOoUnzx+iDcuXpae0scsQ6cTt779Bu+//xEePX6M7KxsaewYQN7S3IzVlXUMDb3EmfYWZOewjxoYGn6NCppGgkHsOvcU+j01NY6ICAfi42JlxiLAYRg7dXuv+1+i/lQdXC43EsmycTRsD9O1sme5oJAtTEZ3KBaPCUwExB4XVpbnMT8zj+y8PGTn5es5IOjnf2ckD++WciaDNqytrGF8fATt7acF1uiU589kNJSudWcXq0tLeqbLj52UZjIxMU4RSofVobx29nybWCrTC23yUKkPZpg4wRcvlxrNSGOc0fjfOIz43BH8i3lk/WbAL1nG6vICLl27rueA9+Hh/XsoKytF0ObA0vKqtMWtrWSMyUwDYRF0XTO4fQ8xsTE6wD190gFmjl++9AZSswrw5Vdf4q03LyPMEYubN24KGH704W+kuXzw4BHmZqZw9foVZGfm4fb3HHNfkWyAXeQ8IBLYubxePPjpHsJsPhQUF6KyqhoBC1jqnVntQVyHvf0dTI2O4vjJWo34efjj4YQTjbT0DNTUnkRMVLSSA3h/yCrLtGRFbJo1JcMaxNz8Ah49uo/kxATs7e5Kz11TexxFxWX6fJEtpk7W8gsZIbfknQSTLlwN5UyGdrojtgIhMHnEbljocs0K/Hf/+l8FTzU0CnywUSI7Kw3REVatod2Gzs5ejaoyM9ONC5VRNpZZRe5pmmJ8frGEc7MLOHb8mMZd1GolJSaZ8Z41oN3cWENySqqcxJOTk1iYW8Tp9jYrZNywla/6BxAZGYPjeh27Nn7WqVVXVyM7Jxt+AiCfVxV+dHYyu3F7extra6tITk5CQV4xlpcXsLW9g/LycoEcgsvkpFiFa5PhKc7PQldnF9rPnTEh2wcHGmfPz8+rqjA1PRVTkxNoaGzCvdt3cebCGwK+HBEqpohaUGoM/T48efQEzadbxUQSdH/8T7/Hux+8L+jgDQTR/6IfCQkJqK6pFtD7/ttbeO/9d9D/agB7O1u4cOmSzDD3H9zD+Qsc8TJLMyBnOEeIKyuLSEpK0toTYLCv2+jxDCulMSqzCO0OSQW2Nrdw7PgJ4wlRYw1BqF/96tEREdja2FImI5nQ6hMnUVhUpNEvs/koAeCak4l++vgBzr1xTqP0nd09fP311ygrLcepU/X44x8/Q35+Hlpaz3CekQAAIABJREFUW3H/p5/RfroFtrAoNfX8+MNd/M3f/DkCdodyJkvLK1STR6ZqanYOK4uLqKmpRWZuHlJSUjA7OwW3260+b9eBE3HxcYoKSktPM05yuoUXl2RW4hjdL+C0g4X5BTFdF6++pfe3trGBrfVVaTkdarRxYWVxFmND/cjJyUVdw2mBZ0YPaPQa5pD+sOP+DzheXYWgPVxAenV1RRE07Kp+9aIPFy6/Ifab7KeaJO12zM+aMbeJpiEjRhmCQ/4PBYSz9YaGFX1OAsYNfxgexRtrUsSxsbZqsl0jYrC0tISbN2/inbevIq+gSECWtYQ9L17i7PnzAkyUbvDgtrmxif29HWxvraOhuQnxsSnYd7swPTmDxeUlHVC6n3UpM7aptQ0/3LuH82fbsLa5q1H4rnMXOdmZGBsdx+OH9/HRB+8hPiVFrOO9H27j4kU+k3blRVL/TJe8pACL6/jyxhfITInBex98qJxOE09Elzs7t+lut2NnfRNT06OoqWfOpMlfFQOuBhsTw8U/lKvwwEp9LdlwTkPk+g74dRjloWd2fgEP7v8Mn9eF1KREdZ2frKlGfnGpyY8l207ky8pKrjLH8xqTB8VMXn3vL0Nj7tBmd6RWIAQmj9TtCl3s4Qr85//pnwXZk0yWhoYYGjTogJWYPcyGpx3dAi1pqWkCMASCYl4Ue2KyJV37e4qBaWk/o+/xug/UUlNcWmGFjxMWBeTyVNBzIIDF5VWsLK+gtq5GY82VlWU1ghQVlQg8Gd7PcIZyDFtRKxxRsh6R7lQydWQpCRLF+PgNC0XGZnpqCi62mzBWx+1FTl62QC71daUccz9/gebGJhMtQrMRN/igGUEz947VizT0zMzMiAWJjDBGGrJQNHHQnBG0+fHi+XOcPHlS2jRugo8fd4CVgQcHTrS0n1Voe1xslKonCUrI7r379jsYHh3F8tK8xn287gcPf8T5828Y9pfKSI8f29ubAgomDNyNru4OtJ85a0rBEUBUdIyJlFHWnh3TE1PS1pGZpPZPw1RqQOlwJmQNM2zPHz//TEzu2bPnkcC15tpZ663YH5cHz7o70d7WKmkAwebCwoKYwd7uHo13i0pKEBHpwJ3vv8eVy1eUS8hYIAZ6l1WUCziMjLxGaWm5sjoVyq1Q9R6kpiSjsKgYc7MzcG5vae2oMWUIPF3jlDgw17C8rBKR0bGYX5gVU7m2sSMneUZONsaHh7E8M4+rb1/H69fDKCspxNzcAnZ21uB1ebHtdCI5LQ07GzuIDLfjzIWzYtP5rHBcytH+9OQ0nnY+xhsXLypWh00wbGghAzk+MY2SsjK1A6n2UppHU184uzCH7OxsqwGHDnLT+U1QxJOGQBI/ImG8N4ZlZl83QY8YY+vP8uKS3uv2zq5C69/61du49d3XePfd97C1tY1Xvb2wRzJfdBtpGdmSKWTn56knnJ+/H2/fg83hwdWrb8LjcuugZCKrGDX1UGxdS0sbbn1zC7s767hy7TqSU9IE6F6/HkFPZwfOnz+DvOJigUGy36zR5CGCjT0bWzu49e0N1SXSrEUw3tHRBS9jgZKTFTjuOXDDHgwgOTkWv/nTP4EjIhZ7u/sYfNWLtjMXxGrrWCMpBX+vMALJREdp+iGG2assKEph2PCjk5SDpj1qkJfwrOMJvG6XntGE+BjUnKxGTn6hDlfKmDQfB/WgU1JiA0G+Hwd7LlwNaSZDm90RW4EQmDxiNyx0uWYF/s3/+F8Hs3Jy0NP1BJcvXUZGVrr5Jc2BahB41tUjHVZWVpYZMWokRUbCdDkvLi6pSi41OUnxImTIyK4x5FxxLFY3DX/jM2w8PjHRaAIVB8MYHI9qEKlrNGYYSxCnvLl/+bEygIh6zYDPuLk52iMbR4aKY830zEyUlpRpg+rp7pRxgde7s7WFuIQEMVgnqqtxrKIYvT3daOaY22L4CKKoC3Tu76C3uxdtbe3ST3KkGhUZC1V+i3oiGLAr2NoRZsOL5704Re2lnZvXgUaflAJ0d/ciPT1N8zvqBSsqjync+9tvv8G1q9ewvLyKpcVFnDnbrg3xWdcTNDe1ivUk6I6KjMbS8oIABNlFdh8TLMzPTCM3P08B2tqkNeIz49ep6Sk4d3bF4mpEbOlM+T0m0DmIidlpfP/dLfz2t79GWkqaMij1vVacDu/B/t4BXr7oRXMrwaTRY/Ie24I+9A8MorSiSswtWUUaVN599wPYWLlHB7VV70gX7+jwAEoqKoxW1R6Ey+nCrW+/RG1DPfYP/j/23vNJriu/EjxpKrOyvPfe+4L3hiQcDQCSTVLdZKs1I0Xsh/2y32c/7cTERmzExMbsjtGqeyR1q53YzaYDPUF471GFQnnvva+s9Llxzn0F6l+oiIREiQRQWS/ve1n33PM7Zk397jOz88hIS5dDfnl5XgeTtPQsJCakwx7HVIAQBgf6kZubI92rsgbJAP/+j/jJOz9BgidR3c++9VXk5pfhyeOHaN7RioycDD1LBCesp6SuNBjY1GjX42IbDkflcbhx+SKOHDksFpkpBiQTL333HRI9Lhw5/pLqG0HTk3q1TRj7zNQMMjOyYHeSbzSxWGTDTO2kMdtY7dkmiHyL0eZXWzpX6nMnxhjanol1b0C6XN6j3/7zP+MXf/s36O4d1Fh31+69CIbYnBSWC35tbQ45OUXKbPT5A0hPSQXlI4GQD6lksPn9I1FcvPg18gsLUFxciX/94x9lqtu3jy5/Gy5e+gFz8wvY3dqImoZ6uF1smzJJBN9/+zVOnTmhEfb6ph9/+O1vBPzZYsTP2pvnz8Pl8ZhGKzLFYeDLz7/A2vIMjr90DFW19XoG+3t6sPfgwR9/zFIWEjKVqPzZQeCuMyk/U3bmoJrPuthFq82Jzx1bgq5duwJPnAO5+QVYWJhHS2M9SiqqdJgzQg9+BYsQGHjLnyFBpSf41r04FYsGim1122wFYmBym92w2OWaFfi//9P/Ht21fxempmbQ2dGJs6+/DnucqWIjI3n37mONnLKyGR1CMweZlrDcr5v+oNpr1teWBdzu3b6nsdOhIwcM2NE4ayvqIyx9JHMmtzZabhzMS+TYXLE01P6ZkDljeiXLIGxpYkoU4RMIKow4JT1DGkY18sTFaWxOVrW4uFTh2c+fPUNpeZmYMleCG5FAEKtrq0jPzMKZ06+g63k3du5oNawGm11kpuVY/x527mIoOMdt7G2Ok3GGIEQ5jATaGmdyTBfFpas0zryshpLLly6jqaUZaZmslGOcTTeamlrR9vSpwHZ5ZRV+uHgFra2t0le2PXmEd959W2aMm9dviCncinYhG0d9GZ3MZAIZRUP2hsCBkUB0yivCSVWRTnWjj09MqMGorqb2RQe0Aq5VMRfCrevX4HTHIzs7DxMjg0jNzMBgdw8Sk9woKytDZUOTGCq6Zh8/foiDhw4K6DJ8nQHuy0sLYuSkXQ2FsLSyqnuSnJyoZ8kTb5pwdH/tdr3/soo6ODnSRAhXL13RmLW8rAzuxGQ1zHjXNzA/M4mCsmKNcRMTksQ6VlRVa9zMA8zw4BAy0zN1IBCTFYni2dMODPb34q23z6sffW5mCoePnTAyDDCrcRJtD+6hIC8HBw4fE+/Ke0L2nc8ZDxFkxK5fvoo4lxNZObmoqq6S1OP7b79HcpIHr5x4GXZnvNUq82NnPCsuc/JzrTB3k0Gq4HI9qwSvpjrRPMxWmOqWrV7B8ASVDsxMTiE7K1OmH72xaATffvsFjh8/jocPn6nDOhAMSuubkZqsZ54Hr+qKaulNo9GQzjbLC7NwezxITEzVc8pD07/806+we+cOrHtD6Onrws9//j5WV9bww3ff4rVz5xT6f+/uYzx/cg+Hj+5CYzPD5Z344SLTCciQO7C4tIoP//A7/M2/+4VY8E8+/gRFxbm6hpHBEWRlp+ONc28iEDSf87g4s0aUnXR3dODA4SMy8vCQRu00QXZHRzuC/hU0NDXB7UqSFpQfdo7BqTuO2qnXpuksig2vF7MLS7h36y4S3E4998tLc9i7ZxdKKmr1GeRBSgcY5ofKm6Wjqg6eGz4/Xn3zF7Exd2yz21YrEAOT2+p2xS52awX+53/9v6JNrY2wsZFG+W9kl+yKUnG4Xbh587bYGrqiCfo4sqNmkSMlur3pXiaAYxevOyEeRfmFGOjvR1FJkQLETb6eCXNeX10xY1WxksafLCLHqj/bYiXFUFrjbX6/rc3f5AQGZRpJSk3RuP3hgwfaZFVjGAygqbEeSwvzWFha0gibvccZ6Zmmlk+h5GFUlBWip7sHrS1N2nylBY1EMDo8jryCQoELk7NnRZQYj6hGnBrVgWNNo5/89pvvcfr0abGUExNjmJycRrwnCQlJSaoc3L1nl4KZyaqVlBar55wxQksLS7h29Qe8885bAhO3b9/EwYNHrbYdw2YNDwyKDWKA+9ZIe2JsDAXFBUZnqgU0GjTW9HGs7HS4UMH8SqfJG+TIdWVtCY/uP8SRIy8hzu3A/Pwiujrbcez4y6oi7Oh4jsHebuzeswOV9bXwbvjwTMHxZG7JjJr+b7fqDakxZZsNI4QCGrmbEbpNgezUrNEpTpKuv68P5VXV6kQf7B+CzQXFtZCJZEwSDSZkbfk6WRkZ1vdIwJ2bN9HS2oqMrGyN4MdHR5DoSUJyWgbCwQiCZHvX1nDl4rc4f/Y1LK/78fTJIxw5clA5pwxLX1ld13PVuqsVpcUlOpQwssnhduo6BwYGkJ2XK9mDU8yuXUwxo3d27NyDmdk5jPX3oKS0CNWNjXLcO9nRHrWLCc/O5LVRNhDWveLhwwRoOxEiOAoEEO/h2ulJsdz4DIqnxtVsF9RMpqakwMFgf9hVt3nhswt44+yrsHEt6QcXGxrB0yftyExPQUl5mVzidN9L7mAHlubnxemlKvvVhrmFBXzzxQXs3bsP2XmFWhuGflfV1CE3O09RPTTdMeDp448/RcS3jpdfPorcgjJc+uF7nDp1Uoe5wYFh3Ll9E2++fR6pqRn44eIPSE5JQNOOHRjuH0FP11O89TYPQ8bgxF8MjPeureP5syfYe/CwZXBjPJBL8o1Hj9px59YVnDr5EurqmwQ0+YsyFhM6bg51YVsU6ysrWF1dx62bN5GWmqTD1crCPMrLy1BaU61vyXXgz64XP0+ULcrGISd8mxs4eT4GJmO73fZagRiY3F73K3a11grcvvK56eZWuDZF8gyB5pjbmA3u3Hkk8X12RtaPbBeAldVV/QAnwBgaHBCz9eTJY2U3Mki66/kzJCUloKyi0gj4Ne5dkWZry7gjMwsr5DhxNPuIMbhY+YLanJS3YpgcgckQHcg+JCYn6+/ev3cXaenpAonMw9yxcwe865sYHR0WQ8OwchoN5HCWcduGMnZzdz1Hc5PJYzTbvWGRFM0TJWBmG4yJBSQTZxzphiE1Pd3G3HL75g0cPHJY4+DlxUXpAJmfyBHdVxcu4OSpU5idneV2iYrKSitWhY0yXlz47GP87IMPBHKfPWtDS8suS5cZwurKMhYXV1BQUISp8TFFKDGc+sH9OyjIK5ABKTUjDfF0FFvr8/TpE/VzV2nUb1O4+dj4BHKyc5CSnKL3FrFFMDQ4LEB05NAxq9knBO+mT1FKzjhuwj70dHWrJlJeZfaVs0s8jlE40P0N+NluZBi+MDdzDkZpCFJdoHGisAWlvKxSlYnUYbri43Dj+g001NYjLSNbo+fxiXFVGeZkZiEhMUWA6Pq1K2LnPAk0GzmUacp+czBuaWMV62trWN/w4fnzTpw/9xpc8RzTxsmUk5KcDHcisxkJxkwgPZl2yiC83nU9i4ytMpFHRCMqz9RzxX+oNSVLxnu8sLikJICU5ETVNKZnUF9qw8zsNHKyci0NIIE8w9/5bLAj2jxjdExzNG5K5SkxIGhiK46RcvAfxillZ2bIsc6njBrfb7/8HOfOvwmn26Ozgj+0ieWFeQwOjkgr2diyQ0y0dK4CX2EsL65KRqCcSbsTvd39uHfvDs6ef1VZm2o/kozB1IU6lNbAK3FiZWUVn378Mc6/dRaJSSm4/N03eP3sG/pTamXJeLNUgHrba1duYHJiWMUC8wtLcLnsePXVMzLM6bNqRQb5vJvqg9+5e7+pkaSeUSZrG373u39FYUE2jh49jPXVVTx92gZbxIe9NBKlUZftMp8R2GScowzi+rXLSE9OlP6abCyzZEvK+YzzDtMCHoWDkwLmrVK2IfBuB7vXY9FAsa1uu61ADExutzsWu16twHef/SaalpFpWMco3ZZusQt0zxJU3bx9V+NV5upJg0aYqaYRuo5DWGTsjN+PvIJ8XP7hMl555RWN+DgqHR8fk1OaYv3CokKxUAQL0vixPs/Mls2k2WLZtpyuxu9qNXCoqo6ghh3OIekVPYmJAgTP2p8hITkZ+Xl5+r58GTJQg/2DYnpYV8eMOvY60zlKYFRZVoKhoUFU11SZ8ZuiSAwbuDVmDvj9Yq2MwcV0IRNYEhOQfbPbDai8cukSDh8/phE7W1kYGm5yDe0YGR5Cbna2NjeyKkXFZQJ+1ADOzc5gZn4Wb7z6mkBab08v6hqbFAU0ODCg68otyJGujkCuqLRM0oG2ticakxOAM1eRAdFpyRz/OtU3Tg1hNcfcVjWkYV2NhowXxt7y27duI78wHw11DTIu2aOs0QxbgAPYWF3H4MgwGhuajSEowmBxjm6tvweHGnUYIUVgoyB5NfSYbnSCAV4/ay6rauphd5pqzsePnqCnu1Mmotz8Qhmi+ocG1YRSXlai6CSyuvEJHlRUVJh6RACT4+PwuD1IScvA3Py8Xqu3fwCJHg82NlbhsIWVg5qSkYGU5DSx4aYjfquw2ZyD+JyKXZULfuuQwnsakdnDKR0qsyuDpl+eACXCXFHTAjQ1OYP0jGT4fJvWc2wyFAVK+Y/0xCZbksHe1kNtaYxNiLkGsTy0RYHFhQWkZ9ChTJAep8itH364iPNvvSFgTrAYjdrx8PEjDFIy0dyAxsYd5lBDgGr1fa+trAj0p7DFRgewsCKPWD8obbOCvI1GORw27818umyK2trc9MGT4NF4/t6dWzh27JipgNThy+gc+RB+9eU3SEhw4NChQ3LPDw/0IS87G3mFxWoMMpGPdpmB2FlPmQRNSXy++JwxDH90eARzc9NYXl1BTV2TOtfHhgZU4cjg+x+vFdj0bmJ5eQ3Xr19WMP7swiLs0SDqamtRXln/Qv5iHUNfaFVVD2qzw7exiZNvxhpwYlvd9lqBGJjcXvcrdrXWCvzH//C/RhldQ1Tn822gqrIKZRVV1oZjx/Vbt1WJSPaPm7jcqFZQsPL+aKxZX0Vfby8SEhJQX9dgAIU6iS3Noz4dzKc0YJIMmcCOEJFhBAl6jAGHG3hE0Sjc4NT3bTE5NPaE/EG5SZNT0/T31KlN8KINkqPXkDILqaPc2FjDkydt0jwSCDEgPD0jAztamzE+MYJKARaj0+TrcIQ+vzArJk8snKkjlnGD1YDFZVXI4J/JLECdJ3D71i0cOnxEgGArzNm8t7Cu42lbG4YGBvHmufNysnPTp6v7wYMHKCkqQWlpsQwePQSTDG2mKT0SxsN7d1Df3AKC2tHhYezYtVMmmG+++EJh0Cmpyfp7rGtkjzjjcB49eoj0tAxUlFeY0b2hi7T2PT09qKmuFexh3FF2ZpqYniVq0PYfhIsmDHVi27Cxvq76wubmFo0mIyHTPkQ8eufmDezddxB2ag/1PQjyw4izWlHMo2EY3J6uLtRuNQeFIxgcHMKjx/fx6qunJYHg9TN/8srly3jjjbNywU9PjKG1tVlB3jK9WFE86Wmp0lByhM5ruX3zJo4cPSbzxerqhg41fV1dyMhMQTxrEBMTZXii655aPE9SstzIaekEmwzkZ2anYaENsOL42YReGzba/Eg3cgc+k1FpBRkRNTs9hZxchs0z1sb6ewLtPCAxNJtB3z8+15IbkDGzpB3m6GKTYz01jV31NCiZfESCV+Nytv47GhXDNjY2hsKCfCQkxBuQrXOYU4kLZMRZk5iQkIyoQu55TfYXDJ/REZrf42GM78e8fBRBXhcnA3S4h8O4e/caDh05queZV8lPKsEk78W333yDde8KqihdcHswPDyM6fFhvP/Tv9IhQADUQUbQh8d37+HQUWomTT0nA9oJHO0OF5p37NSzd/fmDcUzHTx8VM1X5pk16QT8tbnpxcTEFJ48fIi0tGSF1IcCXuxsaUZZZY3YfsMs8/nk++ZBNwqbKittuo4zsWig2F63zVYgBia32Q2LXa5Zgf/xX/6P6NLSkjIVx8YmUVCQj+RE9gUb4HPt5l25XzMyTfeu2WANwKN7lRsQN2dmKNKow1BhbVTqo7YyOxS5FzFjvexsAUSxOPx7Zue2NI1mm52anFJQdbzLhZq6uhd5itw2Nr0mIsTjSdRmab7eXNja+ioWFxel64t3J4iJZIc42RmaAuiMJltVV1sm9o9NMQJ+BhPLkMG1uHv7lrSO6ytrGB2fwNLSsrqpkxKT8JN33kZiAg0n7Jm24eGj+9izZ/+LTmYxmFYcikAworpmNp1IO2eDWD2CX4IRU8dnQ3dvD+prG4xjOBTG999/h6aGesxMT6vdpaF1h4DL1MSY9HiFRUXY8G6o/Yfjb37Le3fuoqy0FAWFxWJTjX7AgOW+vn71p/Me0eFMZjfO7cJ3X32Fffv2IDM7Gw4ZpuKwtrGq2JyGxkbdcgL0ldUljI6MysSRkZklUEKwzHzKlcU5NDY1orisWu8FNqJPGzo6n6G+vskwhNZ95uiUhwkaekbHxrXmGWkZyCvI1f0cG5nA00f3FRlVWFKGuLh4DA8NobAgT01JfHDYgsLno6a+XgYORuHYqZkNBbG4uCQ2nIcJjqiH+/s0XIYzDsVlZaiurhSbqmdTKMQcXvRcK9rHPJNG28jnnCxrnJzWpuIPGnNn52QaM5YAoIW6aB2JRMTeSzjBf2cSN19Utdt8ffP71N6y0jA7Mwuwu80By+rtpmzAFMsYIKscRV3uj33rqtK09CGb3nXFayUmkqE2HehbDL+A8tYhUM8ju9CjluaWn1/rz8nmRoE7t6/i8JEjBqiSdSV459uzOfHN118hIz0RO3bsRCDEIPI7OvCVl5cKpCclJetQ5t/cxL07t5WhGvCHcfPGNXKgKKtpkESDneTt7Y/FPlMGwXssH04kqkQAAlu+hdXVFczOzuPxEx6SUrC0vAJHNIKW5npU8rNCEM4z5L9JgNg6wJLhJON6+lwsZzK2122vFYiBye11v2JXa63Av/7mv0eZZ8gRH8ENdUrkB8ory5GYkIKbd+5LY5adxdByq/bW4ia54VIjSBMBo330F7RpGhAp0Mh9lJtYKITZmRnk5udbIdvUpM1hfnoOuXn5SMtIU8vJFB3J6+v6ezRwGPOJRxsbv58aW8CoHGbJ0VBjMaAa4Rkx/5ZDe8s1zj1X/b1m/oyy0kIMDg6gtoaOUNF3Ag261gjw6WcXxIowOojGIwZcM1A6JysPJ0+dkNliC1izKebw4UMWxKYDnNNJjtlMKw1Hh9zYRJpYwI7ZkxrJv9gIbarAq6tpNFrMaESmg7q6WjF0HLumpCUqhocNQQSQR44eR29XF9zuOJRWlAtoPHz4AOXllcpxJGDcMjKRJV7bWMf42DgqKitMPqItDr6AFx3tNJzs1D3jbSMQWlpdwfzcHKqqqzE7N4ee3n6FZe/etUu616ycHCwtrUhbyGadvr4enH39NYsZsjIEbXY8kAFpn4AJbEHTyb65KSCjIG+ad2wmzpu/Z+6BXUHVC3Mz2L1rhyUXGEZRUaEJhg8FcPXyZZw4wR5zw3Crd1w6QuuhFisYVdrA7PSsvm9efi4219fMeJoLTwZLwN+Mp7eqEMVMRgj4/VhdXVSvOiUCSQkJFALof6amp3S4cgsE8YsNE8uM0v7efqytLGN9c11MvUxMfP8W5pFxSrFEUPg4I4HEwFrsPfWblHMY4GhMcUaLaN6cQsLFgvO/zGeM94Qvm5xMZpKfYTPK5vfSiFpA2TD/ZMxN1qMBrAxwN7pko319+OA2Dh86aixn+nrT+kSQ+pe/fIzUlHgFts/MLeg5TEr2qIo1TtWGRhaw6fXi7q1beOUMw8/NevL7kykk401wXFlZK3e2KhBpFmPouP4ezUxkRaPSuE5Pz+LB/Xtwx7vEoibEO9FYX6fpCZ8cgfCtYckWk8wbarcZMHk2NuaObXbbawViYHJ73a/Y1Vor8OHv/lu07Wk7du7cjbT0DAGXpOQEBUgz7/DW7QcaSebkmEYSA704tgtjdnYaQ0Oj2lxKS0os7RhHdGYDM+Hn5htxk5maHEdhcak2CoIdspU07zAwmqNxjoG9G145wxsaGtHb36cInLz8AmRkZqimkQ04dlsYcS6yVGb8KNBExkc1ddwwzajMwiZbcjaNB7lhVVUWiZlkXaM2VDrZyQoR/EWgbvCRoWH85J03jZB/cx1//uhjnDt/TgYisVZ8f0477t67i4MHD2hRuOEaXaVp+giT9SIw0Lic9JUBOayAM9ExYev72tDd04262jrl5FErx2xBA/oMuBwfH1eXeXFJsZhRM+q04dG9W2KHGppbFMReUFgkAEyQoXUhe6wxfhTPOp4hLzdLpguOfpldSZDL8f8LIw9lC6trGj8Wb93TqB2jIyNYWJxHcmKy1qy8sgKPHj6UiYkNRbt2tspFRdf5VjB329M2ZV5KgmBmkfArr5J6RmPe4boThBmQRWaUQIeNKgZMcT2oMS0pYUh1HB4/fqxxbx7rPWmwl9YXcmQTKMmUweeOvy8AZrSCfDbo8k9hiwpDQ20RbHjXpEOlRGBjw4vhwX4UFxcjKTVNa8vRcm93FwI+L86ePwuHw6N7Mz01oTzWrXxPMsVMHOBTse4L4M6tO5ieHEdqigdvvvkTC/z9OObeAo5k0Sm7UKSBABs1DnxuyAYam5eYRR7GZNyTR2g9AAAgAElEQVQWr2hG0FZCgupMfT7plxOTqVu0HON6z1u2MjKtTF+g9MIvLeKm36uGHrK3NB2VVlTqGWl7dB8HDx+z9Mq8R6YmMhIOYMO7qdsY76GWmIcPnYaMqsGMI0wW7GYAd27cwPGTx5VXyfQD79omOju7UF1XL60rPztbTLCOnvzMWm5uk/gOBHybmJqZxc0bN5Cbk4117zqirJM8uA/5haWw00Wu58pq4jEnNvMDJ0pZgh+nz8eYydhmt71WIAYmt9f9il2ttQK//tV/jj5tf4by0grUVFeJgdR4D0EBnP6BMaSlpeuHuUFoBnCxS5vd0Wur68jNMa0ajOYRcAwHBQ7zi4uRIO2bTdo/6qZKyspMmHkEWFlexMT4uLIfOXrLy83R3+3v60FqaqpAD8fZBDfczFpadkhnx8xElydeZhoZFQRPTVMO/1zMl2rzOMYLiVVjk4orji01UVRXlmJkZECaSW4+piHGAA9yQb29/bh3+y4KSwr0fgNhfk8bEjxxOHbkqFggM4KMSpO5Ywe1jT7Mz83Au+mHO84lEEeH9MzcvEwPmxteAXWaVV45cVKGHBNXZMAssxQrKiqNW1wgizV1vA8EhIZuNWyRMcSIleK6BkPo6+5BfWMtbly/LqMR106gjIBDBgwL5FqbLDWkZgRvutPNGYFsmDFa0Em+vrahvm7+4riREgGC1ZqaGmkf2afOe1dcWoy+3j49N3wfrTtaLWAYRUfnc9TW1gmwbTXg+EMBa3xsTDkGYDOjkOYpS0crLPDjvR0bG0VhYZGldeTXb/F2xhhEZjLe7dJa8L3ReWwc6GbkzP/lGi4uzSM1JQ0OJxPobejt68GzJ49w4NBB5OQXyQSVmpKEvPx8gTNWMroTkrC2soHsrHTrIMVD0QzSMzOQ4ElAIBzA4ty8GE+Cf5pzCHIuXPgcdnsY7773Dvy+EMZHh5CTnY30zBzL0GLD1NQUCvLyJUUwv0Ji6Mj48rCTmOAS815YVGJqSS0NsmGvTaUmnxVG8XAMz4SD9bV1rC4viBHn88eYIBpi+O906QeCfslAWGs6NzOnukS3047i8iLU1rei/Wkb9h88aAB5iCCW6Q5k2am1dEpKQKDMKUZOXr6AslhPSjaiRmfJz9vVK9/jzKtn1EazsenFytIqHjy4i8rKEk0i6DIniDV3X2FAYvN5Z81hkIe4DfT2DSimKjU1BT5/EA5bEMeOHUZWDqUcNCnxpEadqUmBeFHk5DBM6OmzH8RyJmO73bZagRiY3Fa3K3axWyvwyYe/jA4ODsLtScCeXezoNpsHfzhPT83gcVun6g2zs7K0YRCgEQRwbDozM4OC/EI8fvwIjY1NePjoEQ7s3Q+vb0MjKmoMqZHkD3nm/83Nz6Igv0hgghlwA4MD8Hg8Yib5motLS/D5vEhOSlK9HoEhCQ8CCWrRGNxNMb8Cu93xGB4eQll5uQF8ZFx8m2JF+BsrK8uqdQtHaNihezaCpuZmAeOKimL09/XLFUpg4pUOk33NplJufX1DETZnzpyCP+BXaLQcvwBcDocBLMpTDKKjrQMtO1oF8AYG+rC8uq5GETKsZJg6OjpRXVeLJE+CAEooGEBCfLwijAiYCKJ4jdSRsUNavIooVROC/aItSGNogkOz6VLHaIxAW+PPKG7evIFdu3dr3S33jcWFmjGuABoZK7KdfD/hsACQqWM0wIS/KDNYXTaxRIScE5MTYuGetbfLfDEzN4cdra3o7HyuGCT+/p5dO6zMS3NJvJ/POzrQ2NRidHxMwSfQ8AUwPj6K9Y01XSfbVfhc0UiksTe1thpd8/3RmGLHxPgICgrylMcZpZTBqjckQBXTabfD7YiDP+Q3jTMigRmCz3xD49wm5lhcmEecK04ROuzVDoRCGBkeREZ6KibGxhUCTyf58vKiqj5zc3JQVVunQwqlHrKw2O1YXFqQPpFgiOCfzzLZ4WjEruvhwejLb76ELUhpwB50djzXgSjJ48br587BLc2tDdPTM1azlHFgEzDqDtgc6Ozqxr3btxEJbeIXf/t3MsH5An6B8jhei8AkDxQOrK2t6PCRksoWKSd6ensxMz2LtPRMLC4vIicvR/8+2D+AwZ5u/NX774rB5GRgdn5e9zo5JRG5uQVoe/oA+/cdsqKwBFv1eSLry/vBe/S8owe3bnyPDz74GRKS2Rtvxv96fqzP+tXLl/DyKy/JyGbOMHwNtmBtYHJiDCsri3C7OYq3IzWdsgzoPeYV8ZkzOl8C476efnR1PpeswOlywbu2jL37diGvoAROjdZ1jDT3hlIYTUXM6WHTF8CZczEwGdvtttcKxMDk9rpfsau1VuCj3//36PTMjNyt1AgaIGkeZ2oQv/3usgwXrLOT5m1jTewewQidlkWFhZiamURebgEmpybFhNF5G08HeHaWGWXRwez3ywVbqHicCMbGxuWIHRoY0AaZX1godmdxbk5Ce14Pt4W19TVUV1cjXcHkfB2fiVYB8PjeI2RkZ4kJdEiD6MDi/ILALzdWOksJ+siyTU9OaIPas2cPSovzMDU9rSYW/lpbW8ejJw+wc/deMXVkM4MhH5KT07QBry4vScPJDmW6zOnALSut1Os/fnAf+w/uF8CjEYQjbsbC+P1BrK5v4MM/fYj33vkJcnIYv2S54TkidJqRrtlobeomz8thu8yWm8Ns4wQm3CTJJr0AZYyMsbEj3JifuJkyGLz9mQF7ylGU1s6ElhPG8bqXVpeQlZ6hDu1rV69jYmwYJ0+dRk4uv68xSTnjbNjYWJfTuKikGIgYhzdfr6urE5VVVWh/+hQ11dWYnp2VXpb/3+N2I+jzIjEpCTlZWfAkp6Lj2XM0tTYbUGjVcLIDne/64sUfkOBx4ujRY5YZxOhftxhY/hufATJko6MjKCul29dIIwIBA0wZReRyunVt3d2dSEqKR1FxidEc2mzmdS3mmYeJmZlJud01iqcpLGo6tdnMxIxFvj7NLAzqPnHypIAZwWY4uInKmlr9Nx/n+bkFpGemGQY8zg6fl5IEA2Z4vwg+f//73yMlNQl1tQ1qUWLkU3pGOooKC4w+MmrH2NgISoqLEaXBx2p44nO06fehra1NbUDT4yM4cuwY5hbmcPXqVdjCIbxy8hXk5pWYiCqHDUtz87pHKdJfGqc3I4V4EOnq7MTk2CB2792DtvZOZVaee/O8kYmozt5UoxKQUiPd/uQhdrPWUwdHI0Foe/wQc9PDOPX6OdgdbswtrOOjP/0Lfvreu8jMztU9IRjkNagi1R/GlUuXceL0K7pH4p/5HKtVyjCR/JnAtiGa03j45PkpKztLjnp+fqiHpIt9ZGgMDx7eV6YlgWdcnB0tTY0orahWELrRgppJytZhSOxmJKQx95k3/ybGTMZ2u221AjEwua1uV+xit1bgz7//b1FqtziKO3CAm8iWOdKAkc8ufIWcnFzkUqNGMBcMYX5+TqDT5/cry+5ZexvcLrfYwYyMDAR9PgHS1p07xSBy9wwG/OrVzc3NV9Yh9X/8xdE4GU6CxaLiIum/GDOj8S4i6OnuRnFRMTIyM7VRbUg3FdT4bmJ8EocOH1Z+pdfnVVsGswQ3vX6NChlgzXgbupD5+xzRcsMrLyvE5MSEdJ58TY5Jb9y4gfHJKZl9XHEO6UXd8XEoK6vArbsPxCBlZmZihBrP9HS88cbrAsVPHj/Grj279DpkWzZW1sQoTs/OYXp6GtMTs6ipqdKGzfd//OWXkM7AbmtUq8jAaBQzc7MoKCgQw8TCY0EubszhiNXQYu6YsLllpLBH46x8yKjcwaxtrKqqgieeHdZk7OJkxjD3LYjPP/scLx07jJzsLPhCYXzy0cc4fvyI9GuMF+I/ZN4IrtjPzerG1YU52AnUo3YMDI8gJzcH8Z5EZOfkSLfIDEkK+ghqvetePH/+HJFIEPv37sHIyKiMXCYKiqNnajd5PUDfYD+8ayto3bHbjME14jV6R64lGWGyobyPE2MjulfKtGQ3dziC/p5+9HS04fDB/cjML5AU4eI3X2H37l3o6uwS00bdbXp6pkwsHHdPTk0hMysLce54rC+v4NG9O8jLz0FdUzOCIYKbTVy/fh21VVUoKCqUlvHBwwc4eOCQQLZhge0aDxNM0nksy5LG1DS2GBBLp/Ovf/MbHD92GHW19TLoqBBgi92zAN9gf78C9Knt1LiY04CZaWWJHj7yktzy3c/a0dHdiYSERPj9XKMQ6uprcPTwyxZLTY3rstz10l9KS2k0yqGQOZAQ7N+8flXMaGlpGZpbyCLzntkMYFekD0PKQ+hUeP5ORQ4pcYGh6Msb+Jff/Ap/97d/C7vThZGhCVy9dhn19dUIBn2YnR5HS3MrWnbuFVsY8Adx5fIPOHHmhF5buktLt0oGf0vJiXBI9YlkzZ1SW2yZ5IyGmU7/ocFR3Lx1E4mJHuXVri0t4MDBAygsqTDh7YSdW/paHVRMxiRvlc/rw+lYnWJss9tmKxADk9vshsUu16zA73/zX6LU65VVlKOitEwsCkdZDqeJR/nswtdiHckiGt6IG1VE4ISsR31tHTq7u9DS0qJAYmoi+/p7QdKnrLwYSUns32Xji0+j59y8POPujjA/bwMTIww298ndW1xcgLFxxq5kIxwMKAqGjtei4kKZBjIzs+Tm9a6vK5OQY1gCIAJQboZ8zdHxMTm9GSVCty3BoTGrGOcr2cPy0iJV5xUXFaglJRiJoOPZMyyvrmLP3gNiPz7+6C9q0mlsakbb0yf4q/d/JkfpV59+ir0H9mpTJtjlCLO5mU0xNgTCQSzOL6lD2uWwa/zL+Js3zr6Bq1euKtD82NEjCksnE8PRLrVuiDplBklKSFaFI3WAi/OzSE3PVGUlQ9rtccZYwdxESgYWV+eR6EnWvTFzZWOwqayqscw0ETUA9Xd3iTFcW/eif3hY7SfhoF9mEpfHDU9cIjb9m0hK9ODs2df1UoxBCvqDYn2XF1cQiATx4M5dnH71NbS1P8bOnTuxvLCMaDiErNwcjVSNkYemGKUkipF6/qwTjc2McDEZnHzTZANpIBkcGcXK0gKaGhvFfk1Pj+lZyc6iTtNqaJHxOYr+/j6UV5RbzS9kjqPw+vy4fvMqPG4X5mbmUVpSioREt5qO2A5kxuq8Emp5g+qNHhsdRV5+MVysy7QxH3VDwDC/IB9t7U/hjIuDO86tsHl/wIe0lFTs2LXDsOJU9XGkbrNhfp7MZDLccR7zeaGmlmBYaf5hBANR/P4Pv8HPfvpT5bMa8M+3b+QLAt82GosGUVZWKpMRe8NvXb+O8tpa5Ofm4t7tO1hZW1cFIp9VmoESk+Nx5OBhja0pTzDj3CgWZmbg9sQjKZnGobAOFtT4hiIhc21RG7795lsszM/g5794X59dXgblGA47g9oNy8sDZVdXu3JMTfxXGCtry/jLhx/rM5ya6FG7UGpaFpaXl5U2wGucGBnF8uwUXjt7BoWlldj0BnDj6lWcOP2ylRJgtI3qpiFIFHtvopnYNMWRPaOczCic1w9EQzaEgiGMjo7j8uVLSEpJQHp6OlxMY6goQ0V1ja5dUxSFboZ1GFFWKIEryws2vHj1rVidYmyv214rEAOT2+t+xa7WWoHbVz+LkkG7ev0qTp84hcwsGkN+jE75+usfxHhkZ2dianwYkRDHt17l++Xk5GjcTT0YjRgPHzzEwQMHtPmXlVcpNNqCnzJ1rK2tatPnxrrh80mjFgkysLsLTU0t0ruNjYwgPTNdJo/SknIsLC1Kp5hbUCAGixmC3LAJ2EwSUATt7e1wual3S8Dq8rLMB6npjBpaRX1dna5Dods2blg2VFUUYmR0RGPurXFw+9N2LCws4NCxowI9v/7HX+P9n3+AjU0fvv7qC7z7zrsIhDbx9YWvsG/vLrXV8H08e9KGnbt3wW6n3pKB2hydUvMVxqUfLqGsvBKVVRX47LPPkZaajpdeZuyK0ULSsMBRNzWgBI2ehGSTOxkGrl27rF7rwaERAenElCT0dfdh0+dFcUGRWNOl+QVkZabixOmTGtE+fUL3dLPYPYIVCk7JUFEbGA3b8emFT3HutTOmHs/hVNTL0aNHkZNLOYIBOPaoHWsba1hZXka+pZnk2LeivBLZeXmYmJjQOjU2NOL6lSvYv28vEpJSVJ3IsfmJ02fEUhI89vX0obq2Ur3WHIUSRAUZmh2NYmBgSJ3R0tTRnRyOwh3vxsnTpxBPLZ00nIZhGhwaFjMpAGW59Nkbfe3aD3j19Clk5RUgHHVgcnoKgfUVVFRVG2mAXeVN8AVC6uPu6elGeWUl3E4HnnW0o7yK10ZdJv+uDZMT4xgZHoY/wFH6Jg4fOoi1VR+eURPcUovMnCK4qNtb34Q7wSWN31ZFeoARUBHGWcYpiP3zTz7EO+++K5AXCYawsDCHqYlJyQ3IdheXVGBweFhjboLJ3/76X7CzpVHMbkZeHk6+chorq/P49ruLqKiuxa4drSaDkUBblZ50j9NkBYyODukzymggw16bgwcviEDy0YMHWFlblWN9965mpGfm44vPPoPHEcJLJ08iOT3TRCwFQ+h83oH6xlaBsq7Obly9dknyF0Y80ZTPg2AoYMOVi1/iyLGj8CSkWmCZEgkH+D9klS/9cBGvvX5G7CYBt40uc14sJTKgdjiiRKVQgEYzIM7FpIagcfq7DFPLQ1Nf/4BG/klJ5pl1OaBcy4qaOjh57xzGBc7PHu8l9ceszKTUQczk+ZhmMrbZba8ViIHJ7XW/YldrrcAddnM7nDLUdLR34MChfWLwGOvDgOlvv7ukmjaOuQnIFhcXsDC/pDq+3r5e1NbVoeNZB1qaWlTtt762jPHRYZQUFqO0slybBImDpaVFMW65ObkCcARPa6vLcLs96o8mU5Gfn4+R0VFUVJRrVMZIounpKeXo1dbXC4xwTMrRnEd9zKZTm0CwitWIDgcmJ6cEigg6V1fWkZmZrk5sMpeKOIkAFWWFYntoHjKGB6CtvR3Xrt1ASlqaAAPBDU1H7Pb+y6cfI6+gCOlZ2cjIyEJaUgIy0lOk/Lp79zYOHzn8Iq9SmrGgXxvZx598gr179+h7dPX0oiCXrFsEmwE/bNEIXn6ZINDoCX1+r2FRLYb1wucXcPrUq/AFNzEzNYny6mqMD0/gxp1r+Pn7PxeQXlxYwqWL3+HIkcOoqKpCZ1cnamkqsoAUWR4Tyk0XeRSXL1/BytKyoo4IDgjmGF2TnJxknLBWJSDdtxzzZ2XlCLT09nehsrJK42qO3ZeXV6RL5T3ayk1k5eD83CJyckylH8FpTzfBJIFd1NzH1TUBuvX1TTjiXGoiqtDrGnZMWfYi75jDaDOu/3BETStFRUWmojBqw+TkNB7dv4Mz587j+tXraGqsx9OnjywWbwKuODt27NgDVzyjfJjzaeoUu7p7UUupA0fyG37cvH4N2VmpaNm1A4MDo0bKYYugp6dPsoasjFQ43fECPp9//jneeOOMTENraxtW3zwzWdm7bVqL1lfXMbcwj+VVv+KS7PYIElJSEfKHxL4yTYCazHi3Da+9+gbWNn3SgtLxH406sLbMdpkK+MObuHvzFppbdmosz/dtnPxWJiTPCUTJYvhD+vykJqciKSVJwF2HiLBpwuEBj/etuXUH+nv7sLI0g937D8kZ/fmnnyHRaUd+QTb2H30JAX8EfX2dyMkrxldffqk4pr0H90p2QrORQBv4Pr34w+9+jbfOn0ViarIA8tT4hLS5O3bvhd8bUIPTkZeP69oVpWVzyUSnYHbe34gBgFv5nuxOJ0hWZauSGAD/ph8Dg4N42t4mIJuamqRIq6qKSo25aZiTlphfx/H2i9cwhiZ/IIzTZ9+PaSZju922WoEYmNxWtyt2sVsrcPvqJwqK6+vpgd8XRGMzcwHjXjSAfPHVd8jNzUNmlgEJ87Nz0kpmZ+dgeGQIZWVl6O7qRHNTK3wBn9hDgr1Nvx/2aAQZ1KwRTC7Oa8SXmZlhmnMi0FiZOq65uXmsb6xro6eOzBPvgSs+XvEz83OzmJoYR1NLqww2NPKwB9vpNqMzGh56OjsV4UJ2cmFhFhlpmXJkr6+tob6hAckpdDfTrML3ZUNeTqrMQpXllRaLGJUzfGZ2Brv27JULmBfNIOyAP4T5xXnk5mXL1MANkQ5hhxzRYXUQM6dxYGAE9jinDCjZGVkCMnQkb25sYHV9HQtLS1hdWhZrw2B4DmBzszNx7uxrCNEMEgohXtmZ1N4BX3/3Dfbs3IPnzzvgdLpx4PB+jdDv3ruF1157XRvpxMSYeraPHWXXdZ70pdUc/xF8KDjejBW53mR9PvzwQ/z0p+9p3Ljh9eG7b77C++9/8G/ieYy+jeHx7DfPTCdjydGjcQ2ryzkYlMaS1xiwxr78VmRAiV05YmVnN4H+/XsPsGvvbjjtLszMTGNmdlbgns/OtatXpbksKSkUgCeb9qJGkLpRaSoMYBoeHkFxEQ0nNjx69ECO6+qqOjjijHuasTtPHz3F3gP7pe8leF6YnVWkUXllFRITk3T9zzs7UFdXZ1zA0QgCkTC6u57r9/j9OrueizmlpjCw6dPoNd7NzmqrQ54yCR6C1tbhcLswMzmjphfvxirCkZDalrLzClBVWY2srDS9Bbvd9eLAQvaT0gM2DGWkpmOgf0DsaH/fAB4/uIOcXLbqxCmoPzmF8U5Uepp7SF2mAVs2fS+ycgRQEZsNoyPDSE9lcUCypR9kIsGawt3rGxpRWWVqNOdmZvDs6QO8cvpVwzAGo9KRFuRlw53ggd/rR39/F3IKyzA/N49nj+5Ly7q6sYG05FR4PCmwuRzIzMyG252gA92mfwNjI6MKxLdFw0jyxOG9995Be3s39h3kwdTK+VTkUci8H9iwtrIGVZXDhrnZKbU4ueMTZSRTYgS/cyCEiclpPH7yGImJnDqsIjUpASWlxaiub9B9NI85TwsROAh2mdXJEb3C01mnGAstj+1222sFYmBye92v2NVaK/B//of/LVpcUQlHvBNtDx/jrbffVOPLVp3c5198jXyGhmdkSPNFFrKazlZbVCO5/LwizM5No6S4BEmpqXj4gK0newUqTRaiceCyUYXsTGFBoQK5GdOyvrqBpeUlBAJBZGdlih0rLikVozIyRKBajuX1dVU0Bja9yMrOld6LINUZ7xZbw9ceGR5RFFEkFIKXesKFFRkkGuobkJzEgG8j+lfLCoDSwkKNa0vLyoxGi2AuTE2l6VVWwLiq3Qy4onN6K7KGYFQubLlvgadtj7Br556tFmMrN5LqOfmj9fsCXWJ7DRjb3PBhcGQEZSUlSM9IMaYbhqBrbGdDJBjBt99/A++GDzv37EVxUb4AIg0ZbLnxe9exa88ePHvWgaHBIfzs/Z8pBP15Z6c0g2Si+A/vl9zFUYgN/eNv/4CKUoIyJzZDZEejePX0qzJOcWRLx6waVVZXlUmYzaB6rpnioKhlM/9O5BUKUVNL9tCkfJJNIotpnMpS1kqqUFhSZEAyx9Nys0extLKKS5cu4s0338KDu3fRUN+IlHSCpy2WyWQGMnjcMKO9ehbIchFIqUkoYsMQR9LBEAoLc9Hd3Q3v+iri3YnKAGcFIp3jVeVlAnmMYOrp60JlRZVYdzrWZ+dmFQmUmZ0l5pXZlPx7fJ4IiAsLCw1DaqNsgFpN6g+B2Zk5sYAedzzWNlZMrJTLCY87Af5gBK44akbNOkheYTHifJ2tPnP+WduzdtQ11Ot9P7j/UGzoxto6Bns7UV1VgtqGFtg02nfIEU+2keNfJg3EycXOMXZYGk662hOTE+TwvnXjlrIeW1p3iFFMS09FJGrH8tIKvrrwOX7+818YmQXfm67TsJgb61709D9HU+NOMaWMDKOuNiM9A3EO6JAXIdgLhsSw6sCRkQlHnFvPJhtxKI+g9rmnuws7Wnfq+zDuS7FbzCxdWEBiahKmphdx7co1lJcXYHp6Afl56dh34JAasFh7yc8qXfu8hsG+HnXR+4NBOb7584g6Vh6yGNNFZ7ypKrWApBj5sNjXWDd3bKvbbisQA5Pb7Y7Frlcr8Omf/yG6trKqjYXs2unTp8XasMM5FPTjq69/QE5unhlz033tDyirj2YXaudoMGB/NGNPEjyJGB0dVu1ffUOTxY5B2YrTU9My2pA5I9agHooja7KFBEJkNrhh0gjCYGS6r3Ny8kyvs2oTqa2iy3oNbmoxlbFIUEPDQwDL6mT2Ym3Di5XVDTFgdJDT0WojMHTFCeSSOSssyBaDWawOayvAWyk9pj2DzljDkhEUEkxS30gxlxkbMyKGrBBBZ3vbMwWF6+s4rt6kkx0yAf3bmjqCI3IyBDIyNwiMMkfTek9ujwHgqn0Efrh0CQkJ8WhobADCQRlOmNFIrSc36eTUVPzx939EY3M9du3YaeVAPkVNbZ20ZVwTghg/6zHtNo1aP/zoT/ird98W+Hn48Am8vk0UFRRgfHwMu3buQElpmYD18ioBfliMqwFCFoCz3LaMhxqfGENxcYnAm1hJVjFaWZgEoGQUhwZHUFBYALfbZZGMxnh188YtxCd6sLN1p+JbLn//rUxNlBKQ/RXFaTHJvPd8NtgZvzUGJXjlQWRqckzgJTUjU+BnfGIURw4d0Gia4/yAfxOZOXkWk+xEx7MnqG9qkgyCa+nz+6SzJZO+urSEpaV5GZh8mwHFKJUWF71odTE5nBzNRvQsZ2RkW0Ye07pEC044aBIQlD9pvEMC14qbsiQEqgQXk+ZAT183KlWF6bCec2X6YHVtHZ3Pu2CP+AVuGXNVWlbByiUrOskEKNHIwqeJkgTqBJnZymeSnwmy6yavk6B+QGHsvL77jx7gzfPnzCEhzLgeRcUr2J6B+/193airq9dI3hwJmAQQwb/+/p+xd+9+DA2bAPnUjAx0tD1BZnqKqj3Z9rQVdcXGoJHBQdQ2sNvdifGJcTxve4JDx4/j8uXriHeGcezEq+gfHEVvTzt27diYdV0AACAASURBVDmEK99/g7NnX0VSMoEv60Zd+mwMDIxioK8Hbhf1kAEkJcTLoV9jvbZp6LFqtqwIdC21zSQYnHojppmMbXXbawViYHJ73a/Y1VorcPX7P0U5TpuamhZTEscAaKcLRaWFipn55NNvVDHHKBjZRjRXMrlxVoegGl5IWKk2j+aK/j5UVVObJtpK7CFbTOjCrays0NcpP9EKO+ZGS1bQ/DKAw4xorc34RfB0RCyHyxknFql/cFB/L87t0qbqdLswOjykTZyucV5LXJxLUUUZWRnIycoRi1ZckIX+wT7FBilWRC5Scz0mwobzWsslalX/kflQ04bVRKLaumgA7W3taG3dpdclmOQY3MF+YbvJHNzSum05rgnMTAWdU6Ntt9upXM3k5AQrN8/kMH7//fcyahQU5gn4LBEcBYMI+QOYmhoVw/v8eS/Ov31O40Z+EVnL1tYdAgoE49euXsMCMwgdDnj9PkQcTsTRtev3axzvZPh5lEaFTXhcDrz80lEBxIXFBXR29eDwoUPaqOm4JVAkyCbgJYv71RdfiqGurq35Mcw+bEK95VK3sQJyQk5phV2r8s6mHu/+gQGcOnnGGt0CK+tr+OLTT1BfV426pia4XB5JDMwjYROLTDMQ125osF+yiLSMTKSmpomN8/s2xaox4HpuYRqZqii0Y2V1FfFOJ1594yzcbjfaCSYbm/RexFKLtSUIjBjAHQzJPMP7T7NVoidBiQJbGZyUV7jj4zE2MqGKT7r7TT0RGWAyY9TLRsTS8vVlOqLHWwcJRlAxiJ2ZoWaEz7rJxoZ6JRnIhax+ciOxYCD+wvKaYrc4so93OTTe531WVmcoAle8S6Pcl0++LCaWAMzkTPKQZb632pSiNgwNDKKr67makjiGJ1NouuyNQ13h56vrmJwYQnl1rZhP44ZnMHwQv/6nX+EXf/MLNVIZtjuKqxcvoqKiDNW1dQLRwsgMvV9bxfjoKGobGvT5Yizo7377e3g88Wq/2VxbwIkzr2JgeBJtj2/j5IlTuH37PqJhH8rKilBaXqHMWa4F24aGh/p06HDFxSMU8qGkvBTl5dWIYy2mdfgyUxBTqam4JkcUmxubOHU+NuaObXbbawViYHJ73a/Y1Vor8OG//Nfo6Ngo6uubpC3jGJHjLDJ5rOP78uvvFQuUmZFuWCqrbFtVvIoJ2sJdNo2ZOfckJnvRDU2QFSabM6NKwcrqCrFUCj63NmCzCZmPkOn4NWkfGrVr8zWh2WRSGCfEsTdHXNzHTXy5BUKjNty4eQON9Q3I5Nicr8nRV9QuLZZ2cRuQk5GKoaFBVf9tcRrK3VPXMC+Cm3EIxH1il9TQYkZp7Iy2Md8uEkEwEtI4j+N0uWt1zWZzVnC0wUICTWbsTZDArEBu8g7p8zwuNyYnCU5YTUetI18EMrrwBchkGtaTrJfpbKZho6urC1WVVcqmjHMaswobaWqqa/Ta/DKyktz4F5dWcPH773Hu9dfhjI/HvTt35Uhn1SXXOBQNY2NtDYmJ8UhOTMTUzDTmZucFtnkNgVAQ7vgE3Lx6WeDp0NHD6O7uxcjIMHY0N2tUTJaPwfNlFRWWKQLqVmdFJAEUqzGfdz4XkN237xDi3W4DPlQf6UDfwBAe3LsPWzSE8tJiVNVUIz0zU73Z1CgmJnCEaxhqsm2sseQ4fnlpUTrUo0ePYG3dJ7D62huvwR5h+Ldf7HQ6zVI2Ox4+uI9ddN6LHaZEIopAyERGkb1WWw4XXwYu6kY3sbKyImBItpHNOcwunZyYRlZ2tsLyCUb5LHMsrqgbf1CB9Kqn1EHFPFKseBRLviXx4/U8okRipxU8T9BpDlIEUTJjWx+E+aVl9PcOYnCoHxFGZnk8SExMRnl5OYpKShAJ+cXuuz0eueAJWokTacYx8gPDUPqDfkVL8Xs4XWTkjYPfPKZRrCyvK6KpsprsNtMJTBA4nfL/+Mt/wOuvnkByaoo63WdnFtDW9kCViTTRyclO5pTsPDu1x0dQVlkFu82ttIXevi7U1lajrLISN69dR1FRMUYnTN88lyiDRQeeJAT9Gzh67CjsdqeeO+pK79+/o7B3VWcGg6iqqkRVTb05fFmfV37+lEemakfTuMMUhDOxnMnYXrfNViAGJrfZDYtdrlmBqxf/HPX7/OjvHVB+283rN3D+rbe00ZNJ/OSzL1FWXirdmWEPjUB+i3XhRit9WyQq9zfNGXJ+vgCIRtfI0SB/5efnGVcqzTNBIjUz9tNrWyyDqdUzrAr1m4arY7tMVPFCiZ4kOKQl48ZPfGN1UEejuHvvHvbs3gOXDDpmU1f2ocaUBhzm52ZidmZGrAp3Hm3eijhakb5ML0qTEN3jkSh6+7qRlZ4uVsUk7khoJka283knWnbsEMgS4DUYEOFQVF/LtaEbVuCZodZicMz7JTPEcSTBWGFRkVzNDAGn05tggEwk3/+Lphxr8GiH80cQTUOQnAxRDA4PSnPK98r7QI0d78n3Fy9phHn29TMCSW5PEr668AXKq0pQX9eIxASPFRxNTZ8Zv7L2Mik5WaN4HgZ4iBgaHsHzZx0oKSnG0PCgDh3smybzSFaPsSwHDh40UgAna/e6UFdbg+XlVQyNDKGyslJGCo6yebvJZFsctEwZ65s+rC6tIhjYlMQiJSVZzUuTE1PIzy8yo2BFOZpRLiULZKweP3yE1BSPNLXdXd145cQJ4/Nn9oyVeUlg1/HsqVIByDDqnotVNEHZpkmFv2ccxWRS2WSzFbHEAwHBWSjkl3u6QMykYVz1PFgokfeUoN/JuCMx8AYwO9hDLabaxB3x/3AtWelJZ7vBdDxomPidoLJFzdcwwp4HO2qOCaDTU5LFaBvWMYq56WkxeWQNTef61hFp6z2ZikeBWmkMjYmH1aROJ+UYzJUFNr1ezM5MoryiCo44ajTNtfOa/vThh2hqbURCcjKmJqaV/7owM4nzb74hlljvyJKMUGIxMzmJ4tIqpSr8+cPf4fzbb2PdG0RHextm5mZQU1sj9/jE+Cham2uV5JCWkaWEAN5XGp/YJz44PKSvSU1J1vpHwn40NNQjL79EUwcTH2U+rw5+KnhQoK4zGhXjfvpcjJmM7XXbawViYHJ73a/Y1Vor8Kv/5z9GfUE/FhaXxbzs3bNPoz0CO27av/zlr9Ha2orM7AzLiGAYHY5zacZgL3EgEFBkDgHBFmjjKHFrUswf7Avzc9KJZcsVbsCUmEW5jcOGIQsZbR7/jCyRGCNTVq39l5sp6xIzM7JN88oLVZd5MwSb9+7fwf59+w3wsL6PCcw2QzuimNycTCwsLKK42PSE8xpoICADkpqSisbGBm1G1H4uLixjaGgEo6Oj+Mnb5+U8JssloBAMKeqmuaXJOG6ppRQzRPaMekhjxGFkCY03NNdIM6mFMX3Y/EVgRlc8czANKCHA4ZoQWBCsWABWYN6qWxRQNu055pdNeYNkKrnONEhMT03ieVcXMjJyZNhRTiFH25EInnd14+H9e0iIi8Pr519Damq6xr+8vvn5eSQlp4gBtnC1DDdXr1wRY8gR7/P2p8jNzkJRaYkFJAwba66E996hWJfS0lKxy3RYG5BGBs4AIRpsFFTNddKNNkyy8i6tGk4yj2T0srN5CDGHFoIuc11k/yAjCEegZFPv3b2Nt3/yjmXIMLV9ZpkcYiZ376G+1Qq21hoaoxJNYXEu6ghNfaQhkg3IpIOb4NhELjnUvETTDtlVup31jvlMhPnZMO/TwfxD1SuaQ4YibKzvK8YdNvQN9Cm2StFIQtVbGaU2+AIBvTfeMxN4Ls5U94hSFLNW5tqHB/uRk5MPd0K88k1lULJqK6lxZng32328mxtYW11V9zobmoK+TTQ0NqKmth5xBG/r65ibmTBVhU6yfhwZc9Ad0RrzM0ntokbxFpDlIWLr8Eg2kxfL77W8sIDcgiIZ9jqfP8GxYy9jYmpGIf8NDdVo3rEL3d09yMvPVcvN4syoDiJpmTlqPeKa8OfB5NS0HPyJCW4kuBPE/NfUViMrJ//Fzwpj3LLGJA7zM4gOfJrOYt3csa1uu61ADExutzsWu16twC//3//E6TF6unuxZ+8uxLtdyM3LVX8zgdav/vHX2NG6R33blj/FYt7CYlnC0TA62tulw0pKStZGvLG5LgYkITHBiu+BDC+BQASFBQUa5VrkjDa9tdU15U5qs3SQAVI0s4wF3IizcnIFQLgJs7EkmyHbvBjlEhrWTARTBOjp7UZtPbVaZHMMMyhAJgoziqjdhtKifOUeFhYWYHl5CVOTU+jtHVBLDMFSosejikeOEkcnJqTBm5ubxpHDh1FcXGiy/EDtoVexLk3NzS+AMy9qbWMDTx8/gt/nw959BxDvjtd7oz4xjn3hfH9WViBxwcAAQVcJHIyREaVr3gyB6eLCIh7cu4ua6iozNhTQsVzm0l+ajZ3AZ3x8WHFKyg1dW9P4Ny0tXWvq9XoVnURmx1Q/rmLTF4DL6UJ6RrLuuxzgUZsilQhMODrV2BU2dHY806i0paVZ3/LhvfsyZRUUFQuACgtpvC/btgDk8Mgo8nMLEUeXuI3GJvNa+r8klKQ7pV7RsIDBAIFYBJ4Ej66RzuW5uVlF3rjY1qLxNCOZjPvYuMuj6kwfHhpUbJR3fQ1Hjr8k/SH/vkAVpQdwoK2tHY3NzfKxmHGyAXm8pq1nhNdvxss8vFD/aNeImmvDwxXXmm5vMslkfykTluFIBywewPilRhfLpp/JyTFpOgmCqAUki2vmsHYxk41NjWp84f02HdOGyed68pAWCHgNgHRxTQj22fqyVRloXqenqwPlFZUCnQ8fPFBUERuVcvLy1AaUnp6t8TR1vPwMLS0twBnnxsL8vO5NYwOD7p3677XVRbVYqQbRwbB5v553o4k0hyCO0RnqTg2k17uJjdVVmYQ8CSl6b36fF/Mzs8jOzcdXX3yBvLwcZOcVKnFhanIaVVXFcDg9GBwewMHDR+W6vvjNN0hNdODUa2+o/JL3JhiIyLF/985N5OdnIyU1TZ/h3OxslDGBgukHjKzSKSb0Qs9tQvDp5g7gzPlYzmRsq9teKxADk9vrfsWu1lqBS1//IcoN4UlbO4699DIe3bmP0fFhuWf37d+Pjz6+gB07diMhgayA0ZcZw4oZf3JU1tneAU9iopprlhaWNP5NTEpBWXm5DBtk7WbnZmQWKK8os0aKW1pHYGNjE48ePhQQojuc7Ac3d7J57O4muDV1a8Dc7BwyszPFksi4A7qNDaAUwBDjxa5qw9ptGYa2NJnhUBiFhdkKN+fY1ev1IRKhk3UNvb092Ld3tzZM6v0Cvk1UVTfg6tUraGpswrWrV3DilZfUN03QSGNMXy+ZyVar2s7oRWkUWfd68dmnF3DyxEkkp6Wqy5zMKUEkq/3UuiICzK68TvaPO8gG2cOISFu3FcnuwLP2p3j86CHeeuddpDOTkZulAAdB2xYjyHH5GPLy88RwiqkxckvLnU54Do25xSQRJMllbBhCGhbkXKdxZWUR8fEemU2o8WTn+V/+8hHee+/dFyzo1WtXkZNpYloIvth61NTcgpysXI1Ief3MvSyvJIAyF6KRLZ3f1kGBoIdJAnSo85o9iR4BocqqKpSUVQgoLC7MITkpSeH3Cu+2GEnDBhJDm+ip5YVVPHz0EE1NdUoBIKZ1x5nvy2eJo9xHDx6hZWerGEXGGjFNgJpCk1dq9L9b/21e34x4GaUkpEbNZjSKyfEJ5OXlymktktDS7aoqMBBQHz0BF+sz0zNyVONIGeXU5BBeevkVxLmTtD7PO2iIqX9RQclDBF+f9aZT09PKEaVWlQkB+hxkp6O1tQXZuQXmWSc4DEfQ+ewpKqtrpTkkGGd25MY6D3RR5OTlIhQM6zDBOlJmPX7x+ad49513lIFpmHQaxpj3OIdI2Ifc/EKj3+WhhnrLUFD3lM8HWdDZ2Vn09nSirrFOwerMhuVhM7+oROvM0P6B3l7kEXDbnUhkZmbUhu7uTo24eV2TEzM4fOQgsnPy9DxT38iaS5fbvCey+Ux8mJyewY2rV5CVmaGxNlXSRUUFqKlvtIC1KSNgDSm/l6Yd7H+32xSmfvr8X8dCy2O73bZagRiY3Fa3K3axWytw69LHUQK5hMQ0NLU0GvARCsjBm5DgwT/90+/UlhLvdqqPl7E9zIWkkYJNKAwH50bf0NQs7R1/mpPRUpTPlvPZBjF7wQA3Ao6Wrame9nGyOWHcu3tXDuzy8sofnaHq7mWPL5kRMj9hjI+NKnOQmzs3ka2cQwI1a8D6YwyLXLWmVsXoNM1UODcnHQMD/eoT5yZLo8XC/CLu3r0rw0dSUgLKyyqxMLeIw8eP4d7dOziwby++/OornDpxSjErNieNBn6MjoyhpqbecoJr9bT5Eun85aNPcPzYy8okJICRni4S1jiVgJXLQ6apv78fFQRPNBtJExgU4wQFMNswMTmDyxcv4r2/eg9uN4EaN3onIraQXLlySjPz8ukj1NU3yIlr9IhsZ4motYhVjhy9c5w7MTKiRh1Tu2iC2AksFYwdDWNxZUmaNcodqHm7cv26WEL2NFMnmZtTgJ7eHhTk5+q/lxYXdH+o76yqrEB1Xa2Y0oH+QQVM84fj8vIiVtbWFEBO4LCyuo6srAzU1ZqcRYJvGjhGh4ZRkJeD+sY6mbmWFxZlDGMlJt+zGVEbhjkaIow1Ega1qlAHSfDjD8HhspsxvX6H7BXQ9vQxmppbxcKR9ROhxfB5SXLNw9HW3oaJyRHs3b0XudmFBrBauZ0ELMxrHKeGMy8XHupy1ebCZzFOz8PVK5eQ6DFavv2HDiMaIcNnw8L8Au7cvoHXX39DbnUexggmG8hMckyrTmonLv/AlqJF7Ni9Gzm5uYiLN0Y4akRZe9r+5BGOHT+K9LRM8yFy2HHjxlXs2bVHrv6tIxrjha5evqTnsbyiFsGAD77NFezadRAf/flDvP/Bu3C6kgVKqc9krSXzM6MRJh8YdpvvbXZmGtFIUE5xxiGFqOUNRHDlykVkZCTj4KFDCPgiqvlMS2NmKmO/6KzvRVNLi1k7MbGsu5xWBef5t89jcXFJrv/4xCQ57fn+xod61cEeF+fBZsCHoD+ExeUVPLhzU61Yyyte+LxrOHz4AFKYb6lubkph+Pxb5psX2k1mq27izNlYN3dst9teKxADk9vrfsWu1lqBz//8y2hycqbGnGq1i3J0R3OI0bP9/f/3j+pv9ngSxEhMTkwiPT1dujmCh/b2NuQyy89pV+4kN+TKijJ4ktgzbcaMBIvcPDjKZFQMNykTbm1Gh9R53X9wH/EutxprCBE48qRJhmHnzCrkOJUM1EB/P6praszY0fhvrHG35ZxmFqD1B8bJajGU1L5pTEkwmYmuzk7s2bsHg4PDYsBS01Lx3TffIjUpEcdPvKwXa2t7gvh4twKh2dE9MjqEPbt3o7yU9Yw0YwSxsDCvOjqCLVUBwqYubLqvP/3kU5w+c0oc49LiIu7cvaNYIzbYEKwpGslhQ1cPXdh1YnFN/7HllA+bTm1W9H3z9df4xb/7a43JuXhkgAgEaODh+yKTMzE+LkMMtWs2akpplApsYmZ2WmPSqbEx2N1OpCSmwBnHcSqkk+UaEwAx55EXsLSwrBgaGofY3pOWymYVusOZC2qA8IULn2Hv3n3Izyu0zCqUNzBOJx6eBDrtI3je/Rx1NXWwO1w6fPBZyUjPQnFZKQb7e5Gc6JFhSNpQrV3IOLajNFOwH94uuQFlBg46d63KR2MAC6q+MCExWYCcfCcZKa4vf2kkTGmEHgCCeBva27bAJEfNbOyx48mjh5hbmMSxY8fhYKOK04Ubt25hZWEeu3a3iO0d7BtAaUUZDh89BkSdmGPLEltg4ljL6MWNqz+gcUeLdIvLS+v4/rvvcPz4YRm2gsGwQPKXn3+GU2dOK5JpS4hK53l5VQXiHG7lOS4vLKGvpxN7Dx4y0T5RpgjQyGN0tHzfXn8Q169+h3PnzhuDTNSGS5e/w+GjR+GKc1l6SX0BvrzwOVpbm5GSmYXHDx+gproSKWlZ+PMf/xV/++8/QJybhh3jU+OzS0aaBxlmmEpoYmeqQAhPH7djqLcD733wAWw2lz4LP3z3PYIhL5qaGhURpec/GsXU1ATycvMwNjoht/ns/AySE/hMMCkCauvxuO2qbOwfGEXHs4c4eeYkEjzJ6OsbRm/HIxw9fhTJaRlaayYX3Lp1Q9IEVln6vBs4cugQUjPzFKlEs5rNZkL/+czrgMBvRBbeT81kjJmMbXbbawViYHJ73a/Y1Vor8D///j9Ha6tr1SNsZ3MHN3EyWnR82iL4H3//Tzh6+BiSk5Ot9hHCJTM+XJibw8zMLCqrawyLFonA7/fBu76BPBpBjAVG8SlLi8tyizLKRMYTK/qEwGFlfg4LDJ9OYa2eHWmMhHEYULi0sABGF+3cxVaOKJ49e4bmxmYDPhgqrlabKDi+XlleQEJSIjzxiSCKoLRR42J5VpiVaEcwFEJGajI6nj/H8aNHjXwNUdy9cxczM/PYvXsX7t+9hzd/8ib++Z9/i/f/+uf4058/wk/fexcXv7+Iyspy1NZWCgxSz0izSl1dA0LsGQ5zNO/H+OQ4err6MTU9KyaNWlJmInKf866tIzM9FSdPnRKmIIPY8axdtXdi9/i+ja/YmJLCYYwOj+HG9Zv44Bc/syKKWIVnvh/DqhWSHbVhdn5W9ZWMTDG3KIzZiUnlERLopaWm4tLFS6ipqlIweVlZKbLzCwS47929hbrqWqRmZsG7sSkDRpzbAbti+8yPNwIeviy1aB/95S84c+YM0tIYGG7C4+NcTsRp0alRBEbGJ1BcSC0oAVFIekqy2mRSr167jENHDiEhPuGFAYqMuM/nQ1ZWlnSCakIaHkNpSZlimDjm3tI3krVit3RzS53Gsndv30JDXT2KyysU8xOxAy7G9fA5s3SQHc/a0Ny608oLZQSTHWOT0/js04/w0vGj6jenS5mxQ5ubAVV8vnrqZfVrM7OQGlGyooxaSkxKhptgxm7Ds7anWFmeR2FJifR+6ZnZSPC49Qzy/pEhJPBOzczQGNuhcTrQ09crNzfHxzSB/c9/+BX+7n/5G7hciSYJgC5w2BFkv7gyPtlzH0VXZzuqqqvgVve4AzdvXpUkhWBSeYsqHIjgywtfKlLJk5iCTd86WpqbFevz7bdf4SdvnkWcm5pmnun4GYlgenJaBz264o0RDghEQpgcHcfdG9fwyslXkJKeBhvcuH7tEl45eRo3rl2Hwx7BoSP8LJnPoiPqxPzcNLLzcgQ+v77wOfILUtHcsh/+QARfffk5jhzdj6ycQly9dA2IruGVU28gGLXj47/8GS4Ece6tn+gAMT4xg++++UafufXNTUTDARw7ehip6abnXqCXrvdwwBx0qF0NB3XA+P/Ze8/mOLM0S+ykQ8J77733IAl674osluvumqnemR1J/0Df9EWK0MaGIvRBK+1Iqw1NjOvpruqyLLJYhqbovQEJggBBAIT33gPpU3HOTbCln4CIZEdFdZFA4s37vsl77nmO2dhYD4+5wzvdtluBMJjcdrcsfMFcgS/+5f8MFnAUSZbMAtXCMRDZJOL58Z/+9/+CI0ePIT4u3owClWxigdvjwbMnT/Rb2Tk5cnBSM8ZcwfmZaeQU5L/L2aP5gAwex4CKwBG7FYoY8rvxou056hqbZKxYX9+QM1xif1iwuLiA4aEhtczwtx6Hon8MSxUKBw/Br6HBQfS97RWTSs2fMufE4hF0hhpM/H4kJcXizZsu7Nm9W2PeBw8fqAllaWEJhw4fUtVjpN2BL77+TuaaN93d2L3/ADpevUJcTCxiIp0oLS1SFMvI8ADyCopx98FDuWGjY+OQlpomUD02Ooiz5z5AZJRTjCJbRZST6POqr1rGDrsVr7s6UVxUgqWleaytr8PrdmN6dhZr6xtYW3VpjVfWVhElJ61xIpOFYXxOcnwcTp89g6hIVtSNm9YgGROAteVl3L17G4cPH5J+78nzl9ixqwUlhYV4+PAhKioqsDg/i+LCfETHJYTo0IAMLbZIG6IijU5Wncd0XIf0matrm/ju22/w2V99aoxaNitW1tYREeFU3qLc2BrPjyMnpKOz2GicYZlPAAMjw2h7+kiNKm3PHhvWjXjfHg3X2jJ+97tP1IRCLefo6DAyMs24mdmnZLNZmcmDAVnLhZkZlLFbm6go4MPczAxSZSBzKpSd428daALA87an2NG6wxwwFNjtwIOH97G6tgZnhBO9fX1i0/bt2yP5AM1VHS9e4Pe//2sELQ5VD1I6wKgjOosp7+C1T05O4EXbC3jdazirWC2TKkqD04XvL2LvvlaxdVYCfxpw5NC3SmrBsa4lSMDoxb/+87/gv/tv/w52Ozuv3foarqfJZPWJdfUGCWaXYLN41FDEfu03nR0oY2sNs2EZyG5nFaEP42NspmLtIM1INrHl1Ef/euUXfHzurDJHCca23GNDAwOIjHEiLiEZm5urGOx/i9HBEVWa8pjpdNqws3UXPB42SjGZIQXBgBVff/k1EuMj8P4HZxATlyqNZv9AP6orKhGwWJUUcfPKZRw4tBcpGZno7n4Lqy2AsrIyuFw+fTbIwLJXe3l5VWA/MSFZk4yB4SE8e/YY+dnZaibioXfnjmbEJ3EUb0oSYOdB1hjRTO0lpx0erK+7cOaTvwtrJsNb3bZagTCY3Fa3K3yxWyvw88U/BiMjHLA7HNpA5dsIzY79Fj/+8//xX3Hk6BExHAbAMZPRJydqbkEhnj1vw+EDh8RKedwu7elshWlsbkGE02HYQK9fGy4ZQqOZNDmSNHc8ffJUDEttbS3W11awuelGWrqp8SOTx1aTnLxc6TdZbvH8xXO0tLQoF8/voXHEgoCFbmDm5gXw5MlTRbmwD5qAoaCkGPl5ucaty28KBhEb41CrSlNjI7pfdyuLsaKyHI8ePsSRY0fhFwBNPAAAIABJREFUcTHsO4Bff72GU6few3fffYvjx4/h3r37Cq0uLeVrFmJhcRHTMzPS/YmyI+NEp4XCy4HLV37G/n37JY4k07q6soS0NGbpeTA0OKSRPpf0wsUfcPzkady+eQeRERHqISYI8Pj8ivBhBFGkw4bTp8+Efg5/kFUsGp30e/buRmxMPMYnRpGani69G4EH9Y68lRyxr6+vIDklFW1PnsiswYDx6dkJpCWm4VXHc1RWVyMhLk7AZd21KXxB05UxZ5umGB4KeD8pd7h3/z4++uijdy5fAj+X1wPX2jrSkhMRdESgp7sbldU1oefJBDytLK3h2++/gdNhw/tnz8ARFQ1rkMYLOzjZvXj+O/z2N59Iw8dnbXZ6RtWUzDdky8vk1CSiY6OlpX10/4HYKAJ86l4jo5hAYMPizCRq6+uQX1gUcmsH4PESTD5Wq4+gnt0G14YbP166gPfff18A3G+x4pcrV3Vt1GzOT89hZHAQn/zmtxq5mxBRA+aiqPWLIHtnV4A82ckzH5zT+qxvruN152uFwlOPvP/wIfg8XszPjKFl5y5ERhnZwMT4KHJz803LjNuHL774Av/Nv/8MsEWoSYfgnBIJ5V0qmogB4sDK6opMLPEE3IEgbty8hn1796vakrJS8doCyyEpaGhGQPaTU4OL33+Dv/mbz6TR5LNiTOoBDPQNIi4hCskpmVjZ2BAwz8lKNwUGYpfNEpw/fx7LS4vYt3ufIq2oi+RnZ2VhGvv27URGdjH6+3tQWsKJhezuYmjpJld+K/lLSVRDkwU9Wx7DMso5Zw6zHpcb/UMDePLssWQoDPh3ra0pcD8rn1FaPLhQD+uDzcHvNWkCMgoqMsqNk++H3dzh3W57rUAYTG6v+xW+2tAK/Mf/6b8PbqxtYlfrDmRkpguA0emr1hmLBf/0z3/Erl27Ec3eX9odfB60v2hHSloGkpOT8eDhI2RnZSlgOi4+Ac4oJ2anJ5GfXxjKnzOZbyOjw/C4vCguKxHoCsCLwf4hTExOo6yiTHEfzEXs7e1DFNtOjE1WLBA1c80tLTJbMCS8hr3fjJoJ+DExNYmV5WUkJyYjJj4OHe0dKCsvQ2JCvEaHkZF/idsxzm+/jAgcue9q3a3XIZNCxzaZIDpM79+9L9czR41WqwMLC0sa8T1vb0d+bh7ycnOQlpair2FrCDWjJtzaRLqQJeF2SBB66sRJRMfHvtvVyZ5SC5qUnILq6kqBn4cPHmoMGrQZppVjYMUYBRRjjfbn7cq8PHT4iIm0kWEjIAMPN2CN8S1BtQxRz0q9owxHfkbUBNRXzvcUEx2LvPwcrG8so6SoDJPT89JKxscnsYEOlFnaLRasr60LoEfHxMqYo6rAkGmKYJMs5yOaklp3ITub0T8RAvBLy8tYXpxHSnwM0rLylceYkZNtjD0IqG3m18vXUFRSgreDg/C51gVIKdYlmFleXFT+J7MXjTMfmBgbQ2xsLKLj4xQltLy0il+u/IxPPvoAa+ubuHaN3fEpOgiR5ZuenEVWdrpC1/kavIfMECW4ePz4vlhrtd/4A7hw/gKamupQWlZmIouCFh0YnJEEWD4xxFPTs/j4ww/VJsTua47slxZXEcmqRadDI/9LFy8gJzcTLbt2izllRBENK1yX9Y0NfR1B1YsX7Rge7MVvPv5YA9q52TkT5UR5K4BHj5+gMDsb6Vk58JLGDTXrqBZehxRKRryYnGBoeo5YTh8CePHsKRqbmkw2K9k6aUZppGNovQdDw0NqS7JYI3QQuHr5Z/zN7/8KVntkyPJvkgFYuZiYEIuYeBYU2HVg44XNTE+iu+s11jdW1KP95ZdfIyMtDqfPnEV0bAL6e/t0QCwuYdg5Q9ADmBgfQ0FhnjFNhTTAfE25+UMh+MphJVMbmiyYwDATe8T3PD46jvnFRTx59BDJKUlwRETC597A7tYdSM/O1fca7TTvr+lDlyFKoJemIBdOhxtwwnvdNluBMJjcZjcsfLlmBb78w38O5uUValNxRIRGwSG9Fk/4//wvn2PnrlbExnAMvICRkVEUFBeLdSFAaG9/oegggb9QHdzztjY0NtWbrmCxJMD45LjAWkaG0ToN9vdrQ6UWk0wkN7/BgX7FlDBSaCvQW53ZQYtxfJIR7XyFmtp6hWArcJoMJ+NbuCEH/XjV8QrZ2ZnS13FkTPaOmztdzglJDBxnCLUb01PTOHhwvzZBAqSx8XG5uQluaORgxuCrl6/Q0rwDly5dwrkPPsDVX6+iubEJWWzCsTFPb10RQ0VFxSEnEAFgKIsv4MOFC9/j5AljutCYnZyYApYJUs2Gx/2TY/7a+kaBAcWxWCxwccwZal25c/uWauSOHD1qXNo0jyj03DiwtwpPKCWgUYr/EFxSf6gcR3F8NtidVhkYlpaX8Pzpc/2+x+vH8ZPHERcfYwLWA0Gsrq3K4Z2QaHSeitsO5XizLenVq071d+/du0eAifd1hnE0K0sCO+WlZbA6osT+ZudTM2lVluCDe3eUD0it5ujYNG7fuCGTC6UNLvcmRofHEBsXjTNnz0qzydedHB9DVHQkEpIYmm+TlvFPX3yOjz/6AKubHjx9/Bgnjh/F+OiQWDKblaN2gip2rPPB2KoMDKK7sxM1dTU6FD1//hzx8Sno63mD9PQU7Ni5U07tZ8+eS3u6e89uDL4dxMsXLxEXHw/35gZslgB++9lfK5WAMgoGind1dSvb8YOPPkR8XKKADY34jNoxTnOT0bTVvkSGjiNdAj0yf5nZGQq7py6VQJpA79wH5xAZRd2vqRM1alUmGwSwsrqKlcVFFBYUySjH37/80yUcO3lKmkmGq8uBzh9tOhmxvrGJvp5u1NbWYWBkQrWYf/t3nym7UweXUOj6YP+gorl4GOHzOj87IzBM57iTDLLuowf37t5GZUUp7Far7ufCwiru37uFc+fOiMHk256emhT7vRWyT6AuqOj3mK/hIU4NTW41WimAPlQyoOxIMA9zGTOzc2h/0SaQywnGytKCGnBY+bj1XPNev6svVZaTqV5lreOpD8MGnPBet71WIAwmt9f9Cl9taAX+4e//5yD/ki4uLVOEx1aFNaNaoqJj8K9/+EIbLc0mdBunp6drgzMNGwG8fNmOhromNdLMzU4jLj4Rc3MzyMowbm8zGgsq1oSxQgR6vb29GiuWEXSEmmwYmcP6QPPanEIahsVoHU1dIjccmlXqG5pMyLXfIzaLEUXKTbTZsbK8opFaRUWlRu9kpro7u9T8wfDkqqoqxMc6lePX3NxkNiRFFDHYexNORdCY7XsrcmdxcRHjE2Po7nqDY8ePIyMjzThdvV6MjY2ipKhYejSDKDmW5FgYuHjhWxw7dlTtMg7mYgb9ilChWzuebneVdgTQ2dUpE496yEOdzmRVQ4QjLl36EdFRDpw4edroQEM1gLxGBaiHQrDnZmcEcsjk6UaGKvTGxkYwPjqMltZWAdey0hLYIhzK9yTwSoiPN3mJodHjxtqGGC/+vuxJRiprAEAgKDAaTTDF7EGbTf3XBK4MZ6celJFCZIHHJyaQm1+gHM2ZmWk51uMTkoyec9OFr/78Z+zbv086U+WR+jxIjE8UQFUbj90mtjo6KhIx8QzddmDDtYkvv/4GH3/8EdqetyMlJVmtRYyiaW1twtTUNBLiEpGUSt0tnyNCeBbt+dHe1o6WHTvwsuMFklNSkJ6RLSDIKJvy8nLMzMzJfPSmt0dShtysHGRmZstNz0MNI6GYdyjNZFwsImwRMunQDEUmnGy0GeYbGncrUJ+6WBOsbf7NZ5sgivcrMztLa2V65IGXL19hfGwIJ06cgN0RFWIZzQFjfn4Wk5PTeoZNT7wdHr8fd25dw8GDR6X7ZAyRnhwCSf4/stt0ai8u48nDhzKIcUT92d+aMbedmaShNqqB/kFkZKYhIjLSRGrRIGZlTiyvdRYL89PIyivC/du39X5j4uJ0jwqLy3D1ymWcO3MaNsYeUes6NISi0lIE2aTF6ksL0w98uPzzL9izZ6cmGzRt8QCXEOuQ27uguFTGGR7u+Ej73H4MjozqfiUlJIohD3jdqKupRi6jtPTZDfXZi1k2zUhqHvL6pRs9+cFfhzWT4d1uW61AGExuq9sVvtitFbh55avgy7YXsNqcaNpRr25matRMA2EQf/jjl2hsataY2zBgoSBw6gKZD/n4EXbu2A2H07RkDPT3Ym5+Hg31DYiMigqFb0ONMwQ+KampigIi+OM4mOM77XsKsxZ8/P/dHAFSaRDZV83Kw8fYs2efgF5fTw9SMzLVYpOXn4flxSV4vD4Zdna2NCsEnABufn4Rbc+fa4M8evQIkhIZczSlnEnSSAKrcn2bQZuq60R3mrdMUOD2MuNyVDmKjEEia0ZTzJvuToFt09fNX8YwwWag7789j/0H9iM9Mw1ryyvSZsbExkjjZ0LWzc/r6GhHTW2dMc4I1bFL2TQMUW/6zbdfIjcnG4cPHpYRRs0+yt40DNRWVzgDoclK0jkuFsjHphi/9JnUizKG586dG2hsakFUTLSYxMW5eeQXF+u+KxuUgeLuTbhdHiSnJIfwsQHJW7947czM5Ncz9obAV+YtsrwyP3AsbsPbgQGUlZXrkMBMQdXcBdkc5IPFYcOdW7fQ0tSgDnCTeWmTTpRknpqCYMXkxASiopxyEfP5YfzU7Tu38N57Z3H9+k04oyKwc8dORdGsLi9JO1lRVY7UVDqSTRe1Ya3JAD/DzpZdqipkMD5Vhd2d3VhZW0FZRRUu/XAJ9fW1KCg05rH+t73qCqdG8szZ04iPj1ee4eraOiJpwFGQvmnjMR3dJh6HSEjSAC3bFjNqPk+mRYaudjfm5qaRkZVhDk4KCTed7oMjw3jb24PU5ERJSRYWFhSblZKWjswMsn16zMxzGgzi6uUfceTYCQMmFTTOf0ywPd839aX8ndGxMdy/c1cA+ze//USjbFWXsg/eYpF8gfmZHFVz9ccmhzE7PQVnRJTyV/n+6VS/cvlnnDx1Ci/bXyiZIDExDb29b1BTVY7k1HR9nt++6UZlbW2IMTRt4fznyaNnmJkcxtkPPpTznbrk/LwcjI+MIzHBiZbWfSEmlw1YLrzp6QVd+ElJCWqk8gc2xbBmZVEzaTXgmQH+/EzwE+OwykDIn7bJBpxzYTAZ3u221wqEweT2ul/hqw2twKVv/zEYl5CIB/cfSvfG4HCaYbj5sy3j3/70NZqbmlWdRsCxVaumtg+vVyHPTU0tZkMkexgMYnh4CFlZmdKYEdVwxEUNFcFlUmJyCESF5qahSl2r1TB7ZuoWGtWFWEPp50I6N2Y17t2zR1f/rO2p9JOTk5NYXl7SWJYh2gzU5sgzNTVFjmu324u7d+4gMzNTPeNZGUlqJeHo28TNcDN6l1ut0bCCqC2MvAnKUStwEGJaqSvkB359Yw19fW+V5We6pIk+TU4iwdalH3/Erl2tYkRNZ/kWKDMjb74mgc6zp4/Q3LxD+kwztea43LQMedxe/PmLz6Ur3bePINqwtfw5WrGgVdpW/gHduNSs5rMPm/cqAKwsLeHO7Rs4fOyoHPVkghhxwzHq5vq6HODHjx9HgnL9DGvGOszV1U1kZqQbCKDLNs1HzB3cCpGX1k1AyrC7AkPU3IaMEAMDb9UyxPdC1lgAmiFBqjKkVtUj4wQ1tWRICUz53jl653oRCJJVpWOcGlOOh6mZTUqMQ0xcAh7ev4+yymo1BKUkJSKvsBCzs4ty2q+vbSAukWHxMWLcyVY/ffoQe/buEaOnms1AEG1tbXBtbiA+MUFSh6qKckxMTGF2bl5B62ffP4PYmEQFoDPrkOs+Pj6BlJQUOZrF4PFZ0aGHh5CgGmskLCDzR5cy44A0bieLZvq0qbedmp5SPzy/hsydjGkhNpGfrZXlVSyvLOmzl5yULEMO74Uc9iEmmeCcOYx79+7V4UmHPX20qFX2w8d75mXVoDkAjY2PIT09CZERZD0tev623OfDw4PIysrSwYOHARrFgkGvmGJmhPo211BeVY97ND7RoBXlRGVVJeLik9Dd1YWoSAdq6lp0fWNjwygsKjENOpSNuL14+PABpqbGceT4MU0WGGI+MTqK/fsP4/yFb3D27BlkpGfos83PhtftRduLdsWBJSeSsWatJVDfUI+c3GLpeVWxSa1yqKuepj7KBvj+BSbDdYrhvW6brUAYTG6zGxa+XLMC//j3/zFYXVdnNhZ1HxuQZ9zWfvzpi6/R2NCoSjud/eWWNADDsA2GlaF+bMvFbGoXDSDUBJZi+vFxREdFI4naN4M74fW5Qz/PaMpMjI/5+RyJsUJRICzkIqdusP3lCzQ1tihjsudND7JysuUu7+8fFOgjoGStHK+BOsuE+DiBgqfPnqO0tAwlRUVISYrReLIwv8BI2kKAlu+doIO/RQDCER1/mX5nkwnJTcuwaBaN2YcHR1QRqdicUP3I+uaGQpg9Pq+Jd2ENoIEJoSpJEzxOMxB/ZnfPa1RVUgNGsGGArbR31Ml5/Pj2269RWlaC1l2t6rdWJIqumYzgFii3CCCnJCeKQeL4mZfDDu5HDx4jNT0ZXr9fjm2GUpMdHR4eUfzLsRNHBVTM9TNWZhNr66uSNIja0tzf1CCapEnjt9XTIraRrNzWX4Gm85rva2R4GHmMiFLnOrvVjdaTv3gt0jTyFRnnEmREDBMFyO5RjWuAGZkxRt2kpqXp+9ufP0N5RTVevXotBp19zzREMSO0pLREIfRlZSV6NmikaahvErDmurW1PTKmK7WmcPxL938bVldXpNWkhjDCEamedGY1MtYnJSkOR48chTPUXU5QPT4+ieS0ZERQlmD7C2PLB5fvq/t1L548fYwYpwMfffJbVSKa92k0yVyf5ZVl0IxVU1MbqgnkOm+Nwk394cP7D5CcGI3aRh7WImWS8QetsIZc0OaZ8uPhg3vYs/fAOyf01qGFFYyDQ4PSn/JzJ4bRwaB8G1G/QC3fZ+gYp3D2nLwsREaa5AYewu7cuolIhx2ZefnoeNmu6Kz2lzS5lWNxdg51tTXwBS0YGRrC0NBbnDx5Gm5fAAtzs8jOzlZH/MTkON509yiVgUzz0SMHEbQ40dPbj7e9rwW0CTh3NjegsKRMwJpTCI6pnz59jq7Ol8jPzxEADfjcaGxsQHZekRIozLNlDqw68MALCzWoVlaHbuJUuE4xvNVtsxUIg8ltdsPCl2tW4OcLfwhylKawYe6w79gzghWOWC+JwaMBx4gL/8KcaXhFYf1WniP/2BdQduLWSE84JBDA8NAwEhMTkZhIp6gBQtNTU3jd1YXahjqN87bYQf6E169fSw+XlsrMQBoFCC786OrqREN9o8bAfX29SEtNlbGGf8a6x7GxMQG59fVVaQdLSooxOjqG7p4eNNY3qIEnPSVBX8txpoBiaFy8sryEzo5X0oKlpCXD6XCqwnF2dlYb545drWpcURg2jIGgu6sbtfW1ap2hucAfaqZRlqDVCo/HL6MEwaZJXzSMollFulCtYnfr6jjmZoMJG4PofDZ/RtBG13FtXa1YM0b0GOMN2ZuQPk9slBUdL1+gIC8XqSlpciTxe5dXVhTrJABhboaYQgKf0bEJjdTzCwpDoNGYMWj+WVtbQ1oajVEG9FI6sLQwr2DvuFg65alJc+sfvhfqQsXeht4lf8LkNGsHqQk0Bp6tbBl1Sosx8ws0moByjuvJlFEmYL6UP3t2dloYKyU1Rawan5/1DTfS0zM0CuYolPd6YXEWjc0NcDiiMTBIV3IiigsLxY6rflF1ii8k2SCSNM+gBXfv3sOmax0HDx18N6Y2ekGLQurJvu3dt0fPKw83fCOjoyPSOuq/LVAyAGOw+H44+qZr/eHDJ2r5OXbsCDysBvS4ZT5LS83StczOzaCt7SlOnzoVYiWtYn11iAmdcK5d/xUzk6P4zae/01jdmKmM7cRoMM19ZFbnjp27dBgxbma+XyPdaG/vUB1oVWUxDhw6onE678c7YC9tLSTLGBrsR15utpzqXAO+BvNOO9oeoWVXK27fvomjx05idHgEubkF+p7ExAQFy3d1dqI4Pxe1DU1ilicmRpCbV4DpqRkkJSdKR8vn9fLlK4iPAnbtOYDF1Q389OMltLY0ISo6Hi9etKGqogiVNfXm+fVZ0NPTh5s3fkVBfg4SkpLEIlPyUVPXgCCBdQig8xOlw6jF906vSmnKyffDY+7wXre9ViAMJrfX/QpfbWgFbl37JhjB+R3/Yta4LcSeSZQfxPnvf1LDTWxMlDZUVQa+Y6HMi5DhsHGcFxL9m98lMDC0JIHDwGCfgoipw9P+xTG534e2Z0+RmZWFuNg4jbIYID04NISp6RnkZGajuLQEsTExekWOUF+/7kJdXb1ASP/bPrXLMA+RBh/mKS6trCkgOjs7S8YMu8Mmhzf/fO/efYiNi0FCrFPXR0AirVsI3JAtunb1Ck6feU/mAMI9xuTMzkxhZGgEJ06dUv84W2oI3hi7wvFfc3NzKO/OBHsbI4vZ8DlidFCD9o7BC5kxLEEBMTKCz54+w44dzaodVFOMnxymT7ICglnGufBaldMnF7gBj6pR1DqbUf2Vy79IB5qTk/0uXoUMLH8245Zoctq6N7pvIpjJbJrRqLltFoXLE0Dn5+WHGGhz31kT6PF6kBgXq1gWjp7tdgtioqKQo68N2YhDbC5H6BkZWabnOaRFNe7hEBC2sMfZo+eJdZ58T3y/lBbwdQmaR0aGdP85hufaUjdJ9phVijGx0aGGJX4PDxf9Cn6PjmQgvF1AMjY2RkH5XLhnTx5j5649OuwYPakdt+/chdu1oTYfHgQIpPnnfCtskMlIT8O+vfvUQmMXcwhFMKWmpxn3tNWKqckp9PW+0fPvDVrQ192NxqZGpGVko7PzlUb9dMjT/dzSTKbUjum5Wbx5/RqHDh4wB7JQE5Oin6jvfP5CEgp2VJ9576R6wv3MU6RO0Mpoo1AcjtWCq1cv48Sx4xpN89fKyhJGR4YVlWS1R+HShQvITE/G3oOHZPaRjIPmGsU+sZnICh81yG96UVycJ42qMlkFOoN4dO+e2qRofFPrTshoZj7l5h+TDMmxM0H1JkZGRhQVpJisoA8rK2t49uwZxkaH9fnige/O3ftYV11nJA4dOYa1DTd+vnQev/vdp7p/THa4ce0WhoYGkJqaiIzMDKwtLaO4pAjl1TWwW51aCz3F1oAhdqV/ppubz5Ybx8OayfBet81WIAwmt9kNC1+uWYH/63/7H4Ob6y64fT7s27cf0dHMnmOWIQeaFoFJdu8qZ5LjNZsxD9A1zXggbthbAFOjzxBQ/Isey+Qm9vS8QW5enoAfmTpuUmR4lpfXERsXK/dndm4OPG6fYmcY63Pi2LHQZsHgbANyh4YH1LLDDaO3t0eAMS09U0CEoeCMrWnd3YrNzQ0TTWSz4s7NOzIQMECchp6kBAKrINIzDJjUWJkA0O/D51/8EcdOHMfAwCBSUjIwMTmFt2/70Fhfj/rGRsTGMEjaACIaS7q7elBXT1aRDSPM0CPTZsCmsgJphaAGzWxxRuOoAHVTF0nQcvfuHezbf8AABVsQQa8xoRhj0F9c4mLUyCzZItShbBz11BcaJq3j5UvkFxYgJYm6VBOXQpZzS5NA1sboGY0RxMKxfYDAilV0bOPhfwex6drE2soq0tJTDaBgAHYwiIsXv8eBg4fFvN28/itOnjwqF3d2ZrYMQZJXhqoX+f/ZXpOTnaufI3980BwIOH7k9UbYIzE/PylzSUKof9s0I21V4tkx8LYPCYnxSE1LN6BXFUwmQJyAW+1GoYgkuX1hwdzsvJzSfJ4S4xPE9jJWh/3m594/G5Ib2HTNbW3PxTBWV7FFxypHPw8ILjdjpZbErrXubBbIpdaSQJBAKTsnS/dV1aMABoeHkM5rtEXg5YtnYtIYCXX71m0c3H9ALHZySroAHN87I3fmZ+cUqM8Pjdj8gAHXd+7e0wFs38H96OzowvL8FI4eP6HqRLGSFnMtfP98Qp48fqQsWL4fHg68/gAe3L2HmZlxvP/BR7h14zYinRbsP3hQdZYGBJuQbzmnqXUNAr1vepCXm4m42AQdWnRICXoNA85lF2NqNLKUwOgAGmrOMjDbbIOUqKyvLCIpNU2RUFyv27dvw+N1YVdzo+KE+Hmx2J0YGx7DysoM8vLykZqWCquVQJavw+cygAePHik4nn8vERzPzUyhMD8XRaUliIiM0f1QT32InWfWq5595sm6vDgZBpPhrW6brUAYTG6zGxa+XLMC33z+X4IL84uoqW9gPJt+yW1tt4gJ+/Kr71FdUyf3q+JIbKbSj1mSXo8Hu/fsAzm8gM+rzf5d1IheSWF3Yjne9r0Vs8AGGbIJrk03Ojo6sGPHTo0hGSPDzMnISCdmpmf09UkJ8aoidHm8YioK8vMxODCIxsZGgT+25ZB9INggkiELtzC/hLy8PDElZIPGx8axvLCEhiYCwRiBs/gYp5ip3Jx8XQs3Ro79NjZcuHjhEj78+AONJfn91NFd+fkK6pvqxQYxziguPlYAzuXewONHj3Ho0GH9fI+X80ILbI6thh8D2mSw2JryajpJNtGYb2ig4Bhy9+49ZmMMeo2hg9l5mlgaRy6/+N242JQPhrZujq2NrIBmDRpZYgkG2J0+N43xkRGUV5TBSSOS16MIHo1xBcqM85jxRivLiygrr4TdYofL48bmxpqkBwQd7D2ny/rSpYsaMXr9QE9vr+ooOXZOS00W60bQQaDjpCvdZtHrZmblGKd4gFo20+AyODAg00hDbTVqGprFjC3Mzwj809lttUaIKSOYmBwfQW52phgxGUM4slbyjVSVGuUKhKsD3rC5eoYJMJQhSgYvCI8/IGBGM5kpHCfgN+DZ7XUJYBlm3cgQfAJLzDilKYlxNQF4GSJut6KnpxdlZaWIYOA2ca0f6Hz9ChPjwzh07DQ6Xr7CyEg/Dh88hhu3ruIkTXY3AAAgAElEQVTcuXNadzJpPKTxmeBhh41PKUmUEhiwvbA0jyePn4px3akAdOi6v/vma+xsqUdVTQ0sQbMG1IAq2tXiwN2713Fg/+F3BxC+jdu3biEIL2rq6nHn9j0ssLc9MVHa18TkBBw5ftIw8mBMEbW9QfR0v0F5eYlG9QS38nnJFBcyjwUt6qAfGuhXGQBrLqnf1fOk049xhbNa1eNzYWJ8Cu0vmOeZgNbWfbh+6wYqywqRX1COKz/9iJLKcj37H3z4AQb7hrCxNqOObh0+aNDyB3Hphx+VNVpcXIDY+Fh4XBtISkpEaXmFQvhpWlP3O/vgVf/zF/admagnwg044a1um61AGExusxsWvlyzAv/w9/8hWFhYYrqQgwEFW3Nz5IbFDfSrby6gtrYBkU6nYfG4hft9GBwYwuTklMwOrLqLiY1Hx4s2VFRWytDAr+H4j6aKmoY6fX1RcbHYHI69mO+XmJwqwwjBaWfna2kj6TTmzyDgaGlulqFmq4OXI+NXr16iZUdLSHtogIUBAGToqMXb0pXRie1XkwtZHJpmCJ749dGRJpMyKys7FKpsRovUdTLzce++/bh3+z5GxydRVVutykU21NTXV6syMsrp0PtY3VzDnZv38P65s1pLj8sl0CfgGKTu0StXMVuFlpcX5ayurW9QswzVgua6bLh14wb2HzxgNJMOjujMyE5R1RYLul91adTeuu8gHPYIgVqH04oAXc8M5w4w0seqTm2Ovqk1lUEq4JcJZnpyEs27WvHTpR9U1Uh2kQyZDOg0Enl9uHvzNgpLC1FcXIb1jVWN95NTEvW6BBuMmvnhh+/R3NyobMPHDx6ivLxMNYF1dbWIT0xWnSWBtEMgJYiR4UGFa3P8ScBuWFaujRVt7e0Y6H2Dj3/zGzPmdThw6eIP2FhbwXvvvYcEaWutGBockCGGIHHLIGbc7jxMuCQhoPGKvzY21/QM0YCheCIbmWADcthy9Lq7Q4acUJCo1ojPOFlDxSuJcSP7bhAir5vss2oNrYCbsUcBH0YHh1BSZp5lahQDfgsePnyEqclxnH7vBNxuv8xZwYBNFY71dbVi2vl5YUXgocOHdTgiQxsVGYO11XXcvHVd4Dc7Ox90wW9urCM2OkZ5pJ5AEPMLMzh4cDeKCtlkQxbYArfXrb73S6yEPHNOLTsejwd9vX1ob29XvSU/A8zHpNa1qLhUhw06xWPZ5iOTVkDeZ5vDjufP2lBVXY7IiGjYIwzQZtyRnO88cPkZkeXDrZu3sbI8j1PvnTLrb7OHpBymbpVgkgy0JwjEsuJSmlUbvvj8T2hsrEZVTQOGRqbw5OE9xMRFIzExVrrLEyePIzUlxRxYydJ6aT77FnOzU6ipqVLT1MzsjALM+Xnd0dJiPm98lnkvNAkwUwF/gJ+9TZz95G/DOZPhzW5brUAYTG6r2xW+2K0V+Kf/+r8ECwsK4XBGwmFj9IhCHyXU59/Y//yvf8Se3XtBZ2jPm9ew2h3IyMjGptuFyYlJ5GTniPGLjnHi3v2H2hypc4yLiVGMB1nGvMI8NdeUlJYquqe3p1chxSNj40hOjEdpRYUczxzdzs7MYnFpGWRLOVpPiI+R8J6GB/emG/0DfaitqTPyvK2xG1kqjuU53lJgs4lf4RiQgEFjYGUw8382REda5ARNT0vTn3PzIZtz5849jR+PHTukQO/zF39AXU09Hj99AjusKCzKg9/jQXJqonR0yytrePzoEU6cPCGA93ZoCImxiWqTIQBRO43GmoDf6xGQ2IpL0pXIMOCXbm///n1wWB3KDzTFKQxpN4Dy+rXriolJT0vC3v0H4bBxfE+wSL0bv45jSDuWl5Y0YqRZRWYqdT67cf3aFZw6fQZv+vpx/dcbeP/ceyguKhKIJ+t449driE9Mws7duwTa1tZWwYpNjrlp+KFGMaCR4wPs278f6y6P8gpPHj8mFtvEK5mcbN5zggtez/jYCNJpVLEbNlsZlJJCWPH6TS9G+/ux58BuOZTZsPLr1V/FntFMQikEDwA8VBQUFpo2II0/qRcky2mDm0DPHqHfp/P44sXzimnKLyxDb3cn4mKikF9YYsb3QajdZteOXQAd2GS+Aj64XYy+4cjXAM6tQH6+J75v06YCOCNMniZZ8tGxEZQzb5QPFeum/cDX33yNoqJyeAM+5BfkI4bPgM2JiAiTSEB0tLa8JrlHYlK8WoAIJmdmF8FIHnaGk5XnL8LuxcVV9ZUvzC9Lo/rsyTOMTwzh1MljyKR0AOZQxknAk6cPsGPnbgQsVgwPDsmAtHt3qz4fXo8XX331FT799BMd+PhmVleXkZKSSoWjGZWr3zqIt2/fIicnE3ZHhJhaMsEE2ax9bG9/homxEVmnE1KyML+0hPn5aeRmZCLo8+PkiSNISskQ+Nx0rysInkY20whlETD8/E+fo6mxEtk5hbhx/SaadrXi2i9XEBvrwKefGZMRZSAWm2kO8nqBr776GstLM2hurBczzPafnJws1DQ0wRKwy2XP58lv8eh7zf0y05C1lQ2cCYPJ8Ga3zVYgDCa32Q0LX65ZgX/6v/9DsPt1n6ZU75/9APYIK+wEK5YgNtbX8f0PV9HY2AQn+4UJBEI5eaxeIzRgYwxF/Ax2nhibwsEjRyTgp0mF7KQZkwZw/8E9xd8oMshmRXxcAlZWl9H5qguVFeVimXxettpwM85DT3e3HM58jZ4e6hIbxHyNj4+htLTUxNGwUSTUIkMQLCMAWS6xemZ0rfjmkJnA+i6TkWNNBwqLWCNpWElGsXz73beorWtCV2cXUtMzFGd08thJRMVH4frPv+C9s6c0euf+SMC3ur6Kzo5O7N1LE4UPLi/BnQFUBqXKJqsRMavdqDVNTc18VxvH0ScsPly69APOvv+hdJ0WavACJm6JF9/b36NaxyNHj2N+bh5u9xrKKmpgd9CM4hADYww5FtUSEozn5xcoFolaSL7Oy5cdaojZ0bpH65GVmSpQS3D3088/Ir+wEHW1zMq0ae02PBtwrbsRnxSn8GoGwS8vL+Ony5cQHcmWG+P8Z54l7+XKygp8Ho8iX9ifTJDMtz86MibdooMVlqL9ALfPhZWVVYyOTmBibBILSwsoLMzTSP1FeyciI80YPiYyQs8I6/3KK6oETjk6JwftpmkHNrg8Lh04tnIvRydG0f6sDcdPntLa/PDDeRTkZmPXnj16Bl++fIGWlp3G0WyzweV2aQ0cDqveE0G53WGCx/lzyMDKnKZeInKzFniDPvS+eYOqqko4df+A6Zlp3Lp5AydPncH83Ix6o3ted6H/7QA23BuorKrF1PgITp48jphoI0FweTaxtLiI9PQcjZOZLtDf14Ogw4kXzx7hwMGDmJmewt7d+5XLubaxiSuXr8Di9+DIkQPIzs0VeLfAgTe9XaiqqMbi8iIinaySNOYV5mYyP3ZtbUMjYumIbRb4vV5UVZTh4OHjYvbUle0PYHCgFzmhjFJ+ZNg4RHabXfBubwBXf7mE0++dwaOnzxAg6/r8Cc6cOoHiwlLYHca0xLVyuVbhXt9AQkqanh/+PdH29AXaXjzFztZW9WxTInDvwUPExETr/S3PTeLjTz5RFu36+jri4uLh9QEXz1/A7OwEamtrkJicgq5Xr1BVUYLc/GLzWZLhzcQqqedbofnUktJI5sXJDz8LM5PhzW5brUAYTG6r2xW+2K0VuPLjH4Mcjf30yxUUFxZj9+5datIgqUYm7fsffkFFJaOBojQCJOPHxhmCwMjoWNQwNig2Bg8ePtAGRo4qJi5Kur/4hHixUlk5uXJuNjQ0IjEhDhuuNSzNr2BhZUkNI9woXF6vwqD52hkZ6ViYn5dGcmV1RSPZyupKuDddmJubRWFhMQLUFoZ+UT9GhswYBswY/sGDhzLUtO7ZgwhFCxleUobooEc6xoLCgndxRG1t7QI5HDd393ShMC8PvoBVLTZ8D86oSHzy0TmxRRrWkiVZXUVXV5f0jtzWWZX4+PETxMXFIC+nAA6nAw475QHAyuoihocG1OOdm5v3zv/KasTvvz+Pjz/+rQCh1W5qEPk+OE5lnVxtfRPi4+O06bNajhK16upaaSxZUUlmhte1sb6ByekJlLCWTv3GJtfxydMnyMnOl2lEBiCyN8EArl29Kl3bp3/1G8RFRSPIYG3YseZag8dFg49XMTH2SCd8bmo3Ob5l600EJiZGZR7h4YL6UxpNWDXY1LJDWltu6OwtT8/M1p8zbJ4XExkdp/zBjs6XsAYC2LtvL1ybm3j06CFOvkdzDOsZvZiamsD9u3eQn5eNAzQn2SN04Ol724/B3h6ZtlJS0vS8VdexacUi0P7Tjxdw+vQZMWsTU+N6ltPTUtW1Tka8toaRMkE8eHBfQDWvqEBSjI21Ndx/eA9NTQ0yXi0tLKL79Svs3b8fVkuEDhDs5iYLKslGUcGWrwmdL1+p3zs+IQ23FRB/Ehsut1zQrNO02CNw8fvz2NO6U3pegi4yxpSDJCXREe9QkxRZ26adu3D71k1sbmxiaWUFfrcfUU4e2PwCXuNTU+AjcuL4ERSVlsEXsGB1cRHJyUk6zHBc/KarE8nJKcgrKMTo2Ciet79AWmoSPvnoQ9gjouDz+BEVFQFLgBpWAi/TF9/56hWKSwpgsUaCuIxaRIJMMsSMAv/ij39CdLQd7519H4+ePsfzZ8/w0bn3lEFLBjYxMVksrd/vxuLCHHLyisVM8rBJPbLb5xZo7unpRE11PWJjE5UEELRaMToyirdve+BeWUF+UQ4amnfq83fnzn1MT46guqoCK8sb0qzm5GUiKytH99g0BxkgyffDCYV0x0wl2PSGQ8vDW922W4EwmNx2tyx8wVyBm1e+DNJR2f6yE2fPnYEjwugBCc5okvnhp8uorq5RP/LM9LRyHFfW1sWKHDxwwFTKISBDTlllpcaOHBv63B4sLS9Ks5Wdk4dXHS9RU1uvFhOGlTO8eHxiCi63B5kZGfp9jrMH+vs1auVGW1lZrp/J72ebDZ3Dk5PjKGHkiNzmZIyCmJmakjawvLJCekS+Rl/fgN7H8RPGEa7IFVYPCqy5ZKwpLioRQOrufiM28uy59xERQYfvU2VTZufmIzUlA48ePEBdXbX+UYVbaGS+trGOrlevsaN1h8K8dTWUbfHapGvbcmQbU4DxZfPrzNdQi8bxOLWC5z78QBpK0XewYWCwX+ahxuYdGiPTqU4WLDY2Xtl8hUUFqK1jHh8ZJIaiQ1FFwyNjpntb+YebuHHjOsqrqlBcVCp9IMH0xPg4Xr14hfrmFkXhPG97hB3NTSgqKRU7yXgmat4inNHqFz9x8pSqCFt27tQ1pWVlwuf2obfnNXbt2oWIiCh0d3dpA6+uqVZbDMFqf1+fXlPOY2ruODIPBDA/O4/pmUl4NtzILyxSpui+A3skm4iLi4UjwqnWF3Zek51j1JPV7tS9o1ObcVKHjxzSar5oe4E9+/bC7zOtKTduXkdTfa2e47j4eDOuZSanL4Du7teq4uP3LS2v4tKF73H6zBmwAYoMK5379+7eQllxEYpKy3Hzxi0cPrgfyUlpiIgwsg+G5ZNxzMkzYIYxSrdvX8eRo6cE7B7cv4PiomIsLa9goL8PJRUVSE1Ow4M7t3Dm7BnlcfJBcHtcWF5aRhrjqUCTzXcoLi4UMz/UPwCrMwLpacnYs3ufGPnXb95o3BuEU7rh6EgHKivLcODAEa2rWn30ZBmHvwLO/cD58xfQ0NSMnjfd2LWDOat5oTzKEHv+znRkPgdl5cU6lJHVY8LC6soiFhYWsby6irW1TTiiopCYlILBwQFsbqyiorxC9Yus5YyNtOPQ4YOIjo3H5soyktIyTFOThY1QbDzymuIDVm/ajY6WQN209gQRsAbg9/jUHx4dFQuLxYFvvvlWzGRxYYHWanhgAM07GvXZ5N89BOLSGkgBYVhKaTz9PrgY+XTub8LMZHir21YrEAaT2+p2hS92awUufPP/BB/cfazO7AM0gejvZbIJQczNTuPHyzdQX1uDsdER2B1O5OTmKcduaGgErbv3aFNgUPmdO7eRlZ0tpyU3x+GBYQG76hpGrljE4FXX1MglajSEpuWDoJIVjgQCjogojdYZTTMzNYmK8nKNvajB4/dxFM6fzVrErTpBbsw0nYxPjGF2ZlqbcVZmjpgrjn1p4CDTmZufJ7MCzRoBn0uNIAz3pgmBJgvG3yinLxjAl19/KVD8yW9+i/7BflVA3rl5W20n9Q21KCwqMm5ulws9b3qVKcjQ5sWFeSSnGKaJYGFtdU2gisyOYZZMtR834+Li4tAY3oLrV2/g2MmjsNudcj0PDQ6rL9pmi8Di4oKYutWVZY2m9+/fj41NF67/+qtqBQmkGLdEto2xMsPDo3Ia08XMrMjNDZdCyVlZODM/gf6+fmRl5yA/v1CAi8xT1+tOjYD37GpGRWWdDgtkNGPj4nH+/Hc4duQY3vb3Ia8wH86ISNy7c0cd52S9CvLzsLG+iRcvnsvVzo3cgMmgskLT09M09t/K2GYwPK+dgejMCK1tajTaPq8Xrk0Prl37GUWFBdi5c6fA99vePuTn50sCQBZ0ZXkN578/j+joKOzY2Yy2Z8+lWSXgGRgYUf/0umsTcdEx2NXSiKqaauEMjlJ73nShlo5oamSDwK9Xr6m9qKCwGFNT03j2vE0AloxrU3Mznjx+gpaWRkQ5ozE8Moq5mUk072jB0MgwCvIL9boP7t1FVW2NKgW9fupbr6K6sgILS4tiujPSMvVvZ4QNzS07ZC7hYjDInNrUpKRUwb/puTmsra5iaWkZUZGRePLoCerqqhQCzvt45/ZNtO7ZhfSMbIyMjEo2wc/KwuwMTp46HWrZ8YWyFk1oOQP+OXWormuAy+XBnRvX0VhfhcKiUoF6VlhHMXhdAe5+DA8MIS8/FyAwtZnPG2UTcbExYmaXFhcwMzuN+blFzM0v6ucfPLgX5ZWVcLl8GtunJCWZRhr20MfHmYgfam6VvWqisPh++cxEx8X8JedUCQdG62yCBiy6Z3dv38PS8gLi46LUoMU3SFY1OycHqSmZmjAwouhd9q12Yrb7BPWeT33478JgMrzdbasVCIPJbXW7whe7tQL/6X/9H4IrixvYvbcVCQmJCAY8AgRk8/gX/s+Xb6CyogqRToepNbRAQJIgp6V5hzYhjuw6OjsRFRMnTSGBHxmk2OhoGQ24eZAVIkiYHpuQkzkyOgaLi2TbuImYKkKOwwgqGelBVjE1NUmRRAQdCUnJchiPjY6ioqIiFGlnRmgEEm/f9qsKLzs707SksG85PgEzM9Nir6j5PHr0GOwMrPZuIDk5VXWBxnxDfaLRHTIr8pfLlzE9M4OM1HQBJGekU8Cwo/MVpicnEBNlR2ZmNiqqqvB2YBD1tfXGGCKmxZRUq3aS7ncFkAewvrEuoLIwvyCwXF9fp7gYXv+9e7exf/8hsV5jo+NITU2TFtUYeEzWpNfnl6s6JjJKazQw0K+aOYJGgp/K8kr4g0FMTkyhts4YlJRjCZoffGI64+PikaLX3tIFGj0bzREEeEG/B++//z6WGYnE0b4zEtPzC0hKShDrRTDgdESoV1rNI2SwAXS0v0BxUQESE9Pg83mM8x8BjI6Oqnuaa8znht3gBKJ1Dc0CiYXF+RrJc1T/8mW7NIsEupmZWYiKjBAgGBgYQHJSAmLi4gXEaJj56aef0Nraqv73n366hH0HD+DBgyd6LjheXltdRGNDk0xdykZVm4oXUzMTcpdvZSLyOSajWlhcqAzI589foK62Go8fPEDLjmY8e96BxMR4rK6uidmMtNuxe3cz1jc9KCgo1AEpKTFeLBlVodTrjoxP4XVnO/btO4jllXX0vu3D+soSTp86qXWR2IKua+8mVldWkZyYAhtZT4V7myxOGou++NPnKCjI1losr66LkfvN7z4JBYMbBzPpZx4SmN/osEcKaMnUFYTad4aGB3HwyGFpD3kP1paX8ctPP6K2pgT1HCMHbXCy6lNuLp8C4nNycsx/K66In0dWegZx5cpF7DlwGG3P2lBUmC/pyt0798Tyv3f6DIKwC6AqVokRVKwzjaHrOiANts/vkUxG/jhLEGPD4/AHNpGXVyR5BT/v6uZRcxOH6vz7wIKvv/kGK4tzyrp1OKMw1N+P7Kw0ZGVnoqqiClZVrm41/4RyMBlDZbXqcHLygzCYDO9222sFwmBye92v8NWGVuDm1a/l9eBo2eFwwmb/S9UaDTI//nQNDQ3NiI6KgNfnExNAQwzNMtQ68tfSygLe9g2grq7B1PYRPslRyaxKgrUgXnZ0oK62XjpDIkdndJRxWaslxq0N1hkZKdA0Nz2N6alpaSbpfCUY4FiaTMnGxjrSUlIV9EzGY3p2GqPDY8jIytIonE0kudm5sDs5KjUmk8npKcTHxiI5KUkjar9nXSwqK/c0tmYTSNAvkEbN19zCAq5euYaz77+HpARWNYYq2oLMjCTLyFYbO1aWVjE0NIj6xnrzOqFmF9OAY0AMUZ2ie5QJGOo1JyRQHiIhlxf37tzDvgOHZFoy9TkGWGgs7PNic33DgNDNDa13eWWVmCPeA7JWHJVTr8nvpwO5sqJC0UdyuweC+vmKeWGto7SUBJkG4IknYhXlCkfbHqSmpmNxbkEaUQXSKxzcDPFNZzhdHwGZiXp7e+F1uTWG3b2XOZlkk3z6b27mK4tLSExKFDPZ/7Yfrzs7sXPPHmRk5ODHHy/JCNTU0oKBt0OqRKytrQ1Fu9A0bDrZO152qP0nNS1DzwhZ2RvXriI/LwtVNbX49pvv8Omnv8OzFx1ISorVGPnF82c4cPgIHt65g8qqSmRm5ujZnZwYFWDpeduLpJQUREfHY2VlEdEx0egfGJLUorqqSvpUAsipiUnlk7JKsqyiXKYRNhT19r5V3ugWUCJANAHiVnj8Plz58Wfk5Oegoroe3W96sDg9if0HdstNbbItqZncxMbmBhLjkxQTZDrLTTPN2/4BPH3yBMeOH8WdO48wPzeF5LgY/Paz35tILJmzQqGwFhuWVxYUNM7nhU1PrCVkU9OePXvF9nvcXh0uyMp3dHSip7cHlqAfJSVFqK6t00iZQG9sZBi5eTnSOdJ0Q5ZQLKLHj3/953/A/gMH8PpNH6xBn3rQCexKiwrQvIPAlM85x9lBeF0uREXYEBUTYwByIIiNzU1dA+svJ6Ym0POmD6uriygsLNK1pCanoKqmDjY7jWPMlWU7jwV//vOXWJibxr4D+yQdIfuflETdbY7G3nZmTGrCbVqh+G8ylXzGXa51nPrg34eZyfBut61WIAwmt9XtCl/s1grcu/FtkD5V7mJiTqxkR4gaTI7dP/7jH7H3wAHEREdicnJC+jyaIHJy8uQapu6J7R+TE9NIVYuJDW73hmk6Wd9QF3ZOfj5edXSgsaHZaKUIbkKbITeswaFBjXLpsGZgMTP5CJA4LrVb2bjjQ2JysgwXHO8lJ5kcRYLULZ0UQVF/fz8iIqOQmpaGvp5uZGdlq1lFsjBqAPX6BkymZ2YgOdE0vAgw0cTDej8xgB6N4BXarUo5rxhGBiJHM77ERnBlw9Iya+tGUFffGHK6mwxF6TP/P801GsGFgBtBGcEdf1EL6fV78ejhQ4VUMwia37u+sYb+gUEsL62ItRsaGEJmVga83gA21ldRUJAnZo6bKzMSueYEcl6PT/coPz8vFIBOh7Lp+DZyulB0OiNUqDRj/I2P12J0ZhwPErDNz08p+Jxh3cpspMPcsuXkNwCUjTB09I+NjWP37t2IjqbRiIq4UM23hez0rEb6rzpfKp+ztqZWwI2dyRd/uISSwgIF0HM1h4aHMDo0gB07dyi43HTF29Dd3S0TEMfKvNebLi/u37mDgwf3yYn8/fnvUF1brfF+enqyRrrXrlwTCz4y1I+jR44rpodRT4OD/dLJcmztcDoxOj6BtrZnKC0vE1BPio/T+La3rx8JsdHYu283nNFx+PKLP+P0qSPIyszTmoyMDKtzPCLS6GK5uPPzM5iensbg0DBiYuLRsmunDCwE/XPTM+ju6kBdXY2YVwJBHop4n1OTM0zdZMiUzJe7//CRvv73v/89NjY8+OWXX1BfV6XDGgGnHiVFPxlN7vLqsvrXab7h85KamoqkxKRQ3ilrSyXklXlFPwdQ+gK1sTFRkaYxyWrBUP8QCkvydaBSdaqIPh5Qgvi3P/wBu3a2oLOrCzExkSjIK9ABISbKgYMH9yM+MUX3h6PpjbV1REdEICIyWs8OP38LizQ0vVYbTnJGhjJdU5JTMTlJjW8BmhpbJJExJjojtSGg/eHij5iaGEFWdqrKE+bmlnQwq6yqUD2rmnRCOlG1Oul2GIe6e2MTJz8Og8nwbre9ViAMJrfX/QpfbWgFHty8ENz6C5xsm5gnbiTWoATzf/7qezQ2tciAQ9aL4cybG24FhycmJmhzYoZkDgXxEQ59D3WB1O9xVMx4muqaKnR1vUZ9fYPROCnLkmhwq8kkCL/CpY1FRSBR3RwcdfkV4MxoGDpzPV43EuLixZYRAAraBIPoe/sWa2sr6oLm2I9MJpklBl7TMUuwxfcpWaR/E2mpGUhJTjNh2uqDtIq9ItBxWBmPZBhVspDcpNhEEumwIyLCsKlkmJihOTUzhZrqWgFMczF8T8ZkwI3OdHSryia0+ZtObQFAC+ByreHJs+fY3brXaA0Fxthnzk3YxBaRpaJDdvfu/SbMkZum1Qob5QGEYjarGGA23LAhqKKs0oy5FafIZhByZhwFmvgbOl7V7gLTbkPAo0D3EAO5uEidXCIinBFmY+f99HpCzKnJvjQ9MQZ08M/JEDHmyIBz8w9lDAmJMaHGH6vYOD5Dfthw8cJF1NVUoKamVoyeNxCQ+7vtySMx3pUV1TpYdL/pQlSkE9nZuZifm8PkJE1g4ygrLxPT1vb0KT7+zW/x7PlLJMXHoqS0DNduXMfG2jJOHT+pVg5TOqwAACAASURBVCWu9dLiMp63ke07rXabVx3tCpKPjIxEy649+OnST2horEN6ZpbG3bPTM4hPiEFpWTmuXL6KT3/3W8UQ8S96dmbTHGY6x3k/7Do8UYbAP2csk5hlPzvG2c7CQPV1HcSiHJGKsyGYdG1Su5uie0UwxzUlVGx/+UpSgla1Q1kVgK4czJCuN5IuZkVamZYevjZZfdYt8nAmwxlfS6coyOXN54PMK/9tfiAZaSOf4PfYHFYM9PahrKIUfq/IPX2OgzxcwoGrV6/oAPPkSRvW1pZRXVmpOtLIyChEEjjazag5ELRhfXUFEQyvj4wRU2m6svlMA19/9x1sVh/q6xrgDzpw69erOHx4HzKyMhEbG6sDrRzaai+y48uvvsT6yoIacBgZlZyaouarrIxU5OYVwmZzmvpSSWU43ja6Z64Lv+7UR+HQ8vBmt71WIAwmt9f9Cl/tFpi88V1QDRLsB7Yyo84mQGi1W1Up+OXXP4h5o7uWm8/YxLi0dAnx8WIZqdG6dfsW6msbkJJGps8ARIE3jnXp5PT50f6iA83NTdrYTW80AY3Z7LZYRl4DWRCCKbqR7Rp1mo8Wv5zuZNYn0hDDMG0ynKxQ7O2h/q4YMdEx0uxx041yciy+qYzFlBQaXopU18fNPTrSrmYdOoctAm68XraHmE5sjuto+jbUDrWB1KZpsq4cQo2jrQFMT89gdmpGjIngscUMhGnmYWMNmU2nk6NiAruANj3qyrge1Ihx7MwRP53uLS07VA2nbEhh26AxIliAN91vNKrft+eQ8iXNgpkyQf5SnaDVorUgW9TU2Kw/YdD8pntTG7Qjwi6sLhaWa7m+ocgkRqqQIdV9Y/OO1YLZ2WlERjMwnjWVoe/hz9O0PwhiKN5bdYxL12mqH3nNAjMh+mtmZhYp6SlGX8l1CQbR9fq14p56u/tQVV2G5uYWfb/0dAB6e95gbGwEp0+9Jw3i0OBb3avEhFTpVpkQwMilqJhYLMwt4NHDB/irT3+H9o5O5OZkKPj6+vXrcEZGyIVumCtgbW0drzqeK/T9px9/RElpkdp+rt/4FUePnFAgu8PGmkMXqmvr0dv3Fk2Njbh27apidQ7s3y8wxqs8//0FvHfqhJz15vmkqYsyCZ8iiGjA2gJ/XBi+ezqPQ7yw7imNZGS/OcJXHaDYX1YYMmqJ7TsG8PFeKZLJ6xfrF+FgfSEd/Eb3yodrZWUZsfEJOmewdUl92fwiPWtbMgV+Hk07jINSFoa286lVkLxh+Pt7e1FRVWbAv4xCZkT9/HmboqDSs7PR1dWrz72qGf0uHDl2HFFRcQafhg4kmxsb0qsyEcFpt2HT48fi8gq8bi9e9/UgMS4OGelZGJ+aVhA6Xew02Xnda8jNSUXDjj2wMY4JNnz33Xdwu7hOqdIuc01YAEAzX1JCKqJjY98d4t6ZcIzlSkkRp8KayfBet81WIAwmt9kNC1+uWYGHN84HmeFnmDvDN/l97Ia2yWH75y/Po6GxwTAfIWDBTUnh4wKCdNiuSmem72cWpabKBigSSNC5+ry9HbtCzSbGzGF+vmp9yW6BIzI22YRSPkIjPIGWULA4R5Ecf8fFhfRh05Ma7RWXlMBDDdrGpgDS/NyCNrzRcTbsJGFhfk4/g+Nh5vzFxTk1pouJpds0xI6GWBqvGCWjU6RJKCoiAh4f9XDUnNm1mZtNK4D5xQUBmpKSMjNtV6e2BYODg7h1+zZ+/9m/U0MHR24GZJCNtMLjYUQKZMBBwIvBgX6UVlQZZlYaRa4jGUWui1WvRSNGcXFpyCzBphazdgEfr8XcD4K05eUlyQ+4nhx5Pnn6GLOTEzj30UcCOWRNCU4unP9OPdstO3fDx/7pLSbKEpSDNyE+QaydxUKQFBQQJrgj0yQ949YHKIRtZbLh8+H3ibfk9dAMlJaZAZvaiShvoOKQLu85mYAYUE62T2wuWWY9UwZycZzMNh+O7ZmhSGc515eRUa9edWDXrlbcuHFDTvq0lHSN+9c3NzHFMX9BMX69ehV79+1EQlK6DiDMTB0aeov6hgYDfHSNDnz55ec4feZ9tLd3oKqqXKCfeZ0vOzpx4sQx/PLTVQT8HuzZswPZObkKQ//u+4s4feqY2FuCFj20fPalXrBorMzngIYrAlCBuxDg57PAX/ML83BtbkguEvogwcoDBJl5nwF3egasZMcJ0kM6WjKf1G4ypJ+fNRp23C5pXPms8CDFn6f60ACwuLiMX29cxeEjBwS+TC+7yQE1r22eHf6MntfdqKgqF+PN+0WZCz9zSnfg6zoceNHWDp93U2kElIPQ2BQV6VDKA9MSyAy6CCbtdkzPs5TgldaCMoOC/CxleypU3UcT2TDedHfh7HsnkJmTL+Db3/sGNbXVsJLpDFgwOT2H58+eIi0tWTrK9bVVZKSnoaS8Su+PIF3a5FDs1rupR5Ch5S6c/PCvw5rJ8Ga3rVYgDCa31e0KX+zWCjy4cSFIN6l0dVvUybvRphf/+ocvpOfTpk/ezbSjmRDwkGSRTJ7qAVmJGPDLVbzFXPHn0GjQ09MbYt9M5h9HqxqjqfLPjKXJrBAsEnQZoBryowhYWuF2ufT6UVHRCjWPT0jUpvvmTRcqqmpARoQ5iGL9rCbgmuNgsiz6SaTWuFm7N/HZZ3+NVDKpMsX4DeAjS8m8xk0XvvrqS+zd3YqKyipYmY0pTScNOGa0SW0ke4JXl5dRUloe6go3wd6/XPsVc3Pz2Ltzl6JnFPbuC8Kh6jcD/shibQkMh4b6UVpabpg+rgllACFnLBmky79cxq7drUiIo6aMGyffk9HOkRlUmoq0jtMCquw3pyGHrvipyUncunUbCfFx+OvPPpNcgO7uLz7/HI2N9YoN8rjWEeF0KnSaj8HM9KyiovheaS0x2lTDJm+BPQJ8gmpFufDPQ7IAsq0KRg9CXdUEwYqDUq+7GYtvuFyIjDDpAEG/BVY20HhMBqaMScYQL7aTUgJGwcQlxGFlZQ3tL55j545diImJw70H97AyP4/TZ89gbmFJ35OcRHY8iL6BAYzSzXzwEJ4/e6IWmvn5WRQVFkoqwV+OyCh89823aG3dg/6BAayvr6GkrExRQT9d/AG1VeXKmyQAP//tN4iMgDSdPW+Hcfz4YaUHCNCbyiWju6V73ueF2+eDV/E9G5idnERRYR4SkhlFZfTJbHLa3FxDcUmxYSaNekFyAtO77dVY3FTPs2PcSBT4LBLMM2idgMvncYmBY42pNIMK7aaznOy+QxWE57/7Bnt37TCucx5CYKYD/JyKhdcEwKYqxvz8LB0adAj0+hR5xc9HTGw0XG4CUAcSEuMlOeH1MBuUHesZ6Uk4fPgI/Pw+FxumSF87xKjyffFw+ev1q5IhTE5Nw2kLoLy6AR0vu2DFBg7sP6oDLFn/rXE/v2d1ZQNXr/6E0lLWf1qN4a2hBsVFZQKXkpKo/VXOOvWTa0ZvZbTROk6d+30YTIa3u221AmEwua1uV/hit1bg/o0LQQIAM34ms2SE9wQEvqAP//AP/4YDBw8hSuYco/s3BhODhajTYz+wdHyavlInZlzJJkSZ2rkFCe7rGhq0+fKbObLj97s2VzExOonCklKxDJsbaxgcGlBVH/VuYmTI5lgtcLk39f/j4+JCpmeOV31y/BYUFaKnp09jP2YELi0t4G3/IPLz8hQhY1hQk3l3/epl/O3f/B7xiewqJpg0LlRu4Iwp4Wb0ww/fY25qBh9+cE4jX478U9PSxbgQVHKTn5qYwsLSMqqqqhH0+RAIjX7//PmXKCgpwdLCHDIzUtHU2ARbhFPrxnEewQE3WQPN/BgbH0VJEYPYqYEzFZEmvNyviCFdE0eYfn/o+0NucYEM0w9N8DZDjarXj6TkFNy9cxuJScnIys3TyP+Xn3/CZ5/9Tmzcy45Xej8cW66urIhddbvXNcqNjHJifm5W5iTeK8JvVWKLduT7NpmBvEhmRkbHxMjso1G7jEmMSDJAcG1zFdFRMdLTsf6QbBi1kRubbkQ6IwQECHgCFp++3+v1aYQu9aDG5jaMjY6pszophUYq1neSzaV8IjRqF/tNaYFXo12jzwO8QajTPC8nXaHoHHlT65ebx6gqC3799Vc9y6PDI9i5s1VmKv6M9LQMgfD79++guakehfklsDnY0x1EX18fCvPz8eTxUxw4uB+OCKvWn2CL43fKMHgPOl+/FmDmox7hiMbG+hpqqivRuncPIkKNSDyIEDTRLMNnlTeY4eh0lXe/eoWE1DSMjgypXWZ5fRVOux1LC0s4fvI4UrOyEOWMAutBGc5NBtfODnDJeZlh6cO1K7+gdfcuRMcl4eLFi/joo7NYWFxFUgJ74yPhtEfquVK+aqgAYGh0AAX5BWrFIeA0jKU5tLCZ6GXna3R1tqGmqgpV1Q2KDSKLyWfa9LMbrfP66hpio6MQtNg0SmcbE4Hp5Z9/hjPaAZeLgepexEbHgVJbvl5SalpIe7s1IaGsIoiurje4fecWCgtykJ2TjfnZWVSWlSMzN08gnGw7++0FQUORXDLgBII6XJ7+OBwNFN7tttcKhMHk9rpf4asNrcDNX74OUoNmt0bQRyC9lo0bv4Wau03825++Qevuvcr9E6lGRjKUYUgG5kX7c5SWlCMpMUWb4zidl5lZ2tg5xlXY8cIS+vsH1PHN6CECqdW1ZXR3vkFDU5MMFpMTY/B7fcjNz0dff59CxTPSM96N2AgxGMBM9i6GOimZhEyzzYOH97G+toHGxgb09b6VlpCgkWBl/9690jcqkkXsWBBzM2Oob2hEXEycYlM2NtawvrmG1bUNmUAmJhnMvACbww4rWduABd5NF/buaUVTS4MBTJYA5mbmsbq6jPycIjEjZFV4LWz2+eSTjzUeJ6BZXV3C0aPHtUaMgeEGzOYZbdZksdzrSEpK08jULLFcQob503obnSNHg3TkmjE72T9+jWFi+DXDo8OKd8rKyMbk1CTu3b+D06dOibX74YeL+KtPfysd5P3797D/0CG8fPES0VFOlJczyNuiET6B7tzsjFphGFDOnzHYPySQmZaeLuaHkUS8dmZXvnn9GufOvg+3z4PlpQXdeyr+ZO7weqRT5fs18TmmCYWd58THdPo77BHmfTlsGptG2K2wOyMltSA2oc6RhweyhWJG1SxEppRMJg1EPiBgk2GMP0EaxgDbVXyYml38f9l77+e4zzw98OlGRiPnnCMRSIIECeYcRZFUmFEaTfLad+cfrq7O5dqqq7srV115g8drl3fOXu/urDSaURpJVBYpkiLBHAESABMiCSLn0OhGAx2vnudtaH1/Aqqau1MzooDuL97vt/E+7/N5ApovnEd0lBV79x0Uu0zwpngoakADFszNTUs2wfif5JRkxffwORt8PoiKijIBtdjoKAFkddMH/Oh49BB1a+oRGROla6HxpuVuK2tdcOfObWxr2ozYWJsAHjWz7ffuYMvmTcjIyJa5hIcXhvVTNpGemam1+uSTT1BXXYKq2g04deorHDm6G64lH+amJqU5tFiW4fVHYWigD4cOH1Z2I9eVOkRYeYALE+tJwtvt9+Hxow4kMVc0PQufffE5Lw3DIyNITrDhf/qzf8lhuY4rXr8HETokWjA8NITcnGz+lBrny6ilzxnD0K1w+y345qszGBzowq9+/WuERUYj3GLiv6RN1dTComivxIRohEfFB/XTHL8DX5z6Ao2b6tHe8VhThtm5eXiXl/AzHuySU4weN0D9No8sXvi8Fly4cEWFCRXlZRgdGUZGVqripthFzvvP61QLDj/b0hhTEkDpARlwD46cCDXghDa71bUCITC5uu5X6GqDK3Du2w8C3AiiovlLOUqbB8doZA6ZEfIPv/ujQqEZISI9pMSOZPM4uvLgwcMHclWmpCQpw+/Bg/saz1VUVCIyhjpLCyYnJtA/MIi1a2s1CmR1IV2Z4dYIjAw9hzUiHGWlpRgbH1d0y/OBfjVc2GJsQZbOjABZXcfXi4kxfdfSn1kCaLnXgqTEZPU0k12cm7UL+LCphowrgYd0miCDYcXYyHPU1a9VqDlzL8nUPXvWj8LiYlSUl2tMyfHnW2+9iYTERDzve4az58/ihaMvoLikABHMc/T7VIc3N7eg4G3mKy4vOfGnjz/FoaPHkJ6apM3a7TUd2DOTU6ivq1H3s9XCMXyY0aFZ/RqvJiWmChBRK8h1NQYMMxom+D5//iwW5u04ceKkerhXNIorWZZ8s5HRUYRHhMmpznaV77//HsdPnpSphA7oysoqDD7vx737Laiur8f5c+exd+dO3SsuMCeT/DM+OonMbDbX0JhDN7EPH3zwAcorSrF+fWMwJskvQEZXdmpKCtKzMqSzLCkqMNV4XujAwPULD+op+Wx5LRzh+nH9SrOY1z2794pZ9bo59g8zoMhKlo2jX7+eJ9YorqlmBqVpSeH4k2snstRnRr8yfWm9zJhd1XxeL5wMwGc4vM+DJcec8gmt4CHHjO35Nczy5KFB+sMlVvnFSpZA/aS0HGFhiOJJi9E3eubbsa5unQ5fRs4RwJLXh4mJeXz5xSf4F7/+OcZGpvDt2TPYtmUnbt+8hk0b12HTpiaBab7m0MiQXjo7OxPPn/cjNT1DuZ6k6tieMzY4LPc6cyMjIqx6npYXl7D/8GGtD8EtTWg0o/CAwZE3AaYaoRBA+737SltgAH33ky6cePklvPf+B8hOScLx4ydNjiQzIT1uM5UIs6p1KiM7Q3pJdrTz9a28l2ywoaYZwAfvv4+F+VlNKiqrylBXVw+bLQnhERE6DPIQuexxwRTrRJkkASvd+gF88vGfsH3bVvT29CIvL1etPaPjo4qHIsvKc4DqWXloCDd60IGhCXz79WfYtr0JPn8Y7rfcxfatTSgoKlXzE0+rgTAfwhlvxl9K8pKZsPrFJSeOnAi5uUOb3epagRCYXF33K3S1wRX47IO/CyQmJSM6KhrRkdH6Jc5RKVkbMj3vvvcRGps2KWdyJYxbZl0/wZ1LLBcrDynsD3iB+NhopKSnISc/X45Tn8Unloc1cTW1NdqoqFm713o/6AQG8vNzBRTS01M1ymxra9PomGMwjszJkBCEEiARYNCMQRaUY1CaFsYnp8R0KAJIDmkv7t6+LbMFs+wEyuQ8Nlq+wWdd2Ni4SSwUWRWPl1l8NEtQfxXA1199pc3z2IkTYvx+OHsOg4MjePvtn2nkatzPAYxPTGnUW1FWptDzU59+DodrEevW1qsrnGwp21U2bGzEhQsXMTIyjKSEBLXflJaXBjMcjaOWm3F4pHFpa1wYsKCnrxe3b91GaUkxqtbU4LPPv0Z5cSGW3U5pGtm8ExUdEzTuAFPTXAcPcrKzNTp92terXmZjENHZQKYL9pZfvHwJcTYbXvvpK4hk+4giYwwj/fRpD/Lz6bC1wEIjhC8MF5svwetexK59e9H5pAuZWem6fxfO/YCklASNgRl4bp+bRmJiHNY3bIbHs2QAEteefC6ZRH8AvX29AoSLdjvq1zcI0F2+dEkauL179qjrmTQTx8f9/U/luudrC2RYmKfpA6gZ5VhXDnSOy8ODo07jYJYBhc5fuamtcnPPzUyr/pHsKuUT7G52LS3JiEVWj8wowSHbh/icmZB+Aly+EdfOAFmG9ldX16he05hTKEFw4/HjHly6fFFu5dr16+Fzu9Hf9wzJaUnYuWMnosIjdTjgupHBj4wKQ2xMAr747HPs27sDOfnFOPf9OTgds7DZYtWyFG2LEYNJQEzQa7PFIT09Q6kB/Ay6nC7JCxhHtGIM43sMDA5hZGQMGekZ6O3pwp7de/D5qc9waP8eJGdmGcAd8Gv8TDd4elqq6hKZ4WpCwA27Kz6ZxqsAcKn5MsbGhvDSy6+oVWd6ekZRYd4lF2JiwrFr505k5RTAYV9AdFQ4wiI5zaAxyY+FRQfa2zokJ7DPzyMujr8nsuFxLWLzls2ajCgHNvgZ5HvzQiZn5nD2uzPIykhDRVWl3P7FhQUy4CghIchOyg3PTy1lIvy8+/1wuZdw9MQvQprJ0G63qlYgBCZX1e0KXezKCvzZ268E6mvXqIKPY126j40xhCzMEv7pnY+wdds2BRVLKxkIyHgyNT0Dp8OBqckpbN++U40zwyODGB8ew+bNTWJTlF/p96vDeWHBierq6uDo1o/xiTH09vShtKxEDAxNOHTLMsbnzp272NCwQXFEMvVQp0dN49KynLk03iiH2wK5V5nZR1c3x2ZkqPLz8tQhzO5ttnxQx0lm07jVrRjo68bGjQ1ITE5WEDg7lflihIisALzwwwWZVWhK4fd98MH7KMwrwK5dO40zl7l2FmjTnLXPIDcnH3fu3MGzp/3Y1NSEjMwMgTPVQ3rd6jBmeDdZTIJMVkKygjI5KRFN2xqRYEuENSJMjC5feHhoAH1P+8RqOhaXMDI4jMqaNYpAYrsNe8efP+vF8WMvCvisOFjZjUzjT1FREbq7nmgdYuPiBRAJpoYG+rUWWdn5Gi9fvngJubmpWL+xEVYrsws5oKZxqQfFJaX6OdlMQyap48ETaVZTU5LV7czoHOYCskFm3do6gRJ2qfOZUNh7gDV8LpmOJsbG0Xa/BZubtukdIqJjNd7sefwEDY2bxIIPDA7g/r27OP7iiyZyRyalAMbHx/RMUv9JYG9C780InHV5Z8+eRmlpiQ4flFDQpEHNIMfmwVQpPc+zcwuYnppAcUmZAWIBv6KGvv32Sxw8dFBjatYbMiuVtYzFxUWYmJ5Ex737OPbCMRk6CFTICD94+Bi1tWvg9SzKkEIgTQC24HSBZqrcrEw8GxxG96NOOBYXEGuLQWRkGIpZ5egH6uvq5bTndyUkJ2NqYhLpqamIjoxVIxIZ+Os3bihQnoevxMR4VVeSpSSTf+jQIRQXmedabmsrEBsdh5nZSTzsYMUmExZmsf/AfkzNO9DV3Yn6mhpcuXQZP/nJS7QeBZltkyxw49Y1NDasVZpCojrG/aa5KgjEmcvZ/aQb586flW6Rz4UtNk7s/5raWkxMzeDCudNYV7cG69Y3SvccQ8lEeJQAMIEe7+XysgczU7N48OCBph8pqWkYH+O436KKxqo19QhnsoRamgL6+adm5vH1V18gPz8TURExqjNt3NSAouJK45BXq5O5VrL8pgqSMguf1vHQ8dCYO7Tbra4VCIHJ1XW/QlcbXIE//tN/Cty9dReFRUVY37BeDSXKhwz44FhYwEcff4nNW7YgNpYxMRZtDjSr8A9jaLgJc0TNujS6f7nBxUTHwGGfV30hQ6A5tluwOxT0TAJsYnwMzweeY97uQnVNjX7xE3AxqqblXisW5hewd98+mS24cTEvktmWqmRDIGj6MPpN6hKdC048fvgI5VXlyh/0e924deM2NjRuQEICHdCmlkWh5VZgaOAp1q5bh4QEhp9Ti2hcuEsuJ7764kts274DRcWFYkvJ0p374SJee/UVJCcni9WykBGBFUvLi5izz2vMOz41g4y0TOkNqSN0uByws9PZF1DETkZaGnbs3CEDD5k4ggmuMa+JrBI3RBKeqrKTq5wAGujtfyo3Mqvxbt68jeysDMTZYlBVtUbaUYFbMZnArH0e8/MLyM7MwkD/M5RVVMotz7Xt6epBbl6O+rEZls3Qb2t4NK5dvYy46AhU19YiIZF1k1Y8f/4MufkF0uQ9f/5cur/wqAgMD42gvLxSMUdXLzcjJydHcURkTmmgoVs+JydbHdoEa4sLi7DF2zQm//709yguK0J8QiJysnMxM0094w84cfJljA4PorOrC1t3bEcisz9NirfYSXaQMz80PT1dh52VCCa+l99nQXtHO8bGh3H48CEBUBP7E24qLPm/Nfa0Ym7Orno9sn1+rx9Ts1NYXFzS4YEd83Rfq33m6hU0bmzAl19/q9aZjodP8Mtfvg2/m8HeEYgMC0P7gw7UrFkjgEXWj7KIFWeZpCLBClGn066KQBpB7HY75mb4OZjDxsZGFBUWyFy17F5W88/mLU0GCPF59Plx7tw5HeAop+BDum37To2yGXHEpiQefTiCXnA4xc5HR8cqfoefQT5vbffuYv36dRgem8a1a1cRFhbApo0bpEmWn1tuHatG4rdu3EJ0ZAA1tWsRExsHH8O/6fjmaDvgFQh91NGG19/+GZaXffrcs+WGjnQeIMoqqqQ9Ju3Pw4Pb5UR0NMPawzEyOoa+3l7dP8oH+BxFRnKSYRze6gx3OKSN3bKlCRkZZE1ppjH5powG+v7MaaSmJiI1NQtP+7rR1NSI3LxiJUxIxaLQeA7hTeYqNaRcNt7vwydDDTihzW51rUAITK6u+xW62uAKXL3wWaC35xk62h9ID1ZXV4v8/AIFg9sdc/jv//Ae9u3dA8eCXSBzwbGg8R/1TnJAu5fVSsLxb0lxiUwMHKlSP0WtpBmBs1PZhbKS4h8z7RgfEh4ZBdeSE60trSgvLxfgzM7NxuPHj8RMRkRECigNDjxHbn6hXoMh6THs9eZuFAiImVxecuPK1auIs8WpG9nnZni0F7t2btf4WI5VKzVl1Cpa8OzpY2xq3CydpUw5HJ16vLj4wwUBpJr6GgEpsrOffvq5frZjLx5DuMKeuQEaAwzBNpkzso537t41UTp+wO5wyOywa+9u1foxxoVsGl9T/5G72fzKoM6S1X7wWRAWETSqBAJoabkrExJHsCPj44ptadzcJEDy8EE7tmzfgtzMbAEoMnJEk/Nzc7A77GJ32bfMy2TDyalTXypjc031GkRGRuD69evIzc1EVVUt3B6fgKFveVGOeEYFPWfDTHm5yRukS1eMtAUffPw+iopK0LC+EWe/P4OmTRux4FxAUmKiGGpmPO7et0eaPrqrFx0LiEtI0toSFHW0tyO/oACDgwNqSmlpuYeK8mIkJCagrqbeRCcpkNuYOfint7cHmVnZsMWyYpFGnSgTwRMMvH/3nXdx8NBeZGXnGEex4m6M+Upcs9qCLGLEY9+akgAAIABJREFUxsYG1dXtC1hx5vQZ3bu83GykpKbIKETZw8DQILZublLd48mTx/HFqS8Vit7d3aM+ao6bf7j4A3bv2hnsUDdsvRpsxFib8fPYxCRab9+QWSaMjuMAx+ZsNfKrN5utTl6PT5+Br7/8HG+8Tqd9ZBCUWpRzevfuHVSuqUZvTzcaGhrUNEOQLR2wQuYZu+XQ+0ZHRhndIiOlAgE8efQQWVlZmJieRnZmJsIjohEZZRhZso5kqp/3D2hq0N/fj/17diI7vwDxcTTN0MQCHYZu3rohIHz06AtilD/5+I/Yt3cfomLiMD42jq4nbTh65BCioo3ZhiNx58ICEmzRQARBb9Cdr2iuYP6sJQC3mrJoLjMZkbxnlBOQMV/5w7+bmpzF6e++Q042zV9s1nKhrLQI8XEJyCmgftnUeJJVN9IcTiEMU0wZzuHQmDu0162yFQiByVV2w0KXa1bgyg+fBeictdsXZGpwLi6KCWSUCXWOH358Clu3bsHMHHP8ON6yCVxx82XN2+T4lMwdefl5ynUjS0lDBEeC0q0xsmZqQtVmZGNMTiINFH6xnOzsffjgkTbq/Lx86eRaW1vRsKFRGzTBZE9XF4qLi8WCUaDPkSdBoYKu1aftV0sGq93UUe1xw+txS0c5MjwiMFldW6eNippKOmI3NDQgIT5JUUPcdO62tKCSFXEZ6dJl5ebnSfN4+vRpvPLKK4bhDCPbteKwNsCazFZlRaVGtQQz/Ln4fe9/+Ee8dOIk0jMy9T38WVX15verjcawpGGwL8xJu0g2TZWMqneky9iOzscPtM6T07PK5ltTs0ZjSUbGHDl6BIkJST+61jlXJuu47HIhIytLoJGAgECOjS179+xEcmqqmlqam5uxaRO7kFNNyLbXB6fDqbVnlE//wFOUlZWJRQ0KZdHZ1Ye29jYcYvNLQgLOfv89dm7foVDxtLRUMWR0s+dmZxttpNcLt8tlmGL41ZvOn5/X1PbwodjYsdEJFOTmoqg4HyUlpQKACsNnKD5zK30+mVNY20cQyXWhrm6l+WV0ahKnv/0Gr776EmyxjHkyz3TwsdNYnOwb7830zCQmxkZQW1PHSHQ86e7G1WtXsWfPHuWWLszPyRRG48ra+jo86ezE9p078M0336KmqhxPHj3Btu3bkJaRidPfncbho2zXMeCRTBqfQ/rBOCLmBUxNzeDyhe/x8ss/0c9CaEuwxbUhwJ2emJCjPyU9A5999BF++fM3sehexuTkFKYnpg2TabfLZMJv2bFzj3ItBZZEypsGornZaUTHRCMmeoXRNYuw5Pags6sHvd1dKCnK10FRGslljz5HvA/su09Lz0JaSjKSkxPVoJQUnwiP1y/ZxuzcJKorq+Sk13Pit+Ldd/4eNWuoFzU/+9KiAzt2bA+ygxTlWhRaHhcTiTC1PwXzSHXw86vNaWFuGlnZGYqtMnWdfj3XkZFRAofU9dKARUZ7enIWt25dQ3JSApY9Xo3Qs9KzdPDJys42uazBX+ZirXXIMKkN7mVvaMwd2uhW3QqEwOSqu2WhC+YKXDv7aSBMsT/GVGJ0jvwNb8DJH/74Kfbu268xt9gQRqr4vZiZncGDjofKNExNTROQUltJcopc0QofDn4qCIQYt1KYnw+PdxmT4+OYm7cr7oYMKDcIAobYOPY4+3Hzxi00btqkGB1uFB332xAZHoGklCTp9MjY8V+w63l0bAQO5yISE6mzg4xEDidHf2Eyf/Df9T97hq1btiIqhuNkC0ae92FNXa1A6czMFAaeD6JmTZ0AGF9kfmFezBRrJWuq1mBz02YFV1vDTVOM3KKwSGP3lK0qdXViiQQoVPPoxzvvvIu9e/aitJhsljFu8PoIsMVscsOEFU+fPUVevsnMUwCzPLNWaVLPnzuNYy8ex/PBITx48FCbNkfWl5sv4Ze//pWyAE0/Oe8bmSS7Kvpyc3OD2YBkjr147733sGljAxaX3NJq0hjD7MuM9Cyz7arPORhIbgnovahvXQGTbe3tyqd82teDY8deEJC41HwJe/bsxQ/nf0BVdaWiiMgLsZmGM0pmSlI/SS2tfW5ezSXFpWVwLS+j+eIFbN2xEzeuXMa+gwc1gk9OjJPTmsybesfDuGaGlSbTytEo59ZkeaXB83rx2WefY8eOreh/PqD6vrUN6yUTMGaZgLmfMvIQTE7JlFTKw441HE+ePFbWZH5uvnKuS4qLMWtf0Lqxzz0t+J4E9bdu39S9PnLkABLik1UJSSczbzhNWyZknYwk38uAmcVlHz75+H28+dZbenb5R2YdavvCIqSdpd6RzP7tm9f1ejt37NKzpbSEAI1o7WIbnz97hqqqcpSWl8lo9M+B/lbMz89I2xvDtqJg+DnlE2Qo2cDDB4MjYAJJrgfTAvjcMf+RUg1dL402loCarFJS2C7FQxGd2YYpJ+DjY/b4cRdu3Loso43Dvoinvb1wLztx/MRxxCfwM2leb8nlUPqDNSI6mD1pgDSnCDOzdnxx6jMgsIhf/OJXYul5iKE+knrYiMgYGff4XPJ7xsenceGHc2KQidMXFxdQWVmqg1QGmXkL2f6VVNsIHVyUOsHrWHbj6EshzWRop1tdKxACk6vrfoWuNrgCl87+KUBHsGm2MY8xGRcyWq2t93D6XDOOHDmMZPY0Bxk2snEEYK5lL7Zt2QJbfBy87mX0Pu3TBlZTV4uIIMvE12PGJH/B0yjBjdLpWsTY2CgKC4ul++IoMzc3x1SjhUXgXmur3KzURDmdzH4cQ3Z2tjICCRAZQUOHN127bHphhSJHf2QlGJXCTZq6rpQUgpAoNF+6hP37Dhq3qAUYHXkusERHNA091MJxxyRrqso/nxunvvgS3mU33nj9DV0XDSaRkVZtdJzM0eQwNzeLoaEh1NXWabNmJqEAdwD48MOPUVxahC2bNhk21kyig+HwJvaHvCsbezIz06FKS+oOVc9nhWPRgatXriK/oBD9g4OYn5lF9ZpqsbWe5WWsW7vWuI6peguyPzTfENRmZWYZh7dMDH509/SguLgA4XIp82fgxTC70LTpSGsYxhpJgo4A7t9rwbr1DQJ1nY+f6OcvK6/Enz7+CC8cPYqo6DgZX8iOkmmipIAMc0FOLhx2O4pLSxCfmADHwjyWlj1YWFhAQWGxWlF6ert04EhITsP1K5ewjawWrLh164ac1jm5+QI8+hMA+nq7EZ+YiAQ69REmzaIPHgwNDera9h84BFZg3r11B5aAG7X19YiMjBUAonZQGfkWPyYnprDocqpOM+Dz4fbdOxrnl5aWISHOJiaWeZEEfjwY8Tmgy9nUUzLuiIypyU5qa2uV8cTnsyA2KhKWMIbN85kgA01QFA7nkgd//MM/4e1f/Fyh8Rq56z4Zk8j4xIRyWHmAolGkva0d89OjqK2tRU4e9bphOH/ue3WI5xQUor2lTbWOlRXlyM7PN6CTB5+ZGUTbok0bj67RfIZVwUhfme61GfsaOEt/NttxgtH4qoA3w2iy5DT7IGDkAvxrAlOSfdSn/v4Pv0dJaaFagliduORyIT4hXgc5vYYOEQFpiVlDGhFpDqAm/cG07czOLyhA37Vox/EXj6le0XSrmtrUyOioYIc8v9GqxITr166gqKgAC44laVTraqoka8gvNBISfe+K/ITJD2y0ogZaOZOh0PLQZre6ViAEJlfX/QpdbXAFms/+KWDiW4w7mrwKgRlZITZ9fHvmPLZv346EBJvyCumAjbUxqiUNt2/dVA80mSrWwNE4w9eqql4DEjaMW+EmQvaOJpfy8jKTg6fA6AAGBp5JP9bb8xSNjRulkVQott+vSkPVwvl86gWPjIhUx3Z0VAziE+K0wfE9aXThhspqOIIQ6upY9UbEF2+LUyZjc/MlHDx4UP+ee21f7yOsX7dBcTNkDI052MTIaFOCHwvzDo3+2O7B1ya4IMjghm1cwxaMT4yr1rGquhphcqAye9GnDL/+/gGNf8mUcptUcLcCxs3Yz+yYwOTkOLKy2C1NNs6Ce/fvaSTOCsp4W4LJiBwdVaRKYX6BXO9Op1ObfFVFGWprazSa5s9L7RsBW05OngGKGi0aY8lKbmVwbw86XoMAQ1iXrlij/7t95xY2bqDDWzATzA/nwn355RfYs2sX7AtOjI6OShIwOz+P8fFxRFgjULWmCi2td2D1+fDiiRNiJmnqWYExs7OzGJ0YRVXlGq3p5eYfsGv3brGePLwwZorud/5MzKeMs8Xj0eNHasspLGaUkqnZZL7n6dNf4+jRo9KrKtDd58XdO3cUfs9uZ/al82CinvlwizI6l10OHVp4MKBWlKNgjvhPf/MFNm5YL6lHff1aARFmj46PT8C77MLunduRw5Gs3zCLF8+fxd6Dh8W0MT7JRBuSJTYd1lx7Atw/ffw+Xn35FYW/8zOl6ksaRSxhGBoeQGpKkhjX8IhIOf8ZfXXv7j1MTY2jsLAQM7NT2LxpE5KS02Vm4XPhdi/qWaPUhJBpdGgY6Rlp+lyY9iSCVdNEJbezngP+s5GWsBfb4ETDlPOLTSuVFXP2GSQlJJl/z55wGnQY0UOmfNaOz/70AdZtWIus1Ex09XSD95Ms5MaNG1BdXQeLhevtg2t5EbGxkYgIj/pRM0lHuM/jx+VLlxEdE4ay8mpMTIzDuTAnJjglNVXXyt8ZukZFLpGZJit/H0XFRZidtWuSwPQJsvk0HRlGOCB2WSBYzL5p2KJZ6ehLoZzJ0Ga3ulYgBCZX1/0KXW1wBb7/6r1AYiI1iCYY3Ggajf5ramoC//Xv3pH7lCHFZDA5clRpWsCHG9euYfu2naaX2eeVtpG6xNKKMm1k7PzlH+UKegIor2BlYBDYBF+DI20aatava9DXSvPI7u7g/zaXY9gV6sjIFianZeifKeJf9iwbJ7QCpd0CfWJM4hPESlIrdunSFezftw/hkQw2Bjoft2PT5k2mDUU6K/Pz0pWrkaS0mNyIg2qs4DVT88X3Mh3SVoyOj2NkaATrG9aZDTm4dVKHyZ+BL079Jt3qRs8JMxYN8jD8eo6zGbezvOxVLM3zoQHF23C8GRUbo8Dvrs5OxS69cOSY3nd+YUEO2aiISAEnVQzCgoHB54iNjUFGeroBtvyhWAvyI5g00T+MQuJIXQA5GFS+0s3OjfnO3VtobNykcShBCCsz2QzUeqcF23dsx+jYGAqLChAfn4SJ8XG0ttzF3v37ZLb66qsvsXvrDiSlpWi0TVaRI3yCPZqK6KIn07ns9eOHM6dx+PBRdXezF33B4ULr3RbMTU0gJTUJu3bvQ09np1hOxkYpqsixiK++/AKbN21ARWWVRrtcb4Ix/lxkcxmtlJ6WjOrqKoFAArbp2XlMTQ5jTXWNcionZ2fw9FmP2n3m52axfccuZOXk6PBw4/p1bN7cCL8lDN98+TVef+Nlw/wRWPu8uHXzOnbs2K1/zyhvhtgzwZzA1SuDC9lTk3dJYMRebck+guwZDy6MxiLDTqe8PnPBVh8+JJOTM7h/7z7m5qeV20pTTG5ensa+cXHxiI6NRUJcog4kg4P9MiiRKTR/eFAz4fw8GJLN5eFNY2tFTxEA89DGRimvPqMmD4Dr79Ch0YBPU1MpEOgL4MMPP8CefXtw7coNVFaWIz8/T/WPX331OSorSlFbW6/KRYJzn3cZsWyO4phbGlKLsmvvttzF1OSojGQet1cGqEXHEmLi49DX1YmNG9dJypLEfvWVfvfxKdy+fRMZ6WmYnJiEe2kB1VWVKKmolNbVtN/wuBZk6INFrlxOMr5HToaYydBmt7pWIAQmV9f9Cl1tcAX+8t/9bwGyQ0QZERbGeRigQSOB272E//bf/0kmBZpETKMcq9E8WHDY8ejRE2zYsA4eD7Px3Hj29KnYpOqaNWZ0ypQOWPBs4Jm+j3E7ZPY47jK6NlO7py/UJkiW0GyB/D6yJ3JI02zDEdnMNBZdS9LW8RqZO/msvw9O1xLm5+fFAvLnYDwIKxppWBHovXFT7KqY0kAA3V0Psba+Xr3dKwNAt/ufgaOuKRCQnosbI13kNB4RjJroGQPPCOqe9jxVpJJxfwQdq34vFhddiI2Nw8KcHReaz4tFI1NG5pB6QDKVfB9mdrIPmnVz/Hv2DPO92SCjaBb40dHRjuHBAbz44nETvC5OKlhtGew/Jzs8Ojysy8jKyTQtNALIZlxJZEG2KeDzCOQyvod/aQLYzSFipeHo4sXz2LtnvwCHhWP/QED91u3327Br906NctlQNDI8LGNQTnYOoqIiYLPF48zpbyUNWHJ7YV+YRWpKqpCJXxniNC3Z0dPdDafLJfPSG6+/KcZR41RFUhnGlqN4Sgq6e7qQmEyAkSJGjtE9Hq9bOl71kutWkH01d4UAqaW1FWNjI2KZKQXYuGGD8iDZpZ2cmKp1IECSBs+1hK+/+hLHXjikextrS8D0zDx+OH9eLm+yhw0bNsgBzbMFQSJ1nBzbs0WHgDGGo+7gs0vwZaouOUo2EUV8Vvn9qmNUGLhfmZGpaSka0/4oN+AzwYpM/bcFQ0MjmF+wy9lNPWFkTIReKy+vALaoaH1W+3q6UFBUpNflPeUqMIydpjJ+kmwJCaq/VLi3DkjmIOSnTESHHoJhk3TgcM6rYlRmMj1nfsxxLP3tN6irX4PqmnX47ptvUVhSgMzMDExNzODG1St45dWTSEpJg9tjon4Cfg+iycRGRukZZFbprZs3YY000wJql3NzCuTwj49lXFA0Jsan0XbnBrIy07F+40aAne1+D0ZGJhSMXlRcIjlMhNWLzZs3IyuvUPWfamnSs21sN2Y2T3DpVwh9aMwd2upW2wqEwORqu2Oh69UK/PX/828CO3fu0oibzIXYSWn36Px04+/+8ffYsX0XbHFmFM4KNv7SppHj8cPHGmvHJdjEGjDqhH3LxaWFwWYQAwwmJsfgdC6hpMSENis/R7/3zVjVODq5KZixLKvdjB3EbGpBnKCRMp3muTRNSLcYQPOly3KSFxQVyynNSJrrV6+haetWNacsuRZx7foN7N61R0HW3NwG+rtRvaZKTTFGY2a0bmPjE5gYn0RBYT4SEuJ1TXdu38HDxx3St739s5/JqU42R3VtC4uKBNq5a7dMNvaFeY3l6Yols1ReUaF1GR4ZRkJSIpwOF4oKC7F+fYPMDYQXT58+RXFRkRg26Va5ukEDlAElwLVrNzA1PY6TJ19SzZ3FagALt0+NM4P2ZbKkDHS3xXL8x0pMn6oYZ+dmFS/DVhSOZQncyNw2NKxHGs1T4XxvgnzjIrp8qRk7d+8xgDpgUb869aDT0xMKguctpNGHne7M/+R96+zqRGdnJ7Y0bVKWI8edM9OTyM7KMdFCQYcu3cx8Bu63d2Bmchx79+0JMt0EkHzuzMFBbB+suHnnFuJiolUF+ay/H+Njo9i8ZfuPkgNhaq4BGTh4zHsFob3C5XWoCWB4aAzx8TYkxCeq95naXh4SRoZG5Vz2uj2wWrw4+cpJRMcm49vvvsPszAx+8fZryk01LC2XJxwjI4OSEvDecPQs+QMNQ2RHPQbWhivmKUw5qAShBFJhYEuP0cU+7euSRCQywmaQPmNt+Nz7vdKqUhPJ+0GSnGamCIF90wrDf28l2Ap40dH2AJVrKsR8S9sYALqe9ODM6dOw2SLw09dfR5QAIllpJiB4EHD7MTU3g+HBQfT19ajScev2HXC7fUhLSQz2wVswOzMnE9imxkYUlhTr57lwoRljo8MC2HaHC+Njw6itrdbYmQxxeASDyr2IUlRSJLo7O/H4URu2796jZ7On9ykyMtMwMjCE7r5euJwz+Mlrb8IXYMIBpxkmP5OAl6a90bEpXLl8UTWm9jknnM55xWKlp+XIIKaYJNGowQmDz68pBQ32yyEDTmiXW4UrEAKTq/CmhS4Z+L/+/H8OHD1yxMRxcGzHcRzH3MH+49+98z62MLTcRjBpRPYruYYCPfxq5kp6yQqxPs+I7glOVkwnI6MjcC26NRpdGSuL5Ax4TeUimYXgqM3I8FWMZvIGg9CAf8sRJyNeCvKLpC8kw3n5yiXExSYgOzdTQcrU7y06l+VWTs9MFfi8dv262FWyO9xwacBhgLqMKuT5CJADgMvtxpmvT0sr9+LxF5Cbly2gQme3a8GJ1996w4zvI4hkLZiamcajBw+xfdd2gRmCHZo+bImJOPvdN6hftxaZGZnoeNCBDRs3ShtIAwk3QbmofX5pJjnCU8MKDRQahZr/LZ1bIIDm5suYnZnCyRMvw0qQoigaMk1G88Y4Ia718+eDMh2xnYTfP2+3q46R4/iy8jLU19UGR+LQQYCd5mXFBdixe7eYKTGi/gAuXb6kWkOyola/AZ9cN663yXI012i0tazcMy523jeyXFxP5l36l9xIZtg4YUw4wQX7rYX+NA5lRzk1ecbFbkbw/Dt+kS/gQXh4tOJ7CFwZT0XnOpktsrdkKVecGowcIhg0klTDrJuBrzmS8MqmJmeQlpqsAwKv89bN21j0uJGRkSFXMCN4FuZnYLPF4M7N23AtLWN2zo7ocD/2H9iHZNZySldqUXwPnfCkw0xElV+fAbYpMfBbz63c8fxvHg54u3hPjVObzX/dPY9RXFKkPm3+vSJuLD51VBuDPg8KXoyOjEs7WV5WIaMZ15nsZ4QOH2Fobb0j0w51wvzk8nlZ8njw6Sen1LW+YeMG9HT1YWpyUkkKCun3+GBl21U4cyD9cDjtWFu/BusaNsklzRBxmt9oFuL/WQIEy+F6Xsko83V4UFMKQPAwxvvBr6VT3uVcQFSEBdZIZtFyUmC0pNRCX712HUUFWUhKSkfAasHNqxexa89+RDPIPIpMuDH/KOLHArGfzLqki7uqslrNPsxMzStiSgKd7eZ+6yDEUw/Zd6+OWaoWfeGVkGYytM+trhUIgcnVdb9CVxtcgX/7v/4y8NLLLwc1k9zszAbBrmlmEr7z+4/R1NQkLZ5pH1mpJQzm3a2MmBidQ9E+t0uN6YJfFyDIGZCRhAYcgkCacbSrWTjSM7o8RbrISW5y+MhOcVNZ0RgSOMzPzmPBbkdefoH5Gp8frffuYnpmDlVr1mhzoXGHoK6uplq1htRP3rp5Cztl9DB9zaNDT2WaycrIMiBJTToesYinPjmF3JwcvHjiRUREhcHtduGzz76Ey7GEI8cOIDI8HJlZWQi3RGB6dgZtbR3Ys3ePNtZz50+LUVn2+WC3L8LlWJATmPE489OzcmEfOHwQSUmJQZBsUW1icWGhqWpR+DV/NAOU/WS1wsNhn3ciIpoZfKY7m8QuWVa1mJgwFIHxR48eo6iwSFIDrunHH3+kUe2O3XvEiHGXJaA2hl+2+/Tj8pWLOHLwALJy8qRt5KZ85sx3OHDgkHHXg9IHP7xuN1rvXMc6GnMio7VhLzkXEJ8cL4f4onMBcbE2+C1e+Mn6LbvhtC8gIyfHNNGo4o7+KpMjudLswtG2WEUf24CCsUBimUzn9o2b11U1WFTCuCkDNPlCfA2ukfzJwddmYD0BlQ47MjhxfQhSrZi3M0DdpvfiapE9E4C1AIsOh0buA4ODYnrXr10nKcWiaxnffP0NUpLIcDvVj15cWiqjWXoawaRXxhtFNPkDWHS6xCwT+KdnZyLCGolAgIynVfeRYFh1kN6AGNbMrAxYwxnwbhzeNJTxsqm75AQgjGymNULtQGwpYnuNxvPwIQxhMgCRVWWzjXq/rQSzATRfuIze3k789I3XcPHydT1rTU2bkZSUpp+ZXezffvMNdjY1Ii0rV3WQ7P9mCD+rOk0zjUVj8YCFYN9E/jDAnveJ93F2bgb+gBtJKamwWiLBO8PWJq45g/j5uY6NTdQ5Z9m7rH9mTBVZ7/zCHKSlZmLw+QDiYsNQWl4VDJjnYYWjek4YeG6ltnRKLD+TF3g4etbzRHrZqjW1iIqx6fMSjkjVUPI+EExyDXiUcC3SgBOKBgptdqtrBUJgcnXdr9DVBlfgz//3fxU4cfwFbYKTY6OKLGGQcV5ugcDHb//ud9i1ey9iY6NMtA0ZEY3cTJ4iN/fZuWk1oFRVVQUjRQgcyEQZjnF0ZFQRP0XFbMAxbBo3JBpTuBswz3J4YAARUdEoKytXTI4hNk2zCPWFfC9uJmMjY6oSlG7QD7Teb5HhJFdxKuI7sbS0JHE/x4gLC3bcvXsXe/fsMxs5x9OOWbGSqakZas1gZdztGzfwfGAQO/fsRlZWNjzLboyMjWBuahr3Wu+rXYeuWbpXOdbOzMzEzOw8bt+6gcNHDhkTAJ3iPU9lnCguKcbN6zewdu1aGXYWFhY1iqeWU2HXQfbl2fMBlBQWSaem0b1Cy4MyUr9xKbe13RcjVrt2I4ZHRzE5OiQtX25OHmLjCZAMf8tO88qKahk7GNXzxddf4K23fibmNzI8aChSBJJZKW66333zHTIz07Bt63YxRS6nE19//SWOn/iJqXmUnpHmjXBcv3pROlKOmRkoTVZy8Hm/xvT8ewIJAQ6vD8vLTiwvuZCYmCRDk0UBnXTM876TdTRtL5YAW1vcwa51uniNyYn5i1ynBx0PFPyenpWpg4bCvwNeXTtZTI5E+c9+dnL7vQh42IfugX1+ThmoERGmcm9ycgJZGenquFZLkvGFiEVUMw3BbFDLuiId4PCcLN3tO62wRYbLiEYN5tzMDJJSU80BjC9CjR5bXdx+XLjYjL6+XmRnJOHkyVeDLKl0HEEblGEnW1ruYO26WoRbmQ/Jz4NfbTX37t7CgUNH5DS/e/uGKgaHhsbUK84YodHhEWzdug2xPDD4PGi+cEnMOM1YhMfNF5rR0/MEr73G+s80TE7P4fTpM4iNCpeBLYLB5+F+vPnG2/jD7/+IEycPITUlC36rFVMTU0hLScXY2LDAGSUKGrkHgPa2FtTUNSAsPBq3blyVWSw/vwjnzp5BRWkBtmzdrgORwKOboNqH2Nh449T3Lktbynt/5eIPSmCIjI6R1jMpIRlp6WkrZViGAAAgAElEQVSaUJiDBZlTD6zhjCdbxtjIBFpaWlRCwNQCv38Z27dvRXJqtg6vZIbVuMTDpxlxmN89YVBs2LGXf5m2sLAwHfqFH1qB1bICITC5Wu5U6Dr/fyvwr371aoBZgHG2aDmxvW5qJZeQk5uJg4cP4Lf/9R/k1CSTk52dIyPO/8g+apzIgOX2e2qVIftC4TvHbhrbWgPof96P5UUPKqrKBXsIQcnSsdVkJQNvdHgUHQ8eqE84PSPdOE+D7OaKq3p+3o7JqSmUFJf+WKGmDmaCDEaz0MXCkSHHXj6v3re//5n0jmvXrUVyUpLApNtl19gyPT1Dgelnz53HsseAo02NG0w+ZUQkIqMixYb96dQnaKzfiMqacsWNcCOlI7b7aS96u3tx6PABDenJLl26chXrGtYjIjwaZ777ChsbNyI1LR2djx5hYX4eu/ftNkyV8v8sePasH8X5hZrQkU30uD3o6+1DT+8TpKekoXHLVkxPzeDrb7/Ca6+9ibDIaEyOT+BK8wVEhVnw0zff1KiUIJQubDbJpCSnofNxF/r6+3DgwD7DEjPYnBoz6ckIk0zMTU9vjwDhgUOHDBT3Ad988xWOHDuprECjzeTa+ND/9Kn6sfMLVtafQdezGBnsV5h8IXWr1ggDBgUml9T1bthDw4ZyDHuB5hYaWzY2Ks6Ff1byEMmKqTlJ3+BHV3cnMjJoKIrAxQvn9HP4vR5kZmbBubSkRhe3z435uQWjt7WEyQEfEx2BnMxMNGzerL7p/r5+5BflIjIyGs4ll8bErMfkNRkW3EzgzUHJgHqN9HUZ5qml4YeMKDWTmbk5CLfSxESdqTFDISwCd27eFKhPTrLhp6+9bsCbPgdQJ7iJY7Ti8eOHKCkqRExMvFF40kXfcgd2+7Tabthpffduq2QJhv0LKNvy3r02ZKQmoa62HrCG486d22hoqIfFH44vvvxCne9h8GL//v1ITcvG3IID35/+Di+8eBjWsGgsOh346MM/4l//6/8F7733IQ4e3IWiwnJ9bsdGR5GYnIjOnl603LmFKKsfL/3kVZmSzl+4gvGRYXjcTuzbdwB5eXxmw3DmzDewxUTgwP59Ms0wiWBpyYGA140oWxzCxM569fcXLl1CZmqC6Yz3WTAw1I/B/n6FsecXFhnNtp/g3mhDl/3L0q0+efhILPnU1BS8nkUd0IpKqxDDhh11sAc1uXr/4NQjLCAj0pFQnWJox1tlKxACk6vshoUu16zAX/67fxOoX1+PuDgbwi1h8NDG4FpWTzJHzP/lt/+IuPgkAQOGLxPsxSfY1MPMEGf2/1Kbdqm5GemZ6WKluMHXMCswPk7vMTQ8qHpARooYfVwAg885VhxCY2OjKgPn7fO4duUa1tRUY3HRKWe2yZKLMVl4FgsGBgZUQcdWGTmT5UYwrueVTmbq1EwEiqlvmxgdxfT0NOrJEAYDnJdc88hIy0RqarrGnwR2zLu80HxJNXhNmzaj5e5dbNuxTRmArsVFjI+OYnHRAZ9vWRtddkYWUrOz0dvTi+38OhlGLLhw/oI2ZLZvTIyPIj0tTS7yZ8+eobiwGE3btgiwrARMDw8PiiXlSLfzSTfu3b8v4J6Vky0DS9OWTdKNceTatG1bMAzUg67HXWoFYc6iVYYmC9rbO1QJGRUdJWPQ2Mgojr5wWCNYjS1p+iF7xODsYLam1+1F8+VmHDxwMAj0LTh37ntsatyKmZkxREeEK5dxZnoWKanpGBh4rvfIzM5TFA8B+OMHbQpez84tJGQ19ZGeJf2H8S3/7CY3vquuzm5Mjo9hx85dQQqW0Na4+AUkAAXME/iPjAwhKZmmokTVd9LRz9xRuo51LJG21GRZ3W5tRaItFuWVlUbz63Wrw5nGGEYYsRmII3kz3jbvR/BJLZ/P5wk2qZgkAXNIsQTv60p+I/V8UPQQ3ciSJGgkT4mH6eSeXXDgkz/9CYHAEn766k+RnJQs044OTWLyDTM/Nzur9idjPgtg2evFqU8/xCuvvgof9YeeACZmJsHkVEtYBJ497UN1TS0uN1/E4UP7ERVpgyfgQ1dnFzLSM3Cl+RLq1tYphJ2RXSSCd+7ag8VlD37/3jt46eQLSEpMw607t1FSUoD8/DK887t3sGfXJpSUVmstabiLjrEp85MGnS8++Qz19RXY3LQdH3z8seKWyEJXlFcp95I1n2e//RInXzqGRLrkzQ8HxyKbhAIC8cZwZ0VPdw/u37uNrKwCeDwOxMbFobSyCjPTdpz99hu88uoJBdaTbebnlkwxm7Zm5+Zx48Y1FOTlYWnJi76+buzetQ35RaZ+k2+gKUdEsLIyaFLio+FZ9uLwy6Exd2ivW10rEAKTq+t+ha42uAL/7W/+78D69etNXAyr19Sc4ZdAn7/Q//o//i02bdqiGJi5uTlp13Kys7TJqhnG7dZYua29Q6YNOcE1SmUDhROxsTbFoIwMj2Hd+vofzREO54LyH+vqaqVZo0FiZt6OhCS2aQDLBLQRYWjaslmAhHhhbHRMQMu4uU2jhvRyigOhs5btI8ZApFE6oQ01esEpo1gLAPY5OraL5WTmuNbldOHc+XOYsc/jyOEjqtLr6u7B6Ogg9u/doyagvt6n0lju2rVb4zNWNkZERqGn6zG4fgSkfEeBIc2rrbh29Qrq19YhMSkZ46MTsNlsSEpOMLVxZFIDfjXg9Hb3Yceu3RoVLy658N23Z1BYkAc22tTUVqufet36DZgcn8STzodqZomNi8fWLVvUUyy2i6PIjnuorKiSUYOjQQaLs7GGm7nYybAgA0dtJpcojDmYPly7cgV7d++Sro+g9E7LbWzc2CRXOhuC+Aa8z2fPfod1DRuQnJKOkeFBTI6PIiU5Ve1H8TYGc4cjLT0TDteiRsxxtljExbNRxbDX6ubmzzw8iovNF/CzN99Sv/nU+Dhy8nIRE834KcP+kRkkY/j8WR8ysjIRH5+oe8eR9NTMFO61tPwY+s1KwY1kOa1huEZgfOhwUIMXjPMJeAVKs5kjuWIC0nNhACAbU+bnZ+XGV1g6x7MyonFsb1pjxCwKtVgxNzWLpNQ0mWsEzkUsmuSCJb8P777zDmIigbff+oWeTzbvUPdYWlKChIRkmcsYUJ6cyD5xmkbCdBjLykhBZXW1AHtkWLSY5bm5eUTGxSuOqIiaSY8X1VXlyM8t0Fq1tFzH+oaNCLNE6hnk5/fqtStwLfJZPoplN/Duu+/Bs7yoQ8787AwKCvJw7PjLeOd3/4Q9O7egtKJKa0tml/mmBvP68fBhF+613lBTFQFvQUE+8vm/QV2kF198/ikqq0qNuUxmIyJrK5wuu9p6Ym1JiiWanZ7G6e++xsEjh9Fy9wHSU+PEuLNre3h4TCacn772E7G4PPgY+YPRzTKHteXuHcTHx+rw4rDPYX19HXIKSgyTqZIB0+BkTpYW+D10/QBLi8s49uovQmPu0G63qlYgBCZX1e0KXezKCvzNX/x5YEtTk8nRk/EmGNejKj4v/vo3f4vDRw+jv/85xsanxCQmsHLN78f05CRSUtIQFhmOhx0dqKuvCzapmHDnlju3sa6hQcL+gYEhRdGsAJ+HD9oV2MyRsoehiv4AhoeHsXbtOlMZ6KZLOIDoGDbIGJEf+8A59iqW9pJ5lxxrGzBJ4EhHL40ExqjBS6Q2jxpPDTCDtW0BzM6Mq6OZY/a2+22K5+EokQzkT3/6iq5xZs6Ob7/8RrWLRSVFeNDWIW1XQ7BmkCHtdscCHrR3oLqmBpMT4wJndMryWiYmpzAxPoHUpCR4/R4s2J2KkUlKTMS+vXvFrvHryLa23+/AseMvBg0wXnzyySdiZQmSklNT1fiSkpoGW5xNoIrguqevGzER4SgpLgmyX1bVIFK3yrieoeFhXPjhB7z+2mtyUZOpYkYiTRW07PD/GRZun7ejvb0Nu/fs1WSZYIQa040bmoLGGePSZf1lb1+38gUZBk8WkhmN/B4GfTMfkeGY4ZFR8Cwt49zZ03jx2DFE0d2vUGljluGLTkxM4ub1a4pL4lifDTe8n1u2bYPfEqEqTl4ttW+9vd1qR0kWA2vVgWHRvYRTn36K1994HVERUWrD2bt3H1zLHrS33tXPYmKu6CKmw9iK/oFeOeulAzUZTKZjXTFM/5w3aeVo96WXNQ6n2YV6XdPJGDQRAea+pqUEG54MK8yXcywtY2ZmFl+dopPagrLKCszPzcG95BEQZdoBm4ESklLhXCCYZPC4FWPjY9IM9/T16H59+/05tRtRF8l80YLSMly+eAHbt2zCgsMJ56ITa+uZbRqGtvutaGhYq2eHgJbetksXmuFYmMVLLx2H1x8mKQWvNz4hUVFZ0ZFRAqKffPQRtm5Zj9LyGgFi6lR5EOE4PhAW0DThTx9+gDXVFVpTjqq9fIo8fpw7e1Yj+RPHX4QtLkHvb4qSLGLwySqGhUXh7q3bmJ6dxPYdOxGflI7PPvkEnAwwc5agdXx0RIxqdWWt9LYGlJskCDGTs/PKmWTO68jwCGJjrNi8qRFpGTmIiTVGMx0f6ZpfOTTqkMkxNw04Ic1kaLdbXSsQApOr636Frja4An/7H/7PQNPWLUZ7FGQFBCgVmePFX/zVf8ILLxzTRtPe9gBNW5oUFj47M6vGmeioKBQXl2BiahIOBiwvupRByVEZR+PrGzbA4ZjHyPAoGjaw5YZs3CDsdicq11QFm1hMy8b1a9ewYcNG6exWHMAKdFbPo1/s5tTMLOpqagSEeH3afNjD63aj5XaLsgTr6tcadkPtJCZD0YzEzSblcswiIT4Bo2MTSE9LVzwMdXqnPv8Cb7z2Gm7evIG5+XmBzd17dsudy+pFjuO5WWqMTsA4PaUxI/u3FU/jdYut5YbOlpWz35/GC8eO/gg2pmem0d8/iOSEeEUTcSPk+DUpMQmRUTEmyBxsG/lQwIrGmz179yqWZZLXmp6ifEhKQxkEfe7M9zh0+KCAFim2++33UFVVjZjoaLUDfX7qFNKz0rFl89Yfu6FXonnI5JBJZL1dRWWFzEqyPPk9aL13H/VrN8DnXpaLmffLFp+IWfsCsvMKsLRoh31uBkkpKXLmB7xeLNjnUVVTI3BH00Xf0x7k52ZJX2pqJGXlFqAnG3nj+lXs238wyFaa2kajqfQrOsl0YQNt9+nkTUUWg+qVRerHknsZH374PsorSjE3M6f2pf0HD2Nqdh4P21px5MhRGYaCwVVy2jzseIDq6nIxibx3BC4rcUfsL6dZivmJ1AknJaUYlivokjdEt6hd/ffw4ChysnOVeNDa2oLRsVG4ONZfpvnLjWXXIjZv24TU5BTdW2pVCcQo5cjMSNUzueh0qtd6dt6usXlFRRU++ugj/Pxnb+Ly1Vuoqa6Ac9mDB+1tSEpMRk9PF7Ztb0JcYipuX7+FnJxUrN/QhLu3b2Lz5iY1waxkttKB7liYw5tvvi6DmZkWkOkFurq7kZOTrXX4wx/ew7GjB1BaWi2HOMfcYVGRiuDqfPQEnY8fIjs3FfsPHNVhjJ9Rl3sJZ776Uqx+SVmFakOnJkaRGBeNjU2bkJqWpSpQ3hOPF2rVychI0yGGBpyLFy9jaXEW23bt1YGGDna6wAn0wwX+TZyTh858iwXTM7Pq5k5ISNDvDPvcNPbs3Ym09Bw1cpkZt8VkyOqGGwMXWU3XkgsvvvKrEDMZ2u1W1QqEwOSqul2hi11Zgd/8+z8PMMNPBAyDkxWDZ6JKPD4P/uKv/jOOHX1Rertbt24jxharmKCqyipMTU9J70d9G3duAgHCAjbi0PXKDYybL4Emm2I2NTVK5E9NVEF+gTZjfnAIPudm59DR8RCpqclydmZkpiM9M1MsI0eOjEq539Eut+gGNppYuFHZNX7k+01MTuPJky4kxMWjpqYK83N2TE9NoWpNpTZ1EwRtWFf3kh3pmVlIS8kUuCVrRla0+eIlvP2Lt6X5fNLZia7OHnjcS9i/b78idggiVd3IuESLRfmNfd192Lp9i8AQ14uKOzqz2SF8//59HDxwSON4aUXF/Bm9IteTMktmQxbk5+r6CCQ55vv444+xafNmPHz8BJVlpXAtefD8aT8KCnIRHhWO7Mw8XLl6Bbv37kFKEtfL6FCfdD5S/BKNVMTYPb29uHzlssbwS4tLyMrOVL2h0+4QGB0cGkBOVrYqDlcq/RiyfeXKJdVWxtlikJ6VK/awra0VJ175CWJjEvDkYRtc1K7SSOG3wOlwoqO9BUWF+eplD7NEof95nzSdYWSGpSelZtCsGzuwb924hv0HDgooexQ2z6By43Q21Y4SKeDxowdISozT/WKlIe+7a2kJH330sfSgUdE2w2CTjR0dRveTR9i1d7/uFYO+g2IH3L55C1u2NpmRtGJkTAj5+PgUmi9fxuKiHS+dPCEGmQ07o8ODyrRct2GDdJZk3oL0JKhzZTg/AdmSl+zZrN6f3fIPOjpw6/p1NG5ej82bt+j5VVe3oog4VjdSDIJvgkmFOlnC9e8/Jdv605+i5d59lBQXYHRsEglxMcgtzEPz+Wbs2LWDnUW4cO48CgqyUVNbj7Z798T402TGzx///ccffYSAdwlvvvUG49P1UZem2BeQY/rLL76Cy+nAvH0Gx48fRmFhafAafXj46InYdteiUxE+Bw4ekluarz02Oo7Lly6gtKwEDQ2NOozwft2+cRPPnvUgNT0RRw4fw6LLrYNVQnySeW+67DmCZw6n16v0hIgoHhjNIYLue04jOFVQ5iv77RXA7hOYvHrlEtJS0jA5NYmI8IB61LNyixBmiTCYH+Z7+ctBuZjBv1tcXMKxl0Nj7tBut7pWIAQmV9f9Cl1tcAX+47//txpzh8lZTdBjMiI57mRt4l//h9+qxo94gGHWHP9x3Jqeloql5SWkpSRjbm5WLEN5ZZUZOftMDiIz3/iLnhl+Q4PD2LSpMUj4GAaKpgJu0BxHTU5MK3swJSVFGzPxRFFRsTYJglXGhdy4eVthyo0bNwo8MZaH42iCAhomOJ4LV11hmBixeFss1q+r1zhdeIbXxpHmwhzycvOQlJIseSNHoW1t7Xj8uBOvv/6amA4ynjRFTI5Noq21VePy6rpq5OflIzrKxJj09fVhdHQEO7YztNyqWEMCUTJRjLRxLMxj27btWkuTCRnU1nFAKTOMRdmWHEGaoHLA4XDi/Q/ex4njJ3Hh/EXk5edozFq7pg7NzRcVsRQbHY69B44gKSlZ94vgm1/T0XEPdbW1BpgqO9OHoZFRmYQmJ8Y00k5IiJPxg/IEgtjM7HT9bFobH2sgF3G//QE2btwsDSfBHkeRzweeY+3aBkXrdD55gOnJcdTU1iEqklpJq9pkYmJsiGJfcpgVd25dR8O6Ov2zAuzVTEMjkFWh2jeuXMGe/Yd0+KAcwUgVvPC43Rqjyybj9+PRo0eGPc7OFjAjGOO9oQY1KztLIIzZnzyYPHj0GMtOJzaQKeZ6Bvvf+RR23H+AdQ11Ailcs6UlD1rb2lS9yP506gjp3l5yLSE5MUkGmYQ4G3bu3YWEuGTT6CRXO9nkUWRl5ernprmHiTR0fNPI8/EH7yucn3WaRUV5qKypEVMrSQZzU6Xzs2BubgYJiXEC8WFhkXAtu/Huu+/g17/8pVpzmIZAuUFVZTGSElPF6OUV5sIWG48b167i5EsvISw8AvdbW7CxcYOALdnogDUcf//3/4jIsAB+/ou3FZnEw8aKhlg5rz4LPvvsFKLDrTh0aD9scQbUMn6Hbn3GWBFMUtbBtXMuOND55IkOXLV1NSgrq9DfExiSiedxrLuzWyYqMqycGJCdTUyk+cjkPvIzyjE/UxJ4YHL7fTK1UQvKz1BFeRHWr99kqjVpvuHXe41soKP9PpISE9TIMzUzifXr16K6ugbhEbF6LT4TTCkIEzupgErjBl/24OjLoW7u0Ga3ulYgBCZX1/0KXe3KmPuv/o9A4xYDHBimLIesKX4WQ/DXv/mtxoYcHzPn0WaLw/XrNxXPwY0phs04voAMEWVlpUhJz5BrVSyeCKkAnj7rw8jIuJp0+D2q5g7OIE2DBmTuYczJ1m1bpfmjZpJxNIzniSTr4vcrvJjVdrV1tQKl7OM2Bhzm4LXpNQuKC7DocAkYVVRW/g/h3j9G/WF8dFD1fKmpaWaz8/pwufkyBoaG8Nabb8nkocJC/QxkGr24f7cVA8+eIcEWg+TUJDmGCTxYldi0ZZtGs2I9PT6BjIH+5xrHlpeVybzCEbliaPSD+xEZacbvczOzSIyPV7Q2NZdkKq/duIbXXn0dM7PTCuDmCt29fRfJaSbkemnRgdnpSY20i0vYBMLxqx+9PX2orKj40SFNqQHXkC/AjdzlciIhISlYK2nczLxWKUplXLLAueDE074+rKlbiwXHPOJsCXjQcV9azeLiMoGOoeEBRESGo/Vui1plklNSpNsk0EzgfwcsePSgTTV7BIaqOBRLbXjCZbcfzRd/wJ49e9WAw05xjkNp1CJrWlBYgPUbNgo8dnd1KeSdzKRhwuSYUf0eR/Iyxch7YcGNm7eQnGwTyDWNPibvlHKMR48eYu3aOq2/BeG439aBe+3tmHfYEW+zoay0RAkE4yNjGB8dlgyB/eOSWQS4TjSmGD3s+NiIskjlN9FBxq/2m6f9z9F65xreePMtAchTn32K2ppqPSvWsCgx8kY2aoGDJqqYGCOdsFrFtv7+3XfxL//sV2r+4UN97epVNG1pVKLAzZt3EG2LwdO+p8hITcSO3bsUr9PZ9QTlZaWKKeJPNj3LXMnvkJ6aiL37D2rMbTTExnRl5KLmM0eDk5qWFK/D+kL2yduUCUkDi3vJjcHBAU0W8vLylGtq7Osr+lHDAirqKqhrNvd3CfOzsyoNmJmeEciNscXJiU+d9dDwEF8e0XFxeh7b7nXAGnDh1//iz+An2OYkwkszmxsTkzN41N6GnJxMeP1WPH7yENu3bEZufonWjc8aQSyfPcVzSRvMXnSrfg8cDTXghPa6VbYCITC5ym5Y6HLNClw881EgluyRxsnQKIrRf/wlTdblL//yb3D0heNIoCtX2NCPBw86kJmRheiYKDidDpkill0uxMWx1jBX0SvaYDRS9KO/v196x81bmgx4oYaL8R8KPvfB6XDIXNPd1YOM9ExpqBgWzQ2cDGNBfiFSU1OlteMGl5WTZbIBGXljteLqlcsyfkTHEoSaxpH5qSkzRiUYo/5OWYcMurZgaOgp1qxZg7T0dOXrcUz+9dffydhy6OABEzXEPmoFbFODZRhF5+Ii2u7dl06rkiPegAeuZZcc1CsVftSFkbExPdNG/0VWaiU6iGvF64mKDBdbNz03g0T2gIcZPV7Hg8d48uihTCAe9zLGJsYwOjSKguIytLS2YPPmzXjQfg+7du/GqU8/Q6zNpr7v/MICDA8PoWHdOvNalBu4vcqv5PXKSGIwl8A3W094zYwVMjpFhtL71FRELWlRSRmWXQ4M9D+FZ9GBgpIqRb1YLD7cvnUTG5u2oKerB07HPOrXbzBsclBzy3vT39+HrJwM6fD4h+YjPiNk7OZ5v6dn1anOq4oMj0RMYqIc/bOzM4iJsKKwsAAZGVl41v9M+lbqQhWMrofQaGj5/MzPz6naj/E5Z899j/LSYpSUVpisSmlAaeQKx83bN8WMm3E+sORh9qFhgqOjIzE3O4W+3m5UVq1BalqG+VmCBwr+PMyk1ODdEoapqXGkpWb8KJ0g8zY6MoYLP1zA1q2NKCuv0vNidzjRfP4sCvJzUFNXr0xJSiDIYM5MTSI5IdFkmUaEC0z6vMuIiSaTaxzijx4/QvWaao2CydCSyczKzhVbr5YYP/D40WNUVFWaTMxgXqa5yUxUCFclpjwtlBGER+g58AXcajYiyFM1qOQtVgX8c63599QkB9OTggUBhu2WgUsNRJSQBmsrGc+zErRPfnnJq5D1rNx8nD33A3p6HuHY8RcwPDyF+LgYlJWWyjUutt5iRVvbI3Q+vIM3f/Zz0wTFtVf4vQfTcwu4cvkScrMy9fnvf/YUu3bsQGlFtb7fXIO5Lzw4KTIseBhWzuTJ0Jg7tNetrhUIgcnVdb9CVxtcgVuXvgqIfeHolejPwC6BNda6/eY//784fOiQcigJjTjmu3zpEnJy8zRm5EiZu1pHe5uYyeycXMOGkR2QO5MxPy48evwYDQ0bVIfIUSZZRQIpt9uDrOwc5TySdSSgIzPBkVZPdzcWnE69HmNR6AB1LDiQnpYhkEpDhifgx5XLlxEVEWE2RgtQXlaO27fuYOPGjTLXGBBlEVgmkBgbHkB5ZbmcyT6PyaOkbk8KLjXxmZpHt8+PmMgoFfARBLA5RXna7KAOj5CZIULAp0TNJARQTAZamJ/Fzj27kJCUJN3mrZvXsWXrNplnONKMjCAryao6yO1LkMBrYPhye1s7+p8/R0lJseQBdfXrtFHea72H/Qf3iz3+4fwZnDjxCuwLdpw9exYBnw/JKcnwBjyKAuK6k5Fzu1mfSJ0egYWpxvtnV4rpFzf0sc9oOv0+xTxRp8bMP3YyX27+XuCdAI3j+5GhAUxPz6Kmfj06Hz6AZ3lJ7N6e3XvFDvFZIHiemZuVW7mtvQ2z0zNISIpTSDyrMCPDGGhv8gfVbsTb4uPzZkbbVEgoXJ0VkY8fqG0oJSk92PduInj4ApQ2OFxODA0OSLZw9vtzaNy0Qe1NEZEm9J4nGoKq5gs/YNfufYrp4RiWLDLB9jjjlp48VARVdlauiVBiR31QlqBGHnJeAktk6yEAHReXKBmIc9EhRnhoaBgVFWUaARsGlexYGHqf9akRxzk/g5raWuQXMKjcpiQA9oHza+RPovGEDxfvFT83/OCYUu+gVjMIoiUVMAckgrq+zi4UsuM7ihWXK3pB8+HWYY1d5cH6SrGX0k4aEEnmmsYd/bywYG6BB5sUk0sq+pHVkNNim2/fuYWAZxnbduwy9YuSVhjALr203xySzMHBh+mJMZexc8AAACAASURBVP0u4Mj+d7/7Hd5642XY4pI0xubX8j6wdjEhKQXPn43iycM7OPnSKwgE6xTJBvN1ZudmVZnKznAfg877e7GxYR2KSisUzSXNc3DMwcOYe2lJ2lWuIfNqj7z085ABJ7TbraoVCIHJVXW7Qhe7sgJfv//bwMyCQ5s5dXRZubnG/KBqYz9+85u/xaHDh8VMksWj+/L69esoKSlDWloqfNRZhYejs/MJigoKxeoY5iJMcTSGfQzIEZybny9w6XItaoRMLSM3A0a1kM1TmLcQH52f3LhNRh1rDfPz8mTqcbmW5SQlS+QJRtzcunVDbs/M9HSMjozIuEPGpqamBvkERQQUMkKY0GhqJtPT0wWS+IP61XBCg4BXICU8jMykMQyEE5Tw+/wmw8/MVCGm8dnT5/BZPMjMysHnn5zCvgMHERdvw3fffY3jLxxDdLRNusvvz5zBtm074HQ68bC9HeXlJXJQszbyaV8PSkuLxA4x0zDgMawMwgKYGBtHX08fsnPzkJeXL5A4MT2D06e/wa9+8XYwDmYlucaC1nstaFjPmBhjmCBYYAyMz2fYQbLN/qCOlZu1svzCaHYISFfHMeH03JzuUWoymbcwzM1Oq0mElYZcE2ZeskmIutkb166olWV2zo6IgB/FpSUKsjdM3RByczkKpvHIhJKr39mkzCsoyET0mApFA3iN9tBPR64AcQAPHz7U+7Haj8+ZYVb59X54CED5XuPjiqqJi4nEzh071DMeaUSywfsVjovNP2Df7r0gT3nz+lXpc8MQrt7oxcUFbN28ReN6E2Ru3kdGIIVkstyGHdrmkES3cj+jfLq7kJ2dpc7u2Gg2Q3kRZjHObRnZyPr6gUcPHkofTAY1OiJCkhGOgPkfrjFbYsjUS2zMvNJgr7gqQw1Baj6PvE90x5u4S+VkPnrULslGOGUUUqgQbJrPzjJZYYJjSjBEUPvx/7H33s1xXXmW4MmEy0QmEgnvvSUIgiRI0HtPylCuVCpVVU9Xd0fMh9i/10zE7MzObu309PTUdFdXyUukJDqJnqAHPegAEN57mwDS58Y5N6H9DIhIKCq6RYHAy/te5j33/I551PIQA72dyM/LxhaF4CchKZFgMg5e77KYUQFDrpw1hKGBcVitQfiDFrx4+gBHjp7QmjPFgV8rrL20sP6AAboRtukMoqS0VGvx7TffoqmxFhk5uZif86CTGa7DI9JbUmKz6PHj9fMHeO+jX5vUgShIZdPR5MwsbjVfR1VNJWZmFzA5Pob6ulqUlldLIsADkDkCk0nl6w7AooMEm3h8eOuD38fAZGy7W1UrEAOTq+p2xS52ZQX+/N//Y2RsfFSxPnSVHjp4BPE2shVmRP2//x//GSdOHJdL2ugoTSafJppxcfD5ljEzNY6BvkFs275dm0w0Js6AI3VwhzE0MICC4lIT/izRJA0oZqJl/kJUqxllN4wBiEyaAR1k2BhJxBDnnFzjwuaP4Rvv6o0bApjVVRUajdGYcPfePdSvXat2EG5w6oK2hPTfk5Ksyq3LSGfwtHG6EvD6fEGjvSIACpGtM5s4cyL5GrjxM5xZLlSrBQODvbr+0pJSsScN62g4ceCf/vEf8dGvPtSIlpmA27du1+bGLXp+dhbXr19CXl4etm/dhctXrmL//r1ITEr4RfOlCBwaUyymjYXSAhmZBgfUpV1SXoTjx1h/GO3bFrUVwaUrl7B//37j7pbpQUXF+v9D0czNsDFKayzK9ZNeLhrsztfMCKig34+UtBzdE/kZzOBfxhmBVO8y+rq6VLdYVFGma3v2+BHKKiuQnVOge9bV2YbS0hLjLOdPoOQhHBCo578PD49qDamHtCenGsYqEjD6Nz4OqseMoL3jtaJsnA4GiRspwIpMgoHrYbriEafxpyPZqZpGvn4tIeUWPEQgDs3NV2WGslrYCU7mnUDLpF/6fSHcu3cXC7NT2LZ1K9wZWWJNDdAjP8r1ZV0iUwVCWPIswO5M1nWQ5aRbXSYjgsiozpYtQ7ptknSSdY6O5sU80rC0IG0w7yFBEXW7/B1Bwl2aT3x+1Wh2dLTDZo9HE+OdLBy3U47AM4+J++nt7kJREc1DiUZWIaxunOpt7a+QbE9S7BN//NUrV+GZm8G2PXvw4N4dLM7P4p3330NikhNJCRZ4FpfgSknX88I4r85OBvcPSa+anJqOS+fP6H3kX57DJ5/8DmkZOTrJ8HxiDEoRxFNbGgxgcKBb7CEB+YULFxEOeuBKS9OYngdDHqR4kTw0DgwO4e7ty/j0t3+j1yXzFdFyBBgfn8SN69dUlECnvW9pEfX1NSiprNHPoB6U4JcV6Vw76ki1BhbqUBdj3dyxrW7VrUAMTK66Wxa7YK7A7aunImS81AbC0XFCghm5MYLFv4z/8B/+C06+957aTLj5r+Q6Ktg4msNnZGhm9CYGDBx1GpOJIfMi6B/oQ2FRicCR2YRD0baNgGH9xGYas4lGcRzPiak0VYlyOi8sKMeS7KcIm2gt4JXLVxWAXVBcBKfdIZaG7NPePfulSePf56hPux43KXg1tmeskVifcEgMkmnQMfEkNIyQkaMOdGBwEJcuXkRqigvvffCBiSEBFB/Eykiyhq3PnyIvJw/ZeVn4p//2z6iqqsXY2Dg87AFPTZVDmDo+Zm8yQzLZ7tR6M4alprIaCUk2xNtMVAoBkGHoCCwMy8IA5xBBYtCnLEeBG35bkACYYM0iAL2lqUmbrEb3gQBetT6FMzkZ1WvotLeit6cXYb8P2fl5aH/9GsueedVTFpSViJXl2Jojf4cjXeNd3ieyeGwKIstMgM3RNOUKBLlpaaYScHCwX+HizMu0hCJ4/eoV6hvqTPi3JaS6Q276CXEJWPL70Ns/gKcPn1Kki49//bEZy4cCSEyklo7An+PLEDrfdCjj08X100iYI2fTh02AHw6TYVUCu/m/AnEWWOOj9B1RRsiKx48eoLGxUawpWWUDAvls8cBjnuXR0QncuHFdYMaZmqKu9y1NW5AYH4ekZDtsdqeeDc/cHFzpLsSTUWRoNusSFUtjnOnUAxpCk+7vQNSFbkSFYt6Ui7osHSa70Bl5xC+u8ZdffI4ECzA+OSOnvc2WjP6+HvzmNx8jIz1X7ycJANQbHkZfXxdyc3P0mm9euwX/8gLWrW9ASUUVfAGoCWlyYgTzszNwpbrw9ttvqUP7r599juWFebx/8gTScwoE+tmVXVJMNpEMPQ9UwOzMBBypqbhz+wZyc/Px6NEjlRPMz83J8b4wPYV169ejtn6d1sGUB/gVZcUObh5enj95Jt3kuyc/0BpJo6lPCUYCJaC7bwBPW67j448/BeLo5FdOmdZ/amoWjx89VBwXmemF+VlkZWRgU9NWJCUwSSBOIFZMKiO4onWhXCUmH8SYydg+t9pWIAYmV9sdi12vVuDaT19GkpMcRrcV1U5Su0ftGmv7/vjHP+Gdk+/C4bAblky7uGEUtXdrVGnG4nQek9WgYzs6zdQHPdmZifFxZHNUKj2mAYcEeSttJASPAqVRp7e0XlarGEl+cQxInZXf61M94fDwCJzOZDnMWeVIQ4zdngTWNE5PzWmkvHVrEyLBAPoG+xUz5HZnaPNPsAZU3ZebY2J3fL4lXL9+AwvzS/AHAxrhsmKxoLBAkSS1a9bg4aMnGB4ewNHDR+Fw2MScPWh5hPQ0F8rLKnD/YQuqqyrhTkvDD9+fxgcffIjHT1qVqcgIlAMHD8CWbJdelKPnZIddjBqDzB2OZMTFJ5m4IK6dIdWMM5VogyBFGYFkwCgLMA5iRQ7FUU5gHPKXr17CwQP7BdbVaOINYGpqGufOnsHf//s/iPEiaP7TP/8TPvrwV0hNTcfrV89QWJCrGkRCWW/Aj8GBQVRUVJmQ8SggMpu/2eD5tRJ1JG2j+veMG13GnjgrRkfHkZ2ZKZc4v8juRaLmCGNISjAtQ2d/xN/87rcCzA8fP8Lo6JDYVafD1Ce2d7xEekaagrsF4kUlm99p+sXJBkLjXtbo5RYWICsjB76A3xhaZBqyoPXJEzRsbIxqE1cW2NRwBvzh6HUydHwZHs8SXM5UPeuUCvAZJ8hlVz0PM0vLHqRnZspkZUQGBLBxeP6iFRM052QydqlY/fbLi4u63qxMMr185k1r08LCgkxL1HOSJSYU9fuC+OzzL/DRR+/h0uVr2LqlAe6MPHz1xZd469hR5OUVRj+1DHyiGWpqfBIpLrcOgT6/H2yWCvmWsGPXHgRCvA+j+P70KbhdDrz/4Xtigfl958+eg29xHh998jHiyIxGKNt4g9pKmoeMMY6/Y3p6GvNT47hz5w4+/vRTVRsyZ5YAPyevAPPz83j54in2790rhz1ZWIbY9/d0obyqWiB3ZHQUF386i0MHD0iP29/Xr+7vpcUlrFtbD4crA31dL3Hyg49NlFG8qd1kmxSf34eP7iM1NQVx8TblfzZtblQDUzxRt7SVBJGQDtTUYxqpwMKSB+9+FAstj211q2sFYmBydd2v2NVGV+C//9//W2TZu4Alz6I2Vp93GUl2OzZtbdJGTM3k8ePHkeoik6YeGW2ONOLIwSwjhQGYZP9I/LE323CMxgNB0Eghf2pqhv5sdm4Kz549R35ePqqqawRGFRsTYR/wc8zMzmFT4yaNouW+1WicDu8FjQPdrjRMTE7iieKAjLmEGzgBHlkhu92mnDvGDTGsmyYfakJ37tkFl8uBqUlqMIuRn5cngo/assuXryl/sbFpk5AyAcOP3/+AAwf2o6ioRA0nX37xNd556wScKXZ4FhblsCWgbdrchEdPHqO6cg1OnTqN7JwM5ObkqGJx7/790kwePnwEPq8fLffv4+hxNr9YFbo8OTUBZ7JTbnSOVNUWYw0J9Ah8CXuQKwP8If550MTJ8B5EqAA07C2/Llw4h+PHjhk3sMUiVy7jati9/faJo2J0Gfty7cZl7Nt7QDmZC/MzKC8phTvNDbvTKRA+2NOP6jU1qmEUkSStoAG0dNoLQkVbkgjq+BxIusAdna8LcRgbHYM7jUylCVTnF7V2Dx8/RWdHG06efBeBsAU/fn8av//dp3Lut3X2oLm5GWVFeTh65Lh+J8fcWdnZcKekGmNKKKh+6Zn5WZQWlxvRniWMF8/b8bDlHg4fOyQzTiDIak02Fhn+nMHXu3bsIveudebjaSoAyQ5Sm7hi5CBgN0xjxEI9KW8AKyXVPg1/wAdfcBkOu0OaSzPjJSNpkYFofmYWL1ofY+vWLWJapyZmMDDQC4vAbxhbduyEze7C6PCQTEKpaZnG4MOVDQFffPkl9uzaoX5uGsB4+Ojr7cOvP/4VPEvL8Pu8KKc2lf/EW9Df3Y2c3Dyxm0xf4EGt+eoVtU3Zkl24fOmS7kHDhg3I4nsEcbhz5x5evmjF3t07ojmYPIxYsLjsgTPZIYA2MzOLq1d/RmVlJUpKy2CzO8RSMy6KMoKpqUm4XCk6FDx//gwHDxyExZpoUhD8PvT19qKiohKBSACLC0v47K//hmPHjiA9I9dEbsXTiBPEyxdtaH/1Evl5GThy9Lic7pwO8DDEezg768G9O7eRnuqEOz1L4eg7t2+FMzVT6yeWlpOOFfd91ESo9IXlJbz9fgxMxja71bUCMTC5uu5X7GqjK/Af/9f/JWJ3JMHvW1LgtmdxEXPTC4ri2XtgN/7LH/8bTpx4S25rM0paAZTsn54QU1NUXBqtAjSOaBFaUSS54jod7O9HQUGJmDduEmybIcORlJSIlJSUaBByRO7nx0+eYcf2bWoIISO50rXt9ZmqRpcrVQwo3bTcNLiZ0GRAwDkyPISc7Dz9XH7xzyjEZzRNKqvt4qyYHB9Efn6BcvOkrfJ5VeU40D8gY0wCwRqsMgqFAgGUlhejq6sfnd3dsCfGI8WZoqDxZKdTY9v1Devw7Xff4IMPPsIPZ34QoM7OzFH8z+bGJnz9zZfYu3cPZmcWUFperhB2mnzIUPV0d6MwPw9JjITRulHUSMaMTGDIMJIE28y7pBRAES+mCpDgkjo6Ax6BMz+exrvvvIv+vl5dO3uWh0ZGsOQNqA1m27Zt6sVmVSRH4HRWJ9voLk9AYoIVNnsylpc86OruxprqGjFW/EXcp++1PMDU5BRyc7OlRSXrZsxLYVijhhNj0TZ91mSOMzOztJZG5Bevxh2Gw2/e3KQ0gPHxcVz46Rx++5vfoaPjDe7dvYvcvCzs2bMbrpRUsa09fd3Sva5E5hBAP2ttxaOHD/APf/eHqAPEAq8viEuXf0JpYaFMRmRMyUZTp0dg0nz9Gvbs3UdXiRhUrtuKqYUAhprhpMQEJCbRaW7EsgLpcjqvxM6E4F3yaXSdLMYzDh0dr9Db24O0jCwEwxa0t7ejYd0arKldgwhBdigM79KiKi7JyFJewefZs+gRCKducmHBg8WFeaRl5+Czz76ENRLEps2NWPQwpmlEsUGMbGLuIlnfgtwMvP32u2LxJsZG4UpNQWKi/ZcILB4SHj9+rHuXk5WJ3Xv3mVDyMPu2ZxV+Pzw8jH/4u7+Bw+H6JTDf6/P/YsDhe6rlwT2s39CAUCCE27euIjMrW3FVVdV1ShrIK8hTMPibttdi3o3xKE4FA4MDAyguK5VWl+/Zsz+exeED++F0p5u8S2u8phYMSn/+7DkqKjk5SDPpELzWYBB+nw9jE1O4eeM6SkryVd+5vLyMoqIiZGbmqf/c5HYyKzZiMlnNiEX6W+pOj52Mubljm93qWoEYmFxd9yt2tdEVuHrh6wjHw/pQtlJLFsbS4oKCkjlW/D//8z/ixFtvwWG3mdE1JWgCOGYESAaCAn86M+Wypa5O7BrrAk0gNkfYjG8hG8gxWHv7a4URNzQ0oPPNG4U3161dKzao9VkrcvLzYE9KwpuON5iZmUNuTjbqGxo0gmSOZKrbjEDJd60ER1N4r8B1jd1p7lnhUWmWIdNhun4JPifHhxUDwyBmjjCXvD5cvnRZ9X+Md1leWsLCogdLi8uwxCXCbrfD6UwRw7hrxzbF9vBXtTx6IJ1kTl4evv76S7z//vuqUczKysHVy9cUlVReUaYx5QcffoiEpCT9fjJhfH3UOr5+9RplpaWw2e0mGzGqXZVOkkaVkWG8fPES27Ztlx4xgaPwqNtV4MJiwuGZ8nPt6tUoQyQLgzZY5oBqnBofr4o7ah2HhwcR8gcE9pjDyA28pKQU4WjV4dBAH2pr1miwjWhP9tziMq5ea8bY0KDGjBsbNwpYcPNW/qNG7iYqhm5edk6TuVJMESx4/PgpXr5qxe5de9SWI2YqBNy8dRvllRXwLnrQuGkT8nJz1F29UpNH93hudo5hGfmPsgktaH3+TPfq7u3bYroYOL+2bi0WF+b0czjOp8mGmk6KS58/fapniIchygn4c6hDNf+z4N7tu/B657F7714kJblMdmG8BUHmlkbbigiq5+cWBKAZ82RqEHmgoW41DsODo3jQwjzLTXJuzy94JHEgI0j9oFpoooaz2blpHdCscYnqnP7hhzOw2+IxO7uA1DSXDFpskMlIdyPRZlPDz4N7LVjyeFBTVyOzF3//4EAfsrKzYEu0GelJJIyON2/w8MF91NRUYxObjGQmsmJp0YvmmzcwPzeNgqJCDPX24sTbJ+BwmYYfsq4MmSd7TaPbrebLWL+xEfaUFJz/4Qe8z2dYDTZQ1mxuQT6CviDGhgexa/d2wGJqPDkF6O/v1cGJ7ztKNRYXlmF3EEhTT6pPCmPrUoi8RckRMrZRBw3TaMTD7dT0nHIm09wOlJdXYGR0GGvr6uBOz4gG05MYjkoNtLZRB76FkgUvjr4bc3PHNrvVtQIxMLm67lfsaqMrcOX8lxEBRVX8JUSbMjiyo3kgiP/6j3/CvoOHYLeRsTFaNTIsxlgTRlt7m9g5xp1QH0jNYV5OvgAWybcVjeXM7CRSXWlqkxkdHRNWIPt56/ZtRQzV1taKjWC3MXuwOYJMz8zA2OgoZqansXPXLniXl+WW5bUoD1DjXbNBEySQhZQJSB3FIbWQ8HuU6UioGW0g6Wx7pco7RqpwKyPbceXaVfWN28m4RWsNHcnJSHY4ldfIsfX5n86jvLQU9WtZWQjcunUbRUXFcKa48MOPp/Dxrz4SOOSonaPHe3fvYNfOXTh34bzWhCxPaprpHl8JMb/LAPBNjUhK4pibICcqD6BmLMhw8TD+9c//CrfLDXdaKhYW5qRdLSkvEzjiiFQsZ8SKmzdvYPfuHQJrS9F8zqmpKenbMjIzxRgRhAX8EfR0dmD/gb0aE9LYwF7szJwcSQzovF9TV2fYOY6WEcHjp63o7x9EcXERqioq8eJFK0ZHR6QbpKzgyNGjujcyxYRM13lWVibsdie8fj9+unAezpRUyQwmp2cQ8C4hp6AUjx8/1O9+663jJhNU+FXl5xr1v25/jbKSIiTZbAJP0pg6HSZw3Rqnis+G9etw5dp1HNy/V4eTirJSpKaxS92qZiIaTl48e4L69RsVQSUzVpyJF+Io+erlq5ibnREIZVTT4UOHxfrRlBIK+3Uw0cgfcWLjmUPqzkhHvCVR7U5TUxMKuG973Sb9KfNNE5L4e+N1r8n86nf+8kVzCDWTPMSRpVzEqVPf4f1fvYcXz9vgTE5CMGJRFuvC3BQOHzqihht/IAg+k2L75UMH+gf7FInFQ0pHeweGh4bU4LOhsRENGzYah7nFgmXPkhp1Fpfmsf/QQbhS03DjejNGRwdQV12D9Y2bVBRAHS2zIamN9C4toLCoAIm2JPR0vEF5VSXyC0sEqKkNNT/X5MDycKE1oiM9EERPTycqqJmMBHSYI2BXcoAOdiEsLCwiMdEiRp5xSkZParS3K2GoZBb5fTTTUb88PjkpNpIgmakBXFdNQhKM+Y/AVPpdaYYjWF5cwtGTn8aigWK73apagRiYXFW3K3axKytw46evInZuUJqwkvUiy0SiiWAyhP/yx3/CoUOHYU+2wbu8hJGREQTZkkMH79CQQBxDpbNzspCTnWPMOWR/hAeMc5vfS3DDDZC6wdTUVHR1d2F8bEyjZxpryP7R5JOeliGwyX8vLCzAG/ZKT0wo1oUB0RwXKm4mCiZN+LVpmWGWJXWYZOW6OztRVbNG38exIsGlCVNnzmCzfh6bYwg4OLK7du0ajh4/Js0YAShB3WA/dW3xuHbtOjZubBTLR/C1bcdOsYFsgiktK9fmd/bsORw5fkzhypOT0+jv70FaapqC0e+3tGDL1m140NKCdHcqNmzYAIfTqVvQfPMmdmxr0njVMLlR4CuKh9rUCL7+7hRystMVfD40NKyqxsqqSq03O9DlTg6H1cBy6NBB6exoROLacL2TbElY8CwKNE6MM0T9PrJyMrB9W5PAA+9TwOeXeYjj6a6uNuzatUd/f2RkFG3tHSgrK9N96x8ckJOXzvqZ6RmUlhQrz5Oh6UZgaaAA5QYEvxwHK1dSEUNA/8AAOtrasWXHVvT29KO97QWOHX8bl37+GSdOHJP7PiGOgF5CWbx42Yqi4iKkON0a57Ni8vyFs9KGpjLwun8AMzNT6OzuwsaGdTKMUN9rd7gUgp+TnaXcSGkm9+ySe5sAnM86qwJv3bqJ4pISbFi/SSkAZPoGeruwZ88esYaKnVHXOS+J7TcTCvcnMCbLZkKTIlj2+/Hdt9+hMD8b+/YfELCitIKaS0Zc6QCkKCeTej8/P4MkjabjsbC4hFPffY2//8PfoPlmCyYnRrGxcRMS7XaxckcP7df7QgITsXcGIPKaOK5OS0uBzebEzMyMmFLmsaaluaUj5Ktl+P/L189RXJCPtfXrkWS3mSifEPDzzz9hcKALn/72t2ASF9d0bn5WOtTBgRGUl5WIUX/R+lTZsjyPUXpQVlqOmdlpsch8D/MZo3GG/1BWMj42rPvGmCBrgqkS5YSCDuuZyXGkujPR2f4K5eWlSLDb4HCkmGvSepPNNnWOZEhfvnqGosICzMx4NNbf3NSItEx2tRtWXrFLjAWSmtfIXvj5tez14/jJGDMZ2+1W1wrEwOTqul+xq10Zc5/9LEKji8aRShk3QJHaQjKT/+n/+q84cPCQHMf6kFZ+IVs0QtIYEmysX9+g7mOCJJvNbnR0yt7jLzHsoc/HbMqIQrs57srIylKGHke8BAAcaTlTnGI8ufEuzM+pK/n16zZt2mQuORpMTUlVi4wxVpgAcdP1HUZ3TzcKCwrEDL5sbdWIjpuKIkOYbxilSR+13MPu3XtQUJCvn/PzxZ9hS0oWWIpPiBNgzszOgnfRi3Xr1qO9o00Zl2ToAsvLchvzNT198VTxQuzefvbkCWrr1sjdSnjBOkICDlZJzk5Pi/Wam5vH5cuXkWxPVLc5ge+1G9ewf+9+sVRsWNEIMGpuMeHtFpz54QyCIR9yc3MFCHkP+DsZtG1MCCZa6fy5c2orIrBmzFEg6MPjlgfYsKlRrSt8/U+fPBPbRGC87FlAVm4O0jUKtojxa2/rwNT0uHSNV65ek+GDzUMJCUna8Mkmk5FkBWZlZZXc7itmKzPGJTMUL0axpIjNRi79XjJi1EsuLS1hz+69SEi04dbdWwIWb79zEn19g3j0sAUn3iKgT4lmZEbQ3dWhWkWH+svDGOgdQLLTgZRUt9aqk8Hh+XlYXPLC7UoRKxsM+NS+QvBJ4Mf7RjDJLvBI2Krg/danz9D6shX5BfmoKC/TdSlvNBTB7Mys9Lw7dhB8mmdYQC4CzMxMavydmOiQK99EGFnw8OFj3L57GylOm4LTeRihBnFpyYexwR4cPnIMyQ53lH2jIW0SjuQUID4RnvkF/PjDafzN3/4ejx+/QuuzxygpZdi+RQero0cOICMjGwE61MNB2DglkOYkTt3wLBRISU6JGp0Yi0StZghj4xMCkoueeezYtRMuZ1p0xGxGyny9S95lva95eFtgT7nT+UujDGOkeCCg+WZ+YVb3nxmuNNOlK1FhCMUlRdJKko2k3JFGIPbAL3pmxcITtCqqeQAAIABJREFUPFMKwfcg2cnOrm60Pm7Bzt070Tc4BJfTjpy8Ejx9+AB5uZkor6hAks0uoEtQOje/gNZnj1DFDFnmiXZ3obqyDLkFxUiSac1kj/J9bqQvBkwqfik25o7tc6twBWJgchXetNglA80Xv4nYbGbMrQYJBXJb5RQN+L344//7J+zbfxAOO9tqok0cIDjwKHaExgh/wIv8vAK8fPFcTtMUF0e5NMUY/aKYr0BArApBzJPHT1FYVKQ+46ycbIEeav8KC/Px5MkTMW6TExPYsm0L7t65h/r6eqS63SYrz5UqjZ5acyQSM9WP3BhZW8d4EG5eY6PDSHeni/UkcKmtrTNaQ/ZfP2lB46bNGlHPTE3KrLC2fp2YJP78M2fPoaqyEtlZWaiurpGWbHxiHL09PWJ/jh9/S7E0Dx49kJGHgISjXRo7+DrMxhnGs9ZnGB0Zwpq6tdIkClQH/RgbHVcETmF+AVru3cc7776jbEgztjNd2dSuEqSQdLlw7oKimyrKK7Rhz88uwJ3uFitKvZgBQWG03G/Bjl3bBLDS09LQ1dOLgf5+7NqxA2kZmaqobOt4jeysTAHdZ0+fYM+BQ2I2bQlJul+XL10R0+VwODE9PasMQ1YA8tqHB4cxMjqkwwM1pCYoiqDGZDqJLRPosqC1tVVNPzxcdHR04vXrlygrr0RBYSHcLpdkDDTM8K8ePnRUY+XzP/0Ez9wsGjdtFKhgf3RPTxdycrKQZHfKLU3JAc1C3sVlseWnvzuFpi2b5e6n6Ypuf079nS4XCguLBb45amYDDsfXrIJkViJD4tdv3IhFzyL8QZ8YM8oA+ArS09MVFbWuvg7rGzYKlKoVii5/L8e64ah+lfR7BK9fvNS4eU3DJpz54RQ++eRjdYkb1tKK69cuYcvmzdJASorB6sLZaUkbEpMc0p6SvXQ6XHjZ1oHWp49x9MQxvV/OnjmHw/t3IT+fsUBRjWEcr4XLbEF//wDcbidSUwwzzBHyStrrikbTDI4ZKRXVokZbdUxlYnQ8HAlhbm5GIfKMdyIL29HO4PkKGb58fq9YVL5HKB2gPpbPQm4uGcJ4TR5GRoZRXlkllnthfgru9Ew918wCZSblg4cP8PLlcxQV5eLddz7E+OQU+nrasXXbbh0Gzp75AbmZKTh45DiCQYsyWWfn5/H4UQuyszLgWfTC4UxGWVk5HClpkqQwA9S0/pjqSFOHqTGLzEFH342NuWP73OpagRiYXF33K3a10RW4d+2HiMarDINmdiEi2iwIDIIhP/74j/+C3bv2qUlDuYfBsPpyJyYmUVZejvm5ebWPbN60GUMjQ+jt7lUHMbMgGcosbME9S3nhZkNms4bq8+JoOJgTg8EN3OVy4mbzTdTU1sIzP4u0tDQ8fdqKQ4cOyQQxOTmphhNqOwmyGL3D2B9u7gx8Zs8y9V1uV6rcsTVran4xoCQm8PpNJuH0xAjy8vJRUFCoMWJ1bS36evvlOq2orMDN27fx9vG38cPpb8ROVVZV6TUwimh0eATHTxzTZnr33h2NynPycugyMvE4dP+yCzkYxMT0tADuxvXrTee4Cdc0IEPtP2E8fNiCupo1cqpeuXQF7jSXKhkJmKmTI16+eu066urWIC83z5gkCDotERmfjBTPCu+yFw8fPMCuXTvx+PEjMaG8nEePHqC2pgoTcmLn497de2hYt1bVd/xvdEqv37BRPdGUOFy+dk1s3r49ewSE6ApnLiBzG/Pz85GVmREdK0YfoCjzJHd0NJ6F69DXN4CcnEwdNmQqcbv0eoeGBhVEvmX7dpz5/hyyMtNw6NARgRqfP4DTP5zG9NQ0ioqoMd2giKG1dWuUw0keenJsXKaUH388I3ZrbHwElVU18PoCMv54lzyKtspgmLpG5ZRcWHH2hzM4fPgwbt29Lcb66eOHsDvsmJ2mpjRLxi7WG/JQxNc9NDyKp0+eoKaqFBsbGxXjRDA1MT2qtefYnYCYvd40m+w/fERGn1PffYuNG9bpoBLhqNvvx707zTh46BASOe7VAcGqmCtOA1a62leCWV+3d+HKlYto3NggLeqb9h7s3NmEAtWCmtE236PsYuKaUXZgsQRQXFgabYQygN6MjMMIBIOIT6Am1rB1dK7zz5PYDx8Fp6YkIIiFhXlpc3mI4c/u6+9BcVGZCa+PMn/GbGUOb4FQQJmVi/PzmJueUCh6bn6R3pNLnlm40jPh9wYwNDyo91ZGZhZm5hZx89pFfPrbTzExNY837Ww4ysbiwgLyCgv0/WXRViXPggfTM8yxbEVmRqoaqnioO3BgLxITU2RiM9Icw0mSbSUoVwMUay+9Xhw/+e9imsnYbreqViAGJlfV7Ypd7MoKtFz7PiLDA92t3IRUrUfXc1gB4X/8xz9h/4HDsNvZi72IzjedcoVS00WwyaiZ6ekZ1S3SVUr38eTEpMwUxaUlcAhEcTxOKMCP+JDyD+naXruuXhvyi9ZWjSXT01Px4sUrNG7cpMy7Rw8faZRYt7ZOI1hm29EZu5JvqXFvIKj/EacNDw4ixcWxK9DT1YP84gLML8zDMz+HxsbNGpdzBLi0OI00d5rYu57uHrGWLS0tArYpqS44HA6Nofm6yG56FuelOaRerrujEx9+/KGYwPstd8VcpqewGSUo00S8LUk1gCYfk/V7JtOQY09qvMQGKfSdo7kwXrx6garScrhcbiwuLuN681VVOo6OjWFpYQnxSQmIt1gRb7EgtyAHPu+SxtKstKRzvKykBI2btyAQCuLZ06do2rwFt+80Y+3aNZidmUPbq9c4+tYJsW78d2o7mZWZlV+A70+dQn39Gr0GjncJ2J88e46uznZsbtyErp4ehWvToEXASXc2jTC/mEn0UiyIS4hX/iXBpGFKgZ6eXuTlZsPu4P2nMccAaY4je/r6cedOs9IAqiorsGvnnmj2dwjeQBBv3vRgcGgQ8wtzmJ+dxicf/1pNMN3d3co03H9gP3q6ezE8NIwjR47g2cuX6O5sl6aU49rBvh40Nm5dSSoSCD19mtFNH0afwzhcvHgBFZWVSE/PkHGFLNiyd1lRRozh4d9hmgHNSDS47Nq9Ey7mm45NIMlOE1gKHj95DHeqA1VVawEGZgcjOHvhApz2JAEnSgFoYGIfNw1NDD7X2JfRQHMzOsDZbU4kxhsNJE8G/UMjCr3fvHmjQsGvXr6Co4f3iWU1A/eorlYEsAXXr18HwsvYf+AgAlIscpnZkU02kU7qMOx08zOFgea5YEigi1rblXEwfyqfcVaNpjB2S7mvNBzxfcVDpongMbpHU0nKe0npCF8LgTjZbR6w+HyzKpI5pAlJHJmzzIDPBKsiQ9Ih37l5Aw5bElLS0hU3leJKRmFxMaoqq8BDn/n9Vnjm5zExNYMHD26jqrIM/gA0sVi/sQEZWZlysCuzUm51U45AULzyfFLycCwGJmOb3SpbgRiYXGU3LHa5ZgXuXj0d0dhYlYpR97XVuIjpcv4f/+Mv2H/wALq7OsX0kC2cm5lRbzCB1/zsPNxuN9bU1xt1pIWxIc8U6s0NjADFlmDD2nXr4PNTnxWP6ekJ6cnIhtFgU7+uXsBxy5YmvHr1Cps2NyExPgFkJjie40iQmr9lnx9F+fnanKJRgNqw+/oHdW2M9KH5ggwao4jYOLMwv6Dftb5hfVRfxbgXj1gUspPKtWP/digs4PTg4UPs37cvyr4RFMbBHwwJyNCIw99/4p1jyiu8decm1tTWqt6NX0bBacHdu3cxOz2LPXv3INmRjJXqSZNfSZcyR44mN3JwaABZGdmw2YwzlaCTU8i5hXl889XX2L13J9LTMnH37j1UV1WhqLQYP57+HhmZbhlMGGBO8E0GihKBHTt24NLFn+RMz8qhXGASfX09SEtPR3VtHc6dOYNjRw5hcnpasU4Ep7v3HJC+jPeTrLFnYQ719euQlGgz1Zc0mJChHBjAUH8fnMl22JMdkgE4UlxitPn3fcteXTd1pn39/Rqn25VPSkMEA9YJUAxoIkM4PDKI6vJybFzfqAeH32fMvGbUT6BKXW1hQb5cv6dO/4CsDLcqC/cfYPA7Y2bIvvnx4uVL5GSlkSBGZno6UuypiKjHm/AqjO9Pf4OT731gclIt8Th9+hSamholXSguK8Pz1qdo2rQJWdk5Yrq/+PwL1NZWIUwnciAssJXmTkFhfpGMYnzdJqJJqe66Z+Eg4IuavJjDSTcy24lsBJHK6wzp/lqtiWLMWV1pS3bqwGQMPhaMT83g66+/wO8//Q2mZmbluD6wdxdKSsujzKT5XZKORIAzP5xFZnoy9uzZi4hAuwn77uvtNvWWNmahxiuMnhFclK8kWRIUts6xN1t0CN6oTaTWlCB4RaahUPeoTIWHJT0LjFLia7TwabcK/GmIrrm70UoHvDQeBWBJSJIZjOwsI5I6unswPsEkhzDeOfk+rHF2XPz5Apo2N8DtzsH9W9dw+PhRWGmwC0Wk9ZxbWMSzJ49QWlyEQMSKwf4+FBcWoqyyWlIMNmSZ58skOYQJpGmgi1Az6cOxmAEnttWtshWIgclVdsNil2tW4P617yM62ScSVJlRLT+cGXUSDvrxz3/6C3bu2quRGwGLvpTlyCghC7o7O8SAUBfI8ZdxyhqxPUdOGkmzd8QaB6/Pi4s/X0TD+vXKqdu7fx+eP3uKRJsdNVU10k7evHkbB/YfUDWinOUIY3RkFC+ev4ItORk7d22T29fUgEfg8/vwoOWhNk5W+FFTVVxcKj0ajTxkE8lqOR0OaeqILfq638iZWlpcHM3BNBmbBI3GLcsyFwvCjMvkWDEQVFwNQ7fzcglsEsTk3bl/BzUVtUjPZBCzMcEw5iQQDuLf/u3P6vLWOsVb4HQ6sa5+nTRmijAx6EGh1Lk5WYrHMfVB/38V3Gd/+QybGzegZs1avHj1Gndv3YXNnoDMjGwcO34EqS4zOuYXI5T6+/vRtGVrNBTa1Fbyn0CA4eccb/pxNgomubY0sRDM04hDo82mbds07qcJqZhMGLurad/V5kwEw2xIExbf39uL9s4O3QeO2OlBZwA3m1c4Oh8eHUVGmkuHgBUDhmb7GtWa9h4CP65zonR1Ab0O9k0jEicTUUJ8AjretOmwkpGRg8uXr6g55uTJ40h1Z0T75DluDWJmfg73bzdj3+69SHEzN9HA+7B6oK0yuLBjntV7fD2nT58W+00AVFO7BoODgziwd5/kGbPTc/jm229x6PABFBaXwBq26FnnwWN0bAQJCVY4k2nWSjRViOx2FwVH4wsDtIMIhgOqd2RwPFk7wU6GqStiyCIzGfWTTlc6kjgZkN4xgoXFRfzrn/9Fgew3b97Dy+fP8O7JY6iopNTCGJyoZyQQ9IXC+H/+039CdVU53nrnLdNSpHicCDraOtDR2YayslLJFHj9Bw8ehsVK8BctDtKbiOY0C+bnPUiItyLZkSJ9Mw9s5lkO6ODEW8dnmXIHXj+n3XwmyN4qND86deBjQv1kEgHssl9B9Mu+eTQ0rEdhUQlmPV7cuHQRpSUFsMQnyYU+MtyD4uJytLY+wNEjR+Fyp8soNT46JNPN06ePkJORwYZRGdzYDe5Ky9SBM0EGHPM5YRIAQggHvIjEWTVuPxoDk7GtbpWtQAxMrrIbFrtcswL3rn8fIZChbJ85h4YhMp3HBGr/8ufPsX3bdgMmCUokCzSB5Pz2nt5eOZb379sPaxxd3lF1v1hOAtM4uVCnZ6alSbtx7brMFNTBpTjNCDSKVBTxcv/+A22U1HQlJJKdNMwix6uZGZlY11Av7Rmjh7i5zs3N4vHjZ2LSOAKbmBiDI4XO5TBsSXa5YWleoBtUjnULMDTYi7LiUsWNMA6GTRs0LsQzkoZbpdWYX5RXp/Gv2UgVM0SDj3w87JJ+gPzcAr2ulWy85SUfLPHx+Pbb78R+Hj16RGahkcFh9ZNvXL9RmFFGCatx4xbmFCAhiSNw/hRWJobkdD13/idsaGiA3eGUztDtTled3N7de1R3SE6G6002aGJ6Cr1dXco4NE5dvhDTVhTwhaTNs8aF8erlK6xdWwsEQkS5atEhO8Q2nPXrGxWNw9dHMCmOVCjIGKnUh02DUbR6kONPjk75/QRV5peGZbrgvUhMiBfbGWdlEDYNWHHRtSUgZYi8qS3kFwFZQrwNYWtIpJcwH6zqQ2cTEqUHrPhrffoUBw7sUQUmDzeMSWK2aVpWNpLtKbhz4yoO7Nuj5huTe2hA2jfffoFPPvlUfc96xonl46wCrR6vD5//5d/QUL9WmlkCK7LLv/rVh0Bcgphlh403LQ4LHo9eY7ItWUHlHK/yZ9K4xismIGMn+qnTp1RV+fvf/05mHZOPFP4FfM3OzsAf9CIlxQ0bjUN835AFDwTUOGNLStB10dbMbE4CRHWzq5PbjLu9QT+arzdj/fo65ObkKR9SmaqWMGbnPPjmy6/w7rtvC1xTZ+v3Lol5zsvL0fcbKGnWYm5hDkkJCdKbBv0hWOIjiLckYHB4QCaqZKdboP3yxfOorixHUXExUpzGSMVkB8VvKc4qIkkIm6II6HQwDbGC04KZ2Vn8/NMFJCZZpJN1udOw6PHhm6+/1qGifm0ltm7fFY34IXCcxsLCMtpfP0dFWTn6h0b1vqmpqYHD5RYI52cBn0lNKvgpxjYcmuGsUJXq8ff/NqaZjG12q2oFYmByVd2u2MWurMDD5jMRslQWar5YUaiID+ongYW5eXz5zffYsmW78h0N+0DmKAoerMDrV6+w6FnCxsbNiEsg4DC6OMXxEIURlOmD3YekpAS0d7Qb5jDRGHrMaDNqGIjWNQYCPjW0GFYvXjo8ghVW1VVVVSIx0SY2hbvq3Owcbt65q+iY+ro6tYgwn47RKwwOZ56jyDsrwzONaWGwvwdlpSUoKaFLmXs8R6pmRE/nLzc/bbRqzSHbQ/Acp4o2MTGmbQ/NN5tRt2atqhVlPiHoCgNevw/NN2+jf7AfJUXFakvh/9xuF/Kyc/VaOIIlNOju7kJZUZEiYuLiSYOGEPDO48mzF3j45JX0YZ55D3bv2aNYlo6217h75640ZNt37kRcAvVwFoyPjyqqZd26Bm3slBdwHMmjAV3Q6k1nuA4PA8p1Vw8drBECyoDGhXFxEUyMTcKRZEeyi2CJEICGi6BY4kg0UJ0vfqWKkHfQ3EPDWkszGQ7LXc0DiNPhVF4jmVEypWRH+TP5fepHsnB8GocgA6053gyzD9v8VK55Z2c70tPT4E7LjBpq+FyZCCuZQsIWROKijDp7oQNh3Lx+GflsM6pdI3aTNYKff/YZfvf7T/Wz463MsSQQDyIQBianp/Dj6W/xu9/9Fi9fdaCvuxvJTjuOHT8Brz+o2CbT4wN0db1BRnqa3PBk7/izJWOIhJQbyYPC7eabSM/IwqWLlyRHYJ1iVlYGjh07IWDGw9Li8iLmZmY1Vqd+0bxPrFj2BwyjHw0557Oi5yUYluaQa2b60c2aDQ4Myn1PtppJARzXb1i/Hl09Q/jpp59gt8ejcXMjCgpK9VwwZL2/sx0ffPixnie+Jh72AkGv2HmCTj7KCs+PWPGq/Q2uX76IzU0bsW79JoxOzuDMqW9x5PBBVFVVib1UGYA1opxJ3rl5zxwcNju8/hBGhgYVGL+04IErI00xQL19b3DsxFsyZxEscqyflp6C9959X88SGX6O5udmp+Hx+PD48X3U1VYhKdmJttft2LBxA5LsDtgTbWLRuRZ8B0dArWgElghd6yH4/CEcfSfm5o7tdqtrBWJgcnXdr9jVRlfg4fUfKSyDlUyChO+GgeLG3/b6NW63PMWWpq2KYRFzFh1V8kObCIysRDSHOZrlaJpoTBEFP9gNaKFmi5sHP/KNE9XEknBDJ1gzbTYEOaYFQ801xAwrdyoCtD5tRU1tjbSCquAlM8a8y4EBRQDRfsDIHI5b6Xp+/fo19u7ZG2UVjSmGDFh/bxeqqqtVpyhTAVtRCKAJ8JjjGOJwzYj5iVfIoBGccc/kfkkwQ1f7lauXsW7dBmRmkgUjwiQ4iiAQjuDB/Yfo7e3G5qZN6qCemZpGisOJPft2m98V4s9KQFd3BypLy0CIxbEdNWxe7yL6B4bQ9rpT2Zdbt22TNpJrueRbxNDAEDq7O6VdZS/zwQOHMDs3L+aTTnjVBUZTB7m2dG6TfVZQjYVVdRFEQn4xd4R0DJPn3+G4eXJyXGN8R7JTG7TMWRzBhg3oW3EKGxKK2k8DIGA14d78/3kLX718jcLCXDGT3Nxp/IggiEePHqO2tgaprlQz1o8zgNAYtIzb2OScmtaY8YlRLHuXFJJN0GzG7XzuyHRqSi2mVLxgXEJUQkC9HHMjyZLGKdrmu2+/xsef/EbsokFL0XsViqCjqwdPH7fg1x9/hCVfEA/u38XWps3qu+Yhgeui5x1WzM4xZ9Iq4EiDNBlSEwhvlakrELbgh9OncPjIUXz7zVc4+cEHWJz3YKi/B42bN8LpYD4mMLswA1/AB5fDrQ53qyUB/hBH/xFMT03hVvMN7NixFbn5xYzbNwSuxYJ4MsRMVaBL3WpVDmdefo7yV6nSuHPzJsrKSjAyNoHJmRmMjY0gPdWN/Pw8VNbUoL9vENWVFWINCYK5NnyuyBwnJFkQH08dqmGcybBa4uPQ2voSM5P9MuIFI4n48//8E3bv2Sk9qCPZhoIiOs2pCzWAe8Ezp5zOJV8AvV29mJ6d1CGQALujvQvdHc9x8PgJBLxBXDh/BinpGejv6sC/+/u/k5vbt7ws7Sb70tkr/6jlFjZu3Ijh0Sn4/UsoLilGenoWUpJdenb5ubXS6U0pAT8XCCyXxUzG3NyxzW51rUAMTK6u+xW72ugK3L3+fYSjIoJHM6lTA7I2Yo6lvv/xAjas3wynw64x1kptmTESmIw6jpUIClcCg42pxYBBRZmEmGE3K+esAZf8c7JUrFezKu+QG0v9+gZpHfnfjLnBdG8LZEYiaG9vQ0lpmUbejP+QvlN94iH0Dwyir7cHDofNIFCrRePrXbv3RFtZDEjh63z+7BF2bt+J3LycaB95RJE507NT2Ni4QQ0vxUVFivOhw7qntwu1tWvFTXEUyF9AZvHhg0eorqxBcgor4aJYUhdrxfNXbehofy1GUREtPq9Yn8zMTAE0swFaFKFTUlgkEMU/59Lx+gks5GmIhjBrnBo0ujsuIMf8fC00N9DYMzs3qxid2hp2QJvQeQIhmhD4s5m1yQxMMmgyUPAu07wQpu6N8J6MVxBjI6PKkHSlpool/AWWWuIwNT0pAON2ZxqjEBHxirtYgNRo9vgcsVayuKgAdkeKYSURxsLsIi5e+Vl5omtr65VdyOxFAv9F7xLGR8YwPT2Fdes3qI2H+sOpyUkZgkrKSqJgFXK28wTD18WRbFvHC9RUrxEQWmna4bhZDUzSsgJff/lXfPq732rULoe9zL8hHRDuP3ysJp7f//Y3SIhPFjNI1k9tNZEIbARcet4iGBzphzUSwu0797G0tCw2MBwMIdmWKO0le8/pqM/JLcSf/vm/49e//xQzs/N48awVnulJfPzrj6URpi5xcnJKzTYcLfMZZnwOH924xASc++EsZqZH8bd/8wcdcIyel7LMeL1v+LqY5TrQ1yPWk/crFLbg66++Q3q6C+kZbmTn5OJ56wvU1FTpteQVmC56AWR1ZBOf8r7FycHOcwGrUblGvsAyJsbGBWC7Ont1AGO80/j0DKYnZpDqTpXxyWlPxIe/+kgB7EbHDIWaZ6SlImxJ0GcD0xZGh4eRV1yAly87MNTbgVKWFcxNoaG+AfZkF65cuYZkO9ul9ovNLC4uxvTUJJaWA6pmLC7IhWeRea8j2NTUhOTkVL0GSlLIdKsJVvc2+nkRjjKTJz+Jjblju92qWoEYmFxVtyt2sSsrcOPS1xGOIqOCvV8iQAgmx8bGceGna1i/oRHOFDva2zswPjYBh9OuMRS/yPwwa9JFZiQYhGdpSf3BjELh2GslW3FkbAQ5WQRvRhtIgMVoE25oZJFu3bqjOB53aqp+Lv8uASUZH41VAQwODCA7O+cXByl/NzdWgo7J6QnFFFVWVGo86qfD93krtm3d/kujj0bw4RAe3LuDQ4cPIyMzQwCFzSwPlc3IUX08Wm7flhGgoLhQwON6c7M0j+++/x5SUtgERDYnLPd0SUUFXr94gbm5BYQ1woUAFCNPOCa30UiEOMzOLWhtU10O7N2zRz3l1Ny9edOOqvIKoy6V7suEfwtIWxKMtCBiTC9q+pF0wADRBOoXCYlCATG/Q0OjWLNmjdaTZqOoetXcJ0scAkEyxmRfoWYhmqcYhL5OHd8G+HM8zWumHk7Ag4aSSAgPWx5g4+bNeNPxBhkZZGIt6Gh/o7503id2dtNtbtC/BT19vTJNJNqS8eLFc7R3dgvElpeWI9FuU6PQ2PAAquvW4uWLVwK/1dXV6O3tw/zMJE6+/56Y7OmpGY3wGWLOZ87EwBBMhsUOk4X66puvkZGeij37DmrsnGSLVwA/Dzscw3K0fu7Mj3jn3ZNmJB+NW+e6EOz0Dw3qgMNGIkN3moo+Mp4MQXdQ4iE2OaBn0E2DT4LpoX71qg19PZ04evyo/v3P//Y/sXHdejQ0bsZXX32DxLgINm7ahMmpObFvf/uHfweLJRHBoB8jI+wvzxG4lAbS55P+k4ekr774Cq4UO2prKlWBSGvbynOxcoBjDNLwkAktd6emIxC04PPP/4ID+/ZGqydnkJ6TJSMaDxsp9hRcvvQzTn54EojE6/mR/CPCUbcx3VAWoOfMAowOj0kCwP/W0daKo8dOIBKfhJ/OnsGBvXvgTs+Q+YosJLMsVXYAi2pSs7LSERdvV8g53eVMS3jw8BGmJ8Zkttq9dx8cKanmGbZEMDvvwbkz30pT7PMuYtPmbaq7tCARjx7dR11dtTrl6eZmD7g7K1taU5UjWOKNQUiMs3mOKbUJMLQ81s0d2+xW2QrEwOQqu2F9gl+XAAAgAElEQVSxyzUrcPPyt5GEJG5mRrdI7RPZQ4IYgsTzF65izdq1sNsS8bqtTcHgm5uaZK5ofd6q/Dtu2nSMst2EZhy2iezZtUvZlLJkhCLaOHNyc7RZEQBIp8jxOh3D4ZDy8hgynpmZbbL4OGIl8CQgICtEcDs6JmevTd3C/DI/h8B02etF++vXii7if6Rxh2O8DY2NxpItvZ7R2926eQOHjxwWuH3e+gwDQwPYtHmzKuumpqdw/twZfPThB+rZ5sZ09vxP0q3tO3gQtniOvPmiLHj6/BkqKyoU3Ew3NGspER+Pb776CjnZ2WKaOAJsb2vD3r37YI1PEBtXVlyskTYB0dNnT1G/tt7k8VloelqKggszz/V6/YpZ4qiXBpSp6Qnp52rW1iKPxh1qAkNBLHoW5AyvrqlVtiTDvGmYYjg28/Y4Pg36gwgwyPnt40hPz8Rf//oFrNYQ/u4Pf6vr4VibTSUEBVxnOosJFPj1pr0T/X092HvosCohK8vLUVRUgsWlJelmZ6cmZHKqq6uXkYRNQQkMV49LVOXm/ZZ7OHbksOJrXr18jriEJAXh169dj6mJaZw/fxq//uQTTExN4eGDFrzz1tt6bYwkYmZldXUVEqmzlbmI+kxml5pn+KvvvkVOVrqpP7TEKbg8FPQjM4O93KYC9PSp7/D+B++ZCB5pNQ3rS9mGckqjQdcEkTy/iLkMR+ALBAQmDUsZwuv2duTn5cDmcEmD+OjJE7F275w8iUXPMr744nO89c7bAlocB1OSsXPvbgR8Qbx+/hSf/PpjQnsdajrfvEExmfaoAYdOaR4qrl+7JkD93gcf4lrzTTiT4rF1204BdRlsGBgeDiEpKQ7jw+NIcdnhdqUhGLbgzI8/YPPmDcjIzsdXX32Fqooy1K2px/3795Cfm4M33T14+60T8Cwv63k1RzsgGPTJ8MakBB469MU4I4SxuEgw/q00xsmuVHR2vFJ3eVZWHiyUDehdzoxRQ8+zCYfViLBy4mHYTzLG/J2XLl5EaXEuNm7cIsaYf4+vhQri5uYbmB4bhdMej7fffU96UEtcEp49e4Sa6gpMTS+oTnHXru1IcWfq+tXPTW2vpA8mvkgyFJgx/fGTv40xk7HNblWtQAxMrqrbFbvYlRW4e41jbjJgRnvGvEk14bBNZHkJ53++iiqOcu02eBY9uHXzDrZu3arNuLe/X+xFQX4eyspL1aDhSk3DreZm5d4JiJD1CHoxNDSCgoICJGikTiGi0X2R+fL7vbh1565q9jjmZo+3urDDYZSWlaGstEy6TI7dZOpglZ8MJqZWzhfwiqH0LvvgTkuXPo+6K4LclJTo+I3OZk03rbh98zr27t6tlpI7LfdVM3j48EFMTk2i802b2nMigTC27diN3v4+PHz0GA0N6wRMFUdC1hQRvHr9EsVlFbAnGkOHCXgO4/vvv0d2bg6Wl32KnKF56eixY2Y8z95kjrQ1z4Yc4ds2b4k2AgGdXZ3o7erB9Oy0xnee5UWBSgIOAkvqFvl3g4El/Orjj6WVIyHD7mSyZgRzAlDSkgEezyK++e60wPaxwwfFYtqTk1GQV4QvvvoCBXk50a5xHiasmJufV993sgwUfty51SwX/Zr6Bty4cQNp6WkYHhqBLTEeTVu2IM2dIcPSst+LBKsVtiSbQBivm2vhdKWqAvHbb79BbnaWAZejwwIRKbZk7Nm/F/fuPUAw6MWBQ0dx7eoVrF1Th8KSYsNaLy2ir6dHTDcPFaYSkwcQam0JveLx1Vdfo76+GpU1tYqkIjt+6fwZHDi4H7m5BdLkfvv1l/jo4w+N5CFsYq2MIzooJzXH8wyH5zoT1PN54hidgJwB26bu2SqAk5hohcfrxdLiMl68bodndlaNPeUVVbh0+WfU1VQjELJganJcAJBB4Auzs0hxOnD82LFfmmyGR0aRmZWhZ4rXwBanoaFhtNy7i31HDuLl8xdYW7cWt27cRFqqAzuiJizpViMETRHMzDCDNcmMuYMWObgPHT2ksfjQwDCmpqfF7JYUFWDt2nqlBDTUcxw/juycLEkqqAENBfwCZWR/jfLRYvIaEcHcohdffvaveO/9D5CU5MDFn89jz57dyMnOjZqqmBZgtLN89phxWVZSKDBJFKljqnTGlLssaLJBSYTRaK9IYSLwBcmA34PbZUfDho0qFGCs18vnT1FSVAjPsg+jI8PY1LgJjhS3YsB4zZwUqF41asjS5MASwdKSJ6aZjG11q24FYmBy1d2y2AVzBZovfRvt5jYsHz/kDWcDgcOfL98wYJKC+iUPbty4hTVr6vTBzSDs/p4+TE9OIy0jDdmZWcjMyRazsnvnLgV28ycx/Jzh2UV0LQOqn2MEysL8POITkqTNJOvGv19WXmaaQqzGqc3e8IK8PIFXBofn5eYqCFv+6wj1kkGxpe70NNgTTeWeshdDYTk9jSlkxWVsxtx37zZj37796tVmdNCFs+dN/3eaS6CYgcvMCPQG+L33kZrmFvPKNp/Dhw7B6XRIU/fy1QuUlVcoxJsXGAgSwkHsFF3VSYmJMgbRIc26uNraWhQUFaqlh/o+jmJv3b6JvXt2GUNFnFU6Oo6+CZYyMrM1JrYmJIilDSx7sbi8DJ/XI4aqYd0GmZy4kY9NjGF8bBx1dewgt2B2Zl4tMmVlZZiansGlS5fw1vHjSHG79bufPHmGJ48fyaWbmZaurNDkZBsy0tMVEUXQThjwb3/+izqQj504AUtcAr795ms0NW1Gbc1a1TFS/1hUVAp/0JhgCMj4OhY881haWpJb2bO4LDPKB7/6EC9etCEUDqCqugYXzp7Btu1NqnlkR/W9WzfUULR3z3656gnoPB4POjs7sG7dumjPtgHjAXWX05gSwedffoldO5tQUl4jFvTJw3tKDuA9TrY5FXtFowdrMBUbQ+0hR7Ks31PloNH92pMSjAI0ylKGZToyJiUZcCxWdL3pRIo7Be1d3QrJZyMUGViaq5g3OtjXi7dOvifAzfcRQ9drq9coAooj6YZ1a2SScjpdGBgcRE5Onlh+aiYXl3348vMv8Nbxo4hPsuHhg4dqhaLE9cnjJygszMLuPWY8TKc9DzWe2XkkJFmRkpwizeSXX36GY8eP4/79FmRmZwu411ZXK1C+pKwU7e2dyExNweTMlOouCwtL9V4ni85niuY1YjKlNnByYGX2ZQB//vM/o6y0FEUlZeoOP3zooEwyXDuOwW2JnEKoI1RTiLLiAgW+k+nlwVTw1GLVfdN7lxIFmvE4meBbmX+u9CRGRJm/x6IEtg69evEchUW5GB4bl8mHsoy4RDtsjAWyxkmvbA5zxpGlA7GYyaVYA05sm1t1KxADk6vulsUumCtw6+p3kSRVmJnxnxJu6KLmqHh+ATdu3kdRcQmSk5OwtLykJpaGdeu1OdJhTJDIzc4wDWFs29qEW3fuoKmxSbE8Gjl75jE1MYWysnLEJZhqRTV4BFjDFq/mmRs3biqEe/uO7YrfUThzVDtoRoxQVWOa241kjpOjzu/5xUXcuXVbdWzVNZVYWlyC3eEwm1HnGzFZVVU1vzjOOXa7dfMqtm3dqvrHG83N0sqxlpAGE2ZDpqW6cONaM0orqlFVWyMtI2N3Hj14hDU1daiqrTBj7tbHAkVkbXmNNGMQc3z+1y+R4kxB7ZpqlJdXqHKuq7sn2hvM62G8Uby+99atmwIIdNNyfG46lU3DicmLNOHvBC42uzGHKPpHPiaGnBvXPI0z09Ozkgrw/i0t+/CXv3wuHSM7rk+dOqUIGGonDx8+hJ8vXVb4NjVnS0teac4YMfPBexwFW5WnSUz+L//6P/Hxb36DO7dv4fChIxjoHxQIZ6yM17uM5mtX4XKnoG5tAxwOl8ABgS9ZbGYy5mTnCDSxxzwrKwv9g0NiL8lSL8xOY9+BA7h08Wfs3L0XZ8+cx/p1dXLrZmYxuxOKeXr+olX95mRl2Xh0r+UBMvNy0NnWLq0oHw6aTGhkoTSDXd1sJUqMVgYGwmEB17feJpg0H9XKHI2EMTkxjoXFheh4NF7rT0NQVlYm3KmZxukcDgrwcY3GR8dkGuIgmM8p6ylLS4uxuOTFyOgoFhfm1GxEU4wt0a6sVocjRewtJQR00W9p2ozysnJ0dnajtLRMuuO5hQX8eOp7bNjUqLXjIWnOs6guendahswm9+/dky5329YtKCguhT/gFXPrsNulWSaYbG5u1rWXV1bjypUrSEt1ynlOeUVleQVcqW7MzkwhjevD5p0wMyLjMDs/i2R7shzsvFYCdT5/NLXMzM7h8sWzePf9D8W4Xvn5nGQsBLXGSGaeZZPsEIdeGtZqCFLpgjca1ZU4KcZU8ZBIgMgorE2bNmtaoQOf0h0My0mmuOtNO5xON549fYTqmgr1r/f39KJm7Rrk5BfBHv3cop5Y424rGWbKRahnDaty9Pj7v4uNuWNb3apagRiYXFW3K3axKyvw6PqPEWsCT/LR/GgJxgwzwS7nW3ceKtCao9rp2RmFXrOqj1V4eXkF6OzsRG1dHR60tIh55OZ459YtxQnZnMliCZcXFzA9MS2WzHR/G5WVYobDIdy6eUtAY3RsHLk5OWI+GWJs8l7MN5PbmJqYkDEkyW5qCckqvXz1Gt1dParuI0idmZ5BRVWVepfn52fV+71//34TlRMFp3e54eZmYnp6Gju27UBBYYHGcKyIPBcFB/UNdbh++So2bm7CQN8A1q9vkGGG1XdkRpkd9PTxUwFVRzLbela8Gxb0Dw0jgx3itN4oRJqAhG5cY1DQeA8RgZGWe/ewffu2aOMLI3TI0JBBZR4iN1Vu7CRyDKPGUX6Art8QO8l9yMvJQXxiAmZnpjE6MobaNbVidYOhCL744kuUlbLzuAbnLlzARx//Cs+ftYpN45hyfGIc6WmpcKa6TZd5TjbyCnI1OiRgZTbo51/+FX/4u79HRzs72edlxiLqlVSBY2ifD9//8KMczk2bG9Vzzoie2bk5yRUy0rNw42azTBXbd+zATxcuYO++vWKTX754gZLSEuQXFytChpWFBN8EpJVlZdGg6zllcZKFJXj9/vtTYsFdqRkKnO+jYcezgKDPi3fePoHUtEwxbGK3ZNAyBpML537AuyffRcgfgpWO6JAfHUwHKClFsvrcjbOdzwHD0Ntev0RVZbkc/eEQZQa0C0cwNDgMVxpjeMKw2e049d13aGxcD1eKW4cYHhy+/vwzHDx4QBrisXEaTiIyjin0Php5xTVubX2unNL5uQX8/PMF7D9wAOlZmXrdzCp9cPch65fUb76wMKOcx1vNNxXftKlpIzZu4Jr4dSggYOUhhHpH9ox3tL9SHBDZbWpPGWHE9+rwUL9pHUpKQCqbZhBGWXmlzF5sV2IMEk1Mc3Nz0sLyue7vG8Cy16PPAUZQKY8yMVFsvcuRjKPHj8GRmq7Xx9/V09WB2uoygLWNzDHiAUkWIpO8QLBK7emzh/dw/O1jSHdnKUPUGNDIhlr1Puhoa8ccNb9zU9i0qREj41OKzSovK1POpNqEmGsaohbaAmsCDVemSUod4WImY2AyttutrhWIgcnVdb9iVxtdgZbr30fILMhwwJxFapuiLOXo6AhaHrbKJJBsswkgtLW1yU05PDKCeGuC8icdjmTcunkToYgFBfn5qj/cumULUshMIoLpmUkBt4qKSsXfqOYv2lX8+NEjbXTbd+wU8/nwwQOUl1aghFWH1Gxxk1AWOPVhM2L8CHQIRoeGh/Hs2XOUlJWjpKRIXd6PHj3C1m1b4XKmoLurG1NTk2hqasLi4gImxiZQXVuD27dvYv+h/RgdGsHi3AJ279mB5y9eYmRsFIODw2hs3IB19XX45//xZxzYfxBOpx05ObmwJbHL2HR5MwC85UEL6urWag0YV8N1JCsVCkaw7GVIe6JC4A3DY5pzqJmUCzkSFnN25/Zd7NixU25bur8XF31YWlrUiJh912QkOXdUxA8ZymWffjadt57FRaxfW4ftO3ZpnD4wMIjKykqZmhjeTZBXUVUOv9cHn28ZO7bvwtjEJO7fu4MDBw6KdaLL+cTxI2rXIbvj9y/L3BKfaENPTw8uXbyAv/+Hf1C95uWff0ZJaSmqataY+CGLBbPTMwKIvFZXsh2/+fRTgTUaaRjPQ83k5UtXsbQ8D2dyCuYWZrSG7P0mqK6vXyuw3d3bp7zF9DS3GKf8ggJJHDh+pUlpfcMG6UARCSIh0Y6erm5VDb598n2cPXcBxcX5aG/rwNatW5BfVGQMRSvh6pEIzv14Gh+8f1I5kDzMvHzZKn0pn0dlZep0wwNKQMyYzx/AzWvXxOKaQ4Dp1mxtfaHQ8nmPR0azxw8fIt2dKhaxqDAP5WXVuH7zMk6+974MXBz+//j9adTXr1HIN98zxq4SxuNHT1FVU42Wlvs6ULx83a5w9DjGTykjyAq/16v7MTE+iqamTXCmpGF8clKsXVZWGkqKSsQupmdkwh+KwOf14/XL51hXvxbx8dTymoYk6UStCZKnsHrTZktUsxCjgLhONGnx/rM1ir+az9jDhw8EhhPjLTh8+AjFlZj3LGFqbASl5eVKe2h7+RIbNqxHRna2WFx+flB3XFdTjjDZem8Q3mU//GE2+wQR8PsURTUz58G582exfWsTXC63MlN56OQBixFhqe4sdHd1aeoxPNSLmupK5XkuLnhQQjBpc4Judk1RQhGN/ePjzUHNRNbGYcnnw4mYASe2162yFYiByVV2w2KXa1ag5drpCBs5DBFoBPQhZhqGIujt6UJbRx8KCoulpxseGlQuYn3DOonjFz2L+nt0aSc7HEhxcYQ2rXDxbdsYdG4XQ8TAboY00/1LYwyNGZ5lj9gobnSbmrZoPEbgODI4gBfPX6gTuba65pdMRv43aiwZ3cNxHFnHZ0+fi0XhdZNpyczOUoB506ZNGB4YwtTstIAmI2l8viX4l72oqqnBi9an2LV7t0amN2/dwm8//RRzszO4dPkK0tPT0dS4CclOB/71X/6Mf/j3/15bP9kcMiEEhFZWtgXDuHX3FtatW68AbjbIGJlABAF/CEtLCyYWiGaZIFnEkEbDNHOQq+H3ERzdu0cgsRVnzpwTMKMe052WYsBEfDySk5OR5k5XfV98QgICfj+8AR8mx8dBsH/oEPukue5zGBkdF1iltnRhfhEjo2MoLSmRPKCktEhGkI0bGhRTdO3aVaQkO+Wo3neQzC3H0/HSshLoJiQm4fHjJ+h88xof/eoTBZzzddy7dwc+77JA/ejoqJgwakA5tiarSKBPgDY7+/+x9x7cUV5p1uiuUqmkUs45oZyQRBI552BwaIdut9094bvr/qc738x0t1M7YWxjMBiQAIEACQkBCghFlLNUSpXv2vuUPPMXtFZplqexgdJb531LZ5/97LCg8XtCXIJA7c5ddYiJS0RvTxcqt9bgyuUrOHniGNY9Xo2yyVLGxscgOiYW42Nj2FZTo5YiSiEIJrdW1wocERS3t7dheXkBJ06eUizMF59/ifMXzkqP98vPv2D79hqUVVT83l5End3161dx7vw5BXsz85P4kXpdJgsE8/N1r4wpjO8/HC0tj7Fzx3ZYbZSBEBYGMNA/iOi4aPT3DSImPlYs4prLhZHBYfV2RzsicP7CRcQmJkqHSdA9PPhG3//Avt2oralVbSdZvBcvn6O4pFBsHsEPneMEjwRUHEG7PWuYmZ3H9OS4tLlJiUm6D2ROyfBF2sPhXFqGx7uG5GQaoUwvtzlsGXaR0TwcWYfb7DKn8b36LWSVDfBTExL8CkqPiY+G3Rah16FZhp/NVZcb3339BS5cOIeU1Ax4AowMmsCrrufYvW8v7PYoU7MZzKblz4/eV13YWl2uegKXy4v7jY3wetaRnp2NyckJ1NfvUtvR1R+vITLSIuMVzUw0bcU4IpGYkqI16XvVq4PGm6F+JCcnYWbSHFAqqqtUycrPCn92qYEH5p6pWEEQ3qqWoXNvfxoac4c2u021AiEwualuV+hiN1bg0e3LAWu4TSNV/RgOxq0QpD171oaZuRVkZGWJZSMrOTs7h63VNcqV41h5edWpvMGyklL9EKeu78GDJhw9chwcn1PExDhstsCkZ2bLBc0f8pHhEcGAcsaSeA2AoXbKEtD4cXBwWBsutXCZmRnq4F1ZW9XGFSutFpS9ePd+k/qoOe4s3JIvYwkZO46jDxw+hLVlJ7p6OlG3tU7GHrKiL18+w/79B/Remu7fR3HxFmG3/QcPqQ3ntxs3ZewYGBrCv//7vwlkMDjabqPY3xgGOOa9/+Aetm/bYSJKwsmghglAEBQwf1E1eIqhIaD0IC4mRto7DfhJsgWA23du4dDhg+pVJggItxuXMcd8iqzhJqkwbq9CtgmouNGTJeJaUKtK8DY1OSHXbkXVVkUo3b51W2Nh6vGipGWE1pDslsMRi29/uIzlpSUc2L8bNdW1YlX5WgyipkHGERkN+CwIYzMSQ+kFpizwsBWITn+XV+5qrin/nYCd67TR0U3tIkF3fHwCfrr6Ew4d2K/mHjqPo2ITcf2Xq/jo4z9J48b3SQaU/e6OqBgzpve6EeuIFnh+1vEMBYVbxAIy8ojGmuysXDm3eT/+8z//Ax9+9CEiHdGSGNARviU/G/X19XA4yI4Dt377FcdOnBAryKDvgi2F8Lg9cmtzfW18n8GDCe8NR+R83hw2G8Ij2DttHM6D/YMy2nBBo6IdqnU0Y2mPnmNrOLMPGXlFAaxFcUwcnf/ziy+wtjqHv/7Lv8DhiNNnpburG0WFxbDRSCJW1Au32y2gVlCQr9GvIzIGnZ1dmJl+g9OnLyhnlPIJb8Ars9ObsTd6mHKy84NaW8N7UtPL7NbHjx8rQig+Pgaf/vkT+Mn2U48bYL4jG55MONDs/BxiY6LknqbGlAai3tfdOkBm52Th0IEjGuHLO+MLaI1LSwqRmZNrDEpcA49bLG73ixfYVVsNqz0SPosPfrcXdxt+w5GTJzA1PofVlVnkbCnBQP8bTI32Y++BQ3oONvI9+cyS1XzR0QaqWPlsp6SnYmFpBa7VFdTU1sEeEaWJgJTDwa5yI4nhdMWUFiw713Dx/VA3d2i321wrEAKTm+t+ha52Y8x9+4cAwYiidrjJyJEJeC2sBHyEBacLqWkZMplwhMzYFY6pOH5lqwoBSnQ03c1+zE1Pq+6w8+VLHDh0SP3bHMGROZiZnkZaRoYAi5rpuHcoGJrKfeoE2YYTZsKiOcIeHdVYmhfDiCIydOzajoh0ICkhSRosAlS6XJNSUzXOJhgj+MjOzkJ5WSn6XveplYTsI/uKmZ3IjMLO58+we88+sZEc1e3dt0csjXlvZI3YiPNQIPldBpUnJAhIspKQ4JA6SL/Vh4bbDRqhx8XHSLOlQaklDNMz82hrbUNldRkSk1K14fG6YqOp8zIO9DCbYYR+/PFnac7IENkjuLHTiW7GdmR2GBmjMazfC2/A83vgO6+XrO9GhAtjjcZHx1EhzSKjbcy4na9DFpXjYTJabe0deNb2DAXF+fCue+UwPnj4ACpKq6Q5Yz4jO41jomNlwjHGCZ82e4/LL90oN2pqJXkb7WHGTUsdHNlMrY3XAxqjaIggM8k2H95zj9eFpcVlPO/qxqpzCYePHTdmC4sV337xGd555z2xzgx6JDhl2xDXrf1Zm5i5SDtjoaIEYgnYCbAZ9fS3//pvfPLXP4ul5lrNzMzgxrVfYA34UV5ZokaatmfPsHfPPri9AQz39yu3Uh3sVmMIk4qVwNDKsTDjsaxKIWC0TWRUtCJzuJbPn3cgIz0F4RHRiI1h9JVPoM/vDSBg9WuMbdIQLHC7PaafPoxscR/mZ6dQv7MeYVY7PD63eqbLyovFRPJehXHkDDeaHzbp+VREEfvAewcQFxuJjIwcHSg0rva7BQjfjI4JtDPmijpOmVGC7VC8Z5e//x4BnweHjxxCUkp68PBhxvY6BND9DCYnLMDuCNchgsCZwNoaZuKivGTVw21w+bwmJYH3THWOYZJeGIWiieahc5tgcvfObfAH82EJzu833sKB/Qew7gmg8/lT1O7YienZRXQ8bsKxMydNQL/CVvkzgKDQIilCZGQspt4MIyMrA7aICCwuzhuNZ5hdLnqyvHzPNLSRreU1q+HICjgXV3Hpw38NMZOh3W5TrUAITG6q2xW62I0VeHznigGTjEOxmI2Fmzs386amh1hYWlMNW2RkBKamp8Ww5WTnSAsoJkGBwdxMfOjueYWxkVF4XG4cP3lSf4dghHq66elJZNIFLBft//R2Gx2cnA9BJzNbTfSv2sjMKI48DjuLpxWpwsgbNrFwdMz4oZ31OzA+OqbA7lddXSivqoA1YMHY2BsBwogIB3btrtdb5th0oK8bdbXbFPfS1fUCJ06c0jek+5O6L4LfMHsYnrd3oO3pU7nH7ZF2VFVWoqioSO+LsTlXf7mGI2yzYe4lw94ZpG3xwuULYGJ8Cvcb7qG2rgaFJcViwOKjokwHOeNQNJoLoOl+Ew4eOaRQa44tCUiMk90Yogyz6Q/2J7Puzmhb1eJiDRMLRmAwPTOLifFxVFSWBnvOCVpNb/Hg4AAetzzG4hLbiSLxzrvvIjKcDnQLLl/5QfmdEeE2FG3Jw76DhxXCHh0bBRs3eH5v3l9fQLpJASWxSKqJUYbkBtVqZx0kDyThdo3C11ZWkJiYjID6ks2zRbPMk9YWua0rq6vVhe1eX8O3X3+JP/75L7oOPovU11EzGfD58PTpU0krGGnEOBy+dwKbn3/8UWtGLe27f3hfa0QpgGoemTvoZS2iiVxqfdSMAwcOCvwM9L9GcUlJ8Hk3hg0XWWBJGQzIp6RhwbkoY1FcbIqeFd6xLnaOFzAsPkKgKpygn6CJ34t6TgZ1a5bM5iC/0W7SHU33t6oKTTsLAWxvT6+iojiuJSMczjgkSwBeF9towrHsnEdP1yuNjd/76H0BPR5WdC0cU8OiPnavzxm2XtwAACAASURBVKWDmsdt7hVZZk4Yenp68PLFc1y4dF5TALLdfLBetrUp5D0jL1dh4mSC2TTEAyOjeLy8Pq8B1gTbBMVul1uGm+TkePViU5fLzwzBro+pDIpTshiNa2sLDh3cjYDVHMz4PS5/9zXeunQObg/wpLkJew4dxdzcIp7cv4WdO3fLbZ5fxP51U8HI99HR0YKkxFS87uwSO8onaHVlWY73gDVcB08ahmjc4YGF/2ulWz+M5zG/mPmz74SYydBut7lWIAQmN9f9Cl1tcAUe3P4uQCaGcRo0kTA/MRAWphHgP7/+CknJ2UhLz5Rz1Ywy6fQ1gdsMB+fmSCMJtzayfpNTU4imnolh4cGObZpfqNPLIDMZTmYyYFikYGIx42+4aRE0cTMi82I8K4YlFc9jsWJwaEAOcjJEBDMMBKcgPyU1SZt7VEwMBvr7UFVZIWZjdn4WT5+2K7yarKI2cj+wurKI1JRUZGVkmCgShjbTIMCua595f3IBs5e4r19jUV4XLyYyKgbFhQXIzstH070mbKurRWJ8vADcRu8xgQ4ZRY5l+bVt23asra7pz5GRFAMjEsaKp22tqKut0wZKWQBZGb6W6cq2oONZh+rwuJna7ZFiI+UGp+uea0iHrN+KZecSBob65Q4mW0PGiUwkWUWGYROg0ejENhe6pfm+Sd8E4EXAG8CKax1+nxtxcXFYW1mTeSQ8wgA3jkwJh7g+BJqc+IYRuOk9G8MWDxeMGSKbSaC0ur6G9dU1pCanBFloE/0iswSnpT4TQ0UQQEZL9ZwEQjxU6M95BSxXV1bw4uVL1NZuRwTDw7Uq5v/TAPP555+jeEsBjhw7IlCoOCX2NVuMlpZAW8D/6g+4cP4tARu3i4H2YToUBLtbFPLN702mVeNprx8trc3YvXMHfAgXyOSB5sWLlygpLEbAakEkaxulC3Tjzu3fUFldjvzcQq2PInL6XyudgKNjjWNV4G4kElzWrq4umXL43k07U7gxQBOfU5frN/3sPADxuQhTbiqrPPlWKauwSTvLuKHk9HT46Zz2G0BHZn3JuYiabTXIyc7D0sISWltbZGqh3riifAvOXXzbOJ8tFvR0vUZOfgYSE1Jk3mLloQLi2diu9AEb7jbcxfNnj/Cv//5/EMlphHq3ySDb9fmi3pZGsaetj3H00D5YwyJ1MGXX/bVfruD06RNYXFzHyNBr7NhzAIvOFTxpuoWTZy+g91U/Job6sGv/XkQ6YiU96Ol6AZstUlFDTB2wqOrRi6qKatgion6vazX32rRkmbvEZFEyy26ceTvk5g5tdptrBUJgcnPdr9DVboy5G64ECNTYgsFoFGqq2JJCgPfNN98hLikNqcmpMtOQf2TsClkfr8djQALHrWEMezZfpu6O1GMw2gcBuNZWxWpmZeZIw0eWSm5g6TTZYOMBWS1ttOJ/uPXy75Nd8mHdtaYwZTKSWdRdKrA5HH19vXKJLywsgf3ifG0aERxREcq/DLPZ4FxcEtO4c/cOREY6TDe1lTpEG7IysgwD6HeJfaHRgpV0Iv7CTI0jmViyREZZZgAwwRjH880PHqFu2zYxS1wbgmuOirk2BId9vf1YXFzC9l074VxdRmxUlDR00dGR0nVxPNr8oFnZnB6PX+CErCT/O3E0AUbXy27cvtOAnOwMvP3u22ZtlLvJqCP+OWb00Wwxj/6BPlRX1xjmzu3B6qqpzLPxvZCt8bNlBWpw4fp6XRzR0udjKiL5X1nbuLS0JGmDxeIzhiyxbAR4Pq0rQVFSUrLAA0fa1L8qNJpgUoyVRYCNY2Iyk3Spe9Y96nmmTIGg22YJU22km2Be7Cp1hqYukO+dwJR/js09zzueY2tNnULo7QKdZvROPDw3Nystqo3GJgufLdPPzPthsBt/BTTeuqVaQ4aQ89/7+npQWlJs2nQC1KgaF7CNsoBAACtLS+jp6UT97n0CTPzeZIrbnz1DWUkR7BGRGocTyBBM32Dk0bHDqs5cW1nCnr2HcP3qj6jbth1v3gwhOjYGdbU7EFD9oGGM2etdWFSojmk9Xnz2bBZ43F5MTowjMSleANoKW7C7fSO2i85ss87MjPR41pGayoMRBKNu3LiBoaF+VFWUY2JyWs+g2+2SxjIzKw319XsQn5CoUH0+J5SHDA2/QVpqooxV4th1hmDTjtG08r5wLP2Pv/8H/vKXTzAxMY3B170oKytFYXEJ7GTrtY5etDQ/wsGD9bBYInXvmY85OjqA0+cuor2tE+HhHtRur8fU5Cw6nz3G8ZNn9FyyNzywtoRzF99DWIQdXS+ewWKNwONHD1FbW2UOeH4/qrduhT0yxhzg9HMmeEoM/sgh0OZJhckHpy+G6hRDm93mWoEQmNxc9yt0tcEVeCQ3txTrBggyB1I9t3TG/ozo2CQkJCUhmiNaBZOTkWSsSStmZ2bVaZ2SmmI2QgVoE5wZ1ksjXbpd19bUEU03KTVwdKAmJSdp5M3xsNvlwaveHoHSvLx8jTM1PrcaHZuHrJfNJuCQkEDnNJsv1LBssg7dboyOjoj9nJ+dQc3WrUhNSxPg4Bj2WXs7FhYWUVZWplzDuJhIXVNuXo5YUrpxGYVC1tFUwpmPczAVUhu91+1TNJDqENU9Cdxruott23cq0J0bMjdS9YorJ8+L4ZER3Gm4hay0TCw5nQKZqytOgcrt27ejqqYWzY8fYse2HXpNdVkzeFmbpkVAjyzTd99S9xbAx59+pGvi6pKc5feino06T2om6dquKK0wndJet0aVbLKhJq+3txcJ8QlqLdoA/NKvCgQajRosbJxZ01ic4exkQslcbjjRaQ65eesW+l6/UvD2rp27TFc0HdDkhlRRyCalAFZda4pqYmMRWVAyemSWF1ecCLjNNS/TUCUnPkHNOhw2u8w1GRnpiGSuYwACxBxzE7QTwJkqSy6/T++dDysdyH5ep9trGpwCFhBzSiJB9tVP4N+EPfv2a0zs9bnh9bgwOTWBgvwteqYJmPhFVprvn53grHCkW5jgjocXPhavX/chKztNPevU0fK5efToIWrqtistgM8Hm2F4b6grHh4eQGlZqTlo6crNU8UvVmeyQYgh7mLmg7pN/pm29ja0tz3GBx98IAMVHwkCSOY8jo4Noay0TBpLMvOsokxOTpcMgewcKxmdzkXEx8cphPze3Sa41p3Yv38v0jNzxKQaAEsGltMGCwYHhpCanKhOcVNJ49d6EohSj8zP3svubrjXl1FbU6N7vLA4r2f6+LHjSEpKg8tLiYcPzffu4tTJw/D7zfslu2yxheFV92t0PGvF2+9cUMRRT+8g2p88xNvvXoItnGHpfoyODCA/r9AYeV4+R3JKBlqeNCMvL1uHTx5qmQ3KLFOaADlRIWDll+QpPFDInu/H2qoLZ9/5JKSZDO12m2oFQmByU92u0MVurEDz7e8CCvoNduuSjeDIimPa7775BrFJadJjRTkMM0lgQDBDjRUbYfbt26ecSblXpTULpncHkR43AGqXyPwxAHp2egbt7c80Tt2zd7cJNA4ElGfX3fVC0SlJCckGSAZdqWKarBYBxrTUNHVcG9BnYlzIWDA+hiC3sHiL2nYYrK7iNq8fa64VuFyMXXFLU1daUoDlpWXk5mcHWTxjHCAgNOagIMtIo4EYLrqcPYiw2cRcGWKQjtY72L1vP2xh7DF3S483Mz2JkdExaRhpNmENZd32WrmK6VDmJr2y7ERxUYkifV6+fK4KRBpwpCcFAan8NgKYZIh/vX4d8wuz+MMH75r2G0U58f2bakF+9fW91r0hU2RGqWbMS80jgTi7mL/59mtUlhbi6IlTwcYXjnQJtwylw+/rdC5jYHAQpaXlpiJPEUYmF5Sbff/QG/zy0084f+6MckNlMJHkwTBchmILYG5xQUHlmelZ/6ue0K9GGBqvmId47eo1VNZU6+9NTU+K4SVzWVZSAjuZcosVziUnnj5txbbtdKHHaP35iBHs3W1sEmg/fHS/1qml5anCxbMyMpGZaRIIiJF5Sxvu3MaxoycFDPncEIiw8YhRNbwn1BQSqPE5y8vNRWxsgoK5+W4IvghSqX/s6+tDBus9OSa3R2BucVamIR6EqNOjS/3kmdO6Lo6gOVauqq5AJv8O/md9iNdaW1qU0chcTk0HLFaZypqbHyIpOQ7VVTVISEiUuU3xPmHhYnK/+PtnOHrsgGKvlpwrmJ2eQGFhsdzc/L7UTK6Q0W1vx8gb3ssSbK3aqlpOgWY+6xyZ8yCgxisL+vsHkZKcoJgnMrVcNX5mGf9ESQUPJNGOWHz5xd/w13/5i0Ai7z3H8BwqqJc+YNUze+fWbZw4fgigRlSTBv6eBU33m5GQGInc/AJEhjvw7MUzjAz148LFi4gIj9S162bpVGpBb3eX1nlqYlTRU3x/fMTy8gsRFmY3rm1JafhBCYcPlANwasAUBKu02mcuhaKBQrvd5lqBEJjcXPcrdLUbzGTDDwECLDEfBA0cczM3LsyKq1euwhETp0BiRwRHmUaTxvHm9NQs2tracPz4cTknbXKiBmR84eZEk4HRBYbBuTQv0BMVE6uthY03FeXcYNNNRp3Vgq4XneqdZvUfA7gJCDWKzs4xwCfMKhNPUlKKXOJkpngtJlYIWHQuwhERJdepdGUbiXN+49g1m5TZOONjHVhaWER+wZagacBt4lLoqnVxxB9cB2oNFfcY1A5aaaIweZNEKXcab2NX/V7h8EdNDzAzM62NLj0rXd+LYd0Z6Wk4feq0RsWM0TEbIKfoFsXPdHUzHqYomG1IOo3MJE0L5oKpd/zxyk9i0j54/w/aKIeHRzDyZkTgnOtFhopgkl3E1dVb9X3IOBn21sgO1t1e/Of//b/Ys6ceWdlZMlTw9xIT4hCfEC/9HcEkx8rsBq+q2qrXFVqgycLnkx72+vUbGqu+/c4l5R5uuMmlDGAXswxTBJ2DakdJSSFDzNcwvcn8JnzWaMT5+ptv8c67byPKEW2Y6GCrEVnJcI5YLVZJGJj3uKN+F+y2SDgi7UHAYEHHixd48qgZWwrzsWvPHrnQO9raMTs9pazJoqISjb4p3bh581ecPHZC2kg+owRTvLdsJiIIJAOqzMyYaDm4wyPsQWkDW368ig7iaJ73Kz83WzIItkIRPJG96+hol2FoeW2di6Uu8ejYOLFyzqVFRRnxOSIYDqbgoL2tHUVFhQKoSwvzcK4ytDscKSnpGBsdw7Fjh+GIilV+5g/ffivQnJ6ehdd9A0iIi1GrzopzFUsr8wLtq26vsljHR8bR86pboeZ79uxRnqY5NFDPau4lQffGQYD3l4H3aanJsEdGipHk58RoawNi9aen2P0+jpnJCaSnp+rgVFxahqycHL2mdK48wFisaGxoxNEjB+W41oEQwNQkw/Lv4+TpU7CFR8px3/KoGQmxDuzedxBhdhN5RUDNUT+BaU/nS4TbjS40JZkHTGMMZHA+X4NaZwMmCWKV8h40iPE6LNJvnrn0pxAzGdrtNtUKhMDkprpdoYv9nZm880NAoclBvCW9I5kmnx/Xr11HdEyioncEJoNf3CCYX8cNghsox8e5OTkyOsjyEIzJkVHEYsHyilObE8EPN87R0XGUFBdhbW1Fv87KysKbkVHs3LFNxg06eVkJx82AlXSsUOQojkxScnKKYT+Do2gDJoMIzVTTmDG0EWCqkYYwRSHVNmrcgNSkRCzML+i1Pcxv5B+la7ilFc5Fp0bwHKuCm5o0luLuZEoi20VdIPk6NpdUV9Uptojg2bBLxgLAZfzmu+/EeJ05e0YDzshwsinc0MntGqcsY5RKS8skKyCDyMsmmOcY3rmyhonxMeUs0uzCxpKlBafAPBkajhjjE+Nx/uLbGO4fENOUnZOLhoZbCqwmY0xNHEPUV1ZXxSyz5nF6Zg4JiXHqgE6MicW58+d1bwgeCCYJmLbX7dCocKOzfXJiCrd+uyH9J9mt1z1dOHrsKKKi4+W45gLx4MA1ZuQOg8fZckMJBIO+R8aGkJaaipXVNUzPzivuaXHBieLSYsTExgvcEqAsLy6IScvLzRHDtrAwj5anrdizd58ijXIyM1CwpQB08dDoRInCV198haL8XAVvHzl6FI64WC6OjEthNgIa4Nfrv+Dc2fN6rinDYAUhD0fCIJRuBMjEUS4xhNSkJEky+CUJCHWOQVkFqyizstL0dzmeNppLv7Igi0pL9Fq9r14jJTmeIT5YWl4U088WKWoW+Y/5O0BL6xM1ALk9brGOvP+UeDCAnvcwPy8Hbp8HO3bsQkPjfURHWLHvwGG8eNmFVec86nfvxuqaGwvz0+rqpu7xjRzXKcpFHRkZQozDoVF+ZJRD+lmafGjM4vsnQ8sMVF4zY7SystKDuZycFpgYKj0PnS8Vq5WWnmrieIIjf33KJFE1IFUSA4sFDbfv4PixQ+a19Tn1Y35+UZplewS1rTQceQW0GRcVnxCHgM8Yt5QsIU2sFc872hSnNTM1aaQ0Vhvm52dRU7MVFgt7vy2w2fk9WKkYMN3z/AwR1IZtgMmQZjK0222uFQiByc11v0JXG1yB5tuXA2QV9TNfxhKzQZAhu/rTNcTGpyIhMUENOGTjyGqwE/rR48fIy81TQPbC/LxGtYwQ4uZLUKIAaI1iLaoH5Bc3AqdzBUkphl0kO0Lw+fDBA40x6ah+3duL/Pwt0vbxiwBFwMtiUQ0ctZAmX9Fs9GSTNvRkZnMzrmOZZPxmVEeAp+9liAykJMVgdm4RuTn52gCpuSQz5nF5xJZxU9u/dy8G+vuRkZ6K2rpa+C10uLsRFWlXbRuds21tLSgtrUB0lMPwL2bCq6+AJQzXrl3D7Ow0/vD++xpJE0gwo3OD7SNY6uruQklxCTweF7q6OtWXvTDnxLprXbl6rLnjCycmxKK2bodGerHRMQLBbBbi6xaXlmBuZhrra06FcY8MjeLW7dvYs28PUtPTMTE+jebmJnz654/FFg0MDaKnsxOHDh6UsYkmD7JxBOwEsV3dPair2y7mimtB1zHbWg7s26f1X/d4lBva/OAhdu/Zg9SMDHOvYJg3AoLZuVmsri4hKytH4+epyTFcuHAJzzo6FNlTXl2ljM+7TXf1/sPtdiwvOeVsHhsZxkcffihWcW5+VgeQyupaRR89enAP77z3DsIiHJifW0Rfb6+MRwTyefl5cK2uYUtBLjKz0mELixRjTiB4+85NHD50RCNXgjd7eLiadCoqygWkOYZl8Pjr1z3wrCxrlM2RfFEJZQPG+MJnsG+gH6kpSdLsUXdINpZHqGu//IS0tFRpDjka5uclKiZOVZY8/BDMpySnqCaUgJvPIQ8J1Pfy1xMTk5iYGlez1Mz0rB7Ud9+7hJTUdDnD2Y0+MzmC+r37xEwP9nfh2PGTWF7zYHJ8GMXF5ZJK8H5RqsjnniYxRge1t7CydA0VVeViEpm2oFgjxjAF9Zv9A4PISE9GpA5GBGfMFjXPBHNRuV5TE9OIiY2RFIEsPJ9Z9tkzBYJgLy2Tpq1w3LxxHadOHYfVyspM46znM2x8d8YQxS86sze0z2oeYpKEvHvUvIZjsL9PQPFFR6uMdRmZWfp7uaxaZfoE9bM8uDKA3e8Vm8/PPwsE+D3YW34mVKcY2us22QqEwOQmu2GhyzUr8OjO9wHpj4IjI478CCIYR3L16jXEJaQhMSlR2j9uBtxghwcGsLi0JPMNN+aXnS8xOT6Fisoq5OZma/PkpkYGgv7SNRdZMYtYIbquCSqfP3+JfQf2yaRAQGeaSgJ4MzyMVz092L17nyoNyXJywyAbSoYrMyNLhhczPjPh3EEDuP4bY2aMnouubIuc4tLERXJkGxBzkZIUh7m5BWRl5+p7E7BRvE+W89tvvpM+UkHqgYBYkH379+n7kHFjg40AIQLSvLHfmTmUJsMo2A1M57TPh1+u/oLJyWl88NFHcvxy/EzdpZzLYrwC6HjehqqqajExjGyZmp5AdFQcklNTZJ5Yc7vwsKkJloAPhw4fIYJGuCUMbo7vhXAMGzo5NgqPd105mDwQ0AHd29ODt999B4PDw+h/3Yv9hw7C77NIZ/fjj5dx5vQpsTjO5UXkZuWIteQ1vOjsVrc6mdNHD5sVsUTQTCaUFY7Urh48eAgray403buHo0cOSb+3EXkUGR6OOTqI6TJOSUVLSyt6X3Xiww8/QuPd+5ibm1c93sjYmNzt5eWl2Ll7F9xuH7o7u7G4MKuqRca9TM3OYHh4CFUVVboe3lceFAYGh/HL1as4cfy4QMb3ly/jwsULAvBlJYXYVrdd+lgZMhDAw+YH2L17t9ZZmtSAX3WTw4N9CtOenZsX4Hnd06uoq+LyUjFubFkJsxhjFH//WcdzlJYUSbfKwwCZOh5GPvv731C3basMOS9fvMRbF99CVHSswHp4eCSetT+Fa3VZweli0gB0d3eqc9pqNTKTdfeaANCthjuIsAbUU15Xtw3RcQno7X2NvlcvcerMOUxOzmJyrB9123dhdd2HN2/6UFFRKRAoE5jVOMLFFAdjrhiQ/vJZB5yrC6ioqJLBKT0tTY56R2QUZmZnkZwYpy51dnzzCjtfPEdFVTU6X3SgsqoKU5PTuHunAWmZydhSVIyU1ExNDxiRNTP5BseO8jkol+nszOnTOlAZ8GhG0Pxc0fDGZ9gwmkbiolxRr1+fGUOWchpgQ1fnC1WAPnhwD1u3Vkl2sb6yhqLiYjiY3sCcVeXWmjop6XstJiOUr+/imPvtEDMZ2us21wqEwOTmul+hqw2uwMM7lwN2/vDVaMnk1xntmg8/fP8jUtKzkJCYrEBj/rCmK/vhwyZs27YNycmpBmR5PRh58waDg0NISUpBXl4OYuMTfo8B2oj2oRmHQJPj1SePnuDQkUPBEPPgONVC9nIBzQ/ZV71XozWNzoLQkY7k/Nw8adU2rpdgluycwJlwpdEckiFjYwyzDun+Zqagoo2sVmRlpqC/f0CbqpzPbrfMF82PHolpJZCbnpqB3WrFnz/5o5gZq50RPGGqd4uMJLtowePmR6jdzppGjtyYUUkAbcAK13Jmdg5tT4Pv08oAdwOMGXtD5pcb/vjEONLp/mWdYdCBzKmxmkVYzxjwo+n+AzgibKjbvgPr7nUBD4Zk08Qk0BBul850aX5ONXx8n696+9DW1o6zZ87gypUf8If3/4Cbv90QY7y8ziaaJRlsOPZkHFBxUS5OnTotoMl4m9qaOrx63YO01AwBDIIcGw0tXp8OAxzf03jS+vQphvr7kFeQK8MIA+LjYqM11iQ4IphsevAQHe2t+Jd//Tfca2rCQF8fSkuLUVxWIZPIwcOHDdvq9uKX69dQUVamGk0ynEtLTrx69Qrx8XTxh6GgYItqDp1O5ia2oSAnC6VVNWI/X796pUPApfcuKX1AdZMam1rxsKkRe/fxUGDSCngv6MJOSIhTp/iGmam/r1f5lrEJiRgdGcPY6DAuXrqojEM+X9093diyZYuAJgOz+WKLS05cu/4zLl68qC7rHy9/g0MHDmFLcYkYT2KdpnuNyM7KQEl5pTGr+P14+fwFyirY5mKMX3x2B/oG0PGiQ5+rXTu349GDh6jbVovomAT093Zj/4EjmF1YRMvjuzh3/iJW1r0YfcNGnzKwoMZIS4x+Ve7woNREh7p1lxqjXO4VgbD4hCTExsdK+7qytIKYGEcQTJq+z8bbv2H7zjqEWRwYGn6NwqJi3L3biPr63erWXl9d1Yia7T103DPQnCDzwb27OHPqJCxWuwxUUTFROsRQn8pDpsvr0ufS53Vhfm4O68srcDgcyC3cAntUtFoROdJ+1d2lTnoykwVb8sW8enwulBEMs6texiU29djgD2beKtA9eI/X1zw4femPIc1kaLfbVCsQApOb6naFLnZjBR7e+T5AdkVAh7mOBG4cUdss+Pqrb5CZswVx8QmIdtBt6cGTJy3SPbGekEzChsaSIG1lZVk5fGQbqasi2KCAPyc383cjDUdrq2vLeNDUjMOHDqqCT2N1td4EBIoYZbJ37z5l3hmXsWGFhqgHS0lCHAPRyVYy1meNY0SiMKM1JKNK9y07uTkWn5qirtOBAwcPwGbjCD4MuTlpGicWFZvx8JOnTzEyMqHOY7pmL156C1euXkVCbDzee/dddSYrRlxp0UYbxl92vHyG0uJyRDoiTB4jwaQxN8MSMKC5oeE2du/eJcYoI8O4xxWYFMzIGxkfRmoSo2TCNEqE1U+5H9bdLlVVWqx+3L/XJJPPjvp9GueRDYpgd3YwUzEyIgLrq8uKbynIz9PYtbHxnuJh2JrCP3/o8H4sLC6oUo/r9NUXX+LSpfPSo8qpHE7zDAPd1/Cqrx+11TUCvmR3ZuenZW7h9XDN6dx3BMfjNAjxXo6PjUrOsHfPTlRXVWN6dlasXlx0Ah4/bcOTRw/xb//2F5ks+Bqx8YnKWXzZ+QLnzpyGIyoKKytr+P67r3Hh/Hnp8/jFw0V/X79aVx4+eog/fvQBhobe6EARl5SCH77/Hnvqd6OvfxBjY2Nyedfv3I7SinKFhldWUl9HJ3Ej9uzdD7dXilYM9g1idLQfR44cw9rqOqZnp5CanoHR4WHpU+1RDj3DbU9acOGt8wI3/HwMDAxK40uQqGgaNsR4fJhZmFf9Y3tbC9JT0+H1u1BRVaOQdOoRO1+24eSJk0hOMnpLPkdPWh+jurJS7UoEStRjtrc9waV338HPV3/FkcN7Mb+4hgi7FXnZeWK3yZYTvHa1P8GBI0cwNTWL+bkpAyapXfQFdB0maZOjZE+wTco8mIonCua5Kq9UYfR+rXFsbDjSMnKUV+nx+vH9N9+gsDATlbXb0dc3yKoblJWXItzGw5wFU1OTWFlaxJaCAslAqOXlffnphx/w/ntvSzN65cefUVKUo8OS0+nUs89DF4P1k5MSEB0TpzpShqavLs+qp5u/zzE3mXVOTR48IIDdgTDmwHo8KNxSABsD/FVxaUL1NZJnpBm1j2ytUAAAIABJREFUy0p6sGJ11YOzb4cMOKHdbnOtQAhMbq77FbraDWby9neB8DAyLFLQmxEso3D8fly5chnJaTnKJ6SZoefVK2X7lbH/WWDOuBc2GD9uVRyDs4fCvb4u8BkRGaOQbJvVpg5dAle3y4U7d+5ofBwfF2+MvsGc85XlFdy716QxK1kTk8tnfnNyfBypaenBDu8AVlaXTb1dfj6GBofkQiVQoIZRHc5hNm303Cg5LszOYTyLH7lZqWIgc/LyxFAuLM0r37L/9aDY1RMnTuDyd98ruoiucyJHbk7LNAy43UhJSRKYeNr2BFurt6nVRvrCADdJmgt88Hl8aH7SLGavpKTYgLDgyJ7tP17qu/zA694eMV0coUfY2CZk1/pxWm/aZHxobLyr69538KAMLHFRsVhYWZF3NSLSLv3p3OwM1tbWkZeXKxD7X//534quKSsvQVxcPAqLitQr3f+6D/sPHsLNm7dx9uwpJCWakHeygHwPdDUPDA+ipKhYLTR00z5/2YXJqWmNjVeci+beun3SGtbt2i5XMcPMCbRWl5dQWJgvraIjLg4pCUnofPESS0tz2H9wv9hdPjHO5VVc/uYblJSXo7enC3v370d6Zjb6B16jsqREBwCu+ezctA4RlRXV+OnnH/Heu+/g1u0GAXSOaC9/94Menl1762GPcGBpbh6trY/13hOTU5CTm42SkiI8efwE27ftVA4idbn3G+/gvffeRk5OnppSGNHEakPKHzgCXl5Z0keCRqC4hEQ9cwQsrS1t2La9DiTCFJ1kDcDnsWBmbkaGkd1792LszTjg96CgsEjAm8/h8vISYmLMaJbyC36+yPDX79oFn88txnBxcQEH9h9ETFwCvvnuexzav0N93ApGp8M/qENeXV3H3ds38NbFd7C0uobhoV5UVFQLvFGuYQ+jpMRECW3ojc2HzOh6VbMZjPGSszwATM/OAb51AWqvJ6Bc1G++/DtOnD6GgoJygcc7N2/B413Te2QyQ8BiQ0dbG2YmRnD46DG5xvn8//zjFbzzzluANQItLW0oLMhCTHySnPQy6Nms4OfcHm7VgZEHKZfXg19/+h4nT59GmN2hax8c6JcsoeHODezgmutz40FNbQ3CbQ6EK2/WNGeZrvJgvlWAkxUvXGtenHs3lDMZ2uw21wqEwOTmul+hqw2uwIPb3wY4rtNkifojjmmZKQg/frj8I5JTs5GYkKBWHI7GIhxRynMkaJMzmdlwzGK0/s+oGWF0Vnr158UQrDFvMUabFpkcj8+NxjuNqNteh5TkVNNoImbSgqmJCTx//hy76ncjLo4bTbBRh6PbV69QXFSqzZlmHZoLnr/oxP79B5QpSSAUYQ+Ha2UdMXExYo7o5m681YDCoi0oZR8zAshIS5RJgtExGhn7vBqbfvvt96jZtg3pGZm49ssv+OTjP8oBSwKHDNPE9KhGn3vq92rT7nndg9LiUl0/2T3FFVEJRqOSx7S00NhDNomGDb536sQINA1rBDx93obqikqB05joCAEGAkm/1atWIMbCNNy6o6jyw0dPauRu+s3NmvF7MwB8fn5G2k+yny2Pnyiq5r0P3kN0VDw6nr9ATWWZYl/+8Y/P1Jv+/Q8/4NzZ08r0TIhnfZ1x3nINR0ZHUVjA4GgT6UMIsO5yizmbn51F/Z7duvfMzaSOjQwR18PjJyDmcwCMjI8jOipGblxqRQmKjR7OGFbanj5GXHw88gqKlDvKDmn3mkvOdwJAgWmbDdMzUxgbH0VVxVbcvHkTJ08ew98++wc+/fOfER5uDEp/+/vniIuK0jNBHW5+QSHaW57ixYtnKC8rwa69+/Dw4QO12YyPjuNOw29KE+AzkZWRo/vFkW5hUQE8/oA0mOsuF6LskWINqbvkmpNlZ7h+cXGhdH50z/N7vurugxdeVFfWKPLo8ldfIr8oF4cOnzDPvIoAjCFMdZiEcoEA2p62YuvWarnCeQDhWj553IothXm48ettHNi7C7mULQQlKDz48HPFkXBby0Nceud9uH0WjffZG+9lJaiPB5RexMdHIz09A8vLy3JNZ2ZlmoYg6io9XvQNvMbC3Azqd+8SmGP8kdM5j9SUDDGDdFsPDVKOUKZnUy1GPovKCtpbnyDKYUN2VjbcBJ7LCygtK0NVVa1kEz///CPevnRejuue7h74PKsor67Fm5Ex2KhVnRnXQYQ1pcdOnAxGb1nx69WrOMzqU8b+WG2YmprAyooLjY03cfDQAXR0vIDDZsGxEydgj4zT++E0Q0RvcMxNWYiZIjA0PqSZDG10m28FQmBy892z0BUDeHz7BzPmZr5kUMTO0RHNEByF5hWVIjEhUZpJsgociUlbaSa+Gi2RNTMMTJhpJQl+mXYVjk6dMiMw7dxqM9qp69evoZZsIUeGfj9ePH+JsooyAcahwWHl4xkG0Di5yfqxRYU6RwIf/jujZe7dv4t9+w6IjWRkSnFpEXq6emC327C1ukZsUmPDPZRXlCk4mmPovOx09Pf3o6S0zLhMvV6Nkvv6BvDxp5/gZWcXWp48xl8//QR+bwARDrqdA3g90Kc/98mnH4tp7XrZgbKqGm32jFcKsEtZ6xJs0LGZ1hKOHv1eEwyu+B+BA79G4f1D/XI8E5wQfPt9Hni8AXjgBZMOaYyiCYYO1Z076tVrra5sk8UCeLn2FiwvL2J9zSX3L1lVsmzVW6vhiHCI0bv41luwWMMRbrVhzbWOL7/4Ert316KCY2CORwNeZS+uLq8JoCXEJ+recbRLExN1aM+7X2BkaBDnzp8T2CMwci47pU/kvWcE0UZv+9TcDKKio1W1aA83OkWPO6AsT4XA+9b1fVViAwtaHj/CuseF7Tt2Kg+RrB/H94sLc3jd14uy8nLc/O0WDh44iC+//BJJCXG6twnx8WI37RHRGp3fvnYN733wrgFOpoRQ+tSnT9qwfdcOaUIFvucmERlpVxc1dXwcg1dVV8mIwoNPdGysGFPKObwBO6LYGOO3oP15G2prqvXsk9H3U/u67pE8hDmUbHqZGp9QNJBF+a1sZeE7NQBHEokgG9jd06V2HLa4yENi9UkrOz23gKuXf8Dbb18Us80vPld+iw9jUzO4/M3XyEhPwgcf/hGr634872jBrh2McgoXgzk8Morfrl/Fv//7X7Hu8uObL/+Jv/zlT/D4LWh+9BhDw4OIjo6Bd3UV73/4kUCy27sug1BMfDI8rI9kjJaVcVfUfAYlJTwgBs1DnEDw2eAzIKOPPVxxTwTeN3+9gQtvndX1zE5MYWRsAHU7dontnJuaRk5+DtweC54+eYQdO2oRGc1CBCsab93G7v174XCwnjQMQ0MDcHv8aG9vQX5ujipH7RFhqK3dIdmBnSkU6kpgLizd3BLpSJ9p2oFWcf4PoW7u0Ea3uVYgBCY31/0KXW1wBZpvfx+ggYOxQFa1+Jl8Rm56l7+9jHgyk0lJcDjMxqg2i6A2kSCGbCLBgZgbbpxEa8RNNB4YIaS0e7FRzN0zTkuyOY13GrCzvh4x0ewCZnwIHcjtWHauwrmygiNHDml8yw2L34ObJAFgQUGBNjBqozjWvv3bHWyrq0NkVAReveqFLdyOibFx7N+/B7Gx8XB51nHrtzs4fOQgYmNMXWJ6SpyqB8vKyjUOJNt47ZfrOH/hAhJSkvCqsxtND5vx//4//0ed1PReEAh3vepFU1MTdu/YgZqaGsXIUDPJgHcxk2re4DqQlTVJQcbNSgbLRBlttHaootHnxdTMjExLkj8Ggr9vMevBSBqyTWEgSDD/jaCSGy/zONnLrapnxiMFPFicX0RMbKxqAulU5/oxs/Ozz/+Ov/7lX3Xvvrn8Lfbv24OrP/2CbdtqsGtHvVgyjup5bUuLTri9Hh0gyNiRGSUTze99716jwFstY4MEjMPFWFKLSp0tx5AE+jwALCzOyaBCuUG41cQyEbQE4AtGOxmAHQjzi6EV0xoISKsnZZ/Fj6hIh7rVX/e/RnpGhlzhRYWFmJ4Yw/7Dh/Xn+do+iwU//vQz5mdmUFycj0OHDmutKYOIiorV8/zi+XOUlFFXaAD+61fdSMtIR3JSivIlybzrUETw7PJheHhYAH3JuYSZ8Sm888F7sIVFYWB4ACWFBXySjQFHrVBeU03IakuFb3sF8I2k1QeblQ8Q9bg8GAWDcSzGzV1aWqrUA71/8P0TEJlxMLWSCnmXsYssNa8Rxm1tCYiFt/jD8aTlgVzikpd4vFhdN2ze2dOn4PVa8MXnXyI5MRZra8v44x8/ht8fjt9u30J5aT6y8wtgCYTJhDY3M4nM7Exw2CCPmNJRgw1A4WE6YPLurK46pbXlV+fLF0hPT0FqarqukRKWhw/u4+SxI/CzitLjw907v+Hk6bNKIHjc9ADVWytx7+4DuNyruHDhvKKGaIy6eeNnnDp9RoY5HsBGRoewtu5BR/tT5GRlqD89LNyKbdu2S2vNz5qyXSUdCN4HOtk9Xj3PrrVQnWJoo9t8KxACk5vvnoWuWMzk5QB/eBOUBPPKNY4MhFnx1VdfIiOnUJrJaIfDMCQAVlaW0NPdKwBZUVEh3R5BJA05JheSr2VGuXxN6vkSE1IFGqmp4kia+jBuSBz98e8Q0HBsSkYwOiYG1dW1Gg9KEqVYIZ/CoEtKS02NW4AAKoAbN35DVmYW0jLS9P0ZNu3zeuRWJptqjwwXm3jy5Enz9+BHanIsZubmkJ+bj4mxCTTcacCBQ0eQnp2u986sxe+//x7RkTEy8ziiHRrLsYmDG/WW/FycPnNGTu3tO3aJbTRh5SaMfEOcJmZWWjWrgKPy89SHbdhdftEZHZOQpI1StXAEVsLg3Mo5HmfMiw/zs/PwBlxIS80UsDOmKRKTPpla+JcWFheV98dxOnVx/JqdmcHVX37Gx3/+kyrraN64cfOmGozOnDmBLVsKf88apNmH7mlu1ASiBvAGW0nAliGniTeyM2uTAetktGjwMB3PXrcL4eEOWGw29TZHhFkVtE4PPMhy/U5Zm5xF5QyCIeceA7ItlE0EswJtdP4zZ3Iew2+GEGa1o+P5c3jc63j//bcVJcX4GLKTBGBff/0tFpcW8c5b55FJphcW9PR2obSkVHeEjFzdtrrgeBrofN6hvMLEpGRVKpJhZ+xRenq6GmhogFpcWESimlfCpMcjUKbDvbSkTAeZSLtN8gUxz+yH5iGABweCRvXKs4rThNjzffLXhs4n+PZJw1q5tdqE6gerL700k1i8sIEMrpFM8LX5a2UxBg1pBG5WHlwAPHzQiAP7DmJkfELRWj3dnUhKSkRcfCxysvPQ9KAJJ04dV/81taR8lq5dv4akpHisOldRv3snsnILsLQ4g+zsXMNEWnwamX/37deIjrDgwsX3FELuDVjw1Zefo6y0BF2d3Tok0Ehz7tx5HZq4Fo0NDTh16pgyTXkYufLN18rMhDVciQkZmemIiUtCuM2qZ4nPMp38d27+gjPnzkkKwc9M/0CvWMbWJw9RvbUKztU16Vlrqpn7ag3KaEzmLD9bamwn8AZ/xnixtrKGs++GmMnQRre5ViAEJjfX/QpdbXAFHtCAE+x6DkgzaebX3LS++OwL5OQWCqCZ0HLDIBHEcQN+8eI5jh45BnuEaXaRyUQ/0s2mSdaAGyz1iDFRcb/3XBszgd/ULqpOMZgmHgz9NmHnRmum3UrwzI/2p23YSpDJ9hKShR4/7jQ0Kr+O4eImC9INR2SMXN8cu42PTSAmJg7VdCcTnFogZpKGiYyMTDxtfaqoEZoe1HbDS7eQoVvC9PS0HOF0r7ObnKDF53KjZkct7GE2NDbewkn2XEsLyffqQ8BPsGgaTjiKF7NKw6madEyFn4k6MmCbDTfpaRnSGE68GcXy6hrmlxbVZ56Xk4n6+j1ag3t37yAlLR0VpZVobLytgGj+Osxuxuh0iy/MLyEjgyHXJuaJa0umiv8bExWpCCCC1baO58jNyUJGVpbG3oZvNvozNs7QBBTF3E/eFr/Rz3GsyI5oi98vELBh6NAmLjbPA5s9Akxy4u/OLznBP0anuwmZD7o/YMXC/Jw6zLcUFmkcSQDgJ3AlCPNzfEwQRmo3TBKJ1319AhLtT1uwY0cddu/aBwuvx+tGe/tTpQgkJiZjfHIKo8ODOHL0CAoKitD85JHc0swkvHrlJxw/fgQRUbGKv2q48RtqaquRmWkc9mSyvG435hfmZc5iUD8XJiMz2zzPKoa2oqenE5VlZXD7/Gq22XBN891Rm8jDC//b8uoKEuMSpJFlrBLfDrWRYqcJyrw+tLW1YlvtdtVqymTjY06qhgR63nmoILjmmJ73c35+DknJ8WLfzWfRyB3a2x5hd/0+tTrxmWMvd0f7M2wpyNezf6/xLtJSkxATH6d/xsenULO1AhERUTp48bUiHA4sL88jOSUDS/OLGH0zpPve3vECmelpOHiQGadhcK6s4qcrV5CSloADBw/jt5u39JzW1WzT+yBQ5tThFGtWqSkNAN9/808lJNAgRZab0wKr34LV9XVMT4+jtKwE7nUvmpsbcPjwiWB2ahgmJkextLSC+/caleGpliZrGAqLSqTNVBwY9crSrpoRt5zqooSt6n8/femjUDRQaLfbVCsQApOb6naFLnZjBR6ym9sWTk4hmH/nMxEjfj8+//s/UFBSibiEBETaGTrsl6OXZgpuiK2tT7Bjx47fsxXFEAhYbbgqDf02PTmJlLQ040a1sslmUmxaemaGGCxGp1RVVUrLxsxGwVEagf5XjA7/bsezDukAqc/cMCV0dnbKREEGjChQgce/gzmCLI9cn9x3OHIjC5qWGof5uXnk5BYER4t0gQcz+QJmfEgQRWsRx/I06BAiUQLgXl1DjMLUgXv3G7F/30HDTCoomZo3w8Cp61taRDP6JwAn28NRKCNwmM/HAbhzeRnxcXECBfcfPERPTy8uXXxL5oyoyEjs2r0bzQ8fICU5yTh2A7w/Fvz8w2U4FxfxyV8/hd0eganJKYGRzKwssVxsyCFg4VoYEG2qA8mSsXbOEWkz8UQKWjfgl1/MESUzGRnhMOYhZgMGyKTyaukMYs/yJKKph3Q4fney8/eV1cjv4A1g3bMOv9eD2NhYc9AwHnW9T+Kyh4+aFTfF2kYBa1FuHIu6EBEepusmgF1ZXkZ/X59GoWNjDEs/YDrDg7CcMgABYTmk3eh82a1GHEZG0fiVEBuD8xcu4r//62/486d/gsMRq+f7+k8/Ytu2rTLr6Lk0ajsBP4aQc7wdZbcjMSnFMF9k3v1e9PZ0o6KyQowZD0ODw4Poe9WH5dVFrK0xrQB46613MDMzjwcP7ipPk6NvNgYx0oqaUI4BOAqnKWj/gf2/h3YPDPZjfd2DxcU5rDhXsLa+JpZ81bUmPSw70bNSE/H+hx9Kj6guaiYC9HWiuKRMMgPWChLI/vDTFcDjQl1dLeJikxCfmKhMR4Ll/PwC9Pf1YM+eA9Ix0mTGz/vy4hwSklM19udzIr2vP4CVlXWMTY4p3ouNRCvL63j5okMgkJ9FxjGtLjnF1O7bdwh3Gu7g1PGjfAU5uP/55Zeo37UdlrAwLC46JSkQ+LOGYeBVLy69ewkW2HC38VecO3cR1jBmsgYwNTWOyfFpjI29QU5uDhbm5hEfH4PK6q0AzGdOj8lGFi1Z/WALFh925pyeuhCKBgrtdptrBUJgcnPdr9DVBleg6ea3AUekGWHzB7NPrIjJbfvsb/9AfmG5NiKbJYDnzzpQVFqG2Lg4gSJuhtSnEZzwayN3TywcGbkw2Q60GdBlbFjIMLWsaPR8+pQMJzdv/qY+Zn5/5hpm5WYjMT5JTB7Jnw0nbHdnJ0rLymVKIYsodlIaM/NnpJ8y5TS/dykT0mnk/ntnNzTmdi6vIDsr53cmQ4yrYKypdePrEmCE2yMNixoMdKdrlHE5vFaCBW7INK643S7Fyrhda3L0qpPcuSIQwM2WFZSMQ6GTltqztLQ0bN++DVHRkUhNpmbSghcvX6DtWTs+/OBD9A8O4EUHx7puxCfEICU1VSzi6Ni4chHPnDuNqclxVU8ys6/nVQ9iYqOQnU2mLQDn0ioGhwbFrO7dvweOCLb0cJQ7qry/0vIy3RuBXsU8GVpY0TiOKIFJAu+RoX68HuzF9m27BAwJipsfNsvZTf3kqTMnBT41duWYWuPeAJZXVhXOrnYgMdRcV9NUMjMzi8dPmvXs0JjFe+MNVhwS0kl3qwpNMpMr6BvoQ1V1tRhYRetIDkDGLkz3yvTzcTTL54AmJh+cy0sCQjRiRUZGo7XlMXbsrKPQQiwyncrsZqdjnu0rBCQ8CPH9sT3IuTiHAwf3q7ZPxrMAg3fC8PDRA9TvqteYlcaZB4+b4XatYvvOHTKIXPvpCv788Z/g8gD37zbgyJEjGk/TIX3t6o94/w/v0roDj9etw1j9rr0m3B/AwNAQHj1oVmOU3RaG8soKJCUmIjzCge7uV3jd8xKXLl1CZkamcVhzrEsw+boblRVV6rdeWFnCLz9f5QdDneuMkuL4niC3rLwKX3/5Nd66cB5Xr13Flvx83RqGlxdsKcL83DSSU9LwqqdLzzg/A7o/PgvikuIRG5egoHJqrJ+1t8LhiEBcbLzag4jn6mpqpOO903AbR48cDuZpWvDtd9/h9NnjiIxiPmxQTBzUyC7OO9H9sgMx0dFYW5lT97hVZraAJCCTkzNisVnjSJkBdapFJWWGvVTUFg+WwcQHpQ8E3YFWurnXcfqtUGh5aLPbXCsQApOb636FrnYDTN7+LiBXJJlARuDIvclNyofPP/scBYVlSEhKkrN2cHBAYcIEYSsrK2huZo5imkay7Nw+dvyoYZTETBoBP93b7KdOTEgWa0c9n3NpCa1PW5FbkIeF2XmMDL9BeWUlklKSBLhWV1YVNaLsQ838zGbBBhzWBRomwgAIjQcJBoytPBiXYwLGFRlC/WFwdK0RPDcxn1t6TfZMa6AYNKBzK2KjDp2s0jiSASMgISsV8OufCHU9U+dJrdp9gQH++eGhAUwvLIjJZLRSQlwCwsKNy5VAUfE5XgNyCGSpE8xMT9f4PIm6PLbdeH3429//C3/++M9obWvXe2JHN9k2bu4njh2Fy+3FjV9/xV8+/URAgWNtbryDQwOKjKFRhe+JNYVvRkZw49fr+PijjxAXnyiwtbC0iJ+u/ID67Ttk1GGfOmswjUEEynWkm5Y1gLxXHJ1SxxobG4Nde3aZqCBfADdu3cLom2EcP3YEOTm5pudZbDJH+VZ1N8fERChcXayo/p5PHdTMgSwoyFP49cTEGFbWV7DidKKouAh1tTt/Bxx8NXZKv3rVg9qabZIzEOBKnyq2lONM6uvooieYDMjExHtMTCG7iPSJrAZ8gerqCl0bDUNGkWq0jGaoTObUvAZNJDzUJCQk/i4kVtWflfd5EAX5BXptvt/ffruF1eUFZOfkqjXn5fNnqjbM31KEf37+Dxw4dBALCwvIyS+QY/2t82fVX81L6+h4hqrqSrX0mGMMA9BNbefXX32Jt946g+SkdNy7ex/jY29w8vRJJDLgXg+6OTDRDf+87TG279iOibFJdHV2IregEE0Pm3Ds2FG511eXV1FdU43lRac62hml9ejhA5w6fVrsL9eR7mzWWPLea/IQDOZ3eb2Ynp7B+OiwRt3U5ZKNHB0dw/TEOHbu2im3//TkOCoryxFmiUDLkyfYVb9LgI9r2jfYh1xVlxp9Iw+D/Mzq4BYAlp1ONPx2HQX52ajdtvv3Q8Hc3DQG+ocxPNSn2CZmj/LgxkgvK/gza4OVDH7Gg+tiDH1Wsbonz4fG3KHNbnOtQAhMbq77Fbra4Ao8vPVtwBYRaZi9jVEvDRx+H/7+X/+NgpJq6cccEREYH5/A7OyMWma4SUVE2GWIcUSGqx5x336OIJmjx3GuWz/MWcXoXFpUALk2EL8fba2tSMvIwOzMHIqKtihehh+gubk5dQAz8NpoKk1mIYEWTStdXV0oK68w4ITROkFGgr+W/nByUmxRcnKyAZfBMHQDcIORRgAcERT+O8QOSmNFoEgA5vUrozE9PU0hzdRN0jW9Jb9AxhZ+H7vNOKu5/z9suoc9ew8KWGqErN5nApTg2FgO3Y38JGOuESj1eRERbke4PQwzMzOqHKSHhuzmP7/6GkePHUV7ezvqd+3AxOS4gOTsLPusE5GXuwXfffc1PvnkUzN69/o1Rp2d55jbr9cyzc9QMPb//f/+A++//wfpPxmPRKfuF19+hj/84Q8KH6cOlJv58vKKpAbLNC7FxOl7qhGJuYBjE3ja+kRNMHp3FisG+odw49cbuHjxHNIy06VbU+6oRsY2xc+kpaUiIpKg1ILpqWk87+qEc2kBx44d171mDV9CQjwcUTHo7e1D65MmfPrppxpfSrJgZYvJKl73vlIeIxm+DdDLeyDQaK5I91f5nl5KGWh48skstCHVHBwcRGlxsXSfNh5QdFtoBAr+XeZg6jkxcUjS+wYPLIKa0r+aZywjPUMHEP7V6zduIDc7HWVllWh/+gz9/a+wo34X8opKcPOXn5GXk612n9UVgrU5HDp8SF3cZFRbnraitqZGMgUj9wvA5fKiu7cXTXfv4O1LbyEzKw+/3rgJv3sNJ86eNp8J/h91l36PTC0tj5qwa+cu9LzuRVFhMQI+Px48aELV1q1oa3uG4eF+7N6zG6Oj46iuKkNkRDweN9/H6bNn9MxyFV0et66Phx5+cLweA6ipoWWAO2scuzq74HDYsby6qtH33Ow08vNzMTQwhITEGOzbd1BGKY3v9+3VKFqIL6gbVo1ksGGLhzQe3sjQkm2kU52fI5pn+Dt8nyurK3ja2o7+3i7U1vH+A/HxCZImkAkn260oqiBLKQscR/2m+Bvra+s49VYITIY2u821AiEwubnuV+hqgyvAaCCxNWTQgpkgdFOSifn2m6+RnlWACEekdI9Dw2/E1rAnt+91L3Jz8pGWnq7Ikdn1Cw/kAAAgAElEQVSpGbEvdGsTTJJhXFldRVZmJtbXV9XZTAaDGxD1ghH2SAGIkZERVFZWITUl+XdGhBpOgYngCFYMYyCA+/fuKVOSGkDj8Q4CxiCwGBsdQU/3K1Xkkf3gWNSMcBljE9RTcRPzrau1JTExUTEihr00feS3GhrQ2/saqakpGk+7Vl0CaQf27UZ5dbXc3mRMuXE9eHAP+/cflPZQVW5empNM/iLBeBDTBYGv0RHw910uFyLsYXKxzs8tIDExCesenxp2fvn5ZyTFJ2B5xYns3ExpIc+eP6cWHwJ5mld21+9GcmqaWEouBVlBM9YF4uMSTawQoHH2559/jsz0DIFlZnrSiU9gyjBvZg1GRkbKOEMJAxuCcnNz1ZgjxWdwPE2muLHhN5ym05YtK/Bj5M24XLsXL5xHVGyM7rvJdqQ8wIr+vtfIySf7SD1umDSUDAInK3rs+HHExMRibnZOY3cy4Qznvvnrr/jk078ov9HQyYyhWUZnVyd27mRTjBHFGeKRUVF90lgmJibIgW3cU4xpMnE6ConnmlssGB4cRE5Olpg4unzCCcZ8HvR0dQm8UB4QT9MNh/9BgLVhKjPPmWlimp6eQmoqkwkUwomvv/0OcdGsXrQJFGekJ8v0MjQwiLKKcjiiGHsTUEPQ8FA/Duzdp2vggYKtN2QmySjTUEQgzoxTMt5HDh8wRhMC85ER/PLTT6iuKceB/YelPeQK8HDGA0hfXxeqt9bC5zdViZQG3LvXgOOnTqJ/YBBRkRF4cP8hkhJjkZyaKr2wxefG0VOnFWJOQOlxu+BcnkdqchpGR0bUhONi05HPI3PaQP9r+DwejaMpa1ld9+JpSzM++uMf1TL1ZngIJaXsUw9Dc9NDHDiwX69LFpM3jKyuADmTG4KHSoJYgkk6zM2cwXDEWmse5pYW8fz5S4yPjlLpi8T4OKSlpqKieius1gjz2oSsJm/r9xglRXRZ/EpeOH3h45ABJ7TbbaoVCIHJTXW7Qhe7sQLNty8HpNniBk2to8KK2ZLhVj5dXmEJhoff6If48PCoxmUJCXHo6OhASUmpfoaziq5+1x5xRBxrEzEtLMzB6/EjJZUhyDQm2MXoKYfQH8Ds/JzA5dDAgMZoWwoL4fe4pMfML9gSbMshM2mCz8lUNj98hN179gRH6QZUmEgeP9wuNxrv3hVzSZf20vycXLwES/xwbsQMcWNfcc4jPy9fwJhARm00YhH9+OXabxh98waf/vVjWMMYTN6N+033cfz4MZQz5DxY+8hRIDWT+w8cQni4cfXKYMLMRoEFk5fI9yqtoBgag3eUx8mecEuY4meiY2MEMpedy2hsbMS5s2dwr6kJW6sr8epVlyoPo6JjcK/xPs69dRbRUZGqrqNZRKHRtjCsr61g3eVBd1c3CKr5ntbW12Ww2Fa3TT3YVZXl0kreb2zE1q01MnowAJomJZpWqqqqFBtDMGmzc5zM0bVxit+/fxfbtu3EmzejAtmxCfFobWlF/U4GgTvFPtbU0BjBjd2H7pfdKKEuk2+bB4xgM0lDYwMiHXb1V/N9s06PjSeMYPry83/gX/71X9Rsw1R09VAvLmBocBA1NdukO+TzJbNMwCI5xOXvv0e4zYK333sfYyMT6OvrQXZmJsoqKo2GNhhe3jfQj/y8bFgYNP6/HOls/Ll581dF75w9d16mJQJ5agEJ0jfYSR1drAGMj48hIyPLsMII4J9f/ROlxYWorq3D3PwC7jXeRt327Wh/2o6y0mJUVW1FwGoTmF1cnFVGIo0zdFF3dr9UXScNYjx7ND9owtTsJE6cOqGA/vKyMoFu5+o6GhruwrPqxPsffGB0ocz+DBqkBgfZylOKhaUVLM4t6rM32N+r+Kq+/iE1CrU+bcHhw4c0Yve4PXj+/Bncq6vIz89DdHwiIiOjsLwyj5TkDDQ23EFKahLm5xcVUn/x7XcRFmG0w686O5GYFIe4xGRc//knnD17GhFRCbh75w4ibcD+Q4fQ0vpUdZfGAM/PhtHMSq5Ck9fKKro7X+igmZSSKmZdjKiapky8FpnJRecSert7MTc3owMApRbs/q4or0YYW3LCNiQLBoRymsDPm6K3+PyvunDyQoiZDO12m2sFQmByc92v0NUGV4ANODrhEwMyjkcRPyZQm5rJvC0lSEhK1g9xxuiUV5QjKsqBgYEB5OXmqbGGwLOmbjsCQV0Zf/CPjU3otTIzM+ByrUuDRyDHDYDAgjVvBAocLdORXbO1Rgae9fV1hQ2TNaOmkeydAsF9BDT3sf/gAY1TxWIYvKZO6mcdbXLwZudmwbnoxNrqmrIA6f5OSkrWnyfoE5CdHVP+YHS0CV7mF98z2bvvfvgBq0uLOHv2DFbWXLh/957G+RcvXlREEBtANijHJ4+b1CltJAJcM5PtSNOGCZo2phC+uGnn4EZpNlTq5Dje4yjdHh4uo8/i0gKePXuq7mPye6+6utHy+DEuvX1Rr8d6QH6PwsJC5UNyRC1Hq3g6r5jg+LgEeD0cGdqw4HTi5q/XUVlZgaetbXIh5+bk4cnjB3KJe1w+ZGVlypW90dAyNTMhkM0152vwtQiEW1seYXVtXbmBzAak677r5UvkZGUJMCQmJWLbjp1iJelab2lpUZh8GPuTgxQt15jXwcPIlqJi6TqXnAtwLi4gv6AIn3323wrVpqGH35/s3cysYcS315GZZMMOXehG2zrQP/B7kH03QcfsjJi6qsoKPSdmVG7Y0rHRcWRmpRsQ6LcotihoYEd//yAa7zaiID8P4+PjYN7mnl27sKWo3NwvOvKpaQ34sMDsycQEY+hCQE1CO3fUobCkDJNTM3jy8B7SUtOx6FxBRXkxCgoLVCv49GkLHBGRugd6VoJgsqy0EtOT07jf0IDM7AzsOXwI4TKVhOHKlSs4eGAvAtZw3Pr1Go4fP47ElDTYlGFJpzXrg2wYHxtSZibzh5aWlnG34Q7W152SJdhtEWK/ybrycMTniMw/vz+TBJ48fgz3+hpKKoqRlJiExKQ03Lh+FceOn5I++vL33+H/Z+89vKO88mzRXaWqklTKOQvlDBIiCJEzOGBsnNvt7pl71/2L3l3vzb3TPdNp3I6AAQfAJmdEUgIJ5ZyzVLnqrb1PyfM3aK1i1jTdIEpfne8rnX32b4djx4/KZEO9pNftRYBsYpxTAJkTBf6syM/P14GRXeLXr93AiWNHfmuCYsICv6+eJRmoLOrsftHyAHsP7EFlRR1sDofMaWQVyWZzfE3m/eHDR+jv60VeXpb0sly7HU3NyrBkNBOfE00qVLYQzjSzMlYppJ8lJ05Hurkjm93GWoEImNxY9ytytetg8sb5EJkjKcQ4Alb9H+Nngvj6y6+RX1SuMSydm6bzNxlpaena6MlgcuTF36klNNmGjH/xYXBgEPMLC2jauUNgL9YZJ7BJqoojMY56acRxeTxYXFwSMKVjk2BBWYcOB8rLKsTgGcYihNs3b2Lf/v0apZHs83jdGOjrx8DgsCJxyOSss6xk1B4+eKh32dy8W8xTyMosvyBmJ0dQt3mLXMsaOUfHCJhyU7xz9zZGR0a14a66XDLNsMd5955mhXHbyNZZg5ifn0d76zPsP3hIjmAxm3zvHHNH2TU+N452Alijk/QHPXJe89oJiKMdNoFqA5gdWHWtoLurU+PojpcvNU5NSkzCi+fPsf/AIYFJhqRf+fkqoqJC2Nm0B47YGMQ7oyVRIOMTF++UhMDvDeLWnTugieHMmffx3XdncfTwQTgTEjAxPi7nd9AXFABjsPmufft0D+dm52UKssewYcQisJeUkCijyeFjx9VIMjk2KslBZlY6jhw9aibSwZAqJglAmLf5yy+/4OChwwJhBHNkmjiC7ux6hcnxEcTERMtcI9e43YKGrTvw9T//id99+rkBHGGox4xSttFQCkGGlCB8cXERLU8eorGhHv19o3L7urxryh3dvW83srPodjYNQqqEtEZhZnoWKalJYio90umReTWtTZPTs7h16zpOnTolJzGZ9AA1v2trYs1YAcmmJh4kJsbGkF+Qq8gbsq7ffPUN9u3fg7SsLPS87kPQ70HBphL8cOkCDh04iAwaoixW3Lp9A4V5eagoLTP5kJIKDCkWKybGrirH+Pgk864ppbDa1Y70zddfITrGhqYd2zXK5jVzXEy7EHWNDE3v7+tSm1MwYCK9zItQG2pyH83n0qtDDteEf8CAfLXu0AEdMjmhbs8q4p1J+P7cOew9uFfA+6cffsCZjz7U6/Lw0dbRisWFadTXN8Dt8klr293diXffPQ2HPU7ree78OXzw/ntwkGGmICRIkGhSEnjYYITR+MQkfv7xIo4dP4S8vGIT5k/m0srpBbdTqz5/T1ue6ecEg7r4bMc7ndi8uQGWqGjYbGzfMveX/5Z1k3xu+PNIYNLjw/G3I27uyGa3sVYgAiY31v2KXG14Be5dOxeSUSGcDWnczqyDs+K//vklCjaVqwGHbTLcKHp6+wR2qBGjyUEbV8Av1oJjseXVJTlD+edlpaXS4M3PzSI1PV2jPII8aue4kREUkm1ia8f4+LTMGARpHH8xVy42NiY8Gjbh5vfvkgncG06aYStOSI0tDEHu7+lFdU0l5hcWMTs9g8KiIowMjyoTsqK8TGyI2Ffq1yZGsaW+AbHxMQp0rt9Sr82LlW5ejxvJKQlYXmZGYTImpiaRnkojiR0hjU1Nh/n01Dh6e7ulmSQDq5gW1hoGVNkDF3uO4+PgY7WelYzrqlzC/D5rax7kktGzWbC8tCLwHR+XjKmpSbS2PUfj1gYFPLe2PsPw8DBOnjwJl8eLZy2PcfLtU9Ku0e3LNhsyg4cYEA2aXGZkKpqcnMS9+w/h9XuRnpqK06dP4f/7t3/Dp598jI72DlhDQTRs3yF26/mLZyguKtZ9okmezUBxzgS599mfLRbYYsX1azexdes23L93G3kFeSY7MxgUCJIuNWjB8PAIijZtEpBpfd6K6ro6HVDs0YZR4qPS29OHqZlJ7GzapT8g0+rz+OCIceC7f36hrmiOME1WpxVrrlVlO5Jhpjavra1dgGJyYhxr7hWxuK86XynIvrFxu8b+1DwGGEXEYHF7tMDu+PAoMrLT4OehgnpKMp/sBvf4lb947der2LFzG3p6erC0sKBGFoIRagZramuwZ/9BSTQWZueQnpoGL9lfmx3ffP0lDh06IA3rsyfP0P+6C7aYKMzPzOGDjz6BPdYpfeW1X37G5ro65OYWyqzELMdvvvtG5iiCf4C5oEwM4ESXIH4R1679qmggguc9e5s1Xqe2kmuqYHqZWCzo7m5XBimjgXwBHlgoDzElAjwYqhQgzOQTzPHzEm2PVhc4v5fCyJcWEQi4kZTMJinDqpOJ5Uicn+uffvwe771/BhPjcxgZ6cPRY0cxPbuE7899i48+OA2fH0hOTNFh8e7d29i/b48C/KPsdml918fYJpnBoiB6pgTs2rUDDrsTaVmpSElKQXR02NlOgOv24fHjFiwtLemZ58+Owk35qKyuU2OU08mWJjMNICtKBlkNUlGM8rLC5fZG3NyRnW7DrUAETG64Wxa5YK7AvWtnQ9HcgMl4cMyt1goK+73461//israBiQnJ2vUy81dgcYBUxxIhsPGLMgwKORrcNykgJiwE5sxOnRVkoEiUOVIii5NmjvIQpKlQNCPW7fvoKlpp16TQITjcTrFqQtT/qU/EI4caQpL9cMsDKDcShojNhUX/6bRYmh3X083UpJTkZObLQZDiZRBYGF2QsyKxWbH5Z8vC3QqpiQQ0pj06JFD6Ojs1FiR75tjSDKNNBhwL6ehZGVtGa86O7BtB0e7UmXqurxeH1hQYsaphmYia6ISlbCBxISBc9xok/6QGkuO+H/68Qds37YDfYM9WsMajv6jrJiZnIHb68PgYB8OHTmKgI/h6B6xPBz3cpMlc3v/wQP0D/TCHh2NN988JaD66OF9nHnvPfz9H3+TMYl1hGMjoyirqFDtYHvbcxQVlahfmaCYzKTDHovY+Dg1zDAgnN/7lytXMDM1oSaTpKRUjbGTkpNQWlYm1pf/x75zNhFpZOkJIopxQdSQUnsYJBsXQH9vP160taCmulrva3B4GO7VVZz58COcPfstPvvs97DZCAANiCXIoUmrqrYGfT09mJ2ewNTMNHY17xYj9ezZU+zdu1/rT0DP5051kiG/dIVkQPlcjo0OKiSfYOx1VzfW1tzo7+3D3OwkUjPTkFdYiOycfGkUeS9ioh3KlaSRJr9ok+oUWfAyvzCL3Jx8uFxcd6tYvKbmnXL7m25yY+CRO9nuwOLSEuJi43Dlp0vYvWcXEpPT9Nz7PB50vuoU46pDlT8k48zLV91oa38ug9f+vXtQXlWDlsdP0friKY4dPaxDEtleFTfy96BfzCwPEaEgWWDTuGQsSqYKk+NvjcTl2vYpVD4mlmy4cW7z88xAcN4mZ0Ky+Td8nJk+wM+636cR+a27N5CRnonZ2Sns2LEL167fwNTEEE6ceAPDI6PIy81GSkoGxkaGUVxSLFd/yGoVA/3r1atwxho5hzM+HtNTC+jtZW5spSKNbPBj2/YdqN68Ofy5gbS4z568wPMXz8XuJybGoqamDDV1DbBaYxAdE63PNfXQmmDoF1lJv67d5fNGDDiRbW7DrUAETG64Wxa5YK7Ao+sXQ1Fh5sjEn5huYQKEr776FrkFxWqXoWaSuxTZDtOsYkKDZYJhiLQ2f2OM4MyYG7nMPMxudLsRRTAqE4PRP5KlYj7lw/sP0Lh1Kx49foxdu5u1mXMkzDG3DEFhpybDvx88uI8DB9j5awJhOKblL+r8xsbGUFJaprE1syvzCzdhYKBHMSyVlRUm6FrUJDA03IfmXU2Ijo4WmExKSFZe3uLyIr759hsZgOheX1peE5BmlaTH68OWms2o3VwpwM0Rfk9XD7btbJLTlAyPPwjp05ZXFlBUVISpiUm8aG3D7r271fpBYEsmlsCVo3C+C+Z1MoYnxhGj3ueigmLIlBuka9wihmVkZAi//HwF+w7vF6DlL4IPs77GZez2rKldJDU5TcaFuIQEdL/uUe7hyRPH0NlpHL/ffPUFnPFOFOYXYmp0Aqfef1+HB1P1F8TM1AxiHbGITUiQKcbr9uDpk4dw+dw4fPiozCK8Ly/aWtH67AX2792H9Kz0sDO6G+OjIzjz0Rk8e/4cW7bUCxhQG0oGieHxdKUPDw9h+85dunbKKnhAefHkKSYmhvHO6XcRF0stq8mKXFhc0L2trakT0Od7Jrv87HkLGrY0yInOES2fWbUPKQHAMMiUKDC2ilq7YUYVZWXJ1s9xOAPfGVvFVqSh4SEMD/bC415TFSff97vvnRZY5fPs8rjFQrIXei4c5WQacYK4dOF77GjaLpDF54uv54ixYc3tRTxZyVAI//XFP3QtDByPT0yQdjjg9WJiYgLJaali1Wdmp7C2torkxCRUVdeZ8Hl2ZKs1yK/kg6uXr8DpdGDbzm2ordsCuzUac/NzmJ+fEqjn14vp9fpw+9YtVJSXomBTAUKhKFy6eBHbd+zA7Vu3MTMziTffOIrS8lqxefwskc1OSnSqIUiHPn5WoszhkeBcT1kohC+++IeigqpqKrFr90Hcv/sQ3V1diI1xIC0tCUdPHMfw4IjpcLc7pLc2B1TywNTTBuH2eNHa3on5yUEcO/mmPqPSw9ps0kvyF+/j2Ngount6pZmMjbWrdYmNRg3bmGHpQAw74nnYpCmLmskwmNRv0ky6cOxUxM0d2ek21gpEwOTGul+Rqw2vwMNrF0J2h9LKTUROlGHwOG678uMlJKZmIy4pEc6YWDEeZN7I/hBQ2h12uXiphTIbhRHCczPnxk4Ghi+6sLSExMREjULXndl06zK8m25rgtJbN2+icWujnMRkQxj4TeBpWC8zIm159hQ7GreHY2MMeOA1d77sEBjKLygU2Fh3dL7u7kG03Y7iUnZA8wpN3WNXZ6uyHKOdMTj/3XkUbSpGXf0WtLW1qUnmzLvv4a9/+Rt27WxCZU2V6vXOf3cOqclJePv0mwLSrHkbGh6QVo0NPnNz8xop+kIBHDl0GKXl5Vqjc+e+xftnzmiDv3HjGqamptUbffjwYW3Sa641sVAcLZMZDgZ9BqAzsMlBLRjgD/rF7sbG0OUcBR+r6Cg/JVUGv16HQItANj09Q5q/23fuiVVdXl4UIC4oyENnewcOHz0mRoqj065X7ViaX5IDd732kGP92GinNJVedwAvX7YiNy8P6VlZiiM3hLQF84sLCsBenJ9Xyw8J5uhoOz748AOB0UsXL+Dkm2+D1dLRdsPWkc/mmrCdkmwcWV6OPTlK5u9kyOSgDmsm+d7ZysJsx5razRp7zs3O4uH92zh45BASk5LFNK6uuFRozaOFQ6HmjP3x6ne7g7o6O6anJ5CclKoxLEPX2SdPlq6zvRPBgAebN29WZuPrnl60Pn+C3330kWr9fKGgwtI1Xg75MT87o6glU8DInmm/QCXBj5g+Gk38fgWjU9/JzwKfHzrG9+3eo+gmPouMaKJ2dVNxicbS6rWXvtNoj5V5SdAJ8zmiMWVxYUn5nANDI/B513RPLXDA7+f1bxEg4+eW73ugfwCXL1/C//qff4TVHofu7l48efoYmekZ6GjvxJtvnUBZeUm4k90qk1NifBySkmkuIusZkn7R6wrAEmWRfIDRWat8DmlEUzyXVWUFX371NRYXZ5CZnoLPfv8HDA6OIis3F2e/+Q6u1SVRnHZ+lqk/ZaakNyAWNjMzBVWV1YpG4sQiPs6JGKcTiUlJiLI4sLKyhFevetDT81qvkeCMlTO9vLparnT+3ODnW2ulCFLOuI1ekuCScpKT70XqFCOb3cZagQiY3Fj3K3K14RVoITPJekJF9JloDcM4hvDtd98qZ5K5eXFxBJPmz7npP3nyBB6XF5VVVcjITAv3PK9XJpuRMUfU/MV+ZRpwyNysR8JxI16cX0B7WztKKsrx4nkbtm1vVPYjR8BkkwhUuU8QgJBBoRN4Jxkt5Qmqg0Rfy/o7NxtLEpNMHM7iktiyiXHj2s7JyzFsB7dOmxUtj+7h+LHjCmP/8cefsLCwJFDKzTg+IQHHTxzHf/3j7/j4k08QbY+R5qv9VRv27dkHZ6xDYHJ2dgG9r1+reeT+w/uqF2Rn8rlvzmL/wYMaqV795Qq2bd+OjNQMgQpqGMmCEciVF5fKyORyrYqxU+0g4Qk1ZeHcSzJwZCdN3zBZL+OsVsognfEOw8DxtWlyom41IyNTxhCGoZ89ew6bivIxOTmNjz76QICbOkuyvzeu/oJde5oFSDvbXyIhLlZsLq8tOTUFzpg4OcTJdDmiHEZfRzhOUKg4JYWxCF6SSV4f25O55B9ev3ZVLLLiojR6JCgxDm0yc4oKDwMok5xk7mX4qzVWJVM1vzCjSsjy8kpMTI6ptYcNMzxILM7NYmJsAlZ7tNqT2A7DtaORyC/xXAjxsTGSACwuzasDXaelcEbT2qpLqQQvO9vR1LwLPT39Mn/53Kv46IMPFelDwORT33pAI1UaThIVwM/15zXz/ZPJ10lFsTSmozwkd7L+mLmtPgK9gDIR6YZnTWZX1ytUVFfDoVgcA7jNs61ob8FVJi2s96bznnvFJIZgV76oHRPjkzKspKSkS3PJw8n8/By6XnaJJT5y7CBi4hJw995djdyLCgtQVFyi1yT7yeuh9HlkbBSZGSmq3WRGKp81sotBFgbw82jaA3Dz5i01/mzfsQ3Jyan6DHr9foXLU2dLnTPBanV1hQ48YZLQ1GzCqtE1TUv19ZVYWXOrTYif7ZGRYYwOjcEWFRKj2tR8AG6fF8+evpDxj7A6KyNdU4b8wpLwpzmkwwfZTrLIHPmrd0tLGITL7cHJ03+I5ExGdrsNtQIRMLmhblfkYtdX4MG170MaLa1v5gRvIZpGrLjy82XEp2QgLj4B8c7YcJmIqcV7cP+RXNgFhfmoq60NR+Cwe9vo59YDdJT3trqMWDJvIWqb1sOJQxpXcrR3/959MZ579+5DnDNe7KUYTgaJ+6lBdMC95sbzp0+xo7lZo631XxzNs9aRwIxB5Nz0xsbH9XpTE1NIT0sx+YfaYSQKRdvzFpw8cUJjs3v37wm0+PxkOv1wra4KsH711TdiTAhwaJ45/d4ZpCgyB3DYbaoZpDGEbSdkWC9dvITfffoJ/u3//B/88V/+BT9c+FEgOCExTiM6Amoya2R5jx45prE2NXccxblWlpCUlqF8xpXVFfT29CtOifrFhfl5bG/agdzcPG2c7D8JqvLPB0e06cOWrtHlwvLaClJTkrT2BGo009BIEp+QaNgkq01fc/v2TaQkJmDvvn0CA8yrXF6eV1Wde82L+IQkmYf49dS8KiuTKlmCHRqVpP2kCYS2dAIqcwAx4N/8PZ30u3bt0Zoy/DqGoE7VlaaKUto2a5RaVjiCZsxMnDMWW7c26Hkjy0emcW1lGaOjIygrLTc5k2S4wkHYHJ3z9VeW17C0vCLjDMe15Cj5tbx3O5u2IzU1E8sri3DGOAXauM6E5Gwd6u3rxbOWR2je2wybI1Y60yePHgp8W6x2Pc9kHrkGDjv1vmuIi0sQC015h3SxlOLyfdnN+5ejWK5lIxuRpjUY1P8m2KbmcXV1GYODgygrL9d75Xvi80KdKhl+oyk21ZF8Ta6xChd1oONjTMbVgmXmi7pWkJSSgpcvu6RPzM7KFJPKTYmAcHZuQSBuemoCi/OLyM3LQWlJCbJy8mGT2x5oedKCulq2WSXAGwhgemYGV374CbboEN555zQSE5P1M4JxWV9/8TccPXZEMUBkkSkBETMbNv20t7aioWGzUSpQDsO14IEjBPz802WMTwzg8MGDsDvi0dn5HCeOn5ArnVKFseFRvH7djgMHjiAQsuo99b7uEki1BL3Yvq0RGbkFkqtQq612q7DBaN2Mo59AISgp4ljEzR3Z7C5G9+UAACAASURBVDbYCkTA5Aa7YZHLNSvw6Pr5EMdx2qi4GQRCCAmsBXHn5m1YHU4445MEJtdjf1pb21Sxt3VbIxITErG2uqKqRe6sNbV1ynMUqAxvLmury3A647XxcgMwlksTTUIwyBEuN3dW70mPSRIkrHtTaLnF6OoePXyIXc175DQnNuT1cMOanZuBIzoGzlhnuBIvhNddXdJcMfuQLnEDTo3e7lXncxw/flT/xphk2Erjk+tWfGcIGOofQGxcDKwOB9YWOaZPQHJaOqLtUbBHWcV+vmxvx7ZdzQLEP176AWfOnMGf/uNP+Nd//R+qm2TeXkVFGSprKsVMKVopOUl1jykc0bLyze0WMM3IzDLG+EAI80uLAgUyPrDhIyoK6RkZ0q0KVARDeHD/PpKTElBVXStwxjq8hYVlhctLdkBtqvSthuXlGiogPZ7dy6xgNAYoLiCBF6UL/CE2NTkDi92C5KQkEzDPrEaNqA0jRmCgaJpwNzavLUjGTQgxXCMJK54+aVFAt5cu/Du3MNg3gJ27m5STSONSQcEmtLe3CZQxBDsvtwgdHe3wrK3grVNvwxmbEK4XdKG3t096T46b1Y2uDm3TzR3wkxUNSa9qtVvhdbmlm6Xph3mVzhiHWGw6/JlvabfHCqTKLOULKDD/8k+X8M67p2CxOjA5PqWYoD/+C/Muyc6aIG0aQPjsMqqIzxmZSBp1CPSYcNDf0419+/Yjlgy+uGPScgQ7xtAmgClgaFpb6NYeGhxEVVWNYqiU6c2O8fCRjUkFCiUP0dRD7QnBu5GJ8DOqnntqGt1erK0tISU1XSNuutyXl+YF6Nn5npaWgZbHLWJm01LT0NfTj4z0ZMVk7WzeBWdMssbXP1y8iCOH90s6wEMf2djJiUkM9HXLeU/pgzShoZACykvLipGVmY2urpeoqKr6rU+d1HDLw4cy0/GQQ+DLPNThoRE8aXmMxcV5dYzn5htA+ODhI/hcCzhw+AhsNofG7uv1qKurjMrqwdzcrJqQXGvLOHhgPzKy8sK1rTyYmNPpeluTjEYKmQib6SJgMrLVbbAViIDJDXbDIpdrVuDxjUsh6ru4aa1rE8NRdPj+/HmkZeapTo3mg5HREQwODmnzZtg1WTwyDunp6Yq1oSbS6/Jg3/59prkmyjBkHOkxokVg0uylJvtOqeNmZEu2UxmF+jvV8fzm6OWFESARoGzf0fSbKceAF8P6mBE8yRPDlgV8jFoJKOtuvWOagImbTGf7U7z51lsCvcrl0+uYjzDNGdrEAwF4ggFV+0Vxpxdza4xHHKMSwLJ2kZ3IzIr88ecfsGNnE65euYLPPv8D2tvbFVO0sriI4ydOqpllZnoCBw4ckluZ1+GwRwkkjw0Po6ikVODy4vc/KibFMH1WLM4tCMYd2H8QSytLyvyk2WfN61Ko/EcffSiQRNDD9hreCyMgC/dzcxwrIwkwNz+LX365imPHjiAtNd10nBM868ZHKRNzemoS3MTzcgtg5yxVWYSmBnJyYlpMcW4uNYPUBgYEMnS/+P1kguC9i8Lz509Q39Aoxo7379qvv6CyuhKZGdm4e+8OmtjdLJ1ltExIdG3TpMKw+tS0FHWs88Jc7jW8evUS9Vsa4SWYtDGo2oAUygP0fMnUZA4dfMg4GibLxazIWOr0LNSIziM+MTbs9rcJePE5JoN97vxZ2CwWHWoKigrUVX702DHF2pAJpiM9YOUo2wAd/m+N9VU7ajJHv/v2K/zL//ijuqn53EvnKEMM9YEr0qTyug2MtUoPSGNVZRWbeky7jqQh6twOfy5MaaN53rmMUWQsydYbYK/nNhDC6tqCtMZ8hlfWVmFX3qdFulSfL4jRiQn4PC5kZmRKvzw00I89e/ZgdGQMA709yhjtHxySG5umMoLL8bFxHZxe975GYkK8mnoW2FXvckm3GRNjQ33DVsxMzWFhcR5Hjh5WODvv2avOTjQ0bBGoZjQWr/fPf/qzcjGdsTbkFuaHdaAhTM3MYW15ATt3NKKxcddvuZhc6xXXMh4+fIzZmSlJFGZnp3Hi+FEkJaULeOpwI5mHqWzUIql/wTC5Lvcqjr8d0UxG9rqNtQIRMLmx7lfkasMr8OD69yFlwElwb8TrOt1HWfDjxUuwOuI1zva4Xdr4c3JyMDo2pmgdMl4mYzCEqelpvOx8pc3j+DGyDOFRNMdNbo/0VPrhHx6LMh6IHxoGhxum0qJu6liyPqpgI/A0v6vfxedWfV/TLkbCSIlmQKTVsHncR/Tn4U+iwRVGdyaQITCo4BS86nyBt98+JTBFMEKNmNGlmepDgiO6dcNzOlPFGGWMG1wahyPKhJa3t2LPnv2Ynp3EsydP5aamDpObP8et77z7Dm5cuyVzTHVVJYrLSuGwO8Lvj8wsWS8fhgb7UVpapmu8fuMmSktKkZuXK7jg9brx9Zff4vS7b6tTOz8vX5Eo1B3+x5//jI8+/BCJSYm65tnZWWRnZv62Bopw4v2koSIK0gP+cPEHfPLpx3A4ouXQNb3nUjAK3NNQQwiTkJgsk4UECxrTQvmgdPNuKsjHwcNHTFi0ibsPHwLC7KUlhGdPn2Pb9p3GDcwoHFVqslYxgLHJCaRnsMnFNLZwjF1dWWkYpvU+bYE1u7I5B4f6VRfo9fj1TExPTwp8ZWcT1EZpTD88Moys7CwBYrGkbDQKBWUciwpB3eVx8TEymvHQ4g+ZUThff2VlWSwjmWCCFuk1lR3Kppx14xYfOZsyWPmL0VMMFidQmpmdxbff/hNbamvQ1LwPV65eAaNbU9LoFg+h/3U3jh4/jpyc/N8yHwnAmL9aUBjus+cZSJiIrKMBkQTE8wvzmJmcRGFhgbTLvx22+LnTAWIOwZAXWVnZ6Onpk7GFJi5KNHJy8wSkqc2cGBtHWloyarbU4+zZi2jYXCV9MsE7n9npuTkkJaVgdGRYcVX8yJAJJxjOSEvV94qJdqoFiR3jZZUVGB+bwqP7d7Fv7x5k5+SpycnvC+Dhw7tKZrDZYgVMaRDq7+uDMy5OnyE2CMl1z0ifqBj8+suvmJsewud/+BeNu5UGoazNZXR1sx50SF3hjLQ6cGAfkpONBlm6aj2j5vOt38JKXh4+aXyKdHNHtrqNtgIRMLnR7ljkerUCj25dCAm08Ye7IAUBlfn9ypUr8PosSEhMQnp6mtzBBEBPWp5KZ5iUlAi3BP/zKCkpRUfnS23QBJPSzwn0caS39NtGKKe334fXr19jiM012dmorq0RIJ0YH8Xg4DAaG7fBwQw5buQEn9xgfV50dHRi8+Z6adA4mucvAibDUpGQNA03HjKhDrtGsjYH2TduMsbYwnfW3/MKR44c++8atnCHNjdxskJq9g3HEin42mYXS0dARXcvQVhvd7cYGo4Au193aQNMTU1Fe0cHdu5owrVr15GWnozFhRU5vUtKitG4fZtMEwQoqogMMcPPj4GBPpSVmcifR49asLS4iLQMbvRxqpakmYbuZbq16Xo/ffpdZRr+84sv8M6pt5GUnCigPDo6JtAhHRnBSDCgJiKGwnPk/P2F83j39GnE0YhC84tGrkZuIGYXQSwtLovZY9WkxWKYvyjmBWpwG8Lly1cwNTaKzz7/XJpDjn15vaw9rN+yBbExzBMNovXFCzQ0NGJpZUWAngcRssQCyL6Aur6rK6sxNTeDxw8f4fTpt5CZnqWROUfHMiOxlcjH3vA+Gb0CnGUjKH1fb3cPaqoqkZ6Vg1u3bskAwuxJdk3zQOIh6AuFEOOwSWO7tLiChESndJ9m9AyseTxmPIqQgB11eWTRyVZSesADVElZkVg/Xr/s9jqkBNHd24ul+QU9AxNTU1henlOV5ZYtdfC5fVqD7Tt3YmRkHPfv3cHp0+/B4eAI3OAeuuxpiMnKyf1NF2m4tfVO93AdJ4Cb168hNzsLtZvrJUEhUJIcxWJRDBYd/WnpGTLSEKSy0WlpwWhgk1NSsbrmwsz0lEbdS3SEz8wjLj4alZWVKCzcpM8Oo67Yk37z+g3pZFVeEIJqEx02q1j3KKsdaysudHe/QnxiEloe38fevXuQkpYBS4iJBLFi9tvanmDrtq0AopWxStDIw5medxUdhFlkOeCtWFhaxkB/H2prq817Y90l2f/ZaY3HJyZG1OPOg05dXS3yC4uN2YlfZ+frh7O01v1/4Z/trFQ9HqlTjOx0G2wFImByg92wyOWaFXh0/fuQKgg5TmPrBZk8buII4dx33yGnoFiGjDgnWzoMc3Ljxk0kJCaivLxUbSJkrFj7d//+PbVeHDt+OPxj3aA8Mgxx8fG/TaK4WROYsn2FRhI6onkBbHBhCPXBQwcRE44iIpgkeKMTurPjFTZv2SJAwU2IJg4CR+n9wk7bNo6X5+dQU1OF4qIiMUHqi+Y7o2vYSmayDW++9aYxkZhJLhNdxOKtAzHFsnDzo/GCPdpk1Zgo6eNmGMTk5IT6ngkQf7l2GdsbdyAlNU2j0ocPH2JxYUH6uYS4eOV0EoD0vu5VSHVxWUk40gTw+TwKACcQIqCj3u/+3QeoqCqD0+mUk5zmnS319QJE7Gv+/A9/ECL5/vuzOHjgoKJ/CKKnp6aRk5NrSJowM+vxBfDFl19Ki/jmyRMolHuW7zWI1eUlTE3PYnJyDLW1NWKq1lbX5FPyKnTcMLBEdWQY5+bnVW1InSdjXPg6q6triHXGwOd2q6Lwg48/ElB71fkSVTW16O7tRnfXa4T8Phw6dhJry8tITU9Tr/bwyAD27z2ssPIjRw8pI1MJojxw+EzWqNfnweDgAIqKysR6M0ycTGnv6x7cunUDW+q3IDd3k5z1bOAhcCF7xUYaHg4Ibi3BkAw4jDtSpaAe5CDmF5fx7MUzBYgzuolZidSeRjuisbKypg5qphgwlJs1mBrnS9xIZ77bsK2OGLzu7kVvXzcy0jJQVVECe3QM7ty9JT1kdGys2LrcHDYe2Y0Ln8H9yyuYmZ1BXn6h0aEGAnjY8giZaWkKSX/V1Q332ioaGrYqyNznXkJtfaMaeGLjnEhJTBZzSbaZzTUZ6VnwhRix9auqTwk2OdrOzskVeF+Yn5PZqbKqApnZeWh58Fifibo6MpTZmJmdRkZGqmoiGd1jpfQlENK0oKujQ3rO2OhYePxBvHz5EinJiToU8uDB13WvLKOurloa4va2NjQ2boXFwjrF//5FRzd/zlCfTPZYzn2eY01GlBkqiJk17C9Z2bGRMZUSENzOTk+qnjWnYJPWlNN/083NOLCAbo1JCTKgn6a04+9Eurkje93GWoEImNxY9ytyteEVeHDtbEgB2lFGc2i0WCZk+MqPPyM+NV3jL9MkwizAkFg3sh95eTlYmFsQm1JdWytTCDV0u/fuMjo8sl3s9PX5pHEyGjUX7ty+i0OHD6O3vxd9vb0aT5Klunf/PjIyslBRUQ6XyyU2MSEhTuMsmi+6Xnajtq7O1CmKjAihvb0Dy4tLGoNpVA8oLqW6qkIjzliniTRa/8W/f/2qE8ePnxBzw01IZAkNJdqDWENHty9NCD7l/hGKkp0kY0nQxriekZFRGXy2Ne7EuXPf4NQ77wj4PXv6DLV1NUjPyMKN69fE1nE8Xd/QgKHBITx8+EDd12wIycrIRnRsDObmpqRh5Dg8PTMTfb39WFyYQ8PWrbofvC8MNl+YW8b357/H53/8A8iPnvv+W+zfvRdZNO8Q4E5NIzeH6xDuWRcYBi5evIj0tDTk5eeJRaRj3Of1mF71sFCWoKOujpWF3MhDeP78OYaHB6Ths0fbkRCXgFhnvEap/DfUP1ZUVilTkXnwZP8IyJKSE7TUlDzUMGjcx/7mRYWPe70BFG8qkPFpem4erc+e4NDho/j262/wwQdnwoHjRtowPDqMwrxCVXOOjowozoYRNMo7DPgVYfTLlcsoL6/AyMig4o7IwrU8YkVfE+rq6hG0WGGnQSgQwMLSAhKpW7TbxQaTkfSFNZPsSOe9Z9Wk1+1CfcMWLMwtIjEp3pi6mLAZ1i3yGeOS+YM+Maf88wvnv0dFVQX6enpx7Pgx2KOdCuYnKPUF/WpvEnumtpmQDhJcE6YNFBSZMTeDveksv3XzOj7+3e8FFM9/+x22NtRjeHwMM5OjykKdn1lUtWfzrr1iydeWVxAMeJVfyRife3dvqh60r78fyYkJSE1L12Sgo7MdGempaGzcoef96y+/RnpaHA4fOyHGkYcFSlGW19bUK+6Mi4E9rDGOi43Gnn0HGY6ER/cfYWxsGPsP7tNnletIAxrH43FOp3rRyUo3qhmKsgYhRKNtlvDTgtGxcQy+6sD23c16FsQUq/aRDnX+G/NZnJqeFEO8urKqA0W0zYptdHNTLmCUGTrwqM5UUhXWQ/KeOMSuUot74p1IaHlks9tYKxABkxvrfkWudh1M0s1N7SM3OmnWqA2kgIt9wlcRl5CG2Lh4M8Ji3ErIjxvXb4kBy8/PV6A2N0NuyLdv31WETTVDhcNRPIqUCUel+LgB+/y4fuMGaqpr0dv3GgUFhSguLlIcDg0taelpyiKkXov92Pn5BSgtLVF/9csOdjRvMQHP1JdRagmTP+nzB8VEvn7dLcaEo9WM9AyBXG52RADO2DgBlq6X7Th54qT6nLlxkfXghsWe75ysHBkdyCTyyrnJ/njxAk69fVpaRcW7RFmk0ZsYHUdNbS2uXL6MQ0cPy2DBtZqdmcatG9dx7Ngx1TCy77l5926xrxw3ut1rYiDJ8DE3cUttHZJSM/D1V1/jjbdOaNT84MEjbGvcqnpEmmo4Tl9aXMX3F77H7z77nUDvxQsX0dzchKysTI37p6empGnle+SIWy7nQBC379wUsKmpq9MakMl5+viRGGGO3Ql2KFvgvyPA5N+z4pE7Nq+f2ZxkfWYW5nHl8o84euQIHj9+jK0NWzE7M4/5+WnU1W1GamrabxmlLY8fYvu2XfD4vYb1i43F02fG4a34pokJDAz2YdeOZnz77Td498wZE31EABMEbt++IXe0x+vH+NiYniuy1pMTo0hLTUZMXDxGRydw8OBBxfXEOOwCXT6PW8YfjleJ34yezoqF5SUkxFGPa8Do+ii9o70dZeWVYmBpOnnZ0Y73P3wPFy/8gC21FaioIRNulWyD6xmymLxNPneUCQyNjupa/R4/UlOTUFC4SQkHefn5WnOj4rMgFAaU5sBiwcL8jA5ISckZaorhw/G///f/g7feOIaR8Skx/wtLi8jPyUJKehaet7Rg5+7deNnRhs1s/omySR+6urSC1eU5ZGZl6+DAkT+/o9ezJp0ukxgI3shyTzJ3tbIKHR2tsDlscC+vqXOcLCknB2TQCZUHBgaQlZ2pBAI+o4kJSZifm8fNm9eQEB8PCwPZo6zIyEhHQ0MDgkFOBkz+KHWnfb09OmwQERK4CkRSLsHayCDQ1tqKyZEh5G3KQ15BPpKT2ZJjC8cw8bk1a0wj1ODAgA5f45OTOnRV11ShqLgcFjm/geiwE57iFHNopEyAN95c+/G3I2AystltrBWIgMmNdb8iV/sbmDwbopFAbB8ZSQtHyIwKCuLXK7/CmZCKGGc8YqmXZHRzwIfr128oL48aQb/Xh5S0FGRmZaK9tQ3lZeVIz+K40vzS6Dw8Pvb5vejpeq0xJ2NLFhYWNFKLdUaDcUPcZEvLypVJyADyoaEBmUoaG7eLdWhre4H6rY0mWF2uVr9AJCvlGH5OdowjX7KXZCzIHJFQWl1axLOWpygsKlbt3MuOFzj5xpsmr5K5moGgavKu37yJ9997H26vG+41FwaHRtDW3qZO4WOHjyMpNUnGAOYLdr96Jb1gWWUlrl65itNnzmByfALPnz1GSWkpKssr0fW6W/l8Pd3dOHL0qMlrZH+znSwnd9mgGChWGKZlZuDvf/s7jh0zEoGff76KU++8rXHgTz/+jI8/+xhBXwhnz5/HRx9+IHkBNZCMYMnPLaC3Wm5rmjzohKXxgWCFzObTpy0aD7OCL+BjZ7QFFy5cwrEjR8Q6877QGMRfPDDwgMAKRAImAijmGS6uruL8+e+REBcjtonh55UVFSivqsLjBw8UHbV7735jVrJa0NnejurqOjGLI2MTGB7qR0K8E43btwvosTWoqoqB8vmqsNyzew/SUlMNq2qx4acfLgnsZubkYHJ0DGWlJQK2PEhQ2sCon6GRQazML6Jm62akp2UgyhGjTEu+Fwa0+71eE7wNjpUZ7+REIGDVYUHHJwvDzFdw6cJFVFSWy1Ry88ZNHDi0H3fv3MKRQwcRHcMweePoFmCiZtbKdeFaWdD+8gUaNm/DytoKBvt7UFJRiRu/XMXRY8dhi4qG18deehqmOI7l4YW3PYDVlUVlY9KIxOif589fYKC/F++99z5W3V49A8PDw5geH0TIEoXhnkFk5WfC7fZh995mZKRmws3n383mowmBWAWs82AQZQ/rMI2nn9rBs998jfotNaiu32wyPkMW9LzuxbOnj7B5cw0ys3N1+KJZ69frN7C8OK1DAHWVlJzk5BXi0oXzOPnGW/q8EMQ+vH8Ln372KRWxajEimKNRjnFBrNLkKvP7EICrFCAEtDx8hOWVGezYtQ/OuASMjw3Du7qIgk0lkgzoIMufBFE2TE2Owu/2yyDFA05Xd4dybStrNutexNpNc44OwvCaBIBwwC2fE7fHhxOnIm7uyGa3sVYgAiY31v2KXG14Be5f/y4UZYsWCCC7RfRF5ohj7mu/XhczGRPjNN3cVotMCVcuX9HGk5aeogxAGnS2bNmiHLmmpt3SV64bOozjmvqrIMbGRjA7M4st9VtNVM3CnLLs4uPitEkwBmTz5jo5P3Nyc2Sq4KiKlYUM8WYdIHMjpbWy0nAyqo2GAJJjZVUrdrbr7/l6r151KQ+wTjrLgEbijdt2oL+3S3WG/T2mqm1ucVlaMTbfZKSl4Ny5s4oyeuONNzA1NSPzTferLmnG6rZuU0wSXbSzs5OorKxGV/dLZGblKLZHNXSspmRkjd+N27dvISs7B5vr6s34TsYeasSo+eImGMTU+KQCpL/84iucOHlEOrt//tdXOHL8MNLS0/HF3/6BDz58H0nJKfjyn1/g888/V23jxfMXsLu5WXl/BGFzs3PKsCRIku5MTSwWjduLNxWicBPNFiGFUp/98ht88uknsNmjxSbxl8Nh0xjW5/fA4YgR+FHTzPwSzn77ncLst23fisZt29De3ikmqaKiUqBkaKAHb77xpjZ91g62tRFMbhbwoAmH0Tmn3npLkUOjYyNaM8Yd8boZOt/6sg1RQdbjmcSAVdcqsrKysH3bTowMj6KopEjOa9faKvp7e1DD5+3pcxln3F4XdjftQkp6tuJu0jN5yAmIncvOzlXWJcFkSnI8giGHtJBktFTvGAhiamZaOY1kJ589e4JQwIsjhw/DZomRIWhmZg65eWwWIiNpAskJ06jxjUt0qi2II3i6ygM+D3766UcwGlLGLZsFjY1N2FRcGtblMq/SCtcKjWsLSMvKlE71H//5V2RkpeDMhx/i7NnzSEtNErsZCHhQUlqDB/fvomnXHnXGZ2ZnqbLSF3BjcXEFy0uzKC4imCR4M61ImgaEG6sI9DhG5vXbo2NNlmuYIe3obFXyQmpKGjKYBIAoXLz0A+rqypGeloXegUHkZGcgOSUd//jzv2P33r1ITE6V/KH1xWOcfOMNBEJRYrc10A4EMDQ4gIqKKvYnidEmi0lg9+RRC9ZWF7F5+3Z9HScGbDfizxv3yhz2Hj6i78+HguB7fGIMfpdHJjrqsjva2lFTU42C4jIdPGOjqeM2Dn8eNsmE8pk1OmiLXOnH3oqAychmt7FWIAImN9b9ilxteAUeXjsfsihI/L8DgI1OL4SWRy3wB+0agcU6abgIYmZmSixKU1OzQODE5Dg62jpM80kwaJotoqOkowtRh8mAQsAAv9VVlJeViRkZGx1Ga1u72CfqrHp7ujWuLC8tV1Xjrt1NuHvnrsbIGVlZAhHdL1+hYds2gTUxj37TcmKc0Yz4CWJuYRGPHzwUk8r3taupSeBv3YhDtm58dAh7mvfIEc6EwrU1N364dEn5iYxJatixTUaTtNQUjWcfP7yPgwcO486dm6pnTMvIkNmlp7cXzTt3K1aGmreA1S92hEYRuaXVnsJxPGNuaHIyUTxEvestJgSTC3PzSExJxV//+hfsO7APwwPDGBgeQCl7m6OdGuOfefdt5OQU4NGTB9jW0Ki+6b///T/xxqm3kZrCzMgQ5hbmpfWbnpjQ/bRHR8sw1N7RjsL8AlVBLi0uYH5pWQBCm24gJEbIveLCnv27UVRcCq/PKzaKY8Ib12+iv78Pe/Y1o7yqGme/+QqffPw7E0OztoKK6hq0t3XAu7aCAwcOGmc4ovDg8R2ZioIhuvf9+PnH7/HmG+8o+5BrW1hQqPEztYfSV9BUxagdMKjdNMfwnjKUe3R0HCWlxWKturu7kZOdjrj4VDx59giJiSkKs//897/HpUuXEB3rQF1dDaJjEjE3M6kRNluAPAEPEuNiYAnZcP36dTjsVmRkZ+p90lDDQ8Pw8JAOPHwOONZmRSeNYowKYhPP6bdPw5mUpOdZ+aThSKWxsQncuntDveGV1aWor2vUOnS9fIkdu3bJxa6MSRp3vB7pPmkoI7vLg9r582fx8Qcf4J9ff4PfffoRbt66i22N9XC7/Xj27JmiqFaWF030VciK8ekJfPa7z8XE8lDjca9gU2GB/o5RRcxPXc+m5LXyz3S4sLJj266RuypUjd1O/44j8NxcylZ8+Nvf/4HSskJViZLZJ4NYWFyB//jT/4vycjLEAfg8fhl2mnfvhddvYrgc0lj60dvThdqaLSYZIqzb/fHCRQR8q0hMTUFyWgYqysrVwc0fD27XKqYmx1FYZLrC1ZYTACbHx3XgXF400U0Ly/M6YJRVVuv5Z983qykDIY+mKQzX5yGY6QMEmWRxj5/+NFKnGNntNtQKRMDkhrpdkYtdUV8m/QAAIABJREFUX4H71EzSDc34DrXfKCVZwOznH35GWnqOYjkYm6L9M8QwYJd0TApNDgawuLyIxw+famx88OABASZp30yvX5hpCKnVZXRoWD28m+u3qOc4zhlnYnyibHpN6uIqKivEKlI7eOQI2QoIuAz0D6K6ptYwQ9YgXnZ2qJawYFORQC1ZDur2SIeQWXStuTE9Pa6aRl6TGU0GMD87jW2N29DR2YHu7k7ExMQgKsqBw8eOiknhnv302XOxrWT3mFfniGJcCTcpC2IcDoyNj6Cz8yWOHz0hxo7Vg3xtdjZTryXNKCvxwiaGsdExdL/qRuP2rTKp8LUIsrg+njU3YuIT8O9//ndUV5ZjfHxW2spDRw4o7/HCxYs4dGgfyksrlO3I7+UPefDnP/0nPv7kU0QTEFlC0phS03bv/i2sriyr/jE2Jh4DQwOqcIyihi9kgT1KDcZiRTk65li/r6dbGYs0tNBhf/HSBTgcVsQnpGDnzma5ov3sa//6a3xw5n30DfSZsTMseNbSgsqKcuxo2mladUIB3LhzA/v3HRRbx5FzIEigbbI6ZZ4i5LTaQB2tNWhGzgTkJG0V9i0tbhRcqyvo6enV2NQTCOH778/hzDun4PUG8bT1KWrqNuPB/XtytT9+1ILc3CxpL2PiktDxogUHDh3TrNftXtGzxnfu8rnhWlszGk0aPuQqjlI8zUB/v8xhar6h8cnOrEsvZibHsamwMNwaZD4jmttaAwI+noAPl3/6CW+9/Sb83iDOn/sKH3z4KaanZ9HzshV79h2APYY5i2RDafoKyDHuiI0R60+zy9//66/47NOP8c2351GYm4GEjEwsz8+hYdsOPGt5jJ072Etvw+DoCHpftuHwkeOYmp6D1epDVmauKR5g5SXpeEZcqcc7XG+qDm625lC3aKQLovKt1Bra0N/XjaJNxXD5vOjreY3yskpEMfCfgNBi1bPV1vZUmteJ6XlMz84CQR+2bmVUl01rpMSDgF+vVVVdr65sjbotQYyGsyIJAscnJtDT3o6q2gpplTPzchVLZNSOJreUQHdwoE+ufeqz3b6grquxcQvyNpXqs8wcVH5PaYQDXkkXJKaWTjYIl8uDE6cimsnIbrexViACJjfW/Ypc7W/M5LkQM90kk2f+G8dEVotcqD9d/BmpGXmIS4jT6NpEoxhQZurLTJQHNXfs0C0qLkIiBfrhIPP132kG4Za25mLcCltOaAKxYWZqUuHZCeFqwaHhIZkW2NTBBhkyODW1NbpSsmWsI6yurg33QkOv1dPfi2gCyvxCIxCzsnrRhYePWjQmHOjrxZEjh8OtORZ4fD7MTo+jeWezrpMsyOPHjzR+T0tLQfMuGmWoJ+tCZ1cnUpLSkJyWKDCVkpyqa2Nm3ujYsIKwKytrNPp/8bQVM7NzWFiYRZBVf4GQACObdphTSDPD1OwUfvrpJ9RUVmD/gX0I+oLwhgLS+UXHONXaQ/aJ+YN0zxMIcJT6y7Vf8eEH74qB5Dp2dnahtKIMf/r3/4t//df/KcDDUebi8hLSklNN4Ha4HYbu7F+v/iJ29sDR4wiRpfL7cPf2LdTW1crtS81e0O+FXdWDVnhcLgFsGjzI6qlNxerAituDv//tL/j957/D8OgEpsYmsLt5t0xCKSkJSE/luN2iMfKDRw+wd/c+ePx+OMgaMfhcjl4aLEymZRRZqHCtJp87h8xfrEeEcgb5jDHHlMxoVXUlZufmcP/+Qxw6chA/X/oRm4qLZEpqatoBZ0IyWh7d0yHh1q2bAhc8eOTkMsfRhvm5GUkAECKA5fiV8guTtclngkBmeGBI8TM7m3bAJ6BoM5DbF1LFpIPaYta7U1Mc8unAxdehi/rhw/tCn5s2FSM5JQWXLp3D6VPvwB4Ti8X5OQHIzIwcMdIE4ZR9UHObmp6hMS8/Sn/523/g9599ivEpdspnyNzksIUk4XjeyhFvOWIccejo6EBqcgLSs3OwtLCC5ZU5FBZQN2vidiQFtkaJPeTnga/P53wdqBFiKlJHweheAT72o28qKlHMj2oro2MNcLayYSiE0ZEhBeJb7Q6suTz44cI5VFaUoX7rdk0lqOFVQitlA1Oj2FRYIkBIcGus11bcuXcLSQlxqr4cGRpC/dY6pUJQYmCz2JWbqTxYjcetGOrvx/BwPzaVlmJwaAy9Xd2o21xpdNNg9zg/YwZ8GsY/bMCRyylKh96IZjKy1W20FYiAyY12xyLXqxV4cO1ciKMibqcmr43sBqNPArhz6y4cMQlhZjLajKxVim0Wz1TxGcaDQFMbFMOE9Wn474BnU3fIP+ffMxicrANjZ6xITkpGcnKq6hiXlhbF1qm3ua0V9fV1iqMxG7BHrFF5ZbUJKNccHTLovOzoRNPuXdL5kS3i/7W1tWF6Zha7mnchNtaBqckJ6efool5dXcLWhgZtcAxgps6Sndnsy85IyxTT+ajlidzUHF3GOh2YW1iQiSU7K1uax8H+QayuLaO6ugo+Oqd9QYE5spYctFlCfo002XVMkw11bFwW9jiPjY7i5PGj0nd5vX74vW7YomPEktEtbzbUoMLGH7e0yIxE1pTGGt6cFZcb3319Fl6PS9WNBNN+vxczM8wKzBTjRvaJzOnTlkdwRNtw/PhJJKWkI8hYHCvCMTS3kZSQgAMHDyAhKU7MMJlDr9uD2Jg4WGwWuakJTsiIEvx8++3X+OCjTzA0MKCx8JGjJ0w/MmsM+R5ZoRkM4eGj+9i1sxlrbre0puvtLnx4qLcTyx00LTQEvza7qcCjYYcGGoIDgUm3B319faiuqUFLy2NkZWXIUEL955MnL7A4PyvnenZWLpJSE8XeGr+0FV7CK9GgPqwszKuRhmDSBEiZJ5hfx/vH9ertfoUoawilFRViGzlytdntirbiQJiRPlFWGnBYlWj6uvmRYMMMawzJnpINnJqYxJOnj/DGiTf1/JpEHOOAJqhTXWIwqJD+3NwCvR7ZxLNff4n33jsNSxQZ5BCePH0i9zID03t7B5CamiiNa3vrc+zZs09Xv7yyipXlJWRnZxnNZDhsn4cSU2Vo8jrN59SkHExPzZq2ILmeTYLD69evUFZSjiBBvz+EYJRxq1OHS3bd7fPJcEdw6Vp16f7TbGeTwck0RvH1WGE4OTqC8tJKIz3xUfNIc5dFnd6UK0THJ6G74wV2NjeLyXe53Jifn9XhzzCN5nnr7elDeyud51ZFfMXHx8PpjEVldY0OJGRX+XNAOblqDbIgxINsuBqVwPjYqU8iY+7IXrehViACJjfU7Ypc7G9j7mtnQ4wmUR4cNY7hwz21hDdv3IIjJlFRJwymlh6OblQExab1dL+WnnJTUZFE/WTIBDbDekH+vt7BLcBhJt76expqHty9JyMFg6kJSDPSM7GyvILW1ucoLy9Hfn5huJ3Fqq8fGhhEeWWlNmQzcg6BbObI0Aiadu0yDJvCzyfE3lAmRsNIQmK8mE42srB3Ouj3oa62Fi87O9Hf14um3U1oefwEBw8cUBA2m1bYysFrXlt1YcvWzUhl/3WUBTkZ2Xq9vr5+LC8vo66mXgwITReMrJmfX4QzwSltGoOi9x86griERPT39oq5JdDguI55hARfjOLhpm+x2RWObtbMbJIEVz6v0Q9aGQUqxpfu8xC6u7uQmZmBtNQ0004T8AlYM/uPcoPx8Ql1WSczcD6BgMYUzRGlRdvVoYh7jx7gactT7NuzGw31W8XUulxeuD1rymTkeJLdzgRB7Hvm2hKMMyKJ18wubWrZCJoJaBmZxKB3Xu/NW9exf/8hMDTdNBkZsEnQRhaYbTE02bDOj1IFxRBxHXhQiKLelOCELLMHr3t69OxwbFpYVAS324Xurm45/xOT0/R+R4aG8fT5E7Gg2bk5Gh0ToCfGMVvSghi7AympKeHAca/RDpIpDVngD/EwZEFH6wuFlBeXlGlNWQ9IowhZRaNx5fMVkDubBwECTn4aGB/FuByGg/M1uSY8/DgdsWFGnG9vHcBaxYTydakTpJudHwpmvf7lL/+BP/7xM/g05g+gv78XJUWl+kxxzajz5Pq5vR4U5PGzAcxMTim0nP/bGwzhzq1bmJ+ZwM6mncjKzVeI/tXLP+P0mffg8QTw4kWLAvBHRsf0b6irtVl4yOlCaUkZrBa77kOAod9ut+7LvRvXsWffHtiiYzE0OILZqQmUVZSoI5s64l27dsIaZVz+dK/TgLO5ZosORDwsMVDes7aqsHUaldi2szg/je1N2+Hzh7A4Oy8/NqUQ27Y16Z5wvfoH+9HZ0SmA6XTGYaCnB3v270dmbqFAMg93dsYUiWP1A5ywMGcyzJTyIHMyopmMbHYbbAUiYHKD3bDI5ZoVeHDtuxAbO9gSEiSzZHCGQOWzx0/g9lkFRshayXSgdhXjVmbLS+uLVuxlJIxadEz0jfKdFR5sgKM2YhvZHENpytUcbrpYbxbhVFHjN5oy2EISHR3GnQaBEsRMjI+gtKRcmx1Hr/x+nS874V7zYGvjNn396PiIRqPFxSXm+lrbUFlRhVddL3Ho0GFMz8yoo7myrFSjPRqLWL93/94DnDz5hrImWeX48tUrMS8dra3IK8yFn5qwaDtSUzMQFx+Lwf5+NfvU1jL3Emh58khO4gOHDmNmjqaBBYyMDuLNE2+L+bpx/TqadjapMeb586eqNeR40eN1CZBwlOiMpbPaAD6+P26MBFNWZunRbe9nVLnJ0FtdWUJKSpqpePQzMieA6ekZZGfnyETEtabuUFmcJm1Fv+hsdjoIxIOKVaL2LTMtHdHRdjFUHq9POjYyqhYLwQABEgElNaP87sZIxANFuPRQbKbqM8P9yLyme3fuYu/evYbZtLE2j9AwSoeO9s5OvHj+AosL89i+Yxuam5v1unzfdO3KPGQ3rmSO2Wm6yS8sFBu4uLggwJeWli7Q4PYG4aDhxGKFy+PGsyfP0N/fI3MYu7uTk1OQmpYsDS9bYsgSB4Ne2KNiNO6me53AkCB4YmIMic5YMeXrWkMeqsTUESSz99sKaVYNgKcGkSHbfmMW8powdIIfXis1oYrqVtA5g89Vvi1Q7nItY2J8AoWbigXio202/PjDRRw7cQI+3jM1S63BYYuW3ICvPb8wa8b2BJ80jwWDAtbzs1PIyc6BT81GIVy7egVpyYli5em0Zn7r6FA/khLi0bB9p3SXfL/3btyU0Y0Si46OF8p+tUY5BI75WaQcImS149avV3Hg0CGtt9cfws+XLmDLllosr7rwsr0NZz48A1gd0mN6PW6Mj4ygpIza3wk8uHsb9qiAalCTUtJgibKrSjUjI00TgrLyKrGtNgLAkIk1WtdxsgqUuZ8e16o0qmQls3IyUV5Vo4gnJw8MaoLl4cv8rOF/YWA8fzZ43T6ciNQpRra6DbYCETC5wW5Y5HLDYPL6+RBHeYYwNGNsaduCQdy6eQvRscmIF5g0BhyBQz3tIW0c12/ewtaGRukGp6cmERefiKSkZOTksh3D/Hw3X73+H+ajQtDp58gzrNPUyPC34BWL/i1/cQTK19D4bHwCxSUU3wc1FuUY6/mzZygurRB4WKLWMDZaYn7F7gRDqgrsbH+l5pMdO7ab3D+HTS07BEeMZ2l90Y7l5VWcfPMNvHjxHGuuFQwPDatJhSNI1tOxTYfjVG7u8UlxeNnRodevqq6Dz+fWRvvr9V8VMN7W3oFtW7fKDJNfsInKMTx6cA/5+XmIiY1D67PneOutNzQW9HhW5JplSyOdztwEqQWV/DPKjmDAJ3aIwI7Mq+4RQlhbdSMuPi48GifTazq8s3OyBJyIWFwel7RjRJIEczRLudysDYyW45esIQEDdapk9whqGL/Dij52PZMtc/v84VG0xfSTU85gCQedM/SdxZsBo4fUps4MR6sdd+/dQ/OuZn0/3gsD+KAIJoKp5ZUVXLv6C1JTk3HgwCFjnJAml5pOygLIxJpw8M6OdtTXN8iVzDWS8Sv8n3w9HmSImIll1blNDarNIf0v2dNYhw2Li8tISkoSSKQkgMwk/60YwxAwNTWlNWGlpJzBv3XV8zWpCyYbbkd0mGHnfeD/UbahKJtQEAN9A5idmUBVbY2MTzKhMQLKEnby6z6aa19lLM74ODZtKhLTLo2quZTwf/AWhuDx+8L3zhy2CMl5r5STaQ1idcWFpaU5xSn5giY4nBFHz588wq6du8RADo0MIC09VTFLGgZbrAr3X1mcRt2WBkQ7nOjufonKqhp9B7KHNFHx6MDEn6+++Ac++ORjpQqwDnNyehz1WxtQUFCE6zeuIykpQS1D+/cfhNvjxcTYCEpKyvWsstIwJtYBexRbaSwYHBzE8tI0ausaMDY+odpNVjzyECRWkRpPJg0gCqPDQ+jqfq1YIbL/8zPjeOPkcaRnFyoBgOvAe0bwaU7AZvH4s0S1jT4fTkTqFCNb3QZbgQiY3GA3LHK568zkuRCZLMUDMVSbo1Ru4aGgRr/+gM0wk3EEk/xBzT7mFbk7FxbnZBbhqJXOW46+GXTMlg0CMG2c7LgmS0NmUrWFBnSs/yK7YiJPwsZvTtvlhDZ/ZjLjQnptjs/KK6uMrtNqwdMnj8SAMHhbX0yUy9dnn7ehKjQ6m5qcVBe0CUSPRmKcU5u43WGAKkfgjIApKS0Lb0hW3LhxA4cOH0Tnq5fKJIyPSxA4jKX73GZB70Cv+qMJZK9e/gl1tVsQn5CgGJP7D++irq4WMzOzSEhIErjo6uxUtWBuXi5ev+rCcY65wSq6RTjojA8RbPH/CUwIs4GAj40i1LzR7W6UftozWSOnDVcWCmkQCSYnpyaRlZVjeo8ZIE19nt+P/oE+BHxelJVXCJi97OzCG2+/idjYeJlgmFeuTZyNKitrYruSktKMMTZkwaPHD1FaUqq/47UQvPG9c0RPUESdI8FZfGKCifwJWXD9+q84fPio9IbiJKWAMOCKukVqJZ89f6Gg73ffO4OuV91i+MorKmC1mXpDAgYCrK6Xnepkl7whDPQM02rYWz5ffFAIPc1DY9hamo/4vVnzRz0pDVYhZiKGfGIN6dLnc8Kved3drU710tJN2L17j8befJ/8Nl4ywmSL9bXm9dfTsRlmTsBOUL0wv4Rvvvka2Vnp2H/gkJ5L3k9z53hACpvWGCS+uqI6zsKSErG1yky0MBU0Cm2tbVhenEfDtu3S6pKlZM2myQ6li9kmMMnD0Nj4GCwWP3KyczUeV+i8z4c7t29janwUJSVFqN++Xd3ilIbw7wnwbvzyM46fOCZNNK9uaLAfZaWlApvMc1xeowksBm6vD4tz83A6Haiq3Qy/j+D+BXbsbMbAwBAKCvIQHev87TDhWV1TA1RRSameXT6HXDdOHMbGRzE/N4nazfU8JgrssYP8dVc7yoqLUVZRoYYm1bDCivGxUXR1dYnBZuKD27OKxoatyM0v1voTTHL0Lx2ufqCY/87/wc8a1/Xk6T9ENJORzW5DrUAETG6o2xW52PUVYDd3FJ2z3CbZvS2Xq6kZvH3rDqKinXJes3JtZnpa4I6h2ozgSUwyhgDzw5yOX4IYjrmNw9IAROruvLBxXMfXJyDliJQOU1JU4bE4NXL83/waRn5wA9XUVL27hgUdGxlGMQGfNmYDllSLRxG+rt18W7Npm6+hxk2XIgxgUVtOakoSNhVuEuNjQKi5WMPOGl0fN77c/Hz92cLcHOZm5lBWUSb9IN/B1MQE5hcXlWPY2tGGp/cfo3FbA6x2O+7evYUPPvhADSkXvj+PDz/+RBV1zKx0xseh59UrRQrxtV3eNeUQEiBzrdavVf8lXBkpyKiLo36AYIz/PSBXsGKNbDYxwxNT08jPyzMB9DQF6Uu5lpBxpqqqHFW1tfivL/6Jd0+fEoNMwMY4Hh0oYFX2oce7hrSUDAFW5vb94x9/x4kTb+Dp02cCmhUVZdKScp05QqZJhuH1pAVPvvmmAOCDh3exZ+8BuNweMXQcWxvDlgGBvKc9/cO4ef0qPvv9H2Qk+enSJWypr5NjnyYc3jMCkidPHmPvnj3wCkxGgbnoutlsV4HpbediSrNJsxedvuFAeIVmW20YHx8Tays5BbNJw0YygiuOudmqwyYjmqp4EKAcgU1Gyalpen9OuZvNs0gQ+rr7lbqvCzZtEmNJd3ZneyemZ0ZRVlGFZ08eY3PdZjmk180pIv7DBCzvl7rU8/IEhu00r1mtmJyYweWffkBGZgrSs/PAUW9srA37Dx7RZ40MoN3u0FiY73nV5YLHtQJnbDwWFhcxMTGOmakp+Lwu1G3ejPzCIj03esQtUOvUj5cu4OjRg8jKKTASiGAII2ODigai1ICpAhrfI4CJ6Vncu8uD1TF4/AGMDw0hMT4Bc/MLGB4ZQnVdDUaGh7Bzxw5EO+JUMkDNMg9mBHPm8OMNxyF5kZiQbAxMAcosyFpb0dPdhYWFGbhWVpT9SSAaF5csFpOB9a9evdQzt7K8IFlEYrIpKGBCgc22DtLDc42w6JvSBLffGwGTka1uw61ABExuuFsWuWCuADWTHEuKE6HpQySKyUjs7GjD6MSMxlEJ8XFqckmho1OgBnJfz83PS2+XxcgcjkoRUtyP2eg5LvfJBBDrTAj3JJtAdK/Xh9m5eYny+doEJj4v9XKGdSPbQyYrjEkFJifHR1FUXCIwYAwa4TQgXY4Bg/w1MjAkkwir+PiHpns6bM6ZmUFSvFN6SLvDMKACcgKyJiibOjoafmJindpow5NitemQReX3GR4dgdflQeGmEvQPjeDqlcvYXFeD+bkFTM1Niq0tK61A/8AADh85LHBM9m5peQnPnrTg5EmCySisrC5Kt9nfN6i1pEaQo2bj/o2SkYPmGoIkZvkZ3ZpPujCHLQpZ2dmqj6QEYWp6CsXFxQJK1BbSqMNuZLfPiytXriA1MRH19Ztx+fJlVJSXir1j9id7r7dtZ0akXVo+vy+goGoTuh7Cn/70f9UG5IiJw3fffo33P3gfoyMTGB0ZxpEjB/U97t27p8rD7Jw8xMbY8ODBfezevRcuj1caQ47I+XWrKytYWVvD/NwcfKEQHty9g48//hhXLv+sSsjDh4/JVS92ldmIPr8qLRu21uvf6+DD6CVzpNDh4MrPV1BbU4nazVvCndsmVYAHiXVJxsrSMuIT4kzuIR9yAqv5RR10ZudmBSLZ6x0dE4PcvALcvnVbLvu3T72N6Jh42NY1vAEjz/jp0g+Ym51SDmrxpmIMjYzhl6uXcfjoQay5vLDZHWh5+BDFJUWoq92MWHai65Bl6ib5fcmWpqSlKwA+LysT0zOT0gUTyGXm5CM+KRmdba3YsXMH5uYWkJycaLIylRVq2NvJySnEx8VqTVvbXmB5eV6fvy1btoqt5PNCgxGDxmlgmZ4cw7adjRgaHJPJjd/LaouSEY33jyCN2mmy4gP9A2htfYHMrBRsKq1QTE+CM0laZJq92KtNMH316s/44L33ELTY4VpZxdzcNMrK2FLDEPWANKRcb8NKW+ELBMOAlQdHHiKDYkwp5eBBiOCfbPvI6AgG+4YE3DMyMjAxMYyTb55AcnqewCgNa8xClayDr60PakifNX6uXe41nDz9xwgzGdnqNtQKRMDkhrpdkYtdX4GH186GBJC00VFPZUbFZMJetL6AywM5tp3OGBkR1tZcGJ8cx9rqKuLi6Vpm7IgFebm54ZcMvwYz/NTlzVo7k6MoFpFAQKNJH+7cuQf3/8/eezC3eaVZgwcgEsGcc85BEhVJKtmSFS1nu91pOszUbH37/Z+t2qmZ7emdnnaP20GybNmylSOpHCjmJOacAwCCCFvnXNC9f4FVUFdX2RZJvLjvC95zz3OCx4/G5ka9Bt2jHIt619fFsjCCJD0zAwWFBQj4acCZRFFpifqlCfjY1kGgSqE9GT9qtwgqOYKnfq1h905jeGAuJtlOQPWNifGxqK6ugt1B8wQEAMk+0azBMT91mmNjw3jY+ghnz57T+JomGrKfZEL4YZ+ZmVTdY0FhmbSKV6/+hLfffR+b3g10dXUq9oTRPHQV08VN8Gd3OHVtj548wukTJ+Gy27GwMI+ExAT4N0O4dPE8LDabXKrxzKYMMpPTpdgb3h4Gsa/7vDJI+H0+dHS0a3x9/NhxJCTEY2J8CuUVBMkxGBoaRsu9Vni8Xrn0qYvNzc5ARUUVHj55isb9+9Q8tLpCs40b7ljenxisry5jMxjUeJ4bu9fnw2ef/RU1NTV6nwtLKwKYcS72Xzt0wFhb8cDusqOpqQlMBqCz9tGjJ2hsahaYmJyalBN/fn4WM7PTCrlWoqDFppifhIRY7G9qVNzPFqtM4M37EAj60d3Zgdpami5MSxPH6rdu3EJxcSEqqivR1d2Llvv31ILDMSk1jiaUgE7tAOyR0G0eWshM8kFg7ue//9v/hf2Ne1G/q0FAlcYeft/qygru3rmDpORENDcehN3pluWIo1l+++j4qKoaeb12qwPz8wt4/uwB9h5owuz8nA4HjLyyWO143PoQC7PTyC8skMwgMZnryvxKKGg/LS1LoezPnz3E2bNnZESamZ/DwwcPkJ6ZogrNjPRsDA0MSmrSdOiwcBN/AEE619PppNs5Hj7FOBnGkiCcrnMCNTYsdfd26WDSfPCQDg2cMrx68RjNzUeQmJKCzu4O1FbXiA6fX1jSKJv1muueAObnJnH69Cl093brey1Whw5Eufl8Lq2q4zz6Jg06dq3d/My0MkDtVrs+Y2SH+fkx4eJhbHh9EemGVaCYzCw/d+wZ5wGK0VY0nFEjPTE1jb7eLuRkZytrllFJaWm5usecEsRSArI1CRH7Sv2kYe4VWh414EQ3u222AlEwuc1uWPRyzQo8vHEhzNGshsCRHm0yHoxDuX7jGhKTMg2YpJs7Eg1DMMj4E44gCQDZ7kJgxcxF5sEZytCMmRkvY5g2Mk00mdBJbMbOI6PDePmiDVlZmcqao+6Pmkbqqzh25Osw1Lj5YLM2RzbXZOfnYXCjEbMMAAAgAElEQVRwAKtLy0hOTkJGdrY6t1nDmJpGd3MIa+traH/1CgcOHBDYIoiz2k3UDPMsc3MykZeXZ6J4OLKenVUPeUlxOapr6S51aGR/v/UeigryUFpWqggTGkCMdo4s4LQy9FhxyDDt7y5dQGFhoXSQ1JEmJzGTz4q6HTvUXT43O43paTK8Seju6sS7594Vu8qAdVYA0uigVhLyN0HDvNFIwHXTGF/ww4xx5YxWODtBpV+gntrFudk5ZXQSXFACMND/GpYYGxITEzA4MIjeri6xUW2vOsTopGelY3l+SePQPXt2i80ho0lGSdo1UrFhiyrt6GTmfeGI98qVH9Hc1ISk5GQBBWrw6Dhn+Hysw6lxM0fTe/c1Cpjyxi/MT6OjvQ2lpeUCvazPPH7iNK5c+R7x7nitMRm8GGVkRqbYnM/rffSjRuH11MmZezY0OIwfL3+P//W//w/QAP/lF1/g5MnTSIxPkgs6Ni5OzS1kIdWk4/HA7WIGqAW2SKA1+8I/+eQjxMbF40HrQ7HrZeUmFoi3wuSjRg5aUiAYHe69e3cwPTGFvU0HlAF64cJF7NhRq1B0su01dXUCVYyz8fp9aLl7TxmdNqsF1TW1KC4uQlpKKmbm5pCanq6D0/989hn+9//5r5iZm0d8XCIG+gfE1PEQwAMI60gPHjyITHXQhxVFRCA2vzCnAw6ZTxO2YLSvPLixTGB4ZBgZWZlwuxOkpSTwogaYn01qfctLClFcWYmBgdcoLSkSu9fX34uC/ALEWJ342+efKe+VtaZ8Cjs7O1BRWYPbN2+guDAfBcXFvCtGOmBnY5EH8/NzSM/IlGmPGbam7MACr9+PgJ+fR3MA3dzY0NdyEMGc1zh3PGLsJsCd1z81PYeuzm5MT00o35UtTb/41S/giE0QoOb75MSB0hpLzJZEhDfOREzx4Hv6wygzGd3rttcKRMHk9rpf0auNrAA1k2oboa6KMYcR4ws38XstLYixJ8g1zDpFbrKrK6uKGiGQ4diNmwCBh83mgMvlEBDRqDgcVAacyRoyGj5tEjKOmI365o3b0psdOtwsHun+/QeoZ4RIYqK0YZ0dbcjNyxdIJBs5NTmhzYtsy+L8nDZFjmMH+vuQnpEhBowgmKNbGULi47Dh9cjdXVpRJYfw+OQEqspL1fxCRLsZCGrkzj5wZhfGx8eKATr33vv49sK3OHfuHV0vNYEEWmzfIOBtf/EC6emZyM3NUdA4Q5dTUjIFVkiUPH3yCMPDQ/joo08jUUt0lk/hp8s/ISUxGWfOndUm67Tb4HBynG2q7vi9khrITBSZ4xuaTdo7ahhpHOIqSmMZ+e+MCqKLNzc/LwK4rBgbH8fN29c1hmU3NLuiP/zoI1y48C3qd9Yps/Pq5Z+QlBCLU6fPUFyIZY7aN/3qvDZxTn7d6+++v4zl5WVt6hwLExykpqQqo5D3ISU1E2VVlWL3HDYrnjx9it27GxR1pGYlC6S5UxD7w1Y0HmwWAGp79gQnTh7H9z9cVvzS6TNnBEqNucaMLHt6O1FdVyNA7/NuSB9KVurzz/+Of/3Xf1Ht35//6y+IdZLVciK44cWOXQ2olGHEsHXsf1YmoYMxWKYPurX1rsbUZBDb29qxseERsF5d9SA9I03aS4XwW400Q0Yn3waWVtdw5afvkZ+fg6qqGqysrKHt+VOcfvusakCLyyrw9Rf/g9/9/p/x2V//it/94XfKYFUg/OYm4mIZUG9G/u74RHg2/Pjp0vfITE+EOz4eQ69HcOLkMcQlJqldx+tdh299Awtz8+prp2ZSkpJwWFMC1nPGutxqG1I0kdg+PttGS0rwyVEwD3I8EPB8QpxOvS7H4tQ/Dw+9RmlppcCo0Z0yamkDf/vbn/H73/8B4bAV87NLyg+1sMVIubAZupas3BwzMrfaQDkBI5ZKKisRDtAMF8KGP6jR/927t1BTXYrysmq8eP4S0xODOPPe+3j1/BXCIQ8a9h6A1cLAenPwYz3q4vISHrTex45dOzA5Po7Dhw8hNiFFr++w2QVg6ahnUoH03qqKtCLEqCiPByffi9YpRje77bUCUTC5ve5X9Gr/f2CSETBG70i3px+gQzIEvHjxAt6NsNzcBAnUKZFBJJisraVOL6RxGWN0mPHHWJyamsqIoSVGGXART4xhTWQ+MG04BFYdbZ049tYxkxFHwNbfLy3e4SNHpGFbWlxEXn5BRPe4idktwwJnlWHg7p2byMrJQXpmuoANa9q4wa4sLiuuJi0zQ+HfJqMxKNaLGrPSojxkZKbj5vWbGB4aw9E3DysuhoCuuqoGNgfdypv45pvzGhsvzi0oV5EguaK8HKUlZejp64Hb5UZeXr6Ass3BXEwTzWK0l8DK8grcBFd2/rwgNkMh9Pb3IM7lRGFhqRhGygUSqM3kGD7S6mNYMRNOvsnMvLAFLoZsR4xONDAwi5MOVzKojI8hEGIgelFxmTZ4vp+ZmVlc+OYb1FRXY2pqBhs+A5Jc7nhUV5UrFqmruwcnjr+JtNQMren84qzYHheNV3wf4DVsSsvZ1zsAj3cdiwuLKCktkQlpbW0Fu3btQXZerkCz20WjFZMAnmDf/n0CNVutLF29fbhz4zr2Ne5B3Y49yrNkhuH7H72vQ8fXX5/Hpt+H9LR0HDpyVBWWfA77+/pRXVOp9AAy1qzj1P25+B1+/ctfwe6IxV/+8l84dfIYMrMpt+C9YhYq5EZ2xFg14iWIW/Oahh3T1MRoGTbDAD/Rkb+jFqnpWfjrX/5bI+fk5GQxjHkc54LxWRY8ef4ETx49woHGJrjdblRUlGNoeATXfvwRSUlx0oGeOnMOX33+GT75xW/w3aVv8Nvf/BZBucPtCl7nbeaGQVDMVhd/0By0HDYHVtZW1N40Mz0h9prfw8pJBn/fb7mNEydPoJhVhRYTcL+yOAerjR3qyfD4aHRjZiWlBjzImaxI3lcCPbLLPPgwGQAhE1fE6QK/jrrNijIazGKkCaVeeW52HvfuXMWOnfWK6HHY3KisqRTgvX3jBtLTk1FWUYaMtBzYZbCDGNjVpUXkF5UKyAfCIQyPjuH2jatgvOkvf/1bTTVm5xbR+eIJTpw+g1CYEV0LSE1OUaqEyUYNqZ6U5pvJ8REVI/T0duP9996BOyFNhxkCSrfDhSA2zRQkFBBgp4GPv1S8Hj9Ovx8Fk9HNbnutQBRMbq/7Fb3ayAo8unmR08B/mF0Uq2NYr+fPXsBHzWRigphJIhwCqoWFBbxqe4mMrGxkZWdqFN32og076huQkEiTA9kNhjbHwGIzjm3DtpkXJVC8cYP5lLuRnZMhxoRjr96ePrmejx8/LhPJ/bstyM7NQ2l5qUZX45PjGuNKLxkIoKe7W68/Pj6mGsOQhaagVbmc+X83Q8bTUlUJxyq46tpaAdKa6jLEJyQKULx88Qory0t48/gxNda0vXiON48fx8uXL1FcUqbe6eKCIsQnJ0rPJk0fgur8jktIQnJKqjZjVtZt6TO5kXs2vGKfTHcwR/4xYn05wuYmaNKPrFhbWUFKapLYUY67Tdi7RayOHNxcS7GWBvzwD/utxTBF4mYoJVhbX8X05CxKiosFQIhYPOtr+H/+80/4+INfIMbuwuOHD5CZmYmBvgEkpiTomsdGR/HRB+8hSUHdAY1ZHY4YJMQliIX+4quvpYcrKirCf/zHv+HMqdPS+c3MzyM5KQF3bt1CXl6O9JHMGKRjne/72vWrOPnW6Qgb51fU0vTkGA4c2IPMnDwMDgwhJy8P92/fwieffipQTKPIjz/9hLXldb1PSiga9uxAZka6AsgJ9ikN4Dsnk/ywtRX/+r/+BTa7G99f/h4lhUW67z29PWjY3YDiknJp9ViDSCCdEO9GOGxXXWSIJiVWBdpteP7iOVZWaAZzYm15BQnxiSgpK8a6z4+Bnn64nTE48/Y5Y8gKM1jdp9fo7uqQGWl4cBy9fd0oLi/Fs6ePpS88//V5HD16Eq33b+H3f/yDACublRg2zrE72d+1tXUkJCcj4A/oGZydm0JVbQ2GXo+is60NLpddjCZlC7mF+SgqLDEHleAmrDZjcvN4faIZXS63PhP8kMlsxgOO6lH5PFEawHE9JRR+dZXzexggvhWBMDj0GsVFRZGiAeaZkl1/gs2AB/sbyRja8ODeXRQWFyFotePJ44c4cqhZIJLZqYzWUn4mY8MW55CbX6wfzaYov3cNJeVluHbtOoqLClBRVYvRsQn0dDxXTejS/Aqy8zJMsLsiDCwIWQJYmF9Gd2cnllfnTfZnOIRDhw7B4UrSOm457tiuxM8g2VbzaTO6bM+GB6c/+GPUgBPd7bbVCkTB5La6XdGL3VqB1lsXwnZF+kQAj4KiKZa34snjR9gMxojJYsYiGyqoZ2P9IcFjw569GvuNjIxgfHQM2TnZqK2pERjir3SyC1YaVsQiKKRGm/39e/f1tczIO3L0sET9NMi0tLSq5YXNKWQxORKlHvLAgUYkJyXK3ZlfUCiGlJ3ZczOzWPN41UzDXmTq1byedeTkZqKnpw9lxWVwxBLkEQSHVPlHJrW6uhyJiUlYXJhD24sXOHTkiAwiZNz2HNiH5cUFTE3NKkOSSqxvz3+BT3/1acTJbbar/v5exMfGITMrV++X7Cdd8WTxuIvSPEOmkmM47nJ8/4orUrVgpAklZIHXs4rYeKc2whiOLyOjd9VQRubc/FaFYzNnEDaxRwIJEUMQJ+Lr66tYnJ9HYUGxAaMM/w4G8df/+iuKSwqxZ8/+n9P4pqcn4fN4kV+Qp25lNu/Y2NcYDmN+aVHaTVZG8rV+4Pg5sIG3330P//X//lmVk/HuBNidDo3B7925rRFkbh6DpMmu2WGxBHHtylXs39+Im7dvY25+GpnpaTh+4oRAKrtzJsYn8d3F75CU6sZvfv1bxULFKLAcqor0etbgD2wgKzNHWlDWAzLM3IR+myzFaz9dw8nTJ8Fso+s3bmB1YRY7GnYiNzdb2tRAiJrJoHR76x4P4twu6Sv7ehiEvS4mPdadiJ8uX8aJEyeRmpGJkdcD8PvWUF5VK/DPyB7lQMa6VYEoc5qeCiu+/vvnCron63v33m3FMqVlZClA3B2fgB8ufqccxI8//Vi5iUrCCoaldaRJia7ouIRkHTAUnRS2qEKRn43Lly4rbzMnOwVVNTWIj08R48a8SFnA9FgxZN6nLFV2qbM9iNmYI8PDWFlexK6GHdI9kqXj527o9SBiLGGUlJVplEzG2Izvrejp7kJ5RQls9lhNGTxrHjx7+gR1dZXIyWWguB0/Xf5WbL/XuynD3mbAK73svv2NyMzI0TPJ6KixkUFUVNXo0OTZ2MD161dwYN8+TE7Nobe7G0kJbqytrSE2Ph6BDS9iHRbsbz6MlHT2i5s/wWAAqytr6O99ja7OV+qOp5nnzTffhM0er7gyvm+a2GBhy5JN0wflzCoOiwH9Ppz+KAomo7vd9lqBKJjcXvcrerWRFWi5wdByAyQjQYsIE1zSIDM+irGJBbjj6PZ1CSBtBWd3dbYrn48ROHQ701VNgMYRq6nyMJWLhlEzI0eOyFtb76G0vAzZWVlobXmo/EBuBCTdbly/ruifsrISbQo0srxqa0d8fAJ27twhlrCEXcXg6LNXblI213DErXy72Rl1N9PFSuanr6sHOfnUXKYaMGaJwcL8HCrLytSG4t1Yl9mGLAc3HsbTvP/uuzJGcASbkZmtn+t0xCA5JRkxdPNS6B8KY3h4RLmDZE75PtlOQ4Ch2Bm6iBl/ws0tkr++ZRTgJsgRvGm1oUZxGQlJ8QLRbPUxIUcm73KrcvLq1WvIzy9AVXWVllZOaJpw1BJjE0Bd8axgbnoWpUWlkX70IDaDG9I5/nj5J+TlFiA7L1vGDo5vO9o7ceL4MeSTjZKz2tQlTk5NYHV5GcWl1MDZlVt44+Y1fPzxJ/jiqy9QUVGGwsJirKyuSe/a39ODA/v2IjklHRubGwJdBMTfXDyP9979QCCGoNruNAeWrZYXPg+3b99CYWGe2lL4C9Qf9CEcMocQst38QyD39NljmamYJkC2m801l777Ruv7wQcfw2K34dHDB0iMd6G+frcB8jarGD+OP8marTKCiew6TL+1KidZ6wkrFpcW0XqvBW7G/1hCeFPSC8oKjDaVYIWMtPTEkexO6gpbWlvhW1tB0+EmPfce34YyHD/88EPA6sTyyjLCAT9yc3K0BqyvJHvI4HeyZwT1NJCFQiaWS/E4gLSc+/cfwM0b9/DG0cPoHxpCZkYaUlPTxaRawgS4fjUXra0s6eDlcifo51MfyjW7fOkiGg/sQ2ZufqRqchNTU9O4e+sq/vkPvwcspg9dY3drjDIdC/KyZNgiZqYprae3DW8efVNGpqWFZfj8XmRmZsPj2cDDB/dlwoqJcWBpmY1JqToUetbW9b5KyitMk1Ok1nNhaRlDfYPo6+/E2++8jYH+Yfg3vTiwv8kY3iSz4e8KY87jnaGMYnhkVE04HKfTgMOphTM+2eiQwyG5uQUgmW9rs+qzFd404e6cDpz98J+jzGR0t9tWKxAFk9vqdkUvdmsF6OaO4eZGsoUARTlzxs46OTmGodFZxMWZOkVuUsygI5jy+diG4tDmrgDySJbjVm83mQvzoTAxLcysm5hidE2ZhPsbG37VNb55/E2BqiXVGj7H4aNHBFIMmxnEjZs3VWXYfPAg+nq6UVlVpUxIjjnr63eoLcaz7oE7Lk4axra2NjXwsNvbv+FVewobaAiI+TpkJitKizSe5utwZNnd3aEKQZopsjIzBDgINC7/8CNqa6oFcE1GdIRVRBiDA70aJ+fk5EUyIQ1gluEhbDqtiRkZb8MNntIBow01AIYjcwISjqLpxuaiU9O5BcS5nuamWDEyOoEfv/8Oh48eQnVVrUaONOJwXRXazNBtMkJjEyjIL4TDSc2c7OBYXltRZuBfP/sM5955RywfO45fdXaiuqJUAd0aGUYahBgevra6grS0TMTYTE/zV199rizIC+fPo7K6UocC3gOvxweH06mYIaczViCPF2W3WnH92jW8dfJEBKiaTFDW3pmMR8Mu0sjjcsWqY5lry/5pMlI2h2FfBcbDQNvLl9Jf0rzChqEnjx6i6VAzWlse4eixo7Danejt7FJcz87dezA+Nob+nj4kpyaq9o+aYDKdTpnILGpxsSv5XOpKA6ZGRnHn9i2EgwEcbDpowvF5zyS/Mw0uYUuMmOfW+/ewtDSv55jh3B6vBy+fP5UJpqi4HKkZGXLQq3oy8r18I1wfdsnX1dTq8DExNiZNMB3vToddTOXNq1dw5p2zMgVdu/ITzpw9q9ic2zfvwrO2ogYl5juSVeXol0Y05kw6XG54+MwFgvCur+DVi2d6puNi41WNWd+wV/miIb8X+xqblFnKtirGH2Xn5qK3rxelRcW6nzrIKNmBdZEWscajoyP6THEKQDMXQSMzZJnewGguVyw7zVOkqR0ZGkJNTZV6wQmUGaL+8vljBEJBtQOVltfh2pUrkkQwj7KsolyHItWJWigBIWMawvzcIgYGR9DZ3o6y8lKMjb3GO+fOweVONuUHlhBcdqdMPqLFld4UYxh86rs3fNExd3Sr23YrEAWT2+6WRS+YK/Dw1jfGzc1fx9ROkrmJDERb77cibHUjPjFR9YjUfG11MOs3t2athimjlmzLCC5MRdG/jaDBUA2Ml+Go3GidLNLD3b51BydPnhQX9+jxI+Rk5yiSRGNjWLC6toqWlvtIS01Xr3Z/X5+CwAnCHjy4j8bGRkWn0KyysDSPxbl5JCYlqaN70++XRpIaLtbpUZfJ1+F4dUd9NRIT46Up49UzWPxBS4uqAI8cOYpAiFV8frS/aheQ5ZhRndMWjtRMY8jgYJ9ANmvuCDzJrLASkViJ2r619XW4E9idTTYuZOoPI5pJxSbxPTIuxesRCyeDkMMwk+qkVjC8qYebWZjHF3//EocPNaoLXKNy3qMIUOXm7/d5sLi0hLSMTIEns+xBMYhs2Pm3f/+/8f6778FPk4I/iGdPn2Lnrp2oqa6BSdsx18QKQs/amsDB2NgYklLScf/ePbx1/JjACNtp0rOzpPFkzV172ys07turAPSsrGw4CQ5jY3Hz1lUcO348wuRZTc7nlm7WyjFmUM8AmTa6wU3XtYlGMr3qplWJbvvOrjbsUp0ipNWtrqqEz7eJJ49bcejoMYGd2alZtL18hqycNKUBpKrBJwapKWm692veNXWS81RA9lOGDUXWWJVjubHpR2k5m308ePbkKdZXV1FRVYn6nfU6EIRC5kAgBozd5MENrTGfCb4tphesrK1KfkFN6tTklMAX809pgln3rCAvLxeVFTXIycnXf2M3d05evmowOZZOS0uGOy4RK0sriHW70PHyGZoPHZUswOfzY8PvUwc4gTYD2B1kjifGkZySJCnK8vIKRkaGpKlUw5PdhdHhIax5VpCfX4Lnz3jPd+D+vVbU1lVidnYB62ur6tSenZ1HZmYqEpOS5cDXZ5qHGYtFbuxAcFP6TT6z/oDfSBrUkkP9MpMb7Lo21p4yBosRUA9aH2CgrweZuRloaj6Cq1ev48C+Pfpc7WqoR2JiKp4+eYZw0INjb50266kAcv4xbVXdXX3o6WpHbX0NFpcWcLD5IJysgIwEz7MFR19NaQfNfca9Exm5R8fc0V1u+61AFExuv3sWvWI14JwPc5PY6o8hy8UNghvkowePEQw7pG2iro791my+sNmpt6JuLYSGhgaxdhyTkQEjECMQSEhIRGFRvmHkLGy5YESLLCP6ezKT169fx/G3ToiRoV6RXz848Bqx7nhF7tBUQgayuqpaGY6jo8PSBFJLxxzDpgNNCrD2+rzKkqTub2ZmShWDBEMcjxPQEijxtQkepqamsKOuStmZBICTExMCUKnpacp/3L17n0bbCwtzqpdjqDg3/Zq6ncZQRK1ZOISenm5p8aThDJuaP/58gm1GuXx/6RIqq2tRW1MnVotgiutkRpomPolrQbAbS+ONhXpDo2NTEHTIMJhEY3OzC/jqqws4ceI4iktowvhHB7kl0kfOsSdlAcz346Zs2B2CHAPc//0//h379+0RKPFv+jAzNYfamkrs2bc/Et1DkMRsPg/W1jwCFW1tzxXH4nTHCrDxXuZmZetzwwxFOoFNL7dNeYFku/bu3YeklDRcu3YFZ+jU1difQMxkNhKUcadfXF7Bo4et6kgvKy+LGJQiH0kCS7F6MWIqOzpfYXfDHo3MFcptDePxowfYt3efXNJtL1+papOO78rKahlOaEChA51fS8aLLCqfc4fdJeCn+s4gTTBreg0F1lusyqD0+Tfw8uVzjI0O4eMPP4Ilxpir/P4NrdFWxirvoDSJAqbmZ+rr2AseCKC/r1Ngr6S0DFnZeTo0MNSdYJCRVbPsUs/P07rx0CKtXziM61evwutZxMEjh5GcmmnKBBQFZe6pkY+YGKnR4ddIz0iXCca3aVpgrl2+pNxQrs1Qfx921Nej9eEjxMU5sGvvAbTca0F9TTlyC4o18ucIn7WFyakJSFJYfsB8ZmTkYR1qUCwlx9hygKvZKmhiePj7Qj+DtZw2rK2uYWZ6MlKnSKnKkgjDns4eNQZVVVdjfGwYh48ek+5xfm4O/b3taG4+rH/nPeBBlG90eHQIC/OLug88qLAS8/Spk7A54nSA42syKYENPtTG6hBCUazp3oJv3RvVTEZ3uW23AlEwue1uWfSCuQKPbrKbmyHChg0w9XMquEbHqw6srG0qGogZkk8ePVUjR2ZGBkbHRrGyuordDQ2YnplSJhxNMPwZE5OTGoPt2FlndHKMKKEZZ0tAKP2kBzeu38KBpkYxifl5+dqkydi8fPFC2X3cfLlJHzp4WBvFlmaSYODVy5doYNA2yJQE4PGsyxnNXuCCwiKkpGZETEVmEyaYIxCYnp7GznqGq8cZ80IwhPi4BEWYhAIMRp/T+C0+KUltIARlvT09annhSC45JUW1fz3dndJ6ltGkQ4c2PdaBoDEGhIOYHJ9QtAnXh5seSVB+HQGkWWyO6ThyDYr5IlNHgwE3aRPZshXCHMLk5DS+++577NxZh8ycTPi9JnyaZocNrxcVFZVyhM/Oz0qfx5EhgSgjZ8h4Evxe+v4iPv7wAwOwqB1dmBezGp/ACCBTfcm1JJAObQZ0gCBj7fd7YLE7sOkPapPnOFYAVjGYBojoHjPqhjWP1CPabLh165r0bZYwtbgcczNz0FS3EAwR6PQPvMaTxw/UE05TB4EDm5bS0lJhdzK8PkYaw/b2l9ize7d0qHzf0lcG/HCQlSYTHAghTJeyOsCdelYIcJizSMaKTTGMYCI7zHE8Hd4cxZv3bJIMlFEYYUZ1NznGJ8hzOpXbyb+n8YyvqQMR2bkYM/JdnF+Ax7uGrKxcGWPI1HFNNnzrmJ2eVZg5GXR+LeOOeD98Xg/GJ8aRV1gk4ORyEKiZg4SMMYJgpjHGfIYo+wjp8ykWPAKZCPaZoBCfwLD2TQHum9evoLa2mhoIPQtDg4Oor62B0xWnzxZD/8+9cxqpadRykg20YHZuHrFOG2LjEwwjLkMe5ScLYvt5iOInmCP96ckJOJ0xyMjIjByOLNKBUpZCCcTszAwKigpU0cj2nomZacxMTyPgW8PBo2/oQNPV8Qp79+2H17NBW5701qoQpRFMWDKM6alJSTc6Xj1Hbf0ONfB8+smHCMOpteLBggc6o8oxbCoBNllUyQp8mzgRbcCJbnTbbAWiYHKb3bDo5ZoVaL3xdZiMnoUNMWEgsOkTeCAr9Pr1EKZmlpWVyBHho0ePBUYSkxMEdlbX1pCSkiQXa9urdiQmJErvxpEjg5DpJtX4iXNo/Ym4UcJhOU+7urpRVlaG+Lj4SLe22TSZXfj06TNtnjW1tcjKyjIszMgwCgqLtc1qqsxO30AA616vgI82FosFc7Mzcp2zLUTMpDYb87NptqirqYDT4VZOIxoDlwQAACAASURBVDdysj1k9sjKkdE0LSImbF2NNOGQXKjDr4eQkZ2J2toaAQEys8yl5IjX5ohkTEqqaEF7+yvE2O2oqalFwM/NDWrmoflFTG0kJ5KsKJ28BER3bl5TraPP64c/uCEQQ50gsxXX12h+SEF8YoIc0x6PD1PTs3ptl8OFgtwsVNfUKI+PQJKM01ZQvGGHzR0wpiCybz5pFWMY3aT1JLNq0QGBugF3LNtIIqCX5hGyXjIaEahq1i/QthXGYrIdA5Kr8V49aGlF86HmSJwRu6gJsIClpSU1ItGQMcJ8Us8q8gvzEOt0qj4zEPAhL69AmkU2rrCq79WrdoFJroXR0wpm6Tp4zYwkkkNaUUwm8FrvlUHWIcBus2Dd41XmKAEVZRwOxuWIuTUgckvrq38XuDZGEDMON+CSY18CGHPwIoilu5r94ItovX8X1RUVqKip1QGI75ffQ1b40jdf4b0P3pdzW1WKVqvanthqwzE37wnHtdLUhmMksVBcliC4+exQchDrdmh8r+uShjdGbF1SSgLcrnj4AkF0d7YJ8FdV1ZroqbUVAXKa5LxrPly8cAH5BRl449gJBEOm3YfAjVpilzMGcfFJ+twzFmpxYRZr60s4e+59DI+OYmpiCl7fuj7b46NDygKNi+OhCwLDvCLKBGhyY3g+o76WV+kq3yMAfvn7y6isKEZJZbWqSq1hPxoPHsWzZ0/hjnWIoY6PTxQwpMyDrnRzsFxWMxGNOO+++w7CVhc2QwGN2WOdZvRu5BGmj50GMC4SDVHROsXoTrfdViAKJrfbHYte789g0h5jMhq5DVMkb9yUIVUS+vxhuBMS1TH9oOUBUlLTsOlnBIkFxSWs7osV6Hr+/DnS0tK1EdIAwUaM/Py8iPYqsjFHwsk5eiVQnJufMz3U8Ulm+xfWNOPgwYF+mTMyMjPBkG7GokyOj8k9zdcjSN0KOyfzKJ2XySrWH46zGYTM7mj2JHN8T6aFY82aqnIxRdR5bQEuxuhoTB0KY3x8QmxSPI0xhvcwcTSBgEAmAUVXV4+acvLziuAPbKqphcwM/27V69F6sOowISHOaDiDfv09Q84bm5oEgslErq+x5s8tMMlRInVxBGkCd9T22ay4ev0mXg8M4I9//L1YU65dAEH1ar968UL93VWVVWKPkpNSzBidbtiZGWRmZomZpQ6SI0iCxey8HDjtLricBCyR8E+B7RgsLy+IfSPYlnbVyjUxRqAtHaOadyymplCK2UjLkdE98pXDuHH9qtpl1GcdBl6/7lN0EVtaeADh2HJhYRmPHz/BcYWmp0VqDJnFSGBiwDyZsA6xWHsVq0P20Twrhv3j2JzrT9BHBtI8Q2a0bkAgNYY2rHlWYbfalMfIIHgGeBP0bWV1en0b6qIWIGFgPNnFSOaq3crPBbV4hv0igOQ4ll3Yna86EZ9AJjsZPZ2vTFYjrMguyFVsDiOK/v4//423TryF7GwT7M6L3PCZz0leUaF0oW7eC+o5JS9pRXFRPnIYtxRmv3gYz589w9z0CN46cw5+f0isLeUmU2OTSEtPQmxcArxeP+7fv4k33nhDbnSuCUfWZAvJJi4uzqGwpBSt9x7gjcNNSEjJUFmB+rtXVoCAD2npWbj601U07NqhycDzp09x7MQxfPX1BZRXlGNqYgy7du3H7VtX9TrZOfnmM66sWgaFrwtM5uVT/gF89cUXKCvNxc49BzA0NIqWu3fwy9/+BhOTs+h69QwnTpzCRiiI29duY3F+Ep98+olG9jwk8MDGIgM+jw6HC69fv8a5c2cQ43D/nNXqcnF6YHJVdeMoJ2GbFzW5Xh9Ovv9PUTd3dK/bVisQBZPb6nZFL3ZrBR7duBBWX7ZYEQtCAg/GmDDQ24e5xVW43HGIdTmUD8mRV25unnpv+X8yeWQ/QpubKCguFBMz0D+oKr2EhAT9rAg3aAKRucEFTKsLgV1CYqKaYBREHjTME8EqxfdkJAlwiF3IPIyNDCvKhtfJGBuBHMkHWbPnE7hKz0wVIOBfsIHD6/OIgUpKStRGvbK6gtrKCjicLrFZBBQCQJG9iK80Pj6Kmzfu4NNPP4XDQU2cYYf4esI5sKC7uxeZWXTtJstA0dfViTj2ksfYYHfGoruzS1E+lZVVQrhkGdl9ToDD8ThJPbFqPp80nmxqiXNH6iipO43wa2QY6Xrv7+3DP//Lvxg9JAFPkM5nsoymdpHgk+8tJYV5hDaxrP/55/9EZVUFZmfnsLq8JPc5GU4yzb/85a8QHxcHa4xh4swDwCaSRThdNrhjkyLXaPSLxqluKusI6CYnpqTV40YvsC0zi1H3kR26eeMajhNMCmgafeLdm3dQXELWsULryXrFr7/8O3bv3mPigawxqmLcOlhsBYTTbd/QsEtsq2ERKVugbsA8TwbkxigiR3mezO/ZMtiIXWQ1oB+8VI59OTomwGRiJC+adqbO7k5MTU8hPTUd42MTauI5G3FVK/UpJMuTGFElFFhtklc8an0odjUpJQWry/NITU5S1mRuYRF+uHgRJ868jfv37qKyvFQh6lwPSQJ8GxgbG1WUFcEkazX5lii7GGIcztAAdu7eJz0lA/YZ+p6VlYricqYZGFY+Ps6N14PDSE9PQHxCinTE5eVlyMzIlA6Yz9RAbz9mJidQXFqow1B6aqpYvxdPn6J2R72qEFmFusTnwxKWVnZkeAztbS+UEbt7925kZOZgaHQUSwvzSExOwfzsIkaH+/DOu+8iJobNT5E/0izSmDWP7JxcAXJWRno8q0jXoQYY53suKBKDzfvFEQPfiypNH7di964GJCaT7aRcZhrdHV1YW15QXWpffz8+/PB9xCYkIxCJQWJslykS4D0xrT96XoMQY336vd9EwWR0u9tWKxAFk9vqdkUvdmsFHtz6Jmxnpp7VxNjIWEONITWKg68xPj2PuIREtYgwF3DXrga4XE60vWxHQmKSurk1ZAqFVDvHkd3d+/cUr+JyOwUE2ZVNRk1oI2TByvqytG3qCraRMTSGkocPHyIvN1/xJxzfMqZGo3Nm6yGsbunq2hoBVDKEW45cbq6zc7Oqf2xubhSIJQg1YeXGWEJARyjAMWt9TaVYF+oohcQiAFfXAZsJ+/7LX9Hc1KigbOoUU5KT/pEnaQmjvb1N8UJZmeY9u2IJTGnSCCNsteKKnM81kgBwj/uHQcM035j8TUoFPIh3uuFnuLacqTTxEOAZEERs9NXfv1bMiQG3NrGwJmrIjPX4z8xUVOZmWnqEjfLgT3/6E06dOQmX3aYIGppobt0iy/kav/vdb5GQmPAzcON94jXNzs0pM9GsIded7vRNozmN0L7ULr5qe4Wujg689/77ch6LreNhRBt5EPfu38Gbb7wp8CT9ZwzvX4/Go8dPnpFc4lV7B4aGB/H22dNwOON0/WtrS8hISzch4WLwNtA/0CsXPwEPQRfNUzyAEDQHg3R8b5rO7qAfK4tLGh/T2FRdXY2S0mKBZY/Xq/vP+85ay2s/XtEIvan5ANIzM6Th/Ntf/xu7G3YiBDteD/SrJ5z6Pup/0zPTFIW1Bbv5vihJuNtyFzZLCPn5+dImHjx8FHMz8wjbY3Dl+0v45ae/Ql//IJwOK3bs2qk14n31eFYE8vMKigSkzJjbKl3owOAgJidGdDhZWlxBeVWVHM1VtXWYm57H0NCg2p1Ov/M+7t5tgdsVo7E2Kz4JzO1Wpz4/l74/j+amAwrzd7qcmJuZw/T4OM69/z5GxsYw0NMjELxzR4Pc7My+pBufZiUyuHNzcxgdf40du/bo18Xo2JCe96nJad1jutMZMyU4rgpRIzsh6MzOyZPpToeMLZmJ6kKNq59gkBjQu+6BPdbIaph3y0rXrRiuqelJdHZ0IDMzAxv+TQwN9OLYibdgi01ga7p+NlMmNGFgKxAPFvrsMGIopPdx+r0oMxnd7bbXCkTB5Pa6X9GrjaxAy63zYRt/NSv2RNlAAoBslxgdH8c4Q8sV6WNFa0sr6urqkJicKB0bAUecO04B36y7C4cDAgH3799HY9NBE8Vi4NHPbCH/jU5pNujU1tUhPT3TuMPDQFdXl3IQU1JTlQvI0XRRUYniXah/a2t/iYadDWKkqFE0UTMWgZDnz5+iqqoCyWlpCPoDWPesI84dL0OHtGeKdLFq5FdZVqxmGo1pI6N1E2dEpnBTzTztbc+RnZ2JuYVFTE9N461jJ5GVmw0HNYOWIAYGBpGRkSFtIQEdx/VBjslZmxfcxFdffq2NnaYdmQMi43eO4IzRyYSfk51lRiYX3m6nVpPAmoYPtt2QYwvj4YPH6Onqxm9+/08GzDCGyWr0ezJshMMKjuZr00mtHFCvD3/6z//AqdOnBHSYTUm39+UffoLDZccnH38gjal0oRoLh2S6mp+bl5Y0MT5ZMUILs3Po6urQIeDQ4cMG/MfYZC764btv8fEnHyE+LtE8TdzII8w22bg33nhL1Y90pjNXk/Wc09PjaD7yBnp6O1FfW4+VtXXcu30b2dkZMgT5vOuoq9uFuLhEHWqYWzg1MYGVxVV0d3XrOSWAYFoAn1X/xqb6rAMbRrfKt+KIpYSBh4IQzpw6A3dcPDY2NmGzm2QB5VmGgvjh0iWkp6WibsdOtDx4KLNRdmYWRkfG9D6kPQ2HkUlw67LhzWPHjfOdcTjhIHp7B2G1hFBeXomJqRnlQpK5pKbW5Y7F5MQM6nfulEZ0dGQQRw7RSEaNH8HkGubnZ5GTR5aO+soQFudnlXm6TIe/w4ETJ8+IAf3p8o9o2NOAlIx0gXAaZkKhDek/ezt7JTcZGhpGSUlxxITEg40FF85/hXfeOQu7K14s/ffffYuGXXUoKCzVPec7WfeuC5SLJV9fRWp6Bm7euIGDR5pghQ337t2RDnX3niZMTEwoCzYxIQ7JqclywBPkbwXs83C4seHD8vIicrJzlQFLgMdn3+fx/5ybSsBHo81WQPnE5Jj61mPdTiTGp0SC/yEt6sPWB1hbWUR1TRVi493IzysAYKKveC+ZsxrD0u9gwAwQyExSPxsyY+5TUQNOdK/bZisQBZPb7IZFL9eswIMbX4cdNgdCzAHk+M9q+qPZIHL79m3YXYmK2KEW6tmzF+rG5S/y1pYWsRhZ2dmYnBhHdla2avvYjf3k8XO8eYwtImHp2IIIiD0wYDVGI8TBgUHExsaptSUhOQHFRYW4cfMGKisqML+woPxDMl58MY4uNzZ96Oxox949e8V00dxiKuJeY2R4FEUlxdj0eQQsaBAgECX78saRoz+DRr5fjuarykoFiMjE0SjBbMDZ2Vm8fj2oPt/l1WXE2p349W9+o/HptRvXBDLq6ur1sywxYXR1diEvJxdxcQmESz+bfzhC3Qj48eX/fIn6+nrsaiAbZVgYsi9kVQWuOJELRlzJBHU0Zmhmb8w6HNmR5QsFLfju0g+Yn5/CP/3TH6RpJYomU2xaWcw9Yybn5mYISRHNJMfKn3/+uQLIVUOonnQLwn466/04dfItVFfXmjYeqRyMmYUVlUmpyWJrz3/1BT7++GPds6++/DveePMtufm5bpd/+B4JcXEyTTDTMMI/iV3ie7x46SI+ePcjmZd4v8gus5oxISEW66srqKiqwurqCrKys/Dk4ROcOH1a41abzUnOSSwZ4fSah2ByDGWlZWi5f09GlKKiQrHamZnpiquxcf0AJCSlmLYd3lvG9IhttwsYcly8ZcbaimfaCGzIcVxVWa1nidFBK8srePz4IU6ceEussBmhcwkIh8mahREOWfHjj1eQnZMJp8uFieFB5BcVq8Kzpq4eK6vL6rDu6+5S2HZScjq+/OJv+M2vfw0bx8JWKzzrq5gYH9Pom9f2euQ18nKzERefiG8vfofysiJU19ajv7cfWVmZSEpJVRc4I7IYFK4u81AIff09KC0u07pxtE3zDcf39Et9/tnfkJqSBLfbjeXlVawsLUjTeYSVhAKQZPGMTnPVs6IRdXJyBjo6O1FQlAvPigfuBJrv4rC8vC4jUzi8aTSefO5DQKyD7nlTyci1p2t+3bOGzPQM6Up5SOFhilpdHTbdibh/6zoONDcjJobOdhrTVjE3N4XyygrYLLxfnGDw8zuM9raXMtTx7zzrXjQ2NUpGwvtFoEr5jaS7lF9gy5VvDsVe7wZOvffb6Jg7utltqxWIgsltdbuiF7u1Ao9vXwjT4CI9mBiDGI0BrXarunG7uvvhdLlVVUgtVVlZuTLuXrx4LkaRDSqj42PYvWuPGLnXg0MYH5/E4cOHxBr8HIMT0SSSFXo9NIilhTkUlBRiemIaJWWl6OvsQVZONoqKitDV2YGC/Hwkp6eLZVPbRSiAJ08f4UBjs5gcxpvwT2p6OoYGR1C3o1aaMIYwr62sKTB8K66IGj8yfty4aOigo5RMncthw+j4KO7cuYuM9HTU79iJ5NQM/PDDJTTu2Yu8glwRdl+e/wpHjxyVmYVOUQKzZ8+fIzcnC5lZOcZFHMmxpJGGWkYCufLyUjQ2NhOLaZquLEo1zZD5ZdB5jLrFuQ273fERAOmPVA6aHMrNYAjnL16E3+vBJ59+apg3m0VGFrKcHOHynq2vr8hMxPBqhpQr6oiVjpGmEMbNmL3dIic4R7bsNaYzHFZjRAkgjMWZecUfMVbmu4vnsbthF7q6ezA/N4uU5GS4Y90YHhnG0TfelOFjZnZOTBxBJjMaaRiyWoK4cuVHnD51BpvqZDetQN9/9x3Ovv02nr94jp272EzjkHGCwIr1mPU7mFnKukCLni0uPiOk+DyVMF8zMs4nw8gweLbmGSaKppwYjbsJjgn4CLYJ7AksadAJBpgzydo+u/STmxsbiEuINdWE4TAePXwoExBNWw27G6QJpenl3XffVmc6DzQEYKxW5Gu1d3fh+bNHaNzfrBxJjpC/v/QDEpPdKK2qwPLcHA4fflM6VRrOLnz1N3z88UdwOdl5bsXq6hJmZ6eUs8k+cvbGh6hJDYaldU2Ki0fDvl3Izck3LGzIgqnZSTxtuY2z73+ocTDhU2fnK+li7TYnNjY3xRzzWeRz++LlUx2ALAxZD5nnIYAAEl2UMBg5BXXKzN70+LwKvk9JS1esVVJ6KiZGxpGTn4vlxSUkJqXg9vUfcfT4CWXKPmxpgctl14Gptq5eJhgywYw8CgS8SElJUxQScx/b21+gML8AiWkpMlxV1VbA6UpUA88yywwS4+Xmv3/3tg6TmdlGxzk2MoLRsXG8ft2LispK5UbW1++E3ekSeKUmk/eQQFJTBuZd2tnRTelKULFDUTd3dK/bbisQBZPb7Y5Fr1cr8OT2d2HYObo09XViK5SFyJy3aYyMzyMu1oW2thfIzM5CamoqJicmfw7PZtbh4ydPsH9fI6amJjDQP4RYtxvNzeztNRNU+nv5AZlbmMXE6CgmpmZRW1OP9Mx0PGxtUfUcGc6Z6RmN1Oj0zVafMfcHw3lRk/n82XPs3rtH/ywTi3pgQnjy+DF279krrZTsNASbA/1qYikoyDeMaGScvb6+ihoyIGK0zIZkQsBpCLDIgXv+66/ESpKpW19Zx51b13H2vfeMxlLawhhF/2RkZkVG8OxbpqnGNP5w7ExNZWlpmdzuJkKHsk3jDJcLORxUmPnaugdkhhm6bppfDDMpRjYM+DdDOP/1eSQkOHDmzNsCIjJqyLhKbZjJsOHYlHFDsXFJ6OnpVaMPta3rHg8CwYCuo7AwVyDJ51vThvvr3/4G6amZGkXLr67qu1mkZqYKvLR3vML6yqp6l0tZeRdjUy7mV199gabGgxr1zy/Mqs6vtrYOJaWVpnM8tIkHLfdw8MjRSEwR0NH2HMFNPxr27se1K9dw6MhhjeqpbaRz/vHjxygrKdOYlbecgJwB34yF4XNVUVFlMhf5fNqMJENtLH6alXjY4Jie1TrhyDibz0aMqUFEQJmcdjsPFXaseTdw+eK3KCkrxP79TbrGvv4BtLa24NjxI0hPy1Q807OnTzA/P4NPfvELZS9u5U2KYY4wX6PDw1icn8Hu/fvR1dmjtd2xcy8uf/sNzpw7g9i4RLHfl779GmdOn1ZyAR82ZqLyfZUyp5QD5Qhz/N2Fb+B227E0t4R3PnwfroiMYond1kP9agLiM26zUArB5+yVckYdTrciqPgeFZ6uQ4thDPlMMnBdTT783hiH2EuOsQnm1RG/vqb75nYn4HHrQ1RVV6K19R42w37srNuNl8+e4q0zp2Gzx2Kc5QFFJSZg3Aim9TNoCuPnh79H+HuCf0k96LNHDxBjD2P/gYNYWVlHZzfji2JVCzk5MYbauh0CvKGQH3arI8L+MsZrCc+eP8bS4hyS01J1aGo60AgLGPJvZB5km/k5oBxTn2PVp1NCQmDrx6kPfh9lJqN73bZagSiY3Fa3K3qxWyvAMbc2ycjmzMBtgjTqHBmvMzm1CIfLpVBibk5kOAgqFL9hCaHtxQtl+DU1NYGC+a72LjTs3S3DCpsp+D1kIMg0RJKu8ehxqzRtBKdk+7ZG4EsrC6rny8nKlsuVdXQm/09wEi337+PgoUOG1WOeIIX8oRAePnggMEOmhdfNGBFLjA0Ou0ObCh28HMURMK+uLKGmqgLOWPfPII+RPfwAk8Xr7uiUdq3pyEEBVhpN1lZWcejwIYEOAkVilsePnootiXfHax34Vo1+kXjGuIslF+BWronrVk1cxIyjjY8azQ1Tn2ixCjxp9s04GI7DGTcUDmF4aBD5Bflw2JxG2kgws+UwDzJiyC5GjdcWH58MCxnPtWXdRavDhdu37mJleRnvffCevn9seAyuWKeyAO0yMhkC2RcMYn56DjnZ2VrX+bkZvHrZjvHxIdTV1KiXfd/+JnV0FxUXaD3Jcu47cECxUgTfXLMYSwj3793BweajINRbWFhER9szHH3zmPqtv/z8c6Qlx2NHg2HeVJJjAZ60tKC8qhqJDIYnmHQ6ZazitZeVloul5YjYrtikoLq+xVrzf5G0fQWqRwBSRBGgQwA70Knx5Zr6NgMYnxhDX3cnzr59VnmWU1MzuH/3DlIS3UhISUZ+QRE86z48aL2HTz/9tQCf02GMYjS48DW5Xuyov/bDD/jgo0/Q092Hwdf92HegCa2tt3H21FmxaBubAVz65rwikDKz2FBkFYPOtqbCwpKfQe/w0GvMzoyjYe8+fPHFl3jv3bcR60zC4vKCtKT5hYWmKYiHLJ4mLCZCK7+gQEA3QCbWbjNtMGRryT6GgrDFmNYfrk2A+aXqYjc6ZT2GYWB5bVHPHZ3j3168iJRkF5qajsDuiEVnZ4cOS8x95Oi4qqoaRSWlOpBtBvyK7VIuK2LUbLUwP428ggIENjcxMTElPfX1H3/AibOnjQs/bMH0zBwmx0d1j5NTkhWjVVhC+cJWrzyD1KcwOjyig2ZHe4e0mrv27I3UjPLQYFferH6mAKSJoRfYV7WjHyffjY65o7vd9lqBKJjcXvcrerWRFXhw45swQR/Hk3yIyTyReSMzRA3h3NKaRrCsUSTDFRfrloubAJCjY2kE/T64nLHY2PAoJicvr1A6vi2GbWRoAHmFJZFQZuBBawsOiLmMUT4jx5esU/R6TC0iNygGFKempP8MKjnCvn3nFt46/lbEzW1AJrePW7duIy01xdTlMYibxpQIiygHsMOhDZAbjW/Dh+qKEkX+UL9mpmOMvLFiaXkZf/3LX/BPv/2Vxrk06Vz94Uc0NjchMSXVNJKEQsorvH33php/kpKStZHRUCB9neUfMUMcNdP1SpDJKCNFloQYZWKBJYZfR0PQutgzUwdpYYqOdJJ0f9PxSqbJYC2+tmF4+fVb8gGTy2mR/o4sXU5uAfr6euWopexgYX4BY5MTAh4Nu3dhaWEZS0uLYpA+/eVvkBiXiJDFjxgxXcDI8BDyCwvwemAIm6ENlJdV4Ksvv8J7772Pby58jV98+ilu3byJ4tJirK/70NvTKzaurrYWDbvJDlMby671FjTub8Li0jJaW+7j+FvH4XLFaf2v/vgj6uqrUVpegTBjg8gu0nAUtuDenRvY39iMpdUldaWPj40LsJWWlelZI4DZYqTFpioblPy0VJ/m7yNavS3GcjMcELBRj3OIoeCb+ObCBezd14CK8kqNoZdWVvH9D9/ivXfPycE9NTmDibEJjI6O4Hd//IP0k2zNocxBhxQLn3uafmz45uuvsG/vbnj9YUxPTyE2LhYjo4M49/b70oNmZmfjxZNHaGzcr/5v0porKzR2TaCkvEpSANYrPmq9ixOnTol9/vLr89K1MpaL72xkZBiWcFCxSsSRZN95qKE8oLikFFa7E74ND5x2JxbnF00nPDMkA5tiflWZqowtBsgbl7UqECURYO3hig5cSUlJev8Wno4CDJ+/g/LqcuRkFyjlgPWHTx4/hdPhFLgla80cV36WeUD0+nyYmZ7S5IJMJacF/f19eD3QpQNnbHwSBgYGNN5fWFpArNON5OQkLK+sIRT0KudSlaWhMKbnpjAzOiGHOO8ls26ra6oR5IdErVZkYc3hTmkEFpv5/JCRZa2pxxMFk9GdbtutQBRMbrtbFr1grsDDmwSTPOGb8azX74UjxiEg9aqtHR4fY28Yqu3HQF8/1lbWkZyairr6erGFczOTqjJMz8pVXqJGawRzYjpNPiM7iNPSGT7OgGm/xtLNBw9iiVqsxGSBgcH+PgFDspzxEdaQOk2H0yl9X35+AYaGh7Fnz55Imw1JR8NK3b93Dzt2NahJRxmWYD+2R4zYyjIbVgqQlpqqTZP/vbaqTOylMv/Yl01tYSCkLL/CojxkZmWpWpE6wG+/+RbvvP+u9H1UnHGcStBF5zkBqrqJI80wir20mJEfx6Iev0/jS4JbE4Jt4lPojCcjtLkZxuamL8Ls0HzC7ENq8qzSUi7MLiApNRHu2Dgz0pYtxVQpUvPJtZazN8yQ9gmZXJKSUtW04/f7EBfnFivb09uHvp5efPCLj2ENWcSc8j2rUzgynwAAIABJREFUtUSjUI74TY3fxMSYJAYjQ6MYGhnAysKKtIgMoacxh6Hrt2/dkoaR68+opcrqKjidbo1RxVCFgPaOl6iv34EVjvEdDmkYCXbXvR60tNxFYkICHNYYxDPUfW1dQKGqpkbM4ctnzxDvjkXD3r0Yn5hQ/3dpcUnE5MN+dL4G6ygJGrguGmwqjJwsWwwBhkAtHb9mHEzQThc4mT2vfxOvXrZhdHQQH3z4kQ4CyyvL+OmnH6T1JRtH9p31id+cP48//uEPCFttcvIzBJyaVD771Bbz3l6/chlNh5qwvOgR6878ReYrpiSlwuP14dqN61hanMGJEyeRk50nxn55cVGGmMysXEkdHj1qwalTJ3TAiLHY8T9/+xvOnTsFZ1xi5CACdHd1YXZqEk2HDsq8xvfV39ePouJCPTNkzvlsUP/Y3d2Nrs52uGwxyM3NxpGjbwjo8w8PKbx+E09lYgaY62qzhpUjSYA/NjGGxflpFJeWyNnPZ4OgnhFD1Eb29/fj4YOHYkHpYD/Y3IiKqjpsBsJiXam91AEoGMDzZ0/FrFOjnJyShb7+bnXIs1qSTObK+iISE1IxMTaI6up6Pc8EomRuJ8ZH9drxiSkYGhrAqVMnYbU6TOQQ7zV1rOZdGQMb3xNd+MGAnrcT7/wqOuaObnXbagWiYHJb3a7oxf5jzH0+TOBIVojsgqrplKcXRkdHB5bXNhGfEC/9ofSRDx+rv3fnjh0m7ifMJptZjA6NYEdDg5gRghUyg5EsYfX7MkaEuztr2hgOzbEl+4z7evtQUVkVqZkz2q7RkRGFWCu+xGKB3ebQSLrt5UuxgeKhrFY1bSQnp+LevXuK10lKTJCTtqS4VKNgp9OmrDzm4u3Zu1+NM3SSV5QWweGMFQPCrEECzEcPH2hcWFrKYOkgrvz4E5y2WLExp86ciiQsCy0C4QCePHkqJs40smxxhzEaNztjnYoKIhOkspgIUDfTeo69bYqmoVnEv+kV0FKINgO2OTJkawygTurHjx6rZ3k/W3OCYayvePB6ZEgO12NvHRc4YjzNwsKMXK6rSx45u5XDSAC34UN7ZwemJiaxs2G3YpwoO+CGv//AARRrrUxuJaWyC3PzWlMalXw+grw43Lt7FwXFxSgvK5NB5vtLl1BTU43l5RVMjI+LxeWos/nQQXOgCEHZkGUKJ6cbn2Z1q/rAF9eWBRzJSLHhiDN2us1pqnFSboGQXndoYAC1dTvFEAaDGygoMI0qdKz39PTA6XSgsqLMmJT4DM4uKJNwV30dUtOp1zNB1uIrrTQdeTRSJSBnrA/NQt9evIBzb78Nm90Bj8+Hyz9cVq0fry8uIQ6FBcVybf/ylx/CanMb4BXa1JoQt3A0y/vFHE6ny4HZ2QW8ePYQJ0+fkUFG1B71ipsBjI2PoYDjaKt5lhcXZjAzM42snDwMDvZjR90OHQbYT85x/p07d3C4eS9S0rNNRiqfmc1NRfMsz0/j9Nl39byMjA4jJyffNBQFgoixs0qTMUMLePXymYxSzG9NTU7Ejl279RzzIGEOQSbzlKB0cXFegfEJSUlyq5u6QsOA/xwZFgB8m+vS+JoaS/ZwTyEtPQ0JjIeyxAj401yUmZ6tnzs+OorU1DisezcR8HuRmV2Ax48eoryiWHpQ/wbbiIDY2AR0d73Ejh07dZ/VC76ygu6OdiQmJWgNyQiXVZTJbKTKLopJOFVhHFXAbw5FlLREYtQ9/g2ceDsKJqO73fZagSiY3F73K3q1kRV4cutimKCKY27psAgEHQ5prZ4+eYbNoE1juzi3W6za06dPsb7qUUQHN3T+NzJhw4NDqKmqhs3lNKBImxDHumGBG8YL8c/4+Jjia2JdbgaY4PnjZ9izb1+kkSSMDZ9X+XJs2dnqTOb3cWTLzLmDhw8rA5OMEF+XZhM6Slk3WFhULMDLgGPq/jgGo+Gmt7tPDl3Gu3BcXlqcLwMA23EGBvrEYuTm5iIlheylgYaMIbn47QXU1e7AHuq0+EfZfKam7+mzp6iuqhJrqBxNgsFQGHMLC7h+9RoKC/Kwv5Gh55E+Z0bKqD2G60x20KzNhtcrIEKtIUHYo8eP0NR0QCCVQJbxTAy3Tk5NEZiYm5tBfFKSaTUpKsaJt07C5ozB9OSk5AgM5+7v70V+Xj5iY10C2XQKc+OH1abopsCm6YUOBwMK2Sa7SYDD62PFZXpalkaxZCSJn67fuCYmie0lB5qacPf2XVMlmZsrYMoMQILm+Pi4yPpALmO648nWcjzPEajuYygoKYV0fQQ+AXKxdMNzjGy+RnxziHILm9qIOP7Pzs0VQGMszejYGG5ev6FROZnX1bVlgeTF5WXUVldh7779EW2h6e8WG7nhQWyk+pPNNcHQJh49YOB3HIp5gLDG4Oatazhz6i3FPREYUQ/6X3/+Mz7+4Byycsn+EUB5EetmLihHzWT4eO+N4YXPJYGcg/E/Mr6YViC9J7KmVhNsz8PFwuyMAFxufqFyEg2japjUx4+foq3tGY4fO4qCwjIE6fsyOUV6hmemxpCXX6Sa0cWFebjjTU4pg8rZSMSKzju3ruGNN48gISlN7N/9+3eRm5WFqhpqi4Xh9RniDebnfmFxHm6XHXGUbYRoBOMYnbpL0zLECwwxb4grGokT2mI1RRHyc0P2csOjxpu0tGyZb8bGBlFaWon5+Tmsry8hN7cYrffuYs/+3ebnW+0qNWDO5MunT7F73161QtF5z8D6odejqp2knCAY9OPNN47CanOJiaYUx0XDkc0E6ivvkrISGtyoad3w4+S5X0eZyehut61WIAomt9Xtil7s1go8vv1dmLEaplHZsGgEMdw/+vsHMb+4ppEaR4QEG4Ns55iaUmsGNwBuJAwq7ursFGvITYC5eYx24f/5c6izov6R5h6yjjTXEERQJ0cDT05uoQLOmYnI7EGOT2tqa+S8NSDOMHqPnz7Egf2NprM6BoooYT7kvr37MTA4gAw6gRHCyMgo6usMc7q6toKOVx1oam7W5sWcvIL8bIFJbjqBMMfKkT2fm7a66jj+DuPJkyfY3UD2MXIZ3IC5VmELXr18ieraOpli+D5iIpEk/nAQVy//pDFnUXExpienFX6+Z9/uSGOPZq/aeAlbGazM8TY1kxyh//dnnykeiaCEDB11YEmpSapAzEjLUIQRtasXzn+N48fekjmBYGlhcVbGA5c7QSYMDfvIQkkPGulblz6VFvuQyagkMNB7jeRMApiZmpDGj+eKnp5OjI2OSHNKwwWvma7w9vZ2BaHbHTHo6e5BTnaOAHx9Xa3G1hwxkyWsrasVaKYxxGE340c+W3xvW1pZ6hfZnsM1UIYn70mkNpEZpa9fs6PdgexchuKzIpMB32H86T//hJKSfLzxxjGZNghsWltbVQnY1Hww4njnKNSM3nlIIWj3B4xpx8UDE8fE/b3S+E1OTOt5bjrYLHlDmIAkEMKdWzew/8BeJMQn6/khc072nbIARg4RiBPQ8t5thfNTS0m5Bce4UjxEGo2M9d7IIpZXFjE1MYqq6lqNhgkSKRPgB4b3d+j1oCQFvJfmIxDJbKTOWF3phnydn52XA36rT5zRVNd/+gFZ2Wk6XBFYMvuxqLgEL1+8gCvOid0NZOmdEgdYI7328wszSIynHtqEhvM+0djFzx1fT9FCOkyRKDXvV9pdjcq5VtRHMox9HV4vHfrp0l7yD4Hg6vI6POuLSM/Jx92bN3DoYCN8PrZcLWldMzNy8PTBPTQfPYZAwK/P7vq6By/bXsGztqI2pnXPMt595x01FKkuk/plHVLCApQ6hqgX1fy+8Pv9OBE14EQ3u222AlEwuc1uWPRyzQo8uv1dmL+QNZJlCw7Hktw8gkGM0YAwOY22lx3qcWYA9/LyMjo7O6V15MZKV3BhYZFczw0Nu6WhmxgfEcNSU1uNpJRksSfJyWnYDGwIbHJj5IbOjLv+ni4BDlYoxscnStgv5iNiruG1mHYe4OHDB2g80GzYEVjQ+pCucLvAzMjICBxOh0LJyaIyQohfM9Dfp2va33jAbHrBALKz0lUXp+giASlzPRwji0ViJmREikV9HsGr8hyZVclMGITR3dOpUT0ZXfVtW+3wbW5q073w9XkE/T5k52bC59lAZla2ah5NNl5IbSR0oyuyZWPD1EVaOLafx8WLlzS6S05JwqGjR9De1obcrFz09nRpVHv67ZNGZ8rgcq5V5EEmy0Umj0ykTDnMYdwMYmxkVBtzXkGeIZAAMGZGlYlJ7kidommO4R+aQrJzsrUW/B9BEfvXxciyajMYxOVLl5CSkojUjHT93VZ3OoEhDS28DkY+NTWTRWa9osktpR6S/06n9prXg5fPXyA21obde/dLs8rucsopxGxrXYGxsRFpBllLScC6lat58eK3sIQ3ce6dD3StZAUly1icxclTZwxQNrdKw26v1ytQyn/mz3HxOWSMDK8txphymJc6PTmhzEO28cTYnDKccSyenZkpUOr1rSMuNkG6TepgVTOpYwH7wJkpGUJHexe6u1/hvXffE6DcEkEYsMO6UsC7tiZpAiN2ZORhKLp0q9D18foJ1k1DkUkDMJ08JmlB/eTWGMzOzCItNV2j/oXFJdy+fgV19TUoKS9TRM+G1ye2Pj0jS4Dz/PnzOpA0HTyIOOou2e9utWB0dAxZmanSHfPVvL4NrCwvIT4xXtIFXtd3316QQYifHQJOu5Naa5vc6vxc8fcIZRV+7xqSUtNMKgE1sC+fw2636nCVmJiEvt5eFBUV6Ofw8811pIZ1bmocJ8+9rddSmPnqmkLb2ajjcDmwurKCU6dPAtQvB0NaGkpEzGfAdMybQ5Jxdns3NnDy3WidYnSv214rEAWT2+t+Ra82sgJP7n8fJvulXTfCwJlQ7SBmZubwenhcjtyh10OmlSbWiZdt7cjJyUZeITVgVvT29GFichIupxPxsbFqzaBQPy8vT5spzQ3UVMmYE8la5LiZjmWO3MQMSnu4NROMsKQEf5GwbY4A216+QP3OBtMDHAopS5HjYQKvjMwMRb8wqHxhcVVOYDKjL54/l3mE2ZXc+Lnp5WRnSn9FkKKkEo1fzWtxnEh2VldDoGAxESsCwNLs+cVO9nS3o7K6xmgiuZYxFgwPj+PWresIbgZw8GATsrKycPWnKzh5+pTYLsNMceRJzZoBB8r/s1OLZ8Wrjg5VF2ZmpWNoaBQFebkyt5CpGh4cRHFZuTSdBBRkF6WuZAwKgmK6eK2sITRrTHAcVE4jmWOCqdw8Zm7GoONVO14PDqKqqhKT01Ny8O7ctUvvc3FmDpk5WQqxV9A6Xb2iemimMFl+k5NjSEtPlyNeQFxo0nyNNHYI4/KPl3H2zDumqzsyVx0aHEZ6VrrAJiORenq6sDg3h6SkRKSmpqhV6MMPPzTxLoyfskAudTLUNAUp3kYPqQUtrS3o6XyF6qpKOZb5xXaXW+PUd94+F+HZCUppVLLAu04DTrzAHDWONAVp1kuwKVbROMMFwgMB3WdG4UxPT8Bpc6CqphbpqRnq/3ZSswdgQxmldPdTkkDNnhV+fwhffvW5eqtTUpKwt2Gvutq3dLVbmkUGta+tLiM7L195iCYei000a3j58hXyc/P+P/beg7mt7NwSXcgECJAEcw5iUM45UK2sVit0st22274znqn3ftKrmqqpN3ee7Wu7c1Crk1o5kpREkZREMQcxJ5AESGS8WmuDfecvsAqcYHebJA72OeBee30roKy8QoAuuLws2YfpmDfRNzxwEHD1dHejfmMjOjteYHCoTzpSmt0Gevvh83qQ7cuVtlU1pnNz2HfwAK5d+1FmmB3bdxiG2eFE38CgwGQONZPMLQ1H0N/bj5cvnmHnrr3Ky3z6+CE2bd6MZQLh2VmUlZWo8YesoY5kdvaVM4Q/qYOh6eDmQyPlrJhlO9+nWe30f/LQkEA0lkBweQH+fHbLm5YngsGWh4+kCWalK93Zhw8dgs3lMY8bATfH3OZpNTmjUqPoKKHDXWbMndnq1tsKZMDkertjmevVCjy5810qpTo9ivwJtgw64gb7+uVrzC9FkJXtQTsdmZVVyMvLQW9vHzZzjGyxCJSw4s7tduPQ4f3aLAwY5fjSVKNR+2RYDEI0/bnXxk1WSMiBgFIjvjQtSCZGAd5pVkujNMbWDKOqusbgXjnDmV9p6CcBUQsBD3Vdxun9vP05orEwDh04JPaPWI7vr7K0RKN7w0yaITcF/lHFrbAJyFwKgafT7SJONLE+Ym0ZP2NFZ2cHmjZuEVCiMai3v1usC/uTX3V14c9/+q948rRNDR/nzp1Lm5V4iTTXUNvFOjirXpdAmaPg4dFBlJeXob9/WGPiHTu2C5hu3LoFoyOjaH/yDGfPn9E4lgArHVWpa52dmxaYpBuX/0w2tr+/T2uTTMbFOJWXliI71487t26q2SS4uCQQyY2cNYcc6xIkMP8zEjaaRjWLcOdOGR2aGdOaESM1lfyiEYW1glxjjn0JShkn9JvffohE3Ip4krE/Kdy+fQs7du2QXpO/p6KiTO0y/LU0x7B+sLSsBIUFhTIPcX2GB4eQm+tTZAxflwYdgo/uVz143tGGD3/zO1UmErj0Dw1iZLAXp8+cTrPfzFhkbiH1tcuqFdSoPR6nfNSwfTqwmBEtnyGZNyQUNF8EsCaYybz/KON3qL20AJFwTHILZjzyRwILi2hraUF5VQnqGzeh48kTNG3cLIBkoI9xIPP/W1ld1voXlZaKQSbeJnD/H//jf6K5+Rju3L6Dug01CK2GMTU+hv/yl/8i4wufV+oiTUA+lNVYUlqGeMqKcDyB522t2L59mw4PY6NvkJuXp4Pelq2bcf2nn/HuB1ewuprAqxfPsTAzC6/Xjd179mN+MaTRuNft0/PJGktmbDZsbMBqkO7wLpw8eQbRRBI52T5jppqfUSOWw5ElBlLZjmTakTLj8lRC2mMBXx7YFKvEvw/m4GGOPOYzz8PV7NwU/Hn5MkTxf6d28mnrI+lnF0MrSCZiOHzwIPwc66eok7SbBAGHeR4paaDpaU2vGl4J48zlP2Y0k5m9bl2tQAZMrqvblbnYtRVou3M1RbSkjLY1LZ3FsFrPnjxHLG6By52FB/cfqvbQn5+HZ23taneZmprQP5NZo46sqqYmvT1Y0f3qpUae1DIREDFImyBsTfzPGaTJFzQ91VLtpVtq1j5Mhp804JPbzsDAEOo21KX/jXGZCpBq/EenaVhjNzk8LRZ1BJN1yXJl/fqbuOlUVRbDkTZJKI/SAoyOjip6palxE6prqjR2bXl0V2aEg8eOSNNmYmZMB/CjRw+wc+duuDwMRofGn44sHz7553/g2NFDqKiuxo/XfkR9fZ0aSqSrk47LRBcRtDrsNpmAHASGDDW3WwTe2HXOvD6ycaz5Y/gyzTWvX73GydNvoaa2RiNFvneORjnunJ6aEljmyJPvne/p3p07KCwshtPlwMBgD06fOYvhwTfw5njgyspG28MHaD55XBu8wtZjSUxNjqGsolwGFK7B2OiQWOrlYEgbPl3Ps7PzGmeyTlKgPhLVCH5DYxPqa+uko/vh2lWcP39RvyccjeDmjRtikaLhVRw7fgLT09OqE1wNhXHs+Fv4/vvvcaz5uNpS2PHOXEmr1YGh4SHk5uSolcbkJBrdKvvY29pa8NZbJ9TlTuCRxaam58/w/gfvp4GFoLSAcGhlCdkejqfthslESl3z1BMyCJ+mnKWFBRQVM1ScOkhmlZo6SxLH0rjSlLO6KOcxHyh2sIt1tQALM/MyKu3ZvR2lZZVYCi7Cn5+PJy0tOHqsGVkuj9Hz6dZYsboSRCi4pMMHW46mpmcEmp62tOBw83H8+MP3OH/hbR0a6DI/c/o05heX8Wa4X9fr87r1bL4ZG1EKQTRGZtWCxw9vS1/LjvGSomLpiHn4YxYskwtOnD4LCw0s0ZiAeTaNcMkk+vv6UV1dphgwPlfs5+Y9uH3jZ5w6dQbjU5N6X5SNVFSWw0dJip0VitSwMvbKuPKDwWUk4lE9d9S8Pnn2ROHwfl8ObKyMTMXh8bgQjkYRDoVRUlaEvJwcRXXx9na/7MRbp88obSEYCmGwv0+fF5vTjf6+1zh5vBmeXGNG43PPFAFWZvJQwAOpWnAUfxVDlGDy3UxoeWa3W18rkAGT6+t+Za42vQKPb36bsro0OFXFHjdw40JNoLOzC8vBuGJdWlpbsXXrDhlkaKIhi7Jr1w7FBo0Mj0iP1djUIHaM/7CwtCDXd3lFheFkVIFI96ZhJDT+TIv7NbbWa1q04RHEKBRdsR9mFGnA5CBqmTeYBp1EQGScOG7l94dWg+hs78CGOvb7lpiNRdo5jqsVpii2pLjIZDcS3JqRuQVLgUXcvPkzTp46pdEgQQgDv5+0teLEqZN6XxrRcdNKWfC84xm279wBK1OSCXftdkxNTuDrLz7HX/6v/6bv/eRfn+H8ufNih4wO1ORcMj9TbnMHQcWqMXHYXQIwzKDkpvrXv/4NJWVlGimSHSOrw3GnPycPly6+La2ifBjpcffk1Di8Xq+JaOF6W4Bfrv+M3FyvwCyZQzFqsODnn3/E8vIyTp04gVy/qanjSq0ZP+obG83vZhA0XbTxmIAKr5/MLvMcb/xyHRfOE+zwHhlWTzKBZAqM/vvmq6/w7vvvSSN65+59mVxorNm7ZydqqzfI6RtORLE0P4Oqqjq58tlkdO7tM6ipqhFw47V2drXLme73F6aNLAbk8fq/+epreLLsqGvcgIrKWmVz3r99A7/97Ud6ZtWwqGYW9swHkJebr3WhTpU1fKyDbGttwXvvfYDQShTfX7sGF9uE5uexd/cehKNJTIwNo/lks3S51HtGIkF4sjxyf7MLOxqJoa/7JYIrS9i1Z49ALaUGfM5YZxmLJtD26KFacZxZHn3OOA5mq1J4JYS8whKBOeaAhoIB7N5/UM/7P//xNxw5ekiHhO6eXly8eFFNOde+/Q4+rwMffPAbWG1ODAz0oqqqRg1KZE35jA8NDKCqsgK5OSZof3BoEKlUHOXVdIDzM0DzjLmf5Fv5rI6OjImZNLE/yXRkD8sLzEj67u07OjRy4iBjmN2OM6fPwb4W08OBhs2C5eVFMY8eH4G7iSFiXieNRPxddMPzufL5sjE0OILcvGzkFxSkP+IG+KsAIBVX5mzvq17MzU4gn6P7gT5cePssPF6/niWCWJeTh0d7Wv5gqjPXQu3DoQjOXslEA2U2u/W1Ahkwub7uV+Zq0yvQcvPrVIo5gylGD3NrMbo4woPR8WG8GZtBNJrAi66X8HiyBYby/dTY7RDrp8BxNuVMz+HAgYPpWJeU2ChuQAcP71e1IsdgbOGg29OT5RVDw02UzSRkM0LLi2K/VldCMkBw/NvUtBk5/hyFU/PC2JxRJ+bLuI8JFsYnxtHb8xrHjh6Tgejx/UfI9fsFoFhBNzM1g3gyoTGf8h4TCeTneeH3Fwho8L2SVfvh2vc4f+6s1Fc0RJBB6+p4jrycPAwO96O0tAR79h2Gz+fVhtze+RRbN28zDp50nuRnn3yCA4f3o7q2BkuLQVy9+h0+/OADuN0EH1xXG2KRGB48uI89e3Zrk6ZzlbmGyZRdIeMmzDymtWNNIR3Ke/fvVfh6MLQo8MnxN7MONZ4VOLfizeiwsjzZTrQWP/PN11/h8qWLsFqcql8kSAgur0iryMid06fOItvnNaw0G59TKeVXFheVIwG2xiTkgKa3hPeKb3V4eAQvX7xEQaEfe/fv02sropKRR8kkohxZwoabYrROanxP2dzrnh7MzUypGvH06ZMawxOgc7zNdqHbN2+gqWkjBgf6pbVtqG+Aze5QwHVxQQH8ZCbT2kaCBTKkn3OU/rvfCAzx2tlD/t1XX+CjP/7RxPAwZJ6BQlYHgkuLAtv0T6nlieaVmVlc++EHOO0WVFfWamxLg8fNu/exElzGtt07cevWXbitVvzpzx9rJB+LRvXcEyTPTk+j/VkbduzeiTy/X+uYPumgp69H7vZwNK57M9DTjROnTsPhcupgsxJcEUPqy/PrWQ+vRnD/5i0UlxXD5XGhv48B3pvgzc5THNeuXTvlrKfxa1NTLY42n4QFDkzNTUjLyUyCWDSOsdExtD26h3x/DnbtOQBYnfjuu2/gy3bi/IVLyhAlsCS7zs8Fr5dseD8rOyvKBPr4uaJudGhwEEODrGssR1VNE9qfteLQ0eMmBohyEoW2M8/UtCdREUAtKEPj1yKG9NzzbwvZSx0WEzrk+PN9yMlhbNEytm3bSbpZRjdmr9rtFsQSUSUdDA/0y4hjddiwMD+LkydPwO70iAXll5PJBXYrHEkbEta4Rt+S0RD0hjLMZGajW38rkAGT6++eZa4YQNvtb5gPYxhFklEEkho7W9T7OzEVwEo4hq7OLuT4PNi+c7uMLms91GQjFhcCYi6NBtIi5oatHhwh7969C7liKSzaSMfeDMPhcKGgqEC9uwSY/GItIcfRqnW0pPD4YQuqq6pQVcvRuWFR+nt70xV8zJIzjS1PWlvFQjJgurOzU6N6jhcJynzZPm1izNkjQOG1xiMx5OZ41JHMzS0UCuHrz77Epi2bsGnbFo1KqQHk+JixK0RSZEUIlJyOLDFe/LA/eHgPB/cflDOXY7XHj++JQSsqKZHBZmhkBC9edOPyu+9pw+MGS8aVezBNOvW1NahraMQqG2LsVtg55pPhxyo9ZSQeV0MQ9aZsb1lYXsZqaBVDg8OorarG7OwMmrZswubNW+B02DAyOIiS8mLVWnK9lkPLGpX+7re/w+pqFE6yquxvjiUwPkEWqgi3blzHsWPHBZA5JiTIYZNOaUml2n5i0aSC36lFk8M4Bdy7f0cMEVlpAsz9ew+K+aPTXbFKamFJ4turV3Hp4gXTQ70SxrWrV+F2O41uMydHek62pLwZHsW58xcwMNQrA1eev1C6PwJRh9uLF12dqKmu0vOxVgdISQBL9wqaAAAgAElEQVSv569/+zt+/9HvkGKkUCqJ16+69XyFgosKnCcTu//wfhQXlyKwtIBcby5WoxFc//lHJQuUlZTJPFZVVYGi0mLMTM3i8JHjaO94jsmJNzIQ/fv/+nf8/g8fwJ9XpPcWjq5qNE/XO9thuDaroSWxj25fNoKLIUzOTKC0pAxzc/PSwxYUl+h6OS4/fKwZ2d4cBBeXFaFTXF6CJEfUdFp/9k9c+c1HsDrsuPbtNzh77jxGhoY0gj5xshkLgQX1Zv/xDx+hUHFAVvT1dyscPpqw6NpsSMBpd2MxsGDC6x0OlJSUYyW0gq8+/xS/+fAycvLYTkPwBgFZxhwN9A+guroUHneOTDORREzRP7FIFAuLAbQ/68D46ICyPQl2AwtLWAgEsBpaxNtvv43i0mrE4sBqaBkumwWeHPagpySdYK83TUj8vPIARI1oT1+/KhY3NNRi48btpt6RtjeypqxzBQ05y+h58RKxWAS5/gIMDvbi3PnzsLm8cqGTTyfDrFmHpg+UX/LTSZ2rDeGVIM6++28ZzWRmp1tXK5ABk+vqdmUudm0FHt76MuWw2DVOjibpSLUrKoUsw/jkOEZGpuHMcig0PDeH49p0kLF088YBTnjFvt/A4rz+yDNYmqNR5ryxN5ibiEapVovCtRmszaBouTqVm5J2AtNgwSggixU9va/h8/pQXmkibZj7SNaqrrY+3WBix9MnT1BSXorS0jI8fdqKpaUgjh5txuLCvEbxNKowx4+tIAS5NEvEIhH4c9woKikTKzgzO4OiolIZXuZnZnD85Ft43tGRriq0yeTDZpHV4JJGgwXFpdi6cztuXL8lDSIjeR48uKc2mZKiEo01yYbFwiu4cfO6Qr05CszJ8WElEtVGHY1FUVlRiiNHjsptzRE0GaTBwUE8aXkovRkBId2sNHlEYqsCvdxonVmsBEwhHuWINYE/fPwHRQV1dD6Tk9fFVhl2OQ8Nytl+8PARzE7PYnRkSBt0vj8fkVgCM9MTaGzchId37qK2oR47du4SgObaEeQR3BgtnDGqTE5N4cULE0Q+ODgkvefGTQ149KgF9bWNqvQj+6m+55QNz560YNe+/dKI3rt3HyVlpbCngMXQkkb1PT19MtuMT0zi5Nkz6H7ZhcDCHAoLC1BZXon8QppWjPaWGkqyq5OT09LpzsxMKRyb96+kuFRVfTSAUe7AZzISiyIWDktLmZuTK9nD4vws/MVFGqGS+dW412LBF59/ouak/PwCBIPMQgxjbnZGz/ypM2fQ8bwTp0+dEigmq8Y6SLeL9ZAurK6Gxe6FIxFVF7LDvavzBfKpK376HCdPvIWExYJffvoBJ44fR0fHM30myqtqNJoOr6ygtLxCAJ8P+Wf/+hz1jdWK1XnS2oLKinLUNzXhSdtzFBUVKe+T6/Txxx/DIqNbCkvBAHxer5g6gm1F5VDbS5Y4FtVnSaxxKoHF5UUU+PNNvJCanEw1KD99HHOXlhZpzJ208CAzp5/LcmerqYiX+MWn/8L2bZvRuGkz6Kni76QsYK3SkIclxviwwzwnv0AhRgR3PBzqoEoGn09hIoW7t+9hKTCLbTu3obyiLh0JRV0CA+2Vka6azWctrcgv9MNic6jx6vChA7C73AKkBOouh1t93BTK8PczN5XPMWUZoZUQzl3KhJZndrv1tQIZMLm+7lfmav+PMTdHWwJ1+oMPhGksSCSU3Ti/uAK3x6tQ8bUean6fRqkiBLhlpA2wigIxVYrUzsmRnUpq0yRLRIF8IDCHN28msHXLFuVMEiyx+o1sqLIFLRZ1Y/d292iDqamj4cbkTA4O9sv4Q0asq7NdEShTU7Mao5dXlqmnuLauVqAiEUto/M2quaKCfJlb1iKFcrwuFBeXmPE5gLmpebS2tuDY8WMmHloOUeM+p76RzSx5+bnGGZ1KqArw3t1bOHT4uBnXx+JwuZlhyLE1x8mQ2YSsIq+Vo1G27HDTpVaU682Rq4N1jbGo2BraixlLFFickZ1ITGYCMm5Eo2HcvXcfJ080q1qSm7by+RJxBVbzNR7cu4ODB/bDwcrAFND+9Cl27NyuMTJzJWnqadq4UUza1PQ0enq7cbz5OCLRKAKLATXxFOQXIBEH8vJ8kjzwEEA37sP7N1FdVytzEoFHd/drMZENDQ3S1j17+lSGLQbD0+zD99PyuBUHDx1QlWL7s+dYDc0jO8eLbdt3YzUWx42fruPgoUNipj3ZPrS1PEC22438/HwsBOawbx8ZT7tcxBs2sAfcgpnZSXg8briczAh1GM0rg+2Z3cj1lWmG7BbjfUxwvjFxpTA/Ow9/oRlFr6zG0Nn+TFWbM/PziEfDONp8VNIHgj2u18uuLrx98R18/tkXOHvmNCrKqxFLcHS6BF+OTyYjut+VhTkxiTs3fkZuXgFWlhbw9uXLuH/nDs6cO4tgKIr7927i8uUrppudCQVJi+os2cueV1CUBkYWfPbpJ7hy5TKsDgeu//gzzl+4gBcvXmJooB8NTU0YGRxGKhXBmXPvaJLA4PWJ8REUl5ZpHQh2OXI2X+ad8yDAZ1aNVFJsputvlLhg2pn4GR0dH0NxfoEOIzSvLAaW8Lr7paKZCosKwAhWGuCcNhu2bd+irNSh/kFJOphZST0nQeriwqxSErLcuYrf4nvUYU5Pjg3JpA1tjx6rDcfudKCqulKHm+nJCeT6vdi+fZfJck0lsbwcQlvLIxQU5iE3rxBtra24eIk6XbfYVH6eyWIqlSEdSWUCy3mosSmm6NSVjAEns9mtrxXIgMn1db8yV7sGJm99nWK0CR3dZkRk8uCIKru7u7G0EobLna3+ZZlZ0n6YNXOLWASZWwy7uBbRIbCpljkLFgMBjVKJGMkmtT5qwZ59e6UZo86N4zSCK27kzP+zO52YGp8Qi0cHuaKKUimMjAyrQpD6SwI1ah4f3Hso/SGzEkdGRxTSLC1ajk8bpSfbC39+gamHky6LYNBi6hqtVnVfM99w2/ad2LZ9uxjYWzd+0RgxJ9eLwMyc2MPmUyeNsYKqylQKDx88VLUgHbEEgU4nN0oDXKQ4VbQR2ROT4cn/vgbW+c+MTeLmSnNCIsY+dBpqCMCp/VvVRjw5NYbR4THsO3gI165dw5VLF/X7OLonEKBZR5V2lhQePXqIPbv2SM/HcGfW4xF4c9NdCiyhv7cPG5qaEFxaQldnp7Rtl99937TxsIKOZidYMDY+isrKauVushZvaXEeuXm5yMoyVYl8i69evhDg3rhxo9aQQPTm7Ruora5W7mA8mpBm8jQjkSx2mW1o6CKLxWdrcGAE/f2v5f6nhjYwM4vjp07pd2tt7CZiiGxgf2+Pwq7Zx8yRLL94SGEkFNdAkVYaP0fElvIgw9dgkDaZZGO+ggw78VgY169fl0ueI+r8/CI8evBQ3dJZrmxMjI1jQ+MGeH0+3L97D2ffPofxiWm1NJ14qxnZvhyk4lEBdLFsCR6WEgKZoyPD2FDfgFg0IifyP//+V/zujx9jZnYBrY8f4NLFizoIxDnOpWZyaRlLy8sa+fN9hJaDyiTdtnWzYn3Gx0eQV+CX039NZ8nvZ2Yo9ZYrKxGcPXNSYd5lMrlZkYhBLn/em7UvTQ/SgFo93GntIqGluRY+rzZMTIyjoChfzCR/Fw96BGpz83NoffwIR5ubEY2n8NN3X+IPf/yjAto5jeB7WTM78fcvzDFuKNuw7WTQBfKZVsB2nLAMT05nCrv2HpQu1GKJKUbpydOnmBodwvHjzcgrKBYmDC6H8ORJmzq9N2/apvKDTZsaYXUyRJ+/0QaH066TrDVFqpRnJTYJUaMZR2Q1kgGTmZ1u3a1ABkyuu1uWuWCuQOvtqymyTGuBvzSgECzxL3NXRyeC4QSyPB6ZQ9K2asNiaiRtNn8ylqZ1haDPuJbNbNrE9kxNTKKgoNiAOTC/8qVaVnJy2eRiwBi/uDlRT8nmj5mpSZlNyHysBZ2Pjo6gpqZOjBD/T+vjVoVDazO1WDAyzBibpFzQBGMM187LyUUeO7e1aZrNP8fjQmFhiUAqwQwBVH//IN55+5JYwJnZaY0OOdrNy8uTvlI9xqJ6TIc2u46PHD1sGl7YBpJuK+EYj4yJDCtp1/p/xhYa7afpRDZu5XB4RQCYfdB05PJemMh0Mktx9A8M4PmzTsWk/OlPHytuheNquoWlMUvXInZ2tqO+oUEMMMEmR6K8Dm7obAXi2HTj5s1aJ8oQsj1uaUp5GJCTXi5sG8bH36CsrMKMg9lYJHdvCtF4RPo5jjxb21pQUJiPuroNaSc4O6sjeoT4/bym73+4hgsX3hZgNl3tKczMzaG7qwNZLicaNm7Ck7Yn8PpykOV2YOfOXdC8kncpDYb4Hll3WFtTI4Cpx4RjTJqO+D1ce4WzmypD/l9+Hy+EUTjquqb+LpZUrSZBDtfYBITb8fDBfThddnWYEwAyqPzN6Cj27j2Ab7/5BvUb6kFn+883b2AltIg//uH3gjBO1inyvzGdIM3Qq8WPTnHGXcGCf/8f/w8uvfsu2loeK5v1rbfOyBTE52+tKYZVoMPDo3L1+/15ePNmDIWFfmzZtBnheFL5lWLTUyncvXNbIeM5ftM89exJqxg4Xl91RTUS/Dyms0u51muh5tKZppMM+DnjOhFkK92AgJIHk3gCM3PzKMr3Kw+WN4wMO58hHnAYc8Q14qj7+rVvceHiRTjTDDg/93wJPnNk+nlw8bidmmbwA8ORNkfSL7q68PLVczQfPYqqmg2Sy3R2vcTs7BiOvXVSso3lpUXJHJgUQaZ7cTGABw8eSEvLzxgnENt37FLygWoemVvpZJYtkxYMgJQMR/m0ccVrnX33zxnNZGarW1crkAGT6+p2ZS52bQVab32TIgMBhn9T32RiobUxd73owtJKHNkednNn/VpzqBFaOvNPQCE9ckrDkv8cpxk4pQpGNmKk9y/09PRoREnnJvVtinq0WrG4uIyi4hLl2DGk2+3xoKysPB0PlNTP0fFLposO12AwiJ07d0rvxq/BoX4sLy7Dl5crh+r87Bwqq2tQXFyYzqE2YNKb5URRUcmv3eEDfX3KPayrr0dfb6/qGCcmJnDm7HmZB7QuZPAEkg3rc+PGz3KWUpvFkTPz7ggQlUWZNPmZJoPdRBOJCUp3nmscq97slBmFJ+Ji/ggeyUQZaG3gJAHV/ALbbSwGFAtAmqBnE6PO70vi1atX2FBXp85lU/1oRosmKDs94mS0j9hl6suE/PV+COJNxE9K7vjK8mqxgpFYWFmCinCyJJRXiJQd7c+e4NDhQ6rRNNdgxqeSPEgXl8Ktmzfx1okTGtkzHiaRiGL0zTDKysrgcXsRicRx9/ZtTExNobn5MOrqamGFXU+fmO70mvMZ3NTUKGe3YX5NBiS/CGBGhkb1vBA8MbKIjUBk5ghi+CwTTPLHAoFZ5OTkiBGmW58ghY0wBJ+79+6TSaswPx8trY9x+MhRfPnFl9i5cxsePHgsEEqg9seP/6hnjzWABGwyoanuUxS8rj1GrWI4jr//7X/hL//9v8sBvbFxI/Lyi8DebIIkPuvR1RUsLCygpKzCOJ15QLl3D0tzY3j3N79DIkWNponT4muMTUzg7t17Yi63bN3KBHBY7DaN63fv2iU39+T4FOKM4XE6NUlgFSbTF9g2xDDx5VAQweUlaWsrKqo0Tl9rnVpYmJfBjj9LvTTZf5qvePCYm57B6OgQsn1+9L3ulAkmy+2T9MC0EJikAD7TE5PjKPDzgMCIKgta29pkyKKUgFrL6bkAluYDKMwvwMLiIiIrS9hz8KCiltgTzt+h2tJEUs1bHR3PxSxT/2qzpXD+/DlYHVl6VnTs0kE2pYQHTjhUQsAA9WRCh9EMmMzsdettBTJgcr3dscz1agXabn+b4ijUjLCN/nGtlaK3rxdzCyFFApGZFAOUZh0VJGy1YmZ2To7kmpoa04WcBltGU2lg0fz8vGJrzM6TxOvuHukjyfyYL1XayLTD6JmCgiLMTE3LWV1dXW1+zpKSqYb/zCBrmmump6fg9XhRWVWrzWxoeBDz8wvYtnUrxsYmMDw8gM1btqK0tNSQM3KFJ5Gf61FuoXIvLUl0v36NibFJHH/rLQEZsjUz05N4/eKVeqNz8nLMeDlB44Zp6uFIki5kVhkm4zExoRbm4yVjAo1k0LiJa2xP7R67v9M6UgERsYaMIYpgfmYaRaUVuj7TOJP+c0LQl+T/MwwbwbfGhjZHusHF6OIIStvbn6C+rkFmHAE7brI8EagpxYBG6kj5s/z1/L2qs1TodnpYbAXejI2isqJaOJMjeAW+pxjybRjNL7/8UuDmypVL8HgMYND9WxPdcryfSOHb777B5YvvCGCzcYb6UwL54FII42NjWA4GUFRG93kW7t29p8injRs3KyDfaOEIuC0CyU3ML7U6DPtFNsrmFAv1yy83MDw8hI8++p2yQdmvTfDLkbrJ4DT3nM81tbo5eXmYnpnH/ds3UVJSiK3bduPLr77Avn17BAip3SRgbm5uxtVvv8PWzRuVH7q8NIfi4mL1WxOiuhxZOnsJwSAhoCtIZchRhJZD+OqLv+Ojj/9Nr81Qbd1Rtu0I0APLS8uYmppUcgDrRpkRWVlZig11TWJJxQYTeJo4f7UITc7MyMzz0Ue/l5yB7679aRv27tuDZMqK3t5+3L97CydOHFeTkYcHQJphcnOVf0l2eWhoTK/NMP0DB48ojcBptSEQmEe2xwW7gwYvA8ypZ9XdTQJjYyMYGxvW/dm5w+ga1eTEQ5PenPn7MTE5hfxcgsls00NOEa5p/xQrTPkBTW8dT55idWVZB71jJ06a+xujFMXoIIloWY05ODAkhnQ1EkYgMIMzp04jZWVrkvmMOPiccPnTmm9FVanEK4WVSASnLmVyJjNb3fpagQyYXF/3K3O16RVoufNNSqPMNMvFzW6NbeAf8qnZJbg9bo1FKYgXOBLgMZsjN5KOjk5s37ZN2ikDJmlEISNnJmwcHZYUkwnkCJTh4/2IrkbQuHlzmoUy4IcvzQ1ocHAAE+MTYk/YeENQQfBDXReZrTU29PXr12JN+X0MQ37d3S2miaO/ubkZdL98JfDZ2LjRxNakQ8zzfC7V81F3x9/N6+HIce++A4YRE8PB0PJZdDxtl3GmqKQczqwsFBQUwJOdhZs3f8G5c29r04/HI9rwOGJTT3U64Pvrr79VP/OxY0d//d9MkwqZTuom7TLnLC8GkJ2TL0DDNeQYkgwWzUjMwJydmUdFVYVaQww4scjEwy82tPCLdZdbN29WU46RBZgvgghmGNJoMzn5xkQxpYDC4kKN9EPBEAqLilBUWKZ/39/fiw31dSR3xJgqUkgaNFP5x7gWjplzfLk6AKwxW3Txm/E0nf0RXPv+O1y+eAEprkmCMYJW1S+urAaR7fHqWUiyAzueUBA+12BlJajf0di4Oa2btOFl9ws0NjZIM2kAsGnA4bUS8Pz1P/6GD957F1luL8bejImVKi0rFpBSVxEPKckklhbm4c3NQVdXhzSPG5s2IWW14z/+/nfs27tPr0smi9KI8+fP48aNW3B7XDh48KCRVSSjGteSRieLLBZN79ewaeShyQTykBQJr2JwoA8NTZuUscn7bJQkpuWJuIc6Yoaju70eZYO6XFm659YUO65NgxPH2WTb+M/MfYynkhge6kd1RaWJgLJY0d35HNt37UQ0xe+P41//8f/h0qV3kE9ZCVum0kCeBwAeBskbX/32G2S7nTj3zhUTCaX6zUVkZ9lloLJYeW8YZm5P140aJnx2bkbs7pqUgUCR78mM4k3t5OTkBAr9uXC4s3Sgog7a4eBnyqlsUOo0OZUwrGlIh0GuvfmMUy5CDaTJLF0JLmlCQGd+JBKTk//chTPSa+qQEkvA4zJMvJqs1N2ekm6SPx+hrvRKpk4xs9mtrxXIgMn1db8yV5tegUc3vtKYm+zkr6NcMxnF8MAAxqcX4MnOUYdvYGEBL1++wp49e9SdLCCRAvr6+1BXV2fGq3az0f863k2lMPpmBKVl5RoxqraPzSfLS/CzRzr9h19GEg5MLRZVE7IOjqPoXzcKQB3gZWWl6ZgfGwb6+8WYcjOjI7m4qBhubzYmxyexsBCQIWPT5i36HVLVsdHFAvjzPGI/eaFOu6lIXGMDNf5NM4fUwzEfsL+/W2zj0vKiNIvsB2cuX/Ox4/r35Jr4WmuMH98Lx4Rff3sVC3ML+N2Hv9EmSV0l8QcBJEEfGTzG1LCa0MmucI76tKQEbsbM1N71Ai+7XqL52FGMjY1rrO/NdptxMDdr6UydaH/ehpqaSvhzC6T9YxbkUiAgF3N9UwOmZ+dQ39CktpGxkWFpWIkiCFays73G1YuUGKiqyiqNZGmAkiYtHRpvXPvmT50ZRa+ZrwzYMNWYDrGw1378BufOnodVRo2YDEqSnQpo8+d47UwNMNo3jmxJga3pS2Nxo/vret6u0S5dxupOB7upnVpr1hnSbf3OhfM6VDAYvfXhAxw5dhQNjRv/j9dKSpealU2W1TDP9jTw/+Hnn1FY4NczRecyDy9bNm/D694+xfCYakYaepgH6hbAJtMsxlCRWumReyJuXPzpHmqCGdMTbw5C/N94EKOUgM7rUDCIwPw8KiqrjaxE5LwBVPoZscdkuPVCBmjyM5rWnyp0PJXErRs/4+yZswJXodUIvvr8M1x85wJ8eTkKjDeHG8McE1Tb7U7VbHpcVuw7dPTX9AKO0f05Hjidbh2emFBAPakOVmlFxJMnT/GqqwMf/JZB/Dkaw8cJIi00t1NL6sQEdZ/5PjjcboFJAs41tj2WMF3d2d61KYdEF5KI0GVP9pV6yTV98nJwET2v+zAy2A9/Qb7Wg6wxVGtqDlJul13gVnTkmoc9oQZ5hZ6fzri5M3vdOluBDJhcZzcsc7lmBR7f+iqlmkCNs4wOL2nSf/Ho4UPlH2ZxzO3xygnd2dWBhsZGMZDebK82q+ftz9DQ0KQubFaYMdqH/cCmHCapsVaBv8AA1vQIV6NXsnSKD+J+uaa/MntfenhqwKRwSwo93T1oaGgUIOCm86r7BcrKy5R/qaq/FLCyuoL5uRmxTDQWFNCVnZOHLDdF/EbZ5s/Jgr+gSL+bgeECm+k91zAsZJNoFmKvuOkd1pf1P/OTHj64hyPNx5W3Z/qx+XaMc5WbXOujNgwM9Ws8TRYqx+PFhXcuKGLIVPwZ4w61bKuhELJUg2iD02EMTCvhiOJZ6Jwem5yQ+YCRR7FIGBcuX0FKjBNDyGOKg2l//gQ1NbXIV+0gx9k2MVs//XANBw8dxvT0HAKLczIWEcQ0Nm1EKBxW7ueevXsEbnnDqHkrKymVHo7X5naTBeK1mtiotLXeBAEa3/qvGk+Vcpp5Jq79+C3Os27R6hSr5FA8DJkjHlqMuWdmek4A25+XL9DBZSaAVDxVxIzWe7q7sG3LVricboEN/jveG7mo43F89dXXuHjhAhyuLLQ8foTC/Bxs2rzVGHm4zrqcpMbr2V63GOJVBojrvtukFxUrGQ5rzWiOoY6XWZMvOztx4iTNIQRWDl6cmpG4hjE+uwSICrE3Lnc9R6moHhXjMzfjV+aUspt+7Vnm80QtI5nJsvIqBdRTA2i1mMBuNtTE0yNzfi5SZEbTjVFrj6KLEVFWC27+9ANOnT6l748nLPj0H3/Htm2NysFkxikPOwTAdO/zc3XwWDO+/foHnD59BP7CUlhtdjgtdkzNTCLb41TvONuWbt66icqyYuw7RLbepAbEUsA//vrvikrKLyxBYHFJDUr8TGfp0GGVDjUv12cMOhr901XPg4JVkWOzM7Nyt2/ZsgnVNRsA/u3hAYO3itphTi8Ir5PA3GIAXZ0dWF6cU14oGeUDBw+K5eQEhcwkjTecCkg8wL8hAvCmmCq8EsHpyxlmMrPXra8VyIDJ9XW/MlebXgHWKbJxY+0B5h9pMiQcazLjbnklDneWR/l+HFMS3EQjHF05BCrZEf3wwQMxhFu2bMazZ89QXlqG2vp64Q5utdRe1lbXaQRI1sHAEBNirE0/3WZjxuJmc9Y+nKI707hOuRGSbWM3twwPFuBFZwfq6urhyaZ5JamRGn/WoQgasooRvO5+pSzLbG82ysvKkZebA7s1gdoNGwRK6ewlKiDrYdhAwwxSi5VKu4sNU2hiUNIYWG7u481vpd8DwTBBANmQVfxy84YMPWy/IaPGOrtstwvnzpw38UI0XNjYc81rXFVPsy+vQHl7yVhMAdzReBRfffkltmzZjsDSEmbnpnHwwGE8fHAH7115X8YWulaTZLrsVnS2t2MTx9wyh3D1qC8Erv90HcffOoqVcBRP2trQfPy4qjE3bNiA4EoYszOTMnBwN6cblzrTKulUbVgJB+HNyv6VtRXBxTF2Mg4nMzPTUUhE4jIcWWzpOj5GA12XAUe/h0xsFkGDCpw1bg2FVnH/3l0FybOFh0BZXeDUv4nZ5UHDht7XL9DU2ACng8HZiXSweAgDfQMYfTOKeCKKixffxtDgKBoaatW/LZ1omukznegJtQcxiJwubjKaBKRkZWn6ysrKEsun8bnFio7nzxEJh2XMiUcjyMnJlmub9zgUjqj+knKMWCSOxaWAxti5fp/MPzxIzE7PwJ+fp8Yfk3hg8lZNFqI5TtH9Pjc7jcqKGrHfMpKkn38enPh7yAwT3Arw8tmzG7aa5x0epqh3fHj3pvrk6b6OxpL45B9/w/mzJ5U9ye8hU8x148FKv8LhUlD7++9dQiJlnO/8xBHY+n3ZiiGieelFdw+ePX6IK++/h6VAEMuheWzethuf/Ouf8HrciMQiSMaj2LVrjwoITEsSJRuLKCpgXqXLjP6TMZNuQBY+HY/Fz2R4aR57DhyWDEDqS8aGkTlNa5J576m1fvm8XW54mnHstiQOHz4CWLPEnnKEr9B0BtDDmK/4bJm4IyhU/vS7f8q4uTO73bpagQyYXFe3K3Oxa5VVPrEAACAASURBVCvw+M43KdOSwaw2ICbdEf+8J/HixSssh2LI8rjUi7u0tKRu523bt2F5Oaix85qTde+effqVbU9asXnzJhN1o7Enx4fjKC4pNa+R1pkZF7Jh+hTk/OvmbwBlGk2a/0hfbPeLLgFYarq08acZCII4jtz4tfYaBqiS7WAmo2mlUYdzIo48n0e1hwLOqo/kRpbC6iozH2MYHX2DspJi+AsLxJo8engflVXVKCsvNm7qFOsU76D5reNmbJ9MaVTNqsPOrnbsP7Af/sIi3L5xG/FoEtm+LJw5fVpObWq7zDjTjHQJJMh8kf2dCwTw5eefYUN1HU6dPYOuly/R2dGpekhu1Lt27sTM7BQ2btwi1zrdxzoIWCxoa2tRHzl7wF1O6iqtar55+PARTp89i3t37yIcCSqPk2xVaXm53O50UZdXVMFuc4odfPNmBFUVFWLWqMGTiYMjVzqRCVDp9I0npCfN8+fK+f6fLvd0tztrF+/d1kgykUrKuc3YppqaaiMb6OvHm9EhNGxqRJYzCwvzi6q7JENJzSi1rBEGgifJRr/A9u3sQLfh9q3bmJudQm6OF9V19bjxyx1pFzc0VsPj8mD/ocNpzakZz5K9tFgIqs174ciev2dpJQiXIoQsuHb1O9TW1SMUWpGRatfevXjx8pWMLXxCGVh/6dJFlJSW6l5L55ftVbA3n7mfr/+CkcEhnDt3CjUb6hFZjeLzT/+Fk6dPSGdLOQTvT21trWE30xMAruH0zCTKKyoRDcfEyBLg6rotSUX90JAmkK/n2kgECGoJmBiKz2f2/q2bOEn2lPrZeBJ3b/+C7Vs2o7SsMl1vymcsKn0p+8N5r/7x17/i4z//HkiRbbXpHjEf0u/zKVqKn4vxqSncvvEztmxrxKaNWxEOrSDHX4TPPuN7O6mAdrG+qRRaWx7h8JHDArPTUxMoKSxSzqSJ4uIhjCYsPj2kW21YDC5gcWEG1bUbsBqJ6TPqpkNb4eOMbqJLHgiGltHX0ydG3enMUovR6XOnAYtb2ksy79meLNP6o8QE/kEwn2mC5/DKKs69l6lTzOx262sFMmByfd2vzNWuMZP3r6bI0EizZTGMiCJerAl0PH+B1UhCI1BGA5G96+l+DZfLicnpGbicLuzatRvtz59i75692jza259i+46dGuWqStDhkDO7oKjIAD3+bjIHSh8SvyYwxo1ZvdxpgLjG4KwBTn7/4MCAqvMsVpfGpmb0akK+OZ5lxl1VVaWq5/gC3Hh/daenG11SyTjycrJRUMRubuDxw3v6T472+MXA84nZWTitWfj43z4WW0lgND46hnPnzwrw0JzT/uQp9h7Yr6gcjl8nxkdRXMz36BAQYxXcD99/D0sigfqGeuzZTZ2p3QAGQ1bp2qhv5Oja7c1RqPNP138QU1hYXIJkPIWHD+8ri3H0zRssBwIoLC1Ajidb2tWzZ88LCJElbmt9hM1bNikHUm5oqxU/fv+9etE3b9/J9EuFi0sykEwguBLCajiIcDCO4tIiZTny55i5WVpeptBEAjCTQUptJcfmUbXTdHR2YnpyFkVFhTh58riicshK8h1Rj8hYl7v3buPk8ZMyuRC89vb2oP1ZO8orilFeXonhsTEgGsHR5rfw3dVriEZD+PDD38BOpzTBRzIukN3Z9Vxgkk1AlLOSQSTAo5s+uBJQf/lHv/8IczML6Ovp1liWY2hzIFmLcrLpvbvchpkMRVYFPlaWQnj86IFCy/kssmOe0T/8KcbnsA/c5rTBaXNpzMqnM5IwGZ4c35LTCydjuPbNNTQ3H4I9i3E8SXz1yac4dOgwRsdGcOjIUfzv//d/4vKlCwKbGhmzujQSlavaX1SojEWy1PPzHBH7sRIOYWToDWbmZrG4sCiGvqjYjyPHeXjhc8/RdVJGkxs//YB3Ll7UdJf34Mfvv8Pi/IxajLKyWI1oUXg3D3b7OCK2OlV1eenSFTHhDpsx1PEgQze3m3WcKWB8agYP7v6Md997D9GoBS2P7uLoseP45JN/oqlxIxo3blLmKsfkP167imOHD8FfUoKxN6MoKcpHlssro02I2aQuu57lVWpk40lNDEaHhzE7PS2gu7qyiB1796CqslZ6UqstBafFIY0yD3J8lnmgmpwYw5lzNOBk6bNKh7fP40EWG694PzhZSBcr8JkNhcI4/26mASez2a2vFciAyfV1vzJXm14BdXPbnCZDOxEz2kH+gyWB4aFRTM4uCix4fdly37I/mjE/HMMy53FDzQZ0djxX88nU5ITyUarpwAYwxcib/ELMs+/Zny9dFA0sfA26OecDJnKFzGTLoxZs2bpF7E1HRwcOHDhoBoIWDsvoyI0r7Hzjpq2w2hikbbRR1MMNMMJoPoCmhgY8b2/H5s1bUFzGfmvDnJjKR5NdqDpEhw2VlVWK9VlYmEVf3wD2HziiURwv/GlbG8bfjOHDD98XazM1M4PbN+/g7fOn4ecY1ZrC0yet2L1nn3HdxmIa09GoEouk8OzZE0xOjuLosWbVAz5/9ky1g/sPHtQ4MxFPwSoTB/P3oqb5J8uDwPyiQqkJtu/dvY/QcgA2hwU7tu1AflEx7t6+iZqaBuQXFOHJs1Ycbz6hUabTbkNHR7vqDT1ZZIRTmJ2eVOXkqXNn1Tv+pO0ZjjYfRverVzh1+iysVqd6saPhFTFFh/YfZtiT6vnKyisF9gMry/j2i28U8n7unQuwsZmG420L0NXZhdGRfjW72CwuHR4IiAjKKIdoaXmAo4ePK2ic60P29+6dGygqLMSmzduwvBJK62Lpog7Cn1+o13Q5zGvEkjGNoanHramuki6WqF+MUySiiJwrH1zB1as/4u3zZ2UcmZyewqM7d3DwyFFpafnsqBOeADIYgtvj1Oh1JRJDd1cnnE4rGjc24ftr17Bz517YnE6UFRXrPnx37Rv86c9/gt3CRiYyX0mwZIV6Sso+FJsfT2lk/tMPv8DrdcLjc2J8bASnT51DOE4G3K9Ug68//yfe//A9E/mT1p5SH0gTWnFhKSKsrrFaMDc/i4GeHuzasxfDIyNwOxyoqKxHOB5GZHUFObk5sLG2UPpi89wxCoiRVjGSmABu3fgBRw8fht/P55/3w7DyQ8Ojeq27d2+jpqII23btVlc8G2+4RkuhoD4nTCywxpOq3Lx39xecOn0ed+78jMtX3oXd5sJqZBVP21plqguvRpGgPtcKnD17DkVllTKcKRqIbnNqUTnOn5/DD99eRV6OC3UNDTLr5eb59brxuAUxJOAkMF0LQmI/d8LoZm/e+EkRYYuBZfj9Xhw9dkyAWBMRaTm5FCxOMFsw/y7wOeJ/Mu/zVMbNndnr1tkKZMDkOrthmcs1K8DQcmm5ZFagBi8dG2hJYWhwEFNzSzLfuN0u6cl6urvF0pSUlQpw0Wzz5s2oxnjj4+MoLa1UowdHV2OjYygsyAddmYXFBtwxpJt9106HHR5vNvp6+2UaoYZu06YmBY8XF5cix0dDSnq8Jyd2Cj2vu9FY3wAGy1ntaf2ZxapoH0aSHDxwSH28XR3tqKmtR0kpAYXJGjQJgGwoiSLPl61WG4JHju9fvujQyNbJeJZ0PBEjUKrJ1qXsmA8s4tGD+9i9bz982V54vB48vH8HB44cUZTLzPSsupzn5icxMTmJv/zX/4Ysj1egiCzS3Ozsr7mIp06ekiPdpus341c6jV3ZWfj5lxvIctpx/NhbuHP/HupqquH2+RBbjeLly24caT6KSMLoQskmrZkV6CrmmHv3nl3GpBOL4/tvv8bb584iK9uHn366jiNHDqO79zW2bduBRw9uoaKyBrfv3EJleYVAL0e3fA6YAVleUS7gHY7GlTV568YtVU2WVzAL04qhkWG0tjzEgf17sLFpi3E7sH0ENo0yKTG4cf1nnDlzxnSTJ+madyKVjKKzswOvX/aitLIYK6uritsh1D/PtpyUQ1pMkxJIQ1VK92bL1k2w0XRhAYLBJVz/+Qe8e/ldGXl++uknNDcfhSvLh5VIGMuBRY1dCYy27diBfL8ffn8OgktBZHmzEIsmFYdjGnSSmJqYUrYmn5+a6mps37HDsNMTEygvq5SGMJmIqvWGACZMps1hx3c/fIupiXHF9jCQ/9Tpk/SZYyUYUoB4f99rzM9No35Do56z+voGdHZ0obevR3FRb731ltzGZIHJhko9LOe0rNECRHfu3EFz8zGNtwmGOYpm45PLxdxSk2v54P5tNB8/gWiUOlxKBOxKvzR5qKZfncA3koiLzZ2fGsNHv/sQ7ux8JBgQrvNaCqvRVY2XbWww4j0eHUZPVyf8hdnYvfcQbt28g4a6BlTV1mJ2lgHn2enqynSoGJMIbHbVSlaUFqs/nQc9gmkqUn75+Tq2bd+I8vKadDuURevETM7BwdfwuLLQuHGjNMw0DBEZh1bDuHv3FpYWArpndRuqsGPHDrgc2ZIrGIOYW4eppCVOjY7WL5GM6uAajiRw9uIfMprJzGa3rlYgAybX1e3KXOzaCrTc/TalGmSd8tl0YmKSyeq87OjCcrpOkSNwCufZesImlrUMF4Yuk90rKi6XGSIUCsm9vLS0II1ibVWt+reLSkolmGeuoDvLKTMNu6PJrrx81QVLyobVcER6S5/XZ+JG1lzPhILxBKamphQXREbDZFqSzZlT1/QhCvPVdBJAbq4PQ4O9CIfj2LZzlzHTyCFKVjCKwsJc5PuLBBqet7Ohw4kdu/dIY7UYWBSAePasDUvLATgdDiwuE1DnILwSRCISxV5mDybiKC4rQferF6qOq6mqViXezOwsWlueKG6H3dZ8H8znLCjIR0lREUaGRwU0eb25eXlIxCOIR6Lij/7+178rxLuiulpjyuy8fERXVzE1PqVMSK7XUmgeM9PTKC0tw44d+/QeGG90/95tHDiwH05XNu7duYWqmgo57MkeU2vICryJqWm8eN6JrVs3qXnl5p2bcNtc2Hdgv8abhAXDgwOoqauRPjC0ElJn9XIwiL/97X/Lie52uVGQnydDU0N9A/L8RelsTuPqZsB5PJLE1R++w7tXLontjMYScDlMDWIwHMSdW3dw/MQp6QLHRt+gKC8Xuf5c8wwyJsZmQUI6WGh0vWXLRj1vc3NzGBwcwq49uwR4YtE4bt64haNHDsHBBiEL8zcdCCzOYnp8QhFKrNp0OLKwFFhALl3jlFdQoxvniqf0vNqddszPzCrcnmwhgfnyUgCh4IryH//w0R8UuE0tJzuruSZkSMlaRxNxdD7vxNTkiJ47G+yYn5/FiTOnEAxF0P7sKbZu36rXpFGHMgT6lshLh5aXUF1TLWkJR856puXKTglktT9txdatjWKfKYGYW5hBU30TcvL80iFG4hG0PX6Mg4eOqTKSZB3rSKU4pqlM+kpT76nPNV3ysVV4PdkC5gR6DgLYlEV1kzygedxu/TOBeSIRhtvtxfDgMBaX5wWUV8OryM31CzQyj5NVqxbYEWPEk8WCmZkp5Pt9sNmoZTSgl8CdlaqD/a+wbcc+9A30YHZmAiWlxcjJLdDRYWlxAY0NDXCTWVdmORMNwnjR1YnAfEBsd25uNvbtO6DfzdJKHngIgPns8nOgnnAy/0oCSCIcjuJMZsyd2ezW2QpkwOQ6u2GZyzUr8OjW1yk5czVq4wjNqg5eEkQcz67EkgI/BIAmyseEZZs8QJOfxyo6Y8Qxmxg3dFOtZ5gCgp+iwmIZC1ZCIYyMDqvuzZ9fYHLt7FZ19xJskM2rq2uQG3StNtD0XKdkDmFAucLPWb9It+eLF7C71jSUKfgLCuQILSkvF3NE8FZZWY3KqgqxNZFIGIV5OWJWaQp40tqKouJCgT4CC27A4VgEFWXlyPXmwuXJ1uZMLRpr5EwAtw2vX7/Etu07xLIQRKkCjtWRC4u4evUq3n//A2O2sVjQ0tKijE3GmrBvmICXkT7kJusYdcT4FBtHsUHYHHbcvnkLh48cQSxO17wLL1+8ErAlAuCyv/3ORbFYAjQJxqPYcefebRw5fOTXMGh/vl+aPq4/AYDV7sSDe/dRUVGsrMFHj1oUy8OWl42btynnj/ezv68H9Y0NYsM4BqUOjf3gL1924vKlS4oMevrsKQ4ePCBQ1PG8E26XE1u2bdHrEWwROP3w/TVcvHAeKRvDpaFRMT23T5+3Y352EgWFxYp6YQtMjs+L7Tv2GOdy2nTC+8uDx0Dfa2zdtgl2hpZzrByJwuVySIf56uVLDPFQ0tSAuvpN6axGSilYyUeGK2bijKxQXBRH7GKDY3F0dXWpuSk7zweX0w63OuFdeN3zGk1NjSgsLMRKOI5//OMf+L//8hfYnA4xqFE5iOlUTmF1JYqnz9rxovM53r5wBjk5BWrkef3qJUpKipQY4PV6kJObj9t37mDz5q3S/jmsNsVBLS4voLKiUtpHhsS/ftWJgd7XaGjchIXAEibeDGPXnt2ob2wS0NaYn93uMpmYgPzbt27g5IkzRqLBSCvmdaZ1g/xefgYJYpXnGouJLeQhj+si0xpHxHLuryhmh0YXfpYV8k/DUSSKe7dv4sSZE8oMJRtod2bhi0/+jhOnTyKvoORXwwtff3pyApU0qlnN53dubgFLy8uYeDOC2blxbNy0CSUlJfDl+HUdvG5GR2XRnGQh8OVTktDBjw02ne2dypksLy/TSP3wkUO0RcmQxBvLgyWzPVkCQIacCh1+RikhoaHuzDuZBpzMXre+ViADJtfX/cpcbXoFHt/8MsWw4WRsFTa7O21y4AbEUV0/JmYCcGd7tSkqGmatwYUO37UKvXR0z1oMi2n6SHuwEya0vKKySr+bIJPgkqHhNCKQUWCEB0ETHafJWERuahoMWF/H2kT1giOlBgyaN7jZjYwMY2hoEHv27tWIluYd5jJOT01jQ0ODyW+ULi+hJhy6VIuKizSWz811o6ysSsYHjkypm8vLZb+36Vmm9rOkuBjdvd1IJSw4cuwYvvn6C7z/wQcmczIFtD16qLE3dy/uu1kuuoeTGBsbw08/XseHv/lImyUDym9e/wl79+9FFSsn08HKptoxhXAkjJVgULmXXCBqQ4dHR7Vmhw8dRW9Pt1pjGho2ST+Y6/NqVO1wsmGEo+iIgGzLowc4eJBuZkc6MoV1ewboTk3OCAxWVpYLjLFej6DxwMFDYlwVrSKzUhIjw4Ma73OjJrPjcFrwuKUVb0aHcfnyJQH5r7/8Grk5Pr02GUqafPbtPaCDBtedoPCzzz7Bu+9eEQiLRdls4lDW4a1bN3D63DkZlbgGra1t2NzUJFBMBtvny0Z+fp5AH/MgX3Z2YNfO7TqgEOASYHKUny4zwvzCHOxsH2KnHhk/PmM25j8ye9BkY1J/GQ6uwJdLPak5/NA9ffv2TeTl5sokluP1yYDDqKa8vFzUN23GykoE//zHf+CPH30kt73DZkMwFERvT4/kGPF4FDt278ZiIITdO3fg5atXKK+qEPsYDUcQWJjVelRVb0B/bx+CwUVjgrHY1foTCi6jqrpK10gGTxmjaqmx4MH9B9i5a6tCu+tqa1UFyaxKMqp8BgkAo8kYHj+4J+2sGFceLBx2pTKYenPTm74WxSVhiEbo5uAjlJ3ujmdJAIGox52tf02nNMPwCSa//PQTbN+5XewsNby1NY349JN/SEbBiQNZRONCB0aHBrGhroqwVhexEAjovmdl2eHz58NhcSAYCmHszRsUFhfJsc5MWtY/rgQDaGxogtXhkqGIOaLMDiV4J/DlVe8/aJ4zAmVVcjtSui98fTvDzBMxWAiWLUmshsI4eykz5s5sdutrBTJgcn3dr8zVplfg0Z2vUxx1xWNhuVFNjiKzJoH+vgHVKWZ7vXB7skyoeRojmm5pky5OhkwjM0Z0kDlxGLOLUVOl5OSt29AonR+1keMTb1BdWaOxNceQHFNTR0a39q7dewVQ5hdmMT01pY2E+sX8gkKMDA2hurZOWZeebNMhTGaDmyTBSF19PbpfvYTX69U1ceS8e/duZR9yVMvrcXuykZ/HzMlKvHrZJfDmzfbJyU5Qy/dKVmNlNSyG7qvPv8DFS5fw0w8/4733rhhNViqJZ0/asGffPhMNFGeoNUPRLejteY3WJ60yEDFGZnlxCRNj4/rf37l0WRu2yWs0ESZsgVldCUuHOjk9LTc8wf3i0pIcrbn5+cjOzQWrI8kknj59RjE+BIrU2jGLb3p2FmMjg3j/3SvSrVGHyfy9sTfDumdZ2W74cv0aod69f5vzTdUJVtbUmtGyMIVhkenGraisRGglgocP7qvJZ2FhBlWVpdi//5CAV1tri1z8CrtXqLx5T2QkxRAhhU8/+RQffvihRK98NnjPF+YXMDzYJ4MJv4fsHCsO+XM094yPjEj+8N4HH8rkwnv67Ekrdu3eJdaQLDBBBsf60vimX5OgU6/K30N23W4V+2fadUwFYii0LJc3WSvmGTLHsPP5MwGZpaVlPZulZSXSfVLbuHHzJgwODSG6uoRTJ87p+/mC0VgYTheD2CMC1jxMcBS7fesW9A0MYDGwIC3koUNHMDU5hvLKSnz33TXFGW3fsR0er4nnCQUXEYtGUFFeIb2jDmDMDIUDr7pfwePNQlFpuUAUAeOBQwclp5C5hDmwMeoKU7h/7xZOnjyFBMFcPC5tKEExUw/I7hOlmufN3GPKM6yaLphoKh6e+J453mdaUrbXpyxLSlL4LPFA8dWXn+LCxcsIEpDn+GCzZ+Hn777COxffht3plqluzTk/OjqMqsoSwEKAbxIB+Dp0b1NrnOfP0TRiYnwcgbkpNG3aIlc471s0uqr4Jq4FgXEovIqxkTEMDAwor5XPA/WxZKk5VeB7cLhYVWnT54o/o0Z6HoxkhkvgdKabO7PXrbMVyIDJdXbDMpdrVqD17reSUyXIcNmN25XMBP8oDw0OYWI2oGggj9slsDUxMQ1vtgeFRYVpU4th2F739KK8tAK5uTnp8GUDTvgVWFxEri9XDTkM8+bPkh0KhYIoKyvHvXv3VYHX1dEBh421gy7U1tYoEF2blCoYOYLtVc4kWQkCCmosye4QAA4NDmicPTY2ipqaOuXcdb18geLCAhQXpY04FmCFOkCnFQ1NTbh/57acpb19A8pEJPPH0Ts3qg0b6jR+X1hcQp43F1998SXe/817af0l8OjRQxw8xJEb2dWE8hIZnbRKd/QS20YIXD3wZHu0ybFSkHpDjvLJ8DAj0GWzK/5kdHhEtY90mhPUE3jydzIUep4dznMLmJiZxMLsAsJR9luH5QgnSqAZ4/Chw8ptPHnqtKJVCEBYX0iOKx5LqZVkMTCP2dk51NRUqXKSGjaCqNLiMhSVFqmOkK/PNSYop9GK8gFq5m5cv4FNTQ3YtXMPbNSTPnmEHdt3qA/bhMwTSJqxKAERg6q//PIrvPfu+wKT1NPdf3AX27ZsUlwU2S+6eamt9WR78bTtGfYf2i+ZwYP7t/DOhYtizXhIaGt9jF27dojhJOjke+PhgCDROPStciJbbA6N+5PMYLTZNHrn9zOCh+CPLCG1fjQDRRm6bnfgVWcHKisqxHZOTU0L+DGG5sG9u6oPXQrM49CRw8j3synGPMv83iyXYdF5YGIg+LOnT3Ho0AF0vegWIOV7Jhju73mBLdu2CxD1vH6Jo8ePS2LAr+DyEmKRCErKyhGLGDDMUfTz58/g9Wahvn5jmlG0KnZqYXYG23btQpLjboVP0fEex8O7t3DmzGlJU/gZCSwt4stPP0eB34ff/u63MqvxGiWLSCYQDkcU7bWW8sp3xc/c3MICPFkuHaz4saVjnodD5qfSmZ+X70dpSYU5GLwZwfTUG7x98SJSKQME1xjQiYkxlJcVCCACDkRiDGS34MHdW/qMT01OI7+wUA09NHeRQY5yOrESUgYq/2bIMpSk5jGiXvqO9nZk+7IRCi3h5Fsn4HR5NeVgegAD5PmcUJZD57q++D8yXD8awanMmDuz1a2zFciAyXV2wzKXmwaTd75JGQcnR6LpVMcU1W9JOa2nA0Ft+MysW1iYR2fHCzEHR44cSXcsM4A7huGRUQz2D6lhxcVO33SmJEe/k2MTimpZCi7Bm50jgwLB1erqqjq7W1tbcOjwUVUgkrFgnE5+Qb7p9E07Ugke6ATetXO3QAKjaJhRNzw0jPzCAmkud+7YgdnZadUn+v0FqmLjyDaPcTv8GdbYrYSQ7XEokoiOXdYJUlu1fedO3L17B5cvXcadW7e1UZ1957w2JZqEOObm/0aASybvSUsb9u3bn67Qo/GBbmWODlNIpOIauZvgdmr4TLagApUVWM4xYkwbIQH18uIC/EXF+j6FsTOGhvFJ2hvJLJl6S+oEabqYn1/A5PiY2Mzq2hpFzty5eRPNx5o1viWDR2MCWTJuyowdsjtdMpAwbsf0RgMLgVmElpljCBQVlyDHl4uhgX7UbqhXAigjdKYmxhBYmEZZaQl6XnWjqLBEmZh0w3u9bB5Ku+XV525GkQQ11777DpcuXdYwlWCS+sal+RkcOnZMTBvdzc+ePFdW5+OWhzh16rQAZF9fD/bu3m0c+GzA6e1BbS1D1U29JZteyIiSGVcoOSyYmJjUqDiXB4FETKwdzS28xzYHx99JLC8GkJdfoNgrusjJXHa0t+l9kAVmw9PE5AS2bt2GmZkZRV6tBeyzElMgJ5kU8HGzFShlwfOOTj0PL188x6Url/Hg3iNkZdFwFMeGDY3o6niGvfv3KMybkhHmLhKQk9EMrgQRjawix5eH1dUoJsYn0NX5BLv37kRpea2MX3yWDIi1SNvL/960cYuuleuQtKTw4NYNnDl71tQvalBgw/UfryIv14vDR5uRSFolH2C4PL/CZDSTSfxw7XuUlZaq652OaFae5uYytYEHOBNMz3VmRg+ZPvWuk4G2WLAYmBUb6CVLKYmEaYDi93F8XVnB3ne7pgbqjrdb8fDubTSfPClmmN8Tj6+ioKhUbCtH6tSK1m6oHceRJQAAIABJREFUhdfn1XPAZ4j97E9aWhCRnpN6zbC0uqwe5VGCEJaHBvkFyZDzPMOcU0NaK0D+bCYaKLPVrbMVyIDJdXbDMpf7n2DSjCmJXCywsH0ixTacFPr6+jG9EDQMmzsLweVlGQyo/TNAybhhJycmMTQ0LNMBA6btDmPkEThNQeNNOp2NYNCCvv5e1G9o0AbFfunA0gJWgquYnZnR2JlAc8/efdqo+CXWI5WQTrK6ptb8G5ppohE8aWtR/Z+abfwFWFxaxOzMtGoFyTZxPCjDDn/GZpWRhbVxHAFyfP7mzbD6t2l4CCwuiBWbGB/TxsXMvWgkidVwFI8f3cdHv/+tqvf4e1ghefToUbPRJlKKNCHrqP5oteKkCRKO4VU2bpymymMUmGN9n0MdzaHgEvLyC02lnsCjaQ5iQPVaqBHjfqins3FtDcxIZ1Zy87ThexqEzp6V2WJkdBTFRUUa4Wqcma6nFLCLRDW6XF5eVsNIeXm5wInyOG129Hb3YOPmRkxOTGNyagKFhfkoL6/We+OIdHJyTGAgwDzBwkIUFpbBk+MT2IuEo9K3Zvs8uPrNN7jy7mXVKcaizPOcw+hwr1pq+Luz3My5nMAGVvFZOLa2ob+7G4VF+SguLjEVm6mUInZYocl7SJA89mZM10FtHPWSdGqz+SXLnY2ZqSkEKQ9wsopvTkzbqXNvI9vjw/jUG5SXsNkHCJF1s1oxPz8FL1l39qJTf8eKwkQSnc87sGfPboH/eCwpIE7XPcEc14+sN59BMvU3f7kBuy2BM+ffxsNHLTiw/wAWl4N4/OAhEtFlXLh0BRabUxFI3357Fb5st4xYJgie7mkvOrs6EVpZxM6d1MJ6NYYnmFS7kUb3FhnX+vtf6wBF3W95WZUOHjeu/6Dw+mhcwgm8et6ORCqK8soqjYN9Ph8et7Rg08aN8Ph86O/rw+ZNGzE9M4cbP/0Ed5YLl997F2MTEygr8cPHus+UOZAYME3Abp63NWOO9Jisk4yxc52fLaPRJJiltra6qhwp3tN0883q6jLmZiZQW7fRANVkHMtLS5hfWMAqx/2xiKLAyquqpW3WAS4aFhDtH+hHaHlZOZN8Lxu3bEZOjl+HFmpWKWmR7pMQlJ3tjKhS7BOwshrCuct/zkQDZTa7dbUCGTC5rm5X5mLXVqD19jcpAhxl+6U1VBzXcnMdGOzHzFwQLrdHLJoGbBJNWhCJrGJwaED5d4yp4YZOrZ02QTIF4pFM283qiolYUZ4ltZi9r5HldCMQWERJaTl8ebkS5XuyfXj96oXML0VFxQZQ/doMbX6uvr5RrTTSY/3/7L33dpRnni28q0qlXMo554QkhEBkEAJEsME4THum233O3MG5g++/7zK+dc5Zk7ptt9sGAybnIIJAEeWcc5Yq17f2fkruuQWtVZo1M92ApLee96169rN/O/i8WFqYQ0Z6lvSHajFZWxZ4JcDkSD0rK/t3/SbBKc0A6RlJSFQdnAW2cDKFXjx79AgORzzqVAvJEb3Rlb158xrd3X1ISU7AlaufIdxugMTHD2SR6sEcE9YQcpRK8EOt2S54s9kIpi3BPvLglmyxw+l0CkxwXMtcTMYopadlyBhhWElq+jjKNdmY3M4DHr8AV5hNornfNXBibgH88stP+OzSZxqRk5Ekk+VwxOHgoQYsLi0rR5HAdWF+FrFRsUhOSUBkTKyASmlZuTZ+GoIfP7oPZmFyRM4HwmZhpieBnelKVyMe/MognZ6aFKAhMN1lTvn72YDU9qEN586dDRqC+DqM69w0HBmtK8laMol0/MYnJ+P+b7fQ3HxebTfiyQMBTIyNIjs7Qy5jXh9Z2ejoSDm2+ZwRZI6PTyr2iOHmMY5YeFw7GtG63E4kxKdojDsxNSbgTHDopAzAZkEkm2w4MlZbjgGvvB/UhB47Tm0eNZEcZXtl7iCzyHaaCLLQfEU+jzrPSbdFxkRLpsGcSh4ktrc2MTo6hLraAwKo1NkuzC+gr6dLiQPZDIaHYYQpeeDvYaoC7xGrEbme4TYG0tsF7Pg/NDbxmaduUs+7xYLH927j0qWrcPqB6clpjA/34tiJY7BY7Lhz81fJNZLSM9Hy+hVsFi+OHDuCpOQs+PwW/O3HHxBh9eHqV19LzpGanKgOdN5huur5bOi9wPch3TV8/2qEbKLDxAwHOD43veY8AIwMD6G0qAA+vn/8PtUe8loN4DRudDLFfMki8ski6vOGoFkfHMGWJoJVP54+ewxHbJzyPTfWl3H8xDHEOhLN1ILJnkp2IJCkjtToKCWQsIdJi3z+85CbO7Tb7a0VCIHJvXW/QlcbXIG3T64HuDGwBUdAkbEgHFf6A+ju7sb6thvjE5NYX91UJl5ebo7y/pJTUn8Hh9zEenp6pWekaYb6u+KSIsSIGYMy7LghGKMFR1jK7lBd3tDQsKJPNjfWMD09KY1URUUVomNitHkSUHITo6Gkp6cblRUVGrVxzCd3qjY6ggqK9v1YW1vD1NQkysrKxaQwHJwbocwZYRaxcfk5DEVPNONgO92tAZkayDAGsbLGcWJrAwE8efZQgegMp95lr3q6O7GvukaAlAxJRFS4jBTUOKYkJyvMfNf4wDE5Nz+O+/jl5uvnUtvDBXwIPFKSEs1mrbBumiMs+l8Cwdcv3yI3Nw8l5aWKaGKMD7uhOWoU0PD5cO/uHZlzrGqpYQajC/fu3sb5Cxfw/v1HbbANRwgygPv376D5wgVsb20jwh6JSJqr9MKtePX6BU4cP2E8534GUZsxK8EQd38z0jQ7Pl+XDh7kraxmYzd6NSt+u3sbFy+cMwy1n9FJHNuae6YSTS2FOSoMDPTC62GzzZaAKEezNFDx9TMWJi8vGxFRZE8ZUD+M/v5PArzR0Q6BkcH+YbS+f4NDB+uRV1gUZHgZVmh4bQKxpeV51WxSa0rGi188+BDAyCjGbmcCNK9P/eEE7nydYcEDDYEPjSY04JCdJrvM9wvd+uHh1EHy+3fvOQ8DZJYNMFIoucxJZlSuKscddoH7kJyUYhqU9Jgb/TGfYyJGRU6xJSYItmhOYfWoMlgZceT14unju2i+8BkWV9bx/PFj2G0WHD16BGnpmejsaENUdBRSMvNw8/rPKCnMQ019gxjH9g/tmJgcUNxVVHSC3NRJCQmqiiRK5xow0UEmN7/HNFdZjORifX0TSwsLMss4YmPgiGfBgFX3mu9hmrUCFuOulxkmwOgrYxrj+lPXGW6zK0SemZrUXJjnwawXNZbSTLpceNPyRvFUG5vbsNj8OHrkEKId8bDZWKJgEcBnNNAuYFXckZXvH7bvuHEhFFoe2uv22AqEwOQeu2GhyzUr8PbxdYXCqDLOeCjUgsPWj+HBESyubCMiKhJd3Z1qAcnNzsHi8jIyMjNlHOCHfld3N2JiopGVnQm/14PNzQ0xiByZcQNaX1uVjlGbhdWq8RN/Flmp/t4BVFXv0/juU0c78vJyMT0zLc0h2SVquKilomGDRhUTWyO+xIyDCUwYSi6NoVcGG7IjzICkRlBGlaATl3FF7GjOzcnU9XCDJ8CjaUQGEsWZGOaE2jN9EWAEyDYGx+0EJ36/GmCOHj2qsalkAdxo4Ufr+w/ILyyGg6/X78fAQI+0hQS5ZP/SUzOlB6VhgBseG4G8HjcccXF6TTLo8PdZbDJ7EJyxoeXxw4c41NCAqqrq3w1SZPuUowgrHj95jGPHjosBXphbkOs2JjpSuZbUpA0NjqEgL0/MJUfOmzsbWFlalqnni6++FIPIr44P71F3qEHXQqBIZnI3a8bv5Xje9/tmL7NLkKUjaCAgEsi3WOQA/qevv5FzmNo+3SDJE6iDVTG71s10KQewub2BqAhmHJoGHKPZC8PY6LC0fAzKJ5tJZvG327ewr7ocFVVVmJqYwejYiDIrq/btE2tLk489wo7wcDYQ8XdaMD4xIkDO9XSLFvOphWl9bVPANTklxYxuvV7hYUkKrJYgmxrsU7fSgLMjzSQPHi6PU9FRPMio7YgjXA/HrASDdv1nsqJqBRJjHdTNWth85FIsVnRsnK6Xz3CE7oF5rvl+2NzeNk1RUVF63xCs0URjWnIoqQBePLqPprPN+O3ObRw/fkIygJWleZw63SRNJ3vHnW4nkuLjERtH0GfHwOAAetpbceXal4pV4tO+vLSIxHiH3pcCxYwoUuD+JsLtFkRGRUuSsr3lxfVfvkdeQbbC2tNTknD58ysya/l8FklEivIL4Bc45/Pg1UFhdGQIhSVFCLNFYtO5g2esfTxxUhm2BN0MODeSDlkABZo313fw8eMHhNn8WFpcgtUaQNO58wiPZCg6H8swpQsIPPI9y7xcL6tN+eZiBJQT5y6HmMnQXre3ViAEJvfW/QpdbXAF3j29HqDOjsycyYsLaMzGPLv2zg64fVZtJF3t7aiorMTU9KRc0/ygjnM4pL9raXmH/IJ8MZMawAo8GGMG9UsLc7NIz8jQBzwhl3N7W4YdMiHziwtBjRyQlJRsGAYxOIbtEncldiuAkaEBtcAw5FkMj4WjNRN5wgYQggARaRx7mVRjE3NCHMOfF2Y0k2UU+scYRyjBJJlAYkkFkjOnT0DKQFayMmQZWZtHEMnfyZLm+/fu4HzzBekBh4fHVMeYlp4ihuWvf/keR46eQE9PF44dO6rXxYuixoyjXLbcnG46a1pJ/Gw/Yb6igypIrZEZb5tMRY7MCd4f/HYXhw4dQHlVNba2dxARGWbYIq8fAZsfr1+14MhR9mv78fzpc2xvbOLgoXp1I7MmsOX1a5k7GJ5uZYwRjSzWMGnuTpw6jcgoRi1Z8eDePVy8xOYanxg1u9zH5rmgM1fsMpFwgEDBI8BuGGDjUuZ9Ijh79OgempvpLjdsJdlTE+fDK/ToxMJ7Q2c7GWgBJL52GUkMuCeYGx4ZVFRUemqG5Agb29t4+ugJioryUVZaCW/Aq4rEtvaP2FjdwNbWmtzQZKsuXPoMFtjhg0fVnznZefDxdbDC0unUCNnjcePmzRu49uWX0usZo00AkxOTSExJQnycyeE05wqOeYkTOVI1Jy+OgwmWyAZzFO/2OgWO+HNtHMEGY48EwmmwUkC5H9vbm3oe1MqjYu1gtJbN/Bvqh+/cuysnftOZU6is2gfWZpqx/O52w0PEPTQ2npPMhOPy8eERzM9P4lTjGQwNjWF+ZhqFhflqPCIY7+3tR39PJ65c+xwR4TE6gJF9nF9eQGJcPCLDDePH4H4C4d5PvRga7JGukmHhN3/5EVVVFSgpq8SHj+3o6WrD+eZzSMvIky50fn4W+TmZgI0h8xxzM5zfimePH6K8rASZOXn6TKGmNDMrBalp2dI+x0RFIJqJAn6vialix7vHh9bWtwq1X1haluGspKwUERHRur8m1cEqQGmGCAw7NzmcPKwwB7X56nchzWRot9tTKxACk3vqdoUudncF3j77NSDWQwCBoeF+WOzMBvTiU2cXNp2saQsTW1hYkI/+/n7U7t9vRPJOD56/eI6c7AzMLcyj4eBRReGQMSOq2h3pkalk7AeZKG4sBFx0stIgQ8ctM+QEM1W9ZpzLZmxoxn67Ttq2j604UFdvQNhuajWnZMzS8we0mRIgmRYQM0onU2VYRzNmpDmnqqwMsQ4aggz7xQYaZWUGAnj18jVKS8uRmkY3uR0//3xdWZXFxYXB+BPTPd3d1Yb9tXXS8Q0N9ePNq/c4cKAe5VUlePTwMVaW1nCm6TRSUpKlJ/PBho6PbZgYH0HzxWbYOU4MXhvjhOJi4tTeYV4zmRmvGQdbgNHhUTmejx89oVxCAl46lsn6MlqFQOVd6weBR/77jbU1/HbrJq5e/QIvXr3C0cOH0fr+HdY2XTh0qB5zs9MChGT2PnV34uDBBpPfaLfh5cvnOHbiuBhJRhCR3eM6UBc6NjqCVLq4Y+I0el2Yn0N8ggPb2ztw7uzonvd29+HEyRN49eoVzp9tMjo5rZwByLsAkvq2Xa0umTwdBEB2z+RUkiEkSzY2PoLUlCQZe9i+Mz+7IDDpdG8jgWaW40fVUjQ+PoGpmWlcvHBRBwGN3cM4vjdaUx5ECouKpF+k/s7jdOF1y0vUHTiERw8f4to1ZoDaZeJgt/zCwiJuXf9VffGnGxslKeDzwaG5jCheHzwEwz4fRicm8K7lNf70p+9MklUwgpUu9nt3buLSZ5dAknl8ZAzxCfFISUmF07mt18nYLbKNfKZ4jAlYDRtNgOwJBHD3zl3kZKai4fDhoGyCo/dgZqTCzU1/t0tNTFa0vf0A+D0oLa/E27ctSi443XgObBh89OgBfN4tJCelof5gg5zuZJfZbb2+uYFoVWoaoxUPX2HhRgfZ+v49ljnWJvj27uBs80VYwsIwNTWLJ/fv4NTp4ygoqlAl5OTEOEpLCnVIIHvLAwrH1a9fPMP+2io4EtOwubGN7t5ObK2vCgwSeGdkZ6O6+qCeZbGMipiyipnkAYHrmpmWhty8fETFOIy7nIkRzOakXlNmNT5lZNOZfOBXTenZEJgMbXZ7bAVCYHKP3bDQ5ZoVePeC3dxBpyajazhi9DP8F+jq7MLGjkd5hPGOOAz0D6C8slwuaIaAt7e3o+HQQYRH0JQCtLx4hcLiUmTlZOzK4STY56iV8TwmQ86I8dW4ImbKtOLwi6BPG8NuwLLE+2akTUaIIeNkaFQpJ7bICPnHxkbg81qRm59ntJF6N/o1flTFmjZIglMf5hfnUVNVgaioGBPbE2bDi+dPBdIKSsq0yV//6Wc0njmDjMwMvG99i5HhMXz77be/O9R5RcNDQygqLFafMYHWQG8vOjs6cOXqV7h//y7KKipRSrOQOngCcgivrSzixKkTiIpy6PUQRHjdbnh9TsTGJgSdBwSTHm2oLp9fQK6zqxud7W24cOESEpOTjK7O60J4BFthKNu0qnXn4vlmM4IO+LC8sipQPjszh9HhEZxpPo1bN27hm2/+ScCGGY/d3R2Id0TiwMHDoAmdYPb5i2c4e+acRobOHdOuQ+Z6aWke284dNRARrG2sr2FpaU6O6bikFOVs8jaurKxoxP/y+QucbTqtWj2+PrJq/KJ2kk5du51aPB+ePnmOldUlXP3sC9gj2QtNUw6bl3kwsGKg5xOycjIR5YhVoHfLy1eIi43G6OgkEpPicKLxlEbZbBJiDWVhUb4OAxzN89+LLQ2wPWkaaanpcr7PTM/h7bsXyMlKx/DQiNzsUTFR0vW5d4wG8tip0/j++x9QXJiL06eaghpKox/UQcrjRcurlzhw4KDA44N7t3H1iy9kyGKkzeL8LJLSUvEf//7v0trywLMyN4VzTY2o2leHze0tBbXTbKTDTIBMsNsAd68fWztOTExM4WMrqzihZAGv24esrFRpJMkc+yxAy/PnOH7yOGCN0Gt9/eI5EjnSdsSqqefM2SaNn+/+dhsV+0pQXFyhacKPP/yAY8eOIb+gUI5uyjDo9n7/9g1WlxewsbquuKaEpCRNKn78z/9EYnwkTpw5i4QERjAF8OZ1C2anx/DVN18jYAkXgBsaHkRlWbEMQIaFtikWyuNaRmQsywEsyCsoVbara3MV+6rrlaSwsspEhw3UH6o1BjY+/y4vej71yFgzMjKEhMQYMa5ifEEzF/vS+QFiADifP5tizSzwBPxwbm+h+VrIzR3a6/bWCoTA5N66X6GrDa7A22e3AvZwM0ZmBh/nRWKH/BZ0dLRj2+nD7MKiIoGyMtJRW1uH0dFRyRDz8vKDwncTdE527+HDB4iJilNrSQRHp9x4XTuKFzJp5qZ6TYYPSeeM+9IYO02XtMwHxmdgxtwCXn4FWB8+fBgfWls11tp/8KAx3nj9ePfmDYqDtXydnW04dbox2NBiWCpjTrZidmYKh+qrERXBCBYj/J+ZmsSjB/fRfPGSmmJ++uFHfPfHP+vf//D3v2J9dQOHDx9VJh+vj9Pa4cFBtfpwMk0GBhYv/vbDDwLEX3/zLXwBi/qGyba+evkcQ0MDqD1Qj/oDB/W6yJyqHtDjkfkoOTkNS8sLAigcnROc0SE8OzuPHbcLDtZZymXrV1Wf2+lGXl6ewAKB2cNHD9F4utE0tQQC6p5eW1tBbk6WNl2622/++guazl/A8sIq0jNSBR45ImSskQFxfnR2fER9fb0AvIe6OXlBLHj2+AEONRzC5NQkUtPSFMNk2Gkn1lfWsLS6hNKyUlUd8t6SnW1qOgm7PRoLS0syeCwuzAowbG9v4OJnnyM8MgrDQxPo7+/CZ+wbl07V5EcSrNG0xNaj9LRURMfGYnNjE8+ePMaFC8349dZtHGk4iNTMLGxuriIpORVjI2No+/gBly5/ppG1XMJWKVGxvcFa0Dh86vukcSijqSIjo5XvODY+jEMNR8TO0k1Ntr35/Hn813/8BZ9dOofMnALDLqs3PKjB9QPv3r+X8zsrNwsWWwDb61tYX98SqxwdHY2TjWfQ1dGpXvCSkmLsbKzj7LlmImo16PA5oGaQzya/h1+dHR8QExuhbFeu/evXb3C4oV7NNF43DxARSE7ODLYOBdDe/h51Bw4o4cDlswjUFhVmq+GIsVZs/pmemkDFvmoBYlLpNDLNzM/j8f27SExw4Oq1b3QISEwgOx4mCcDzZ8+wtbmEc+cuwbnjxdBgG7Lz85CbXaTg9OXldTx5cA9FpXnYV1cPizVc37e6NI+8nBzmLOl9SQnA3Tu30XzxDMLCorG1s6N76vNTBhCJ0f5+7KvbpwOOe4stVX5UlNcYIGq1oK/3k1qkXGTi4cfxo8cknZDUgga6cCORYIMVPyP4wUBJCj+/XFtOnLsWqlMMbXZ7awVCYHJv3a/Q1QZXoPXZTcbKwSYXLkyUh804pNva2hWjwjEmKwOzsrO1l+4aE4wq0mT3cIRMPd3O1gZePH8hfRXNGfkFecjOTFelHzf13ZJF/luNwW3B6JxgFqNhkowI3zQ3GuBJzV5nRztqqmsV79P6rhUNx44iMiIKo+Pj2NzYQklpicaTnz51qbGH43vm0NXVHTQxJhb2VM+h/kANIiNpGAjAuePG7Vs3pfdkrMu7lrdqgSmtrEB6WroCqU+dPoP+nh5MjE3h1JlG5fz19feitLREG5nb5VH+409/+xGNp08hJTUNO8yuXFpB2/t3qN5fhazMLExPzqD7Uy9KS0pRUck4HquA9vraClLSMzU+3XFuSTfG2BkD5IDXLS3KTfzi2ldwubYVvM6Mvo31FZSXVyE2LhEvnj5FU2OTDgR0PD999hTbm+vYv38fTpxsxJbTKYZxeHgIUZF2LC+tCMbn5+QjPT0t6B62KLeTI1W6sehO9/ot6G7vxNzcFE6ePK1MSWYJUvdKw5V0sIGAjETJSUkID2PtXQB37t7G2bMMsI9WBNTrly/E9q6trqFv4BMazzRha9MpF3ZBfr7C6yMiY0zkTcDo/6gdnBgfFiuekJSKzs52AdEDBw7h7es3cDt3UFtXjeS0bD0fBM1v3r1RO1JtXS3m5xeREOdQU8/i0hySklJUCbi0vILIsHDMzE5jfHxYY9HEpAQxXhkZORgcGlWEzt++/yv+9bt/QVg4w9lNTikzEU2YtxU7Hg/+49/+Tfo9ZmPW1e/H+sYWxkdH4HJ6ZQRLSklAY+MZfGxrV3RReVmZgBDH9HytPNRQt8gIrV2Gfjezkezf//3f/x8unG9EXkGxCbTn6YfpBAo0t+Hd61c4dIQObcoSvPjpp+9x8sRhFBeV6qBClpeNNzKoaRRu3qvUjbLVKTcrFUeOn1aGbHJSojnoKYFhCw/u30UOywbWl3C6qQn2MNMHz0NYR1sH+vt6dTjIyMhCZW0tMnNysDQ3jewMtgBF6jPj5u2bcETbcKD+kDGYRUbAHhYheQgD9F+9fImM9FTlx/J9HhvDQHi/XPJ8Pjs62rC0OIfNzS0lSeyvYz1qdDDlwavPIprHJDPmZxc1ACoqZ++9C2evhgw4oc1ub61ACEzurfsVutrgCrx7cTOwW4fmUx3ZrksaaH3fCp/FLk2jciaDWkWyBwJ6JGnk2gzqEk1cnkZmm5vrGpNy/Jifl49Yh6lpM9/HzcyJ9o9tONRw2MTQKAbF5MwZxtKM3P/xPUBXV6caSpZWlhAba5ynK8ureP/+PbJzMpCclAx7RAQW5+aRnZMr8w+ZS8YeKfoFVoyPj+LY0YPK05uZmcOLl8+QnBSPlNR0lJWWKWeRWYd0qk5NTOH8pUtGBxoIoL+3B+lZmYhPSFbOYkFhgdGEuT1oe/dGUUiV1bWqnGObTkZmqtjbmKgYAUWOMj98bEVvTy/++M/fSa/JDZcmiZyCwt/1ocILsmmbWrlXL16JDT164oTyL91et4xOBDVqfPGzo/k5Tp08KaBy9+5dLC3Mo7y8FAeDWrux4XFpHg8cOiAmlUAsMTkVXV0diI2KQuW+feoUaf/Yiv31dcHgaC/6+wc02h0ZGtSIMS4hUYcAGrA21zeUXxnweVSPmZuTh+zcArm3b9++hebz5xARbvSwL1+9QmVZqaomOYKNT0hBe9s7/S6OwPksVFfXmG5tsk7BYwerBNmpzZafX69fx+dXLskBPTw0jJS0VK0tQRPNGoxYYs7k/bt3UV5egu1tJ4pKCgX0xli3mVuA9fV1vGt9j7r9dYiJjtWaMGSfKQEEO2zTIXNGtu/2rzfwx3/5VgBdjv1g4Lx0tgFoXPz48VO4PRv699FRzMe0wrXjQn/foALerTYvrl37Ek8eP5euk1WMdNmfbjwld3V4RDTcLoawmzxWmppYO7q4tIj52VlMsxEqIREOR4zkHcwOXZpfRNW+SpRXVUgL29BwRFIHt9ePh3dvSnqSkZkrgKWDWbC9J2AxbLjC6z0+sPowIy1NxiE6vmOjqHc22ahuvzkMDfZ2IiUtEUUlFQKTBJLjw6Po7WpDflEBElIzpI/dXF7CqcZTCLNHqrLTaotQ5WhqKl3kKWj78A5FZeVKU6CTnQcbsqmon8xnAAAgAElEQVRsvFpbmUPlvio4N3YkVaEpx+s3SRG9PQNYX19VpBffA6fPnJEcQdNtmm8UH8bPn398XhCcc3Ti3N5B89U/hQw4od1uT61ACEzuqdsVutjdFZABh47c4Oj5dz2jBXh4/zFi45OU8cc+7t0vwxQa5+6ua1qMSTBkO4gz9ffcnFiTyD5oKiPJOFDHx2pAAh97OFmyBTmes7JzBCsZiD7UP6Dg8jSyHByDB+hE7UFJUTE+fepGQX6RwOLU5ASWVpdRVcnmHbu0gPNzMxqT0rTBn5FJBi0Yujw6OozGU8fQ1fkJk5OjOHy4Qdl6L1+8lPGE+ZaRkTFy2I4MD2BseBSNZ8+qklBNNzQt+L3o6+tBeXmlAsgfP37I0ExcunIF41NTwsPM4WTuourmlC1oQDIjb8bHx1FSUmoc2x63TAs0h5jWIPNFyQDZVAZTP7p3XxmJBw7WBfvOCYv5bw2LRx6XEoAjDQ0C/Ddu3BB7+U9/+IOCt8lI3blzF7Gx0Wg4fBR9A73ISEkRyOJ3T09OIjevQD+vo+0DDtTXIeC3YmRkBHPzM2IqX798JQATH58Et8ulak1mWlIvS+0fMysJ+riW3NgfPHyAs01nZDSyWe14/OQ+Eh2J2Ha7zcg5KhI1dXVYWlyQuSM2LkGB5Pxd6hf3mazAmekxhbvvmrWiYx0YHhpEbEyUDip0H9MNHGYLlwO7sLgQvoAV71paNLI+fvyYgPLszLR64K1WMpJz6O/rQnpGOoaGhpCWmqKx+NLSMnKzs8Tikgl89ugprn1xGQr1oU7XZqQA1DXy+nhoaHn3TqaqtLRU+Nw7Mqex4YkmH5qV8vOK1EVOowurPnd2WOcZg+TkJJmMIiNi0PLmDQYH+hSzk5aeityCAkkP+KxNjM+gr+8Tjh0/LoMU3eyM2aGBqPnCJbXnVFfvV+c4u6ypYbVbw8yoNxj8rmD7YEuMMbmZ7EsynXqH+v06oKUkJQUPPRaB9cFPnYh22HH6DKsu6Xz36jDw9tULxEbbceTEKcYfYGdrGw/u/obsrDQUlpYr/oqGPZvVj9T0HMULtb59hZOnG9HT04PC4hJExbA20Y+F2UXMTg+jvoE99+ap5vuC4fEcy7e9f6/kAiYYMKqq/uABhIczKonZkjYTlh5MLyWNr9SAYJWrc9uNc1+Extyh3W5vrUAITO6t+xW62l1m8uXNAEOwd8GOxsoyVHvx1//6Hnn5ZYhxxCAmJtL0ZAcpyeCAO/hTTKzL7mDaAFIDNvn/Z6YnkZ2bG+yyCWB8bFxmHgLRsrJijeGoBUzPyJRZJC4hTi0ujAJJSU8PNtj49D1lZWVYX1sTi0MWkkwZQ9SnJia1ecfFx4uhWl5aVRYmMxzJWGoab7GISautLhWjmZ3DXutwTE+Mqc2lvqFBrMzk9DQ8LhcKCwpw994dOUVV8RyAcu44vqdTlqwqwSFBiyPWEQyqNho9RsbQHLDrYDe/X//393UgeCQwGx4exNLKGiLsEYiIDFddX1S0Gfmy5/vlixeoqqxSrSBzB8PCjZmFjKt6jBn8PdiD8tIyAVKyreympnZQdYYeN96+a5Hmc7B/SEams+fPaexLoMfN1ziKfeju6kDt/gOSEoyNTaCiokLM4auXL1BRUY7EpGS5vOneZsc6zVUEGeyXZmD9l19+ISDEesemc2elSyQ+ePHsMWrr9qOro11njsqaakkUKKGYmJhQ9mXN/hr09fTh+IlTv0cFcW1Sk5MRGxsvZpApA5QoyAmvvmgCarO2BHiqqgwE8KH1rUbkZIYPHzmB6ekp5OYatm52dk6A7MiR43j88J4A7Pa2C/0DPThy9KiAGXvjXz57hqtfXAX8tmCotgmo53jWSmdzAHj/9i0QcEluwJ+RmZlmDgUWK7acLmxt7mBqYhxrK8uoqdmH+MR43f+dzW2wIYnd1DwMbLu2FBm1+57hz+DvmZiawJvXL3D5wkVYbBECoNE8mNHJHx6B9g8fUFd/ADtur9YmhiYmmdr+sSUpzmr3AZQL2gaPzwNbMIqKjyQNMNRl8n0xNjKEpflppKQmoO7QET0jzFGfnp5B76dOxMfHoLKyBjGx8cFwfTYTLWJtfUVaT47LqW9NTEwW+7i0vIzB7nYcO30aTqdHUoq8vBxk5xRjZXUVI0NdOHjwsILOOY3gO2hzY10HkY8f38NCQxYPYgGftK1kUjXyl0GPHzQ+k19q3HpGK8t4ox0nmr/4c4iZDO12e2oFQmByT92u0MXurkDLkxsBNlmYxo5/lBdytHn3zn0kJGQgOjb69zYbAxlNXI/JkgyWngiBGtZDTu0gx0bQyQ5j5hjuAtD1jXUMDw4gNSVNDlL9DL9fWYvtbW2KrFldWVYAd0pq6u+j7xn2B2dmaZMgE0anKa9jc2sdnZ3dcqYS2HEjooaPtXsMs6Yei2HYvGQCnsaTR7TJBZ0wePniGWqq9ykYm3+4tbmJJ4+f4vKVS3jb8haFRYViGvkCqY/jMn3q7EBlTY2JHfIbZlfh6XztFo4RTdC59HWEC8HxPdkUs4Jkulj5R0PCkEwFOzumB51MnLLzvD7l/bm2d1R3x7FdYlKSQMDQ0Ih+dlVNDfILCtDe/gG1NTUa+21ub4rjISNG9lbZj5p5moikwYEeNcWQzWOTCklbfQUCaO9sw4G6OrllyQTJvARqKd8hOztHAH1+YV4B8sUlxYiKidHrGB8dw/v3b/DNN1/rR92+fVPuc64/6y2H+nqw/9Ah9WlzTMvWneWFeeTlF0q/Nz83i/LKKuxsb2J2ZgZlFfsENkdGhxATE4PUVOaUEswZY44c+sH+aL42rit983qdhPMC4oTZBsx4XF7VfRKAjo9NYHN9GaVlFfjt5g0cPnpUY2Uy4gcPHYHXZxGL2NHehubzzcEweY5SfYZNZJQVqx3X1zXu52tkdd/f//YjmhrPINYRg6zcbLxteY+wcKu6vTvb2uGIicBXX38Nj5fviS21OvFnkcmlwYRNOFsbm1hdX5VsgCatiVFzrRwdk3mbmplDVmYm6g8d1e/t/PARdQcP6PsJoiPZ6qPkLD6LFiwuL2F9dRWFRXnG4MQ1VNi/QrpkeOF/mpmdQVpasv498RkPePFxCQoA52ukZpYudzZAxcYmKpKK4I2/0/inzWlpbmEGmXzPBoEqJwo0kQ32dqBRDKdNlZQMqWel6dr6JtrevdYhTRWiwc8NMpME7B/ev1c3N6smOfo+cvIowqWZZBwQpZFeRRvxv1N3yvefzFJcT5cb50PRQKHNbo+tQAhM7rEbFrpcswLvHl1nCbAZxwoNBkFlIIDHDx8hypEotiE6ynRS84tAjjVtRodovqjbM3E9Bigp4DtYvUeAFxlNE4NhkFaXl0BgmJOXB6fLi9WVJbGHrF2k6YWMhM/jRk/PJyTGJ8vxSoPE7PQ0snNzMDkxKlYzNS1ToIsjRGoR2XASExsrMEiwk5iYpEYcArui0lJVv7HuramR2sJwdS5zxPrbzV9x8uQplJQbU0x3Zzu6u7rx9R/+CQ8fPcDBA/UG1KrBxQDGocF+FBYXaSMmwCCII4pUQwmZHwaOk02hC5VNMmE2bf7slDaMmlk3l8eFkaEhMT2Mi6eRhBsuc/bIvjF3z+tz67p2G1BWVpcxPUX21CnQ3dh0UTEwlfsq9bqYfai8TmlO+XNMELfXy6ifMOV07koVdgeLumcBP/r6WFlZZbIU6ZII8s3vPrQK7DPuiCPSn3/+CV99+ZU0ghvrG3KrU2Jw7lyTtK/Pnj6R8YTNShMTk9hcW0FVdZX0eqPDwwL7jBvaf+AgXr54hdXVJXx+5QtpYQmqGAJOowbXhoeGhPgkmUnI+LIpR5WTqt+zoqevD5PjEzhyvEE6SINrzGHBEmCcj1fsYI7akyxYWl3F1sYK/J4ABvq6xUZ2dHWiproGjrgkSSr6e/sxMTGC883N0qmaDEqL5Ae796GjoxO9vd1ik5nHSWd4eWmJ2PLyyn0YGSGr+ApHjp/Ck8f3cPXzC0hLy9ZBhjIEHhoImGmkIaAcHR1UbiL1ftPjk+p+7+0bwGBPN/7wxz/JZENtI8Edo62oK25vbUXD4SPKvPS4vfA4d5CQkKBr3HY5MT4+hsmxEdTUVCMhMUVd5iqFIohUNJYJoCdzm5mZrtEyD3am6cguuOn1ewXA2W1OoGaC7I1ZjwwnnyGCdz7bM4xgSksx4F7PoBUjE+Po+tCCq1e/Uv4U793q6rqY0B2nC8+e3MXFS5/9PraWEc21o2t9++oV3M5NxMbHS+NJHa4tjMkQ5r3I55uyAx3Ydg+ymoj4Vdd67kpIMxna6/bWCoTA5N66X6GrDa7Aq4c/BbihqZ0k2Cdsml6A27duIzk1Uw04MdGmZ9tseqNITExUBSC7cbn59n3qFmCLYINGsDZud/7IkSF1U85tl1g7hmZv7ZixHkGDIyYGeQVFiIiMkKZyedF0f7vdO4rtWV1ZRWV1jcwIbOExDJVP4v201FS1r7x69RypqenqyI5QDWMkrGHhYrH4M6NiotVpvbA4j1NHj2gMubq2is6uNuRlZ2JhbgkNR45ia3sL9+78huLiIswvLGJpaQXllZUybJAFYaUc3+zM02NlJFlKgqswO23NFty//0AbZc2B/cjPz8fczDSeP3uhHuOvv/lGujeN4oLVkm6XUxrACjWcBKsG1dHNbEy/wKl0YeoO9wkY8/UTsO0ycwRO1Nzlcw3DCfoDJgZGbKQBVQyiDlhM/STBAa+Vujrzm3aNTn6ZnGiGYEg3QRSBBb/evnsrEKMIHX8Af/vxB6SmsiGG1XZWjSt5n698fgUR4dF48uQhTpw4hnB7pLSXfLzyCgoF7Kh/5Fi0sqpaoJsZnWQ5ObZVdDkNOMHXOzjUL71oYnyidLZ8SdQSGvaboNyMu6kJ3V+7T65wExVDBjkoEEQAM1NT0uSqZs/jFeO6ubKmnu+GIw061DBAnM8Yx8KDA/3wuLbReK5JBwbTTmSBy7OjNaaMgnY1uvgJrgh0Oz+2Iz4hDkVFhQKYbrcXo+MTuHPrNpISHNKw0khknpkdNf9wZEvfGbWYbJzh7+Dh5O3bN0hLSYTbE8DE+CAuXbqiteE9d7OVia1BAaDzYxsO1NfD5aH7me+tGUkUMjOylBNLDWlyappie/p6+2SWOthw2GQ06gBpWp2oJWYpAReI7C4ZYHaX8/Hh/Sa47u3uxIVLF6Up1oFEnwcMn6d+ke5sC+bm5pCWyiarXZbRirmFWTi3VlFYWG5qUAHpUkcGB5GRlYOXz+7j0uXPWVavdeDz5HZtqxGn9e07bG2sIS4uXmwuXfawmExNfvEazVSAF2PilfhFILy9uY3mayEwGdrs9tYKhMDk3rpfoavdBZOP/hbgBsdxKB9iVdmR9fEHcOvmLSSnZ4tB4MiYe/PG5gbW1lfhcbuws0OtWKUYgtnZWUXCMB6Gwd9kBU0tok+ZemQbpybHxfDQ8FFcWoLR0THlVnZ1dqC8olJgkgwa2Z6C/ALpBjVGFgvBjXIemZnZwQidTYwODmrMGuuIx8DAAAoKixEZFamwa16Txl0+nyJ2Nrc2ZUChxu/UiWOKY2HFIPMwCTqeP32GS5cuyxWdnZONwpISdSa3tr7H4uwisrLzNGIm6xMTG4XJiRGUlJZpc2TItM1mRq00/lz/+3Vs7+zgD9/+k5hT9mZzvP71l1+L0RUK4KbqM7V7jKgpLGB+H0d0BH/BQHaiFdoSRDIaYCjtGKklGwETmVBTOzg2PISMjAwBIjFzXDCafvxkiTnuNSHhYnP0x0HWUv/ajLO5TnR3V+2r0RqaZ4FstR8f3n/A2to6mpoYPxRQ0HtFRSXS0zJ3C4uMo5ZaP6sNn3q7UVxYAHt4BLq7PiEpMU5gzunawfzcvMbc8XGmfnJyckwsVFICtZEmTH73a3SU5pYU5RDSuMXXGBcXK1DImKHoyGiER0bIUZyanCjHNh3ZMdHRSMsgm2y0uzzAZDH/0GruEZ/LjdUlzM7Morp2f1CfYTSXD+49lPyA0U8lpRUGnJCFt1qVackGoJn5BTx98kTjbb5eRjkRBHKNmdd47euvsbrKXMwnYsopzeCzX11TLQacNz8uNkbubrrFyXjy7znedvlcyodMjIvD1PQU/K4tlJRVKy5Jz41CDwxL2t/7Cfuqa8Q20pDE1peJsWHU7K/F5NQMBvr6cfjwEey4nEpUIDBLSUpRNA+fHz4ifIaYI1tQkCsQRrTHNVqYn0VaVhamJ6YxNNSDtdVlnGw8h9hoh2KUKCNQRBGhNpMTbAyEn0JGRmrQ0GeYSa6N2MPgc8/PF/5OGobYjMNQe7q0I6Ic0mYSqHp2tnUA62rvwNLCDCIjzcHz6PFj8PjC9N7msxbGGDO+FrsFAY9HwNbGw1ogoPfg+VBoeWiv22MrEAKTe+yGhS7XrMCbp78EuJFLw8dNTa5Psgc+PHrwCI6EZDGT/DBfXlgUc5OanoGUtBS1fBBQ8kOdAn4CI8YA8YtOYWZIcsPTWC6aTR9GEfWx9R1qauvQ1vZBVX5s0qmuqdVmxIq+yOgoeN3s9AXiE5O0ifD7GOuSyGgaMXs+sZMcbzHn0eN1/W6GWZhfMAAsYBMDSgaVej829wwM9OPzyxfVmmIadwjonPjpx5+kFSTzV3vA1EX6vEZ/tbA4Bwahc4O1W+1IzUiDIyYWJcVkWhiT49KIMczOTS4MA0MDeP36tVpz2C7S3tYpBze7vJkPSaCTlBQnBo3xSbPTdCEXCyz+zhZarIoNcnk9YnQT4h0GGDHAneBPzT6m55lGjfGJETF40dEOAUaBQ1NYLDCuDm+L0ccZlGkkB3LcB80aNF1RJ1hdWwub1XRyG0ewD/39fQp8bzx91gBoMqbB32N+hekV53qRUe3ubkdxCZnqyKB5pxR0YlMTyYOG0+XB0uKiNJhiYRHA6+dPUF1djcRk6iPJvHoxMTGKtNQ0gcBffv4ZURFRqK2tFdO4vDyPM2ca4fRZ8P5NK2JiTIB1eKQdKYnJyM4rEDPKZ2F6akaufkoQmA8ZTsez1WjsDLw2jBlfLw9MrKTMysrWdfH1ErTw/rD6MioiWkCKjm2ay8jOMj6K997l8mBtfRv9vQMYHxvA4aOHUFBYgrHRCXz48FbPC9eNLOyFCxcRHRUrAMSr4HNOQD4+NYb4qFhEOWLk2mZFYFgYD0lkbe0IWP0I48HF69FovKi4VAyvy+fD9vqazEUmzzIcH1vfK1ieYeRN55tgC4uE1c8RtVcgkADP7fNiZGQMZYWFej/w4EEWmDWKMVFh0pymZWYgJzsX7YrMmtSB69DRo7p3fN6oUaQWc35+Drk5Jo82gvmPPPz4vWJhRXPynRtgfqlpOFqcX8CH1tc4e+ES/Iy9cnvFcJJdjXM4dNDkf05MTABZfCYA0Fkuo6CfDDwQYad+0xeUd1CGYu4mP5suhDSToa1uj61ACEzusRsWutxdMHk9wFw/ldMEs/1U0ef34d7d+0hOy5QjV65JWOSg7u/tQ05OHqJjosRQcjOhBpJMEQOEGU/CD39q3QQm3S5EsfeXvdEb6wKMbNOZX1xS1+5Af682RI6zF+bm9L0cG7LSzeGIR25hvkDK1uaWau8IpDiG479RRIi0U8YAZHqZgyYho6RCwGt6uQmw2Orz1bXP9Vpk5rCHaQz+/fd/EUghAIohQ0KKBJBJws98PrpU+HOlIwygr78HVVVV2iCp9Xz+6Ak2t7bUWUxgxfD0/KJCxDviMTs7LWA4NzeLgM8vNuri55dRkEfzyTaG+odQua/a5D96XQLuxmDCjmEPrv98A5VVFdi3r8r0kst8EFAzDd3eFotfOkQCeGoO1TKksaxVr41APyU52YQ70/Ec7BvSOPy/vxEsUAf44YbDWkcykqYG0cAs/S4wFH0UW9vbKMjPQ1wcqyFpOjK/UyDXasXgwABycrIEmghM2NJjvkwHezCpVCCK7CkBBsfbHLGGMV2AV2aFavQyMzI0HqaGlmPcM01NMmewCci5Q+2hDW/fvMP+ujrEORL1fQQTZHyzs3NlkBoY7FNDD1863doEkDbWbQYCpg+a0Or3dCuzrsqT9Jn4JU2g/RZsu51yTBMguTx+gdFI1vsRmDJ/0+3C8+ePUVJWgoy0LIRxrE25QoDmrXABfB5Y1tfXEM8oJTJuVqNb5OHL7/XAHQz058jX5IkSOJnV44HLxLNTruDDxNgI8gry5Oh3ud2IsNpkeKKMgI9KfnEJ5pdW0PqmBadPHkdCUkqQICRA5vvGHCCHR4eRn5OL8DAy1jS7+HH71i31blOf2fbxI+IdCQKVE1NjGBnqVRg+NaYcz/O1uz0+pSUwzD6S+aIBA8WpgeV1s+kpPj7BdJzvRokFu8zJ7uuPfHwc/KoLJas/TLmB26nMUL6eo8eOwRcgmLTovjGg3pjVvXpduxMWPkeuHQ+ar4aigUJ73d5agRCY3Fv3K3S1wRV4/ejHANkKfhJbCU7kBOUI1q9qREdimrRL3Jwnxyextr4mZ3ZCYqKYMI2ww+xiL/lhv+N0ioUwII91ey4hvPAoasX86Pj40YwVyTRurGJthc5VF0rKytDX/wmpKelITjbjSbZrMB+wpLRSAcVsr1Fbi5V1dDumgNFqg5ftHl7DZNJxyq+dnQ0xSByv/3edIVmb5uYzBtAQJNhsClF+/eoljh0/oXEreTJW65FV0+jWamrhmH8oD6wlgI6O99hXQwbPorBoAoIAO4L9fjx79gKb61s4d/4crHYb7v52Bwtzs/j888sK1Sa7RN0ZmeDtnS0FoJdWliLMYsXNW7/hzOkmRMdGBeNQAuju7ITHvY3DDceCY29u9iaiho5duamVdZguHar5MqCXoPjBg7uIjoxC9f56xMfHmjYgZVTS9cyDhLKgxIC9bXmFY8dOC0jytev1i5UzAdjseV5cXcKD+7/h7JmzSEpKg2vHiYRE48onIiMg6O3rRUFuFqJYA+ihIciMv30B1y5ZKoMRWTmf168Q7fW1dTx7+lQMYkMD8z8jMD0zpcMF8yy7u7uwvb2JhoaDgD8MbWK0K+RK7+nukes7KzcPPrXJ2PCh9Q2OUh8YFibtbUZ6BqwWuwEzYnfNMu1mD1BjR1Y7PSND7LjJSTUAmL+D74vl1WXEx5FVJjPIXnWfDhw0tCgGShLVMPj4zPj4O2g4ERQHZbV8Zp0er2Fl05IRbotQlqjH74OdtKAf2PE44XKbBiTntlM6x9gEhyo2+d4ikCU44xeD9MsqymGz2LHl3IE92JIzNGj0kZHMiI2LRd+nPmRkpCOXFaA+wOXcVuC7l4Yfm1UyifzcPDG/ZOypafzrf/wf/PM//xG/3foVBxsaMDU9h421VTSdPYeI6BjJQIgAuY4Eh/z987MzKCrMhd0WZQ5f6th2KXOVua1ZWRkaZ0vOqggjG1x+t1pryMr73D6N8Xe21xEVGYOenl7Mz08rkikpOQGHDjUQUgM85OjZpAGHnzXBQw/lINKWehQe3xxiJkN73R5bgRCY3GM3LHS5ZgXePP4poGDroF5SjRnU5lk8uHnjJjKzChEZ44DdboaB7PXlJsDNkDmHZGYGBvpQUlysMShZCG6e3HBLKyoERsjyMOaHodLEJZlZ2eaXW4xrlIYe1r+p9YbmE+EgM4LUV5hNo6+hQY70SrTZLS0vyUQyMTkhwEooFB5mR03dAbNBeXfwruW9MgTpouZsz9TzTeDsmRNqDNGLlnnWqo1f3b5yCBt2k0wZGRMyX/p7XoqFozs/PnV9QG3dAW2KburdxPKYGso7929jbmpB4Iyawq3NdURFR+DKlS8EOmnkMTSMYUfHRgdRWEIzjwW/3vhVujwvQwyZpag4IppOGOJjR1S0Q7pLVluyKpJVdPw7Vk2Wl5fLNa9YmKCje3FxEe/evsG5pjP4+/VfUFxUiap9VbBHMEyc95qNM2aZydh1fHyP+voGgWaOxcmWbmxtY3tzSwHyLqcbr9+2CByuLq3IYU9gWlJcqM5s6VstNo3683KzYachiEDVwoYaF1pevUC4zYZTZ86KSZudm0NXVxsiI8ORk52pkHWG3JeWV8poMzY+isysLESFx+D9+1YsLy2humYf5uYmUVW5Dy0vX+HEmUYB/NbW11hZ2sTm5gai7eHwBNy48gWjimyK/klNIytnh9vvJdyQjIHsl1htuZZ9cjWzR7yutl5NPGRcg8VQYtrWNtfgiIkXAKfMwgsvIm2RsNq4VqzsNNpTfnHkLW2fzeh3yd5xvMvnbHV1GcmJ8WIr+ZR7PGQ/rVrvew/vY2VxGtk56cjLKUDv4CAmRsYlCamrq4efY3KO1P1uTAyPKg+VYNfpcetn8aA1MjKIyqoauNiP7QUGe3vgca4pRmtjfR3LC0vIyc7B+Uufy3w3NTGB7Jws3T8+yzSVMQPU46ZEYBTFZeVo+9CmMf/JE8e1bqx75L9nNA8Z+212c68tIzeH1aB2zM/Pai3IlIaHW9RXvjS3oMzawpIKvQd244oojfAHZb68l2zRiomNwdDAENZXFuGId0iPyYSAQFikMZR52S0fhjDqWe3kank4CcDrMR3dO9suXLj2XShnMrTZ7akVCIHJPXW7Qhe7uwItD/8eIHPjV282AZ4Pfi/z9Jxo+9gOiy1K7BK1bgQF1B2S11lcmEdSUpICvHv7+1C9r0YbMsEa8/xU0WgNwOv2we3ziGUiC8dwbzKCJlzYaO0IGjlqI4o02ir1wGk0zHYVw/gEsLAwJ+aSTmWCMGod7Ta7RtlEf3Jaa9wKjI+NYHFxQewh2RaNDC3AxMQYzp9t1JiMjCUBA/98a2sdN3/9FYkJKXJ8/+EPfzCB2+RkCRBIVRLaCez6MDTUJ5MOMx8Ne2l0iG6PC7/8cl0bc109GbQAHj16grS0NNXccaPWzwxmejrdbiwtzMqFzD+6fuNXHD98DKmZ7JHewoe2dl1LlZ4AACAASURBVBw5ckxMGn8XpQJrq4uYmJ7FowcPcfnSJVRUVqD30ydUVjEayIBUMn00zNy5eQsnTh1HbFKSYnY2t9YUo1N/4LDyKVkBqUgnYiaCyc4PqDuwX0HtNN8QOPN//vJff0X1vlqMjU/CHm7FoYOHMDg8LDft5vomNtfX8flnn4kwUlxPdx8Ki3IRERmNjY0tdLS1ISszFS4CbwAZublqMiqrrBBDJjZYJBlZJ/Mskh2fnZsWA07GubW1TX3QxYU5aDh2HH6/FS+fPcXpxtMay3JEDGUVWlSRyIEwmVeyhKNDwyiWLjUAJ8fuCMP62qqA7KGGBoRHxMLl8ShKZ2VxDhUV1WLC+ZxnZWYgv4hSCzsYy8QwfavdruxKuqhN05EZkzPofXxkRL3xBkgGm6K4MGLCOZ62YGlpAfEOh0k/sECVnHwQf/nhJxw6XIOc7GLFSfHaec3rmzv47cYNHD18WHmcfOaIgQe5HmVF8DECia1BsKC7swfLi/OSDvgDHtTtZ+wUXeIeZGTnINxiQ29vLwb7+nG2+RzskVGYGB3V/ZIBx8ehMbDt8uDu9V9QX78PcclJCAt3oLvzI2pq9iM80pjjNIZXxqPp+16an0VBXqYio8j48pbw3rCV5/nT+zjV1BQMeaD+kyCbTCv/nQHCzK/0W/3Y2WKIfxS62jqxvjKHrJxcjIyP4vy5cwKTVKHY/BbzeWGljCUgHamfzKR6yD3wO304E+rmDm12e2wFQmByj92w0OWaFXj16OcAmQnZD4hUqC1UlowHLS1vYAmLUfXZxtqKnNPUeC3OsxbOieKSQoG69vY25GTlqEOXzSgEgMnJrDHMlsEkYDUB2mRkOIZTt7fMOGTG2OBChpKsjV8NLxz3Edi4vV44t7cU7Ez2bWF2RoYNk4lo9FUMeB4bGVFuIfVx2bmZ6GhvV/C5Io/MBNcAVr9XgdhNZ04Y3aXYO6vRHvp9WFpZVj5iSXEJajjCJmvlt8LjcxkNH93WLAUOGI1ifn6h4oe8AbaJkGihjgv4248/y3TEDur9++tUt8jaxhqGiouhMqYOfnFczbWNS2AAexh+/ukXnDh2GOnZmZianEZ3V7uyKslCkukiK5eSmoY7v93H3PwkLl2+hNxshpZ/xL7qKm3Q9CXRNNHR/hENhw5IBvDowTN8duUyLFY7Ht6/L0MKgU5ZSamiZehQJxDv+fQJ1TU1ApFsPqEhguPHX3/5Gftq9yv6hSA/NzsXa5urYuLYaMRon8qKCjO6ZlZnTw+KCnMQFRWlYOrOjg6BkPmFWa0bX+v9O7+h8exp6SG9Lr+c9GTAj588Yfq5AwGMjY8LmNNksbGxgfY2yiSqNf70MHJqfVngM9wWroSA9OwchYSzTZAMrQ0m3oYMamZ2upgy5i+G2SMwMjCI8eEh1NXX67kfH5+E07UNn9eF1NQUMdMLczMoyM9HTmGZnjf+PeN86MAmOCMApdGEndPsEU9MTsLLly9w4eIVDA2MYGF2EoWFBcguzEdYWISeeT7rrJFMjHcgKiJGzS4ut09jfM/WKhqOnjQ5n9JwGvbP6XJJynH/zh18/sVV05Md8GJieBCFBYXB3NSADgyOeLLTfqyvbSCnoECtQuUVFartJE1ZUFqG+Zk5vGt5ji++/FrrxVrSAprnxCJDwPDli9dIS01CSmYGNlaWNQqnEcgSZsP6+gbzpnDuwnk59mXe8/kwOz+J3KxMo7W1ADev/4rq2irJFJjysDS3hPGJcTSdb5akZGV+Hhm5OfD7LXqGDx1s0Pue0UmcZtCAExkeJhaUOZNnz56FT9MBCqShNiQeaAyCDEhqws8vmrfYthPq5g7tdHttBUJgcq/dsdD1agXePL0RoG5NWEkxMxytUvrnwd3f7iM1I0e6K0aoJCQkajzKsGyOoMhozc8vID4+TptLalq6Rk4czRoxvAUzM9MyRRCIErwptJvvFp/ftHb4vDJzsEeX7CA3s8TEeDFEHIvutrYUFhYiPCIMWdlZum6aWUaHR1FZXSV2dHiwX+HqjAdifh3bNPIKCvTzOLLjqJ0xMpMTYzjbdNK8Rp8xYnDj7OrsRCDglsmFrmO3y4eBwSHl6xFoNTWdFfAMp/DNAmn0yqsqBDbZzKHRMl+5z4L/83//N65cvaysS+eOGzdv3sLly5eQkcFNlhEzxgzEayMYp9EoLilRwPfvf/8JFy9cgiM+ER9aP8LrdeLgoUPwedh3fQ/nm88JjCwuLSA9NUNh2WR3aZw5VH9Izu8XL16pwSUrJysoO/Bhfm4BaSmpiEtwKJLJ4wqIAeI9NHE+FjQcqYd7xyVHNdlIBbu7vWKW79+9o+ikgYERTE5OKDaHpqvtHRdGhofwL//yLTY2dhQNRUA4NDKMnMws5Xv6vQG8fP0cFaVl6oAuKSkTOLh1/VecajwjljchnocWh0D6uXPNch/zi+NahmXTyKOqRI8fLueOno+ichMazz8nm97X3YnauoOwkJUkTbh7koBFsVSZ2blaf7qwiaTfvnqOyrJSmcrCI6MQZo/UayNjSXkCu7rDI2wyZRGW8rEleKQhhveADuq1jXWMjQ2gorxSphM2yfT3fZI2duBTL7xuJxKSEvHlN98iPDxa10ogtLSwoNpQAmnqIz0+P369cR1fXb2I8Iho/T6yfXw+AjZLMC3Agvdv38Hr2cHJU03SWo4PjSI/P09s9/z8IhYX5yQfqaqqxtTUpIw+KWnpOhBERUZibZUFAelo/fARYQEP6o8c11tsfn4GOVnZ0sdSytL9qQ/dHa3Yr2SDADKzc5Qfev/ubeOottpx7/ZNHG44iKp9tZI2cJxPVp/5mDws8Bl//fotystLYLdH6KDJtb5//w7211bDE7DBubWiXniC4yf37+HKtS/FUNPU5nAkoOXVK4TRKKWJgx+HDtEcRqMWP2Ool7QgIorsekBg32Iz/58SE/eOB+dDBpzQTrfHViAEJvfYDQtdrlmBl4/+Hlhf30Zv74AYlMzsNOnt+In86sVLhEU69GG9vrqC5JRk5eCx0YYAjsHi42NjSExKVCgydY1JHENbA79H5ayuLIoFWlxYwfTkNAJ+L1JSTW0haxrpFO3p7VEVYlx8gkaVHFFS67exto6NjTVprmIdcQIwObl5Gr8SFMzPzipzMT4xEZ+6u1BcWIzElESNQhmSzsig9IxUgYPV1TXlDHJDPX/2tMwn21s7aP/YLgdqWnqq3MAzU9OYnZnE6NgEdlweREeEIzktCY2NjTIESEcHn+oLybRxo33T0gJHTJIYNJfPi59/+ju+/PIrgQjmW/7w/V/w5z/9WYYemhHiExxaK8omCU5WlhaQmpYmBpVgg4wYgevrVy2YnJpU0DnzDNnj3XyxGWnp6QJL0q8GszS7GTZeVa7e8uGhYURHRaO4pARDQ0MKYP/rX74XOPnmm29w67c7SI53aMS8srQkxphMTlJiPAIBm1zP1LLRwe4LuOHxePDXv/yAz7/4UqaGp8+eoLS4GGvrBFKjii3Kzs3C+MgENrY28D//579iYmoaGalJyr3kIeLJs2coYuOR0414RwzCIiLR/rEVtXV1GBoYwNETJzA8PI6o6DDkZBH0mUamsfERGWciwqME1vmzXNtOvGt5jbSMFCwsLMPl2kZ9wxGMDQ9gf32DdJfKHuQa6+f4MEa3cn6hjBtOrwdz03Po6mzFZ5cvY3FxBfPz8wogZ/wMNa7VtTVYW9nAsydP8ec//0nsLu8JGXCauiibaH33EWNjI+qiDgsLoKC4SFFW1B/OzUygqKgYmdlZiKHGkusZNDGRzWXuKAPOCbIIJsl0/vDDj/jTt9cUZ2TyPRW8Aw+5e7JuAR9WVtdw/85tfPfHP+neDw32orCwWOawufk5854cGcXKyrI0vY8fP8DJUydgt0eroYgFAZwuXP/1BppOHUFcfKpYct5HvgfpmhkeGsLoUB9cHieaL32Gpw/uoaauXt+flp6JtrZWpKfn4PWrZ/jq2lUkp2QE8wGsWFpalFHGSjGD1YL7d++i/lAN7OGMtvIr8WF4sAcHGg7jfWsX4mLDUEsdqN+Ku7/dxOVLzQiPjFbDE3/X69ct2FhdVJwWW4POnjsPv8VEmfGLBxdKI9hz/nvElbSrVj1r5z//l5BmMrTZ7akVCIHJPXW7Qhe7uwL/7//zv4zX1O+WXpDVciqwgQ83frmJjJx8uTbpcmU+IDVezD5MTEiAx+MS85GXn68qOfZmm/DrAMZGR6TJ29raRDj7mZeWsbWzg/j4eMX9cAS926DBjZNjbY5W5VKVS9MYfbiBbm9z9EiNpBtJScm/N78wqHxhdg6FJUUaU5M55Ti95VULyqsqtSEzeLmivAoeOkb9ASzMzaPx9AltRr093RgZGjb1hx638vGSkpOk4Wp93yp928GD9cjNK0SYlaHLwZxHv1dau7q6A9p8t7a20N/Xh76BXqytbCM1LQnraysCIASsDNl2O1mrSG2lBSdPHMG+2hqxTx6vG7MTY8gtKDVaMqt57TR3/HrjNvZVV6KgIF/XZ8bdMWakRzYxWJ1IkPXs2WMcPXJUzPHK8ioe3HuA3NwsMWc52VliJhkKz3Vnj/kXX7K6MN78HLsdYeo19mFwaABlZWUyrZCp5j2hIebBw/sor6pB24ePOmyw4aV2fy1iHA4xqGUlxWD6D+91RmY2lhaXERUVjujYWOnbWM1ZWJCLsdExpNPFHBELhyMKcfGJePb4CXLycgVsi0uLkZ1jmDYyuIwYysvLQ3iEAYhkA9dX19H7qQsNxw4LNHBt2II0NTaCwuISk3kp1z1bfFQIiOkpjssLlLe543Lj2dNH2Npaw+mTpwW8OU4vKi3H6tq6DikcCy/ML6Kvtxvnzp8Xm8jniUwt3dsunwc93d3S67GFKTYuXo5xaviSU1MQFxsn2Qh/v65B3fUmooo/i9FRjthYvS5qd90+H77/z7/gu+++RWRUrKK5DBtnVVUiY3eYy0gW/fu//Bv+9X/8Dx3Shgb6FUMUZovElsuNMMow/H7VaxYWFSh6idISTgs44l9eWlYm5Pv3r/HZlSsm5N5nwcjYkHI1WdfIEXxaRhYeP3wgU9Wdmzdw4fMreHz/LpouXMDqxg462tqxub6AK59fVSapieOyCsRyUhEW1K5SL5yaGoepiSkUlRbA5fJJAxuAHR8+tMJm4X9P0ftxYnxSiQdMhqBWlcxk+8c2+Lxujfn5OXDi1ClY7ZHBelGLkcVQ9xxGXTNjskg6E7hb9O8vhOoUQ5vdHluBEJjcYzcsdLlmBZ7e/yEQHka3M+M1jJOZ2ieq8P/2w9+RV1gq0EgQFB0TY/Lk3F6xM3TWFhWWKLaHTm2O5OIccbDZw/Cpowu1dfs1boqMiEZYuHGt0nFpNldBSTEaBBsyXJCVo9gtSDIoiy7YCK4NeHFW7ChZGv7dixcvUF5arBB1acwQwOryCkZGh1Bda5zWH1vfyMAiw4IVmBgbw7lzp/TfyXw63TtwOOLEapDJ/NTVjfWNFZQUlSI9M1NtJwqTNjafYMA2O6w/oaK8QqwOtYzcxPg6bt++hYaGQ0iIj9f4+28//oQLzRekR1xZWRFzuL+2VhpJGjSYobeyuIS0DAY9GxMSfwtrHP/6l78KEFDT6XTuCPRdutws04KMBwoU51r6waaY3Jxc1eyxZnJ5eVnaPsY2MU/RbmfUjV8scE52OpKSUqXp5N8T4Mj4ggB6eruxr7JKIFODRV8A7R0fkZqSgqWlVWzubEnjyeajd29bUV9/AK2trWpfOXniqNg4vozNjXXYbVZExsSoGen+vbtoajotxzj/wbs3LXLmblBP2d6GoydPCkzLOKPIpG3ExDgw0N+DwsIitcPweSEjSLPP6EA/MnLz4XS7sLmxpeckMS4G2bm5xinPsbROI2yM8SufMj0jU67j/oFexShxpM7DUUVlFR48eKSmncXlZXXPpyQnYYUHAo8H175gp7QJzieDu7q8hvXNTYEn6oRZNZqQEIXExGQBWN6fXR2u5Ax0LcvpHwST/oCczjLy2Ew8kjdgwa0bv+LY8YNIS80UK8z3o7TEFMESWNpsmJtbwsN7N/Hdn7/TmkyMjyM3L0dB3u5gFSHd8sZQZWpR+UZQx7tJ80ZH6ztUVpYjOjpB18p/PDkxgZy8LGmYed8JKu/c/hlXr32lppqYqDh1mvM97ohPwt3bN1BbXaHYLtUcGPee1o7SC7rT+Yd83nUo6O9FYlIckpIyFMXFQ8aLZ09x8sRhOBJSZEq6feM6zp8/jYT4ZCwvL+ig0vKyRVKBuIQESWoam87AJvc8Q/39el4IKBnfxZfHZ0ch/YGAGOxzIQNOaKvbYysQApN77IaFLteswJun1wMmziRgAF8wkoeb5q83biAzuxBR0bGKbhGzotQexoDsIDYmVqNE490hE0BX75o2Lm5AZCrpdo2LjZcpR83QApK7ndOMyflvm55q2YL1aMGGFl2kuNMA5uankZKSIgC1vLKk8ejhI0eDjS7G1NLZ0Ym8vBw44uK18TEWh/mR/OLPHh4ZRvPZRlNNx1Go1YqlhUUMDw8h4OdYPC2o4QoXW8q/V+yP1WQu7oK9rg5mHNZIG7a4vISpqRkB0c2NVfzhD98KeHMTvXf3HlxODy5f/kzuXNYlkitTSDw1cR6f9HwaMSo30jCEbBrp7OrCN9/+kwDFi6cvsLqygK+//hYREQSABlAzX0+1en09GmcTcHCkurmxIWB7vvm8jE0Kl7dY8ejxU1y9dgXRkWQ42VhjsiYNag+IcZUzn+Dc7w2u9bKYz0sXP8Ov128hKTkZM1OzKCouFOuanJKkWBsyfPEJCdKNbm5uKgA7PCpaP+POb7dw6fJlgQ7WKXq8O8jJzsPM1Ay2tjdQUlYh0MnXzoPB0vICUlMyNKbPzs5CJJlJgWcVAAogmQYj01c9PTWlusy4OIJ0OvCp4QtT0DjjfcZHh6ShJaDb2NzUs0uWdGlxXswmGeLK6lrMzS7AZgmgrLxS95sHKYJyAjd+r9vnkrO/q6tdulzKPsJtdulAWbcpfi7o4Ca44mvR+8HNqj8L7IbCU1QR8zNpciLoo+lkfmEBLS9e4NIVw87xexk67/F5pTUmO3nv3j1kZzhw9HgjKwTEvBPo86DBZACeRRjkvavN3Q2/l6eOTHOw60fXRXDLZ5ENSmOcJBhG2OST+uD2uAW2TYYjNcZ+tHV8gHN7Bwvzk2i+eAlRkQm/54vyeaaela1TNDfxHsXGO0BcuaCKSzviExKxseNEwG/D1PgQLqhznL+TwfMvkV+QieycfKytsfUmHu0fP+qAu76xqXSG5osXYbFFms8TRXJZxLyGUTscbDEyB9UAnFvbaP4iFA0U2uv21gqEwOTeul+hqw2uQMuT66Ir+EGdkJQqw4FyJj0evH7zCuFR8drYIiIY5k28sbsdERAFsyeVVW2iQIJSJrFg/NsdlwsR0VHSUJHd42jXjGmDLB/BJEFd8BvNz/mHGegfNyqA2ekpVRkSgb549gL1hw4KtJnxcwDj4xMKNy4sKNGf0VH98eMHHDtGk4F+CaYnpnDm9HEFhU9NTUvoT9aqpKQEh48dlV6RoItfbB4ms6ToE+ZvEuwpecSn8HXWLjKgmp3Mru11mS/YDc31MoA5IBkAI4fYaU3wJK2jag0Nk0M94vR/A5PckAkeb968jdl5RiGlYH19U3KB2JhofHHtCxOaTTApjG1YmOGhQTMO93oFcmgyuX3zNix+P3Jyc+RkZ4TOv//bf+KP331n4ndkAhI3rI2YI9Xe3k7sq64WSKZ7mgabjfUNjI4O4+SpU9jecSrmh9WLjOsZGR5FZka6GQUro5OgxyNQQVd+REwMPC4Prt/4O7766kt9/9zMNIpLS8Xizc3MaHyfmWVc+up6Zk5lfz+KS8swOjyC7Ox0mcA0eld7Cg8c3t8PGVqzYGuTMgfV6sK8y39ET40M96OoqEiaSbUbWQLo6+1VSkBRcTEWFxaUacgxcmnp/8/ee/1IeuVZYid8REa6SO+9qXTF8p7lDVlFV91FttmendkdSYuFFtDjAgIkQIAkQE8CVg+CpAftzKy6h0120zRZJIvlvbfpvfc+MzJ8hHDOjayefyGByBmiyao0X9zvi7znnt8xDdI60vDBn2nMJaZ+MxwOau3J5NI0Q6Y0FgmJGWb/dtO2ZmRl+bTexojNFqOosg8JiHWYAmTuEZhMjmTXgwG9rhdPnsr1fPDwYa1fnCa22Xm5r4cHepGe7sTZs+8L4PHvJsfHUF5WId7chKRbQb8KQTafVwIu/kTBxreGJKORNY5rLRJGR4dRUc4qVCML4HoSnvH5Ny2IfP5ZEBDXoZEfjHRSrJSqLxm9ZcVGcANpaW69Rw1daUEgEsX9W3dQU1mI0uo6RCIJ3L93D/k5XjS2bNfIn1rTrjcdSEuzor6xRVmfDI+/e+c+VpbmkJbmwdLiPM6cPQubK0OMug7AdsYDGXbXvE+NNIbPSTAYTIWWp3a6LbcCKTC55W5Z6oK5Ag9ufi14SLf2o3uPcP7DC3B7nLDEE2LVsvKL5JLmRvgvgZ02dW7YSvg2bTebo2TFRMbNxiZ2w522iTH1LagjpMuXGyvZDnb6cvxIJpFCezo1N/WT//KNNTBgTEL9/YMs7UB1Ta2pZUtWtrHKjuyfy+HSphfwB9D+6oWYScECm02g6Mypo1hcXJDWkRsWe5j7u3rg9njFTjnfsrAmfVqgWYDVAD2Cia6OdrS0tamqj8AhGglhaNhEw+TmcNxpACN1agR7BAr8+crBlI7OANZIKIwZxtZUlCcBHTMHY/jH//wPqKmpwsEjB2V8YCVjXkEBcnMKjEYsGX0jGJ4A+vt6UV9fqxBn/vfU5Ay+/fY7ZST6fD5dV31DA/785Zf41a8+M6/D4AhE2R5kMZl9rLak3pTf48qPP6jO0ZeTJ6aZWaTUvtbV1yI3N09MIqOLzpw+Lbe1qWck4xXHhn/dsEaMhPEH8cPl7/DhJx9hY8OPnFxq5IyGMBAM4dpPP2Lf/kMCjHT3E4w+fvwILa0tYlRZ20jmybTJcLhsRTQchtPtSrJr7AonCE0yvqYsUSCIYJo/irWMlVUES9ZkY5FNBqCiogJ1ThNo0bBBbSefm4rqGlRUlCMzK0OxNho5EyBGCRJjcNhd0m9uPtj8e4KsJ08eCUwWlVYgm2CR1yoWNQavx61ud76GhcV5+LJNaLmq/8Jh4S9GILGOcWPND19uPvyBIMZGhuFNdynCic5n6hGdTofWj6P60vJSWOxOhMNhsZkM7+fhaXx8XAcCPuN0jqv6Ub2QJqPSBOebd/Xg4BCqqhnRY8A8DyX6PrxTlJ4kNZwan8fMoUElA3rfm4Mj3ye8v8wu1bJThxu3IhiN4crly9i1sxn5JWUYH5nC0GA7jhw9LtaSUorO9ldYX1lBfl4WWt/Zg7nFReTm5OHhvXs6qDHdgCapw0cOwe4xshQXczwT7GJPSho2C2E17oYaec5++LuUASe11W2pFUiByS11u1IXu7kCf/ny/6H7BcMjDLRew6GDx6Vn4uZ49crPyTrFNBkrBI4YiRKJCDCQrWSln+mlM0yjppDakMx/rweC8FLkLwOAMXRc+/mqKhWprxweHVXbBc0XzCTcvXePNIzc1IwukHoxAzy6uzplDpljLE5BoWFRlH+e/D+ONJPcisbiM3PSxx058m6yezmBkZERnDx2RJ/HUR7Bp4K5E3E1+MzNziInOw+5+UWGSbL/tfubG7RxW9vQ3dWOhsZm06cc4+uKYWJyApOT09j+zk6xoMwf3CzxEbuluBp+DzO2VAlPLKZonRo14JhsxP6+Afz04484deo46hobtI6MBpqcnMSb9lf44PwHCEWDpuKPcMVuxdTkOIqL2CBjwEp3d5fu6e5du2VMImv1zdffqp7vt7/7rUAAX3s4FJU+jZ3edNN3t79GU0uLrp/g3sQG0cGekIu/r7cHA/0DCIdN/d27R96FLycbdoepdTTauQQ21g17RYkEzTg//fQTfv3rT00oNoOlLdS8mQoispiv3rzBPEfMlBU4rIrf2bP/oOQD9bU1GuMKyBDSskIzGhGgESi2JesM3x5ZWJEZU293dla6nk+5lStoSDEZivzaG9euoKlpGyoqqgWeCKSzfemwWBzG+BGJYj0QQl5ePooKC1BQVISMzDRpaAnapMekyUZvAaMIZkh4f28fxkZH5IzPyc1Hpo/rY1fdY2Z6ur5mbmEeeTk+ubl5L2gK4toZAxoQjocx0N8rPWZ6djbSPZkymZE5pxaVByZ+9DEJoboaNpcTG6GwsijTGZVjsWF5eRmPHj9UgsC58+/JsKU4HbKNRuloAF/CgsnJKZSUMFGAPetc14iRnrLRKHnMIaG76g8gEAggEY0r6mdufg7LiwtobWlCWUWF8md5zeZ9aBqzgpEQfrr8Fxw9dggeby6evXyKpoY6eLxZeq187sPBDX3O3v17UFFZi+mZWRQWFuH1i9dYXJw1z9TGOo4fP4W4lbmTMbUAsefe7rIosNyw60CCtyYGBEIbOPfh36TAZGq721IrkAKTW+p2pS52cwXu/fx5gqHiRn/HVgrzi5rD6PsP7sPpzYLHkwaPy20MCIkEZiYn0NvXi8MEaVa6mQPaWJnHKJCiNhijvWKsT2Zmtkw50hwmgGvXflImZU1NNSYmJhSLwzEjI21a23bIRGGYTTOqFCy1AAMc5TLwWrGYRKsJVaZxE3c52IRDBsiQLbwEgrTllWXs3r1HYJKfPzw4gFMnjyZNA5t5j8k+cgVKs3knoro7smQMTZcrGFYxdNRiMt6IuZStO7Yb3WPUjMDZZ/zTdz+ivrEBo8OjOHRonzSePb09ePXylYLQGxobxMTQOEDAxLE8e7sLS8pMUDhZoUgYHV2daGluNUHoYVItRr9HZz1drhzBshKSuYvUeD4xOQAAIABJREFUUJIprW+oU4C0qYUkK2TGsXISI47p6XENMfMKSpS96d9Y1wZNTWh+QRGcDpdiX3bt3IU4wRHBM3+0WnXYf05KymQsLi8voKO9HVE2t8CCxuZGVDL0mj+a3crUxcUSin5a8a/iBQ037CoXCOP3toix06OiGB+6lhnpYmKfTLGzBYMDvSivKIfLlaZnjQywRq8EcgRdkRiiySzMcDAiY8zs9IzAXCDkx/a2FuzeswvDA8MamxMhrQc3dAj6/ptvsHP3ThTm5+PF86do2NaA3PxC0/4DOq7nMDjYC/8aMw/JmO1QtzcPGZtMNU1bZE2px+WHJBJJYDk+Pqoxvt1lh9vtRnFxsb4PmWdG6BTk5orh5PsiFAnpLcP3H183nz022DCCSwH+kYhaYhwOO9IEFo0ec2igH6VlpWKAKSHgM8Qgb+W5xmNi8XlPL/6CJiIHwtGIGns4Gk6wDzspT6Hso7KyUu/vro43YvbpHufn8fvw51MXy9ieh48eK8x81+7dcrxPjI2Kwd2375AkGTm+TNNHrnwmq4xtBK8CwCwLiMfeyhLIeBoQaFhlgmly+nRz5+cV4OmTp1hdXtR7m05xSjVoACLgp3vb7XLoudXvBE44Ng+1DIIPhHE6pZlMbXZbbAVSYHKL3bDU5ZoVuH/jzwm7xa5gZO0A1B3FIxofPXz0CHZnmvqeuYFxc+Bmtbi0hOnpaZSWV6C/rx/rq8twp3mwf98Bg+JEThEoWLG0yKiQXNjsDm2O/IX/+PEDFt1hz/79ZlwWNxqn61evoLmlVQHJrNITSyJgaK5tcX5GGYvcrLlpk02k4YZRMawudLrd0moy0HpqfBK79+yGx+MSvlGgsd2C4cF+nDl1zGx2VHJyVEZwErcoy3FhkY7rVYSjYb3m7Oxs+HKypJN0OdxJNjSK58+fYOfu3Xqp3MSfPXmGxaV5jAyP4uKlX2B0eAh1tfViVwhEL/94Gfl5+di3b9+/yJMkMIvKkFJQWKT+cEoHDIKOazOkLjFmkXVJAekGF5IVJAMZ0etl7dzszCQysn1we6hXSz7dFrOGsQh1qUY7RxZTbJA+hcHkxnmsSjpYJAto3bnDNKHQEKP+ZDqJGQbNSr4kO6vDAbd9fg/DdMkRnoBxXK+tw8lAaRqRxNiRUeQ6x/HyzRtkpHvVNGQ0etR9RgV+7TaHromaSAJ76hqrq8vVwoSYVRpcxvPMLc5Lr9k32Me8IGRmMmYo3YCttHT1QLMpiKP2spIaDPT3oKaeWlrmD0b1mLLeb8eO7dIKv2W1pAtOmlN4oiLVTlDOUS8SWF1bRZqX42qn8h9priIwpYRBMgbeJ1UgWhUfxOeYP4xxSnanQ1rHjUBAAKmwIF9MLSUE/o2gGnUI9OiMZ7wOP5huQGe7Aamm1jONEU9OVgrG0NfXjfraeiJ+BMIRrbOHbCeZ90Rch7nHj56gtKQUA4P98KY78N57H5pchaTMIWFNYKBvUJWRPAAwaoo6WU4OxMS7mI8axMTYONKpn/am4as/f4HPPvsl3Glkcu1IRKJaw7W1VeTk+fR7RJ3moLmIzx4MMEUcgUAYrHBV7z0rFQl8Y1FTjcoKVrL1A/1oatyGFy9eYGZmEk6azuJRZWd6vNkyV3Gsn+Zyi8mmrIRrxGeZzCQPBNSenrrw2xQzmdrsttQKpMDklrpdqYvdXAEacOiMJMCIWwj2bIhZqAWzqu4uJ68E6RkZ8FBHqBifOCYmxhBYX9OYc2Z2Hm1tO2Q6oauSeW/GX2OAIDeljKxsZTmaLm6LAsYpuj945LCaUNRXnYjh5s3raG1tE2u5OYImqDUsZww9PV2msi+ptSSDRQbl4f17eGfnTniZm5h0irOaLz3Ni1179yR7tQ3IHR0bwfGjB5KbM7VW5prYFtLT2YXm1mbk5ufrNQwMDuDBvQcyGpy/8BE8aTRQ2MDNl0xgY1MTHA6HzEvMq6SG8os/fo4PP/4F7ty8gcOHDiOvkKNDC7784x/R3NSIppbtSZBg2DUyjdMzE6gor0I4GjQjRW6KNquc8d2dPSguq8TLFy9w7PgxteoQrBC4cTMmq0VmcmVlWTmSHrfHZCkGQ/CkMZYnqp5i49rmaN0hhlMRKkIT3Og5pzWtRX29fWhqbDbsJm9L0sxgs7kE9pg3evn7H6TB279vDwqKmBkIdS9vhkZzjL24uAyv2ymAT2zLn2FGwcB6IIAbN26hIL8Iq0urWFiYUQMOw8fPnDuPNG+GABzXuberG5WVVUjLyBCwoSTi2dMnGOjvl/OeEVB37tzH+++dRnaWz7DrAn5k1CICjzzUDHSzw7pOhwg28sQsCTjtxoREFtzIEYzWUoaepEHFcGZGtqHoqZVFpKV5xSpTvcl+bj5DDgJF3jvGSMU4jCfwjkqqQac2J/v8d16LnNuzPBjl6j6uLa/hD//8eRJMm/fY/oN70bZ9l8A5v5+AqQxuFrgdTr1nyFhyFN7U2IAEneVypcfw+vkLbKyuIRhYl6SCkUC5+T7VUGal56hXXK+VINlmXkdPTw8qqytNBzxBMWuqEhZ0vnmlw8XE1Djy84vxxe//CR9dvISffvgRp8+cRJYv1zjYrcZNPT4+jLKyUj1nHBMkrGyYigg06oyJGNbWgsKaVptTzwwPGTxkUj9KU1EiFsHIUD9q6rbh5bMXCmbPSM+Ak1Wb7x5RnSKZWa4viwBcBJN8whw8ctF8FRUoJihPaSZTe91WW4EUmNxqdyx1vVqB+9f/nBCzYAGWFhdw9+5t7Nm7TzmBFPBnZRXAk56BNDFeMUSYVxfl+I2bB9De2YH5uQWNLQuL87F9+3ZtEPxlrmzF5WX4sk29GsejdF2Ojgzj5YtXKCgu1qZKly21azevXROYpGGAJpdNg4AZXcXR19ON+obGt+5tbu4MM2dodlNzs9grwc54QmOygV6O4o+oH5wfnjQ3hljXd+KIRnYm1JoO71G1udRv2wabxfE2/ogAiwaUtdVV3Lx5Ax9c+EhmBG5k3Z0dqN/WLIbLv7aOmzeuSh/3pr0Tf/u3/xZ2tx3+tQ2xLQz9fvjwPs5fuKAg80TMMGMEgpTIzc/OoKSkDGH+eVJrSlDT2dGBzOx0teA8f/IUFz+9hIKCoqTOzUS6cL5HsLGysqguY29ahrSOV376HhfOn1djistN+QGBjE3GlbV1v/q0afrIyPRqFKwDBV3h/b1yNxMMqAGH2YW811bmHUb03yMjY+qfrq2txsGDB4yhyNBBYh55TWwd8rjtcKgfnbrUmAGwNiAciuPmjWs48u5BrKxtSI7wzq49Anc0lwh5iT614PXrV2isb4Q7LUOsOPW6Dmo9tYYObKyv4ff//Ad8duki0tKzzcEjDt1zb5obDrdDLFX7m5doam3SIYlAz85rJiAk8ON4VNiZ62nc+hydmkPMZiaq0bcuLy3rOXK5XDoM8Dq4bnSfNzeb5iDWBN7++QbWNxZw/oMLiLN/nr30TqdeH8HT1NQ4CgryEYsyNN6KpdVVQS32ZP/j//uf8ZtfXVJJQCwSQ5g1ktGoYXatNukECQQJWUeHB5WJCjuTAWJyxpv3JsfU5j13/foNRTbV123Ds+fPMdTfjU8/uygHtdIAAPR0dmNbYz3N7uY1KCTdjqdPH2H77t0CqczcnJ2eVGLB9WtXcfzoYZnziHENcWrVwSo3ly51vo9ozjFB84qv6m7H+PikDnw79+2FL5tGNR5yaCKLqUKTzyGbnubnWe9Yrt8J7jQXRsbHUFKUj5279iEOaj9N1JGH3dwePtsm0UGB9cobiyq26VRqzJ3a6bbYCqTA5Ba7YanLNStw/8ZX4mTa29vR3NqK9dUNfPuXy7hw/j24XVb09A2LifFQVM+RaSyuHu65mRkZJ9Iz0hReXlxSqvG0ib7hb3Zu0EYzmZ3D7D9jDCGbSGfyowcP0NTSpGBw1hSSHfrxxx+xf99+jbLVF24yScyFxqNy5FZUVOH+vbsCdBwvk2Vhr3IouCGDxMz0rLRlhnGKI83jVMsIWbrW1u0YHR7BsaMH4HTQqWr6lumePXT4SJI9JUA14dL8sKlZI4bxiUlpv6qqqgT4evt70FDXiOXVVayurOkyqSPliJ1u+Lx8H4qKCtUyMzY2gbEx1iK6se7fgMthx8WLHys0nG7uxfk5aSbZhOJyWhVJtLy4jHs3ruHoyZO4fe8+WpuaUFpRbsbS1LgmjIGGYIMatPWVJbGWHm+mGnBu3byqnzEyOq7X3LajDV/+8x/x23/1W0TBJpcQ5hcWcPvWXdTW1OD4yRMC1tTOVdfUiUnkgSCGsNbBjIGNg5fPwTfffCUNaFV1PcLBoMnLnJhATU0lHC67HOg8gFArKA2iJQabw4l4hIBsDTduXlHbEBnB1fUV5GR6kZ7pw44dewUSOebmz+GYu7y8VM8ggQJBDg8CdFQT7H75pz9j9+42jA1Pq6IwHgsjFA7oXtLtf/z4SQVcT05NqKmGH9EwsywJXIy+kesudlWGL0JNYyaSFELMLWk0agzj0uByhG76uWPYCEdgZ4D+7TtoaWnF4NCwJBBpHgs+/dVv4U7LQnt7D0aGBnDs6BFVKHKhqZnMy/Up45NrsBEMaUxN08zj+3dx7vz7GnkT6E2PjSMnP0+ucgf1mRypk52HCQNvrKs3LU6xmILzyX5SIjEzNYMXr14gvzgfPR3t2Ld3h2J7aKDZuWOXmEHmXzL8e2hgAE3NlAGY+yxNazSGqzd+wPbtbdLXMp7H48mA05ONn77/DidOHJfBavODgNG/toKi4lytr8Ad2dsIn2ijabz/8B5mJkZx5NhxeLw5WN8Ioa+nAzt2vKNrI5iMhGNYX19Cri9PB8XJyQnJLCory1Bf3wh/KKaDUyxCsxHH3HwvELwaVthGmB1nNFgUpz76TWrMndrsttQKpMDklrpdqYvdXIHrP3yeePToocT0XZ09ePbyFeLhGP7+7/8OLo8dr950qcFG41WN/OLSdgXI/HjTZcQgG0JtoCBHMoxbuYwJw9p5M3OMc5mmGjBbcFI5cx989JFc4txMaUS5fvUqdu3ajXzqIv/FB0EONVWTE2MoKasQy0OgynEtHcZv3rzBnj371Js8OTmOmoZ69PcNSu/IJhOGU1dUVKrer6e7CxfeP60qOjKDM7NT8K+vo4qOWDqsk6HqZKsYgSJDiJWsTxw/Xb6Mc+c/0Di/q6cDjY2N6OnswHpgQxl9q2t+jW/LysoR2FjHgX0HkJGVhb/85Rt8cvEjAREyWxxHV5RVwO1yay1pFqmqrBeI5Dh/fnYOi0tkbOtx9+4Dfd2HFz4UoOG42ppgrp7FZB/GoorsIcObmeGVc54AjKD2zNlzqrlkBM6u3Xuw4l/H+NAwshjNE7OgtqEWsRjdtxkykfDHjw8Po7K6SqzbN199A6fHq4gYajdD4Q05pLlObJ7hWJX/zoMAMxYLi0rUKnTpl7/E8soK0tM9cHnc0u7J9Z/UTk5PzeHx4/s4efoM5mYXce/OXVRWVCDLl6GKRrvDaYAsDxADA4rvYV2hmFI5zAn2bejp7lNYe3pmBvYf2q8ed2+aV20/3b396Hj5HL/93b/SaxkaGURNZa3AsPngwYY0XEwNRn/8/EuUlhTg5OkTScMX2TJzICFTKj2ezQb/WgA2p10RPibYm4whQeaS2MoXz1+gbftOzM3PSBPKZhtqYn+4/CMcdgvef/8cfDm5mJ2bRWFeXrKHOy7dJBlI6htzs9NRy2aZeFTXx2gtykEG+vuwjTIPtfqYzFeGjddUVStYPRSNYmR4GK9fPRN7W1pRicGhUWW4xqNh5OXm69DEg5SYcb1fqbUMoa+zHW0tbcaYxtG3DDQE7Imkk55SAPPnXK/LP36nXnMTak5wb5j22ekp3S9JGjTqtiCSMGN+Nj31D7xBU+s7gC0d9+49wNBAF3zpTpQU5+PoyXNixIMRtgyZxIb29jeKueJhrqQ4F2dPnyZvLDaZ7x230wm3x6H7o4xJxXFFuGyIBMM4+XEqtDy1222tFUiBya11v1JXm1yB//s//c+J/Pwi3L17D6urS8grzsfo0Dj+7b/5WzFnz1+8kZtbY25lXJuO4sGBAUWm8Bf48NAwSsrKMDTYj1AghG0tLSgsNH27C/MLqu7jiJVMBX/pT06N4/49dgN/ZLR5dHTaLLh18zoO7D0gxoqb3OaHdHvxOMbHRhU/oliT5DtubGRMhiDGvrS3d8iRy0i8rq5ORa94vB71WQ/0D2H//n0CbqdOviuGj5/X3d2B8spKZGSyS9nEuxjjD0e2JpaITCU/rlz5Cfv27dXrZjf0tuamtzpBRubkF+Tjyo8/4+CRdxEJBQVM+edtba1an76efvR2dwnkkS0li8tR8/zcDIpKyxENxdDX34WikkJkZeYoQ5DME+UAyndsaND3MXmLcThZhq1RYgLzC3NiAdO9XnR0vEFRUREK8stw5cfLOLBvN54+f4n9Bw5iZGJcGZD5+RwxAqUl5X+VOlosGOwf0Jibh4GFpQW0v3mFXF8OcvMK4GVVps2K4cFRFBUWyr1PQwXZsHAogHAwgJmZGQGeYDCGdK8HDh0WjNaP95iGlMGBYUxNjqGqtlpmGsYYtW1vhd3hRkFBscwjJvYpjpHhQWT7fPrH9GPzntjUwPPwzg188umn+PnaTezfuxvZHNsmg8Zv3LoNhyWCo8dPabQ9MNCN2lpKJOgIJwCnntGGtdUAbt+6hfW1eZw+cwa+3ELpGHnwIWNHjSaNHiXFhTKNULJgsZoxuHSRIY6VNWMVoAoEg/j/fv97bG/bjvGxSZSWFKGqph4/XP4LCguycfbcOTicaclooCzYrS49a4z1iUTj+P677/D+mRNwZWVqlE3gR4REBrG3pxfVFTQjebVGlB90d3aisdnER7H3WjczaRhaXFjC/Xu3UFVVjsX5JdTW1eLRw6c4+/57yPHRxGJiiOiq7+3qQl1DrQxQZOXp3maeqQlVN21Dm9mywWgUP/7wF5w6cQIZmVxzEx/EZ5KVp3rvM4NW0wUrNsJRaVbtjjiKisvQ29MtGUtGhg+PHt7F9u2taGpqg9Npph/8P0Z0+fLz8OLpcywtzGJmdgZZWek4e/Yc7A7GK5lqSKY4cHqggyCfMUau83cUopI6nP0wBSZTm93WWoEUmNxa9yt1tckV+D//9/8lMTDE3MAg2tqaUVJaim+++g7/+m9/JzaKYJIghRmQql1MmHBxdgJv+P0Kml5aWsa2pkZtOvwdn5GeaRzYFmBuZg65eXSt2k0LjcWqPMd7Dx7C63VLh5Wbm6vvSxf1/v0H4MvN02ap/cLs04jHIpiamhDrR/e3aW/haLlPbSL8z+KSMuTk+MRYdLx+jQMHDyrzr6q2TgYVtslwFHvy2MEkSwajCWtrk1aNG6mJFqKpwiY9nZRp+jMrbt++je0tzXIJ9/Z1KQRcrxNQF3Z6RrbCuUPBoEK93333iKrwyJKylefRg/tIJCJq8VBDCQjCIpianEB5dbX+ncCEDNzw8AgmJoaxd78Z+1KvyGik2dl51FY3SHaQk+uDizVyFkapzCljMjMrM9kjbjbWe3fvSTdKHSmrJXNz8/H4yROcO3cWOdm5RkmQDJ8mIBgc6BNoFXAjzle8EB3KBrROT8/g1q3rqKurRTxuQbo3S5FE1FQyxsaEW1v1eb7sbAEfhsO7nDS7MAopiq7OboyMjmLH9l06iMwvziDTmyHWNRQMIyc/H3v27NK69nb1oLAoH9m5ucm8UQumJ2Zw68bP+PRXv4TNmY7HT54qALy21hhsJiemcOfubZw7c0JRP0S7k9NjKCvns2Pc2dTT0cij5pfKcuzY+Y6eZeaQ+lfXxHgvLa9KxuBfWUVNZSWOnTmNSDiuBiPW/a0uL6G0slLVgDzUdHXyvWLH2PiEnus9+/bQj42XLx7hwIF96i33uI37mWP3XN0/E7lFMMlr+/Lz3+PSpY+R5slIOt2NnpOxSbNz83jz+iVOnz6t9eTNu3b9Ko4fOwGHzYVQLGxC3MmuRxO4eYNu9VbY7G48fvAAJ8+cRGdHD169eoaqqlrk5RWgqKgYvjyfskOr62olQ3Ey/ikZ9q7nMWHD9NyU3N2M9wlH4rj8/Tc4feok0jOyZPKiIYhMrzTSPuNEl0A2YcH9B48wPNiFhoY6FJYUIS0jB6srrF5dQGlJMdK8WWJKZaJJsqIjwwMoq6zFq+fPZUQLBAMIBtfx/vnzSFjZzc2qTCYZ2JVQQOZb5QCbvLMl2c39QWrMndrsttYKpMDk1rpfqatNrsD/9X/8T9T0482rbjEzP/z4E/xrfvy7f/f3Clp+9uKNOpcVOcNmlalJI/C3QM5h5jwSoLW9805S32iCg/VhtWBhfl7GFI0UkyPG1bVFNVucOH1GzBS/vqOjA3a7UwAwx+czNW0q6TC6SWYvzs5Mo6ikOMlbUey/gMHBQQSCfhw4cBBdnV3SW9JJTE1nfn6BxucEi2w44ciaZo8zZ45ro6PGiw5x5l1yk9fPS1Yzkpnh51OjJv0gN+5r12VW4Ri+q7NdpiE1rSgAPY6RsXFc/u471NRWqUbxs88+E0BaWFzGl1/8WR3Tp04eU+SQiTyyqnuZMUalVZXSHRKkvH71BmlpTuzcTV0bA7rpjl6SS9XjsuPxw4dYX/MjMz0bLdtbUFZeqm5qmiyyMsiwGrkp3a5XfvgR1TVVye+9qmrDcCymjuTMrCzU1VbLgc9cQi712NiQDBYGPHK8Tx2nyTp8dP8Bhob7ceTdwygtK4N/I4DnT5+qm3rPvn1yNJt2H2B6ZgFZGdTaZmB1bQX+9TUUFxcqHJuSidt3bonxJiglA0lG0mgUgTs3bqKxoQF1DfXScGZnZ8GXl4doNCHj1thwL86cOYX0rFyNZXv7BrUmNdVVWFtbRsC/LnaL33v7jl2A1a4O67ycPH1/RhcxA5IHJEbbXL1yDY319WhpbX57/5MPsNFFBoKIRcJiR/ma+UzweWZDFHWWkUgAWdk5mJ+Zxon33sPkxCzu372NysoaZGWmoaGhVoHlBNNcZyKn2TkDth12vq8SMqlE4lF8+fkXeP/8WWRn5cqQEomF6CVRPaZ/PYD7t6+hrq4Ce/YekOaX4fl1ddWw2hyIxi0IRSIyEj28ewdulw37jxzE7OwiHj98gE8+/hihSBSBdT+mpieTI/wEqiqrMDe3hPKKCk0QTFQWSUuO8JMtORaL6kLnZ2dRVlWPa1e+F6hNS89QHuVmHuwU25xKkpIXi3A8Ojo7UFCQK+Z4ZWUdq8sLOmzxoEFTkSKC7E69H6QEZU3k1DhyCgp1KORBcHBwGB6nFR9f/BhWm1lLAkjKXvXcJbNoDQtu2M3g+gZOfZxqwEltdltrBVJgcmvdr9TVJlfgD//5PyXY+8watP6ePqSlezC7MI+//7f/tUZcZCZpOJCRIslMUg7FTZYsxrp/HaNDQ2ghmEzW8ZIhEJZMAIsry8jxcRM3YdWbxhYCI256ZLuojZsYH9EGQFDh9SaZjc16XzF4QSwuz6OgoACL8wtykM8vLuhrykpL9efspy4pLZGekyxe47YGtclwvGv0kEB/fz/OnT2uTY5M6cjwkHR2BKEk1WgAIPPJTZVjO5Nfx9zBGH74/nucPfeeomd6ujvR0NSEWDgixpLZeAsLSygqKcCe3Xvx9NljnDx5Sjqz1y9fgUwLwdCp02eUIUgWd9PRTUduVU2dmMk7t69jeXkJzc3bUV5RiZXlJQTCG5idmsbA4DA++9WvZRzZCK6rlpIjWTKMUxNjyM3LhSedjvakPjEew9df/xkff/QJVlaX5fhmTiO7vW/duIvionwcPXHiLbtKCcLE2JiAormBZERjmJuew8vnj1Fcmo9tzW2wWp0yoCwvLeHOrZvYt38/Cti+I3rJ1Os9ffoMba3N8KSxp9wqGQXZP96v18+e4cCRw3j44CH27d+H6ckpmbqamlv0fFz9+SpyfOnYuXMXxscnkJ6ejryCYmUdzsxOoiAvH243m2jsGnuPjIzj2dNH+Ojjj42blx98dmwEFnTtW9ROVFpaqrXhs6v1t9j1tU+e3ENjY4MCxdlIQ1ey3MvRCDgqZtf56vI8Dh7aL60oASQPV48fPkJ+QR5KSivx+NFjWK0x6WCDkTg6uzqxZ/cudHf1oKG+EdsaG3U4o16WgIcVnjSvOZ1pRnsZjkgzefvmdTGjnAoQ1PEes8FGCkeLBfkF2dixcycKi0r1fTghYHSSzEmxuJpjGPSekeaS7ILRXYWFpWBU1scfvA9XWjpsrHRENGmr4vd1SGPLPnICtM3ILT5bjApSJz0VvQmTI3nv/n2MDvXh01/9ClnZzOiEQCff9wSTPDRJb6ojE/W1UQwNDsG/Po/qqnL4cvINQ5xsy1JeqdWq6B+F2oMGpTkdePjeYfUpDyTRaAinTp2EJy1HkVyMwOIk3WZnKoJpm+LzQ3kA5RT+UKpOMbXRbb0VSIHJrXfPUlcM4D/+d3+XOHjokBibR4+e4Pz5c3j18hl27uSIzoZXbzoFJjlWfWus5smfwdk2q6JZFhYWUFHJ3mMzm96smOMvd3YDswGHOwdHZ6qLS3KLCVW5JTd+EZDJEd2/vDOqd7MgLPC0JgaIbAV1kNRVEvhua9ym8enE+BRKykqwurIijRUbWWh4qaurg91J5s0mDd6xo4fE+BnjD7Vo3airM5u9qvIYjRKl+SF5IQm26QwiEg6gpbVNRpmhng7U1DdpA2UnOFlVGoSGxiYUgbNrz0447A5MjY8r9qSiskJA9vXLDhw4eBgFRYUmey8eNTrFxgaxgBwXxiNRDIwOiREsLa2QG5prdeXKjzh75j04nCZIPMacylAYDpcTs9PTyMhI17qY8hGCKHYet2ujZvUdw64XV/0oLsxX3BBrH1mjaCXqFytrxdzUtLIxWUc4OjIi4B6NBbB91279PdloGpOol57nAAAgAElEQVTomr1767pYw11795k8R5mVDIv7xy++wIUL78ncw3Xu7OzG6OAAzl14H9d+/hHvvLNDXcvsoN69fz++/voLXPjgoswz3371BU6cOobMLB9GR8eQmZmO3Byjz6Xeke1BBonwx9oRjmxgcW4eRcWlbzWvpgqQn8HedzLqEygWq80cQjr2gc72LnS1P8M7u1rFOqrNhs+A1YFljro3/ALy8zPzAmknjhxBUXm5XiNfFw9C68EQujo6sTA7jlNnzqn3e35uEd/95Wscefc4+vp7sTQ/D683TWNusqe5BQVYmJ9T1SMD1qmVXA8GTPyPzYJAwK+2FzK2BPN8Jny+bI2ZaYji9Zk3ThSz03M6SBFMrW2sYXp6CsXFRUj3eMX0EvAzvzXg9+ODD95HZnaBTHQmc9TogwlaR0bHUFxSIrOOGPMIgVqScUya0rSaCZqFNjAxMYrKimoxq4aNZoQS1Bzly6Fj3TT5DA4NCGByLJ+ZmSU3tnSrdF07mG9rcgKiMTYbERSae6uJRn4BOl+1Y3iwD+EwG4LiOH32HBwOr66NwJFfI1aUBqkktU1tLv+dpqZUNFBqm9tqK5ACk1vtjqWuVyvwP/7H/zZBxujRw0eK8GA1W2VFuRg2bjRv2ns05haYFEgxQHLzI0xH9UYgaX7g3yXT+TgmTZgmDXZti+kjAGWOoLazze9jGAqyIdw8Cc4YXUI2hu5sRsywM5r6Mv/qkiJSkm11Gu3S4EPtIjWLjIYpKi5ONoqsKd+SYeIHjxwxdZEWqKP5xHHz3xyvsSFldnYak+MT2NbUApdG0FRIkjWNizEaGxvF+voqtu/YYdg3AGMjAygqrjDax2TpD6/95s2r8K+uo7KqAWWVZcjOykzWA3KcxxrG1+iXWacIR44cTRpa+lBZW2cMDtwgCcL967h7+y6OnTgO4tr19TXcvs0xeyuaWbMoSaoxNW3WRNIYlJntw/T0nExDpn/ZjAG5eQeCYaz7/cqa5Hida0an9o7d25GbQ9NTAnPT08jLz9dYmywUGTi3siKtePToPlrbWmG3e3Dvzh0EA2s4c44OXAPU+Tlq5YnFcOs2jRVtYkulpVtcRH9vF3bv2ycGubq2TiYLghw69HmhZBppUlpcmMXBw4f0+ujOd7ndGosSlJscRZpEDGh9W+4sQLMZVs44H7Jdf32Tz0xPKwwfMEDx/t07cDoscp2/f+G82GlxadQExy2qCKVk4Re/+FgubTrqyZD6A2G5stMYRxWJ4eXLNxq7v3v8qEbyBKDsCu9s70BFRYVCw5tbt+PV69cIBwKIRMP44MKHckT7sjPhdnuVF7m2vmEahfg63o6a2aNtVQSUDGzJ98hbxxTimJmYQGlxCax0l7M/PRiCw2J5q6XlO5XmKL5XKqrYQW6MNB7XZo4m340WDA0MoayyVAcCaoeZ50mSkP3vSmbge5ZxVEnmMBILGyZQhU2sPTXgdHZ2CgV8jyryyPwsOt75U+bmptQgRFBMUx4TFfh2UruPaaDX4YBscl9fpw54t29eE8O8th7AysI83jv/HlxpWXA6XTIluVjxKNmN6eVUpWICWrf1UAhnPkg14KS2uq21AikwubXuV+pqkyvwH/797xLxcFR1ZWTCVtfXkOFNwy8vXdLG/fJNpzZaRQNtxuYwkJzjpORIc5NpFM7iiCkZvM1f6ivLKwpHph5wbX39bValtGjBoBgW1sWFgxsKByfjxb5dhoUzJ46h0Mydy8vNleM3I8OrjWdpaUEROtzkquuMto6bVG5BHp49fSajSWZmhtzThwgmkyCQ0SUHDuxJurQJYAwgCQUCeP36NVyedNVHOu1OuZ6nx8dQVVWG2sZt+h40G3ADpeGivLIi2UBOpi6OqZkJdWWXlVdgdnYSy4tLaGpq1SYsOaD2OzpjTYSSXXqxCIb7B1DX1GwCwoXYY2ot+e7rP6klyGp3mmBnQMB8c1RqNmFDUnFcT40o24ru3b+n0Hauk8+XJejOsTRbil6/NBrRbF+WpAN0HHsz0nHixCld07qYZDOGp3mE30MFSTEaryJ4/eKVQCBZz+OnTiq2xlwDu/PITtEtEsL9h4yb2ou09HRp++iMFwBO3gdjsDLJAH39/QKUaytruHvjZ3z8ySfKDuXfU9vHkG7j1DaHGDmMWX8ZDEr3qFG2jFrGlEVJAq/DzjYmRcVAdZP5+fnS0z57/kjB/NnZefgv//APOH78iIAWKyr1ybAjGIng6tWf5ITPyylSvBEBkz/gl8GJgOv542fY2FjG4XePwONO0/NKCQJZzz/+8feSJNDN7g+wC9wi9726WqxWZbNmZ3GszixJK/yBkF4dneMMlY/RjGW3oLCgALBZpCmkppLPGZk305RkQX93FxqbGsVW0qRDdpWHJpf0q3zMbRqjx9ipyZ/j34CTeaTUweoex3Rv+4eGUFVRLbbQwSisMJ/zhCQdan3SW5tB8Vxj9msnEAgxg9SYYOiMJxxkzWpxUYEBhfqwgmEI8TB7xc33YYvQ+NgIYqGocmYzc3Jhtzo0PSAI5EFmeHhAXeEsB6BBbd0fAuU4H3/ygQxFctzHWDfJtaEs1hjRTKJRAjYdSkM4nYoGSu11W2wFUmByi92w1OWaFfgP/+5vEtRLet1uZPmyMD8/o4DoS59dQnAjgK6egbdgUpWLPP0TSCZr5ui+5XiZY7yCorykEN60hvDzWJvILMnnT19gbWVZ2iq3y4n0dGPq8WZmCjjk+nLhcHGTIGiig9iiWJYZsYbjMms0N7eIHWJkSyC0jsH+Po3Xc3ILpPXjCNyV5sGDO3exd99exdQsLsyZkb3colaN3A4d3JPsfzZV4mJQkuCGYd4MjiawyPB6DXBjELSpBjE1jzaoO7iythZWZh8my66jsfBftVuqiaMzm73WxsSwyXwpYimpK+XPZgNPWVW1AJLBhyY4m+wsw5nVXS2AZLIljcXJfA4RA69teGRIXc9kEY25JxnpkiArxOswhd3Xrl6HNyMNhw4eFJATEFTNpdn8eY8ysg2bajRvRg8nDVwige7ON5ieHcfhI8f1WglyFeOUpIsJzsl6vnj6FC0tzXCnZwJxjpYZ7m3RuF4fipkyYIfr9oc/fI5ocAMffPQhCgqLxdKR2Z6dnpFzl0DQAFAz3pyZmcarF49x8ux7sFmc6lTP9mUa0s5Y1E15X4zxOk7ldtKgRHbcjI5t9Ozjq8//gFOnTyKvgNmINHIY+QOfiGtXf0ZTUz3Ky6p0LVzHVf865qdnMTTQg/r6OuSVlMLtdGkd1vx+aSdr6hrw04/f4m//9d/CIof7X+Udqg4Fx+5TyFcQuUda2kA4KOe/02LH13/5BssLSwKfn372GVwZ6cnObLKGdDFTDmEXSCPY2tZQL0kFywIYXM57Zxh0OvINK0g9JaODqDMO+DfQ1FhnxuVW07k+NTsFn88HN/NGOUBPusKZY2pGz1xTrhiZUqf6thmWj4QZzbMth88QI6xyfBnJTnfTUsN7TBC82bL04tVrVNdUinEe7O3G0vKSnoXiwgJkMhu2oBBjYyMoL6vG48cPsLG+rtrR9dVlfPDRBVhsJtzcDEhiBsgqGog6WYbtGyY1uBFMjblTG92WW4EUmNxytyx1wVyBf/9ffZYg4CFDQkDIyBRvWhoufPIh/Mur6OkblBOVAFB6OEAh33S1krXgiKmfwKqyCtmsTeSmY4pFxDDQQJKZlYPV1WVwJM4gcZfTjE1NJiBHowbovEUZBBlq0mGdIRkviLnkjkNwpe7lTdDAH5SARmlkUKLxMMZHR6VPW1hc0Ncyekh5jDEoluhospvbRIkY8MpNj/svx8PUWjECxe7iaFyRz5IAkJEhE8Jx8NjwKErKy02vuLZrMjMxRKJmA7fb7clOZ+OM5cs1/cVJXan5In3uwuK8ibAhlBH7a0bUScwlxtLgRgMQ9DmynZvIIoKnocE+lJQWKd7GwE2CX6Ob5Bp2tHehuLQYD+7eRUFxLvbu2Ssmx1yOGYfze1FWQFChkbVkCQZsm0pE9nybqBoTF8TNmz3OSTOF9K0qK8TjR/fxzvY2uaWFZzi7J8jj/xIoko9jBaN0ozG8fv1SodbHTp5OdvNR6xjD7MycADOzC2nioqM5HAojI8ODq9d+xrmz52UU6u/rgle6XgcyfZnwprkM2GDAuzWhDFUeRKTRIyCDBXMLC7h59Sd8+PGHMvSY12girdif/e2fv8a7Rw+iqKRUX0dAxHE3v19GZpZ5dgWSTNg9Af/01CS++fo72GwJ/OZ3v0Oah1FASj80Y3hmeVPrOz8tZtLl8Gg8Tcc4Qa7TaRhGdqSzF/vQoX3IzS8WoHY5bGIoqXfkGJo/lx3xDdvqBS75LpqdWVR4e211DVZXV3XwGR2dlOZzcXkO8WhQLPJnv/4t7DYXwmLDLaAMIC8vRwkMvD46/hmKvrK0jFcvXinw/9Dhw+rO5s8XpxmJCJRvdq5HYgmVFPh8GdL5QgYoSKPKqCJqrLnuY6xpzc3VAZZPdCQeSQLDhN53rAWfGBlFWWk53rx+Ksc2+7zXN9Zw7MQxsZ4EzrGYBU67ka9wjXnQ4n8kIqxttcC/7sfZj/4m1YCT2uq21AqkwOSWul2pi91cgf/1f/hvEqurGzrdxxKAJ90t5u/s2fOYGBvH3NKaqVNMRgPx6wj+OjvbUV/fgNBGGP0DferGpsZxeWVVbAt1UwQONHCwGUU9vezfTbq6TWuGYdfIcpBNMeiIu61RUBHskWkhSxkJhRTC4/QwD5INGCbIPBTmONBpmC6xf0nO1EqAlDQDJd+dauiYm8Hhg3vfVjWan8t/2Nms4myZWu7cvoVjJ04Y12gigcnJGZk0GN5OgMZmGZpojPuUg0obQsEo7ty+q+aX/fv3I2Gjdo+azAX1dFfVVOi1mJk3Xx+vOYqZqWmZQ+JR9kUbBlNAV/nTZI6Io5JxLTGCEdNERBMCR5WMm+nu6lTYOLVkBHoy86h/nGaHqNjWz//5jwgFYmhpbcDpM+e0/jZVBVJrxq+JwL+xBo83DW620GhNDIBk7V/MEhNDxoV2sNc6QQbZZAnK0CSkZMaMTx4/xI7tO+BOTxeIj8XC5nM4qjU9K28dv3YLWbU4omwukVqV7nlzOFiYm9N4vbi8TN/j1s2b2LVzB9yuTNy7+0BGlcL8LOw5cBgd7S+RX1CKm7du4Pz59+DL4eHGuLnXl9eRme0VoGc0kNEDv0ZP5xt8+tmnitbhytNAQ1MLG2W+/+5b/PLSx8jIyIGNUr5YAktLK3C4rKrJ1GRft5JoxhyMwpEAentNKHd9XZPGsQboGCBFwMg1I5jMyMyAx8NIKpN7SRZVZqloBP29wzogsGmHfdgHD+xD647tyZpLc/iKWxPo7+nRfeeYmK+J77/HD2/j3LnTWGV1p9OFwaERdHX3oKGxAaXl1VhfXUeuL0vPMkEXX9fM3Bzy83IQ4bem/MDCZ8OMr5cWF/D95T/jl7/4DSx2519fL884CcoO2BZFFhiSV5SXFYOCywQnGKzSJKvOA4jNhqWFJR3yqM2m850HMNWvstEqHobD6tTrookuK8uH3u4eRYJRs+x0WXHixAnEE0ZDaoUdsURYh0u+BxJshAozzsgkMaib+0IqZzK1222tFUiBya11v1JXm1yBO9c/T1jhkGlgU1EvgGWNo/N1B4KRhHqtTc4k9WBRMZM0GqyvrSDgX9NY1JeXL2MHjRY0rDBjjyYLmmm83iztOgwe16Yqhs5EyBCIhJKhx6Zt2GimSInFtfGaTTgU2tBIi8CWGi8bw5RjQGfHG0TiCbjdnmSfMAEJR7/8MzeKyophE1gxLAlzMt89sl8B33wtdO9yoyOAJkNElpZYr6vztTqrLQ6PRP6saLt29Qr27j6InIJc9DIaqLEx2RBihHmhaADffXtZRpff/OZfKWg5PY3u6jh+vvKz2K9Dhw7DmQwaFysYi2Oda5iZoeu32g3gigl4G8BmGEozSqaGVOagKI0iZLLoPrZhZGQQlZUVYpg3JQZiOAlQrVAbSHdvp+oXKyqrkJOdbzZibt4EjBHqzhJYnFtCRjaZaE9yBGrF6NgkHtx7oPsUDQZRVpKP994/p/G+YSg3x6BGx8d7yvzD8rISpLFZCHYkeN1qlom+1U/qdclwYZhhvsYY+PoIBnjAsIkpXVxeRE1VjUAHjSJ0og/2D6K0JBs7du1FXkGR3OLMsXS6vbh+7QoQtiIU9CMeD+Ls+XMCh2xDEohNstrsc3/x4hkOH3pXrCdH6GQkA4F1XPnpB/jXlvH+Bx+gMK9MjBe/bHF1GR6HWwkHem4oAxAjyxGwSSqIJGCc+tKEmlpRMrgCgHwPWGyKu2F9pN3m1rM+PTuP+7fvIhwIIYqI2NdYPIzS0lyZwra37kBuAQ9lhiln2wtB8egAY6WqdQDhzxgeGcbC/DR2796rww0PPQOD/ap3JNNbUFKIucl5HRx+++tfwe52C9TPzs8qxJxsJAHt+PQU+rt7sHPXdjhsbnz153/GpV/9BsurAelzqdNkRBI/38lnVrmmcelwszLTgRgdVcaYQ/2z7jXNTQkr7t+5jYaGGrnaIVabRiMeZqNJ2YQdiwvzMumQnWUk2NzsnCKH9u7bj6gOV4Z154ed7wgHnz2+T00HOJ99piycvpBqwEltdltrBVJgcmvdr9TVJlfg//jf/nsOomQ4yM7OMXEdCQuaW5tx7eeryM4pkGZyeXlOmXfFpRXSE8q9aXLJ32oc37xuR3NLi2HqknpBGgrEapp5qRnzmmRwgTeCzzevXqO4uExViGYkaLqQY+w9pgYKFjET0XAEmQw0V00bNwwLenq6kePLRXaOT5BrZHQIRQVFcHlcqvd78fwVDh85apzilgQGB/tw+tQxbYRGx2iClaORBKZnZ7UZEbg+engPbo8LudlZGifye6h5B3ZF0wwPDqCipko92VyEWCQIpr9HwgkFlNNBzdH82bOnUVhUKP3m99/9KK3or3/za8NWcZwai8j9zbEpwfFGIIBXL9pRXVeNvFxGrFg0jiRgptZtYnoOw0MDGB8ZlkGKZp+TJ45hYmoM9fU1alRR0ZBY2c3HPCHN2T/+wz+hpLAEJ8+chsNlF8NJRzuBHBlYGlcWF+cFtNPVSGNG+HRos/+c95ef78vNwi8ufpIMot/UPhoGUFV84ajYpJzsdDGT1gRHtwyBN1mjBME8ZPhX1rC4siq2iuaOqekx/exoOIbmliaFzTO8mpFQldU1YId8Y0M90jNz8Ka9AzVVtQKVNGbdvn1N/d7swZ5bnFPoOUf+JcVl+t9IMAq31/RIs51G18KO77exNxxZm+eBJhr+OY00Mpi43WIcCeCn56bhdjvhy84VEFLvOPV6NpNkQPmB8g9p/hFZaULcTVoBtYjGac7GopycXOlO+cED1EY4+FYNQOPa/ft3cPGTi8ppHB+dQHlFCbweT1J+YMa6fd29qKVm0uaQk5vPP0E8D1fUHDNcf/eeA3j6/AVy87KRnVuE18+fY2l+HBcv/gI2m0u933PzcyjIp27UjO7ZpsPe+qXFOTQ178Qf/ss/wW5NwOF2IuAPo6amQgUDvH4FsSeASPL9XFjAKlXj0OZ4e30jIGZ+aWVeOuy+vm74sjOMPpjPX2IDp899rDghUwIQw+LSvOKQ2ttfKy2CAeTUvLbt2KEJikhw1ic6LGr/MQtHPbOpVYyyTnEjhDMXUm7u1Ga3tVYgBSa31v1KXW1yBe5f/1PCYnEiYSPbQX0Z/8LoGe/eugGnx4f0zEwBK5pt6EJdXFpEQUE+JkbH0NK2A4HgBjLT03H/wT3s3rlbuYfctPkPNWZ0WWscnGQHN/WAm6aO9tevxYTVNzYaUwg3CrIayapC7sJkGbjR2RzO5EjcOEfY67y+sg53MrqIQG9lZRU5ubkyOHS0t2PP3r1wOF0apdEZevjIPhPcLJ0kDSMxVf59/8NlHNi/HyVlpVhbXsbqyrLCxOW8ttvkSBcTYmPtYD+qamsVIeNf3cDGxpoyLPl3rANklI3J5/SKMbl18xbWVpex/8ABxRdt/sKgnjG0voG0zAxjVEAcP1z+QQaNzz77FKMjQ+jq6ZRulQB+eHQUn126pPrLiYlJLMwv4t2jRzE4NISG+gb1GxPEJPG66RgXbAf+8PnnWFtawt/93b9Rt7TITrFl3PdZGxlXmDbBF/8xilIT9m5GwEE8evBQwPjSpV8mdZ1/NWMZhpu3Ja6aRGrwMhTQbg4D165cgcNiE/u3vLKkQPNgNCyAy3iq12/aZZiKBGlkAi5e+pVYXjrw6xsa1d5y5/ZNVU6mezOVebmyuoKG+jqkpWcr47AgvxA0eJAy3NjYQHFRIWobatQZT4kBnfqUO+je24x7enXVj8xsXmdCAIUuar4QalV1VgB1gQSJYcwvL8Kb5kZmRraYen+IGaN2yRCCgbBSAYIb6ygpLtGY9/XrVyjOL0RRabH6rvV9QO3uJIqL82C3uuXkZkUh2VimGQRDMbx+9Qpz0xNwOolQEwiH48jJzsSHn/wCFvV1m+Cn169eoKWpUQeOaBx49OAe9u7dBbfHq/cqu7lr62rgDwaVnlBWUYv7dx7g+NEDKCwoMmkGCQvmlha1plGuC5/DeEyHx+tXLys2anhkEBd/eQkz84tof/EE5957H25vhpzffJuSdSaAnJ2fR35Ojjls8lmIJfDs2WO4XXZpjMmcP3nyCIcPH5XJR81LVootKLcwjCsB+szMFEqKS9Hf3yu9NZMbWMv6zs4dBphTeqvfVxa9BrKRdkkxqO817G0owDH3r1OaydRut6VWIAUmt9TtSl3s5go8uPV1goJ6dVVo1ER9nBlBP3vxBAm44PGYMXc0ElYjSWlZucBVf2+vgNGz589x/NhxPH/2GI0NjQJ2HC1zzEUdpdvtktaM2XqMy6GQXppBVsjFgoYlJHMYT0izxmzHrMxs7N69yzA8IFsYkvDf5jDOzc208+HhYaSlZcCXm6M/6+hqR31dgxASsxnJ5lXV1Ag1kXWk0eDI4X2m1YbOV7KK8Sg6Oztw//5DnDl1SjExNBdcu34FZ85cwODwkFiwuJXaSBOUzNYWjgW5cKvrJmCa3dwEpsNDg5idnZHm8umTZ4ppqamtRBqdzaBubFExSTU1lTJD0LRAFytZP0Kzr7/+BrDGEAuEcfDoURQyHzGRwMjEBH7+6Xv88heXkJGdK1cvmWSCdhoxWpqbld23mT8Zle4waU6wOnD5h2+wvrSEjy9dEkDibs+v5b0gl8Ox78L8JDKz85GRnmWcsRxDJrWuhC9c77t37uDSp5eUx/j08ROUlRWjurYadgJPm12SgaXlBXjcdmRkZek+ky0NR4LKWZQJxppQjI3L5YHd4cSjh09QUVWF8tLS5Hg4ogMAzVDUg77zzk4dctrb30heQKZubWUBQyNDqKkuQ0PTdoyNDuvzFxYXJROoqa6W5pCgaYPOeLcDTivzUk2epBk989B0F1PTE/jk4idy+W/qLPnc8f4YhaeRHBDkp3mc8OVmIxF3omegB9MTkwrVJpPmzfBI2sCYJo83Cw/v30FlZTmKi8rkdqY0gAcmE1WUC4fVhZX1Zfzpiy90LeXllfDlFWBoeBwL8zNobWlVvqnRCEfh9WYgHiOAMiD/xZPH2P5Om9aRz9yDB3dx5uwZuN0ZmJ6ZwujIMBrrtqGjqxtzc7MIR82BcO/eNuzcuXmoApbWllXz+ezFK0yNjOv543NeU12J6oYW/P4P/4RPf/lr3Lt1HUePHYM7LVPGnbeu/2RO6IbfD6v6sk3EEJWNPKuEIzE5zDf8G2h/81IM9NzCLLK8Lhw6flLPmenltqhC0r+yIkNfd8cbrKyuYmJqWozuBx9egMPhlvOe8UX8/eBwmuQCvqf5O0fT73gcAX8Qpz9KMZOp3W5rrUAKTG6t+5W62uQKPLj5VYKsABkY6RiTDRgcVz54cA8WWxq8aemKP6FBYmhoSML59Ix0TIxPwpedh57eXrS2tmBmmqPWRnjZwpIMNCZoYisLG1gmJseRluZRVAvr8zjaJYPX19+HPHb1ejwIhYPKdwwFI6imFkwBgnH41zc0LleenMw5BngN9PdqLOfLzcXQ0LCy7Lwer8a4bP9oammVCUEMHcHkzDQOHdwr4CxuJ+nCvXXzNnbt2gWnyw2Xi5WKCXUKV5RVKiLmwgcX9Hdkq8iQsmkkr7BITlMyI2Q8R0fH1QrCKryrV3/G/kMHtYG+fv1GgdkcbZKRW19flwZz985d2LFrtxzv2bk50oJNTkzjwf3b+ODC+1hfW8Wbly9x4PAxLCyv4sb1qwiH/CgtLsfS8oqYsU8/+yWsDgd6ezrQ3LRNayvrEd3HJnsnibstuHL1Kvxrq3hn+04FljO3r7mpCQVFDBY360GNIrWm1HcS3FACQMc615qgYGlxScxpRUUlRsdGEAmbDEX2kHu8mQLoBH0ELulpHjGTfLJM/SbnyMnrSlixEQhpdH3kyBH09PWjr6cdFy9egtXKiB5TdxkKb6C7pxM73tmtA09vT48c+YyT2bt3ryKj0rxp8K8FMTo2jMZtLXj1+g2mJsaRke1Dljcd23cw69OMrD1uo/01kU1mXro4v4g7d27jk4sXpUNkhiTJ+TjT4hMmNNykDsR039O9Hj3/SDCPksYwC4LBAH747i/47Ne/NoYSE9CEy999JRbPZmePPVuI3NIXTk2No6AwH3arSwedQCion7m+EcX1n68hvLGGgoI8xQ0RyJ48cQKZ2VlSFVN2QOBOQxOZSVZBkolkf/eNa1ewb98+Hd4Yxl9dV6VRdG9vH6zxGJpamgCLA16vBw5b0kyTsGBlbUUxWHz9ZAJdTjuiET7Xg2ht24nLP3yHd48c0Xqz7SlBp5hCBuiUX8XAQB927NqBleVVNRbxYMR1c9pdcnMPDfQhI92j3w3iuW1O3Q+a6f8Tf6YAACAASURBVHigocY0Lo0wD2xWzM3M6P3V1flK2bJjIxOYGBvGxxcvwu7is2m6uemSV+QQf28l46xs/GXGAPdACCc/SDGTqc1ua61ACkxurfuVutrkCjy8+XWC4EhxvxwdSUdm5p/Xr/yMdF+BgqcZDRSJhAUmK6tqFAnCDYSZglPT0zhw8JBaNqoqq6QXlNPXZlNtHMdTJvDbaCn5v0+fPEZOjg919Q14/vypGJi5uQWEAhFUVJeLbdj0WfNiOIYWEEjqs8w8nrV41L+ZHEe2pXDjzCsshCXOoOYYnG6nRmcCB7GEMiuPHDnwttuXoJmM1tz8LJpb3xHIEPiUEScq93B1dTXKK6uTZiAGNkcxPz+rkapAqZXXEcObVy8QDEQRimwoI5BsY3VNLW7euIHjx4/jzZt2NcLk5ORoI/b5csWMsnOa42kCnq/+9CUqy0sRjVnULU5jDkHhP/zjP6J5W6MyDNknzet++ugRfvc3v1Xt4MjQAKqrKsXycS5Pw83Y2ARWVtYwN0/DRUj1haxq9KY74HJxo7ejuKgUO1iHSEhkBVaX1rTEWVnGNGXAoQ3hUFTuYBpWFudn8c72FmRnZwgwsFowIz3bdILTaR4HlpbmNFamMUvPFb+PHM9GY8kfwuduYGgQ9+/e1SGAgD3Dy+pNuTWM5i4Ww+BgP2rrG7Q+QQXdA3dv3UY0ElTQfkNTPWwODx4/eoCSkhJMzkxrJE1QxRGqJy3DRM4gKgZPusAER6xKUdfz+POVKzh27ARC0bj6rvl+qK2thouSDb0u/r8FU3PTkm2QwVxaNJIARRJZgG+/+QqHDh5WFFNuUQGeP3qG4uJiga2V5UWEgmtoa3sHuflFqncsyM9VAw7fG+EYDzoLuHblBxw8tBM9/WPwZXjQ2vYOvv/uez3j7J0vLi7RZICAlu8PHqbKK8p1AAiEwzKJnTh5Sq9xZHAQk1PT2LFrD+7ev4uTxw7B7cl+G6OT4A/lmDsObAQ3kO5NN/Wg0agOFpwqTIz2Y9u2Vty6dRXvHjlqsji5ZgRvqiSN6tm/desWzpw6jcWlZZUFCJRr/m3H5PSUTGzUZC4sLCIrOwv9fQMoKS2U/np0eATbGuuT5iIqFGJYY9lBdq5eH5nglTW65Dvx/rkzsLtYFZkQGKahzO5wwMoRubJV+azR0W1FwB/A6Q9TzGRqs9taK5ACk1vrfqWuNrkCj299q3Jbidk5+rOzZjAGq8OGH76/DF9eMdK86RpVk8ka0VjZi/yCfPT29KK1rU0jPlYu9vX1oaqqyvRv0zjisGNj3S82YrOBkXmNr16+gi87HVU1tRjoG1D7TlZWpr4Px2RTU7PYt/8AHE46rU1EDrVtciojgTcvXwmUOh1szeBGYlNNIKNAuJuQwaShhJFB+YVshSFTSp1cAuNjo3j38D44HIatZM8wdZUao8p5auKLqNEiqOjr61EbEPMtTSSPYTgJlmj6WZpfFEtI0JOelY7xsXEUFhUhx5eTdIxHlCNJUDk2NoaxkREcPHRYvBX1lVxrwpRAMCImuK2lHlk5ebh69ZZAWlZWBlpaWvD5H/5ZvHFtPZkmq+oYr1+7hvMXLiC/oBgTY6OoqqrQzzSawCh6errE8uaQ9U3z4vWrDkxOjOBXv/mtdK3RUEijZCkjrcwpjGNhdlasLgFTKBLBk8dP1a/OdSJTFozEMdA7gB07dmDPnr2KjiHwM/fJZE8SnK2sLMoTkZ3DiCiCQgK3qNEayItlw/T0Ip4/f4JQMKhYGjbv1NbXi73mWpvYJUg2UF5epoMMdawut0cHmNbWNkkweHiZmZnFy2dPcPDdExgdH8NgXw/Ky6uwsR5AIhHCu8eOqr2IuY/GeLTJaBnwwZrNlaUl+DfWBbYo6Tjy7jHY7UlDE4F1NI7xyXGx6Hy+Xjx/oXSAc+fOwWZ34M9/+hKFhbkyReXS6PKKo/tKPWu8Z8yCJBvvcrjVAFOQnwOHO126UBrFhga7ceToYRSXVePyt99hW0Mlmlp2CBAyaikSDWm0y8gn1mwWFpRobYpKigSSQwR1167i2LGjMmLxjTM9M4PXL15L13z+wnlFIPG+KPw+WXnKN+fy6gqyqQO1QoaccCSs9+PTh3dx8tQptVS53czMNIkL5A8339McXT95cBd7dm+Hy+uTVlh/x4SDUBjBgF9ZtDt3vYOJ8WksLEyhrLxMzGFJSRkWF5cwMTaCpuYWjbDp0ib7XFRagWdPnyKXRjTY0dHRgXNnTyk0nTIcrqdkGtRO2k3+KdlJY/KOS/N5+uPfpTSTqd1uS61ACkxuqduVutjNFXh88xvCSJPTyD9MMkv8hX7z2lWkZebBk5EhVnB5aVFhylXVtcjIyMDg4AC2NTaZoGNLAp0dHaivbZDDkh9k+FiRmKF4GAs22KjT1QG/P4gdO3fIbEHn7MrKupiEmtoavHrxQqBk157dyeYVMy+nG5naSpoayJios5iboaGxdC0EwxXVVfpvgsKpiTHMzc6LNd1sXJmcmsTB/buUxxgOhtDZ+UYZmdzwaSzhxu33r2pEW1pSopFxd0cPDr17HBFWPAaDyM7OlEGgqKhQGtP1lTV407M0vuYov7OjS5VyHG0zqL25uVksLfV2XZ2dOHHqhBnVx7jfUgsXQ2d3D0pLyrCy5sdAXzdCIb/cufPzS9izezdevnqFurp6FBeX6nVl+zJgc9pQUVqBvNwCDA71o4IGB6fLRC4lG4pksEn2Fff09Cha5/TZc287nzfjVZLEtAAVuSFfDh25CcwvzKuCr7CwWPfz+vUbyMryKqx+emoa9Y0tKC0tg8PB/MawjCAEkwRjwcC6zEhEKIxh4jXRMDM5Ponx0X5YrHGUV9bh2ZNnOHh4P6YnpzE3v4jS0kq0tbXBk+bW3e3r7UZdfT3W/AHMTs1iZGwc/vU1rK0twutxI8eXjZLyGjx9/BgN2+qwtkINawJp6WligakrLSmpVqSVz5djAIgeG94DNgsldHCqrq5CQ1ODMjVNFCjH4cZ0RRaOcgoePGrrKsUoksG7df0qTp05o4zF7779Br+4dFFd6t99+xU+/uSiRsp3b9+WPpYASmISq00ZrgTQDqcb33z7jfSQp86dwdj4DDbWg3j5/BlOnTqC6qo6yQsYM0X9JiUU0XBIa0pd69DIIIqLC+C0u2VQunXzusAfG3EYdM6eduo23U5GaVllgmnYxlgf06UuJQSbjwKranzSDD5hEctJ1Pno/h2kp6UjN68AGxshE7kTCsoQx2eHYeaMUMrJyUbDthas+UPISDeh5TyQ8nkrKszBmn8DkaAf2b48TE2OoLquEXMLy3rPZvuyMTLYB7+fzO1OWJ1ujbTLyyt08FxbXkJVTSWmpqZRWVWJ3LzCZFuU0U7LgMMmH8UYJOBQtJQBsic/SOVMpna7rbUCKTC5te5X6mqTK/DoxlcK7CFzYmrxzEiSG8Xd23fg9GbD5UqTOH98fFSgqLC4CGPDw5iYmMK+g4cEGOms7eruxLaGBkSiEbWN2BwOMYrsVqZGjwaBmpoadHZ2CZjkF+RJN8fxOWOJxoaH4HG7UFNXpzEiBflmz7cqSoZMpDGLcDppQs051pqfn8Pq6grqauvMmIv5f/GYxtdkU9vatptOaI3CJ7Bvzy6xWcPDzCosNQAsFtOGLRDscmkzlPHCCvT3dmN6ch6eDC82/Ks4ceokFuZn4fPlG9Y0FMDAwACKioqlpfvyT3/GiWMnMTI0gpq6ao22CWBo1Ojs7MTR48cVBUN9IzuTCbSoRXv29BHCsTAaGppUDUnN5JUfL+ODDz/GF198ieKifDS3tok19KSl49HDh9jW1IC8vDwMDw4qP5Kg2Dh9NwGl0cJSi/bm9RvMTk/jxJmzyZo7Y0Qh8DA9zvj/2XsP7yivPFt0lyoH5ZxzQgIJCSFyBuPsbne33RPv+8feum/mztx2JDiTTRYgggBlCQnlnFW56q69T+G73p+gtYoZtzGI0lfn+4qzz/7tIL0cwUpWVo70eWEyeOovt2J4eBTPurvw2WefKrdxdWUJr169wtLSGvLyiqRxzS3gmpiuxK3NVTUDbTD+Z2VZOrhwKIDCghyUVFUgOzMPm9tBfP/dNzh67KjAw41r11SNSAnE+ffe1xh6lOxbvnmPzENdXFjSz2tqqlFQUIKyynIMjQ6h6/5D/P3LL8QSSiua6NAm00xjzuz0BCoqjRmL+Z7GUk8wadWzXlxcKLOWYbtk/hfTZQLZ2YBEKcNL1DU0SJYQjkRx88ZVnDh1Ugekrru3cfrceYG/Rw/vo7WtDU53Kq79dAnt7a0oKCwV+80f01MTyEnUKQaCfjmheR94ELhz5ya8HgdqauqQnckDSxxRyk/AGByy56YukO7l8fERFBblw2F3yxF+7foVnDp9Sv3VU5MT6Hv1DAc6O2B3eZTJqnuxti7Wtqq6Rgyrz+tVPqR6zhWUH1UsEj9fDGsP+rfETm+ur8Dh9mo9GJeUmpqpdeY1JYLCsL6xpoOnWoFgxQ8//ogPPzwLWBy4f/cO9uzZBV8apQw2BEMh9DzvFsvNz/bQYB+qa5nd6kDv61do3NUoNzfvI3M3FxeXlMxAPa/67tnQpB5yJconDFUSWyjvazsYwtmkASe51+2wFUiCyR12w5KXa1aAzCTZQfU3C6QZYT+ZkhtXb8LLvmuXC26XAyMjw6isrNYGz/BljgYrq2rkZB4eHMDMNEePTTLVkA0inFldWpI5xhgeuMFYtEEQTNXU1KiDNxyOY2lhHjU1VcjOyTFOW4LGxD/8b47SOL4We2phhZoBkwSHbKwpr2RwMwOpYzLvDPSzhSQqjZoBoKamcGFhDvv2topJI5vEUSrZQY6FCeo4Sme8EGNHlDUYjug1nz55jKHBYY3/mBPJCJ3c/EIBLTZxrKyv4s3oKJqam/HDpQvqe37LsfbYONrbO5GVnYXJ6Qllap44dUZg2eVgu05URg+H2xg0RkdGEAxGkF9kRtfFRQUC799+8y3sNieKigrVVx6HDTPTk/jnf/o70jMzBIxLikukHyMQYNajzAwp1L6FNEp8+rQbsWhAZiq+b9bfbWxuiyE7fuIYvL40bGyuI7C1hZy8XK0BR+bczNdWN3Dp4rc4f/4cSorLBKTo6OfvDQ0O4tnTp/D7A/CmpsuE1NrSAv/2KjKzc7W+zAYkJjX31K6AakU++UP45uuvcfa9M4qC4Wj9ys+/KI/zxOlTei6Hh4dQU12b0PGF8eD+PXi9NjQ0NktjevjIURlCHnd14S9//auMJKrj5DdNNBwRuKhms7IikWX6rrWGeaUp6O5+gpzcbBSXlKlNhk52An12TguOCx/H9RmoqCiF1e7CyvIqbt68hdq6Bq3b9NsReGhOy0jFvoMHcf/eQ2RnZsqk1Nl5QDmKpiM9DjLkuTk5MqCIuWX25PKKgv9zsrN00KDGkxrFCKOBAkHlprIa1PjLzSFr9M0QigoKNe6nvrWv/7U+kwvz87Ba4igpKVFsj5hqyRGieoZpBqM8gyN/JhVQfuLxOGVw4zUSsBJM89l0MW7KaoLA6bbm+JujcIfTAZvyZlm7acbmGxs03HmkM6Ws4B//+7/xty//IhDNQ8Dg65foOHjYMNkx5syuYmSwF52HD5uucEq3Uyx43fMMu/e0YmRoSMmTrJhcWVvR+y8uLQfiVslpzIHBxJBZ4iY4nmtJfSs/T2c/TdYpJve6nbUCSTC5s+5X8moTK2Dc3NQc2XSaj/Ev5USY848XLyGvuAxOt1fVa2ZExzDnd13a5rE3RE5cLKDX60uUE5p6wqWlJaSnZ+gvfhM1E5fWks7Tigo6gt8g4A+I5eB/0/CQ6BtMvLYZwbNnV60jBKgra4qVITBkvEpWTq4ieRhJRI3mixfPVBdXv4sB6sbx8W60yUaQzv1mzM1mDkUDiekxhh5jKmAQNYPZuS0ZYxK/78jwgIw6HR2HxLIVFBYngHccYyNv1CiTX1iEb77+Cn/+/K/KhpTZhK9ns6qT+Pmzbpw//6H+m+tGUxCBrNg0XSvwvPshxt5Mori0DPsPHtB6cpwaCm2j48AhfS21l4NDg3j/g4/hsDnwZnREQDMUCcsIxDFwWloGdrfskS6T2kk3O9bdbsP4Mpg6EMDq6ooYsZzcPNidHmnj1laWUVRcLPaHf3ZldR33b99CWVkJ2vZ1JMDJu6Xlds5YoS1dF6Oj5qan9HXB7SAysrLFtpmeb5p8CEjYYT0vtpMA57dff8K50ydRWFKiUHh2ESkQn1FVkYgq9Rp21Zvu6dkV/H79Kv78+ScahzKHk9rT3LwiPHhwHwcPHYOD5i1lJZrnVEHlkahaiwj84vxvPus8TdAxHg4LJIYDQZRVGmaSUgrWSG6urymuKCs3Uy7vN6NvUFSSL2D/+tVLDA6w8zwfFWVl8KVn6jDCf2IWO0aHRvF2fMRoGJ3so5fNTT/o/udomEwyR7L8SBHk/fzzz6goKsD+A4d1XWw84njdvx1Az4un2Nu+V8Ytric/i0uLS3JJp3p9CFNeIAc6BEalHySAVKuNcfirolPvOaRnn59LmsgWlhaRk5Wp6yO7z65wHtr6Xr5AeWW5RsbUKGbl5GBqegZjw33Y29YGb3qWACXBmykhWEJOFmOldAfR19eH2tpqrQc/Ya9fPcPsxCQaGprgTk1X9eqboV4EtrfQrhB0m1pyXj/vxt697Qotj0dC8KWlixnfv3+fYol4bWpetUJGMpNwxV8jADfNPMzWPJsccyf3uh22AkkwucNuWPJy/y8zyU2OLJNYKPXbsu/Whpu3bsHjy/ojZ/KdvZp/iZPtWl9blznH6/VIX8UNRdZQU1Ms8Mlcxxw2fbBZJxHd8eTxE7Eee1v3mjrDeBR3bt+RkL6peY9MJwQ8BFrvGkk2Nqjp8knSFQhsYWt7C9lZHKmSdYlheHQEDrtHPcaMEqmtbzBsKP/Pasb4BBcEgXtbdykwm+ydKuHkXqd+zrhY3/WEK9hc74LjTiJKizqLufmT5SopLdf36OvtQ2BrHe2d+7GwsIDn3d04fOy4Mh+N28SMVGkqeHj/Hj790+ewpNgFgjieo66SBh9WC5p+8SiedXersrLz0FEBoZm5KXhdRgO4vrmpdpO8/AK9fwLelblZZKSnwZeRJuAQidCtbCJTEoFP+jlZQrE4NMvoPSVibMjCxtjNHRCAKiwo0Jj77fgEZiYnkJrmk7M4hbEwMXZy888bYCKzBceM6kQ2dXZ8rfWVZWTl5hkAFaOMIlG3SKYp7Mfz58/Q9fAJnHYbPv7kQ+SwXk9d2gZV8xo31rcwMjyMltYWVQD+ePkiTp48hvSsvD/qJhWFxE71UNwE5uvRpm6TRjKy2Gw4okt7TIaPS5cu/RHs7nIzmsai/FJGP1GSwc8Co37IBlIXyZ7oL774EikpDrx6+Rr1DbUyuJBdDQXCAjYOBw02Djn9uaajI2/w8sUjFJWUIBZLQVt7Oxw0iyl5IEWMfG5uliJ9CNo3t6kbtsnUU1pcgKKyMoTCEdVrbm348fD+I6wuT+PgoQ6UlFRIPkC9bii4DbvVAp8vU/eFIfCBUBguq12SEa49QSYnAZR+MFOVAJLPMJ3wRsyRInlDaqppXKKbmg5tPkPU7s5NvkVeQQEycwqwuryGB/dv4ujRo0CKST3wejw6kFBHubG1gaw0nz7XsZjJY+DrByMhOO2ceJCBXZBbe3l5Hv7NDeQXFip1oayiFikpTmWCjg70y2DV8/yp3p/T48biygrKSsuRkZVICFC5PeB2OqW9VjamDiim/Z1xZMkGnOROt9NWIAkmd9odS16vVuDJ7z/EGQfEnEGjDTPUBNm569duID0rFy5l+bkNQyfgYEZezBIkW9B54JBGgmSS6BJl7uC7sfnc3JSMKARTiliBCQ7PzMoS08Ovj2rcuibnME0DBDsclZNdy8jIQF1dHdbWVpFOIw+1khGCGaObFFPKMfvQMOZmZrCruQnpaVlGI8lNRegmBTabATJzs/PY17ZbYJmbpRgcxhXFoxrROWx2jblJ1CrHLhE7ZDxKbKihds6C8fE3qKjgaJ2uVjO6VJtOJKxFEmDjqC/BivJLqBekPo5NI4ozEjNJQOCHz5cmbZxRhMZkAmJQu9eXKfZM9ZQGDprcxlhYznQGrFPzRxMEN+q8vDxzPQm9H9lhZv7R1UwASBDNphEamDQKFsPFSzZdz9TOba6tiGGl/MDoCk324v/tCuefoWyBndsJ5isB6MTwyg0dxtrGothR1t2xWUUSWEkOzHiS7BHrCckYHjh09A92mBo8wgGOnxkFRAMO3fYEQ1xDAlrGPUkzG4N62hO3RRFDAkRk6BRWaSQOxDWD/a/RvKcFkUhAYEkjZuopQyEdhMLRqDGmcCRvs+tglUKQGgjA7fKKRR0eYV1hMVwO5kWS3Q0JsPK5EZgLBNH14DZKy4pRXl2DQCiGO9evw+N0oqVtH3xpPjmqpyYn5Y63Ol0CXRt+PzZXt/Dy+VP4N9fg9rklh6AMgSYYOtI7OzuRl08TD81nJtKIcguv1yXGmW+Y4HdoeBgvurtx/MRxFBQU6fPBp4Zrcu233xSp9OEnJqBd+siEjISJDOsbm4iFo2rLkfY1xnWyaf0mRsextLwgZ7/LYUFBQSn6BgbQ1NyAtvYOHcoYiM6pgLqz1ZltVVYpjVWLs7Oori6TiYjXykIpHgIU28S6TX6e4ynwh8Po7+3B3tZ2DA306QBEBpMsbF5BDnJy8vX3hIIBrIDT5tDfI5TmkBXWZy4el4Ht9IdJA05yq9tZK5AEkzvrfiWvNrECj25eipuO4hTEFMdimCFuqHeZ/+dMNbWAbk8CRCaCsLVxLOJlT49GxiQeGWbetLvFdDqrpjCCxYV55JNBS+RDxiwMr06AmAS4NHou6vKWdR2Mt+GGw82FIzj+vt+/Le0mWUNujgRYAnoJ6RsH0tzMeN0pVuYjmpzCUDCo6+M1EV8y86+JzJLTjUiUm49hTzhivHnlKmZmF1BeWY2TJ45pLRgaTS1oTm6+sjbVuGG3YXVxEZnZOYn4mqh6ubljc9St6L44N/vExJ59zIrzS5GBSWYnC8Tk0CwcBXVppjda0CdhHiHAC7D5J4V1fYTiBkARQRFssYqObB1sFvg3N/XzPOY6JgKzpfOTTi6GX3/7FXMzC9i/vxO7msnamnGgiEk19lEgB3VoT09OoKqmVmNgLWPMxPSQnRUINHhRAJTXrzo8EW5Gk8fvR8C4ur6iA4DRq/Ies4byDXy+VBTk5avC04BAjpxZGRjRmFbVkdYUhENBMcXMmayrNTmEi0uruH/3Purr61FYXGjaVvjdCIxVFG8OCKGQX/oL/rpdVX/Ai+dPlSLA98OWJTtBjbIvjZ5WB6VEhiINHzR2EHTTrKO4IEo0hgY1tjWxNDZVJArs2MlwG+d8KGIYdVVwvjPLWOP6uVqOUmyYmphCdkYmHj95guXlJfgDGygtKcTetk589d/fwWGPobl5l/rfC4uKEQVlKHFENQEgy24aZXidbC+i3pXAmu8rZrHhm//9Hzh0cD+qaxv1See4nIx2SiyGC999hX/9t/9HgMzojC1KJEhN82gNllcWjLHG4cSbkRFMvx3Dmfc/xNzcIn775Qf807/8E1JsRiYyPjKM4uJSeFIz9WdpGvMR3NoZTUR5iR3+cAT9ff1w22Koqa9X200EKViaW9LnKTubrnauZUQTDr6PF92P0b5vP6anpjExNiw3d8/LHrS2tiM90zCT1JLaLCmGmWQ3uv6+YHuXidsiu3z6/WRoeXKz21krkASTO+t+Ja82sQIPb1+OK2NSLJ/RHRmWLUUxMG5PBtxej7L/BDhjUSzOL2J4YEAbvs1GxqVNLBuZD7q0BfAShoWlpQVVI3LkS0esqaqTElGbT1Qbr9F0GQet2Qj4cwOGyBCaSJk0X6oAAjebaCyEJ12PEY1bsaeNhhqHiS3Z9mNzaxNrq0vwb23B4XLKCb6/44CAFbVZtTUVyhuMiHUhEEpBOBrSGDwUCOHW9es4+9552ByMuYlqJHv7xg3MTs6jrKoGJ0+fwMb2uqJZ1BwTi+u1TB856yAZ0M3/T1EnNEffbAIia8MsRQZrs/2E8UVa7US1n8jUhA6M35ej8FAkilA0CitHoQG/XPWxcBhOBjXTtKzYHRqIjC4yR2CSgFTFyNpgyfqEwxH8fOmyrt3lyxQQVRe1lfWZ/MbUJ8ZkdJh8+wa1tbUCd7FIDG8nx/Dk8WPlLpaVl8l8xe9BYHvj6lXJHT78+BN42G7CZ4lj5Qgjk1aQlp6GqIUA0zDJW5sBXPr+G/z1yy+MKzcax+ZWAD093XJTP+1+gvPvfaD7I1lEPCZnLxlnPheMiLpz+zYmZ97ii88/h93pxvcXfkBdbQPiVisGel+jY99eFJeV6D3qMJIIS3/65Dna2vcJoEaiplObWaQC0zz8hKPoftKN+oYGvHkzrINI+/5OEPoYh3ocw0Oj0o6SKTMMsdFe0gQiZAwr/Az9JhPLeB4jjIXDSrMVvy/XDphjjmJhgdEnBvx61iirmJyYx/1bv+Kvf/8TFhfW0Nc7hOMnj8PudCEYiyGwHcZQ3yAmJ9+gqbkexcXF+l5paVx7MuEEvcDX//1fAr0M4t9kVaLLIUlKIBTHT5cu4LM//wlxq03sNwP2N9fXkZOdaQxc4YgYTv4gaGYj06EjxxGGFZe//Rr7Og9gdWVdveeZWRnS/JqO7RSsri0hPTVd5QE8NJL1nJyawvMnd+HxMMg/C0XF5fpckcXl92f4+K7mPdJR8yDA5/Hlq2eoa2rCi+6nWF9eQEMju9mjSEvLVNMSATAPNxyvc235gNmc5u8uZcpGDEt89uMkM5nc7HbWCiTB5M66X8mrTaxA1+2LcWvcaOsI3ESrkUGLRnH77h3YPSaGhvorsRgEEQJP1KCNY/zNG6SmpqtRhU0gKx3DkAAAIABJREFURSWlCeOJ4r2xtromFtDrS030HLOOkNrA2B+NOKo1FDvEPL0A/NvbynI04Mw4zRmCzWxL6tYIOPnLHIM/fPhYRhuOxYlHOW4Xy5Zo8aG3k4xUR0engChDr3fVV8soxDH34sKyGJrMbI6T2SEdw9z8vLSCqakZauDwut04fKQTq6tLePbsKT7+5FO5UDOzssXAhQkowlH8+uNP+OTPn+K7C9+grKgInjQfensH1AzC0Pe3E1N4+OARYpGwsgHPvXde18m8RY73+Dq6CbEI4nQTh8LY2FjFhQuX4EtNhcvN15hGRWkFDsqsYGQFrNmLRyNqF2FfuNGbUhtnDgnUK4YiEdy4cg2Hjx9BIBjBxjoB9zKWFlfgS3OjY/9epMStiCCGNyODAmfM1eRSEqjPzk4rD/L9Dz+U+cnhsMnJvrG5gW+++gp7W/ZibxuD33kfmckYxfoq2ds8xJQTGsXcwiKes0u6tUkh9emZ2ZidmZNxiyPn1fUlMdnM1WQ0khjaSBQDgwOoa6jV2kTiwNTENF719ODs+fNihNmy9PPlSzh46CAePOhSODafBxqkyA6yiYUHoXt3f8fR48eNgSzOVIEBhEIBNDe3aBRLh/qbsTHVfxJIP7x/G7l5WXA5PaiprkNRUbEioMpKi+H0ehCnpjAaETBSIAIPQnyv/FeKHRe//QYHD+w3xiImEFitYsAJ0GYmx3WoEKCOAf5wSMD65x9+wJEjbSgqrpBh5sqVK8jKSIU3LVUVjDLN2OzK0iRQLCwsUUUmsxf5OqFoDFvBEC599x3SPG4ZrLKzMtQVzu/PGkpHigWVdTWqqnz7Zlwg9OiJk3+Y7Dg7HhmcwOOHt5GVla7KSK/bJkbwZc8LdBzoQGZ6jnTO7fvaUV5Vre/N6QMPNOmpnoSUgS1Zw7DaoigoLIPTQXBvN3IFDhfCPDDxI2AEMASG/Ozy99nfzSSG7sdPEQ6sKV9yfdNv9JVuj9h6/hlNCmiWo8Evodvmr/N5DwS3ce7jpJs7udntrBVIgsmddb+SV/vHmPtiXKwkR17KaIwjhaPfOHD16lWkZeQnmEl2GkO1htQmutwuzM7Nil2hs9XjSRUIo3YsNzdXdYj8sbayBJfHqzE5WZx3flYyV0YHSLYzgqGhEawuL0uPRabl0OGDam3R18TiCjxn5EtCxCcgRcawu/upWCK6ebe3NgSQ2DtMpoJjTILG+fkF7NnTqo1nZXkZDTU1SEvPkEYuHNrC7d9/BydsjKZZ3zB5mIzS+eKvX4BjebebYJoj9hRE4lExmWQbcwncLFZsBgKKdLl5/aqA5vzcNEZHhrC3fT8uX76EI0eOS4N45defkJHmQ21DPdwujxpFzPidcNqKC99dht+/pexNjqHz8/Nx/oMP8ObtKLq7HuAvn/8Ng8O9uH7ttnL6uHl+/pfPdQ/UYrK8jKzsbJlgnj17hqWFBWkIGZ3EZqHy8mJRn950D7zuVDhcXjx++BhrS4s4fuqEDBDhaADjb8ZQQzAZCWFhbkXa2M2NNczOTCZkA3aUlJeiY/8hvf/LP15AfW0tGht3S3sqpo8VmOsrSMvMVkbh466HiIS35Ravb9yDmrpqWC1WrKys4Pffb+Lk2fdgT3FgdXleJiOOR2niINs9OjKq1iW23DBCKhj0KyCd+k4G4jc271Ul50cffoyvv/4Hzr53Vhmou/fskT5RtX7xOO7duY3jJ89IgsHngyBwYLAXWRk5ytUcGh7Ey+c92Ld/P3pevcK5M2dgdzkE/uW6jsQxMESgXYnhkUmZuVZWl3SQovv78OFOuL00n5g2mptXfsGJE8fhSc1AOBiWycoYdICRoUHUVFfq2TXu6RC6Hj2BzRJCfV29oqGop+0dGIDP50BRSRV6nj+Hz+NCRXWNGFeCz2gkhGgsqAlCOGRRB3d/33Pk5Xqxp6Udt3+/g3NnT8Lh9BkHen8f6qrLAZqFImFNCLjGfD7yc3OMS5qmsqEhrC/Poa29E3dv38ShI4dhd6Xhpwvf4sOPP0A0xYnvv/4au3bVorZxl+4XP5vbm5umcYosshzj7NC2ycS0MDejFiSOwu1Wm8AhmeZjJ46LSRcgNBY49Dx9hMZduxUDlZOTrsQG6lXdHjeamndLTysJrjUFLhunITFYKJtIGN54QOTfGWc/TI65k5vdzlqBJJjcWfcrebXvwOSti3KzUIzPh5j5cYnscvzy86/IyGKdosdUIpJNiNF8w6DuIHr7XqGtrU2NGDSRzM1OazzJv/g9bNOARa05LpfbAEE2awSCisUhM0ZgNzszDbfbKdayrKxc/d4MDa+tr1PPtMmTBDY3N9TEIQOnTBcWARG2YjjdbrwdG0NDfT2ycphpaTSWdK5yw2f1Y1ZmjumeXltFXVWFDEACt2Q41zdw5bcrOPfBB4YNRRz3793G4aMnxfKRaSMDKCMCQxwtFm2MeXn5YmM4hl5cmEXf69dIVy9xWHrRYCgsYEszCo0vHLt1dB4UEOA/iiSyWLQeMqysL+P58xcY6B9CXn4eVpZWcO7c+2r3KS8rRGlFpXL/pmYn0P2sG1MTM/jyb/8iNpJE7PzMNAry8/W+Hj/uUmxSYXGR1pCsJVtt3E6v4oM0drbEsLg0p9E5o1fsVrt0pBNjoyivrMLi0gImx8f0c+oiqaEj+CCoppyBY1y6hG9ev46KyjKUV9YgFo6pkpOggKag7Mwc+IPbWlcyahzbX7/yG1pam8ViB/xhXL50EXX19Sgo5LOWinAwolrDvNxcjY9Z01ldXa1ro4ZzacE03NDRX1NTid7+PsQjfrS07sNvv1yFLzVdzywx4759+wT+aTK7ees6Th49IYA50N+HqclxZGSn670UFpUCKQ6FpjNAnSAsO80Lb3oq9u3r1KeF7DkD1MvLirG4tIxHXV04cfqMgNCVX37C3rYm+AMR1QDOTM9jampCI18+iwRQvMcdnfvVHT83PY0iaj45ooUFL3teIbC9jIXZJRw60onu7mc4deYMXr3uR3l5CbypmWpQmpsaQ/u+A6Ybm5WBAY6JrVheXMCjxw9QXVOrXva6unqkpWbh1q2rOHnqOAIRCKzfuMZczCrpa0vLS2CjOz8axebmGrIysuSIZh7m0yfPgHgQu1v24vvvv8OXX36Jzc0Anjx+hI7OTlhsTvz60yXsbmpEObNmlQQfx+rqKnJzsqVZjoTCkpnwcPHw4V3s62iXlIB/V6Snm1acu79fw7nz70t/ysMFDzsE0X2vX2JX0x7pthnRlV+YL1aVoJ8pBkZ7bBIiqDfWQZhHMtV5xpXtyfdxOgkmk3vdDluBJJjcYTcseblmBR7euGDcAgI4ZvwspjIWw/VbN+DxZsHl8cGX6pEG0YA9hzLwnA43CosKOa9SjzX1TE4PA84No8jXZTsOI1EYpULN2Mb6KoaGBrG4sCj2hYwP8yVdiRy+4eFheH0e1Qaqm1mGkzhW11YUXULGgSCN4HKof0DByNm52djc3ErUPPqwtLioZo9IPIbF+WXk5+UgOztTYzSO4cpKCpV9qew9uj7927hy7So6Dx5BZgbzBAk6lwXiWlo71CQyMzWLzgMHBHrZjby8uoT0tExtagRUisehIYZVd7zkaAR379xGdXUdNrf8as7hr5NFrKwq11ibPC2Bp4sd5NSPKo8xhv/8z/+Js+fO4dcrN9BY24iVlUV07D+giCAGsjPzb2llQSPYyspKbdYEvczQLC8tFjjp6+uVGYaGKBmYAn5pDWtqq3QP1lZWUVtXi/yCIoEhjhalU4UFIyMD+j11l/sDcLjcsFqcig0i41pYmCuX9szMItbW1zE2NixAQ72lP7CF8++9pwMER7G5Gr8aDzpBztPHT5CTk4aahl1YmFvF5OQE5mbHUVlZjonpGeRm5ygiiIxTRlYWnDan2m54UBge6scmI2wy0lVDGAzHUVpShp9+/hGnTx9T/iBzTcfGRhANBaX7LMgvVnwSWei7d27h2PETAi2BYECHo431FQGY9PR03L9/Xwei1rZ2TE5MY/fuZiwvrWBXY6NxmqdYFFNUVVUmKHf79h2xcHaHB5Z4ENU1DaogPX76NFbW1kzoudWmf/h+RoffCESeO39egf9VFRUIhmJ4+rQLpeXFKCoow+NHj9DR0YqXr3vR0FCP/r5hNekw8H9hcQUDr5/h6LFT2PJvKTR8a20dTrcTHo7LI1FELTY8uHcXhw4dFCO8tDCD2vpGPH/5EkUFuXJ/2xwuTRimxkZw9n0eoBwyAVHfyrXhe71x4zb8/hUd6sZGBtUcJAPSYL9YYpqI+PkpyC80MVz0adFdvrGOjLQ0kw7BXFG6rKNR3L97F50H98FqdaL78QO0th/A+pof1679iE8/+0yMKNlKE2MFffaqq2tVFkBzTUFhkd4P5QKlZXzmqbNm2kJc+mF+Dnk4okxFBiUG4ocjOPtBkplM7nU7awWSYHJn3a/k1SZW4PHtH419Uk5uY8pQ8pwljtt3biPF5hFrRT2kEnBoo4mZar7GxkY5ksl6pfp8GjGTuGOtn8NpYn8o7GetotprjBFcmyxzEqmjfPiwS93SpWVlylWkPm7XriaxeE6bXUwjX4fVfWmpqVheWcPs3AwyM9IxMzWN6ro6MXzr6xtyb3KzYeYce7JpcOGfYU0caxO54ZBRLczPVpOG2CbGBc3Mo7v7MXxpaQgHY9jVtAvZOem4ceMajh87BX8wiO8vfIu//e0LjfPpGN1YWxGLpiYd5vcpIgdYWVpUPBDH3oMjQxrJLcwtICM9Aw6nyS+srqqSRi/CiXCU43hmIZIBNVpUahBPnjqGq79dVysL/+za2gaKS4oRjnDEG0Hv6wF8+PGfkOpLM9pIi0Xu+vz8PIFOtsaQLT106JgMGTLg/HAZH//pM/3+86dP0NraIr0rZQa86wTDFo5We1+ieXeT8g8nx6cwMTmhMGg67HNyc5GdnStdK18jIzsTC4tLqpFs2dMio5Xd7pa2j0HmbGJh7BH71x8+eqg4oE8+/hAunw9jY28kQ8jIzAQVcMPDI3j5qkcs5fLiovq4C4uKzH2uqpIbmocGmlcYjj23tISjR45ianpa9Y4ri4ty67NNaG9bK9LIjnP8KXARx++/38LJU6f0HL4ZZZtRUEkFZHatNhvWVldw995d3bOB/gGUFhXB5nKjsb4GthQHLDYrRoZHUVFeInB4994DOGwp6mXnyJwAbXNtGa37OjEzN6dnn9KL+rpahCNMK1hRGHx6Zg5Gh4ZRX1uJqdlpvX+vN01f8+tPP+P982fEWK6ub2J9ZR7lVbVi4ag5fdHdhRNnzsgdr7HyxqbYxDRfmg6DdP+/ev0KQX8AdlsK2tvbKCwUiCX4yykoBCPGWXN64+pP+PCjjwCLCxv+DfjcZHP5HNvwy29XkJHlRlvbPmU/0mlNVpHjcGZD5hXkCbQWFRSgtrFR10stM7MdmV9JqpyVpdQl+ze3cP/OLXR0tGF+YRmbG8tIz8rB7Owi1hbn4HHZZJhqbNot+UY4bnS7NTX1ePLoMbZpdkvzwedNVd96Xn6xMlTVJkTjjd2u6C+T7JAoGbDEEfSHcTppwEnudTtsBZJgcofdsOTlJpjJ3y8bZpJaSVJy2qTMDwrs7U6fdGA0ochSE48rI48MGkFbRlamRpojQyNoaNyFsdEhrKyso6S4FLkF+QiG/NI2MbqEG7rRRDE8m6xcFHdv30Zmug9Nu3djaXkJU5NTJnw7NRWzswvSvZHZYfc2AStHqwRDBJgPHtxTGDQbUmpqajEw2I+Kigr1fPf2vpYBg25fj9OGjY015GTnYmtrA8VFufo5QSh3oHt378rVvbe9FQ8ePsT4m0lpEUPhbQwOjGJychotrbtQUV0v9o6j143VRaQmmn0CwbAZXVMukJIiDSajTrjx0dTB9/92fArn3nvP5CByHEeGlVWNILPCbmMTQs0N+7//+7/wxZd/wYXvL+LjTz5WD/R3336P+sZaNDc1CfQ9fHAfo0NjOHvuDNIy06RJZb1iaTFDsoG+3pcYezOK9z/8WBFKHLFeuPANaitrsbm+oRFxc8tuFJWUm/5pRULRXBXB8NAA6usbECQoDof1Hiw2B+am5zE/R3DoRmNjvTHIxNldPoCR0WF89NHHin2hbpLPh39rXYxa3+tXul8M6CY4+MuXX4phHnjVJwDMe0cSenJmBqPDIzhy5JDR4jIBIAZMvh1HdU2Nng8ypd7UVGxv+TE1NY3W1j14+/aN2oV2Nbfi+Ytn2FxexuGjh5CTw1B3+q5M+PyjR/fQua9TTCVD5+fnZ2G3x5CTl6/e7KXlVTx58liM5tjbcTisFj23JUWlGrkTQPb19Wu0zhSDK7/9hvR0L8qqavHLjz/h/Ifn9FlhFBUzS2la43PBgwLBKiUSDmovAbx6+QLNjQ36dbnC5QyP49ovv+L06eNwuH0yu+za1QCbzaXPHZuIXjx/hOMnTpkITcSxub4p7Wwqkw6YHhCNIRCO4PH9O7BZYjhy9BjiVjvWVlbkij989Khiqxi3VJCVigz2y6dYsaYYJ3Zmmxinf3z1FbKzfaisrkI4wGcgqCkDv6vT7kB2XhFe9faisLAAzU3NZlxvMSBVB43uJ3CkxGF3uJV8wM/A3vY2rK9vYWVpTvdqYnIWa6uzaNlLxpL1iJRNMAEpjqG+16hv3IX79++pEKAgL1fFB3SDswf+ndxChxx2y1vNBIP5o+YTBvhDIZz56J9yNjY2lpJ/3ydXYKesQBJM7pQ7lbzO/98KdN36kf5Jo91LhJabGro4bt28Cac3HV5vhphF7uyz8zMyG9BkMzMzh8zMLI3GCVz27G5FJGaMERTWc9SUmpYugzgd4QKTRlolpqy3tw/rayuoqa1BYWGhNkw6hclohEMhvH7dh5Y9exIay3WkpaebjTdK844FQ0P92hi3tzfRsmcv+gd6NX5jHuTszCxSfV4BZAZR19c3ipkJ+LeRl5MpNoomII7lbty4irNnabbwIBzcRm/vC7S3HZJz+LvvvkEgFMS//P2fBSDWt8jguPQ903zpYibX1lfR84Iar2a5Xy9+/T0OHTuGDUYUbawhPy8XD+8+wIFDB1BSUmqC1Pk+IsyLjAlgvgsEX1xawoVvL+Df/se/4Icff8ThQ4c1hr75+3Uc2H8QBUVFYgx/vnwBWTkZOHzklJEDWOKYGB+VtpCj6sXFOURCARQUsaLQBJJ/880/8P77H2j0SECZTa2lxSYArHF9IrT71asXaGho1KbO6Ja+3l4xw1y/9IwMaUXLyyqkr+V7mZyYQs/Lp/jkk48RZdMNx5WxiBz4ZDHlrmcwdiCIHy5fwp8//1wVeAS5DLUfGmLfdR3S09JlUjp56oQ0rfxBlpe62vLyCkUIvR17i9XVRYFarhl1eHlFJRpvP7x3T89Na2szqipr9T419lRupw0PH97DwQMHBTSYMqAWpCC1rQFkZWdi/M04Xr58gZbWvTow0UDE90sjSeveNqSmZqF/oB+1NdWw2p24fv0a0jPTMD+9AIcdOHDkGJ4+fYGszCwx48xFVQj8+joqKstRUFQsyQfvR39vH6oqS2VOe8ecUnv7zVdf469/+bMyHdPT3MjIMPmNnBxsbPlx5acf8Mlnn0hXzMeIwM0w7FZsbocwPjaGhYVJ7Oto01oRdB88fATBwLZGxgRjNMNsb61hz55mFBRVyHm9ub2m9AJemz8Uwf/6j/9E5/52FBaV6LNKeQdbhJiryait7Lx8dD24i/z8bNUq8hoZD8Tfszvtio+iZtXp9OHtxCTmpkbRceAwRsYmEQmso65hN+YXlnQvS0orJJ3haJw/eBjhCL6krAw9L15haXEW2VnpSgCga92Xlo0Q242YuhRj6Dk/4zwMMWfWRPsT2FKffe7jJJhMbnk7awWSYHJn3a/k1SZWoIvMpLKa6Sp+V3dn8iTJsLkIJD1eeDwujaYJBr0en3SG7IOm4J9GGYaX04xDLRpZN+UvUrcU9GtT0abJsO6Yyeabnp5V1zA3WbJgZkM1mYvUJFJT+Xb8LVpbW9UbTkOGx+U2OilGgqRAuXQPHz7SGLiSuYj+DQwO9KO9bZ/MMA27dklLONDbh5a9LRq9bW9voLgwD5kZudIs3r37u+r89u/fr5Gcyci0IBiMCExTf8kMws7OA9L1sQuahpRgIvORdYzUBHJs+mZ0DKfOnsX1q79gVzOBJZnQLbGUP15m5MsxVFZU6HuQceO4mmtE0aP6nGMWPOt+ism3I8jMyVZrTUFxkcwba+sb2NOyF9dv3FBAdnNzA3Y17tZCUJPGNR57M4bqapohjFFKm20kogxDhln/1//6D5w+fU7AJOQPYmtzGw27GgTetQcnqiT7+3tR31AnjdzU5Cw8HrYEWTE3s4iFxUWUlBSgqqrcBHxHgZlZmo9e4fy59wwAjbBJJgXrq0vIzjGVl1wjfr+L33+LP3/+mWKOTBUmA+ODuHv7d+zduw937t3BiRMnkJaanjhcBDA7OyPGeXV9HY+6HuPYyeNYXFzBLz/+gH/+57/DZnepS/rOreti6crLqlBeUQWPlw58alG5Pjbcv38XR44ckXP+5cseHWRcTvacj+G99z/A674BbKyviUGsrqlGeUW12D5+Lqg/JegaGGRoeSVgseO3X68o65H3MyszUweumzdvorCgSK56Mnw0nq2sLKhOsLysBlabQ2Hjg319qKmthtPpEaPNsHYeti5+8zUOHNovZzPba4xL2jT5UG7xw8UL+OiT8/B4fLo2dnZzQrC+sSr2nlINn5ed33YdJhgnVFVZbRqOYiGxkJYUxnyRMafuhNpGm+KFvD5jcFteWsV333+FA/vbjH6a2bCSL78rDLCh+9kzOcnJnLZ37Jd5i5vg6toaMjJ8ek1FxlpS8PT5c2ytLypf8u2bUZQUM7DejqmZaQTXNxQz1dLWjqwck7sZiocx8WZYGugXT3swNT6KgqICHfby8wqQm1egw9G7Z5+TB37OlZGbaOfiC/FgejoJJpN73Q5bgSSY3GE3LHm5ZgXu37wQV74b/QUxi/5NZyQ34McPuhC3uTW6Y2h5QjQpAEQxPONzqI8MBgIYHhrE7hZW1ZGZDKrPm7ssWR26vX2prBDkpmxCjIeHhqRzOnjw0B/9zik2OyT/T7FgavItVpZX0NjULHC6vb2lHDzmCjJLb3t9XQHVNKEwNJtArKyyHPOzrFTcg2fPu1FVVSunMq+tpbVV4d7hcBBFBXliaHpfvZLRZn/nATGcfn9AoITjYoZWs0nn0KHDYmB7nr1C2759GBt9g9NnTqgJhpsgHcp0GPu3/fjl5x/wpz//RQYQ1gy6PKzKiyoG6MHde2hvbxcQJTAwoe2JgkTGDTF7E8DNWzeQ7vaguaUZT588Qn5RMVLTcxWRcujIUfz68w8y8JSVVanWjxsox6OE2DR1sOKRLlbqUqntNEXXKQKu//Uf/x8+eP899Tenp2fi5rUbGr2TQePXEICyr5vO+IqqCuVMXvz+MlaWllBfXyNJQzhk2CkaPHh/uanPzS3g2bPHOH/+gz90lyRL5+fnZZzgwYLxMwyTv3TxO/z1r3+RecTYfWj+oUvbgLUff7iIM2fOyI2tXulgGIuLi2LINjc28f1332J3c5PiqdxuG46cOotAIIx7t2/h4IEOON2peNT1EG9HJ1FZVYWikiIFa6dnZOLWrRuK6olZrFhdW8fwYB9aW9qMQ3l/h8wv1OrSVNO6Zw82toLISPeJkTaF88Dr3j40NtYiGGQm5I84evyIgCOlD1zjjY0Arl39EV988a9igs+cPQun2zTLSE0SYyc23eTGYMPX5mdCr64ayoByLdWISWBEkKTsRbL5Afxw8XucOnMCGZkc4Vvg32KUFhtwUmVdoUyCuluXw66wf5nMNGmgVjmSmD6wRtHkkJrxO3Q4ommKX8ln+d69Wzh27IRGyGrISjQ8sVaRoLL7yWPMzU7gwKGDyp+k6YXM5OraKjI0QTDsOw8ha2sriFtMbeJgXy+aW1r0GmxDyslNk7Obl8gMSh4WGbI/ONSHquoaTE9OY3ZqSoDZ7WWiRNxosh0uAdZ37UNWq2liEu5maDzXIhRJgsnkRrfjViAJJnfcLUteMFeAzCSZEor0+YMieoJJuiRv3TTMpMdNZpINOGbNODr0b2/IXMEoIJfbIRNGZVWNxtuhUFBjOLIj0s75t2Uw4EbFLERu3gWFearscznYJBLD5NSMRt0cG3PXVaaeN1UbCoEt8+toLlhYXsbq0pLJ26sy+siF+TlTweh0aNzJcOknT55Ii8foIAZoc3RJ4oJj7lyOzDIzlJ+Yn18IS9yKja1V9PW+TkTg2LGnpU3GFQurC2N0Zt/Cm9EpjdgPHjwgRy+F/+oZthgX9/OnXWhp2ac2HY6GfekZWJpblDmFDuzamlpkZGeJRSHQY9gyN/UQ4104towBP/x4CQ3VNahrahBAnpqYxOTkGCw2C7Y2tvFmbBz//u//juuM4ymtkUmFzKfFEsXk1FuUlVYAcQI0jndTkGIzOZ7cdL/+x1c4dOAY4jYrpibG5I4+cviw1tg4umPq/B57M6JoGULUkdFRPO7qQmfnQbi8qejr70U8GsaJ4yd03xQ7tLyC3379FX/7219gtbKJiCAmppzL/AK6y804cnNjCz/8eBF///JLE1adYhOwXt9Y0bq6Xam4fOlbnDt7FqnpJrSewGZ1dU3ufvaaP378AIcOH4E1xQl/OIipsUmsLM+Ijaauk6/HNWVQvc0Whc+XoYxPlysVjx89RMd+xvwQYFlw7dqvcGskG0L7vg5Vh45PjItlraysxdT0DM69dxIOOw8FzMWy4FVfD3Y10GG/jts3b+Ds+bPSq8pwFIzhzu+/o72jFRlZBfjqf/9P/O3LL2CzuhVrwzQC0/dOV3QfaqurYbez49sc4NQ1LfBnkGcwapqDYike3+sDAAAgAElEQVQ83ZFJ5HMTQ9xiahp58Ntc25RMIt3nE1ileSUaJnBjA41JK+Bam/YdNiKlIBKkrCUOD1t8JL6MYdO/hVRvqppl+P1ZvxgPMRvTbsxZbLvi/aIBj/IGHj+UhmCu3Ug34tigDMTLa+GUw4BQfnUoGpf21W0HCgtLMTE9haWFWezeTRkLmXHGSRkJDGOc3owMSNqwtraNvte98HjscHk8kg9U1lQjNTUTNo3F46Z9yGI03HoVNWQx+cCPM58kQ8uTO93OWoEkmNxZ9yt5tYkVeHzvpzg3SXbimm5hwxeR7bh5/RbcvmyBIbq5CSKNCYeTUn6NqcgjAOWolawC9WHceOzMIqSbVrq7EJwur4DeUP8r5OZmobqOGkarRsscubHFhD/Lys6TSafr/j3s3rMbqWkZYmA2NtfF6BDA8QplZIkbB7TGWxYyESHpK8lAPnjwUKNpOkHZ0lJWRpDFvt5NFBfmIiMzRyCTgEvgAjFVIkr7RbaGFYWic7jDm43y3r07mJ0jAM3Hnubdap4hq0tmkFFJge0NjI2OobK8EkPDo6ipqxcgXF5exMjQgLRq3DTZ5HPg4CHk5TEkOqLrplSA63/54gV0dLTD7UvF+Ogo6nfVA3BicXkBPk+qNIcffPAh0tJ9uHXjpsa9BM0te/dgcmpCY3SaEMy6mHrMd8apr//xD+zZ3YTs/HzdU5fTiRTQnMKBvyk5ZxD2s6fd6Ni3HzFEsbXtx1dffQWP0wm3y6ZYnszMXDQ17zHZgFZKB9bw4P4DnDlzLlEraZMJYmZmSr3SqiJMsNSrq8vIzWaVJFkyI1kg0CGDzUzBUGgLp05wFO9MNBqFFAtVWEAmjmCG4IS0HSUCHMBa6YgSoKHZJ0UsHgPJDTtFsxZlExaLHU+fPcG+tnZTOxiL4e3ECCrKyxGNpyAYDGNgqB9lpaW6R69ePlNGaUNDk9pvHB4HrIjhRc8LAaDh4VHcv3sb//Sv/6p1CAZCePHiCYqK8lFZWYe1TT96urtUQ0hQzugdalKpN6XRamSoHw11NTKu0IXN6+T6K8uUATnRmMbagW2//pvjeII36n+pxiB4Y56nf2NLz2pWZjrAeCb1f9OUwtxGY3azOhzK/4yp2TEuKYI5CNDXbcAg7yENOEaeSbDKhIKQOZAkzGUyzqkplJ87kzdLXSp/8OupvV1bXZX2lTeP8WJMcuBah6MRjI32o7qqJrFeQczOUDJSgyjvIf8O4rVabHo2xsdHFTs2N7+IkcEBeFxWZObkYMsfRG1do0xp/DuIhz1OOGjwUkSW6kPNIYdmrTOf/EvSgJPc7XbUCiTB5I66XcmLfbcCD25e0JZMlwwz5sgKKBTcasG1q9fg9mVqRO12mQBxZSGy05mbhQgLq2kApHhOczxuCTFtkGJX/AGsrq8lQpuDqKgyOjGxV/z9kGnJiEbC6Hn+DOUc0zLwenMDpeV0zTq0UWxtbUtrZrWTfQJsdqPlMuNH/tswO/qegQAeP3mCg50HpaEz4zYzBqPZIj83E9lZeQIcfC8CGxzZ0oVMXRg1fyk2fQ8DmAkHuMnHxSKScaErnBE07Ha+c+c293F4nA5UVJTCYrOZMT+Dvm0OU/1mZSNIRNWBayuLmHo7jhOn3hNTxOtlPzGvYTuwLu0dWbt4NAULS7MYHhxESztNDnZ8/Y//xvFjx1FcXm7yLMn+xGLSKDIOqL5+l5ETMBCdkUFk6gjT4xHpFd//6GNYbS65xwUi1VvNbFGT6ckx4osXz7C3tUP95zRbXb74LT750+ewK3jeasLruUYOrltCq0YNHsEKVzvG145gZmoSJaXlCd+x+VrTz857FflDD0hWkmyiqc4kkOJ1xOTwjoSC2NrelmFKI0wTXPWHicnU+AkCCXxyDQmCCba4NgKblpikCLd/v4VTJ8+YDvYQW21ofDIDWbYOjY6OIhQJSD7g9XJUS/3gHAb6+gSADh89JslEU9MePHvyDBNvB/HRp3/C65f9CPqX0bKvAw5mTsKK0ZFxDI/048SZUxo9z87OY2luTo5msn8ve56jbU+zALKp/zTAmuwfzzdk1rYC24oTunX9BnY3N6OuaXdC1sA1NDpOtrxw7TLTM/X5JQDlGrnFdEeVr8n3SwY9HAjBYjcHABqbGNbOkTAzQjf8rEFMFYgl6ozEwwJ4NrLeXF0b9bEGnBKwMv0gGg7DxgzPeNQAxnAYS0sLKMxndaMddoI9HRVj2Nj2w+tmQDqwsbElAMjxP295lH9/hENwOz06eFqdHIe/QmVFFbq6HsBlt8LlcUt3zW57Vm2Sp+X7tfPgqtIFrqHRfGs9Y1GEAuEkmExudTtuBZJgcsfdsuQFcwWe3L6syhsCDtM2Q6BIYBHFjZu34HJnSJjvo2YScUW5sG+6sbkZ6ekU2pMVZMbhikZ/zOAjKCFDyN8jGCEzSFcsGSGyFwRjQn3cSCJkkiKIhEPKUNxa31SDjpWbkcORGPlZlG9HR6npMo4px5KjSl4vR4c0i5BfJPDkaLTn5XPsa+vUxmy6qvm+yEBtw+O0orKiRmwQdYEulyvR/mOCMAlubIxzsRPQGWaSEIVTtVjEbJAr64sa3XMsHwlzVM22D7s0aMFwSCCS8cnBcEyvQcBqSgYBr3rODZNGRnedQdxp7NeGurFtVt4Lo00jW2pNcSAUDuBJ1xPkFGQrUzAjK9eEQiMKh43XH0X/QB92Ne2WS9zAqwQzScbVQubYhvVtv0Cz3WJCp8mEkdThJsxROcHEo677OHTwkNgkgkteLN8PDwl8RkJBITg47ObeK+yeV66DBO0tNkQRweTEBCrKaP4gvCNDSJ2kmWWSpUtMjg3TzXEl33SKATMxIgwLEAj5FetUmFcotouHFsonDKsd1rjX3BFpEt7Jek2/vOJi+ACQTbegq+s+OjsOaqQfYHe53QobdYoR5nsCK8s89Gxi/M0o5ubeKtppeWUdab5UvP/hB7q3r3peYG/LHoRCbFiKSebB1wtFt5WLSmMOmb25hTlc+fUqSkpLUde8G+urm+juuofO/ftQVlWDgb5e7G6qF0jV+4ow/YD3wyqmn9cfFfPGAO83WJifxe6WNi0ftbr8DJAVX11ahpVjbmqSbTzsQfE8fF8cdev+8bTHtSWDyAODJgwq5NQh0rjbl5Hm8wkcks2OWCKwwLCbMker6pCsJysYTYwVpxdkQAkc/f6g4nmWFtjHnqmweX5eCfx5r6lzpmGvvq4aC4vLGBsaQn1TC+7c/h0d+/chPSsdDj5jPNraoEafVG8aep73CHASTNLMl5mZgeJSk9PKB4i1rTTQ8bnRAZa/HGE/UAzB7QDOfvpvSWYyudXtqBVIgskddbuSF/tuBZ7c/0lqJY6+NLImWKIuKx7Dg3v3kWL3aiTKTlzTRgOZXObmZtG0Z69AEX/Q2fngwR3s339Uoy2CRo2Ow2E5mtmYQk2TmY2Z7Z+bvMZuUTOSJejTxpUYz/7hWiBztLUlIwL7pLnDEpxJT2YEYao01KhTr22YL414OaZL5GNyZMfcS+bfNTQ2JsarYQElAgL2Uj959EisVFNTE+zsKCdgtXAcnhiv6t2yTnEeGVkZysZ7O/UWU2NTWiMakGZmplFRWan4ILI9BHcutzE30AiSmZGlAHONohHHyvwiMvNyEBVby7w9hySsGk2SZUswprFIDHMLMygoKFWGHu8bTRSMRiGIGxkakoZSo2BuyqLdogagaRW4jqyzJItnQAsBnSQDdNlr8wd6XjxB274OPQPUvzI3kUw0jVV8vwRcrBI8fuqM7rUCpDl2Fk6MimoiKJ6emUC5mEljAhL/y3seo4M7oBievv5BFOQV4siJY3ByxEtSKQE21QoUCWhEXFJS/EcFJdeH97l/4DVu3ritJqbP/vQZUjN8f7QB8V7zeyklIBaCPxhVMP2B/QcErK5cuY7srGz1bQ8PvobDZcV2MIQz772n70OZAZ/N337+CfFwAOff/wBpaVmqqdzf0W7G01a7sjhpdIkjpGBz43WxYCsQBEf6yyvzWFlcwOzsHNxuO06cPgeH3Sd9bvOuBjhdZlzLQ5UG8wJ+ZJvj8AdDesa7nzzB3MwYCoryBJgaG5uQnpYtZnl5wYDJtDSPmoqiXPtoVFpQjcITzytfloyizE46bNCkw0ON6cKmPCWT4+lESCPvAYEo35s/EBDo9LicykblgUOHTjK/FtZk8rATEmalsz8vLxdep9s8cTx8RAJihh89fIyS/Gy407Pw6nk32joO4fpvP+PoycMoyC/T4SsQYhoEsLa4rAMWDW/bmysIh/zIKyyG1emRDpfsLteNx2AHmX+Z3t+5B3kLoghuBXH6k39OgsnkdrejViAJJnfU7Upe7LsV6Lp1MZ5CHWJCa6ZNIg4QX1y/eR8uTypCkZC+nC0yRHvhSAj373ehZU+rft3ldpkx69CIHJTr6yto3bsX3lSPRsarq8zry9LGTuNJokhHf1bsVyQq1oe/R90lr8VEExJkmu5qVjkS3HDD5AsQrBqDqdF0yVwQo5PVMKwccRIUyDAQIWthWNFIJIhUtxOl5eWJqJMwBvv75O49eOggVlaWcO23K/jzX/+GOJlDMp9izhLO6IQTmyCBmx0DnLk+ZBfpHBdsI5DhINnuMBVxHEUrDDqO3t5XKKsoF+vybrS+vLiEnNwcATF9PzGOBFWJVo94CsJx6tesaiLh7wfCIbhsTq37O2A4MTGGstJyM7JOBHpyTbf9fjx7+gJtHXsTQCKqKBcxVDFKBkxEj0bNFqDrwX257MlibW36ZTBx2B0avZKFpfb1x59+RNveNrnfZ2fmBHqp/fz0k4/gJVtnZ7PQJIqKisSMPex6pMiaxl31sNpMTA0ZyGdPn4p5amptgc3iUJYk221Kigv0fLDXmzFRleUViXNI4r4rqicFyyur+P7iRRw/fhI5ufnouvsIGdk+7N+3L+EnZkC8AWY9L56jgz3bFgvWt7bw8N5tHD16GOEo2ewIHty/L/MUY5pCAT+OHz+CV709OHTgEOIWh3Sj9+7fxqGDB4wLm53x24FEBmv4j0gs5jH6wwF9n2AkKO2emyy7SobsOuT0971GU3MD7DY3rHErnj5/gbSMVDx6cBvpLhfO/+kzLK+tweVwiR199vSJnhm69Fs79sHn9crkNjc9C4/bifS0NDO+5sEqFgO5Yhs/yOqRX8bzZz0Cl0dOHNEBgNWXNIBJjWKBRvDFhcXmOSWvHGGsFw8eFkxPLeDmrd/wl8+/QICh6P6wmn+yM1lvakGYPdxscrKmiI0uLi7UyPqdjIUtV1XV1VhcmoctFkZmQTEe3n+I/IJclJQVIzUjX1FfTptNB8YUuxVry8twe1Mx0NePxblZOO1xlFdVwR+Ko7y8UlWpqsUM+JGZkapRvUQORvGiMXdgm5rJJJhM7nY7awWSYHJn3a/k1SZW4OGti3FFiEj/zvFWTDo76u16nr/AdjAGl8uuOrbS8ipptDhGm5wYR0ZGOjw+L6Ymp9Uo83ZyHM3Ne+Dx+rTREUSlxC3KiHS6zObC/5H8n8ablBTFzHAjMWYMY4RYWaGIP01OUocMN0Z7yTEXqx0NB5EAWhybk81CTE0tAwN9cDo8yiXkCJrjQLIxjBfiSDcSDcFpg7qGDXHCvuVBubHrGhsxOTmJhw8eYvfuVgVjs46RTTFSi5ENoU6UsTezM0hnDaCNvcYrWJpfgtNlw/ZWQPEydFjTlON1ewW2GcDM9/+q5znKKiqQmZUtri4UCmB+bhYFRaV6TwRszJHk5vzgXpdyIH0ZGRqHxyKULMY1wuT416v6O5oP2LISw8TEWxlKaCDh69Dhzogixipd+P57fPTpR7Da3erIZtc6zQsEZA47WUogEgsLXLKyr+MA45LiIEDl/c7MzBEzyU2a2sJSdjVHo8ocJRPLgHLqG3Ny8tHS0i5gzB738spyjaY3trfw6+UfUd/QgN0te6V543t69OghiktKEAxFMdA3IMY7LdWLjn3tKCkrl6aWgelsVDJyhXBCA0tAGsPmVghXr13D0vycyckkqx6LYXfTLhw8dEQVhQZbW9HT8xytiqVh48sGel48xsFDB/B2bBwZWTl41TuI3Lxc5OQT3KTAYXMiGo/A53AhSnY3noKn3Y/Q2bFPoeUEybzHZMai8YDptbY7sDA7L6CelpYq9pdaQqYWsP2GGkYeCEaHB9DcxBYhHjasuHf/HjLTUlFeUYFL332Hjz/7DNvhqIAUWcGRoWEcPnoca6tbmJiahNftRFPzLiwtLCHV51ZPPI8sDNhn2P/c7AwOHz4IX3q67j9B5+2bv+PMuTPo7x/Q/YpH/PD5vDh+6iyW1tZRUVKaCM+nZpMRX1HYnSlYWlzH/Xu3UVVdpoPi/Oy8Wm2OHD6O4sIKsf+cbPCzOjM7g+zsTLjtLuks+TxdvXYVwe0tlFZVIN3jBawe/PDDRWRn+VBSXCJNbDwcQklFuZFpRC1YWJiD1+vC1NQ8Xr94gtaWBmTnFWP87TSqa+qM2YofxFgYqW43bE67MfFIRm1kKf7tIM5+mjTgJDe7nbUCSTC5s+5X8moTK/Dk7k8mxI4ySe2XRtvHEVZ/3xCW17Y15ibAIXAZH3urdpLXfX2K7qCLdHBwAHW1jeh9/RIFBQXY3t5GXSNdyIaR45ibwecmGduM4aTzJ7uQYpPGcWFuVvV2fv+WmJ6c3DzU1NVpcyNbxmighfkFlFVWiWGRAYgsivSXhsUk+GGjzeuXr9DRSfbIuLK56VsdVv2c7XWU+hFscucJhMJim5hR6HJ5FdS+Z0+TcYw7HJifW8DaxjZKyyrx8vljRINBnDx3RsYIb2qaGDuOghcX5rQupqObxhbz/mQmiceQkc6moLhY0OKSMuU8EkyHQwFMT00oO88EmbMq0ujcGP/jdDsFRjY31hDyhzVK/OTTP8s8ZHeYaj7m+6UQvE1PoaS0WMBQaS5WY5q4ee06nLYUZOVmY4Hd5jNzqKmqwe7WFm3AHHubYG9zqHhw73ccOnxMbDGvh2D3zcgbxStt+f0C7NyoCbha9rZidGQML54/Q+eBAyguLdIzQd3pNDWTlWadeW9WVpfFgq4srcitS3xWkLje5eUFlJaWahTL+CjGO6Vn5ChHkZrb/Lx8aV63tgKYnlvA5NiEavlYh1hcWorhoWF88Mknaj8KBLbhdrrgdLqlaxR/nZKCFz2v0LJ7t8bTL150Iy+/QCNyMsDrm1uYmZ3GyvICojJKkQkH6uvrlZ9K9jscDGpUfuTwQZmH+GzevXdfXdXHThyB3cGWKAuCDIj/z/8XX3z5BaCKwLj0jTSQKTszElXdZUd7q+on2fk9OzuLl8+f4+TpM7h86YKYVpvHh821Db1Pv38dWXml2FhbQ25uBuf/qoHc2mDjjAs+j9ESh2JR+INh/HTpgkbde/a0aTJAPTIZvMzcfB3kfD6f5B08aPGgt7qyjJzMbFjtJqKHOkeCRH68mCP6/Xf/hb9+8S/Y8kdkpuPBiv30lRUlSmDg55mfS+bDllaUwpbCvmyrWnNmZucwNtILp8uhRIDsnAI8ftyN3S1NSgaQZIVMvoVudYf0mJvrq2KsGQv17EkX9rY0w52Wga3tIHJyC2C1u6SeYOWlw2bRwUmKXTrIrYwaiiPkD+DkR39PjrmTu92OWoEkmNxRtyt5se9W4OHNi3F1B9N8w180bgyJ2+/fvQsLNZNpGXJzc3cdHRnA8tISwhGgpr5BGZMjA31iKOlaJZj0+NKko+PYjYCD+YBkZTSCYpViNCJTwTo3OSnp4zLoFBcXaWxMKonaPFMDGNHvU/hPQJnD9otwBE6ODRGHP+DH0OAwKqur4XASePnR9eARWtva1RJC16gJQk+4vRGH3RpDdXWV6ZUeHtRG6ktN10h2aHAAsDiwu7XVsJ2hILofd8mcUL9rl4BU867dMoW4XW54vF6Bx+3tAEIhgscINtY3pJ1kZaHb51E8Tlpauli1Z92PUFFejZz8Ao3Do7EAJt+SwasyLGqUuXnGDd3X24e3byewt70D21ubWF5cxrZ/Gx0dHWLbpEIUM2lqA6flnqYUgSYiY6TqefYCAwOv8PGf/iSw/OjREwVmnz59EoXFxXJ184d6yqlFTbGqJu/AoaMCRpG4MeE86XqA3S17MDU9jYH+fmlhDx4+jHjUoj5ztth0drYLNFHTyWag/v4+NDbUIxgOipGjkcjmMHKImckJ7D+wX5FC7I/++ttv8N7ZDxAgC5qRrsMLn0PqTnlAKCooxvrGGn68eFmSgorqMrS0tCCvqAyD/czCvC8tamtrG4rKitSaJPCWcIrzGeq6/0CObIIeNjW5XE48f/4UGZkM1E/B3Dzje+J6nzwE/HDxB8TjIfztiy8kWYiEo3oWDh7Yr2xExG143duL/r5XeO/9D+Hf3FJAOlnlnxi+/t6HWN/Ywvj4WwGvhoZalJaVIRSJ4HXPC3Tu24u4hb3SJjD/f/3nf+Df//1/KCKptqYMC0vLItqoFeS93wpsCUy2te+Hy0uzDJMLjHubDCPvO1uhIuE4rv56GYcP7cd2IKDPQYqVFaBbCPi3EAxsqrmoeXfLH4CR6QkalRPYKVrqXe4lMMys0Ue3cf79T7G0sqLnirWJ1OoWlRSLSVQYu9OFt+NjKC4swszMDGamJ3Toc7vsyM3PQ3ZegTFyxS149bqfxY2orm1SoD3D0fkcO20Omc5CIb8+e3wGu+7dQkNjPdKzCzA1PWukE2SBLSkKZ2dkmHyAPDRyUXj9HHP7A0nNZHKr23ErkASTO+6WJS+YK6Axt5DJO6YvIbeLRXHrxu9welIxMTGttg62kjBShEwca+1q63epLs7n9QiE1dfVYWx0HDX1dRr10qiRn5+Lzc11jfwkZXrX9kEguL1lgpCtVjx90o3Kymrl8BHUkCkzTtCwGA4GEDO0Oys7V6NDOnoJ4kg8dT18iLT0TGRlZWF1fVX5gPw9Npns3dtmNIgKWDYj0GhoG41Nu8SgbmxsIjXVh1c9r9DQ1KzRWdeDhwqq9nrdAhOsGywtLYPXm6qx7L59+7HB7mWHS9o1OqXZ1PLDpcvoPNShvMm01DR1A4+OjqG2rgHFHCHCgqdPH6O5uRlWm0da0Hg0hMnxcQUxK28xxIgdA36Xlpdx4/p17N7TrHUjGzY58RZHjx4zLmBq8GwGDJLbmZp6i5LSEm20gWAYL188xfbmKtr3H8To0BimpmYxvziLM++dQl5eiTSqajh5136jqCDgwYN7OJDosBbDE4ri9q1rOHHyJDa3/BgZGYDH4xFjxX7umvpateYwrLqmph6pqV6NfIdGyFhXi3EdHR3G1sYaahubZEZ5/uwp3jv/Ee7cvoWa2jo8eHAXNZUVAiUl5eUoKCgR2Obztri4oDE37zulDoz18aqe047x8QnMz05i/M2Y+qifdr8Qc9Xe0QGPz62IJ7JvZAQZx7O3da9+bpoEU9SyNL+wIBnE2Nu3AuRsGCITffWXK2hva8aelj1caGkD2fxy+ECnKiMX51fxrOc5QhvL0vlRA9pxYB9c7jSMvxmkdQpzs3OKGiI6S03PQHl5tV6n73UP9u7ZBYucI1bFRn3/3Xdy+vN6Ow60I7egFL/fvoNd9dXqPOeYf35+CaleJ8oqKmWMIgjkKY3tNTwQ0jX94tlzhAIbGnMjxYGB/gE4HTYdxChsmJ+ehNuVgsKiKmkn+RyEg0Yba6KXGPdl6gj5jA6OvMHDezdRV1svMw6/hrWTpaUlkiyY1HXj7GczEbvo+X14wPC4vPqMTU1MYXtrHQW52SgsLcO1K9dQXJSjuJ/VtSXkZOehoqJG94Ejc2ZchnhNLg8G+l4hJycHNiebiFLg8qSZqYeFjK9NzTopdOzz16SZphOe2s4gznyYZCaTO93OWoEkmNxZ9yt5tYkVeCTNJEVl3BMSjzGBl/Rsj9garfEp2TXqFTnWHR4cQG5+rvq1afhgL3BOronz4RjQ50vX6I+bwf7OgwKfXoJJgh81fJixNEeo/MZLS4sCQrW1ddJLcrycmZmlgGaOeKm/5Gtw/JmbV6R9i6znyuoqZmemZNBgdWFxUZEq19TF3damyCCOusmy8Ou13dBEEtyUtpPjNIIh5jjSFU03Na9vbZUtOoX4P+y9V3NjV5otuOABAiRAEgS9d+mT6b1SaZRSVUnVququ9vdGzzUxTzMR81fmed7aV0+3Ut6m91ZpmEkmvfcgSML7ibU2qL7zExgBRqgkVVLEwT4H3GuvbxlPBWskfYjHtzA7NY89+/dj5N1b7NmzRxskgS61jwQnNPlcv/aDKhNpNuKWzNE9JQBHjh4XECWQ5Th41+5dGsspViiXwfjYmHrEGXVkqvVyJlszlsRn/35VkoFCNq9sS0am1DWEcPrMudJY2hiXuJ+zH5x9z5lMDiMjwwLXwWCDWMfnT3/G/PwkKiv9GmHTeU6QzXWhe58/gCCHmsNXPz/HIYZ7l+oSR9+NIp2KY+DwIbx88dJUUJ48hbHxcQRrg/jmqy/x0a8+FKP89NEjgezzF97H4vIK2toMKKSbl++fbDTX5sG9O9i7f5/0qifPvIfP/uMqfv+nfwabhS7pkse4JBVYWVlGE5281NVSzsAgq4JVEoRb13/C7/7sU/zbH/8DH350RaDqu+++FbPY2taDrs4ORdXQ8Tw7NY4uMsBGdSndHeUKvKed3V0Ir2/izeAbnHvvPOLJDG5dv4Yzp46js6dP6JOM4707t3Hh/FnMz89hbmYWiUwSBw8cFDt37Yfv8PHv/hQ/fv8Tzpw9I03tzWs/obu7Ey3tHTLf8GGhhnTk3RAGDuwTuylXfR64du0n7D/Qj2gsBUs+i/be3bh//z7qG4Kora1VIsLs5AzyuTT6du0RQ8j2IH7uPHRPE3wXgO++vor3L5xDpb8W4bV1OaFnpsdRFQggoM+VE3Y3W31sYkNFbF0AACAASURBVM+9Hrf61ykNWF4NK+aHLCOfawaez0xMYXjwGS4zHsnmNq76Yk6j8JKFHzU1Af37wuIimhrrdU1kzhmBROlKU2srYrEoKG2MxjPwum1oau3ExOgkenb1mqgiNdowHgvIpZPIZ9OK33r25CFqg9XSFdO2Lc01Y4Eo7yCQdjlhsRvjIDUeqoQtudAv/eovy2Pu8m63o1agDCZ31O0qX+z2Cjy6cVVpJPzFbMwx1PgR7GXx7NkL5AoOBX1X+nyYm11AU3MD7E6nxndkFbfrDznmpVYtFKoVyKLyinE41KTRgKMQb0spR6/AsXWOyBKR9XVpJXu0YRexuR7G7OwcfJVkcdrFQJKE45h7I7yBuvr6Xxp4OAPkuHVsbExu6ECgVoBrdGQEA4cPm9xDupWV8VjSEVqLApO79+4XI7S0PI/x8RGcOHECk2NjaG5ulbGDTJGvqgpPHz/BsWNHpfFjS0sumcbBIyewubmBQjH7S34m2bunTx5ik0aGthYkUwmBcG9FBXr6dqOtvVMjcI6QDx06CofHq02ZDupnT57B769Vow7BL9kWMo4MM79x/UecO38edodVLloaKxoaGmVcqg81KP8zm2eQOgSK+3r7pHsloKSznWDi1Yvn6OluR3dvP2ZnZvD69SAODhxBa3OTxoKKEWJwPPMoCwX1bB87dlwB5QT8D+/exuEjR+D0eiQxmJmZQ0tLC54+eSpA09regpqaWmRS7Pz2Cwzy570bHkJvX4/uO93B1GQmkhzVRjE1NaGIm5F371BbV4vJyXH4PD6xUt1dXagLNYglZnJAeC2MxqYmc40cWxfYHz6L77/9En/+l3+KykAI//T3/4xzZ8+gq4fGoLQCyicmZqQl5D04/d5pPVeHDx3TgYKAUoH7hTyePn1snkeLFZubYQT8VTKuOBwuVFUz4L6B3K3YzIePHyorkk5o6hO/+PxzXLpwCRubm3g3/BJHj5/GyPBbrK6t4fSZC3hw/xZOnDyBqkBQGlklD2RzeDP4CocHDsKqVh/Tzf3Z1au4cvkiXr0ZgRMpHDpxEi9fvFAnPXM3yfjqnq4s4PjJc/ockKnl55WHExrMRkbH8OLpY3z821/DV1WNWzduobe/F5OTkwgGazXKjm5t6XPLasJ0ksz4BC59dAU+b5Uc1+MTo1qPhYWwAF1rS0hJBSNjk2hobJTjPhZL6DPJhh7e14MDB7HnwEEsLS6gvqG+FCLPWKYivvjsM434/f4K6VT5HlLpvPrE7924gVNnT8DuNMkPzNCk1CCXSclXbrO78O7dW5YcocofkMObWbN8pkwsEYPL7ZSmmigsnYqNbpkB6Jd+XQaT5d1uZ61AGUzurPtVvtrSCjy9/XVRDSL65SzrjbY2Cu9fv3mDza0k5hYW0N7WjsnJCRw5dFjf++rVa41uOUpUFI7F5OEdPnxUHdnGHW5ehDo/jkX5fRpzSydpxeraisafbL0hcArW1aKiwi0zCx3S3V39qk8kiGAu4WYkIpCh2B9mSKpOsYCh4Xeo9PsV1bMeXsVWZANer1fVbjTdMDOwo7NdoIKjsWxqC/v275c5g6yXauWsZDjcymrs7O3DyNCwgBRdpVeuXMHU5CR6qf9LJOD1BRDZCCvLkhsc3bjcwLgJ3715A3/5N38jZkRj61xOI3CCRX4PtX2MTaKrmswrGZ47d25KoEazCZkgfj//Ym4izRwEH1VVPiSzWawtR+So5p5JzeaHH15R5zMvYWJiFD3dHIlasL4RxfzsDOLxTezdfwBOpxfRWByJaJQ8qvrRq2uC2LdvP2pqDQu8XXv48tUzHDxwSBvzwswkwpth1IdaEI8ntWbh9bBkCx3tbbh69Sp6e7o1buXh4eixk3I9E3jPzs+iq7tL+tdkPCkgGQhUYmp6EnWheskgKqs4suRhoYBcJqt/N4CC434y0wSTK2hubjFB3nng9eBb3L97E1cun0NX724ADvz9P/0DutpacO7cBUkacvkU5uYmFYHk9VWhsqoa9+7ewbnz7xtQmqXRySaWkKYixilFNrbw6OEDnDp5QmCJZmGGcNdWB9HZ1QG704EnTylT2GPMPdksvvryc+zd023WzmJDS1uXmD/qG+/fuSdGkSw5G5SYWqCDigw4gzjEBhyry+AfAH/8t6soZOLY1d+DyPoaLl7+AIOv36KtvQXeSp/6yBcWlzE19g6nz50BLDSYsb3IOPppIhp8/UJMIzW6bJv64YfvsHtXjyojKyq8CllfXl1FXU11yYk/DxTJAFaiJlhvSgIoHykWsbi0ims/fIm//pu/Rd5mx4tnP4uJrws24u6d69i3r19GnumpcR1wmpq7MD0zrUOK1Wo0zby+G9evYf/BPcgVrQgEApIobGxs4ednT1DlteHwcQbJm3vO4PJcPquDF7XWdrsH927fQKjOj2CoGR5fFdysaZXsw+gknU6G2DMkTFH1Yib5WUslE7j4m3I0UHmz21krUAaTO+t+la92G0ze/7poKcX0mBo3E9lDoPTwwRPOuTA4+AYdbW1wuZxobG7Sfzk0NGTYB2rSchkZAJaWlzFwaEAmDG5wqucrFrERiaCmtla/+NULzF/0qYTAJwOOu3p6EI/FFNzMzYojLG6vZB1MdpwFyST1jVvqdaajkxl4NPwkk1GEV1dV7UdGz+OtEJgVkVQEUomEokdoAKHWkSPhdGJT5gOOdgnmYtGoImk6O7vw7VdfaDzJkOz2zm78+7//B37/+z/F/Tt3ZN5Q64zFikhkVbmKjJLRGqiaMY+3r19j/0GTv2myG4uIRCJytQb8fo13aaBxVvjELDkdFvz89CkOHTkqVzE380wujS+vfob3zl9ATW017j+4j97+A6rH++rzz/CHP/wJlpfmBbJOnDwnYw3ByPj4qHq6eQ8XF+cEKJaX17E0O68YGIeL9Y4OWOweNHe048G92zIp+CuDGrM3NNTDXeEU0Nm9Z7/GlI8e3VOAOVmfcHgFyUxaMTP1dY2ob27GV19/jYsXLogFzibTCNQGpA2lGWpkZASd7W1yhY+OjiEcXseRIwOIRNbQ1NSCjc11jVkbW5qxtrSEJ4/u4cqvP1HdpppbFOKdl5whWFuPdJos7hOsry/g7PnTCAQaSm554Msvv1Lw9l/99V+IUTS1eiZHU19W6EDAe0yQQz3f/BwlEstIxqNqWHE6PFhYWMSZs/zZQa1pOptSNBEDzjni/fnFE+zdvRsup1ej7qnJUZw6e0YA2rQIWXUICa9H8fr5Ex2c9hw4gPrGepmbKK0g6z36bgh7d/frUMH7xc/Y6PBr6RynJqeRTG7i4gefYH5mDhVeG3x+Xg/H0jEMDT7HmffO6U1lGWzOQPlMBs+fPdK9SiazmJuewoGBATx8eA/9PV1YWYtiPbIOfyUPMVY0Nzejsqrul+52MpE0fm1XJ/EzuLoWwcO7P+HjT3+HXJFgexPXv/9BxpgPPvwAtXVBBbVznXX6LLKPfRGNDfX6uUxqWFxewNTYMDr7+hFej6CYTGLvoWOIxpK4fe0HTTrolnc63Sbii/3wBSoui5poOF2VYsYbG0I6tFX4fKgO1Zv4MgV3FtX0oxCKUl4t14MffmbTlkPLy1vdTluBMpjcaXesfL1agWd3yEyWNPQCP8RARcWjkH2Mp/OYnZ6RK7u3r08mC+rWyEBQVxWqD5mNBBY8e2KYSRMvYnIgKZaLxWPwSTNpwBL/LFvIapOurq6Vno5xI5PjE6iuDSivsK2tE1YK61XXx83SMJOhxiZl76WSUVT4KmGze9QiQre5AE02g2g8AZ/PBBmr+1dNM2asSaF+JhnFnr17tG9yHEzEQZMC2Uo6hTneppmC72vk3TB6e3fh3t3byi1koDU3sXQ2KeNGe2tnabJmNtOCJSfWVAYihZebOrnJiQnMTE6qZebc+fdKHc6mV5oaxYFDRxUSru/PZvHNV19g38EBsYezc7N4M/haALypsVbGFQJYNZSQXaPBpFjAxMQ4erp7ZergCJL6z5s3bqCutgb7SkaJaDSCq//vZ/j40z+BzenAiyePNCrlmNpNBrejU2aaXbv3CCDTcBGPJeTeXVpcQn//bkxPTKCnr1v358svPkdXV6vWhKNQh9ODrp4+GSkGB1/LzMLcz6+//gZ2RxYnTpxEXV2TXOA0lNDxy1icULAGoYZGc4BgP3WpY5kMFUFba0sHHj++j4b6WpljjHGF65yVYeTfPruK1aVF/NVf/AG1dfWmGpTBnIo2NbrZhflpNLW26Pv5PBE8kZHkaN+wmWSOH+HMKYaUGzBEGQLdxqQVqS1+8vgRDh0+qHxRGpVamhrQ1NxpOs7VMV/A4sIyNmPr6Ortxfz0NMZH3qG+vgm9u/bC4XZqnDs+/A579/TBQiDEZqZ0WtciDWuReZFxuB0evGAuaVujmpOmpueQzxYQXl3AydNnYLE4kM2mdf3pXEqsI3WvNLuEV5dx7NgRrKyuoLaOGl5Th/j61SulETidHnOw02WzQSoHp82pVAAyt/yMzy0u4vmj2xg4egILs0wKaJQB7t6te3ouTp47Z2QNZEb1O8AmMB6qqxWgV7NPIa/3y9dicH21z4b2rt0C4X39PRgZGddh7tixU2J7tycaRWtRUhIG3f/7H/8FbW0NCIZCen0ZcHhWZXsTu7kdDN7nAdKMQnj9PHhlkhlc/KQ85i5vdTtrBcpgcmfdr/LVbjOTd78pKvxXzS3GGMN4ILKNI8NjiGwmNYomUiLrwc5qMjujYxNqDWnv7EQ+n1Y7yMMH93H67DkxhFDlsOlSJmhkKDRHUMpRLG1WHE1NTU4hm04ZZ3MRCm2WGN/OjTKrzdlT4da4jKNw6qwIyDg6pTZzbn4eSzMzYn84CuQHcXFxBsuLa/B4OOrrUHWhxl9qogGS0XU5dMlWkg3MZZIYeTuMQ4cPG2NqKYQ5lymUXLpFPHxwF0ePnoDD5ZRrltEyjGtpbGkwEUY5NtfYS69hOsKN2aKoUbXNYcGTh3extrqCKx/+Gg4XDTBcn4Kc5AcHDiOLjGFvc0V8fvUz7N27W5V3Vodd49+vv/4KZ0+fR1t7WykaiCypaekh8KOjng0zHLeqarKYx+uXL5GIxXHi1Dm93/F377C2voTDJ8/AabGL0ZUZpcTmMLaGRh4eHMjCcqxNMEDgxzE0Xcv37tzEqVNnVM146+ZtnDn7ngxSBLBVVV6N5Lm5MwKoraVJzBlH+adOn5G7V0BRcU+UAGSwOD8Nt7cCDU2NGgfTZQ15s5hPmcPM7LTJBWVnN7NJbex3YddiESuLC9iIpaQJpPb197//EzQ00j0tTtvcj1Jt5/z8rFzhZClNV7vpcqZEQPrVfAGvB19pjG0rgVVeo6n3ZNVoEW/eDOq+JFMZDL15hoOHjsLmdCOTSqt/m0wgDwOMCNqKR3Hlwys6BE1PTiK8uo7qupB67Rl639XRJq0gH3zGZfGgRZORTCR6Vq2IJ7fgrag0hrVsDiPjI8hlEjh85ITUDoxSYmC9PnM6RBQxPTWJyYkRXLz4Xkm76MDy6prG3NQ09na3wmp3o8g3ni/omU+l42qtgcW0RVHu8u7dCEbfDaPSV4VgXQD9u8yomuH2z588wvjouDJT9+7dJ+0wu+wX5mbRWF8Pl8Nj2g2ZEZtIgaJHVif2dDQpW5QZoqZO3YInz55I+1xXF0JLa4cim6SnDq/C4/Jh+O2gIrSYP1tdG0SwvlFAmr8bHASy9gIcFofJylWtOasgC8gk07j4yV+XDTjl3W5HrUAZTO6o21W+2O0VeHLzi6I2d24gyi40m3ChkMXwuwlsRJKqRaQuSWOwEuCcmZqU3pBjJ46eX7x4BavdiTNnTst9bRpt8shlmLu4CX91jQCWMuxKbm5CCkVKc0NDQU0qbW3tv4wmVbudZ4OJ0eBRd0eXt2GAcmLINtaX0drRjmB9kzZfAZBCFkvzsxifmJJ7df8BMyKmlo0b98baIg4fPSy2hAYIsjvLfG2aZMTMOAXOuIErnzKfxw/ffYP337+soHD2K3LzW1leVti40Udq1Uq5SnlY/hd2LcfxG8ef7IiW5pLmG9PsQ9T06NEjnDxxSmwYN8NMPosvvvgMJ2jmGHqD8xffF6s7PzeNW7cfqbubWsdde/p0T2iiIZM8Nj6C/v5dYuKymawMGYODgxgbG4WlmFNgdCq5CbvNjQu/+sRkf9IURRCs5hhD94yODqGrZ1cJsKfx9u1rRMLrWF5cUgQTGb8rH32E+cVVDA2/xsGD+2S4Ygai3elCWytjjuguH9XonKB55O0r7D10VOBXNYjrEUQiy2hobJKednp8UoaJjp4eNR+ZViOG6wCzs/Po6uwRACySASxFQvEQVMxnFUfz/fffwuWw43d//ufwuPzIFdmxYzWRV8w2LeSwukKncSOPKgLacvizupygnlreknFDUatkCMn65sgwk7Vk844Vz548xpFDBxXQ39hcj6qqkEDp61fPsWtvP6x29tLb1eT00/df4zcf/1bPQi6bRjJDDaANbrcPC3PzArbMr+TaERxvd2bzSUqmU2qUyVuIkdgxzzB0NhAVFEbO/045nLGo7pPT7RTYJxfLDNepsRF8dOUDxUmZNQNu37mjkfDA4QOw2j1ylxudIaRJZlMT10NFAEVgNbwoM9GuXXtQU12PgtWmFiSO6nn42wgvIZtN6P2GQpS/2LCytKY4MEpNeAAkozs2MoaJ8XEEvMCRM+/p9RhZZJh7k28bS2zB43KpptL8UihgaXUBNf5aTE9OIJ6KioWsCYZQU0922Tzzirdy8rNEhprGL3NA4Gc3lU7gclkzWd7sdtgKlMHkDrth5cs1K/D01pcKWxE9UfolTIahkE3jzdtRbCbTykxklAx35WKOwM8YCWia4EbrcDDEOI54bAvBukYxRxz7SUoFtlisK2KHuXgEe9TBcePmDxJDleUOVgQjaJgxuLa2plgd6rpaqbmzcQyYlL7OT01lPotUPCYhPrMGFbheYAf4loBKdU01stmUnMIm5PuEeX+iXpkPuIiTJ08KKGazZGKMk10d1xZq2ghE+O8FVcLlM4Q1bIixSffGaybLx1ii1rZWWIs2ZAo5OGwEoaZlhyCVYJpjPlkDLHakE0lUeBxif7gyHE3zZz5+8hBnzrynFhEycmx8+fd/+2c0hoK4ePlD095Dwthqw8rqkrIZk1sJgfy9Bw8p25EQbXR8RGNuAgjeH260SwvTAoPnL30AG1wmhqbI0b5V5pSiNQ9LkaYFclHGIMWoop7uHhMNVMwILBjABSzMTiqfs6dvD2YmxxFeW8aREzSDmKBrAgTeC/7LyOgwWmXS8gqoEqArV1SZpgUBWCsIdsgkZRUndev6TVVPdnX36JnhGq6srKChgUHVjKwytYZ5xicRZpGlLLIyk3mJZtRqcjPZM851L5Q63qldXZcmFwWjDaQ2mKwpR/QE8mvhLY2MOWlnFI1MXnnjijc/zybTCGOTkmTyPF5k+f1WmzSQ1KiSXc0Vgeh6HC9fPMHZc2d1yCIIc7tMM4vF7lDYeW9Xhw44ZBV5v3iTcyBgZNi/45c+drntuV5qg+JdIhzLI0tylnIGWODxuHQgy2QLOrw9e3gHl698AItCwo2OhQeyialJ9HR1KzjdYrPDyX5umeVycLjJ9lGnWmpPKhTMemsdtez6bPA9OFljqufaZMcaOFzEangNodqgQt1pdlMjFHJqeaKJis+m3OuSxFoU2WTh3WQLAp9iPo9Wh4Do4sICGhubMTb6Rp/F+uYWOJw+PVt0cOtgCjLVnASYBh0LTXn83BbJiMZx4eMyM1ne63bWCpTB5M66X+WrLa3A89tfKRpII0EJ8A1LaCnkMTwyrjpFhnq7OG4t5VByI9j+ixuLQ60TRfV5swuaKM3gtoJGljTOMHakFCOH9XBE4ziaQWgcoLEjk47LhUp3qNkrC7A52JzRLC0ZzS6xeFTOZRW+6TVKH7uCmYoSoBJASQPKH5HNamNk3I50VGQaURTAOnvunGFE+Y1WRhY5NGZMptPY2AijgYJ/btalSkgCCbI2hvGiMYNGlDl0dPWKbSOrJp6FhFHBuI4ZScSGn+F3Y/j52VOFNrc2t+DKh5c1EtRmXCjgxo2fcOnyFfNK3PQLGbGQrBRkriffv/myIsEgabJV3C1pBlJ4s5GtUjPZ29ev7mm5oUtZ0nyPlAyw7s9CMAkyOk7DEINjUpdhrwo0kBTw6tXPOLB/QKNOMbVqGzFsz7axhddEgKURuSlENvPiImG3Vh9T45NobKyHq4KjXP6svAGTJT6qUKrr2x55K6aIYdfpjIAOmVWHzaKaQxp2ZJjK55CIJ6R1DVQHNB7m929FomhgvqGq+bYBjqmI1CjbbsPayjJqa+pMdEwpgeDHH79TlNHFSx+oM/vR/fuKpKoNhhR6r/E3ny+CNocDgy9eYu++vSZcu1Ayi1itmJ+ZkOGDKyI3d3ILVYEqtLV0IZPOwel0anxMyQOnAIwG6upol7aXDOT2WJv3lh8hXhNNW5IwiPnOUwBggD07ysGudhPuzXtN/bJkCXke8jIa7ROQCmwTkpeYV8MFGt3ydrYs9Y6cIJAFNeY1IwcRQanDEAGmBQ8fPkQwWCNNbDi8AX+gSikAYjf1EFoxOj6K3u5O6VLVNa/fJ6ZhiaCZAf98dnSe0uHVgHQa4fRsiR3no2jB7MwYWlo6sLi0hI3wikLVWzuoUeZKmAQKAUv+LrDz2TSpCpqKZLOSIlws1ymW97odtgJlMLnDblj5cs0KPLn5VTFHlkf6tBIwKanbOSYOrydQWeWFp4LMR4m9lNuaTJUGSwq6FstWCgbXRlXaRLgZri2vKB+yxEdJ67iytCBTBzVQpvaQ9YumQs/sE2S6zJiZX2RV2HxCxy1REgGsATeGCSsQwBWopSTwkqJOwIzfS80fNz3+MIKphekJnL/ACBlqODOKHzKAiEafhMbXVf5aBajTbS4uyGE3TZOlDZub+MzMNLo620V6MveRgJSSN4K0v/+Hf0VlZaXqHPcfZOONFXdu3lLV3Omz57UWBE9kb5iJeP78pVKSUlEslTZLmUf4PRZkM0WkcnnEt9iu4xPwzpPRy3MNyKZZZPLp7uo2kTEa4RtZAvVjS8uLGB8fx+lTJ3UQ4J8ZeR7BYglom/kj5uam0drSrvutAGunW3pIOu7DqyuIxqPo6e0RECII4n2w6TUZts4NnWA6h7nZWWkHqaEk20aQKaOGHg/j2C/krVhbiyCWSKC5tVlh+bznBF48bPBrfX0NNcFgKVLKREt99vlnCNbW4fx5akGz+O7r7xAKNeDYsZPST7KBqb27UyNhZiryGrc2N5XVSHaM18dgbWaBMjD/yJGjgMWB6zduqDObd4C1kUeVt2nAElnM8VGT5alu+NIzyudra2sNmVwWNTVBpNIF3Xd+2e1umVsMm2YORXyDY8NDaGyoQ1WgWkHrXHfqM8Xmq5CKD1JRDTWSY1CKYOTMsOuUYOKUCDLJKroYQk62kdpgOctN5KIAYZFB4EZXy9G9XO6ln8WHgXCPAEw98jxqZPMYHvxZU4HaugYD3pTMkMPTB/dx+NgJaYbv3PpRINzmrtL94nq8/vkljgwwdss8S+x8ZFj5l599AW+FG7/5+GO5+yVVyebNZMBFRrIIG3+f8DpK5rXF+Vk0NDXj8YOHiG+tyTzV2btb5ie9p2xezKaTz7LDcKN6vHioLVVmlkPLyzvdTluBMpjcaXesfL0GTN75ihNOFCj4Vyc3N3yOxFKYmJ7B2kYSlb5KeCiKL42nREKQdeAv7FRKGkkCAG6AhuU0gEpd3GQCF5cQKoFJTdPJ+AkAcpMkwOMmYlpJTGC6GdGK7yJgZN1bNoN0Mg13hU8b3zbIFCaRC93owkp8h16fG1yJFxFDY/68iIW5Cbz33nkxOfx3vm++D4LK1ZVl9X2TWuSG2dXVo/f54O5DHD12DJV+0+NMZzX1ZPsPHTTXrckuN2VGJeVw/8FNNdDE4hn4q0MYGxlCqK5GDT5N7MTmesn8YcGdWzdx9tx5XV48mtQYWRmZHN1HVpXPKINFsYCNjajyONmowp7nXNYwoGQqZ2dnVaeoMWGhgLWVNeVgsj+dus1//Pt/xMDAQUTWw2oL6tu1m+3jymmkk9wpFi6LldVlNDY063rGRoexujSPUF2dOqLpnOd68H2SOeTaLS4uYWZmBgMDB0zIPAO9xTivocrnhreSBhIzqmeW5vDwsKo0jx8/Lq3fVjSG7777Br/95BMZnDh+Lz08AsrLy4toqG8wg1RDJWNmeg7ffP01/sf//N90b5lZ+fkXV/EXf/GXAuNj74bw9u07yRDOnKYRpai2m0BNjUjUXCGnUSxzJesbG9TwlIilcPf2TbS3NergQh1twB/AmfPvG6NWERgeHFS9pRjZEjMmECNWjSNgIJZMqpVFsgcFGpgxvP6wYMD71NQ46hgiHqjVmJwP9MbmBibGR9XoRHc3n22brSDjCZlBBoQzPeHYydMo8mIsBfWVM5uV94XMsoo1i6YW08gOzN/15G+P9on0eJCgprFEEeqzoLGxGWevr6xhK7KOtfU1w6i3taG7r1+B9axVra6pkXmKBw19Ro3VR2apzo52E4RPiUje8NQc6z+5fw+ffvprBGpYmUoNcQFPnz5HeI1ZnpU4eeqUcdeXWoJoBOvs6sHjh/fhcdEs5lKFK3vXeRPZlqRDk5VOe36g+LvL/P7hgSORTuLyb8pj7vJWt7NWoAwmd9b9Kl9taQUe3/5KsWyGESmNvsiM0YgxOYNwOAZfZQXcbvc2aYgc+6MZco0iFufnsbUVx649u/XnBiCWdq/Sp4LBz9SqmSrFgqnW44anobMm2gJPW1tb6GhvF5AUq2IkWfofjmnJZHo9Pm04fA2yGmoV4ZiOrRkc9zk5Atv+OBrNnPkZhuLk6y9Mj+L8xQsCE2RjVYomugAAIABJREFUDMvKbR/K0KOLtaG5BYlEDO2trfpvbt+8gf379iMQNHmBHEXTRNHe1oGiJSeAZbU48PTJM+zeuw+j42OIba4jurUh80WF14NAoBrvhicVLH7k+BEzes8XcPfuLVx4/7yAONmW6elJ6UI50mcQOLdpjn0NU2XGusFgvdzNvHkuh0EMU1OTWj8acMSsDQ1hbXkewVC9AOqrFy/w4a8/xsQY3fkFHD1+SmPz4aEhbEXCiiyi45dxPQykN+ti8h7N8YGgPl9y3tOYYh6ioTevkculsWffQX0nWU9q4Da3NlBZWQGPpxJv3rxFNpdGXW1AYHP43VscOXpMf3bt2nVUeh1oae9BQ6gBLhf7mY02kiB6LbyMYDBUun+mwm99I4I//usf8T/++3+XkYSHBsYUXTh/ETZ3hcDb6tK0Ar4vX/mVwGw6HS+xgGbQS43ejz/8IFOUAr29btTX16K+oQl+fw2WVuaRikfR2dVn2pRgxYsXz3CYXd0Wh9aUwEZ1fqWKPx5q4imy1IyqKiCm9ic3Ktwuo+2UVtGGydExxSFV19ZpbC0EVUJ/+UJGbPqz588E1nbv26txNmss2Zfd2tIlTS4BrKKRqBG0GkOOOuj1TJu/NC2QdrmkU1SED9lNsvKUNlCLyT8zn8fJ6Unk0imE6oMazRNkplJZAUiXuwLr4XUMvnqp95TLpvSctLV3mQ8pgOWVRdTX1xtEWmLVKXdZW4/g9vXv8atfXUZFVdBco8WCeDKFH7/9Bnv39KCHQJGaSnOmxeT4GLo6OzEsPWolNpQ3WovaWlPXKK0mP9/UO9uMvMX8EirCbrEglojjUhlMlve6HbYCZTC5w25Y+XLNCjy8cbXI0VLJwPkLQEAxi9GxGaxvJuH1VcDldBrWA0XEtiKYnZlFe2ePNhzW9e0/eMiMi6XnI3Yz4INfC/MLqK9v+CXInP/3/NysNnBWunGsXBOswcI8qwKbFA9EkMj/3lQhFgUkyUx6K6s0tjR9xqxbs2njfTs0iK2tGOpqgujt7yv1cP+nfpNIbVvvt7o0KxaEbl5eMFmgXJab9YZiiNI0BKGoWB5G8nBs+PjhAxw4OCDnscKicxksLyxqFKjeZga/26wCAJvhCDq6OgW87A67QrcDgRqxJqxT7OvtxaHDR402rJDHi5+f48SpkkmIeyEdxtwcCS5pdMqzGi4n8EKTUa50vWT/GJre3kEAztDyEXR3dwskse3m+2++wm9+/SEszgoFet++eR19u/oEUj0eDzLZjPrOyaBWeANyGRPIz89Po7OzU++bbS3sYLdaMtIo0t08OjaGPXv2YnMzhmIhKy1rR3ePgMA2S0RGanVlCT6vG16fH8PD77C0tCwD1ejIECrcwPsXP8D42ASi0ShOnD6LJ6pntGLXrt2SDND57HI6EI1uqAbQsGvGdb22vonPP/8SF9+/qKaU/l3duPHTTUTjMaCYQWdHGw4MHNb3O6gJteakVzSHDQaL5zRWvnf3FhobG+ByV2J0ZBRHjhzT/V9ZWcWBA/uMBCCXF+AisHr54jkOHxrQQ/7o/gMsLq7i0JEj0ixubW0qMzEc2UAytolEPC7gSEbt3LkzqKmpNqNpWDAxNoL6UC2qA0EBX1ZlOt0OOdKV/2hhb3sWP3z9NY6fOonaUIPYZR6YqDkOBas1wicATWVSAsmKtKJOWWenkt6Ci0bmruRYN8yu6bD+5cwlAxsBqUUjeb4GPy+xrTi2NlbQ0tqGxw/voqWjQ+B2bW0VbW1tpokGzMa0s99Hn7n1jXVUByrVVU6ilKCV6802nfu3r+HDXxHYA9X+an3GZueWMDfxEifPnVdLD9lcgdt8HnNzM2htbcfwyDvEtjaAbBo1wTq002RmMWYmTh/4O6Bk/4fVRlBuTH4M5L/4m3LOZHmv21krUAaTO+t+la+2tAKPb31ZJCNpYbYdWQ2Fe4tixMjwKNa2kmq3YSxJRQWzER0y6JBx29iMyq07OPgSFWwtKQK9/f3alAgKtufOdGWyF1iayJLwf3V5GelcHk3NjdoA6cRkxzYZLbax/PIlr41VGZOZZEpgkvpDMS2FbQcxBO5evXqB6kANurp7tcmySUaGBTl//nPzjKws4Ojxo2Imtzt82bCTStKh60EsnhATy3FodU0I62trGB0dwd6DB2XCYZYiv6jpYnuLQKFGhBZMT4/j2ZPn8Ff5UN9YhwpvFebn5lAT4HU7lPN34uQpeCs4Lmd4dhp379zE+xcvCgCkU4Z5zOayikIKr6+hkElhORxWJuTGWli6v5qAX6P56mAd+ncfUK7jixc/4/CRAXVks2+6rb0ddXX1WJxf0PXOzE2grbUTi0srOHL4iJy2MjdEImIRNyNh+P0BHDi4D6FQo24VtZZkT1MJM/Lfim5gYcFs8gyc7ujskjOYY+bwyhJcTptq/ChHmJmeQrCGVYZ1WFtfwZs3r2Ra6e3pU/2eajIzOfzxX/8FZ86dU3A8I3goTvC4GDN1Hr5KPzaim8pAZINOLBbH9OwsxsdG4XHaceToQQEaxkNFo3Gt5Scff6LqTDKJ0pxq1GxBOkVmkvEzToHk7ZEo/4zAmIDp9NmTyOQsAv27+ndhK5ZAc30DakN1AnmvXr7AoQP7xYZSq/nNF1exd18fXAzNz1sk+eD02EVZCJnkbBYPHz4Se/7bTz412keCyfEx1NQExExSwnHz2jU9b1X+KplgGOqfSWaxFYshm8lrOpDLZLCxFVPdpL/Si8tXPhTgJ7PKtIXFxWXpfFvbmvU+mfPZ2tpiTGulz6Rhmi14zUD5jk69ljFqUTpiPk8ExZsba/DwM2ABqqvr8PTxPRw+fhqb0aQ00pQrNIQa8XZ4CPWhOtQFgzpkGTbaj5s3bwms833z+YnFtpDPpuCt8hJ+KoS9u3+/QtHfu3gBbpdP8UemJtVoOskMB2uDWF2mHjWNfDaJ2ro6+HwBjbhlTKMhjgdP9cEbt785NAKZZBLvl8Fkea/bYStQBpM77IaVL9eswJNbn9PaaoT5BkOWshUzmJ6cxfJ6FBVerwkSFpNWkD6utqYaiWQSoVA9piYnNMa2O2zqxCYlYdgCowucnZlGbTBYGjEaPEnN4fQ0u5v7sbm5pfFfPp9SduXAwOFfgKhhWNhUk0Fcbu6A0dTJCE2Wp6SRKtCF/BK1NUE1oKTTKYV1uypcqK02LIhMBoUCFmcncfr0aTicZlQmJgZFsaU+n19s1PT0NPbs2YXlpRXMzk6JIUtmOGpPi72qq6vD/AJDsFvMxpXl+NKKeHQL1376CZcufKAmnpGRd9L0Vfp8SETX4ff7sO/gYTE/HEEy3+/br7/Cbz/9FI8fPMbC7Lx6huvqauD1+QRKGpqaxDoRADQ0NqKzs8dsuLki3B6CeLqKi3g39Bb9/X3qzqYRhLV8GxFKDKphtbrlqp6emsLa6jxOnjwtgwlZ02NHj6KqukoMGTdj5kW2tbF20Li5eZBgDeT771/C0PCQRo9kf54+uoeBQwcp2sTbt4Pq86a5QuHmNofMOh63A26vH7du3oXX68HM1DiamkPwVFaht7sXbo8XL54/VKVmNscWnarSfcnDr9YkYDMa1UFmaXEO0Y0IvP4Avv3mRzl//+t//RskUnFV79H5e+3HH7Bnz279s0CkGnJMTSjNL8yw5P2QqoEd71YbVlfDuH/3Hrw+j9zKW5tb2Ipuobe/R7rZhmAQoQYy0FYdWAi2lZhTtOC7777CRx9+JDAvmMYsRjqqMxk5sjnCfvNqEFPj73SPKUHg4WZ8YkIMHnNQt8fc23FZ25sJn+57d+6rAac2FJJGdXNzHYl4TKx1e8cuHWLyWWoXCWKzuPbDD9JQnj33vhqaHt6/j4OHBgT6zQHPfMapfXzx/CkGBvaitbVLzxfXQ4Y2SkZyOVWYxlNJfXbZVc/xezy6gYFDRzAxOYFduw/g5+eP0NHWjLpQi0AykxsYkcQvxoVpBG93YGsroRrIoydOo1jIIby2jrnZafT39WI1vCE3Pt9UQ1M9Wltb9XwtLM4iGKzTaD0ejSp6bO9+9plzrc3hjVOKX3q6JeYuJTSosjWFS78uM5PlvW5nrUAZTO6s+1W+2tIKPLrzRZGbjNyq28iMG042IwZoKbyFCo9XQEBRePk8VpYX1bU9N7+Irs4uvBt+gwq3G/Ut7cp/i5FJ8vrgdJhIm4WFWdXJmZozw4JQY8f2Gxo2mMHHcTBBD80cDEnm9Ww7UgkXGcLNzc3rqyrVtBXF4KWzOV0T2RT2UTMHk6Njp8uu1yEbSNdvW1urQC436LXFaRw5flwbsIwq4TWxnQSTwZoaU7VHLZyvEtX+EN68eoHde/dqBHjz+jWcPnVa9YM0qhhjkV2GDeVwFvL44upVOMnQdXZgYWlFALCGgLaQh9tVoeBlfpkxO/Dz8+c4dHhA7yMSXkJVIAiHk6HOFjx//gLNTWwMqZbWMZlKYP/+gVIME3Ecx4zmfQ2+eoW9e7jZ2hCLx3Hz+g84eeIoXC4fhobeYG5hWfmaZIJpqgrUVOHenTu6/uOnTsHO8OdiESsLs2hqaTNRKwA2NyN4dP8ugsEgcoU8Dhw8pJErtZ27d+/Spv7m9aAqKtXIoxFqEaurq/D52Kpiwz/98z/iD3/4Ax4/eoaTJ4+rp3l6fBRHjh3HjZu3sHfvAXVnM86JDGJ1bRVOnTknNntjI4KqKt53w1qx85tA4c7tu2KY6eQfOHAIrgoHxkbHsLy0jDNnzoipWo+sIRCgTtOKVDKt543PmkLKYcXU+DhWFmfgrqiAxeYSOObB5scff8KF9y8hmkghEaUBpVkgcJDd6wf2KHaGn4svPv8MFy9ehM1u6jwTqaRYTjL3m+FV7N63C5sbMXWpv0eTlTJNgdnpKX2mqhlVVGpdkomFetO80aOms1l8e/UqLn14Cb6qGj3X2y548/zw82RRf7jHxRxYyFz17PEjXPrgA6TzRbx+8Ryp+CbOXfgARY6GCarzwNDgIKKRWRw+fgTeilpzJDMRCNjYigiwUobCL0ogvrr6R/z297/HCpMZQiHE4kk1QCUTW9i3Zy9gYyICDx5Z5cmqLpMOawXNk2Vcx+DzJ6hvCCJYF8Ty8ira2ltQU11XmnREMTU9gY3VJZy/cEX3gocH/p7hc+FyWHVYbWpuR4FjbKMkFqSULtRaUNYqD0Aqn8oXkUgnyprJ8k6341agDCZ33C0rXzBX4PGdL4valEoMH5kJw3oVMD+/gLmlVUX38Huoj6RujyNC6hdpUCFgWl5akO5uZS2sKJ2ZaTo6e2B3GlaRmslgXUibgTL+uO3kMnjzdgj79h34pYGEoGU9HEZ3T5+pYitdk6kLLCARjcMXqFJUzMLsLOKJOCqrKhVTzd3XVeHWCJP92QSe3FTInnq9VWhqajWGhWIRkdV5HD58WJsewcvszAxsTtNSkoonYXO5BZLJNA6+eo2+nm44PT4sLi/g3du3eO/8+zIARGMbqA0ElImXSuVkZuE137j2Iw4dPCxW6927IcUfcV0TW5sa+bEOcfe+3QqIttvoTJ5CR3d7yeJiQreZ00hd6NvXgwK8e/YfxI3rP0kW0NdP0Gay/9S+Q3e1FXjw8B5OnDiNZILtK9+jb1c3+nfvFUDnCDm8toI9u3bBU+kRW8ue443IBm7fuoErH30sAM1opcXleTTU15uN2erAg/t3BLKcLppImPUIAUWr3YJ6RscULXg79Bq7+vuRp/SAgek2C8KrYVT6K6Q1/OzqZxg4dFJgnGubTGzg0qXzKMCO6z/9gFNnT6PC7VOWo8Pl1lq42PJSpE4wq5ggPjkbG5uo8nkRi6fwz//0z/i7v/svePHyZyTiUZy/cEkRSl9/87mamFjPxw75dva8W62q9SPIZw7kemQTUxMjqKx0o72rFzNT02JmA7UhjVVnJsbQ0tyoLm0ebLp7++Gwu/B28DX27NuvyCkyo7duXseBA/sVd5VIRGF3WBGPJeHyOBHb3NK9WVhclTGqr3cXLHZjnJmbmZEWOUBjWsl9rBxVn98AJatNVaGP793CJ7/7FDY2w5A/N5k7xiy3HfuTZ2QWe7XNCPvB3dvo7elRhWGgukrA360aS5sqUAdfvYDdksKhI8fU2f2fQmkT9O1xexScH9uMwuN1o7KyBvdu/4hzFz/A2zcvsW/vAWSKFrx58RwHDx5A0epUZWSwrsZcm4xBQC4PRLjOU5OYnhqDv8KG9y9/gM2tLVRV+vHqxSt9Bqm3JXNPnTC1yzYb9dkQmKRsJby2KvMRCw18lQHThCS9pIk5omvcdIOXIsX4/MGiz/7Fcmh5eaPbYStQBpM77IaVL9eswDM24Kj60EQCKfA5T3Yvpxq7pZVNdV4zXoa/r6cmxvU9FV4fEokkOrs6sbqyYtgfbviFIpbm52Cz2NDc3qoR8PTEGBqbWuD0mE2CgISbBmsE2UnNHm5uDHTbsv2mQ8HEpQwhxZmYsOpwOIxgbUhAKi32kEHQdmxGzabt83oRDq9iZWkVoYZ6xa44HAwsMW5t0/9dxFZkGX19fdLjEQQoc9Bqx9DbIXR3d4lJ4TWRIRodfIMDRw6jCDsePXqIfCaB0+fOabNfj6wjFKzTBk4gcOf2DY0uaUShmYWGJNYZHjt5HPUNjZibncPN6zfQ09WFi5cuIpcjuM1jdmoKnd3tsFupA6POzwSCc+T/dugVDg0cESN7/95d7N69GwF/Dc3EHPLJpEEAHgqF8PzpYxzYfxA//fgd6uuqsRbexEe/+QRLq6vIZgp49fI5mhtCCqfniPbgwEFFt/z0/Xe4dOUjvQ8CSrqna2tqtF6ZdB6TU+PY1U8dq1VAkVrBFy+eY9/ePXC6KnSvnzy5j2NHjyMnx3JRB4elxUVlTPq8Pty5dx2ZXB7ra1HpKg8O7EdbawdWV9bx8NEjHDt+WuaWpsYmrKxGkErFceTwABqb6mWWYWUeTVhupxlxEij88d/+iL/9q7/WOpvmIYJPC4bevlIcFXWoE+PT6Opp17rGYwm4HC443S65o43b2JhWht4M6UDR2duLZDyFB3du48jRQ3A43AhU+Uz2o9UhR/yBAwdKeY3A9998g0OHDqK+qVlgjsxtjrGShZzAMF3m335xFYePHEILnf+UkdhsGB0dk+6VBw1qlNUew89RdbWAIc3Ojx48RDa1ifMXPzAtNiVX/XaclcxIhRySqRR83kodOmhpDq+v4s3rl2LQXQSRNIwV8ohuxfDz00fqx27q6DUOfY2187DIuFJUa1Qg4BfLSC0lqz0JJiORVcS3Egg1NEhHPDs3o8+w318tiQt1t2Qc+dkmSz84+BbjI8Noa/CjIkBAS3ONBXsPHNLviW3JzLOnz7AwO4FPPv29EgtMPFhe+tFYfEvrkk5msbg4rWxTt6vK5MMqYslIcohcmQNr0HUedh6IWUCQSpdDy8sb3Y5bgTKY3HG3rHzBXIEn977WNqXMPB3tCSaLKOYzGk1NzSwKTJKxCPj9cgBz3JhKJjRmZhj56vKijBxVlQF1VhPsUWcVqAkKoC7MzaGuoV7jRRMHSVF+TuNdglKaUNhu0djUKOaJncVkKbg521l5J2Yyj83NDfj9jBgyP4NsE00kzC1kD29/3y6BGLo4h98OwWJzon/XLlR4THuPqdcD8qlNNDY3w1cV0AiTodUEowSrjQ31SGZycLsrMDc7g0CgEvsODIiF+v7779TLzPBkbppLSwtobmSuI6/RItMMv8gd0cn9zRef4diJ43LD0njx6sVLTIy9w5kzJ9HY3C6XdiadxMzULLp6Wa1n3PAalyYSGHz5M0INITQ1dyJbzOHH777HhUuX4bTZDdDLFbC0uIz7t2/jTz79RKPsE8ePm4ghOoG/+0Eh0UtLS2LMtqIJ021us2J06A1OnjyleKWffvoeFy9eUkMObxAZV38VdZYWPHnySIHe6jwm45TNY3V1RYao5tZWgXDGKQ0OvsDAoUOm8o8ViSiovpCmIdYO5opWJGIJ/PDd1zh+8gweP3iA8+fPI55O4MnDezhz9ji8vho43OyHLghQ8XocNKywaYfUK7/yptqScVTfffMF/uwPfxD4Np3MEkIim88oxJx98BxFHzt2WECQOY02e1HMp5pW2MZC4AErnj99KlBe6ffpvTHcnqYxrlVbW6e0nXQOv3r5Uu1AVgcBfxE/XbsGn9uLltZWWGFHupDWCJtB3adOn4Gvsgr/8cd/VOtRdS17wY2TeuTdEJoaG+Dz1+iZpAEtm8vh7dAwevp74XJ5cPfGTdTX+tC/5+AvGZHbv7XUHV7k85PB1tYGauuCJtPRYlcklKWYxf6DB5BnvmehqGlBdCOMPfv3YHJyCv7KAPxMGCCrx+MWP1N5YGZhGnU1tXq9tdVleL0VSkuoq6sVW5yhPjfH3usk/NW1ePnzz9jdvxtLK2vo6GwznHo+K30zDwH+qjod1p49/RnIxXHs5Fmxs2pwpWRh+C3qm4MI+ENGy8qKVpLzpT8nQF5eWUZ8KyJDmdPJNAU2UZk6ViVH6PcWg+JNrJDKCpQTm8GFsgGnvNHtsBUog8kddsPKl1tiJu9+bZJ+TX+ETvRknyzFHJZXI5icWoLH61GIuddH1s38pqfQng0v3IwptPe4qY37z4Rk/gx+r4KL1UxjOnmN89m8xutXL6SV4+uzxnBpYQlOu8P0XZeicbbzS2gIWF5mmDYbOciosE0kh+mZKcSjm/AH/HIYm3cBxckMD43o+7p6eo1mUfUYBRTScTS3tcFfWSP2giYUtj2Pjw6jqaEZsWQGNbXV8Ps98FRU4umT5wJI4bUFXLpySUwYAe7K2ioaNOY17T9ihkAzThE/fvs1Wjuasf/AAEAHfL6An374DnWhoAxGXBsyrlwPRsi4PRxjmsE+syapd2xqCGIXmRw4pYv79stv0NDYjPb2DtOGE41ibOwNirkUBg4fwdTUNN67cF6VhXy9b77+Cr/5zceIpxIyTSmeKJ/Fy9evpAGtb2pTdx8B3qUrl5UjSMBAvZ9MFGRKBQ9yWjuCFRmwmGfZ1SU2me7saCSiuJjubsoTjH6TACYWSykbMJ4sSMO5NDuJ8OocGuprsWvPPjx5/Ah7DhzB8NA7XLj0Ae4/eGjYsqIFiVhMAObse2eUNWniAwu65/x6NzKMlYU5fPDRrwQM2eG9fRrKF7PKAH3y+DGsRSsOHT+M5uY24y62WuFyOwxYEftGFGXFnXt30NTajJaWLoH5B/fvo6OtVa/Z0daigxC/b3TsHXq7+82hi2H2D++iIVSLQG1AelhZuQpFpNMJOeArfDW49uN3+JNPf6tRNUEy/3zwzSCaG0Oorg0pI5UNTQUexKw2fPPttzh+/AQe3L+Nc2dPobqmvhT5Y2KRyMJZmR5AcxSNbDNj6O7ZBdhdWJybw9LcBHbv2QOPr1ZO+43NMPyVVcq+5OeVoHhpZRavn/+MgwMDqA3W61nk+2GvdyoR0xSBDUdkETmS72jvgNXqkmFMxiJWbNocMsU8f/JY2ZKUVPBe6Gfli1hYWpCJjHrf5z+/gs8BBeXruYcVS8srGo+3tbfCRVc5qzAVxs7PsPLFdMgdG3mr2kUyu3a7yxQD8IBZKMClxiWiStNd/0vcUT4nRvPiJ2UDTnmv21krUAaTO+t+la+2tAKPb39ZJLBRN7BRtQtQkFVg3Mvb4Ql4vF4xlZH1CBxODxKpjMaudMZylMfquO3GX44MaULxuE1enETypTEeX5IbqTRVHCG/G0L/nv2mI5tM1npYLJoxkZjRu/lgWQQEFhfn0dTSAkvRprYXGhyYzdfY3KKWFV3//2IkWlqY0wgwEU9i34GDem06Zz3OrJhTj8en/DrFo1jtsLtoyCliYX5OGi5GqnDjCkfCuHHtOk6dPoH2tm6N4SxFxqBEtElv6+e4cRMIXfv+e/T0tqO7b7dG2QVLAQuLi3hy965c5G1d3b9kcBIkbbLmT5WDFizMz+Phg7s4eGg/Ojq6FA6vcHLQ8DKB6clRhJeX4fC40L9nL0KhJlRUsLbRift37+IU8zPtDjmwb17/CR988KFGrxurYTjdHiSSMTS3tosdYz90sejA5PQ7XLp0WQHpvBeMI2LUC19bBoqirQTujVNW7UJkURV0bxUAmZ+fRe+u3WK37DZT0Uetpo8O7pkJ1IXqUVlZrfUkwOdol5mL16/fwtjEO5w5fUKGJI5+XW67NHvUHu7ezYYhxukYUwqfgx9/uIaNzS0cONCPffsP6pqZO5gvsh+dPc287jzmF2bw4vED7D0wgI7u3Sa8u1SBaFy/pimGD/3Dh/exEV4T6+2pcJRMOw5E43GEgvVo792j8SkbXtqaO8yhJF/Aoyf3Va/IcTWfHTquSQ1n8yk8fvhY9Z8zs+P40z/8qa5RnwFAjFxLSyMqK2t/OYSU6qoxPjmGty9+htMO/Oo3vwOsxjDE6kDeN0oj+D5hK2i9aRiizpBrFImsqSK0LkgWlBWMPOhYdV08YIi7tfDAkkYyGYPdYYHb5TfNQrwAG2f0RouooEiCRv6B0rXMZ9d8Xktd2Oq8LyCbTpu0BuVyZmVIIkP85PFTuB1ObG5torU1iO7OvaplJFjcSsXxzdUvpbe2Oay4+MFlsbt8f5Y8NZdZzbEXF2ZQHWDKgl0sN6+Dv7M46mZFpa7LybtoOuT5e4DsdSaeKmsmyzvdjluBMpjccbesfMFcgaf3vlYhtxyuDN4uMS5FbZZFPHr80sTPFDKmto86sFxGYePUTObSWTGGTocDFczaswC1tUE0clRtOjjUu6u2m1IyurLuikW1ZTQ0NhnIqCo4kwVp5JKlfy7lK1PzGF5ZVYj4wvwMKgMB+CoC+n6CQZk0bPYSQ2gQD7V974ZeCzR2dfeJleHPbmsJCbhsj8VEmEpuVopEYSOKl33h1HaZyBSO/GSWYO+x3ab3ls4kZCDgz9ToP5vBrR9+UMfpFMQpAAAgAElEQVR0/959pokmX8D1azeRSiZR4bHhwsXLcDi9pdB16vboPrWbGkqaW9imk82ZHnDTWykzg0l1MTtlbrv5R9V5pUpKK3D79g2cPHESVrWv5HD9GsHkB2JzCArjqZgkB+3UpMKGbD6HV88eoL2rU9E3JhPQMIBkedS7bi6k1MGunhcBCQJBRc0Ui0gmokik4xqNc0t3EWjaHNJ88n6RKc0Vs7Cb0mndZtULFqzq2I5Gw/i7//bflLHpdnl0gOCIfTun1HS9G8aT75eVlzev/Yhf/+bXqPRXm25pix15MKPSYdqZSuYUjlzJ9kmLV8iY7urS2jKCSYw8daAZfp/JWjTJlKaK04R528TqUVusGJpSeDrXNJNLaa3ITCvPVJmHJteURpfZ6UkEAlU4yfGu1SEphLR+emgM+2bYWKhrHVkCPpO7yigeGqC22Vp+q2SRjlKOK01YfBbE6Jmg8W1ZJTWS/FwprLzEFFPbaswx5s947xShzgOeWnhMiwzH2nyv/P+pp+QhjGY6Zjvyi4+E4ip1OMxK2sB/51SBF0AwyHudYc+6xYYXz59gbW0FB/b1o7GpHXn1h/N1mMaQlFwhVOPHexc/ou1KMpl8Lmty1anhXV5UxBT1mQSUAroqUDDZkvzc2J08nOT1EXGUDIWJWBKXPy4zk+WdbmetQBlM7qz7Vb7a0go8f/CNZkSmfI0OYm6WpkEimUzh1eCw9IMM8/4lO0jMYra00RkzDMdtjF1xuejeZRNKiSIo2cSNXLG0SVN3lTcsxy9SzZKLfPvGlOIltcFx8+PrsbO4gZ3Rcq2a3WwbBArYkDUp5sxllhhNbkwEqgSyHO9xA2IunpnIm0o3gkzFI6njmwCCoKT083T9JtCd2MP0j7NreVuvxf/WsHd5S16jSppYzPsy48BIZAWR9XUFgYtBLY2z9XcLN2teBkGFAd6/iMbUa2w2fL1XXa7pUC6AgdBsAiJqMiDv6dNHOHrkiAEzRY5a6V52w2GjC7uIHDJin8REU85A0KL+cj4BBGMEW+YIUCyxoQqEpgkiy6pKdnzTrFTCtaX3Qd2qflohp/duszhLtX750hmBa7w9ujT5oLwei92BoaGXWF9dw9nzFwSS6W6XzKJk5ZcpTLeafzdMN4Ep2VDKLwi2uA6GreKFEZhzHJwx4Gjb0MFDAJ+B0lSU12x+qnkG1S9dAoEEJebgYZ5RuYYZqaNCJQM2uWr8uzkD8fkiqOFzQobfCBAZWD767i26evrg9lTqv8nn06XnjYCX4grTIS9dqJ3sYan2UDfcMHjFkoaQ36s1ttp0cOLol+DYrE1O95OHHx5i8gVKE0x6gTks5fU6jJKivpeaZYJWvQ+yumR+ZQ7iaxg2nd/HkbZNkVrUY9pUU2jujZEH6Gdz/cSO8hnic5AnpFdcj4kbK8pt7/FW6Dmj0YYGKPW4Mis2byYGYkBLIJEfW+Zm2qxORVC1tbXos8Tr2X4WdB90gNwu9CmdIPierZDh6sonfxuM8rRS/iqvwA5ZgTKY3CE3qnyZ//8VoAHHtISUIoG2Q4IIzHIFPH7+AhUeAya3m9gENkQclrq8t/+ZUE3gRHMmA4w0PSt1O5fG2wY4lYCc/qZwFLEKBA8CGyXXNzdDaaE4rtN1mh5h09RTijUhhVH6kRyfCyQoOse0+SiKqMCmDLPxdnW0GOAm8wUF/4aVMYJ+k15H0MTAZYEeG6NHuHmb8XbOQu2dDVaOA/naNuoJc+ppLuY56jY/hyN/IyEwrRwcz9OgxI1TrnmBKm7ydrGcLofHuLkJTqz5EjNokARDt3k/yIBxLWiwsch0YmQEvHgamdw0l5TigsR2lbrQTcuJyeZTlWA2p7YWXkg0ES0FP5tqSleFE9l0CnaCjAJBEasHM/Awi1FZiEZvyGvKZUylZSy+iYCfmlor3B6yugboCmQRmHLtVOtHDS1BGgFrURo8xT6l4sim+Tp5VHjcKBYzqiF0ODzSkOq+I692Fbak6BoI8EvgQx3sAlI2HSiMPNc8MwJCcCAWj8FaLCjDU9mc+bzc2nQ5M2eUhij9lcsiHotjdm4ey4uzuHz5MrYiW8rG5Fo3NDXC5XGryYUd1VyTVC6t3mwGiLODncYjgh8ykQKLfN+8f+YjYwxhcu6bg461QFlIvmS0MUw9nxuBZD57fDcqATDAXHZvSQQN2BTjWmDmKg8ZBqSSMdQX11sfMbKGBKAWE/wPgs2C9JcFXoP+IjC1yP2tQ2bR6Ez5zKl1piSLFuwTrjNaWr5X8zuBoN5k1tLtTXZfhxUCS8WCGVbf/C4xGmbNL6jz5WuzPsj88lAyANMEXjx9iFOnTshQx2eN9ZYav28fUEtyGvPqBLCK25dm8kJZM1ne8nbYCpTB5A67YeXLNSvwD//P/03CAVWqXCt1+JLVSqXksH724qX0eNxECBDYIiLQVCgoroUbHZ3e3By4cTicdlN9mMnIVMLNWdiSTEQRyoAkHlKsj92KeDwBb6VXv/jpZmbTTpTVazmz+WzXMhKUkfkUKLOyGo8B1HbpprhbUQOmrVY1vWZsT6MMX5y5edJyCojm0dHaKAqGYILXwPfF1+I1ENg5XBxZGi0Yx9QEafw7o2MIjGgUIBiz2ak9y5ZGi2aXJVAhECXwYrOP8vNKoJebayad0vugpo+7IXMMaU4y79VinK55bvoGbHJ0SBYqRae4nPZ5rTdzP8WIFbJ6PZqhZAxil3c2I1MHszBTDFPn9l20wuly0EojfRuvidIEgVSCDQJDVvilM/oZpdY9/WyCWALQbSDEeywcocXmuD+r+0DWisyikQ8Q9NiRyqYMc8j3QhOLlS03zIncUmg8sxZ5j+PxmLg+VvhxTMnGm0Q8IWDndjslO1hd25KkgoHlNLLYbQQfFlicRg9I+YGvwgu3i5WJFlRWMojcgVQ2jY3whtqLClljJqoOBLC2vm5MJjbWKZoMUL5Hl54X04qUymZV6ZfOZhDd3BJbTzd9BV3OhbxCtSl1UPA+wa3DPDvZfEL902trEXNvbVbdD4H/EpDk549rJYCfy0p2QMTIcTelAhrrF4p6BnigSSTTuj72x1MOQOaTX3xepUU2VKsZ15v0VaTTGbGZDgcPNQwRJ2A1TCY/i7/EB+izw4SAHOJbcT37TEXI5DJoqA+JjXawxtTu1FrrQKScU8MK8v3z59FhzrVXHiYPYQbeGTZXBwsy5AStfHbM7wZziDQHLI3elfBDUEmz1zTmZsdw9txZ2GzsHy8BYDLH/Dl20yjE96MMW+Fe4ylMJ8rRQOV9buetQBlM7rx7Vr5iAD99+y8s9jOgzcpIG6MfIxjjBnTn/lPp41wOB9LcMJxOE2EjfqE0AhaTSJBVmk0WOC4vmErF0ncmU1lt1gR1EthTd0eAx0xL7iEEAxr3mfGhJF0aCxr9HjWR/HOPyy1TDTdFgi1ThUiPggF42og4ZtNrlwAhgS4RrMSHQEtjQ0k3R92kzQBN5tKx/s1qRwX7m200AGQUsD03N4/OrjZMTk/DBppbUjh5/Bg2trYUhD07PQ2Xx6PWHTJ4jHhZD2/oZ5PVY5NIOpnE/n17pafkJjk7N6csSjrOmctX6fWgublZ+YMEnGTqWJXHhSCoF/uVSiqsmtrWLBlNWNDZ0aaDALm3+vo6OcP5Piv9Afz88hVmZucUr8S1J4hl9BIJTQZ6x7a2ONyEXdJH6uK4MVu0dgRzjFahLpbXSzBVVUHtbB6hYA1cLrfMKQTL6UwesegWvBVerNLEYrHrUOD2EKxCelGCDy8NPsUiPBU+ARU+Bx63C2lV9tUhsr4mtqmxoUnd6LwWT4UXwfpGzM0vYOjNoGotFV+0EYPN6dL7pVZXbnoAsWgKDqcF3goPGhsb5dRfWYtwDguv1y03PAH2xnoE3go3tiIR1YWShWOiAIG6g0asHCs80wJifAbWNsIK2mbNps1SRFtrk5jITDaPeILB+B7JIKpD1QKddNzTPf/2zWsdqrgOfI6kpizkEKjxS0OZz5rPCU00NBXVheoUC8WDTzaXhMPmhM/rR5q93BvrAqRivG08uPEQklc70Pp6ROwegW5loErPIw8pjLva2tyEg33f+RwqKzxIRuNoaW/GwsKqpBA8hDBgn2wlmdalpWX1b5MZ5OvQoc1PO1ufDGh0mBxWuuOZXqDDRF6gmgcignnjhiPznEWlr0KaTr5Hu9ulA0MkwueFTHzRPCtuj5z/zGNltJKyL1HErl19irUK1tUrM3ObmSeKlU42T1mJwyg9ShVe5D65LlzHS5/8TXnMXd7pdtQKlMHkjrpd5YvdXoH/6//4n0VuTmQlcpm8wqL5S59H+ypvlZpkyDJKg8UMPzJkBWb1ucTqkR3c2oxq7+A/03HK8HBu4vmcBfWheqQyKWQzBCVGJE8jj3Fj5jRC34iEtTFyk9HomeNAOsRLI29+PzeG9rZ2bYgMpGamJa+N+ZJs3SGTlIwnkUhn4HY54ausQGQtgtq6OlRUVMghy80nlcoqXLmqskIAyIw8OYLMobOzE4tLi7omMmmHjx5RdVt4bQl9fXsxMzOF2dlJBKv90j8+f/FaLKy7woP2jnZTbWh1KvePGknmFE6OT6DC48HaegQdXT3Yt38f4skkVhZXMDE2gc0oQaddneLc+OlkJkhuaKjH0uoy1lcj8FX64KuqEpDiGJuxTApuT2b12pXeCjFk8/OL6NvVpziW1dV1vBsewfjYOCp8Hridbq0hWSMaqNhms80gUj/or6J73S9QQUBAFpFgP7IRlZM2Ft1AsJa1hA5kM3kB37X1VVT6q1DIW8RSLy8voaiMwZh+losMJuNj4gl0dnWospDNSTwUrK+HBSRDDY3KkrR5XOoEr/YHpPM0B5VtB7Hpct/aimgtyXCTtWSV5vj4OGpr69RFTpY4pVYkj/5j9qXz2Y1GN9HY2KRxNnWfZNO4bqtrK2Lw2NIyv7CgsT8PHR63Xevk5XqkMmqNIYjmfbE5LWhraVEUFsFaPJlAZH0VsSijgNKoDdaYKkJvBQL+Kl0vHSvr62yCmUFdqFZjb6PLpB44B5/PC5fNhcnJESUTmOYhpgvY9ezyMBWLJZQewFxSfykYn89Apb8GblclFhbmkRMLbEU4vI5CNi2QuRWL6jNFwM/Rfm1tjQ5sNGURoG5FN8R8V/i9cFgscLo8GB0dR6i+DvmsYdpZZxmLbcLvq1JKAMEk+7/tLrfeB/vruW50VhOYJ5IZOJ12RTDxoFBTWyOtJD8fm9FNpSTokMSIJh1m+HvDqopKvu9weBkVHuaM2rF334C6uPma/LPtGC4TO2GkKTpy0dkudtYikxzjoXKZHN4v50yWN7sdtgJlMLnDblj5cs0K/J//+18VE8kUKipcqkvc3IxKj1RT7RczxlFenBWDpdFeOpFES1MjlsMrclGzTpAxPcFgHcKRTZlbuIEysJpBxjaHC5lEEk5uvg72CKfh9RDIxU3WX6GA5pYGOBwubVp0WSfjCUUAcezKHDoyXmRzaoJBbEQ3kEvn0FBXLxcrR7dOu0sNHBx/krmIJpJoqCe4yCCdykp7R+BZWxvQRskRu4vMl5V5lFGBCL53Mq78GWTH9u3dKzYpEomgs6cP6URC7ChHxH6/XyO6ifFRrC6voDZUj0BtUKCFI1wO4KanJhV5QuDEgG2yXGQFq6trBQbJrBLoxBJJjXEJxvj94cgGOjrasbq0go11NoAwtzKN2lAQcTb95ItoaWlFMpME3arc3Ntb27TRkhX1VXrR09envnSCuJmpecQSMbF33soKVFVWor6hHk2NzQJQ7FqORuNw2a0C3uMTk7CJLfLAW1mFtdWwNmy/vwK1wZCYs1g0KpkBdYW+ykrlXbKPPRgKiVEksBdwdTgFxqhaZC7l4sKaqjApNchmCfpdqPJXIpMhWCODmUJ1bR2iW1uK5uHPZF0nMwx5UInF4hgbGxf4crrcShZg93RDqE6gpSpQieoakx0aqK4VuOTrrK6tIljN5yGt+CN2sXNMzPvPLm0aTiYnJ9DYWIdAdQ062rplEnn6+CmsloLioyqruK678ObtW3Wlb27w/daIXXY63FhaWcL81BQCVZVi1aipbG7vwNLSvFhBHtTC4TWkkymN0dl0Q7BNAN7e2YG1tXWNiMnSkbVze9xIxqMI1jep8pJObDLirNdh3Wc2nUR7Zx/GJsZ1oEnEovD63KirqzcRXnabQtvJmq6vrerA9f+192bLlmXndd46bWZVZlWhB4iGjUnTIUX4ykGGr2wADAUpwfaVG0n3fgNfOfwOvnWEX0IkAdB0hMOEhcYUGkrhG4fpkEFCAAEQQHVZmeecvfc5ju8b41/76A24oZVFsLJOs/dac86155jjH2P8P/7pT5ZPffxjHhR8jbu9AB5W862PfnS5ebUXZP/8pz9SpvHq5QcCew4XGL7eeO315c23PmREF4cbxpgD0PsvXngw+/RnPiMz/MGL95e7O7pj/bpZo6C9D7/x5vL+q1fLm2++sbz9ztt+BvDnIx/58HJzi9bzzjXHc3b9lM5WD8snPvkpmcqE4MNUInGJTjrGMLTQIEmqGbHuaFXbH5QuwKx/8Uv/ZGMmt83upEZgA5MnNV3bxc4I/Pf/3X/7oEbttdcMlv75L94TJAJifuWTH5eporxNXI2bzWtPbLfGRvThj3xoud3tlmuZxrPlnXffX3711z4rM3l7t1/+zQ9+IJP23vvv6nRF03aN5oqw5d3OsjTMxsc+9jFZkjeeP1veeedny2c/81n7gsMQfvwTn1hevvjAkqj7xO5gBuJHP/GJ5Yf/5m/MZ6Sn9/PXn9pt5G9+9EM7pzx7/tpyewOQeHt5792fyZT8R7/zO8t777wrYwfoxFQE2weo+Pgn6R3+VN0X9wY4tk/x68/Ub37w8j0BKGQIGyxGFcriAKcf/NUPlmevv24JECD6/M03lp//7GcyJe+//3J5dfNyecPrebn8vb//95a/+N7/tbzx/M3lL//y//Pe6dX907/9G/V7lBivKAU+eeqGDONDmRLOBRD44x/9cPnMZz/nJg4goswHq0tdFqD45PXnyyc/9VkBy19///sGrRP6/Wu/9u8t/++//tfLZz7zyeU3fvPvaxChbP6v/uW/Wt58/nz53K/+2vKzn7+9fPvPv7X8zu/+xzJvb3z4Q8v/9r9+ZfncZz5t8PRf/xD2a7986hOfkgkDCL7x/A1B++tvPPd77733nuVQrpkN/823ngtKYQUpX97dvJQdJGsTEEOZHGb0xcv3ZOxe0T/78mrZ7W4tn14gt6iu8Df/g9+2tEqPcbJD0cZaPn/+ukAUxovXQmLBAn7y2pPl1cuXghI0nzCxAGcTeB7u7IjDPMF8v//uO/YqB4BScv+N3/yt5Tvf+tbyH9LVp9mVMMi8/1989zuW7D/ysU8s770HkH6h0Yvsz+Vwu/zWb/328oMf/jCHpvfelcEDcKnje/Vyef76a3aMInuTMjelXmQD/EE6wO+Q40mLTAAzDObf/oTMzmfpAHS/W37lV399+fGPfrr8+Id/tfzGb/37y82rO6Up9gj/4OXy0Y9/VJD57i9+Lqh/7dlzATDrnESBy6vXPERx0Hrv3beXF++8bQA5hx9lI7aWORekU7nYHW6X58/e9PlDqwnL+ZGPfmz5yY//VqMapqn93U42EqPT6689tzrB2oTRfY9D2/UT/4deFqb8Shb+zLk8f9gvb334uQcFDhQYrz73uV9fLq4yLhiLGED7DvDPGmVEt66JqYoFB1MXrPHNFlq+bXQnOAIbmDzBSdsueVn+p//xf3j46Y9/6saC7ut2f1h+9KOfLm+88cyuMQZzv/khWScADJsLQeUwBJ/79V9d3n37HQEfIIzNTBBFyfkVrAZapgsZNRgrwBnMHMwUTMvd3Y0ME1qrD16+XJ6+zmYcx/Rrz96UkYM5BDz94K//anntybUmh5/87O3lN+2hjLYMFuh1geTDHmn/IsPJRgfIJGydVnhqGi+eLLe3r2Q2KNcT48PXCVgGKPBHswTi/nNMJpTRTOaOw5TWdAsub38yLnQNA4j/z9WfsfE/fYKuEqB84wZOoDUAF90iHM9f/j//9/LWW89tOffi3fftRf4Spu/995fnfP3FCxnaT3/2Vy0Zv/v2zwW0n/r0p+1J/eYbz2Xp0CYCbgChV+QzNicRQw0MmJo65QmwOLhj0yYS0KZ5ZzksP/7RD5aPf+rTcZTfvlzee5f3ogR7uTx99iyM7fUTc/80Ud0vy6sPXizPnj1fzi+fCDp0Jl/QDedBNzNrw+ia88UYG8CE0TtnD+pBLU3aJvGwXD99GnYJtz2Zm/ZYTiemgML0ief3NXj0H8wdsLS46M0sXA6C0PSrTltFGazRAyfwKE74A+aTmI+QN8AIwvCyFgFOrFWYeAAMhxz+zf2+//4L18mLF++5bp5cPTWYG7eU7T/p9HR1bS6rY35/v/zinZ/ERn9/7sEFNvr15280WiedcjC1XV5FSwgLCnuKzpQyL2CS9ce4sex4ZhhTenVz7+h6n1xx4PhgefL02oOM3WF2yVw0NIo8zN1OeQMHOdbS8zfpS/+w3O4jC1GnSY/6y0u1o+hDd7fIITj8PSw3dy+XVx98YKma+eaZe/b8LTvkcFhh/XCAce58Jnheon9Gc00JHmlForcwlnFgvVcSgqHu/OFhef35W8uLd99ZPvQhAvNp34mGulPps5mgeTvjNHvUZ5H8dv1GGH8S7cWzCSv+e1uZe9vmTmwENjB5YhO2XW5G4E//2f/88P57v1iePXtjeesjn1ref/dthf/k91Ge/cSvfDo9sPe7iOgxviyHZE8+e1NWgBIuzCQbDBvcROwYsEzItk5kArDPNRu4wasXu0+QORBLI03coQY6kzNHnbl9iw3yRoPHxnN2KSsFOEq5K1l/CWdOJiNQif3MYCC0jAUXgAe7ghBdM7I8uos0rsfsRfMe41hPqOJEB010SzIadTMTf6RjPXoucgbr7jEnME6iRNak88+d45c/CVxmXBxfzC8XyfzMpkwO4IUxQdyXPYct9WEsApBfp5uI2kJyAJPJKBjuRpye64lo8lrzA0fgjOlpsFfTO2F9dJvLJqc39oK73mmhxBinsO/B5m72YgMcfQ3mLa0Ko3tNizyxIa/J9x383LtBTzp49yljGo/E/OG8brC3mZHtpnR2H7DH/Lh8eD3mbManFmFDIAMijdkxWifZiGllmWsbkGKXGIdohHhJrEK/u98Rr2Ogk2advPBkSxbkNJPTWJ+uLbrBMD5GRGlXacpoM8t5BmI4i2El8+YFZgwmw5LfNMMy1wdQ172so5pA9sQgTSRS/poxS6efZKiurukMjIxqsijHc53gcp/dcVobc8XDlBBzsh1di561fMidj6R95evIC+x85bMFMI+usT+U59KboM92wtl5TZ4T4ovWzxDHO0+qBwzWiO+BeY6DR5IHklKU6zOKclmWl7c3yxe/tBlwtr3utEZgA5OnNV/b1XYEvv21P4LH8IPdDc+e2GxoB7PxAFY6K7MHr91QZBwOdPNwhy4rAEgLa5DcYGBD2J+Egq/hdLI29+YEhkGStRO8xIHtxsJvTB5Nr5eNbECJLfFa/mJHyWZNq7nkPbKrWKLk3wZhE6HC5h0AMaBi31gVGTsBDptUwU9QWNzuhFjbPSSxOIIUMy4BC1SaAdq41A+637knvjFB5wFMkK/pcGJQNaHLZCPKfDLIsCq8PjE6AY2JyL5fzgXfGesAiYyn0KUhoGsDSkFwEYObdgKhBbhit1A6AWD9w9gAFLiLC0K1A3AIpBaYuAD6Wg0Xh5Gc/FHHlR/hvnhPMzYbKjh9GDvfAlYZxKwp/9jEhfHPfMFITotMWeAECwbkOuA4epOzOLmngm5vPfOXQOtE0QjE1qD8gDqB4wRvE6Qv4szoYI5JZ52Eu89wmj/gmHK4wCV/LcvJ5GYumZ/9suwOy0MZbw8rLrlE5GjmmTakgqiYcczY92caXl7sz+/ldzNcAYusadoXkhPZfNVOeW6u4M64HMazB7aCYfMgM0Gu74Dz6A4b25ohL6DNMutBKvAtz4Qv0c+NaYHq+g4bba7owGhZ8VQQJt/W7FYBJXmaPNOg3CPoDsDv8JsXm3XrYWsOTaRCcKDypi8ElJT+t5zJbas7tRHYwOSpzdh2vY7A//lnf2i2MRsdsSK0UWMTD8FWgCkoyoaXHWpKhrOJwG4A4hpALmMFCEqXxLBB/H7KnWHu0vli4oMEFm70AUrpoVzGa8VPgNqUEwVzZf7yO+l+w54qoLjCWZ0cRIBHyn7ZkezhCxaZLib3mGF2RvAAJA1F9gfTwcZN3gDnBDsH0AF4+f8JNF/OyAikpBgWFrCUMjju6UN60JUrCoApS+PYAI5y7+YAykLxmmXnALdsyFPzy7A3SikZhmKIvk7QEWBzwF1e27Brxs+2mZSIw9DOvUxOZ8YISAnjtCx7S9MFHmXEOHhYuoaRlUbyopM97/u0LHlo15gBS8VhMlq9TzoIlbxMD2oyFndkewK2Y7hINuOlJV6bARYEuyQP022ljF4D62EjTTpkOi8DGsk5FDg5b7DfyZNMV6DAYYPkHdNmcLoWC9wsx196u/cylWnRyVK8P0+p3vmd/tWG5pc9733M/Nt5yciqgEGuyyn2ocl1yHRzXSwhMpzCwytRANB6L8yn7wOTm8WRDlTpYsN9BWQPX5q5EZTdn9vtxt/xps7aGSe9sROsfrGc2ac7lQReM/2iUg0IAznngty/Qf0DSzmA7R+WBw6aspnp9MSBijoAhw+PTLLXdBxqRxvHJ0A4+Zi8f9nWeZY9pGb9c+hJYwPG4Hx5dXezfGErc2873YmNwAYmT2zCtsvNCHzna38shSMnQ09jy3/tcMOHOnqw0QcK5GBpEMBHn8Ynd1rsZSOUQavGUGZoSqojnmdvbJnZTS1cZYIAACAASURBVIL3YoO3xJg2egGt+ePPTMEOFsxqZTqA0K4NJi097fhzMKSZUrGbNGDQnDxK9GFd6JqS7aasZ0vjMif2WC5wYxOD7aguMoAL0ELBPKU3/juYiOvImAlGxMUpSVrep3ey+K7tQ9opCLAA6ID9YkPPpp3XYXtNiDzfO9iD2VhnwC7AdW+q+fIAk9gScsrOYRMT9l7gUb1iQAxABTa0YKXl5tRz2/P5vkwZQKvzJosqTsl7TNcdO7CkxYnjL44EvHsZlESToYiR6GDC9YgL6sjlNuiOsm+JknmjV/buLoCOEuoV7SBbIH4U+O18tEtMWgMC+pBSBAQibiAAnHsV+HM7V7lOM0hlIgGyAbNGz1h+TbtM02faVUUOvd1qpj3ngB+n1TzUFsHPzpb93e1y+eSJv7+Tmcu8BKaHVRSU9ZeY+ynP2p5SYMoUXlSu0agsJA88k4BNu+Sks42tD60KcC/RLXKYGrbRR0qwfzA/Mm0JC0L3hH/P2jlf9nccMnLgQNu857W4Du8za9tl1q5DrivBb9aXJW+fgwBWSuR2dFKKEomLYPMB6ccjtvMiXZ5ktTmM2dpn9JeZQ53lHDJkkFMBQV9spyxerG0y6eCzv90tX9w64Gxb3YmNwAYmT2zCtsstmPyzLz8czgnABvTAkugzcROwy0sF9ZZrbYUHyHkEyMqT7GEi3az4UOfndiltESaN9BBWxbYqKRezC9DKbXRsbnrtbiNjxaYr0AygoWRs32ZLpyLSaLEEGYCytu5rZiQslkJ8dZjRPaaXccqlGiZo08drCjgKkmyzxyW2TzCAFVbSdon8DLwmgC7gVbZSNqt9wWXraBeS1iBhm2rWmb7XpFsDANC5xTkgW0p0DeCX9GuBaoG5YL2B8JZKRToBcBgiovtr6Z4MwfOrlPxkB9lg0ZGhMYX1C4sEKCy5Uynlgz2v+XEyCNOXOmwszBmTyDjbEI+yLoV5maBLS/zOyQFwfaeJAyZLMkuGdlkOdyTHt0S9pIVkwl4SeH9/twvoFzwmfzBjxBzFjCHjqfRz1tS0GExAPRPHWpZFW9tlwrIDTsrEnqmIXfbSyFWnPlIEqN+tCG/6iVtyRq9Xlh1QSevH86sjS6bcwyXBrKWMe3l+HZ2q6yPj6Yuw/GFj51lqn+u0SgxAtCR9T9ecwtDKNO4X+sYrPgkuNwUddpGe9GHNcy1hJNNZyWNZyu85U4Xxg8gsgmW98Awk6J/nBs4w7HR6hseHFmMUQDX3m5J93o8vAeIoU8vusjZ5Nv0+2ZYcQHtYHKZ77U0f5ptGCTCiPvYcHjFY8XxWG608ha8pE7i2oxOHRzowscbVhsKoPpwtH9zeLr+3RQNtW92JjcAGJk9swrbLzQh8759/2d7cOFxhvWAY6V98X5F7FFwBAYab+1u0jXu6LPe7lJxbPQtQIzy4gBSYJdPILpT3A9CxGV3Sco5OO08APtlw7V2MVi9vuGq+2Mhl5Sh7W6KMyYSatqXWAkR1dOruwhxaSrU8CAt2FaOB38v9pL9vzSaW6Glbx+YYjedhl4Dt0TLC6OnyVg8WZkYNZvV00XvFpINuk9Z6lpPpx40eDCbNN2eA2AYzlrpeYYVldMcswWvlZx0TRoDWhv6KqrpoS6e/c6jAdVlzH4BtDgQxeNwrAYCpm+s7E6DeL2f3mHxq5ogyLyCoelBBnUwYb8E6iYmKoUxPchgkyq37lpHP1ApyGDg/S0YgGZjkLQZUMebTT/18+cXbf7u8+fytRsUUcDrGWW8CIsZg7ZAUdzqyBsAsL5U2mwH3MbCEU+TAwuEm8wig3uW62tM7Dm8Aeg4tYbuqsfTNORjBvMdApX4YPR9jpvGnfa+dB3UPuqZxOQfIlR0crekKwsJqj0QjLCj3lTabJgQcAJZc+6FdaGLGimSE5wXZR8BxWPE+DxK6kX74DEwzbJnhSmcZNEh4MhlhqnWIY/SKfjp6Vboikdxwthxgwq3lg5KjK4ZBrd+mz+qy3O0PMZG1wkEZ3YYH00e7JiUfP9UeKcnjxneKRNKMcdY8n0WYlPimZ09vgXnvfNwFXN+fn9spx/nm9e72hsh/8b/Ycia3ve60RmADk6c1X9vVdgS+DZhcmcZo7NSnuVnjEAY7tPcxujf0fzpRpUTCXFkj7OZQXSXkG1goppYYJ1IGD7iJ4B+dZayjAka6s5SVHF2mRpy4OspcXi1njYoJEMC0k/aOlIPdz+/DtAq2ZEZhMSh3sxHn+2Fh2FhTSpUBE6wCGPN+sjB8nZu7SGkd4KSeEaan4FpdXzsQszmzGQfkdceseUIQIPOVsrgASPwRNicSgxSnYYBFGwC11GCXM/uV13pteRvACJOzN+OSftWwghJQgNphMN3xA1LV2QE7eL+rur5hHmFDR7M6eFt/RTWyXLN6xwAuy41locMeZxy5N4BZHOHWJWV5J2y6xdU6sO+Xv/kR3YyeLc/efLNawTj6BzhM6VRTjm7dOLG9F4DIRZWvjnkAleVvppD5gS1Dm2sXxgDl6PnyemP+GWKROBzGcAw3lvUrZYiuMrpBwbS606xbQTLygEC6rClLsDDWfdjU1ML85sAkOB73eEvgcfDH4e46gDEU2M9zlLViTd3onQDrB6QP/9aftAlVQyjLzPMGa36mrMDnTlZwnOQ52GiCy3KuK5/XV/Oxyhvq2Yn2sW7xyBYDLjUh+ezE1c97e4ZrWdojTM4x1VZTcUArmYGK2SbJDADd0VGnP3xkAjnA1fLVA0rQac9nO3TQt8sXNmZy2+tObAQ2MHliE7Zdbkbgu1//cqLbTPSgHIijMuaZmBH6PfVdiWNRl1UgFwNAY2R4hUtKoDB7LanJMrCTQxGmbJVtixJYdFkBgNmIV2AGOypDlI3aAnmjaNhg3Op0fdfZu4SVyJ6WDSymW173kLbcDTruttnNaFitIQkT8xKXcnRfKcYG+BoZ1I1+WJ9cT4HBsqtvteYf8xz5J0aPDChl9svE/mDUQG+ZsMWyWY080UUPKOsE+espNTNn3A7MXLqbF2CBBMrKAYT15kpaBnjIKsqWwTJNWRUGLTmbAhjaaQJee1hI5AzXVpaZA8YlzG3mUp3pqp9FJxnzCocQfibz3N8tfg+IigmLBcA1pUe8kESQFpmAp5u66evAtww89ilkFeRt7soGxkwi+yp25j2o56bvuOuFQxGsW3WC/myjggJeW/6uHpSfBTDTu1zJAwci13eY+OgvtQVVJ1pjjFmLVfxOjJIHrMk0VYS66jadQ/Sjvj15jsnRFOTLmFdD7AVnrVxeXPd+w7rP75pqAFG/Akrc4g0LouxfE51GK6UcAYE5IAYoC+YogwPOTXfI78eVfpRBOBTjrHZF5DSCZhVkqmayQI/nQFnI6o7P6wmYuwDDDEeqoAnN9XsMo/c7Hl7yK9FVNxKrBjD+m25Wn/9H/3jrgLNtdic1AhuYPKnp2i52RuA73/jKg0J5WCUZHzY7HMx86Id9CgvQGI5YmQP6ylYoq4M1IEcSVqL5iIJBN6MaT1pKUwXWuJJUGWuUMWcw7Fxy8+IKz1uWGYRprD92oocMt+4TKFNT1jTCKzbCOKdTRs6GH1aov5T6WhmxispKVck4jc5zHNcFJDIjgmNA2lU2YGOQABwZS7fdAsUBkvrbdcrX7OReGQCcrMgxIkUfGYYURizANkwNu3VL7o+ufQwjs6dbkteVHDb27Jyyc8FpQd5kBc4gTmk58Svd5Fkj7YqSMPFqVmWfWlZdXciNvxEETPm5DmLjmTg0JIoGYw/atzGKaLhBT/lImxuTRgDisFRG0vjGHeMC4ZBa+bpsd31IaOh0uBgh05zJ3GjZyZmLst1lFsMk8zrRBbp8Ov9h+8hebdYibK2gqiXwmobU7hoRldLsgCaNP4cHy8IxpzRCpz8TX9PZsu/cjdN8TP2uE8q76oNz4Ar7inaypp/qkH2OHaoJ2s9tB0hzIGBsBgZmWDOM0Wb6GPcgdNSUZn5HuhDTV8Yj1Q40nxiw7psdWQkBMoGufS5pTxA7OtlmkoYhh9Fu9UATzhyKyujz+rrIA6BNikoQaiOg7g34/wdf+qcbmNy2u5MagQ1MntR0bRc7I/Dn//sfPihuL0tjHuTZuZEp5tDl7J+N+5EejVJgNrBo0uiwweZE5xONNevmDrBodE31ly2mryW+RLTE+RnCovEeVQEOI8kvJKrnYLk5LBL4gN/NI+iG1ogXNxZK5wC+ltnComEeSXam5T7fFNBMhmVNPyHEBHYEKoNAZHBk/nKNsjNl5NTu0Q3Fch3giJEDHMNaxWmcQHXY2zBAVi/ZtG31B+PZ6BQxTqJfBNPGzATcOx9FSAGtj7SSAr+RFFBTDbRMnEuAB4yrLmbJxu68BaeA8GP5twaIe9zDkSYEgEcnSqSQIBstLaydTC5gIZq+uLsjKRCYeNgA/NYVbWcbACpa0lwfcwuowXAkFHkErDM21VKMjlIwERaNdZgcRRzwHHTCn08kpJmfaCyvmOPIDQZou2Q8b4Qpn7GasVylqA2NDxvJ2uOew4oRdWN5F00wZrFL1kPibCiZe8iARUxwY8Z+DhyEsLt+Zh2P3GOe0mP5N8BtMHCAMPPJ+uA1Ep0zVYVhchPF4+vDFrrcEz9UseUxiL5xP3Hsp6CQPMpGdykfecTcqvHNdTL8GnPGge2KbYTXI3AeKU1A4RGMRhZz1rapSgTKsgfEupjWudEI5oE2HzQxLOXgJuy/uFhubjYDzrbTnd4IbGDy9OZsu+JlWb79tT98sBQsa8KHfIBVEwpbgir7MCXvdkDJJ3nAXKJREia8Miyr9qvAq7uOLu2CHt6AjEdKiKmEx1Ga8la7g0w+Y74TeFvlf7piJH8yOGsCx3GXt82IYs2UciUv6qK2hCgujN7P1zXD8gjIJvewPf9q2ilLVnAFqOO6AyBbDh5NnmxWW/xNh47LsDAGWQPGuP8xeFiKp4PIzXJx8STzoLmmoMyNuKDwUbk9jNcU4OO+1r87er2yn0YNVZiZ/TnmhoBiyqlxHM/8x/SS9ya26Pi7KesP+2pHI9vxcc3NEa2mMpq+0eOWRaouM2XVIHcdurrxYVHDPAHIovGM2YSyaeQKYaDieA8jyBrm3wDbyCAKegbtFISq65ioH/NQa/Zx/WZOxoWfcm5yHl21w06LU3PIQluMDvKYDznavaOJzJipjqpmnq4PQdvcT8dIEF1I6Jpcu810TQPEe1hj7dGuUCOVUVLHQ1/xag5zo81sN57pYJO7KIOsx20WTICoIbRWJyLPkKuUNfZpixZT0Dzh5X1IJ7KHfEl1k8HfOUBk7XiwejhbDmRselhJSZ0kiD7lrSYE1KbbUrXTHjYmtzKfV+ikc4CI/vfly5vli//5xkxuG91pjcAGJk9rvrar7Qj8+df+2cMwhwISnbbVPLGx8yFtGY1NN4AgrdPS75eNW2aHnriUPvUKROMWFy7MX1sTWno7lnQDIERwgoApVw1IGR2U7I95l4CdAX6NWGkJLM7hAY812VhWZ9sec0K0iIBfjSrDjjXcPBt38iYt71XfeXFxVdCVtniCVxnN6AAn0zGt3h6ht+o9BTotbds2csanJUn1flcXgkp6Yd8TJH24bVm1ifJlXfPqAbuaXMq+pbvPmCRakrQri3dVqQImkcLER/e8lrfd8Vvarukn2rWyYQ3iHvYrvKewLU5ngILmKsrU1bu2W4vQoTGXw6wFSBa4jc61OaRFP2VlW+as3jBxSmn7F4bPVblex9xDe8ZY2R2lBO89IPN43wU5EWy2q8to+bIm4rxOGTfayBw8HAuDAaotNPapxpsafkYLCejj2ZnyfErI0xKxTGp8KkO49d85vNh60SUe/aTladjIMrvzvOR8FEd2tIYZ41ivJkYKBr3sbFMSYNLtqc0hsDKTdT1Uj2nZmvVfLSTXwueHWmo/PsKUVnHbqKNjT+1RpLheWmnIief43KzAdCDl9EuU/czP2hNesWbZ+raMFKTCgl9fLTcfvFo+/4/+m63Mve12JzUCG5g8qenaLnZG4Nv//I+tIRHB4QcxTlPBJCHI6J1a7u4GNxvV6PaMVJFYags8swwBbcSajEkmhWu1joDV0YYZQp6NwVaEmCoq5H9c7k7XnGbaNdtOluiCqJndstxP6Y5v1kZut4wCgJoNAHSUUKPdL/vY+yYDLxtnmJOwjLPBEQVDziDZe2mXp5vdLiJNXzwwXm7na7/nZPuUSzWoPZq5PVFBMoAZCXLxLiNcWx3RAS4BLGM+EMT3nkztqdZTPZxMbvV+tu5rnE7NKmv5ehz400lkRXnVI/qeMbEYHaQZI4B21Z62p9/0C08ZsoYby+KAicvlzODr6WOdFTdMJvo2gR0lckrm/j0l2v3h7qgn7dyXPGtHFphUtIRhMufDN9pQrhMTEA7/0Vo0K7TO4gCfsFpKN8bgNW7jgqvRAroMzu/tz20LxHENy0oW3tdwNiz0AN4cUMrgMy6Pyvzmla/tOKPtneekvN0aUB7DWrrYxJCStIXobscIdOx0FK1vGb08PGVgE4YvN1sdKEHh0TCnC87EToXBnQozaz0RUGFjw8LzhwMlt6G29BELvH5GGKGFHCIRWUdTUo1ylQ8YjAQTfRWwPAczpSc9cAJmYTM9hNgRyBhVAfhotD0Mn58trz54teVMblvdyY3ABiZPbsq2C2YEvv2Nr5Sqou3KQe2kp33ScAytjhHGUnaBVmKBmmE34KS7DkHgF1dxvaYrhtup5MOUL93lYErQr7UELdtRBk9yqGXr0U/qGLf8lw3I6BbYzwE/8zsyW4nPQfc5Jc8gs1wk+jX1VmskUr9ZhynM5AQvW8YL3RHTjKAzINU2i2x6ZmOi9buN1g/9o4HRx97Tq1mkLBKg9vryuoHpOG1HM5qxheUMo1nGqmVcHbxXCX8e8BsDTe9h0oiqj4xur+XYw365gvmErWKuDawOgI7dPcaHA6HPguDoJDXlGpaecqQNH0cW0AxIyTrLrbwmY3s0+UQCkO8xf2vsFFPqegvKtPRaw0wOKWVW6zghPDssaa47OsSL3AdsbqUAH3zwcnn+/FlZ70fXWhmEzKiSijKr9uDs+jhflv0uZWsyEinR6m7mfpoVmblvnqjh4wHNl7ByXJoxT2X3al5zBRlVlK1Ck0mZ8Cn7Vsm5PBDZM/pXfxpmPkxsBZprvFR0pZn7GIVg1RMtFSNLfsXHyQNINLNCwbKbAFSlCL5OjWA+78x02O/oetF8thPoY9BYjfP6LCqlLbCcOa1+NqXxPD+9ina1SrRTdNjpcZ4qwUR5RbrgobUdukZaAtsPsHRtThXgfFle3bxavvj7m5t72+lOawQ2MHla87VdbUfgX/zZH6Vq1640xtbUCGOf3LWsNVEtExpexknGkTJyNkeNJo0ZciOT5GrOnd1hullgahErJNIkQdZxWZtH1/7Yo+E0d5G2bxMpgiN0BPowOhiIKMO2JJ52dQGlMjE6zNsIkfZ+bp7kD6KjbBcaOnawMbVfcq67LlKuk/dctW4rOnUkLe3u7woWGr/TIjCO7+CfOrwZ45pLUtJPYLQl8wZ6P1yk3d5YMVY37hqxcibggeWMoLH/qiN2gs6N7+nvXNHVyIttrMu0Nkw2U0CHY3WMZPIuqyNNkLUv0NWjMC4O4tBlqQlrjBgnbt3n5qC3+NlOLXY2MgibiBvc8I1RqnYPsDhNn80AtU1mDhAcJu7u7pyryDQeObh9neOYlDhFbZFORRUTjqHYtVd2V/NYWdM4hAs8Ab1cv20zE8szxejp3nRxf7Gcwartk0Aw/a+jCa1Wdy0tj4kGcDUMXU09fSYmugmQrHaXQxwA0K5HR2CqAcUKwqp0zspr/uI8h/akvzhbDrv7tCLtAWTAeZzrkS2kFWNiqISYRltmnBzqsuLDCD4+LNlIoA5/DpVkZXpLa3/zdAjimbzClCTL/5jBpTqQo0fMNa0QDPpe/zORSbZdjH1nTYPg2b17dbv8p3/wX29l7m23O6kR2MDkSU3XdrEzAt/5+h9DhND7LcySldRu2ICctdRbZ6y/WHaI/D/jbAIwNLaYIdeMyYr74wZ9NOZu1vweocmJMAmgalmt2rXkODYzkNeUUbm3fy//vry6XO7ZGAF9dlwJOA1DFvaH0uAljuG26bnb3VkmS5j6uNXbgg7Gjuuxc02Ao20Z7XQSMs4svmbwseNpPLo6Xx52bMS3cYoznLCHlvWbV+luGYfybLxxzFZruEavxOEqoGMnnVI2xhIim2h5CPNl/+PU+GKaiZs5JpH0GF/NCLauLLhIhXSt4BvArgu64FiEQXD7OGTGFT0h6yklo4mMm7bh2l0nKb1PeRmWNu7tNdqF+4cFNXO0cUfNBOVeZaDrEBbcClYBIwS9X2edabJBxwsoaazTONwtd2KsYu0GR0/zmbV/tC7qOuWVKnQsZdlr8HBtkxzQiJ2JxBJgNq9RaUE++g/7XeUd/P1uuby6TsD6MHjVBUZb2qghGVIObGklyJgDmtFhxlSW7M1pTRotanInA3jz3qQp2IKwmuSEfQOyY/6aKKG1wmDmKt8Km6skQgNYTVgdu3u63lwkBD5RTI8GtIA7JeuJDSr4s998u1/5THJ4ioQlTDuHRbpspa3mHDYFg44Ph4j+pKC2bm41k435qlaT8UibxonwIlyfEPR7cya/8PubZnLb7U5rBDYweVrztV1tR+DbX/+yOIsNbUK++RbZdmxshFOPvnBKne7fbUUYL0J6YwuTarxZ0WMZOJ2sYFVb77H78P+aodjyOq331OataCR/z+teWIaXN5nOLI1ceTjsloeLy+VSU0DKxQSBQ8MJbPmaAPF8ubl5ZXzRCO38WcvwMVJYJrtMXiYgbdomqll7oK1e4m0oH0/EypTkDfumjFstGuXuuc90+LPTeYCRDuq4kWnNR9A7JfnhIo0iYlOVGSxYtm9znPNG4KBpBQwBUqsRtfVc/0THuqTf8e6gFhEAOF+PESjlRInXxjLJhFGSrfaSyBmQEWBlzFlGDLUM7bqgtWUzSXUV1xVOXBIgCLADwEaCQKcY5Qq+9zFwfULgAcvcR+KGKME/CEAxVZjDOW58TWGp3wocWVvDijXC5vrycrnbE1uVnEeBjGH0d2lFSNtMmeNqQ7sw7u5ulqdXr4VhbF9qy6g9WIjz22WJ9S+otYtTateMKwxgmMzETlnGV+sLe5nDSVpipuMU6oBEkobJh22b6ZzD2ERghYXj+cn9oDudDjGj0fSe+JkCThUlPjtx3k/bTDMua2BRk9nXnEo7wDDnFiKP6LgEq9nT4bC4XLvyXu61LGGrHPsd2tY47cXqMONt2ZpuUclTZT4E70YWtVVpKM4atfrv6pI98MlMxozmIfOM5yF66Ju7DUxuG93pjcAGJk9vzrYrXpblX/wff/yA+WN66aasFHZmrA0xpDS/bXorV0t1cQEDs8smboZfIlDcJGQc6yo1ViZ/AEGAs/Prs2X36nZl8GAEAQ4T2ZP+23m0dEEDAthzR6+3l6eMeWdAJ4yIgcZpb4ehiI3KEi/lR3tds/HG+BH2MHViwOAEI9m155zuKtFWjlhsNGgBBvnzYPkb4Bmt4V42q5mUXLAs35GaXWNZwLs4uWGFLNuXwX0AKGbc4hxPS750/ej7GmnDe+5lKS+uKNGnDJ0S4rHsLMCHrbXTzOVyTyZinb1oDc1IbE333p2duKWYhGSKBni4iYc5FCi3bM+4CeR3MI7kt1+WYWzrQsfgbLloKz/zKEc/KJCKOWtKx3HFPx6PYaZq8jFk/yLtMwH5B/pti5jaijDSBIxgModmdaZtZYwxjdvJ3xrrlIPN9F6fSEtAMO8BeBq9oRKFdr7hFYR9kuiwbbQOhDnGtJW1GO1smF20shqO1rzGrAszw+3olJQAU3B4HOitXge4bRyrX07rT9ZZOuXsPJDVdV52ejoY2eu75h8Pisxt5SKCL81oaX8J+A3rGZAfAAhoaygqB6KuMToIRX/JdUUHeX9IVJLM5DkMJS+TA0u0zO2WY1xUgHPYxUSDMe4J/E+L02G6ZSQnHeH+sFzV5MczfUXofVupJlWMsb9fbm9ulv9k64Cz7XMnNgIbmDyxCdsuNyPwnW98+eEc0NXex8PYHR7ulssHABVlOKJxDtUdVjg/RoIBONNlpuVuWIwLsyObAWmluI7QCK0KOqcUWaCkGzcdVqxQAgYLZC3i8vd9StECT5mIvLZl5Or59sthuT6/WnYEVd+fLbvlYKcQTBKAlp19fqM900ktMdtIE8HVZTKdzTuM+D/A4SJg1Y1tv1ycXXkNgCkAKuAuWrV2QVHfd7FQMhSItk+10Lob5NVyuTwoMzgsDzI4+4nadPzWcrwtLdsrGSJsf+c1CSjsQc7PBsDHNR8Qfg44lJHbydrwXnFZY6yYmE2uF9YwAeOjN01ETDboyBcmpHvcx32SRsuqqSnga1zVcaXwP4ARPf7CZq9dW2SWmMSaU0LjthabEndkhJmLQxlStHiwzGo6Bf/5UYCQJWHzdPbRGN7FrMMffk8Tl2MWkJjydiQeE2sTUxTve5Vyb80sGHIsxduOMoekwfhW8AHkF5WFzBmiMotxO4+WeHSbBOMfKM8b8bQvsHsMrKI1JvcxTHTY94DlHtNaok8igiKN1dSylttpBklEkeXl9o9fe3wDkgvQkVMoKagZhjG9j3TANddMTPNDbe2ZOUa/eEa/dD4veFYfLpSBeNA4rzyiTQLySjVOtYWjCQcdKzWilPkb2p/qfiaBSkpY6TLEvbK0gXxQdnC3Oyy/9w83A862153WCGxg8rTma7vajsB3v/GVhzG5mBN5ZQ172d+jLYyRxBw5OD3dvK1Sz7byEDMJbYoDxuLQrrY/8SGWS9MnmQ2JD3zbL8IuEObcNoGjmdLZvWIUwFUE/NOJpWkqvrSpQGtpPfrDAD1ifPDsBFhkn/JuAgAAIABJREFUk2z52iy8tH1LHnQ0dGyI6vPqyJ52bdFxxdUesVmAq+VVNm3Lm9d2wFmNNrrdo3ubdogT5bMaM9AdXl3Zbk4m7mFZXt69XJ4+eRJwiGbN98L5zuvFhEH85QX/rQ4ym/3RLBGQh75SDZ2B2zCW6Yesi/vy0jGD4aWsmID4ZohaCqakCTDetQVjAb3ay0MPF4xHDTeyzzVowJ5RnhZwxCEcnNFMQNaArBxUYVisZG+Gn0zpOxIICd3IA9NFaMrYbYUp6LN0W0ZW41YY2GNp9NKyMuxpJAZJKvDs4WvGna/xqJ00c3aIfpH3POzTx9s4IoA+lyWerOuJsWuP+S6AVcOXzO90wsk6y2EmxrbM+5iecmiK5tiYHoCRzvCwj8yn4te24vR51Yh0s1w02mqeG1neyg7Ufgo0eb2Yh3zNAdYMCPPifOWgR6zTciBntnFEAGfGoykLedbzWTBx7GE7e/Ay5SDXPwcch591ZXUh2uMEskdmoqxDdpP2k/nsUTkpwEzHpMRUwdwHSsbtneU1j+UcLm9v7pbP/8NNM7ltdqc1AhuYPK352q62I0Bv7kT9ZIORnREjHHMFBWPVx42mMSadhHEH6cXFS3kvjk9AjaLFaKAUmVHL4w3Q73VjaFZgultUNNZMkCnTAWxge2BcpmVeKqeXlsVC8k3LxLhmA2ayAWbjb3wLjKaax/2ya8lRJaOdSMquoKMTuIUFEfBMjEqt06nQFWBe4Q2vFs0NvN1ZBLLVFjZDUJALi1aWKxmayUaEnUr5tOVucO1FTRkwfpozGAt+ruC6MSmybw1ZT/NpuvLw8w3klgFK+ZJSrphA8MS8sekHmFraZLwvrpw/AL+mDy64rw8AWz02lt9jqtAoYcbjdca8vQzVSOogzxiBwWLGCJDXqQ/gtXSZr8lbD3iowUNWj1uTWc0BRSA6xhEOCUZItSQrSzou4bB0ti2kV7al6gDE+DvCMsqGu9YAu7QZ7fOA3hem3fHOOKbj5biig3oN169cwX7XrpMYo1K6renKcIDEcK0ZkOcpxwfc5uladbVdz2POSjtC2NX0NbeV5zj64TB7qEpZ/CAzCCDW0OajlrxIQLBAe9IU1O3Gra1+UaCXwySHjxy+eo+OWSOP6gR3jv1IsG9R+8zXqDeazRrzykM3HzUu8hjaLlPepyrSteaa7DPHoUjtadd4DlM52KT5QeaSdopf3MDktted2AhsYPLEJmy73IzAd7/+lQcZOAFQeiOPM9uPd3VLx1JzhPrR1bHTUUqM8zkf8AlXRnt44WaQVnxnyx3apmvcuGCnxMFQ8hznsbmK7WWcntNhG9CYpVUjbCmbUyJ03PJ09LYnbzfXaLBasixDmV32fLm6KlipHo9S97W9ocfCMfl/yX2cfEQZLfCOPZTRgjXEu+ZWgYhdgfhCzDXqz1YXe3Mg1zppKBXuyWuVah3GN45xy/bjYvUCi/KdE8rdAMLJVizjJgAjcy9s2+RCCk+Ne3oUBm29MuxUXMAWnqOXG4lBDTijbQMoyqrx+g37Fm/XoGF+J3/HaAO7rJQBY9F1zCHMq+9VUGJYNuD1XtkC18trW2q3KXS+N2XcWYcw3ROsnTGa8Zk4KNitvazvGuhtn3PWJSDn2GdcuOm4kEl6udyr9eUZqNlL/Wtg74DM+IarWfR17+36NGkCE8wvczoUfXt4j5EmUVUp46YVYlzgMNypuPdQMu54JQCApSmpB6xNOdsSvzmbie9RQ9wl428OS+3ZhfWTJAP1uyQQPOzLAE6Xp6x1XjetLLPmAxYT5TMHyqgfAm4F21Yasr7SB/6oeY2ukgNHeE2XocztMXQ/ZWxSFACwMcuxfuL5CTuq1rPtM6dHd6rjdYQfDsur25vli3+wMZPbXndaI7CBydOar+1qOwLf++ZXs981bmS5KgMGcGjESKBGgsdL9bixpWXeo8zBgpb8TEvGLakJSmGe7u8FhWOu8b0b+2OmYrvA8GUYE+NjBCJtvdhiuswkG077OI9QH3Cm65gNrS0es/Odq5nMphu9VfRqEzCdr1rqtvx2NPqkS0mItuym02inxoP2KteKwI8amTM5gO1kExrQSxlAEZ1dN34HrV1ZpvOyrNUxO1BmcvqVu6EDyBudUwPL5P8N2PM1bfWXnx1bVTIdj8xrrm0kAs0RpCxKWVzmsZxhXmoFWGEFkzO5v9sJ4GLmSQC5oGnyCVtmNtC7zOQwdmGAAaqU99MzXUc079+0bofLTkS9Pq4LYII+EokBxiqyJ9vhaLSuxi+17OtdDAPdTkZq9PRIJWMzXXXykT7JAmknyrI+anPTrzprKCaU82VHi9Eruu9g+LpfrmEz51BgAHrjdyZqqNlFgmZFukgzcjSjtJ0s1QShW+YOimt0Du+dA4UZnuqbYenQO5apS3BkSuPGMSliaLIA5e/kkGYepsowcVzHM8zu7m659DBIeTtlc9dv5ZqJ4ZrSeg5lHPwyHtdreT+PYp4J9cdZTB4wKXPb5YnXhEVthv3BXKuqlhun5QG2+mc/uhq3FIlE1vLNy9vlC1/aNJPbZndaI7CBydOar+1qB0x+46sPxtSsUTXRsmkrkGUIA/G4I417up0qKMF2E5qQZpiEY618DU72a+kf1xIVLBBB5DuZPgOpJ0fOrihsTHsBa/IrG+livRkgFXbjoZrOuKJxUh803KT8Fpf3MFvphgOLSED2cQkM0VrMKQgVILA51+Ws6WZsODI+uFHDytK6Lx6RMKcpqcdAksDvbv5qCQPKBRjTliQW1GgEh41riTgp1dncJ8A8pd4wqrBHO++9LHDb3SVypxDQ+Bv0rukalDpnIleSRdh+3P35sHDRU6aEba14jdYBrIQBynzGWDTlYHSozCQShwDQDkAY0zGM1PA0KCF6wVwf7x3sPqalAraWyYkJEvD3XqEyj07gwJRMSMPwx34cdBh9Zt3Co83LkBBNMwedAqwqA5lXZAN8X9ZTp3sc7RNH5Hi5xrO2Atg7hqwn456O/504omgmZd5g4pCUtMXndA2acUYq4KFsBbtHhta10aBwAHHyWwPolIgUHE8feTWxXmNbS/Y5Nh2BuRhAfgb7v3PawuqWzWyPe68/QmGfGaOfujZkwu20xFgFmNvuUq1nY7DaLShn0mkVGXbf12wrRSOcrDgcI8jmVBZQWzlL8TDDcXt3u3z+97fQ8m2zO60R2MDkac3XdrUdgX/5zT+NObWsxu4u8Ta7w23KXGAejA/9M0yeBpoyfOwUapXQVTW3MO7RZNalzV3+kTFs7+N0ukkMDBpKQsgtD8/G46YIUIiQLI7bcx28SqREVQFa+/1dXNOWD1OKo2yoQaZsXsq9ibsRVral4rCF08nFWJeW4IyXqX4v0ChlTYDfA5u65WOuJ9u1G2/7iCenL4BBXaQb9jEge3XhlqeZCJnRe04nlgx9dagCeFDDGIGGLo52MQaLMVOM9xYH78G8SZmbXlPMLqV8hpSSCcRwch0tozrVGGMEkBplBrjypZTkNbNojAlojT4TZjO6yxJykUJYnhwNYUCn88S8aHipnrK9u822dKojx1hbPQLcBBfVOHbO4hGhnMo1YfaKgavDXL1lvgATVqWkulEwDO0krwydf8TCFjSuMTgTbTOA1WHMdcfIEg1ysjej4w3Gzfr2Cqv75B4SGcR8jBZ5JbJXg1keKXSeMY7Fhd4bc4mNBCXrRamEz2DWiFw0Y9YpLynqfXKUk72dXE3GAVmAayqg+PIigO7f6t7keujhKCWOjkEY/LUs38t8zMrPmgiLGlC6ygIErRUfc0zjwDQGuDLGK3u8z9qb4sqoSV69erV8cXNzb3vdiY3ABiZPbMK2y80IfO9b/0v4I1gSq7MBLe6sk5g88T+WCkecH1frRNAIpMbFPeXax4BHo8PRpc1Gf3Ed7Z0shI7MhCm7DWpkbmm4LA/lTctZbuTR9lnyrAGH1yfmZ1/9Vfc2Wye+9/47y/Pnby673d6yGyVvNZtk5en8hkUJILbNG3q7Ak/K7MNoyb4I6Lo9u6lXL6mN1JpkSZMjMxgwPKXEKcUVCDZqJrthshofEaotpcJIoYUMYEseYdnjKR02FDoXOxq06sgaNE24ezI5edk4alMaTw/kcQjLFDVD0Ik2gzDM4erSHvd7TUBdENVCjA/m3szMRNi0bee0AsSlblB1tZYFJul7nfUH+Abcxbikdd/f0eDlekIL+yTu84m4aTlZwPUA2MW5TxZqF4vrM8BbScIjmlo9oaxt56DMokw07CwuZ8a+ADgHgiJx2GVL5cH6mYZkL8lI1igkKHew2vnGVQfgbacgNZSsqQA1dcllHgOThawJP1cfWZNWgWteeUBjneai8XR6ivu5DrCaYeK98qELovYGcfyf6+AfvW26WQ0azWeIlYs5UM4zrrkpQ4NuUve689NUCLIzH6UapdlBpSETllAW1NGRMW67xIL8lMfbytOlGekHzzI+v9uXL5fPb2By2+pObAQ2MHliE7ZdbkbgO1/7owc6h6QsOyzaWiGN05SSooHfx00QttLSshqnCgEFnaPVovwbU0WJopbN4w6VoYx7IzuOZbfjpjFlOpiQsDwtx8KMuM+FjQqwqctbUIXmLoHb7/7ib5cPf/ijbswvb14s77/7zvLs9afL9dNny9WT11tqCzaQ1eRazWcMGNNEdIkuc3prB8AkoiRA2mu3tNnw87aDm0iT0jSOdZijY0lwNnTZzbmP0VYK6Pmt6hinVDv0y+gq55On4Eddpe9WfV5BL2Bq+lqHKgsoDxqIU8PyaHMtI1s7V7MIEDBkXNNG5jWMVwwvRhZxENjv0ibRzkmTNfmoIw+bPW/dKKRh7SzjajTO+6S82844AvqwhfLFSjKIjeH9wjgS2G7EEfIM2zxq206gu0A5hpxJBwjGqW5TMBlwBHA9MqjBk2EV4+ZnHdmfujFA5qYKKgvcXDaNeaqGMD2u+cZ0jan+WOZ2ch4xspXJDeUeg0yI+JR6K52o+bvSk7ZK7PPkczKV/ALWcXVn7CasPQeeKdGHLawetxmwdhqy0hDXvIwy4HUMNbLwAYfKJdQN19EuNX901IcZjTTlctqo+hxkjYvxraunVarzx1zGceNl8l4JQz8zVsjPBV6Ba/JQO+i/0gI64BAN9Pv/1dabe9vsTmoENjB5UtO1XeyMwHe+TjRQ9W8yibBecd02jTjxJACq6ZqhPCvl67BEKaFlL21bPbVU1UVORIwaN4BT3JsyZDis28M4RM5+7ePM++7tRRw2Jv2lm9fXshkQlA1qB3tVQml/e2OMi8zT1RPLgmxC7794f7l+8lTHMC7RAJ5kSIbxamZmI32id7wMqyJzVNdwweZaBxXgTAkz4HawnmV4Nt2WF4Mqk6sXow/M3XVZ22gqaQ8pbJfeCjB0Mxa5pHxq2ZRIn90wxOnYY6kZhvVRm8Jk2MDicp0wXljTD4ly4nJy8WGWBQL5mbWEum7WYc7W7ikukYSarx6T7ukyxi1dT0tJc3a877Sc9B4EVf27eCTtL1e2cELFW1p3WACYMl7taFNj0mqSYjplQ8NwJzoGZjImnxiCou1bNZ1pvbLeW1QFkWnwJ20So5mMeaxM2piNCkiJtGGq6NAC4AHw2vGmYD33Gs0xWYmrqStq2iOIFnWHVRw5yZhceHKQAlxe9fB3j8yD90kZWsDdW5vOVfybkj4Hubvbu+XqKaaYPOLRHAYwmvnaA8kAvMnTRDLAeGGIcc7Ldk6J2jajfjak3D+Hsjw2MbyNDnQsOLKqvQDGVa1uGXzlEOieR/8r0I7eN89Hnzu1w53KYlju5vZ2t3z+9//LDUxu291JjcAGJk9quraLnRH4i69/9cF2gGUgABuAmdX4od9linLDPGSzMHS5JbGYKCvml/VJNqHlaPepmHrGAGDVTo0YJcj8rNo3EVoAY0qD2STYlG3bh2MXgCkbk7sAKGJC8TWmn3NL9BoEyK07HJably8M82aTun7yJPpOt768H6BxAtABI+LHMmYJTh/ep07SYU3P+nuMWyNPhuV0zyuLkvJhwWR3e9m+BlGPeUfzEwyMuZP8fvVvZnlSPizTozkmRiXL/5dXMSrZ/SMmmXPCnZttuAIX2bqyya1FatCZHMH2qbYjiyRh2CLf1vlo4LSl0BqKWiqGNUq3neQE2s8Z9pqxbk5lgG5d7oLjJgVE1be67FMn7trTIJaQeLugDKFas0eAaRjvuMGPriBc3uouOeis0oyYy0a3GIMZBhpaHT4CmTK8aY0p2JsoIq5VPN4MTa6H9on8vGX2uJUBzQTnJykgzPYA5QC5Os0tked3Dhy2LDs3fmhFhv35NgBQe6zeeLfOzzDmGuRWuUdYwMSmNhYo/R9DytZFHvY1oNIbQD5yBpsIyqfzUwF42dMxGI22NOzgo9gsx/N8oTd3lDJZD5ELJFzfjj4TLVaZCDmgAZYA8qQJTIvVHKaqXe7arZy1/cJTvic87NXdq42Z3La6kxuBDUye3JRtF8wI/MU3vvpAezo+uEffpZu0uXrjVPXjWyaLD3bYguk3nA45toALUkr5yc28G1XZp9BEYYlS4ps+yZTQeP99+mNPqXnaEgo2yZoLqLmzF3T6hZc4KqgMaDUU25Z0aOLChlKSB2SZkQhQlIW6kDWa7iezZ7vPoqdMcc8NXha2pTjb/fjEJ+YoLvGydJfJ0pz/TnlwWg+2ZFgpgDusrSzvvT6vpfq6xLRk855AZsE3Fwdogr2UmRk2k4zG5m6mLlijRXWaDw8C6R3XiyHGWB30a3ftjd1SYyOYzhofc0fLxvsybUt6LYeEixxApg/ga8vNuO4POrkDBC2mpxYcNzfA+GGXTi4FiGsvd406bUe55is2t7PoEXB2cQ8Dts80WPbkfuIGH4PHiE7NsBSwFeCK7lsLHm1wsgu8n2v0lzWsZEGH+b24gOGeNM4wvWRCDrCfErqHLCUE9IVvKsGEdBds5WdT/k+4QcrHkYJyoKJ83j70yjnKZI/OdQ4CE6pPruvaP75ayK5PpQusQXuwh02N5vFMorj5TVnbzk0lHG3X6DNs2TmB9h74zvrsdywjc0gPe5lqS/QFsOZnMoY1FmGIugMgRjYwLUw99NGC0rWdCKboWo8GK67N5544MCKQqmeVdeUQDDNvH/B8hry6wc29lbm3ne60RmADk6c1X9vVdgT+4pt/imK9XS6mJHgb8fyUZgFtU+q0JDrZksPaJBBaRmdtFRO2DhAWCiiaNt3MVm3j8E51LWykDfUES2Fl4hzNJi+YvMWIEWan3tRotgC5hJXDCGmaTSRKfi/6ucPd7XLGpnvxVMdsOvksy/XTp2EyJKPCZvnPlGhlh6ILtWxr7F82ObINubXLs6uWf4fZBGx7E+n+U4PKWs4tKxfNJJssTHDAKZOhO/z+LpIAS6SNYjL+JOVnf4bSfumkCdMZpthyq0aQvAaueS6WXuVX9q2OFjKoNzq9aNcCbqaDUdrfZbwTH9XIGfMrKTdHzzeMHoz0PX2Yk1vUNn/36WhycSljdH8B85Z2KJa8PaAgZ7hsdmCAsVBuh0ufv+dawyLXLOIXAtYPu4OdUyy1whDPfOn2B0w29LqlZfMPZbEzlgGYze1Ui5tDBsDo5Qcvltdffy5ASkmWHz1YEraT9/rpn/l0zg+slQA0A6razpB7FvAo9ZjhT+egOLTR6O4E3nQOQsqgzMTy89HskkFI6PlIQ8STPfClLWjZVwDuRFHBNnKAaCxRWicC4nNK8D2M7ckzP7pozUNNKR0w2kqzz5HB5lwuhwrc1epsR6nBa1c2IctuN/m4vdtylO9rrKujLp8Ck0GJ9CNaWhIfYGJNzOr43V8kPZX31Hxj28cHweQX/mCLBto2u9MagQ1MntZ8bVe7gsk/kRIRIFmabJeYMbVMSXEwX6uHyVZMnLnMm8RFWuBdXl4t92zi9kmuYF7tV3L2+Dk2NDdzs1hS7k7XkTIzxQtNw/O1AE92vRF4tMexwcfZOAVvRLoc9svh7mZZAGJuUI0OYaOBaTtblqvrJ+m8Ajt5fbXsW+ad3GbZUb/PDs+Y0Mc5zJ8tEne8J3pHvgZmSOn96slTf28/TCam5HZTKUYOMyQ6r5NarWhew64oisv2aVZpeTWB2ILj1STFyAcgAQxhecOwtkRpSTlZmWHUYKey+3r9fmKxoR9dxIKqQrbU9xvt0083GDcBRavPiUACrB/bcapzBaxM/+wLyrC4tduXUAzZNpOwxRpoAFBFBi2N5joKtumYJGhNcdyWiAvg8TrtExlMWcC0m4y4tlFCjXkydLuZmawJxsxDhPNbI9VU1XW2w/bR1/tiefudt5cPv/Wx5jX2cORho+59zhqOd8rhyYpspmJbjk5/aRna1TyWjlGp+sMSU97NHFgeN6oInWPc1BxwzGms3jOsbw8srQsE8KUtJ/fA1I1OVOxtVFOAHiz/3mB/2OoE2meKU5ancxGs4s64J8Ba5Soe1ML4H4H9nEYm0SBaXA8/gvAc3vz7uM+BlFfpyR2j+9lyB0OLHLhnzgHqak/PL9rwoOYfTnbqos910XtG9DLyOXJ7c7NFA2073cmNwAYmT27KtgtmBL7zja8+EN3CJgirEzldu81gGjDjsWKqsjcPh3HUTr5jHK4JO2+osCkuMFlony4sTU/bu4lecStS83VbI0CZTWASoJRSlg7jukbJvNsBqFLSvDPrMmDqmo3PSJWwpm66gMrdQTYD1oPrwagTI0Lzs9k0ydFcY0baWafATf5HI5Hb8rKcVQtqfRKg1/aFNS1UXhrDjtRLshrjEj5qMqcTSihMvdPLQ9laKappRahuEt0jW/DE28D4XMoABqONHpXOKwDmuKHvbl6mm8s5QKDObMbn6rrAk7aWNQu1O1DmcOehQo3iYbfsd4fl+vq6XNUwxSn/q1+UwQ4YGr//2HTtTlPQGzKNjjCTuRnJBGX3MFQBdWoUGxcF6gGMckBpk/W4mwH3gInJBDWjPFFBafH+IEgNqGsUDoYYJBbMC0ARUIfW1o5Fec0B67KtlM+Xh+XVqw+WZ0/fEBxdnNN6EJAf1o9a+/kF44R5hXkLC4cTfudha5J24h6PwzzrfjJLE1HUNoZTMh7WzfinPEvxn+R5NGPyQPbjVVnBc9fcMUCcg07GN7FMPYh48Mn6YA3BGAMuJebXcPzGEd2j86R8jHb2XEbZ7FlGELZ30gbU0/aU6aGzLP5qYEqZ/P4sLTXTerGxTRr+0u98JMXOFw+S8xzTnc6eaqKHBQWE8jWPwnx+abriF/Kc3Oz2W2/ubZs7uRHYwOTJTdl2wYzA9771Jw9hI2uK0CzScrQf9LM5h3WMw1exWiKDLEWz6aaMmaiYAIOYbfidxLSAfJJJR1lsv7zz7jvL9ZPL5dlrr1eDOOXzdsppNAivFx1arpINEHAzPYNxNBtNI6vVcigbN6U3ACmAhUzLmoYs7bEJFURaMstuGoazcTTGBGkEaJmwmzClPDe4ODjCKspkXazslZrSoJhq1WCCLgS3rVem/zBj2pBuexEXNKQPNfrBY/s5GVgRDJRVHN2UlwHNAWBt3WdsT/SWY1KS8awOT5csrl8YJt3FifYRGKpDzdwm2j2ay2hkU+IPGJvnJ0zbtMVL1AsmmGPLzNJj+X3WGoTS7i6djNq7XWduzVoYrDAfxfR0vzxQwmauuD9BZEFndYFqWlmrmo+gtRJDE91pxo/7A0TxvtHaxb09IfyxhwcQBceGZbTzynJYri6ulv0usUMwyOJi5Qg8I7x2GFdA5KoUAIC17/a8fioA0zpxOvy0s43sH+vUI0HmQ0lJpR2wb5alRUx1Th9L/ZEnlP1vRJGMXZ8jrtmjiy0jYfbzem16vR4aBaQcXlzeeeZ5hgWANUSFnk5Z2nFnrfoM8dUC9TLwdobqXHkNHqyGwZxOUOFUDcpH7EHkzz5H01G0Tr7pGISy9mPukQXtgXA0G7eElv9n/2Rzc29b3UmNwAYmT2q6toudEfjeNwGTBW+CysmfG8Nvo3j4pI6grpvB0cgQcBgl1NkFdVc2j8S36LoGaArQKMNShjQgTuBkGbvl19TKAY5hHhMTkiBx/o9exwmF3luylNikY8oueiz1bJVn7gu87GSy31uOHldtaJgYFWTGCkCNYIH99PJilpk2klw2cS901bh+Stg6Q5F8yLSWTJnT/snmLLbmZitKGNoaaXh1W+JdNi4lQE2nc+OUitriCqZkG1LGjiRqCevihVVLqTfmp2FlQRn3u53lvzFNRLMXQ4y3Tg3VVKcAMKQKw5Qx5oIw9nlK0LZi7Hz7nVqtKjWgW06+mrmcVpzRYU4HIuaajR8AdmSUJLRk+ApaWsbVrJPbDts0odRcKwBeVzvzH0CkBtN5RY33OO+UdZE4oOgXG5qdmm1NI+Ns7xg6vsmmdB000gqJxOVVdIrjTE6VvDmTyBYciLBvMIPJZWyGY53bMcG0Ww6tPb2SPmctJfMsWTpHuznB4moa0GL2p8tY5tARnW/GrCa4GnTEdJ4FkGqkMxBjyMvZivPqIprpdrcBKJp0oMOpLHLTEzxAljUd8OZYUElwbhsE36Mf64YqA2XulNtT9TAf0hSDPId29p52kIwdYfbOaXSTea+jqcxc12aOTnchx1rWk8ixi+XVBzfL731pA5PbbndaI7CBydOar+1qOwLf/eZXHuxJDGCYzhcCgObIjflF0IVBoj1z2XB9jXbM0JhB2TcxNSkXmqsjS6b2q23v+PC3jR0k0lXBWMu9KcEV5MCS2Q0lCi02o7lOdYQXcFLpoBKCBRCXMOv9PS0BS5VU5+dr8XcRQEussqls/GEwUyaUj5NBClCaTZVNOY7w6TDi9cr8RAqA+YDfjhu85UzYrDEWNSszDE1aC6YvdcCeIJPft2x8vxDblAt6ZOSxJF2Hrfq+tLgrwl17O8vSFoxXUbrG0kxgel6+27TZAAAFo0lEQVQ7ejbd9WQBrZmDEHxs7NGnptQaoC/oHg1mjSwr+hOIxgSVa+NgMUB2QsmrOWw3mTFb7G5vLbsao1NgtKIJtQgxrmAaGTMMLOMeg9UFwKvjofkL8JXOOWhHARskCQx7HbaQNRUNruu1MT4TnsnPai4in3EHeM8hx5U/mZUylbm/ST+wpeWwn9UKp+VfGD7aJ2ad5DkgCzXdiMKY6peRKI/DesxSMoQrWGSFsW53q2KyMH89cOTwV1NbVq2AGvd1xjeVA+epmlIJ9zk8TEesZlBq3CndrVGtLOPaFWc6NKnDbsWi+ZKTT7pGMERdUilCtMius+qDB7Qm/3Q69iRrcnJUpyJxUa30RD9ROr95dbsxk9tOd3IjsIHJk5uy7YIZge9+808S9FLGIJqs6JeESBMUXDevLk3DoClFwZJNSjBRI2zYZQmDCFsqHUf3Smp1p0wO35TmZmNJtxUMMAd7butI1qGdTZeSNwydxcABn2KilA1pmZicRn8r3U7QnvEqbtIBFgNIuUfK4NPRJSTsMch98gUTaZQszRVIFVxni+dPQLml/fahFnycpb+w4MCNO0xt3NgFi4bxtWzpxt4uMnVbW4KW1Qw7FsPTcR1bEOz3HavHnWqadTnwWjBUFtfQ8unmIsMJ0Jj7nMzPRMZYLh6Y10OD0FvHRJgjMV9B6pSaoyOIAaSnhRqLAv6Zq93t3XJxfSn7LF4r8zkRMIOYphuMLvVJD5AGbfzN4a4YuX2we6hhjvZIIq4pj0Zf6RuNq7jMdKQa0Vxq0hGUYyyi3F7HMeupMoMw7bBzSB2m/t/1ELTVA0PWVHjDTvscnLz+uODVgioZzKFrxjQPQMxasnlW5ZnEsrXKG459qlYm0DL1o9akalyjL8whBjc8pimiqQLoVPFe5YAypK/z7JzM+WYCx3P8yjpuT3R1lEdT1fp7HjKOpfUMf7rzqO90kcBcVsfclpm517yvGa62VQ3zbUeissfTkhFj3+0rmMl/vJW5t63upEZgA5MnNV3bxc4IfOcbX3kYlkqmrGHHumdnLyjrJaQDTKbGm0gVcVCDPKpr9IuGoAeQRA8Xd7DlVTvuzKbUeBmNPv5ido217zPO78SGJI+QKiIGiOwu5DymPI05AsNOriVtALNhxgWd8G4YqrS4A4gFRHdrND7FAOW1vVtigSzLDnNqDE42XPGO9zllTEqNiVWZwXOjrOkkCKJh0lMOLLtnJVcXcFiu/GhMHtn0W+qHLT2/EmCPOSqsIuYkwC4h7bCp5fVkdSDoGha9soyAnweSZ0r8TS2x4CdorprAgsNKJUdnOSXeAMcwnDKtBNEHX6XM3tcaKYJgBeZOBo54nWXZW8K/tlwdsNjadscsLGuB6mrw6NcESgEWaBR5fY4aXaaadI6GrrV/38rmWiLui8cRX7DfEPSs8xyU0gK0BpGGgsfIU6kC67Ddb1zNXHcBf3o+6YDJ/I7jvYycmlY0mJVdcHDBmFUBQVm7yjva1zsHsTDqMHp71oCGq5TaRz6xrofpkNNMyLDRuZ5xROeZDnAMW8m9s8Zy8FH32fUk69ufPYJHfpb1WQJ99LY9HCT3s+Vop26Y7n1YZNn2kScgY6lpaUBswjnXMfRxgUG3OUEisfj8ubm9Xf7Bl/7pBia37e6kRmADkyc1XdvFzgj87u/+7m9vo7GNwDYC2wj8so3Ay5cvn37/+9//8YsXL376y3Zv2/388o7ABiZ/eef2l/3OXvtlv8Ht/rYR2Ebg39kRQPMwZY9/Zwdhu/HTGYENTJ7OXG1Xuo3ANgLbCGwjsI3ANgLbCPydG4ENTP6dm5LtgrYR2EZgG4FtBLYR2EZgG4HTGYENTJ7OXG1Xuo3ANgLbCGwjsI3ANgLbCPydG4ENTP6dm5LtgrYR2EZgG4FtBLYR2EZgG4HTGYH/H2+TNQLvYXnBAAAAAElFTkSuQmCC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" name="AutoShape 4" descr="data:image/png;base64,iVBORw0KGgoAAAANSUhEUgAAApMAAAHzCAYAAAB8CpY6AAAgAElEQVR4Xuy92a9t13nl9+1+n/7cc/uGpCiKpETKkl1ORaXGalhylS3LDlIup5JyIchfkOfkJQgQIE8B8hQgrwGqUHAKqQSJRcl2uSJLIiWqI9VYtiyxEZvLy9ude9rdrbV3MH7jm/tc1UsAvW1g3SqL5D1n773WnHPtOeb4xhhfK5o/zQg0I9CMQDMCzQg0I9CMQDMCzQj8iiPQ+hVf17ysGYFmBJoRaEagGYFmBJoRaEagGYFowGSzCJoRaEagGYFmBJoRaEagGYFmBH7lEWjA5K88dM0LmxFoRqAZgWYEmhFoRqAZgWYEGjDZrIFmBJoRaEagGYFmBJoRaEagGYFfeQQaMPkrD13zwmYEmhFoRqAZgWYEmhFoRqAZgQZMNmtgVUdga1UvvLnuZgSaEWhG4P9nBE4jom5GqRmBVRmBBkyuykw11/lLI/DCX/7bRWuhv1pEtLSM5/75PGKhv++2IuaL0O/oJ61OW/+bjjP9fisWem3+7WJRR7vbjVarE/N5xd/qvdvRjXnU0Y5WzBd68zn/bLc6fuUiYlHX0W63Y97Wteg32xELvcci2u0u76JP08/82nbU8xmv1esWrVa0uIcW/38+1+v0ebp+f8Y8Kl9bnffJe+t9W8HH6Xdq3Y/eYxHtlu+vvWhFdPyYc79zfjFa7U4s9Bn13Ncw1z/14XrdnOvh87kO/bc+pMX982HcR1e/7jHld/RzX4P+lSvVz+fzmGtc9H66Cv2z1Y2FXqPP1Gv0/oxxHdHW6zt+33oe847ushVRVzmDzGjU+pD8fH22Lk1jpbmu53pvvZXGSNOR+3Kbv/RaeejbT5+uC57r3hfzWMxnMV+0ottf8yrhMnX9nivNUau1YEhC4z7Xh2sY5vxeu9ONdltrhBXqe9U15hRpLnT57UU75nUd88WMddNpdaJeVLHQdbc7fs1yNWoscw57XDH3vBz7XEd6b81rt9thurl/HpFF6IpqFosem1Ys9DaMv+9LDxXPVa3r82fXdR2trj+vpWFkkNvlEYl2J8cjX6fx5X1ZTx4bjdtirvvUusm13m773/VrWte6506bz2x3PC4si7xEvWmrNY8W6zxiXuaRIfD1+j7833ocGR7mzZfS1n0wCWfLblFrzvMJ0fV1erxmzl/6O0OfWZ4L37smT/NZ5xeM1xnPDHPb9vdP3p9ezZxr/el+K31naH783eIp8HtOjkfxhT/6ry4fHx/fbr72mxFYlRFowOSqzFRznb80Ai+/8KUFmzpQTRuQvsTbAL+HF7VASQErbTZXb8baxAApYKs62p2ON0ftPtpvaoECdlxeb4BoIKWNxptJbkyAow4As6WNtaqirc0IENvxW/I2LT5XQGe5sQi8CND1BDq1KQvUGWjpYwB6RiPeQHUNc21EvkvttXPtW3pdAjIDtk602t4k9bkAW12DNkXhKW1k7J91LARKtdNyf9rIO75/bdxsnJ3cSAU6a4MbXZc2YcCi8MU85gJPAk0F00ZEFYvoLNr+TIHp+SyRjTd5g15fD1jVt+l7aS1iPq+jw3joZ5pbbbyeJKaLz19EdNuhK9O/a8wSlfsQwCQbGOtedZMAea0XjaXWAohBgLWOup5GNRnFcP1cLLpnYA4MVQAhA69xDsC67oUxA/B6DDVugGW9JgELwAZcbkCldVIv5lFXs+joMLNoRTWfRbvVi0U3AZ3w9cJAT6Cr08uDjGEOc98SctL6arcAiwK6mjsBeD6fAUxgxWdreAWY8mlhrXHhjIkxvSeEKSkYTD9bLKLTybUOaEtgyRpaAPJ0OT5I+BDD+LA8fLTSp1aLKg9lZb7LycQHpISRnvvEsJr5ru45DzyVxkMHxQLG9N46vCwf14WfybqKTqfrm9TPZ1Xo+4Dh0fPIksp10elACfr2NZ5zH8r0t5rjTiva3Z6fFd8yz4q+W5h35rrl9QZQrvOw2I7o+LukquvotbscHLxeCyCOGJ+O43O/959fODo6utd87TcjsCoj0IDJVZmp5jp/aQS+/8Lz2l75sm6Zb+FLGvagsI4JDA08kmEQu7cQy6cv9o4ZRbEDAjMASO83NeyHNgEBqYWZj8KqLFreMLXZwDZ4U0qKjt/lqrTJgSi94eu/q7k20K7wYHS7ZuK04QrdaINpdfrR1gbMbuzXcj25CWsDq2FOzc7pugVwdL0PkZtLNsYsmQCCNss5wG7e0uZoBkjX0eoW1kpAQEypmRx22Hluig+xh1A8ySrqXzvziKrtsWKMND4MJByNARgAPolkHQEAKWb6YH/0uQJCgGIBAoO/ajGPTqvNZwgI1pXApTdf3cfDzB2bPsDTIIz3gCE1SDGQM3Nl8GwWmPfLa5t3FrGokmEWaBKYTDDPocOIK8GK2TQBOHgrQEm9BHAtgZcl4MjjDgeguT+33/E0ahJgNg12+RzTc2aPdV+w4Ab7WhAwXCAoFonBiA4lLBkdqgwmBXLac31mHgBaArwFBHk8eG3iOBhFzbneqb0wK81weE7L2MJswuJpbQmUmgDXv+t6WL1a8+WNEwAK1LX7Wv960wJ4Cyua8FFrFtZP60LPni5Qc+Tns9vVISAPV7XWVTL+eYaoqzkMJM9zHkyqqopOV897An+ex87yudG8aZ3pu2SqZ1RAE5a6HXUtcK/xN4PP101+X3CE4ZDk7w2tJQB6rhmqA/p5VUcXkFpYeBO8LE2tSTCuD0/T8TSe+0IDJpstb7VGoAGTqzVfzdXmCLz8zS+XAl7WIGszMwJoYgYSpCQ/CEvEJqwvbH/TJ4PUjk7P4M6bhjbHLCUvCRKV17SxCslVKkYm6DJTqY0dZjI3Zm1mMDcwUmXDF3gR+5bl4OVmX8d8os1Lm6UAnjZW86ttATCV+xIUAYzEhgFaskwKgM7XarOdV1wP4LiwUfpMgcglY6Wyr8uyut+qnkVHPF2iUdi+Tiuq2Sy63f4SiLG5l6JrATYi4PT3rVZUlO5SSgCzqhK1y/5ifwA3YrY0XoD1s9IkmoVSStf1ClzOKsq+mjfuu2smMOFnAvxkCMU+qbwPgDf7QwkyUSKHAgBlncA2AVOrZaDamkdV5Aa8zHMrgKFx1F/BiMH2dsx25oHCoDRBtMrjYI1+dADRc3CQAanWJQNm0YEOCgAIHQ4M9tqLblQLldh9CNA8ir2C7fJIJohsGwzpPVUahmEXEDfjKhCqeQmtB9ZImGUtJV+BKY0xSNL/A1DmJVmmVRk/qWI+NUG6cZLZSQC0/l4YS4cajSFToGdFoLiV15cgM2UMZqWNYg3ExSB2DTDLNVF292FRT63GCrCbl4xEoFUOkWeSFrOUqX6RHGJmyYmYX643y82WK2juavChxrjbkawlZRlUHyLqmSoXWsPlDGewW9eVy+HJCuv9q1kV3Z7WWhlrA0ueijxg+V/zYJCreQmsYxHj0bgBk81Ot3Ij0IDJlZuy5oI1AoBJqDVRAt45ivao6CfFGFp/J1YliT5YpARAMC0RnV6bTUDaxw7lVoFDbWQGDno/bdraHAUu5lTEDeD83gIoYsVU6hbwMUPERtzpANRgzcRIUqo140iRvmgky60s64O50YpZinbMKIO6tMZmqk2MErA1gAVkUNLODRrtJMAiy/TQU3WWxAU2Ux+p+6nM9AG4c7cG+AEOzL4VJo+NtLKGk1uhdG6IDiiZd2PeEfgpWlGxhBEzXa8A0mIeVYJyy8+yVJslV7OaHcYaGq3o2wAWrajEGMFUnjFslGO14be7ZrPE1FLSdBm5CyNtPaYrv/pdv7F5bZ0TzLQtJX1C1QIM/NyHAAGmwhgWrSHMGTVkrSuViPW7KgMbwAsoax5UVgZgs1xdDg0BwWoGoNT8AlSlmdRbiunS3Is517zCXomNLlrZLFcnwHIJ3qBKYJIyvEBUss2+ztQGAIDysnPCAc7izmZ+JpYS3ARvaHlLmR9tqgGirke6Spftz/SZzGNZE1n21RqDzebQNoteu8czIMDWAQkLIBZAae3pvHaJ31IFjaOeHB3qOJ+lplg/Fz0qAl5Az3KMbj6PdSuiy3ykdGVZqYhQqZz7EiOp50VrA+Dq+a5T2lGkNNKI1mg8NdY+FIjNFtPsg6iuUbeSDG0C9TL+Kac044oI1TV5vnsiYjKdxuf+8R81Ze5mq1upEWjA5EpNV3OxZQReefF5eB47CYoKK3V1MGVQPWwMmFnY7Ch6JQNjBsXiLLF9Fni57C26whuaAJc2RTbaVhWtuh2LrowSLeuqeLVZI+sTEeNRrpXWD7AFy2QgBJOkMin6tgWsiX6v1RVAc1lPuyuGGysiXWoD57nMB7OR5bMCIMyA2kAj9qwrPehcjJXApEqviR20YcJStqLVM9MozaYMMmgxtXkL8HK/Hm0Asi5A7CIaUDNWGnWxubCz3U500fWlISWhpRgdjRNlV4EILt5sFBuudKwYUAzGbWBosbHq72pLJ6OXLBylS4GCagbA6na73thBDgaJTOsiYFZ5TzFskjaiL/SBwdVGa20pwYM7tQa8uReJnMCsQKEAneapi1bUwJu5EKDNcWhLqAcQ0jwbZPmQkYxfCNS2YUB1HxoVseKz8cilZMCkhtkGHF2kPk+lfq0FjZUPTJxAok7mVe/psrf1pO2eAJABLDcq0l73obXQ8/qiFI4jxSYvG3FsJgN4owfVvOYxxQgwx8wsqEvQ1ml6Hc6jmtZoOmG+U8uouRJrhwlJBq+u2M/KY5ljzbrgmTVbaPmvQJ2ZbuYpBbqw4NMpgBRWNg03fBWIfa3nGNykO1WlQn8/E/ueJXn908+stZZmX/WcV2apu/6OEEOpseORtPbFoFNVBP8o5tOpWUsNII/72Rrwd44PS4w3oFV1DX8/uALgWcJ8k9WG8Wgan/lCAyab3W61RqABk6s1X83V5gh854U/XaClA/yovDuHxYHMKq5cTvre3FWiFMMQbTuQXRcUE+XX+3UuQ+L8xljgMi0lOIiRyptGT1SKtppFdFs9b4BV5V0HxjF1eQnwFmK7UospMFbPZktWTwC2pY23a+BpUKuSuglXAQk2MFhS66u081OsT0BnYCl9na65a32WgGoWRhH914sQO1PPpnatC1CGysh2q3Nf2F/T0Vt0njiSzYIaoacTVZqyShunwSlYRkA2Hc3oGWFmDQY0hjIcAIxUzkzNJ+W+wpiJXYapqxL3twA2YgU70Y0KsK+ypcdPJc42l5WHARkjcNWLnXJ52sC7sJ8G1Qa0KqtKrjCPuWQJkjpUAlDSO1iXx5zrAJEueoGXqiUmU4DaY9FpLWKmZWV7tNlP9HhCtgY6gIdKgLkG/GpNLaaaHacCTOcTAJ00fVoycpInbWoGDybTrGNXiIXSqjChDzWFIUVukAxpLXe4wGeW4DXM0pPqAMFFpUZPAMllbWt8K5has3TR6QIyRUACfvVcIDnQfHQ44HR1wEkwKZmDWV6NqZi6LuuuihnPmYYGmUlLTvOe2focR9+GtaRmjbOoj8lNXLSXjMG4D3u40ovGU2sfFt6/x6EBiYSfTVUpzJSmUS0lDWZUdWtd2Hbde6vvQxllbI1NX4NlSFt0qKx1SQjQwAq4ihHvcTDqWqjLZ7si4Tnik9CJWoJiCYUWj1h4H0br1iIm40l87nf+s4aZbHa7lRqBBkyu1HQ1F1tG4OViwFFpWSyUyl7s3G3KXN5UHOehDdtOZxtZCmEjfVQlDVXLGkd+PtOuKw0Y9TKYkfl8Gl1tNg+Vt8XiCU6qLCp2ERlcQYAqj2ljoVRm9y4gbd6KXq+LgUabiACS9XSpn1O5GF2h/mmWECAnY45Fd6mrs4udUmbqsSiaq1adLItd4C40G6vZhatfaQ+6S/dq0XGBgaoq+hmLggO2VCnB3mJatTF7rGYCFGJniEBKMLlYGPBpzLJsV0rhhaEpTKvGlvtkgzboB4gXbAm2pZYK4NP42Tlrs4eAvu6/mk0pbWu8WyoPaz2IRJrWRnF8Rit6AnE47LO2K8Dd63uDFwgSWyV2GAZWwKSw02lwoqzajlbPOkUAyDyBVR447DLXpRqsAWy1vqo6egJfAhYynwi+C4GqBN3pRT0du9zeVclXZd0JYAj9ngC25A0C80XKict9Hr1+32yklixka4m7MvhHopEHDDv7zZTqPuH6BO58bsI8IxOXxlhrptLvowm1FjYL6gDOwh5TqZ8t0PsChDJ6COJUZWs9U3o2tZb1DjB73ZCqtDfoRTWtYLMV4wXJW2KQkFFYKuKqgw5C0qRqPGpMZLXeU3pSsZ6cHsRKisHPpIbUd/o+l04809zJ7kOGJpt+FveU2Jy1n0Y1iOU0+Ty0BjuUu+UIimjXAv2ef5Soedgk4SGd5jCdaSyq5nUMer2Mokp3Pw/cIkaNZrLZ6FZwBBowuYKT1lxyhMCkxqHo0cxCeZMs5T2AQ3FWEjpoRlKbM78JE6lsO+fkqeys0qg2MBg7gBK0RZawvSELrVDahGmSgUV6S7urLfwvGk5tbgZxZjX6fp+W/k56LDEpZmcETbt8pkCWtYxLDZs2smJYUWkRlwQW1+hoQyrMKayODRkueRJ+k8yi/kqgWu9cyvLWfAoVLqWn+d4CtfpIjQljliYYbd6U7fTfCcKEZqgQp6XXWjB7WGRO0NWYDRSrJP2fdmfn8xWdpVm9BQDPIFOXXTL4zOw4csZj48PBwqYfgRmx0Cp9S1qAyUoZhSQ3GqwDrj3WNmVlXmOWiMFdRAUlIw26tinImaKOfoGdA7nMje8gbs1+9fi9YriyLhKHLqgtFaRtM3+VrpX4oG5MJ6chYCJ2THIDlZphuAbKO5TsNq8L/WBq9dIKhS6vxCElZgI0YzQRc+i5SpS7ZLjFEKMn5pCTY0i5foqUo9UTQjozXNXS1CKDSL1vlsVLHJFQOQy/RjeZuGIY0oEK9lOMq5443bcOVakv1XvYsJZADvOUx9XjWaQIbZIHjNnJucp4q0wFgK01u85XAeagjGlK8Iz8RCa9jBLjEOijjJ9RfXbH1+sILp1MssSOPtOmn3YtY5HXlrSj6B1VTp9ZFgEQReZgw5yTBawHtShHa9KmMMfAipl0OoUMOJ/93X/WMJPNRrdSI9CAyZWaruZiywh8/8UvuajHl7E2YTF4diU7b7JEBDmoBHdsW87ks/gg2BwwhSNlcNUWwRbuUn3Bq3xs3SMAIt2wmHtKkQ4wle7ZouHExZrABXYq3cwKmwZEnbmbVd50FdmlTAO7rHMT5ZKPKe7rjN3JDUnbFuYQSLxOVJhIHGAuIOECrBghlyUd6ZNxNrUZLBhQAE+aCcSSUUq3KDD9MAy94ovKZmiLQ/ldZya6kGhGFqYY1ky6SbuoKV8KEBLf0vXmT6nRRiKCzRNU4JJN5hKlWYY9U/JvFzOSPk33oBJjBsFTw3VuoJWqNiEZm+RhAyxiMAIDKCYVHVzGIXWtLbS2M6OC9D6KnEFPmHFSOOs1/3pf6zz51HbbxhfNZ4a+Lx3M4OSUKahsW08Mjjt6h07MBOhSIwkgb0ki0KMEWg4SaEOZ3hJu/9B3A2D+zImeUlrwu89CqQtemoI8NjbSiLo2+OTQICNTMoS87dIw5jIzjvGMr0rrieUkXIKZPWFsPY3zauIHDklHy9mqeRDy6a5onTO/k+kXxNfYWIKiDE4ZaSqB02QP0UnyedZb8lx2nJXJfSFT0EHD2lW+N9Ji78gjM69L7SRGHAE9j6HukwObGF39uzIrdQ8CrXrGYbLFTHq9SKbgVAOvFfIm06BE5Bc6UD9rGIpyXHleFos4mU3iuX/clLmb3W61RqABk6s1X83V5gi8/OKXFw4et/idkttUm7LyIpMdAJWkOQcTrkKkcwPOnDt3lHGrDDNACRjRNWWXCtT2GVeTJWszQoZTbQEbnM/FwWzdpHYyG27SAEJI8pxSKrl16d5M14WjR9iczjbVwgC660ZqANngvTFSelZJM3MYHVPkzEqxJTzgvNT1TLN0cly7TA6Y5mNdDgdcpgu6lJ6XzGpaIYzAxNh43AsTqWI1MgEAoD7L5gwqnDhabXyYT8X+WsNnPKCSaNeh47qgUl7nOpzqVHIFkTCICRI4BsDrVQaulPopFdpN7b3ZgACNI8ShS7lJb/mjkjW0Li9NWARd2zDDAYIwesSDWVNOwIE7WAy0dZ6sMUiu7JBCKbQib1FjXJWassC6Dj8qA6f2DnZL62M6jVa/ZwOJSvlLljqjlEBOZ/mdACTY8Hw40Ag6R9VaBdNfuh/WNMGijuZZdsMhwilNNwKwjFWyuTpUlZgrhs6HOGKodL+p8y3kv9i/omnsAdRdFBDrKY2iDhcq7xcGneFKfauXmN3hYhCJBaLAIDbfP2uJSUf7Kp2jxj9D25N97sxbMcFw0/XhK9sAFe1iGShWSkYkwT4WVzyHA4FIW+xQLRTTEmuksgY0D5l6HwxjZJc629PfDclYkigmfeUCAM03gp6zhSQZyViyhr30x9NJfK4Bk81et2Ij0IDJFZuw5nI9Aq+8+OXSlwbNHF/ghdWayxjjgGDyANNZa1ZF4n93VGFHqiubDsTW6Ys+ARctD7VJEcdoxAXzkk5g8iyX7Q6l0XQEDB6f4sIuYeKU3xwZ082ydMFlbHBpeimf4WgXxxARoSNxP11WSiedRbI/GUFT8lGSKRRDQ7mXjVT0jHP/DCSo5/oPukV7xgVPBaYZw5L7h8FUpeF0zWbUCxh9KagUy5hsVrqfVAoX20eFUjW80sWHsmMyxgX7ZDxTaTOHfyTLfWbECk3pbjtZ+E7Aa0YTyZw2+/mc+KFet8/wzjCRmCGkhJ2RMzB08LUu4YvZXgIJk3ruKkPrTJdQ1fXEQMHAu+BdQXD9/gwWLkuay5K92/JlWOIyIUAHDOkjdX2YXbJNpGOmJDlQVxRnTMLo5Ro+PTmK9Y0N1rsjTV3OBnIVIxmmDq9Zd1zy4akwitYJpgwBhk5rSdrNZNIAdvksZQmYTj7cs3UJmFnokJQqTVj1jtnDnC6zgn5fABuHGcVSWcdMRmYarmBwMbjkukpta2nvyYGqrJulWytlKqVVKP6gNIBl6DnB8J1WzMaTdJPbdLUcn2x3CIGuw2J2keJ3cu17rZcYLz8rMlPJWY8RTGtLcVccOkqDnTQE0oFI6QqujBB1laB/NptFnxgrZYtaeJE1lJhMpvGZ322YyWavW60RaMDkas1Xc7VLZvIrtMYg+kebYkbqwJSJdVRZibKWNFp21i7lk2zYNhiYmdSmm90x2IShH9zrGYOMXcLOPLS5B6YvdYLo7NzhzmWtJKYMDuy0dm07u3gULJct8rL2ljmEZie8vZiZcws9awFFX+j/CbC5K4p0ZJnQPDcrpk2c68g2fzA3kGrZDSdL9taNqnynnuTuwdzF9ZpMEbndKtOduaILa1k0YBmRtwTy7rxSEIXLvXakZ5ijQH+yrPLV2ACRnVgomXocwXkwlS6RwxyXFphQqC4TAkRSCwtDlP59T3a2EcwW0Xpb3M85uiYiKzqTGBblZ3PfmR1aHNIydhGpZHYTkAzQsx4OANhqAxCziJnygVJutsZObno5mfUeaDiT+dTnwelScnXeoK7rl1i0Qk6Xcm22c6SMWuSbDI0zMYFA0rUOpKs1G8vvaVzKcwLDWVII0r+VAF8aVJzV3bMe4yWGy7pWXb/n06VaMrFsKtMBSYcXsf06ZKksLfguhk7ZCr2eJzm7v5SYHlodEqWVsT1Mksbb0TqShOi9z7pAaYR8fTyi2Ya0BPSXk5N1yIq84ml3Jxs6CcnsMzsLcE/NKmtvGXnkMrZL2jJPKdZILLNMdBpLh78jbZA5TXFBYn9L+T/bKTLX/J4XpHI23Tve4hySpSLi9GQUz32x6YDTbHarNQINmFyt+WquNkfglRe/siiRJCWOB5jl3mt25Gavar7EM9PNHJwB4pJZgBlJsKlNvW2TyLKPN5lzqb+D7bGZxxVP5yQS9mxuZdm/uXQIKa5e9FdsaFl+z8Blyt5Zni5dOfze1siZkTwr4cLGQYGaNXMfays4CSwC/LLNGV7pnmw3X8YWyZVd3OAQlWRIiikxoHAJ0M7YFKfZ0V30iKaobCjA8GJtpHoeEx6+1KBlH3CMCG4DyTjhRM/eLKZ82Xyd56nyqzWlAjp0IMGJYlMIGYWa4gy51udbBuCNGj0imkXfixgrufY9aaV7SWm1d/YV6DxBx9cArAUMMjDcJXoxax5nJAJ58KB8Xclc4hVQ3lEOc643GVB+hpzCWZ0qfSolQFgIcLNYxHQ2jnZvsIzMcU9zASgZsuwY1nx7jsysOsoqDx1qNVgOK1SblTuZHZKk2wWlJlhP0tTl33L1+Xw81IoQ7MP4uXRvmtP6UoM+vWkG1KObXTpp8omQo1pUpWUg0lR2ev1Q+Ddru/z+EssXvbDu23rG5SzlxznmxwYiryUmxv/gWTGoJ8KHhCBrGxEOl/vGPJeu86Rs6V3v0gCnny6HFlU4MjJM3xuqFiRgdri5H2RnRWqNiLk0mCyTYb1u6pXR4p6lPxSbk2OV1AFnFM81vbmbvW7FRqABkys2Yc3legS+98KXFjB++hIXWyHWjY2urYTi5SZuRtEGA20mpcsErFI1wdmtDhs9MXLol7QfqJjqzLcOrfOymwVlbG/qblvt8rf7/eYmn7wXOr6lmzNNJcleOEwcishlQ5XCaAvnXQ4DEdjH+kX8DBlpsmyNR2ne8T1J5CWYyTxCbdQ4jh3Ozn1hNEowoPD1ELMiNk3aQHdNwd1LnFF+NST7ZXtssoUJFA2KMz6l9GnOKBZv3jVzAxxY9oS2ng5JIZq+bA0pqUKaQyhzA1wNchQ4TcSKQFRqNIEumvsyNnmT7pOeIe1ccoKgjGdxvmIBbygHLS3MEieDmdcEcwWotUxgqVNM7hFoXl6nsrkOFYm9S+nZgjtPDYaVXINaW20OIQbJBH5XU0BGT2YixhvkuQRbYsIEPl19zracadpyK8zEdWqDuDwAACAASURBVDC+ZvcK4DUZ7AMJDFuWzsvBy3NpxlIHDeswU08qsCSQRSna0VkwlEnlokvNUq7mSOOgQ0DRBBswzmNOPqjA5Dw6fTGTBX87i9RZmGYX+XABVemD9VhgZjMzWGQG3EvG9mSDe+63tLb0YSmTCJJRRlLAwU2HxZo5QZKRn+/uSdkLXV8lqYXtKjKrRHFl7NCZ0iN1znJwzZUwMCVlwc/yQ89MqZaYz1w+Yz4cWEejzxhPRvG532nc3M1et1oj0IDJ1Zqv5mpzBL7/4vMc9tmwTCK4ataWocHsnxmNLHW6BY2rnxiXiyNX2X4GNwBN5cMR52PzjerXpTzudm7QamyquIDJqNbrs9NJllYR39OpJTV2KVTz/is20eEkBjtmGO2Wdelaf6zNMtNWNq5S/gOEZms7gwujShFdrsbbBEMOXmrkGJ/M/qM1sK4ZZknjZYAs1og+4cnwGFulWz3HtKAWl+bkVDcr43aFLrVLw1jC4WELpc2rJriVPQ8lniXd3TDHWdZN4wzlaALY3Wuc24SZtOHIPanz2nmNjU2MaPYIFzgWG+xKvUviBaclVvX76nPEGOZhQuwqgJjuMRpOlUIFjD227lPucS8pOR6rYuSwwQrSEMdy6m7zPsnJrGvaZPb7A6cMyIyzUGSQpBvW7ZVYRLcxTKWmMbaZN64n13U5WTg9yGMhEEZ7x4Q1RZpRYnBo15nHkQzDV9yScjkLe+ye6pZX4Gbm2bAph5I81+OB4p2U+55EcpK1hlQCU3lYcSxStraEsU19MwC+GMGs1fS1Z9chgs/zIJfMn3SR/DydPj4QWixCETzbT5Y+4rpIfUdYl5qtPOVklyQgo5ZyuNzushzISuUjTU2YjzAWSXKiDjgC0gWIuvTttARXL0plADY6WUz0oCkLKV1wxpMmGqjZ6FZvBBowuXpz1lxxRAAm2URtrrBgXhtNgjN6Vmf3GkwKDga2y9iGAXRusBI2F1BqLLszCCELULyxy5wAEvoMi0kTqEkHp1i+1HMVcOfSqDdg7YDOotN/O7hooY46qa1ytI+YmAQrRIiIIXU7wGLiKNdfDAvu/5uuU1CFP24JcBIg6/NhYbRpCtzovTUGMGMZVyQAipPcGk/YVaJObCAowBpgQDeWVkwTWMCuMPQGd9YAdPkcl8PnMZPbno1dd5XxTZ7E0pfQLvcMklY5W45a5S9qQ3b5WsDPHYt4qVhezSmAwtankv8pp68Z4swDTGOKV4PbWTpeSvfnDiQq0wNcSQkw04RbPtksMYrFfZ5JLibFCJeXS/0sIL/kjSIdIB8yS6S9HsBFbm7dL9dXskvFXPayjJ0MmNsdljR3gaNsl8hcJguYA4IGNgGxO8AYbZbYKQBcHmzkjAcA02Pa612HA8k/1K1IIeAw+GSfupRtAOiDk2bRHV7stOZZyPJ/6RZPbBWMokxxDkDXakWnCuI15uNwh/bYz1diZJ5pSTYxIhFt5AMDzQdo5ZjSggTtSD5Asumi1+EGbbSWoQGx44icsQqTmbfmkrQPRh5u3w+SBz3bCQ5pt6pWnmnU0YFNqQJyqKPZxNvmBIfFMpDf3y2ScbijlTXKxdBnDbL12KPxKJ773UYz2Wx0qzUCDZhcrflqrjZH4JUXvrIwa+FOZ0VQb8bOG8USePEFnywFX+5+HZEtbF4JNPk9Qx12n8xrhG/Jns1ZNXfJs1BHpZgFM5rB1QnsrDdLQFL0lfOIXk8dQJS1KCbLYegAY3X5EJ0pgERquONicI+np4jMPFyp7n5Cl5Msz3Y6/ZjnJmsmy/pKi/tLLI5L+RR5tdmSmVdneTuBZbKZbJzQL47jgQFSFqHGUD2YtftJd5aAEQAlJky/R6eVLHdLhwg49hhJZ4ZbGs1nGn2Sa8vUSe4NXKHSpsLM6ymvQ4aQIIQDggBBgptCO4LF/dI0EbmbSymxW9nn7Eu9Gd1a1NNZxqZen/WDzI+4J5XyHWXEqOHC7rj0ioQiMyllrqEX+JnbW+NlNthggW5JQkfQkDPAmMra+MAKgE3WDmijsiyZpQYzJX+Uu+ZiyK0xaE52E8NV3vxCwHQuZlcstdeAo6KKac2A2oDXHatteHF/dP4uTS3leeNeEqQCAJEG6iBiLtCHNpfYXTa2sQh3uvSv6eLmuS3l3kTmzkP177BYso85gFDrmvJ0drvKkro1uJlUQKk49aXJ1JbcWd6O04jObKWrT8o/tM6StScSShKV0htAzDYViuw8xcQ4OxYpi5ocFPlElW1HqQykKiDDyZdaTR5W65txeLNIS3JCO0aTUXz2Cw2YbDa71RqBBkyu1nw1V5sj8PKLz4MPC5cI0+Tap0tbGDlUSkz3MK7qdG+qBC1GEOOIhfs4UcFltsxaW9VRPcwABsCXpVUl4dC/13s5+YPLGBRv2ACHJF7KpJlFXAStl13tdekvjUJmy8QmuWQI41aZraARR5XMjW2/DifPFn7Lbj4ET0sHlgaZLP+L+VJiIYHJCzF+2S5Q/ZvFQuX/k8OUci5CUaCjwSh9zAWh0l3d6sDWqJ2etJ/K9gOyk28phst90u2WN+MKF0nLQ7yxBmEwamljhd0TgytG04yRuotow1ZnETho6UAzrmmBy9jMr0uJLv0qtoXxE+iFOPbm7Q5DBurmoEiGsk5PAGTephtNdzi0vpBrzDK63pvomwK2M5ZIjDS5jQn8suZsBtosM4H4xTU9m0e3b8ev8witxVQeY50lVSQKmp8soyo4HB1ryY0shiMYcgXJy8jjta3F4jijDMqnG4t0p9IpCvw63gbglyEDMMk6LBEaX6Jw3NqTZ6FEOhHsb2Z9mR+auZwYgKqKdpFmQrNNpqYAoOcyslaPw8ktGVBUlrMnk8E38ZsB4zbsMEY6TM0MWAmzz9gds6RpFlPcK9eT5eeZW1LSHBN9ZEUsmE5WyzDxzISEfZTOUeC5xD/ZT2PjEwcPmdTs7OY8RZcl3VdZROpu5HEjCoiUBDOhZnQtiSjJErqXmb5nqlG0h1s8a9KDnkzG8dzvNGCy2exWawQaMLla89Vc7RJMfnkhhgzwl9Vh9pieg5rR1anNHiXXdIymycQ6u1JKNPPjDiq5oWat2KUnlVAL2+iNmU1BgCVxoDZgERJk6sHamEFhk9TeOpecyq5dhXpjHIFRSoDI5qNNsJTsBIyqJJ3cvQWgi13VAyAgUiSXbGhiFsWo6LpanZjNJga1nZ41cXTvyVJ+rY15bBAzXMtSe9GKGmyU0q6unfuD8jUzZjCoGxPYsB6xduoRhBuaOsrSyuGTHEBspVtTCoxWiwqwD8TTvedmKzDqcvmc+xFjp9fa5ary9gw+yQHrc0xT0jYuDSO0UhTAyr7pAiLZ8tFax/yftKubcTaLpvVST0/JqFyIBaW8nh2BBJAFEwRoBOhV+pzNcOySW0oZNScmda82pXhezSgWw4p6VVsmIMhD1x6uQffiWU4JXa50O+gdMJ9dfGDFCxz2ejS1mCHxcu/PxLrL2JNh7cYw7l2tsGwx4uSk2ohlqO8UBF1XDRuaMoAMSDDb6EMAUlsOWgZQlda1NIg9X5vkJrjteV4EdAXGIlpVxiipr3i2u2StpSFb5hyiXFUWpzNUmoaITvK9wBrCalvmoL7jy1I+4M25BtNqYsMS7VG9ZiiDpxO8BKVLDmFBSuaIZvwX/63DVYJ4S1PSae6GUQb5eg6IGJpy35SraUpghtpVBOtJmWs9rzO3WVUo/v6d27F36VIR0cTodBSfa6KBmr1uxUagAZMrNmHN5XoEXnnx+YU0gO4akZmDbHbJ+IEbsud2Gj4AgWROWmdIGRmZobSMYqz8ONB9Iz0tdLrIDcFgUy4VbSh6H39GaBOhvJ1t4h7KpxMbQgVVDlkBI4FWmB4zXtJZtisBDLld7TQt5hF6NWtzlW6y6BfTnboEk+V+M7qF2JI05yjPsCLbz32tW7B+Bj4EZ2szB+SW2CGUf8nSprYsMQtjQGnaejRKfNGKmWAmcUluL9nB8S4tqkrZYgPTfCNmUZtoMqlMjwLFBRg0HtmxB10as5AgCtAkAC5gJNZI4N/GG9WGSzh7q+dOSLSOdFXe7B7uYbGHhBplVxxv6oAZWhTKWd2K0eFp9DfWnNtZCFXQsXupS2oASwUy1VrzWNPtRdFAdIopkUyZ4SmwSwW7lR17xBjq5NFFYjGbjJwOoBJ3MmDu/25mT6M6mUrD6Pee0zLHzwDtPpelWM8dnVgyHopX6/cZ38x0TCBK/BGMfIK1jM6iHb0iqbK9J2cIgWo0il4D7maUB5zMJAXQaw4YOpfVkW6kDpmsSZrVyGnf9u9itskDGocdjZlYzMR7y5gtA191BAIcaw0s782snyMXard8T4MUOLoE8c8dD4UEBgCY4L/cf/Yzd4XC7KZXXskm1fdChrkD+N3BSLFLxWymIZll44RijvPBL78q9MyoxC/pQR4+9IycnJzG+voQvbLmZDoexecazWSz1a3YCDRgcsUmrLlcj8DLL3zJ3ExmgWdySwYoz6PLZu+NwbosgcJihjkLUxTDSElKQG8hg4BMMdktJRkFIGoK8dGqAQydqwiZQ5kx3a/a8PmY1H2lwUTARq30iCqi+kneiXuIs/E6axGWo/LmqU3dJgGxGWJ/3PM3FiXKJFv/Ff0XGjRdn16bQItwdgMqPllsrUVm1mam+9bXlZEsabKAWcuSukGFmD6bYOgGoxKvomtSg4Z+TAhbkTfEIqXWTEyjWNC2GVPr3mzM6Pb6niFYtSReAS5msgBZJaS7dKbBtGJTBzl/AgwZMA9ZumSrlnK0pWYRYoron5IXmmajxTzefvvtuHHjhqNzdLZw13MHlGeQuTluM11irUSj0QbSQrzsb120BTLTCNBbE2uGuBWt7hzwKsBWpf5VLHrpu14YSOZrqctNSUUm86D3JaEgy9t0oykgmxXGAYKjUGqBi7sZs1KiUAeOuyTPmJRM1VyrNqa51zbdsUsYegoAyxNGiVvrt6c14x7rS/MWDGXqSgG6KvVLA2vEbuDlgPNKsV7pROdgiMj2rPyutSJdKhifFAW3taSbExd5lvOKE5se8DpAZXtDHQ5Lv3HWmyUQ+eRw6DOz6KYFOPzzPZGTzqbWVuoaVLbXz8VW92zUKcoNx15lzJj6uVPtyLW3qKPb7/E6HRhrnQ5KdyuZ2kbj+OwXmmigZq9brRFowORqzVdztTkCL7/4pYX0dZQPSyBxMoIuY9mxbUOAtYbL7iUPdaJhG0mg4E2tMHPa9N132MxnagzpwetuJ+jrs1sIrF2yIDZC2LggYFWicXq9vnPoBOIEXnFyZ6xOMhXeyLIMzh6fJbyClilVWr8llpMf4yIW6BELJlbImTIYqtPEIL0amkx2LTNGAngqSZey5EKu6RKFVNpTngXHPJSbJ0CQE0FIeDIvGIEkYPPmSMh4lmYF0sXgwObhaofzsXMWEF3cs9a9iT0t7ecA9+lYF0TBEANYzZDykllNVKLHDsMJ3YgynzAveBmtlJ2KzILqNW5b6XK4mSOxlo5r0rVYb8gXptZPhwhz7tctL/OrVJ8DSEpDB8yhQHe2DAQcliD4DNdXxFSCfveKNjClE0zGNEkzSJC+wFjpPU9B2qDe7R+zu0pqCOn2w2GLZlFm91I/KsBNWHp2R7IZ65fzFhWf43lyybaEgJv9d6C8qEB3gHI+Kq0Hi3FGiBwHdonp8vXPJtPoDZXDaE1ma2Y9LqOmvEqyOzP/KA9ZZGAS32VWvSQtCMD1iHSyxMRrxpmYNiWpZG9mtosZKYFzhtubrTZ16OYBnh/ilDz56DXRNlNeT2DL2c9O95TgOig9Dyk67wEg0yGOhruw+rVb22MGS/mCdag+mIzH43iuMeA0e92KjUADJldswprL9Qi88o0vlcN+lqrtHk37iyvWKSWznsoObbuTxeYoA1Asira3ebTEFAl0ZgQIDAegpRvVfOrezmmn1uYhZqWeTh0/RFnXIcUAgAQ6idLOymapK5NmkHIXFJ/KwSRaL5lIgsbBfJm5l909AM9sUmdlyBID4+xDlYYV6SIQbaMKcSUAlSwVph6UTRbcJP3kNCbTafTRT2aoC2A4u4vAWNrcgns3e20LxDh2x65yRR3pZ4CYdJITBGPLOfc8m45DAdCEdnOPjlliw1/G+HiDBlh1+tEWk5j6RaCkwJq6umRXG0dD2bSSLZ5p2afr8e2m612fWaKHBMEWCpiuYiCQn2OccZDZk92ddEwuu895AWOsM97XTJsjZ5LZfRiA5VhZl5uB8vSQzvJyEsJm6PQ+2cYTQFPJoQKoFUjxWm3DtKG5Tb7QeMv36EzI1AQjWfAcaigwdMHCZxWfk5YZR4ARg+UycmF6CfBONt33bB88PCutFF3O5zBTOo5yPXkAWDLjeQ9aI5I3pHTD7ToNVF3CLjFFuTZLXBD96wUyGSF3tuEUo2cku89wfnHIv95TrC/vXBoWiJWEZcz+5eW9vNgIU7cZicgC66KJyioEsd3uJnUzwUDrkUKFQXDpkY6sQYAUcOr1w1jmoa+0mzTDrYqB5Scaw7E0kw2YbLa6FRuBBkyu2IQ1l+sRUJnbrGMycZSN7aRENyYDiwCDmIuuQqGdJQlfkJsjZSqxg3TXSKaFkmRJgdbm641HQIDNa8nKmNIUG+HyeSu6Mm9wHTa7WJ+VzuLSsaRszLmJus+jQQmF1dSUkeMn9gvXddE0mtHUNZvJct9vciABbSJ2BEqtXzS2ztzBLCuXnuV2/loHqDFi0yxlUoCkcEyXDVb3DiGXurtl/ma6XcVOWTPq4HCX7AuLZwCi66PUW+KKlE0IC9dLNvUswsclcANpCE4YVzNygH3uU4DsTLfH/o8DyC7yAuzMWpvlcoRNZoe2FgSGa5zICyTnsAWZKhBNiT6d0KbEshMLS8ggyqDEDJbKqLpHOqUQ8u64IZteHEmj+VJPabOYjrgRqIJBVRQPf292nPaWCdwI5tfnFRMOUT0KxYdahHvlNbSxdM4i7J6AVQFavBfUXzKxZmSdKeX/0+dxtEqmEXZYc19kiQhRzfj5dRl9k88hY5GCR8szzL6ZzsUtk9UBl/zdxz11kuVQkopZM9YGWCVuq3St4Z6K0YskIz3zlrEUDaznP+OJYIt9UCQ8IaUnfF+kw8w5mhl8Lxd2akH1G2ha86jqAoHd4QBXFQUy21QAMmdjafZyKPpZ6Z0uXFRJDFwB/uhPVS3w8z4eT+LzX/wvLhwdHd1rvu+bEViVEWjA5KrMVHOdvzQC3/na/70QeKPgJoBBDFB24EhW0lKotORk+dP5egIo3ZjNptadpZbN2jKXOQEnWa5V+biEY88XbgknNk2/X8+mGa1jRoNyOM7NMzcnOyjdcxz67L0sRfwwmV26aJRdFxJVnXMAhe757SiZ8ncGAnYLm5Xib7JLSQEoRJckraI7qgU+E0PwWaV1HX2WSyk3WaZkF72pmn3D8Z6fx1jDsJ2V+UoYs/Mt1WrQdhoXfcXEWkvKz2Q+qWbRVR/q7KzjCmTqRWEy0xlegp+JChLLJsZRcUapdst2iJYpFMgkYJ5SANJosuS9ZLEE7EpnGDvxhSAsDzSz6ipxcefne6esoYBx/a5A4Tx7c+t+FMwtYMb8ZP9pcjhhQtXxxuNI6ZsORaWc7rKqA7y9jqgYZ3ZliZbi92WmKrmIZXyzxMs6ThMWruIE8ImyzbphCDKeLLmTSB4S+Qkc4zwWoC4lZy4vGTdHoCY4PAO6Zu0Mnor8ZFnVD2tExfZSmhawoj+2O8iUdonl2XF1ocQIWXeKwyYPOxwo0iAkplCHnzL//myPp8x1lhqkgadcO326OaYsKwE6BOjQYobbznbAYvYeJ3uTzM7MtaRrkQ5jNpiVbkGW32THpuzMVJ5vh6YbXPuf2XqS74l5jCbTeK4Bk82Ot2Ij0IDJFZuw5nI9At/9xpcWlFSJP0ndIWXo1FqRA6xcONX0srRlnJjbpZzV3tDKHwwQ1Ib1PW+2qrB7FLLYxB1mbolcxqtk95HCZpSSsHVeyXhwDR3nItNqTuYAESZnSZkuJBvMwKMmQwRjSR259C52rmXRahUWpnQTsY8mo16yRK1Ns7hnAX0J86wRdVs7WD0uPgFlYvGlmSj/211KzFS6jJfW58JgzR2bQ+u8wuIlY1kYwzK2Hcq4vp7CnfHvgIg0VEiPZzxupg/zSXY+EhhIIxTxQxqjnpjbJTZf2mnPvuyWEfaJpkr/ba8EPiuBk/tZz4VdM5S7lD3PQk4FEtXnXd2MioYXM4a0dqUknKzXkmnN8q/BmXMYXWi2nIIVUHSYqUd07dnc4myaY1xAW0bPZJAhRhLc+tkZyvq+wkqmUpQxlelsAqNKG0c6Q8ks5pKytZTLh8YgNdeBS8g6yFUwfvo8nroEsrxWpntlM6aumU5KENd6iGxAgQ+F5ffzhiVIJp2uQXdqDpw/SSRmPg8MRk3Oo1IX3KrzrEWjQH2nV3SLKXfIlUYZHhCY678cIgtw5lZcieBZyedEc7zE7Fml0HjNqlH0FHfk3pJoQMs4iY3OleV5zUgxs5aZCEA2pisUk8mkiQZqNrqVG4EGTK7clDUXrBF4+cWvsJu7HaJF9LisUyxvRi6ZHnRNKvuJTczWbip5iWWUdovuHMsOxXypL3MWs9zFhkp/aTE2Rhaox9JA4lKqy+gCqXYnZ8u4RAAU9mC2rEtEn1fK34VBzellG6fUmnpE34o3q9Q6FgbK75mdVhT7I5c17SQj6qncrmQbRaub5TQ+10AB0KlQbGFoZQSKhckgarOzzqZ0p480V6RGT+HoBh9i4twlCBaN65F+Mw1QuYHz3uowUxhExfV0FOzs0nT545Kz4S4kYXYlkkbPJioBJeKvoyNTCmahwmom2yhWsiuNnMH7UvaHCSgjoR4COKWUz1AtrDk9Y7k8DmQwCuCgAchSKz3+WlFNJzi3YRbJt1RIeLLVxZBTSsrJgBqsZbJAHhwAkGkOMpvqaKE8Y5jtYh3OAIAaOFjGbNfocCzLDAgJp1Sf84akIkG2WGxo5mIs8gHFS9W6Q39m9iHPwxNl+JQ+WC+r9WKwlMXyh9hyt+HEqJMnnZRXWlPp9PnlJVU4qX0QKmvTRp8cf7SxLv8zbEyJ55suQUuq2r/nMHQf2ro6vCUD7OkXu5ggj8OdJAlnOa7on7MqwL2dvfmS9T1z7zuMn05UFjUvqwWYbHJ0/H2RWlB9tBjLshbLZy8WMZpM4rnfa0LLm51utUagAZOrNV/N1eYI/OCF58FvAi92bduputQ2UabLzTzLSmBLshXNwJUC7HJQS2/uFOi7Kq3fS7ZK3Vsg4QwYDOyklUxzRJYerW3zz1zy0+eqJG7bs8thymws5cGyWaYBAXTsq6oITTYILvrHpYsZ0OaSspktl5bRDhbDsDSd0DmlrJ3MbIIvrvJhMJJleAPUwqq6LzQdWBKkGwzYpGStnUt1zoS2QcLE2lmXF11fNRtHr9vD/ELnHb3gLKnJesIEDwWkqrTdruUD99jBpmbA9HL/V7i1gAvMr/WZgAxquB5L60xztj1s3ubpYpTvLbCShg3c54W1TaDl8nfqGjFaZe9yMUwZjVQ0uVbQGWxZ9+dSuQ8FBjyOevLFALnKf6aT345i6We9JBw6nhrJrpjQYl7JXoYJ1H0QcAtJGPq8b5jklETQ3jD1l3yMo1BhdQkMBwhla0wkiGIurfejBF+SAtIFzbPHJCUT6VArZ6Rmm1FKyPQfd5cjZbOi0yRQv45uPrPZaNPzlxFfXK+CdKYT2pHCtKa8GTVsBtALWKs/u6ZMUgI/hzZHuYORy9sEn+OekW62ZwALg+uqAOtAJhoSFrIrzxnGNmOJ615v7TaKZW2czUupmiSk5Psn2W50kk4/90oROK/jdDSOf/j7/7zRTDa73UqNQAMmV2q6mostI/C9F7+0EGAgAjB3SkBaJw0lfMF7B9aGiFEly4QAOoENBTqzQRdQkQxfiuazR4t5NQEY0se1bdnFDJCRw5ZQazGSatdnoGAdo1mZZSnTPITz/OjOU8wWqT1kl9fGJdBqx+wySQZGCOhjkwguYgMil0btBNW/F5MHn4sOzoDJxfO8LrWUUwA74+OtzMHoCT6WTIzRTckBRFUKoWXwKrBFJAoo0teDnyAZJ4FGCwQFCMUWVc6X5hCgccpxKBgvHa3MTOrvYDnRj7qntG8B/6zBV2mt51DMs7ilBMNLVimBXDlwLEk8oopcu3Voe7apzHaFjnoq91fDAi57ugsIFX0hDmZbfIp7HU2kYgkTpIvNxdktUJYtOpdeqbK4Cfd2+LYPCp4z9HwpizBRntmFxciyHP88AKFN9ZjhA08zmbrR2J2e8VXLw4u7LcFMEhJu9u8hkv/MwFOMOKB0g0dFJPEwKfaqK32iO/Z4/Tk2SGyh1pJLwqY/yelMSYm7xuR9ZZvrImVhdtI5L9b74cgou7rN9p2BU8UB+TvAJOxZZBfPJVFGDu60Uc7dlgjxVwbofJbGqXRw5/NBeRx2M4F5dh6yXvphzaifRw9v4SeJ9l+uEzU1KHYk9NxhA85zX2zAZLPbrdYINGBytearudocge9/8/lF0S/RZrCc7uWUxNSQ2jbAT0kT9IsJYWbjzZIx4CajXnhpMl/k+amMns5ZGVUqBXIn9Mr3cViKGSRHEDnQnCiZZIooWdLuT38nB7OjcdxtJYVwuaFSdlcQnRwSZOZly3FtNgmQAGuAxwQalOOzQwuAJs1EpQUf+XhpCig9ZlruMoPOjJ7ELmfTRQQJQW6ESy2kx8/moAy4lmZt5vDy3FpxzmposQ5Jh5eb5EJdcCQvkIFGkoPCxyQbBOxIRtZvZnDv0qvNFp63s/lgaskdtwauxAHRXxwDS7LQGIicTenSbR4ciuOXlo9mkPnkIkEgtzMBFeNvwCpQ424zduDbyJXlc5zoJT0gGdDUGi57W5cUAZzfMKWsEQAAIABJREFUCTQKavsPTT7l5wmwfQlGaQ8bTnAFY1Iy8DXmsVbWA5lmGy/ffBYy7qd0hSFGSDFGeo6SNePZMGtZTE4m9EpMjrsh0QUoHysYVM09jnYzuLDXmsdqbtd7uQi648x5ttQfu5rqfdRfvs/rWXNohDPeihaJdmhz/1wHkeouTeu5Se10cWsvzTwJIGEVKTPrUJkkdbLClOVh+Plg1hTQk5QISTn09l1LXug2LkDo6CJ02Jiven4yEZkm06lDZivbgepZ89eUjYAyD3GImMdIzOQf/HHDTDa73UqNQAMmV2q6mostI/Dyt75CKIoNAMJoM29cWWrCpKEWfKm/4gtdmqziCE6+ANCJwSM7t6jEZcmWS4PSzwk4aMfp2O1LZiMbtRkZ9IclJBkdmTvkGPi4TEjoMS39tIOofZ70gmVD1++px3UfJtEvTQAg/FlpY9U9yoEsB7Rc7Gd/ljiBnsYub7p87abWcxywCYoyC9OsJA2WiRKik0yyqGz+2qizfO4SovGIpZZiVvUf2deZ0r/1l/xR+0YxorrBBBxcUCWt30QOGTN7qXvTWOq/HbVjACNgDKhmp7eT16HhYnHrmFfqnpPzlrE9DimXQWdm/WK26gNkpV7QmZBgXHcoyXI/I57uLN6HsbB8wn3U9U8xz6kPBBy6VE3pOufHxG3qFJdnhCyNA1JMt1mHqvVQgI/Gw+V5m8KWRxQiopbAMMv27me9rPE645C1l5mLICFlidqspHuhE6h6ZC+NU2Z4NQh1S12jXM6lbaP0hmrGpC4tyrVMvWdhRg3156LvMgorA/Al5YDxt2UasFVNcVIDDDvdqOo6+v1BxuL4kICJhoxS9xMXQC/AFJkHZXtfE9pHMJorEc7/tgmMTk+MSzrzs1MSz3MyvMbsLnMzx5kNCzjngNhxHJAOJ3of8koNiP2ZOuDJ1W35y6yewDYiqhA72Wll3FSGn6dhTb9rRp9sK9aBXPlKApCeW+tBzvbpqHFzNzvd6o1AAyZXb86aK5YB56U/g1pyRI83D0wyAAcbPVxTzo0QwFkie7IbxZLxyVJ0umidkef2fqa93LkFbodkEjFsYh68m5CFlz1/yWxcGNSy+WmzE8vB5mEEA6OKTs+Ay6zG2bSCOQj1Vks8syNVNaVkB07F3eu/Z5NDWGezw5mmT7Em3igxqMjZ2teGmAApcyAVbaQ/XZlVEngLzLhlnTdtl/ltUjKEyoB3dH/Wlc077n8tMAwzRItHgUlhC2+SvZ4yFR3r4xv2xgpATJDHFIK+S7nTQE7mDLGhNgwZiBkkujTt0G2zb7PxmDJrJ8fL7GbScel0d+lT2YPqxOcQcQCrmh+WjMJkZJfeKBhk00kCHTJtlFow82lzcB5oDLeW3YhyHC1dEIBQmoA1eiZfMwaqJBOk9tCVW4MzdLaAI4N7s+kGVxBgeYDg38XMigmmzK3PhG5OOltzW0U9Hkd3bbBcxywpKLvCXBq4y7xS9BYGYF67VT11kH85dICLM5OxxOForLiGRZyeHsTm1nnGuq0+9mme0ZoxeCuh+NYeFimHwaFAqe/HulnPNXMIaC4xSsk++6elAc2SJXSkk2UraGh17WiBPY4OUxdjCdntwxMGI1+vDw4pYG3JSe7uWIhSijxX2tIC7B+qJsA8gosJHnWfd4HxuR3pg8HAZe7RND7XRAM1+9yKjUADJldswprL9Qi8/N2/hFzDUENosE0i7PemH+3khYWyWlAsi4VVyitp0U9XrB9hypk1R0kQZ6w2RXcSKXosB4NbhxZzRYS4zOZNyf8u0KNNXuYS9wy2Zm2xcEC2okysQ+sCRorQH70etIv1l/rMLuBJphUDJm2mKocZRBR9o39H1wm7A8Y05aZA8va8TbcZSuYdszcCLv6MzBuUBjA78UDC4PpOdhOAlZovupAYGNAtSHet+yFE2ixRMc3Ax5YWhIDZoqO0A7+MdwlwpuRIlI21oej2VAqMVswKuHVvPnpiU8AWEM8uJnbHu6uNPldBMQB7wJvnDRAu57VYa7rInDF5Wkzce5otDGbymune5/B2RenoPRzpVHRwYtW6QeciDjVmpyl/L/uGOzXAOkfnRAJkdYdaB5Ma0MXBhc4tYkFt7nHHpKSxSbpx95V+vxvzGacLl2z9IJidTg+8tbJWiZppNdur+xXYtG7VzwqbgVhFSrv6mUrVZgrNTKYmkHxGvVOVYsRF1DOZajyedC3CpW9ZSF2NWZcadz6vp+5TcsXbRe3AfusWkQtofNNpbabV4JEGBAMFime3qwz5hlHO9oiLjllsk8BiFq1r1jzo9WY57Zi3PvahGAG+K3So8mGUIV+WzB/SBhSaPkPVcY0rXWA+jT5aUGsxeWsY7myl6el1SV63iX7Wc9aSMT/zXmejKp77/Sa0vNnrVmsEGjC5WvPVXG2OwMsv/UWRmi3LjGzUtCZULmAnFjPrtoBGhc0ownmq2jK6zGM2G8U7b74ew+FGXL7+qNlDGIteTEan0R/0YVIW7C7ahKaAQbFYFvG7NGiXcTJN2WZRGweQoe3OKNV8Qn4eyAFQpjKkN1a3p9OF6T7SNASLkZsT7FdugMlGmjlNSiTZqVk9im77oZiahcrk0qgZzDBwGg8xPW2zZIwP+6XLmr6notE0EKMklx082BfpFW3Gi4gWGJmMPJpP0IYK9JUsy7qewgIVYESOJjJSazUdiN6B6exiZnG5m/7Ps3l0Byq/egHIEEP/bULkO9Elr1DtMhO8p5sdZ3KugcI+qQxeABS4ovI6cdvB4oq2cFKAnDFL4IhcoTjJBfTnk2xh6T7kiRfSlGRgpClSdxuVz+l8k2BMYFnsFEYwTFnu+CKgiqyCeZKmropudj1yKdsOY7okAWgyo9GUW3T6mnvLOgxq/Bq0xfy+20wu140q7z0DMJWgCzDXmHhJZOC+AJhpagAhrKSyH/uSSWRHH7FtYt0o38+DAkGrimo2teGLo4xY/VxzdIAxMyiXv7IhfY0ZoJ72dpmeemrDKZCbGmKeBZXwkWUYvAmw13XbaxjALtOc1sUsAbdAvw8cheVW5uvSNEd13s80jL8A3iLbqab0xOadUk1ox3g6YZzENPfafcC/rm3QG+RntmM2m3H9pTc9jncOmz6Iwedy5qljMp7FZ7/YRAM1m91qjUADJldrvpqrzRH4/otfXrinr928rs1ZP6mOF5SF2904PDqK3Z1z3sQpsVqPJQbsvXffBVCp//H4dBxbO7tx/vwFimZmSnrx4P5dKIOd3b1shwcko3Rdegpro8CdG4s4erDvbjURsb+/H+d2z8W1648CJG7ffCvu3LkdH/7ob8asnsWtd9+Nfqcd5y9fipOjQzIhx/Usbly/Ea+/8WpcuXQ11je3l1mO9+7d5rq3dnZ47draGpvV5sZmjE9P4823347r125w71cuX8HlPptNAKrqujIeTWI4XIfdVEQPRoFl0HY75CwFRBM4DmRjXGf11BI4samZUUOrPggll+zUzUZMS6/vsPLJbBSD4WY6wSsze4IYnT4bLdpISvBmgyghZslUc0hgtQBC1v9LRl8pt84XE65PLJijktJUQwaiAKkZPBplSos2n7Ghrw02EtS1YjqbxNHRA+bo+Ogkzp07F6PTQ9bKYLiW5XNdm53XsLyASckOZtEfDKOazQA4w57NIgID6DIBXgYs+txBv+8+3wvr+gzudP09HyBKDJOYRYExHYYYp8I0L9Mml055MkjreUym45hMTqPfHyYbaCZuIF2iyv4zdd3pLw8LhWNDSED3JWVyinHtm6VXl5pYAGLpUMPrewbgYorrRfSZxzomk2kM14YxHo2j1dNBoY+3ajqexNpwwNM6q8dRTceAxvHolDzTtcFaHBwcApIHa8PoDfoAWa0FM43uUKTe6cPeIKYzAbQqhmtrlhkADq1eqGZaX3qJmPtB1DObmubTady/fxvAfeXqNa5VYyTdJkxnNYrpaBxr6zuU3nu0Q80IocyahaFPgxCsYkZvyRnvDkrq5DSN09OjmIzG0R8O49zeeZf+Yavdj9vh65bOKHYJmK5qAt9FBsOWqtQxG0/juSYaqNnrVmwEGjC5YhPWXK5H4F/+r//9Yri2HmvD9QQLVWzuXowFodgR3/n2d+La9RuAqRs3bsTt2wZi6xtruCfFQM3qeWwIJEY7JpNx7O5ux+nRQWxsbsV0MgF0vHvzFpvl1uZ6bO/uxv17+7G+th7vvH0rNjfW2czefOctQJj0gMKm/d4gdnc34/DwBKZP2dUXrl6My1eus+mqPNkd9OPw4AhWZW/vfBwdHcdsPIu1zUH0ut14sH8Q1WzC5nN8dBpXrl+Ln/z1T+LZX/swQOve3bt2vHa7gMqT49NY396IyekI9nA2nUR/MOCf2zvn3Kd8JgDWAlAKpI5Hx8SQbGxvxOhkBPigDNnRe66zQaqTijY9/UxjeXBwP7a2t2M8mcagJ/BiDdrB0X5sbWxiVpienMTa+kaMJxPAbr/XidH4JFrRiwuXr8b+/f0Yj5U3aQeOHLAuB8/j3p27gLLdvYtxdHQYJ0dHsXfhfNx+7z0YqwvnL8akmsTk+CQuXLrMZwyGw7h1853Y3FxjbCbjaezu7cX9g/3ozNtx7/79qDTXm2uxLjCxmMe9+/uxvrERGwLi42k8eLCPZu3OnTtx7drVWNtci/t37sbm5jqAYG1jGBvrmwTCi3c72N8HcGpt/PjHP47zu7vJuDpPZzDsxfr6OsyYfm86lWa0F2v9Iezb4fFhrK+tcSDp9PpkJ56cnMT6cCPWtobR6/Xj6OQoTo9Po5pXMRysx4MHB7G1ucl43X7vNmMmgLf/4IB53d7cMhiZ1NEfdmM47MXa2ka89c7NOLezFcPeUB4oDDHVdMq6H6z1Gb/pZBxtgc96Ebffezf6vWF0e0MOE8fHx4De0WiE7vXCxQtx+eo1qUtjdHzKNfWGGxjDOmiITR1OqzHA73Q0idODBwC28XQa1egEXavmRCaW8XgUo5OTuHjpQqwP1uLu3TsxWF+L0alA6CQ2N9bi3IWLcffuvYh6ZoOStLjEQnVi9/z5OD44iFa7H6fH+3wnCHxu72zF/oP7sbezG+NZFXfv3I5LF87znE5nNYc3zc1grQfQBN8tIh595Ea8+85NnOX7h0epceyrH0Ls7p6j3aEYxgsXLlABeO21v4srly7E0x/+9fjRy9+P1nwWj77vffG+Jz8Yk6lyYh2TJNAocI7GczGPnp4d+nTbTMX5qp7CTDZgstnpVm0EGjC5ajPWXC8j8D/9j//NQgygQOD62gbA6+kPfjCGa4P45jdfYmMYDoZsuNooBIBmk2lMRtPY2NxACF9NzFReunwh7t/dj0lVxWQ0ielsFhvrA4DcpYtXADH6rIP9A9jHgwf7ce3GdUDWaHQc6+sbcbB/EscnxzEYDtg41Ht40O/Ezs5OzOf6vVPA3/39Azbsc+d24mSkzdaujclsGoOBwFCLe1JpXUBubTCws7zrXtPaaNaGfRjZ9eEQJkRlOW10MzIvnWG5ubkVRwIBrTas587uDgzY7dt3Y304iPN7AmXqTb6I6HVi79yFuH/vbuxu7wIc7929E7O6hqnVZ0gX2uv0ARTa8OzS7uGoHq5vAQBPjo4BC/OqitHpSYzGo7h4+TLARYByMpnF+auXo57UMZ1N4/DgIKrJLKbTUUwmYjKHcffufYD8k099IN57T6xSl78TwF7bHMboeBz3H9yNa1evxPkL5+Odt29Gb9CL06ORdYrVIi5cPh+jk1PeU0D9zp171rKJlRbaX1Sxubkdp7DR6/HIo4/E9156Oa5cvxrDQQ+n8Wuvv8l1PPGB9/M+YruHw804OHzANe0f7Mf169fi5PAk3nn3VgwHawCRtfUBoHRyesIY7exsA1pUetZBQgDy9OQ4jk5PY293Nza21gGdk2lFWLVAloP1Iy5dvRZvvP5mHBwdxMUL5+Pu7XuU9M/t7RAfQ+k49Zv9bjfWNzfi3r396LcE+M7HdKIx3o/rN67F2+/ejPO7e3EyGQdZl3KfzxawhwLkun6t5d5wGNWkjuGgE71OOzZ2tgFEI7HagyHXpgOVQOb2xjrPmZ4ngdrbd+/ExoYOd924894dzDI7OrRMR3FuZw+Gu7+2EaPjI95b9yAw2O8OYjQdZUC6ZSKXr1zhPcQWKgHg8pVLcTwaAbgX0wXaydlEB6FtmFQ9s7u7e/Hg3l3WKxFe8yqOT04xEPUEGnvDODw+wN1+dHgUW9ubUcl9jhO+G1M1CGi14/j0ODrtPp+3tjZcAkFJHHrtdswWVXS7fSoXYs6nk6O4fu1KDDfXYv/u/Ti/txfnL17mPkcnRzi717Y24omnn8XI45QJscKWVCioHYaSO2/H6elJfP4/+RdNNFCz163UCDRgcqWmq7nYMgL/y//83y20mYjR297YjNF0HCeHR/HI44/G22++G7du3wFA9nv9eOSRG/Ha66+SqSjmSqWzja2NOD09jU6rB9tylIzedDqBaVlbH8bx0SGsH6HPKukJZG5vxv7+g9je2AK4CqSIKRGjJbZDTGG/o+4c0oI5l3B3ZzcuX7kIG6eN+c6t27F36VycHo1dKo45ZUQFOWtT3N+/E93OAHZoTW5bRab0WrCHqsJ54x/FxuZ6TKcCoUMAqK5Zu/vx8UnsbK/HdDyLjjbdaUW0kO7r8PA4ds7tonc7OT2J7a3dODo+iO3NHQO+6SSmE8kEVGKcxrm93VjbXI9hfw3zgjbGt996Kwa9Htq1cxfPxcnJCA2dWc024yvWdTqaRH/Yi91z5ylhl3Lm+HSE3u/0+ATwrfK7mLrhcBDTSc34rg2GMdPmji6wG8cnhzByJ8cjmKVBvxdb2xsEYY9OR7B9KiUfHp/wPpRdMTnYpHV8OiaeaW04hIHGuDObcY9b21uxtrEJqFvb2Ih7t+9Eq9sDqMpUIjbx+PggesMBfZM1ntr2r1+9Srn7/v0HsMC6b32h7u7scA/SddL2cNCO3d2dmE8dM/Tg4F48ODqK7a3tmNVVrPUHsT5ci53tzXjz7VvRW+vF+fN7cXB4GLNZDejVQUjXojK7DiLVtIYh0/jI5a7WkSpn68K0Lq9fvx5vv30zDo8OYmt9PcbjWYwnY+ZQhFi/16O8revXmt3e3o79gwfoFt3dps378GexgInGx1VXHDLEuPeks2y1YA71rL17673YWNuIXq8bJzp0wIYv4vj0BA3o5s4a64iDxPFBXLtyJQ7u3Y/HHnsckK5StVjlwUBzuw0oF+Ccnk5j57yqAneYdxuCOjEntzRgX8cnp9YfdjsxHU+pPly7dj1u3nqP50VreP/evs5NgPyjk1OeJbSYfZXfx1HPqthc30DkImCvZ1FM6/rWBtUBjdOMOW5HLQ3ksBPr61u878Xze3FyfBiPPnojuu15bO6ci8OjUdy9fTsuXTofFy5djMcefyK6nWEG2NugZdORdcU4/esZB4vPNZrJZrNbsRFowOSKTVhzuR6B/+G//a8X2ggmlfVo2uTQVYm9qxbx2mu/QAMnVkJAUBugNkppFbu0hMsonRRe2fyR0kuV0DKEWuVrolFwvXrzwZUadtPqj0DfMQyEnNbaGLL3Ndq5iNFkFE+871pc3NuLw+NTWE6B0G6vS/kT/V2vD9N4OhmnoWUGaNrZ2WXjqgkR78VsKm2irk/s4waAS5vcyeFxbO9sMxbSokl/Nq2q6Hc6MZFrdxGUPsVsiTVUSVwBydJBCgFtbQoE9GM0nqD1VIn/0sVLgNRFXcX62jDWN9fZ9MR46br27z3AfDA6PY2NjTXGV5ujALD88bpWsZRirlTqFAjSz1W+FGg4PT0G4HW61sv1pbFriQWeUQ4UMyvJgTZpsWLa8O8/OHCLPMSy81gf9GNcCzzIxVyH8tAFLDUmApECWBifZg4ttzt5DuAhHqaeM45isfTZ0p8KII2mU4C63NvF9KS1MBmPncHY1X0O4/DomLksBi+tFQFuDDSMudjc01hfH/I+AgpaJ7CiW2L07FSWdle/ezoeU78VQya2VwcIsZeWR/QBspIUqjyrsrnXjsdNAFfl4mG/G1tbmzFQSX/eiv7agFKyfmFtexPWfEYkzcIHhZ7XscrpYq8PHhwDpHSvbl3Y5Vq09jfW19EtignVYUzA8HQklvVcHJwcx8mRtJsdorO0bjWWWofjk1FcvX4dKe7pyUkc7t+LB/v3YfA0Ht1+P/q9Lqy7DnxaC1rjWhdaQ+sCtjJd9XUdNqr0NZd6/rpd9NBiC7Ve9V2gNbC5tclhQYavWUZSHR8cMm63373JQXF9c4sytD5L1QHYaxmU5gHLPhz0OaRhnllEPDg8YIz6agXakc5SoFwyhEEMh9JzZhJ5uxU//sH30WXund+Lzc3NuH79BjpiG4aUg+syN3mT8wojvd5b1ZPGzd3sdKs2Ag2YXLUZa66XEXjxq3/qfm+lGWC2flOeoTbQb3375dhY34AxUjSQ+wM7JZFuG9IVzpTdaKOHu9UYAJBPnkHJdF6Rfzsdm3ZtOkuPoOiuynRiJ/WeArOZGqh+v9rk6nm8/e67cePa1bh0YQ+dGIAgFjEYyvkpC63cxI6c0abf7ffIZVQHEAEke4TV0zgtMSVTUEUzbaiUt8WwyCTRpmwpU0IH5qgNMJYGUvconejJ6QiALMetPotMTcwipZON4o/asTYQU2ozkVgigQ+BcW2s7s/otoACXQIiApkC2vq5HL39NNEA/qQNFIvWloZQzOGpgSysq3tMy8GtUr7+j+gi9JZiygKpAqYUmYa6BoX6A0uY4ea0H+RlNqBgiOG9xMB5/AR6HUSePdLTxS6TRQ9XvU0VtLnLlpH6HLvZFSbjayu9lzXWpe+0ro9DSMYmwTzh5M8WOlLWZhcXza+buyTLlvmhOOPJJ9ValHlHYypDSW2zz0RM6H7s7e0CwDRPYi1PxcxJDzsYoOkV2HUmojsAjUYnsN/3792L7d1tDjK4ndsyY02j1+lGf7jOfWvMRmOXwwWO5IbXehrrIPNQzI7GSQkEw75ZWc0lJWYB926b+Zd3mw4xeqjoMqTnTgco/f4cVrEYmrTO1P1GhhlJPuRu18ECQw1rXVFUDv6WI588VDrOuBmB/luh/mLqlZ6AhllSkaEPQfpvvc90MoubN2/FuZ1tDgR6prWuZeISi3l0dAIo39nd5p6YM31Wsu/6TtH6G09OHThO9yc972qx2uZZqepW/OCVH8Std9+IR69fZU7OX7qEFtjNFpYJqxk1VVM5EbM6OZ3Ec7/fuLmbrW61RqABk6s1X83V5gj8+y/9K9JaBDIECB07ongRsTfj+OFPfh5bm9vo8LTBExvC5l5aRbs3MeHPAkfOSjE1qU2PHLokwPRvRKw4/sWdYlxetLNUr1vA5ojFWX5GtiO8/d7dePyx63H92jXK30CIDE8m1Yf8xrMwcAFIAS35xsm1/A97YGf8EG9E3qEjV3wZDsrWBitd2NqamBeDOPcOXqA707hoQ5PjnRgZleXVjnEJFMWe1GbVNjaWfY2dy+LoFIH0mUwWCXeJN1IHRVolOkQJlnY+9xyprDifxqAvE9TYWYQC67Xdy8t2fDiGq2Q6xQZOAJDuStOLyXTkjjl5MFCZ3F1Q3B8dlzNB2u4i43xHdyKSHpQe6gLgyTBW8xrdmh3/6aDO3Mtl20CNaWuBxhOWToBoUmEy0VxpbWxsbKDfnIxPKaf7s73GPLvZbSksBRBePDk5AgD2BgJVOqA4H1Fg1a0nLZdQULbA3+HRCfKEC3t76EgLmKKLDBMgCSxBqA5R18oAIIst9Ex1s5sNPeVp15mtR9GcVvH6q6/FhYuXYnv7nLM/GU9Ps/NJsxNRCXL1mS6Xo93uy57gSgiA5XcCuACqTFp6TkvskuaVzEVVDBjwM3c7H8vPfHAROMYNL1adCCuDf96jBL4rIoCH1w5pHf7EqrrJQfbqppuNI6EoTpytYrOLrAeFo56FyePS5/Z1mBAz2SVWiucU93bJrKwB7e+8/U68/tqrcfHCOaoYT3zgydg+d3HZBUfsM2uDIArHN+lQJtb+8007xWavW7ERaMDkik1Yc7kege+88JUFTaQdHuiNjqBvdVuZx3e/90PYgLX1dQvniPrQZpK5eRn9YeZOJU8zgGaZkhlbhhtrg3e7N70Bbf4woJzl7pmlc7ccA04HNut65KZ936PX4vzeDqzM5sa23ctUucTsKbJniJ6SjMuFSuuKszGzdHB/P4aUSc3EaGMVIKJ8m5l22pR63UGyfHLITthcxdL0O4Oo5u6g4/aK8GVuE5l5jpmv44ijZRPszE3M7Ei3PpEIMXM7FQotEBrdaPcM0IB4Mne4sQexOcvg7tK6Ujwr7QT99VM0Y85OdGyLYaC79zimyE0m3e0lA6fJ4OwQt2PoKpYPKJO/o/czTDDQyFaDbpzjWHbyMU20YkwBhxRgX/qmu/ezr0NOXF8b+ZNaWwCU7MCSrfwMt2ya0igKeOuPIplOZYzqDWEBx6MRRo2LV68YeNP7WakD26wD/XuJlRFHLsOIZBICqSpjL0O3s82gr9NSC5zibV2DJRywqTBi2Ut+2b+9jSP8Wy98I46PDjh0/cE/+UOXfyXxyLglDizKBk0GmQQfrR/9XStgqPU7WqP6wPZiEW/+4jVK/HsXr2VfdMdVqZTNusg2h/TD5iyUjQDIgsy55Iw3jw6B4Gbh/ZjmQS4DwH1IMyoE5EcLCYAOC8Qs5ZenqxFitKU1ddtE505Kh6n3VzvOvhvV0FpSMhPFY3Xi6OAofvTyN+ODH3o6LlxVJm2u+9Q9YqqZt+PVV3+GnvvtN38R68M+utLH3vd4XLr2COX4eTWNlqQYZ803uW4decQKf74JLW+2uhUbgQZMrtiENZfrEXj5m19Z0GYOV2Rpj+jNUpvQS9/5AeUtabzYZJYB3DmCAg+KB6GU2nc5C6iUAAAgAElEQVRbNmEHNktvmu7Jm6xSthJ0aDNx2tkSUOaEEUyVSsmUX7M1G5Ck1Y5bt27H449dixvXr/n9aO3nz5B+UaU+ubXFlFi7aWZlPD6CVVHJDpCVLMuSR8nwZMqv2UrRoKUVxyOxY+vkK8I+ih1URhENsbN9Ia/XBizwrG5A1hsKhLzx+qsYIa5ef4SfqQQNSHZcXty5fQvmD9NKZmHyZUIHIjNZVEn1P2ABd5AxIM287OxVzLuWdpjlGykZ38Lk+jxgFooMR1jbHEuYMoPAEpfjbidlPgUIxETN42D/Dq7h9a2d6PWtcTMRZaApYCpW1IeMAhyT96WXsgEL75drzSgoCa0EQLwXva0VVeW+zWKfp+NR/N3f/nXMFm2ipgTq33zjjXjkxrXor6/FO2+/Gwf378ann/sMDC5sHDmFCt52686v/ft/F7NqEr/9O18wmGZJZr/GjmOhptNxbG7uLsPZTUCXbMRsx8n8G0nrOTg5ncSf/Kt/HYN+K/74v/wX4WzzOZ81GMgN74MMrH2537bWngP27929F+PxYVy9eh0drBjEd956J8Yn+/Hkhz4c81x7AsS9gda1mX0HmHtN0jqR3txVrmlhdetnlYUJe1zNybL0AU6HtnwUWX/WgsgUdu/eO3Hx0hXipXQokyHt5PQ0hj1lZ07i4pUrsb6xt+xYZGa4jjd/8Xo8+r73Z/OAJP9heufx3u3b8fWvfTWuXdyLT3zm0+on5PDxXLdIAupZvHfzZty7dz/evnkTmcDeuZ24fv2RuHz9OocnXWMB4squJLBedydD2eg0/mHDTDZb3YqNQAMmV2zCmsv1CHz3hecXhdkSe1DKu+5Wt4iXvv1ydPuD2N7aSlargLTCgMz50tYmqeBrI0D9I1su0ibRnS4oG2sDZdd2aSp5MDbV0elx/OKN12J7ZyeuXrsBm5G4CkBx69adeN+jN+LGDbEzc8wHcpOrjOlcwCmRI1N0W+6QImbqxz98ORaTaTz6/idiR1qrLNEVrd2yEA+OsK5rWikuZh797hr6RQVaKyBaGxeRM+qyAwNkHaMALKBn6u7GaOaiFXdvvRc/+cnfxmee+xwskOJ9BHxPjh/EzXfeiTs378SF8+dibWszPvL3fhNWDy0ju2SWjOs55cX9+7dje1du8bV479Y7Uc/Gcf78+ehzXXIM5yHAV+bDASzcNO4pHzQqwtCl6RtPpAXtIidQ5M7o5Dhu3XorWoua0uy5C9difUtxMcnCwXi5w4z+cXxyEt/8+tfi+vXL8cxHP0pZV8yUwq5ROMglTOvB7EojIEeXEq+B05NDxnJtuAlY1sFCYOfe3Vu4yIdr0un27SJXuV7mJ6J+BE7b8d3vfAvjjaQGe+cvxv27d+L9Tz0Z3/jaX8WnP/tc3Lt7wFwqG5WhbHXczUX9yaVfnUd89f/9q3j66adjY6Mfb/3i9fjAk0+TpXnv7m30gKOR1lEnPvzsh2J794L7WbtJ+hKAl97mJFNlaHo9rePf/h//O3mPn/ncc5Ti79x+N44P78XjTzxFKV6MuLSbJyeOxCKQm57TnXjz9Tfiu9/+ZnzxD36fEHKVz+/eux1vvfpqXLp4Ljq9Xpy7dCW6nTVkDxqk4+ND0g5kROEAl5pj9YyfKvi+ryzOXhwf3Y/Dw0MC5gfrWzZYMT5iId1KshwGqpjFdCRA91pcvfEor5eURbFRmgtFLb35xquxtTGMDzzxVLRS5qIDj+5ZoH2NlAafvVyen8V7t27FV//qr+Lihb342Cc+EcP+EJaRn2MSty5YYPtvfvLXuNh/9nc/jScefx8mpY/8+kdib++SO+ykjEMaZtIaXA/heVRk2D9qwGSz1a3YCDRgcsUmrLlcj8Ar3/qLBX2hk/micMumoA2gjm+99L04eXBEeLA1W1n6LLWuVsT9u7fj3p07ZNpt756HhQHMuZcaphfatbkezSbhKB/9UdBwtpSLRfzsZz8lk/Gc3se11mWHnFvv3YmnPvBYXLuszMoIReP8uz//s6gmJziwVT57oOy97gBwo/f+7Od/O9bWNuPPv/yn8fgTT8azH3nWPb6XBd3S89sgWcYQ7XzKCvzK838av/uFP4iqXsSff/krsbnZi3/0u1+A7VEbSJdGXeYWGBZhqA6Od26/E9vbu2Q0/vxnP+Pe5a49PR3FzXfvxbVHHqUMKuPQU08/S4n2wrldgrsPDvajP3CAukwXGidn57XJZFSHFnX0UReYu3fuxsvffjH6nUV87OOfiq29ix7S7FtN6Ry2WSW/Sdy7cz+qRR3bm9uxNuwBVGQgOjx4EF2VMWc1TJQ27/W1fly/dj3u330vds/t4VB3H20zlwIsf/vTv45bt27Gp3/rM/HC178W09Pj+OhvfDSuXH8MMDmtXbIGXHaT9aZt+iKOjk/i9Z//bXzomWei0x1aMypAOW/FK9//TvzaRz9CrFCvr+DxIVE+xL7ILTyexg9/+MN49sPPxA9/8L24fP5cnLt8JQ4fnMRP/+Yn8aEPPQk71esNYnNrKzbWdnzgqOvo9pWRuYivf/WrsXfhQtzbP4j3v//J+MmPfxRXr12JK1evR71oxc23fxGPP34jdnYuwtLRxlHxN4q1UWcbuYY7OkBZo0f5V7pBZYPOZvGv/7d/GZ9/7jPx3u13483X36Lbja7ho7/xkXj2wx9edmO6c/c2eYquDkjPuYjnn//T+NjH/wHB/8eHhzFYU4zWvvoFxfuffgYXuA5CWn+YsxYRt2+9E9dweQtgLeLk+ADJh97zey+9GB944tE4HVVx+frVOD6exqs//WlcOLcel29cj/Xt86wvsb8qydMFCWmkWPZ5fPUvvhQf+vCH4uLVa5la4CPgREDz1juxtrEWFy9etG6RA0zE6dERpprtc5cAwzL0KGf0my+8EG+/9U489sQHYq3fib3z5zDXfPyTn4luTwx39hhHErKI11//Oev8tddeRyd84+rV+NjHPhb9oULndbAz+IWxVxeiauoDT7RjOhvH57/4z5ucyWazW6kRaMDkSk1Xc7FlBF7+5p9RdDVQtLheYFIbgXRH3/nuK/GjH/04Pv4PPs4mhnEg/1DW1BZXT+OHr7wcV6/eiGvXrwHIaOWW0ANEmA5qXMTp4i5GCQAKbSsi/ubHP4rzFy/GxSuXYR9rdTQ5PiBj8b17B/HE44/F1SsXktnskBP5tRdejMuXL8XRgwdxfLwfj9x4FCZF4eOKEbp792b8+Zf/XfzhH/0zQN1iMWXTc4Cimbd5PY27t24RkC7WZf/gMP7yL78af/hP/pDx+MY3vhH79+/Hf/SbvwF4vnjpcjz5zEfwFUgfpmw+gqHrOr7z0nfj6vVrdL5R95VHbjwed27fibd+8Yu48cj1eOrpp+LPvvzleOJ9j0SnVceFK5fj3N5VYmCU9ahSnfIhlVsp9+9bb92MD33omTg8fEDEj5znyrEcrK1RthSwev/jj8Xe7p7dy7T+U99zk8kd2mNSUzbrpEid0WEc3LtH+fKtN9+IcxcvALo0CQJMAo763R/98OV49iO/7sMGZdk8KEQr3nrrzfjpT34Yn/r0b8WsaseLX/9GPPXk4/HE0x+05pb+0PNo1y5N12oHmA5zdRj6+te+Fhf2duPvf+KT8Xev/gKGdW93K15/9edx7eoN8kQVqK6geOlmia1Rq0FikSbEJJ2MR1GNjmFTj09HBG7/2Veej098/OMxm7Zi0G/H3sWLhMrLmKR1Pq1m8d3vfDve9+ijceXK5bh/7yD+5qc/i0996pPx3q2bMRqf8j4H9+/ElWvXYn//bly6cCla7QFMHjE7OjzAAqoH9Al63HfeeSfefOvNGE10beP4jz/2abTG165dIWxdLmOBTbHBiG5jHre1ls5fsmxhMY+v/D/Px4eefQawxRqlZWQ77t69G2+9/rfxxJPvRyJw7+5+7N+7F8/+xkdic3Mn3r11M65cuUG5/ebbb8alKxcIqb90+Vq8/vob8fJ3vxWf+uQn48H+g3jqmadjvujHT3/6N7G93osbj74f7eXJ5MTdm1LrWuQV/9f/+Sfx9/7+R+PKtcd8FmQdLOIXP/tZTE6P46lnfy2GG9tmVkklmNE5q9+p4mOf/DQg/Oc/+3ncfu8OMUEf/uD7Y31rK17+7itx49HH4jsvfSP+03/6T+3ypg2ktJie7zfeeCP2796lJeX+4X7cuH41Hn3ksdjZ23O01cK92In5siQUg5eubzQ5jd/+vT9uwGSz3a3UCDRgcqWmq7nYMzD55wvro+RSNXsE4BCb0GrFSy99j/aDzzzzIUqq5Y91fWbl6noaP3rlB/HEk0/H5vaWDR8yS9Bn2yHCduWk94LNSOVgwVX9pcqPc/oQv/bqa+gmtzfXwwEkzidUCPZkuoiPfuSZOHduk57GKgnqsw/27+OYlb5MoPboaD8+8VufMotazePf/Mm/oXXgh5956v9j7z2447rSa8FdhVBABQCFnHOOBHMUk6iWWlK37bY9njXz78Yz88Z2P3dbEhVIiTkhkkTOORQyUEDlMGvvc8H2+wlYq9irl7opAHXr3Fs4++xvB5zsHyFhS8Nnn99XrV5BfqHZyAmKownsHR4iEApLB/rq5VPc+/y+gAVB9tzEBHrO9xrTiEbb1KjR/suNi2HnBNvAzMwEiktK0N8/jI6OTkyNjaGpuRk5zMc8PMDk2DgaWjg6zdEG+P13f8W//PP/pnghhrYz+JrdxxxRUgO6zbYdF4Eqg7xNcHmSY/R4BGvLcygqrYbTwxpCjt+NA9tUgnOka6KOxFJaxhGCPF7n3Mws9nbXFePS3tVt6hgpCpR0zdyX9yMD6GzvEQPE1zz272p0f3RwjKVVH/yBkOJnGhub0d3V8ekZ4s+iLlH6TOvek408PGEdJF+Hh5AEfOsb6O5qxfrakiKWDg+PsbPLgOxMVTk2t3R+6r3Wu7IlVVnI982Qc/9RBK7cXLXTbG6sobOrHa9evEZNXT3Wl2Zx7vx5uHMLDLMqdpNniDSsLi1hfGISvRcuyGW/s7GkbNGtnQNCPpm9mLOalZ0Dj9uDzo5WuLLZkkRQzMzGiDS6HA3/9ONPODrcg9PtRn1zM479fqwvryHNHsYf/+4fxK6qR90CO3JO05ATT2BpYR7VtdWSRjx//gLnL1zEzOw8gkfrqiPMzPbg6DgIlzNXNY0ba0vo6eqUNIDB7y4nczLTsLm+jpKyCoGr9/1v0dV7DsMfPuBCbw9i8TQc+Y+Ugbq8uIT6RhpeOFYmYx2AM8upw9Bp97gxaRk9Kw8Vf/nL/4A7Kxv5bqcmCwdHfjXuHPoDkjiev3AetbV1BoIy7SCRxOHRoaYVDU11sJFtpMGNCt0EMDk6g4OjfWmjyVhmOdLR3X3euLs5tufkIs54sBiWV5awvbOL/d0tlJeVaQ0bGhuRnZUrDSXvpz2N9L3pXleigwlWQCASxoOv/vcUmExtd2dqBVJg8kzdrtTFfgKT7x4Z7+OpC5NkkuWYpcv7zdsBbG/vobGpWayMwQWnZhACDGryovgwPIiOzg5kOZ0CC0Qf+lCQAOTY1XIHU0fFyJdYJKCA8EA4KJYpHElos2Swdh1ZNm+Bcc0yjshyF29u+VBbxay5LHhzC7QB8s+rF28QCZ3gxp3PsLK8iuGhQWVWNjY1oLS0SI705o4ORfSwgYTu2ObGBo0gi0uLkW431Y0EYQQKZFfo9H34w3e4euWSGDKPN1c9w22dnciwOxS0LAxqpQrtH+yiIL9A4HloYNCMizmiZMRRWhpu3b6t98Iw6J9+/AF1tXUyVTA0e393G3/6ZzKg6XqN4pJi6SKpdWNkE5mxhaUV1NVWqQbSRyNSU5N0hGSLc1glyKBnyzhD5oitQzQKZWY6TXySInwsDSPH/AyyjgbR3/cOxUX5KC2vQLbTrY2fzlw+DwSiw4Pv0H2uFx/GJhQmTcBE7ShdtTRjPH70Ez67cQNuT57ltDZxL9JMJsjg0Wl9bExVZDxjDGsPqamFBo3u7ouqvqTGlN2czENcX1tGXV29AbaWi5zAghWX1P7x/bHRhdfJ+x6Nh02QfjiEvd095X+2dPdiqP8Djg93cO/uXR00ZPiyXNNs+Pn5p+/Q1dEF2BzqzS4vL0FhcYFA7stnz/DFF5+LxTWyjKQORwQ8zMQkYOLhwQS6x5XrSN0w80Qf/fQQ9x98ieXldbwfeIY//v3fIcuZZw5GMgDZTCB8mh3zc3Ooq6+V1EOxU0hiaGhI4fLVDbXq2DapCGxaOsbi4oJem9rbeDiEwuJCNLZ2YXvbh6KiEjUmzc5OoffCJcxOziIcOERnTyfiiXSTI2lLk5SkpbkBsGUaIxbXns7tKIEdAXO6YffoeI/H8ed/+zc962SgWbvoyDAHOSG5OM1jWVYOqZlw8JPPdeCXKEdJNK4xBNHhzdge/o7Y2FhV6HkoeCIJiDfXjaamJhQWVyCGNMVebW9vYWNzF9MTEyjwepDjzkZnVxfcuYXSFFMLy99HRnrC1AYrUSLOw2kE979NjblTu93ZWoEUmDxb9yt1tdYKDL3+UcnTZsxtYkJOXc5kJd68G8TB/j6am1pMraHstiZWhBsDO3OXl1Zw5A+grJwOS5NBWFhSKk0ZJfX6idq0jKknEAxi27cj5sHldltMHNtPoFGwx+OBN5/aS+NONckzSfi2aMCpQjDgR0NdnWJ0uFGxPeblk6foOdejTW56cga95y/Abk/g+dPf0NLapQ5wgrgHX/xOWjpu0HOz06ivq1N8iXGXG0ZGUTTJMH764Ufcvv9A7yAz3Y73Q8O4fPmStT4m9NmYiDh23ERhYalYTmq83B4X9vZ30d8/AG9ePjzubNTW1MDjycPDhw/xxZf3FZCdle3Gf/31v/CP//R30nwRSBUUFkvnSTcr2TiuCXWW1N2NfXwvJijNRrOTccBPTU6gp+e8QIAc9PGkolTKKkplniKIlCZPb5EZiFF8HBqEJ8+Lhfl5aUmHBwbR1lKP5rZ2OJxujdI5nnw/3I/unnN6LeVI2m04OtjFzu4O6uqaMTT4QZq/4vIymTcIOBlxpHMEryUWxcT4CJpb202bi4AZg8MZf8P2IwemJmcwNjEiKQWBSnomzSkxdbcfH/s10r90+YrGu9SZMibIpCsl8ejxz2htaVVM1I5lnHG5Haitb1QkFA8HGYqfMrpWnmvS0xkOnsSzJ49w9eoV1WZOT4yjtb0VWS6aeiIYePcO3e1tqG1osiKFTLYn+6CjHLkjrkpDc6AwIewEUe/evsX+/i4ePPg9YskEVld9eP7rD7h27QLqm9rEQAoAUSeMJMZGR9He3m5FccVxsL+DzfU1NLV26PkYGBxSzeDN2zcF5A8ODrT+jU2tCs5PxMLwenKxteNDcVEp3r59BbfLhe7e8zgJRvDbz1yfWlTVNSCZYKarOdAszk6ilfeEDHic0VY2xWMxcN60G3EiEBX4ZiPWtm8DVTIzmc8jGWc+U6yWZL6nSVwwBwh+fhjTxVByjurZ2rO+Po+D/UOsb20jPT0L9gwHXC4PjnY3ceHKVTX1UBpBfXC2w6F2LX6wllcWzJh8dkGB8UX5eejsOQe3J9cyC/HgY53oTg/B/L+xuAGTf0gxk6nN7mytQApMnq37lbpaawUGX/1IOZvJlRNqk7IfyWRUOje6uX2+bbS2EEyyMSOu6BKOxKit4/iOgMZ/eICWjm5pGOnEZEPKaUYgGSz+OTzaE9vkcrnNuFH5hyarUT7qRBJbvg1kOrLgzfdaoI0fLROZsuHbQl1dFbIz7fCKuSTbYsLLBwcH1dvNeCLG8Vy+cgO7+3t49+YV7t++iyyXE7/+9hs+u3NHYJejxunpKTQ1Nn2qBjTTbhqF6ASP4eefv8f1a5exe7CH3Fwv9nb2Ud/Q+omR1AtLRGbD7MwkmlpatMFxTaYmx7G4uIzLV6+ojefkOCAQW1pSiidPnuDipfMaU/J9TE9NoLOzXcycb2MdpWV0qmbKpJOZmY2Tk4CqFBnM/f7DB7Q0NqCiqkYVd319fWhr6UReXp6AvhpbEjCxLFWVAnCnUS10pM9MTQLJDFTWVCHXk4vxsTFUVVUglrBh9OMH2OJhVNdUoq6lXcDn5bMnuH7jug4DH4eH4crxItvlweTYCFpbmhGJxbEwv4Cr16/j2bPfUFtRjvaucwJgasFh/NTgAM5dOG90divLmJ2aRiE1iGlAS0u77vPzZ4/R3Nym8ejmxgaqKirQ2dWj+8FnjlV7BKc0lRBo8iaQDXz28pkqKfXfvBwdUlzZDtQSPEkPy/MGr+M0xsc855QpPHv6GK2tbQImW+yezs5GWWkJBgb6dC8H+vrxxYMvTBB2IoH52WnU1tSpW57Xw2aoU8c8gc/c9CSmZ+dx+84dHaJ4mMrIyMbCwgrevn6GbEdch5Hy6noxc1yP4eH3uHj+oj5rZOz+8//7N5SVF+LGrdtIIl1sYSgcxZZvGXX1DQiHo9hYXUZLa7uYWgXH8zO550NBQbF60OmCpyGGbz4YiqL/3TskIocoLS1UzBVB38joGHI8Lly8chlZ0sqyrjEMh0LQM/SZJDtJtjRKUwsZ5kgYW75NOBwuuN0e/Sw1RrEFiE+LjDBGJsPfA9lOgkyjnV1aWlaHusOZiWyx6HblQM5Pjoj5TnM4JC2R+1+RW2bUTV3uts+n54A6ZjviuHTxIjy5xtVu8s0TsNFvx6tQraIJbw8Hg7j/bUozmdrsztYKpMDk2bpfqau1VuDd8++SJt6EG6/JQDRg0jA57/oH4fNtob2t3dTqWZpKQ+Vx84jLgbywsICy0lJjcCE7YU+HI9ul8aaJ+LHhyL+P9LQMOZWtlzFjc0uzyEsiK+N0u+Dx5FhRN38z8mwSTFZXIDs7XTpGZtzRnEOwu76+gZLSMkTDYRllKsvLUVXfIL5osO81vDkepDvcqK2r03iS7Nbi/Cyqq2ukaTN/GEnCLL6Yxq4/PXyI+oYWuDwevafN9RVcuXLdGr1KD2CaexIJvH71AjdvfoZIPIaD3X3Mzc1KI0kDBsO0abygfpLggBq7pvp6bGxt4vz5CwIv9+7f1zowCqW5tUXAk7E33JiZl8iYnsMDvzSpHEtyI//w/j0uXb6MDIVQG6buFOmurS4rjzMtkywT1H6zt3+AHE+u6gClrExLw/zMnEbWxWWlCAYjGBjoRywUwJ379zSWfvf6NS5fuabNfGjwHRqamgQkfvjue1y7eh0Zjiy8efMSt2/dwsuXb9DQWIf6+sZPVYr8xTgxMa7nhy5oPi8004RCAXjzSxClrjMUwrvXL3Hjs1sag/PZWZidRVd3l8X3GX0gZRaMTVI+pvJLE/gf/++/orOzS2N6Pr+Hhwcy3VRVNXzK4WQcjXHf/03CwaV68ew3dHe2yzBDYFZZUY2p6Qmx5YXFxeh7/RJ37txGUiPiOJ4/eYwLF3uRlkmtX0xsKJ8ZOuz7375DltON9o4OZGQ6MDu3iNHhftTWVuD85euYm1/Bs6dP4Uizqw60ubUV5VUV+DjyEZcvXdaY98XzF7h24waGB/tx7fo1ZKY7jDYXdgwMDmjEW1RchpXlGckD9Hmlgzwah2+LBpwyOacZmfPpj+VC923vYXNzU4wwn29+r9vpQH1DHbLZ5U5wFzb96HTPq1HJcu8TzDPCiM8ZQSZrPAXimGOpPFUrw1MRDYaqPzjcU80i112BDiIPTbiofrcgDcFICB/6XuHq9ZuwS4ZwSvqbtAAy6OubK1hbXtNzQTlDUVGB7lNuXoGMNxpcWOYy/d5iRJAqNJn2EMC91Jg7tdedsRVIgckzdsNSl2tWoO/590nl7xm/htXuQdBoojn6+gexsrKCjo4uHOzvSu8WicXEABLoEByxsYOja5fTDbfHbarcVJuYhDe/0OqzZv3gsTIEVRNo7TAKHD4NOk8msE2GyJmtaB3+4b+XnScJ+FSnWIWMdP7cfAwOvsfmpk+RIozTcTP4OytLG6IjKwNFxV7pJF++eouT4yBqqsq0ScPO7LsklpbnUVxMAOxAJMIsPgJhg8eYM/jDwx9w+85tjfTCwQimJ6ZRU1ejyJGcnFyFNaenZWnU9+jRz/j2m2/M5plIYnVtSbE0uTm5eP9hWGwMmTeOroeGh9DW2oq1tXW0NDfi9cs3uHWLr5PEwuICaqprZMZhZBA39o3NDeQrPiaOhYV5salkXXk/6urq1M7DBhETfmj+QYd2RXkpMhymQ9vo1fjvrJo+K6B+anpMfdL1DU269lAkqGo7J7u34wk8efIId+/d1/NAwEd3NYGYb9OHi5euICvbiZcvXihrkC9OA4mq9SzXNu/t+Mgwurp7sLtLx/M6cgvysTw3Ly1fridfTvNffvoevb0XxCzRVLK8sCDZAvWFBC7UUiq0XMDF4A7mJb57/QItrc0iiKOxJAKBCJwOB2oamgyAESCijMMEiyusSFWZaRh+Pyw5QHFxkcbo/NIjvx95ebl6Jl+9foWKkiKFr+/vHWBxYRm3b38Gb0G+Pisc6ZMd3tnd0z3w5vGZ5fjXhpjNhqH+YawuTODbv/87ZXuSnT6tD+Xnhz9kcKAfFy5e1IEon5mhBPBvnuPSteuK6eFBhQuwtbUltpOj9fWVJXQwOsmSZVA6sL21jpKSsr+tjxWGbkqtjBY4HA0hUzWlplEoU85/SkkMGCTzzc8Ro7XUZEPPOR0zjBTX1xod9GkuKxMfpH9knWiacYGbUgNgd3cXBQV5euboumbbERl8qml4LfxZx8EQhl4/x/XPPlPOpPTRp1E/ZKOZz7mzg5GP75GVlannihrkqqoaFJWUfaoRPe1wl843zk5yjtsTiASC+PyP/2fKgJPa7M7UCqTA5Jm6XamLPV2B/hffJ02TjNEzKgjYqkPkRvaufxhr6xvo7OjUJmKqFO2mBjGZUFg0I1HIipWUlKC4zPyS5x+CTAdZMLEjDKo+luYtg/3Sp7oKraQAACAASURBVB3LVu/zaSsMx7wOh0NOXv6dWE1dX0IbbnVVGVzOTHg8uRqZM4ZEhpH/VnNHwOvbWMPq0gpC0TjyC0rR1NKIvtcv4MnOREtnt6JJpqcmFbZMZnLTt4nN9Q1EQyE5SldWVtHQ0CAHO+vcnC4P7BnM8EuI/YxEwwKtDfX1CjV/+vQpvvjiC6s3m+zkLuZmZ5W9ubS2hsxMO3q6urC+tomNDZ8YxWAoiB1lUuaisKRMm+3ExCja2zqQlpFmWkaoQeRGf3woMFZYWKJ1WVqZl+Zt9MOw2FZ3Tp5xYFsgYnJqAg31dRrdnm7e2ugTCezubCvwnDmLMzOzyM3NQUUVHcUE7ezkNqYpAgDqCm/fuavNeXNrW4ypx+0WsKUmjmBkaHAAc7MzuH71mskj/RScbYArx/gtLW2ggepgbxtNza3KG7z12T0zxo7F8PTJI3R2diAaiwkUzc7Ooq29zWKZEnqWCFbocheBTgNvLIH//J9/RndPB/b2/aiprcTaqg/lZSUoLSuz9H2f6C59E3M20+1soaHTPQa/3w9PrluxTjq8WA1PBH2BQEgGFFrAmD3AAG6yc8xLDEcCcGfnmMB6K3tT3LbVSsoRLb/z10c/4cHn9yztqhn7UxfIZ5faxenpabS2tamfXu1McTLi3+Hzr75CRvopY870Azvm5qcRC51IM9x78bqJtuLrxZPY2FxDRUWl1vvUQKfgcqtqSUwfczrNFVgtPGYhrRkDToInApvpGdTe8lBkvlbmo3S7SRcAsL6+ZipM0xw6XFJbWVldC4eDlavmJTkdKCzMRUJ5BVaIetKmdaM8hj+fofDPnvyEO3fuitXVhMQ6KTB+iVme+wcHCv0/OtgRk0r2tbi0HHlehsgbvaSpIOfTm0SaGpqSiNto9Avj/h9SYDK1252tFUiBybN1v1JXa61An8CkVZP4qd+ZII4hxnH0D36Qbqmnh/EwaozWL26ODrd961haWtVGQIBIZiYzzY7C0mLL720opFOwenLMMZpDYdkm39FimT5FVyZloqAOzOulZtKq6JOgMwGGltdVl4NYtbCwyAIFJhvz1HWbtCVUu0gTTJ7Xi8KCQkXjsMaQGXdk+XI9OcjNy5NmsramFtnZDnO91EoysojM28YmNtYWFR3DnElqwA4O9lAiY1GGVUFnTEVkpzjWbm5pNXq8hAHS1JqxJpGbOLV8ezt7YrW83jwBUQKX2dlpZDnSVDtHreXI6Hv0dPVa1XfUBtrF6HKjpIv96PAQXm8+Xr54gs/u3JfjemR4AJWVpSgsLgPs1EjaMDYyhrY2AmWHWDaNh/km4wRGcczNLmBuakzZnO1d7Wjv6TURTQJEp6xUDM+e/oZbdz7Dtm8bx4cHyk/k+2CEUU/vOYGkldV15SA67AkxuZ68AgEluvZzcgowPvERHV1dui+z0zOKfqKu79qNm3q9cCCE1dUlVNc1IIMAwW7H2NgIOjo6DFhKJuSo5zOWmZElwwxbhMgWEuB2drcjx52HF8+fIcedie5z52AnEGOTihXHQ2KNBxrzqBm287R/2jDjp+1BBpjI+EX9sICXYegENG0MBD+2uuHZIGMC/g2QPJ3nco0TiEdjpsnFbg5pvL/qxqYRKc4onjDm5ubQ2tz6CRjxdf7zL/8T33z7tYC72Drdl6QOH0+fPJHrvOdcr5FY8P2RHd3eQmlFhSU9Oc15NdMFBXrr82x0p2R4TdSCKQ84VZnQ7OTIYiuSeYaM187oTplb+vLJY3iLilFT36gGHTLyO9ubkj1Q+0v2WutgpwltEyVFhXJlsy7UfLYYIxbD+sqqaioZq8R2qn/4x39Gmow/bLIy1aQ89FC37dvewczUHIInhygqKNBko7S8DN6CYiNdkDzHtE8pOcoatbPLnsz+5ykwmdrrztgKpMDkGbthqcs1KzDw6odPzKTpSCYYMpmEDBx82zeI5aUlbV6m2zeKw/1dtalkZDnFIC7OTcPt8qCxuQUz05PSdhWXVsi4IFhijV4ZbeJQowmZIaPLNAjHbPBmc2OThWEz1MNsbf/8CjKT7Ob2eNxqi6GRhmNbZdsps5Lh3Gacxo3adPbGtDHxWg2wPXVtJ+UUra4ysSzaWrV5xhAKHWN2cgrRpA3nei4YJgzA7OSEombqmhrgLWA+ZabANd/Xls/3SSto6iK1zWuzNjWSXFNrFH36niyTytb2JsrKyxEJh1Un2djcLA0d8x+55rFICAcH+4hGk6iorJDubeDdW1y5flMM0fb2DhZmZzQKr6mtU5sNTS9kQqlbZZaf1kLv0phReF07O9S6LqKzs0VmCa2PAMqpBi6GX5/8int372Nn90CGCTXAxOICtpvrq4pQOtfbi62dPYWWZ2Yk0VRfg/QsJ+ZnZ3Hvwe+wuLSolhlNnJVSZJ4vMdQ2G7bW1wQS8grycXhomltmp6fQ2t5psqUYWxMOSyPHaKBTgGTyNq0xLYPaE3EM9g3C5XLgXG+P3q+Z6pueeBo8DNgx70/pBGqesbCTaj/NHzHvZOasJpbTf8Frp5aV8o68XPZRG8DGa9T3MHKJ8UfRqKJ/Tse2er6s2ieOp8neUmu5sriIhpYWkyRg5b0eki11sp+e+lCrVdOqCSQLyWddnyErHYFMuc+3iaqaauPClgnGegTVmW4Oh6azm+CWoYz8O6MF1URCLH9YelxqIvX1cVZkcgkYYm9kBTwI+Q/3EA6eSEtMGQUBs/kMWVrNJA90aygtK5GRTEH3lgZTetdkEsurPkyOj6Ow2IvzvRekxTRDCANiFYye4OFvEzMz06pOrago1yGQz7m3gCN987V0olPOQq2DwKQVrs8YsFQ3d2qnO2srkAKTZ+2Opa5XKzD8/KHQXJxNJZpv/q8L87Z/WFE7ly5dUtPH8sI8onGboldyct0Ih0IY6OtDVWUVqurqlIc3NTGG0pIi9WCbvm7D9rDDm+M8jcOsWaVhBM1mZ7R91uZu+CMLTHKTT5M+sq62HHl5HmSyY1oRP1YHtdVFbExBSTOGzsgQG/Pq+SPcufeV0YGJXTWj87WVZTmnGWXDjcnvP8CObxf+kwCKiopRXFKojYosh/Eb2THxcRSRsF8bWl1zq66RozgGizc1N1g/24LGxkpsRokEyVZO5+kSn47/ZSJQb3cU05MTaO/s1A/gz2YED8O5K6ur1YpD48rKwgL2Dw9w6epVATOziRs2jd/DCrwPH4dxruccbHLc0+pqcv6kf7OnW/pJ63vI7Kgm08BNAh3VOMaiePXiGT67e8cwrtK6JeE/OcHszBxcrhw00+VvNY7s7R7g0aPHCB4fw53jQm1tvUDd/uE2SkvKDXPF10jYTcKMjSaLBN6+fY1rN67rtYMnJ1hfWsDO7j6u3br56bkQOEvPVHwM32M0wvdExtWwWWaMa54j9oufRlFxjRlqTTAdjTC2Jk3yUisFVQCQkUd8wzSS7WxtCrjUNzbBW2g0iHxmFTputYOSpSZTl5vjtR5j88yeagz5deEI0w4yYE83hwoCXzLMlHDQhGazse3oCFu+LdTUN1hgzLiQabox4NSwqWraEcNowLBpkcoQ0CU4ZNi/z7eKyqoqMYkGYPOCjLNajCgPNPE4ogKMlChkIc3O6C7jumeGZjQe1GeHxh+VQ+lnWdIXxTwRFBIM2jA7OQanKwMFxSW6Rq4jP9dkGPnZIgBsaqrTKJxj/dOJhhhH/cd8Fo35zrCKXMDTekoymHy/q6trmJubxy5Dy0uLJLGoqKpCQSEnBKdRRFblqhJzGVyeVKh6OBjG/W//JaWZTO11Z2oFUmDyTN2u1MWersDQq4dJbsQM4TYWBQOa+EuZI7eBofeYm2G4dDcO/WYzzMlxi/njiI/GiPHRUeQXFskZzTy/w8Mj7Pl8cLmzkF9Yggx2BNNRHGGQcQbSGV/zt4GjxoDcZDbW1xQ8TaaDzux0GUt0QdqoNza3UV9TiaLifG2S1Hdxx7URnOjrYgKPrDuMJaB6x8DJIQbeDeHC5fMCBdluD2xJOpwTqp2rqKhWnA7H9mQxZaARG0Mmx4Qr03DE3mKj9TTNMeXllcjzsu3HjrW1FbXpMC/QbODc8Y1D3rBxJizcdAib93N6xcb4ZMaudMYODfah9zyvlaynGUmTXiMeOM1vZJwS9adsCeK9IjDixssGIx0MoglMTTNHsNnSzAkhfjJV6JqYE2qxlFx/gSzzxlWBKGAUjeHVy+f47M5dNYoI0GVk6tChkHeZrEzrDjd/MsTErWQwaYQi0Ds+OkA4fILC4lKry9xS6BlcZDIwkZTxw5DUdmz51iVNyM3N/TR+JlPL0bjGypaZSNmRpzpe4vaYAZOnf0LxMBx2HhQ4xraq9vgW6QrX6DqmikqOrdc3tuF058LlcmHs/RAaW5rQ0tYh8C3NJIGqwveTOPEHEIlFjOHGYtbJiBOIEawRnB36D5Bus+H4yK8s1lAwhMODI+QX5qOopFgHLbrWRz58xIWLFwSUBex4o4W0k+or5wGDDCVTEaQJtGV+ino0DK9dTTOhYEAVnmQIT5MSWCbwfnhAPeuMEhofncLB3g58mxto7WxEe+c52GwM7OdjxLF7TEwldbp8JkPBI/1e4IGIbDjTE3Z3dhQYv7W9i7y8ArUH0T0dDZ4gN8+Fypp6mcGmJsgsNyPN5tBh7FPkj9hOjqb/+8H19EBkRuqG6TUaTxq9yNbv7+yiuqYaB/4DdHSwBcvUrcoYJJQfl3yA/5sELx/gwEkQ9/+YCi1P7XZnawVSYPJs3a/U1VorMPj6BxFSPOUbjaI1dtYvdRveDgxjanIK165dE7tjqBEySAEZAjh6WlxelW6qoaFR/5JjMUa00HVK92VOXp4Csslg0OigMGMCK1YCSq9mNkBmV05NTmJ/bxdtHR3SRZqpl9lcaFypqS5DUVG+xnx0xMZjYTFTocAJDg/3sLt/olBk6q2YITgy8h51tfVISyaxtbsl1zLH9/yZbBNhDZwxG5yyWWa0bjhRw6QxS9GM/ZNqaxFLx5/C/51Mk17S43bKFcxxpfSbGtWZEbxYQ+t9EEam6b2fjvg5IjQjSLJSo+MjAu6asBJHWmQeN+Q0bsCWK/lTdqIdiEXjAr8C6WrySWJ8bBRtbW0GbKYbvR43dAO4eE1k9k5rLv/mkLbbCYrMjJTj8Q/vh+XQJtg02rrTqjuLyRaYN1WLZpTOfEWH0fnZoGpBgpL8omLDdBH8xRJIzyRYNhmQybgNaRl2K7Ra8FomCjbRsECF1+I/8ivXka5hrqueUzvfs8mhtEg7A56ttiU6ls3oWYoLOfT12g4DSPkjhocH0d3dZRh0m02j3LmZGZy/eN5cbzyhA1RU788K3fcHEI4GkZmRphahcDAgNvboKICD42METkJY3/LJFU29LcfaTDugUYvPWXFRIe59fk8yjcXFeTQ1NxmmEUkcHe4gnozK5X54EsWjn36Bwx7BV3/4oyQF2VkutflYGfQCuKMjH+DNz1X2qMbYllyEb3xubgGvXzzBP//LnxC3Ga3mi+cv9bm8fvUysp0uc1hLsynkOxYPyTFOTLu0uo7B/j7VS7IfnTmWFVUViAZOcHC4jdaOTthsmdjf38Pa2irSbWno6OqUWWhg4C0uXuyVdlWf33hCDKWC/vWZMOhe/eOnEgArU1T3TIxqXOa+Dx+GkZWRoSkCwS6jpzxswFFPZxzpPE7xfgpXklI3PzcYDOPet6nQ8tRmd7ZWIAUmz9b9Sl2ttQJ9L75Lcoz2iW3iyDJhACE37HcDQ5gYn8Dly1fFniiUO0HWMontnS1sba7LvV1dXQdPjks5jYZMTAgMmIo4U3nGMV92Nhkr5hyasSo3h0/5llYUSV//AK5cvmRigVTJR5CbwPbuPhpqq1BeViwWhZWDCURVX8jaQUbVEMetLK/oPXi9hdrUszMz4D/YUXc4W0RkvoAdczNGnyhgwvdEBlBGVwI+o2kjaOUY1J5gvEncRKuo4tHOjHF938LiElzZLhSXeC19Gnc1E2l0mvnHNThFAGIsFblimof4WvT+coz48uVTVS+aHdZE7BhwYHRtbMQx3dt0JZsYIoImOnA5kpfWDEm8fvUKN29yTKwrleZN4+5TK7Tcr7w/1C1aGk+ypxpBm+icSCyEybEx9PScs6otuU/TfHWqczWHD2pMmR1q9HH8Xr4M2d4ktn1biIaCKKuoNGalZNTkJwpMcEk4dieLayJ1jMrBRMgIF3EUHk/Af3QIjytHelA9NzKO8FkFIrEA7Ekb0qmnVDUowQWU+ck14o/RODsWNcApw+QQ8nXZKe9xZ6Gquk63h0zl9vYGmpqaYWPNJsfMGcZlLDku4or4YSsPA+WfPHuukTs1r1XV1XDlZOsZiUXCAotk19QkKNY2LrbXRFGZWs/1zXUFofMzSPaYjN8vP/2A7o4WtJ+7hNm5eX0GCvML8NP3f0FbSyPOX7shhp8NONSEkj1ubKpFOdeYhhmrgIDPBTM0f374PVobaTTLVn4nc0V7Ll1GWqYbmensbSfYtuH4OIBoJIic3HzDoNsMi8hDRTrvrf4yLnPb0sIczp2/ABsjfaxn6hNJCKC/vw+XL1JvbH6PKJOSz6nMa+Z5UzuW+RCZklZLUyrGWtIQ5mfuamS+vbWBmppKOLOz5ehm+oHRSBtMearQkQRWRqe4fifc+0OKmUxtdmdrBVJg8mzdr9TVWisw9PoHWSHVRiNpFfVGhqniL/93/R8xNzuH8+d7kZ5hGERDqhHQQJ3GBIhkaUyCD4VPnzw3hikRQLDjOOCXAWdjdRHRaFBMGjd0lztH406OUU/NC4Rie7u72hAIqBzZDnUPt7Q1o6QwX+NYNnHE4hEEAwG8e/cGFy+cx+LcLNY393H3/gMTG5JhQ/DwGNOT4ygoykdDkwGP3Ky2fDsCARoNxukk95nAaHVNF2B6egJpiGt0x8BsBkPne4s07jbtIwQk6QgEjvS+3blua3Rr0beGp9WmScYvFgsbFi0aFzOnEG6Os+USTiARtWF09L3CzTki5vdy7C8QSdaPmjd2OtszzL1QCHRCa8a1PAWnlCA8+fVX/O7Lr032H3EsWU7q1bjPkj2kbpLfG47Bkc08QwK5/2YSIjMYC2NichJdHd1Ggyiq1ABAsk9GAhDFzw9/RGd7E5raOsQaEhwbsGjD7sEO5+XwFpYaplHvilWChpUm2GC0jJ3ROAS+1JWqyo9je/PckHUiw8ncTv0NdazS6dkVxP7y9Rskw3589c0flBbw4cMHzIyO4MqNa6isqRP85tUyg5DPWTqbU8SGszlmF+8H+xFlqPvBMfIKClFTV4e25uZPphE+55mKhTJqgWP/scbZefkFpzJUA5jE3FIfmI5QLCrtJp9PPoeODIeumaCM9yxKRj2eVFUia0jJHlOjSjD79s07XL5yRW7unW0fqqprEAqF8fjxYzTUNaKzq8Pkocr8AzUPtbW2yOUsUCYin89FSHmjyysrCAZjCAQjYrZpRLp/9w4KvEWSNKTr4BCT/pl5q7l5habr2gJ5Yu4J0nm4AcP7NzE3PYrrN28hTZmUCofUQ2YOADY8/fUpbt+7DbstA4lk1JID8Hp5bLJhaXYKVVXVyMxyI5GWhD3OxbMmH7aYtLQ8RPo2NzE4OIx4JIS29hZ9firKK5BXUKARNycqYiWl3eB7j4sV5++xcCiC29+kNJOpze5srUAKTJ6t+5W6WmsF+l9+n+Tmr+o0mTfiSNjNCJFMSv/AB8XIXLpyWe5U7phkik6bcAgWCQROzRunBhizs5oaRDOOggw4cqEyhNm3jVgiIaaBIzb2JzuznRYbaaaV5C6OTwLY391VNmIknsCDu7dQVlokllBBx6BG8xg//Ndf8Me//wc4HNlyn1cwQojsTdQwFE6nA49/fIiGuko4nR5U1tdje2cXxYXFQggEl7F4Ukzc4e4uPrt7H5F4CD/+8BBffPUlsjKcGBv/iOODfZw7f1F93jRypCEDJwG/QJIjO0sa0tGP72X+Odw/wMHhscabHPHl5hTon47sNDDwuam+GXUCt6eNQzEsLi2htroWNk49pa80IDIUZYB5htjNeCyJcCyEXLfRjgq6xq3u6HQyqhE8/e0xfvd7gkkD8pU5KCLVaBYDJ/t4/uwXXLt2A978MqMV5ejbeHQEsKnZY30ee815HTxcEOBLU9jUiLKKWmlTmYt44fw5VNc3aLMXCBGzZcfOzrYYxMLiIl0LDwbU39HFTQMIv3p+dgYLc9P48quvBFb0zCQ4nreMJJRVBBm4TeMKDyBGe6qxPfV8iRj+49/+jNu3LuvwkpGVjWdPX6sGsqKiQm1G1EyqlpFZielknjP1HLO5iYxdrjdfWkENiU9dz2JIbTI9EbQoqsfGUfSxYo/YkiMxBMEvGdRoHEfHB4rqOT4OYWiwH8dHO7h14zqcDPT35mtZ+Iww3ogyjo3VFeN0RxJrK0t49vQ5Hnz9DQqLSvDq+W+4fOWyQNPk2BQcLjfq5dZP55uxqhyBVy9eoL6+Ru7pk+MTVXIuLy4hFEsit6AQ4eAxmhvrkeMtwdNfH+Hu7atw5xQhkWRsz99AWJQh5NEQnC5qQU1mkGEdaVJipSInFnYsLS5iYWEKn92+C7vdmOA+RR5Yv1devXqGmzevwmY3umeCUcpY3r16gd5Ll/Dwx0coKXSju+cixkb6cP3GfdiY/ynXN58BMqXH8O3sYmFuCuWlJdja3lIPPPXU7K83DLbpGydITUbjlrGLOmKCyWiqASe10525FUiByTN3y1IXzBUYZDSQmfuamjq5djmeNfq2voEPmJqcwdVrVz61Wxg9oFEOypNgmRuMeI7sEnkgE5B9GsPCnx0IHGtD5mao6j8ZI+jopL4ppO7jcsZ/5HtxsLcrTaTTnWPpDxmBs426unKUl5VKp5aV7RGwWFlcwOrqupjBppZmjI+OITsrAzkeN7yFRfp3vg0fOjt7YM9IEyjOys7UOJwjxoP9fQQOdxCORTEyPoXS4jKBM4JXmhVy8/ORm+tEY0MrXr18ic9ufyYnLzfItLSkmCqyN1lOxg8lcBKOiPEjYMoi6ExLGKOJFQVEBopgIjcnR9doJRMhFolgbmEWzY1tn5gcjtgJ3Nc2VuQYp8tYTTC2JHI8eVp7o2NMCGSSsaQ+7+XLl/jiwX1jzqeuMhKXVpCAJx6PYG5+Ac9fvcJnN66hqaVV42DBd2vMz/dBzdn+3hZKGPEisGlG1+z9fj88iL/7h79HIBjGD//1vfrCw+FjJBHFtet3DFNlS8fW1rbuBXMIY6xAjMewsLyqmKV7d+/pmmjMYof69es3DWsoN7PRzcm4QTNFgA1FWWbczkYVyQQIUMKYGB/B4vwyDgN04ZcjHDpGvrcQ169fV+SM9dZksqI8gkHu/DnMUV1dXZS5pbCwVOyumnusZ5d91ImkHStLy6ioLhUYpgHocP8QkWhA1YZ8m4FAAPFEGH7/CTKzstV/XlBQgl+fPFXYfL7Hg7zcbK0zOdJg8ET3mhmma2tbalV6964Pw4OD+NM//gPKyjmuTsPH0TGszM8gL8+Jw/0jPPj975CRzj5wC+Tp3tqwsb4uc0xlVbXANfMoyejSxMRnY3igHwV5OahpbMbk9BTGhwbwj//yL7CB4NwwmWYSERUTrudYsNocBE1EV1zPBqURE2PjOPEzTeCynok0jaqNnV1tN/Ek+t++weXrV7iEsGUk5Tjndf/848+qvkwgHfvby8h1eZDpyEbvxct6ST7bfD55TTQtMZJqfPwD8vNzsb+3j6ryclRW18Cdky95jdGx8rNmrthOxlxTk4RCy+99k9JMpna6s7UCKTB5tu5X6mqtFRh8+YNK2ZIyUmj4qI2BweHSTPYPYnxsEjdv3tBmwNGT9E+Wbs5kU3LPsYAjR2+GArMy4+gUpx6K1YvMKaTu8pR2MwDLdPUmMTYyiuqqGuTm5YgFW15alCOWrSppmZlY3/ChuqoUJcUF6rrOdrK6Ma7vKyurUOA5TT272/tq3mArDCOKCgsp1k/g42A/unp6kZlFLRzH3D6UlJfr/RAQBMMRRb58/PgRN2/cElM3ONCHi5euif2YnBjFyuIKvvr6dzjY3REIbWxpRSAc1eg5i+Hncjmzfs5owwgiFdrMwS7/nkNeBVibdc7INGNejcMTwPz8DOrqGuSu1fdLVpDE9vYupibHUVtfJ9NPSWkxnFkuozOTucfE+sgcFQji5RsDJo13yS4pQF/fK2Q7XFhaWUZv7xW4cnNxcnikuKecvGx0955HRprDOOSRlEP42H+IgqISy31rai3JVI9PjOD3X38Jvz+Ix49+xYMvHkgnyfGvNydP8gKu6+rqstgkZhKKVWXG4NIS/McnaGxqEoCbHP+IhqZWTE5N48C3hvaOdpRUVJln0GJSGccjvSr1vWTSYza8ffsGi4uLaOnsUIRMSVGeZBOspPzm62+R5WTHtHG7a8ydYPUnY3FMXBWf3YW5GXW1l5ZVWHpPCRxl1CGLzLsUOPYjOysNGVluEXC872RXvfkFet586+vSdDqdLul6V1bWUFBQhNm5OYEz3k+25vD5cLldiIYTkoZ0dXVieXlR+aysgmSo/pvnz1FW5EbPpWtifdeWl7G9s43axha8H+pHcb4Hnd0XDHsrp7UN8/PGAEYZCD9Pfe+eo6qyHGUVNYglbPj4fkTZsJevXcN3//VX3H/wAAX5BTogcCwvzWR6ug4ah4e7akbiM8PPmCQYnBAcH6hsgKHxQwP9yM7KREdnt6nxtELJxRLqd4QNL58/x/WbV01+Zpodw/2D2NvdljHvy29+j8EPYxgbGUZ+jgff/OFrhMMx5OTkWEZAMtME6cdYWVuTKS9w4ldoeVlJMaqqa+HK9Vq1rDGBSB2IY0bCYbI0+fxGUmAytdOduRVIgckzd8tSF8wVYGi5gTXGcUmjgCRQZoiEt31DGBsfV6e1oD0ofQAAIABJREFUjBIcc3OjpbGAIcFsx4gENZ6mi3djfUNsgSObmXNpcvKSwaHwPhgOSqtH9sy4bpOKPqFOLBAII8+bD7fLuEv5BRwPj4+OwJFuR3VdHfwnYdTXVKOkpEgMlyObESYxvHr2HHnePOztH2vzO3exB5tra6hvaNDmxYiQRDSEaCyB2oYGo7uzAatrq6gor9KrcVTKPxyt/fbbr7h44RI2NzYEmnMLvKivqcdPP/2oxpmW5gYETlg9l4Ge8xdwHDCd4+z2PjUSEBySPeN/MqlnpFs9HpPRQQHOIhRNviHduVx0AifqSlkVeTpuFqBJEsDs4OjkWOCYjCE3bmneLO8MwbfJBGS+XgD9797g1mdkCI1mlfV0/9e//isuX7qKUDSMtGQY3ed69bPpch4dHUdBfi4a5HbnzwJOgn5VDjKiJ5GgeYVmn6SYasY4Xbp0ETs7exgYGMTXv/8S2bx3AtAJ0/CTlo6FuTkBfcoPyB6dnBxiemIGHd09ioDy+/fx4hmzLG9ja/sA/sMjAYcbN28ITMrsm4TkDuxnTk9j0DZxqg2MvqEujsBsYXERb16/1RezJ5xYnMCip7vL5DgyUzEZlyGF0opTt/7M9Kzm+g1NTdLNUrNpTkNk6BnNFBPrNzLch8tXrytM6eDgSJWaSXuGNLoFRcU4CYZQVJCvAxcrH4OhEzFkbB5ye3J0x02Af1LPCY1PHJUvryyhobH50+FtaKhfcgay6D7fBhbmZnW4YvUg+6jJvue4cky0lA4pNO34kJluR34hW2jsePvmDeamx/Cnf/oTMhweAe03r14jz+tGd2eXMeqQwZNZjtdlwtUpa9nf30Zhccl/iygy10yG9vFP3+PipYt4/+GDsl7Pn7+IZCL9k8tfEWPWyr58+Qo3bl0VsOOBZ2F+EXsH+xgc+ojCony9n8P9PVRWlqGkuEivnZGexMUrV2Bn/BFsCIWD2NreweDAkELrndkOlBR5FduUl1dsdbUbsxjvLTNIpbWlK5zMeiCIB3/4P1I5k6mt7kytQApMnqnblbrY0xUYePFd0jCHp39jjA1Wlg3e9g1jYnIKV69eFYDROCwWFwDMdjixve3D0cEhSktLkF9cgmAoor5e1SHagJ0tnxpNnNkehGNhjReZVUigSUOE0V+aaCK+LiNhTAi1wZQMEp+fmUZhQRGyPDmorSlHQb5XbIQjK1vh5Awa9+Tl6GevLS8peoVaOI/Hg5KqKrFjrOzr7O62dJ8m4mV5eUXO0InRceUhhqIxlJZXKcaI2zTZJI7NTgIn2NG4uwD1DTXIy8u1mmIg88LuPke52XC5sxWZRABI/RnzNo8Oj+Ta5SicoDFwzIzCGKLxiNivZDyCpuZGtHZ0aSw8NTWGlmZ2Upv7wdE1N/611SX4trbR0NSILMXqmOxEdkXTRc2RLUewxAdkV4eHhnDx4kWrWcU4ov+f//tf0dvdiYbmJrx4TnCRg5NACC1NDTKByIglptl005GVjIRj8Obn49XLVwLlO7u7cLmyBb4i0Tg2NzeRbrcpsobftr+3A1s8hvb2VtQ3t2N2dhKVFeXIdjObNCZ9X3fXOXhyvcoEff/hI/LyvSgqKoDH7RHA5DiawMBkShpsx1gcPn+SSEhQa9y+XOfdLR9mZhewubWrXnNmiR4e+FVnmY64zGMZdFjHo7oPNPKouYas40kYTx7/gpbWeoV+cz11YEomxSruUrM3v4TV9XV89eVXyCvwqk6SrHVBQZlh5dWuw+ggghrD3loJRfqnySg1LTFi9DmStTNsPKSe69MDzttXz/W5u3zlup7PX3/9DcfHR+jt7UEsHEZ6ZhoKi4rhduVovMycTR5euObUdZaUlcGOdN2XX376Hp9/fge2tGzMTk9KR3n+8jW8fPECzQ3laO3sQTJhPucmm5IO+QROgkfI8TCVwDRKkXnVoAF2+I8CePb0MQ4PdnHh/Hm0tzMaiFFYVri5nWDO0OP9fX2oqCpVMQAD2tlAxWin4uICOfJ53WMTE8hzO1Db0KR4q0Q8AkcmUwk4Nrfj+PgQe/uHGJuYwtHBAfLz3AKUXV3dcHpyxUzyM8B/ahLC83A8aioslTMZwud/THVzp3a7s7UCKTB5tu5X6mqtFehnNzfBm9ViQjaJf05NDn397zE5NYsrVy9bf8dNPIaB/gFU19QjN8+LidER1fyVlperd5nZeQ2NjRprHx/6kZXtVg4lg56jsRicDqdejwAyHqOoig5dEz4sg4g0mHSZEgBQ17aKHLdbmsb62irk5XjgcGTKzHNwtC9zA0Gn/+gEwZMgHFmZcrZynE4XLsflO7vbKC4sVHtGOqNpEkmsra3r62jSIYsRDPjhP9oT2CADmZmVheKSEunx6KatbajH1PQECjxudWnL5ZqMYWl5BS4nA9oLMfxhFFmZDoHLIEPa09PhdmbD7aK5iCNBm3qrCfioA5TuK5lAncbXHHPPor6+wbiEORqnW/0kiJXlJQU4M96IzF8oFJTOlICXmzpZWlYdqhYvHMLk5Di6u3sUyG5kB8Do6JgijAYH3qGz9wLKigsENKoVBE/9n4lSp2uXuzTjWPIZrp1Olo5Gl7ic4z989xf87ndfwOXKxfzcHObn5nHv89vq72bNZSQBONLTkZfrUUZpXX0DMjMz0N8/KAbx69//HlnOTEQjCbx7/RzXbt2SAShwfIDpyTEUFBahrr4ZdoJjaeJs0r/xeeHBInByJCC6tr6jNc/LzcPQxw+oqazA1euXP2U2mvrAdLGZ7GaPJWPw+4/g8eRY2Z8myP3oOIDV5VX4Dw9UlcgcUI7E2RJDJ5Q314uSkkLke3MEXPb29vQZIRNoFtccgARw4zR8hRVsyQxMyh9o7OJEmiwlVQm8dj4XZNt4X+sbmjE0NIy9vR2UlxTo3lAGcXB4gOdPfpP5LZGwY3ZmCjkuBy5du/U3A1LShvXlBaUd0JTCzxEB3S8/P8Sdu7cxOjGBgoJ8HO3vo7W9Hby0X3/6Ed68TDQ0N6KishagiUYRUzQX7YppNfIIE+xuqkptYtb39w/F/jGw3URRmZBz47In+CQzHcebN29x9dpFMYR8mJcXFzE5PYFI8AT3Pn8AjydfCQxkKRsb2yVGiCdp8iGbyzG3DT7fOk4CQczOzlr1lLQIxsWI53jzdW/lAWcGK++v8iVpiDK8M7W4979NMZOpze5srUAKTJ6t+5W6WmsFhl//qMQ3DbYVucKxK6NyqGME3glMTuLK5asWa8XNMK4wa/ZAU8c2Pz8nvVZ5eYVGWmOjH1FdW6df6Fsbm6iuqTWtGomExrg5OblW6wY3K1PlJm2WoZwMmJS3wDRimFYTOzbYf11TJjDJzZiBy2Rw/EdHWF1ZRnVtDZyuHLFJB7tb0kNmpNmxsLiClrY2TI6NIho8RnFxMYpKy+Db3kFFRZXiacgmHp8c4+WLVzh/oVd6O7KbdJHm5uYLbNQ31GN+ft5iExkdkyansG9rU93kTmc24tGkGCQToWOm1QTmplHHgBtusGYkZ+hXtcgoLDyJ9bUVVFRWadS7s+lDJB7H7u4+SsorMDszg+6ONoGY/oE+9PT0AmTvLDMU2TdqAwk0Fxbn0dHeYZpt0gxPxp8/NTWOrY0dNDU24vDoAGsra8hw2HDrzm0DjLjWItcY4H2oEbduiRW6TnDx4/c/aAydke2UfpKs6YMHX+DVs5dIsydx4/ZnVjVnEnOzbAsqw8wsx901mJ6dxrnuTriynQKn//Hv/4Hunh74NtdQVl6N/IJCZGezctAmPSVHxpQMRMLUTGbiyM/R8Ao8ubmqtHRnZ+Ltu9fY2tpX644jLYkMRxbCgQAuX78KlzPHBLcT+CgU/EDGJx6IlBdqsYWUI5yy83y2zMEmgXA4KoCs2j/LOb+3uyOQm+stsLq5+XUhTE6MIRw2wPLEf8TgJLS0NKO0olq1lqdB6UZTmyZmcmV5GY1NLWIaqZ199PP3+PLrbwWe+/oGJFlo62hEfn4pfvrxR9z67AaKikrNs2UeLqwuLSErKwNFxaUWox7Bb49+RklJAYpLy5QbSRPO7VufIZZMEzD74bvvkZXOAx1QWVunWsTC/GLs7dG9T+kHGWKI3X336ila2tvlBn/17Dc0NtShsqpWh4Y3r56hraUJJWXme8Smx5MK8m9qbFAz1NrmOlxOj3SzH98P4trVazg8OMTLZ7/h5u1rOqD4Dw6R7c5GTW2TYUoBrC4ty1WzvbWFwqJSzM7OIN2WQEdnJ7wFRfq9IYOQsk2NRleHVEJTG4PiQ7ibqlNM7XVnbAVSYPKM3bDU5ZoVGHr9MGlChc1EVBonqwWHTMPrN4OYnZ3HhQsXELdy5xhr09//Dk6XW7EqBwcHaKqvR1FxiXSOZKqaW5q12c3NzaGyogpZrIMjYDs+hlMsnRHDcdzNyBb+Oa3CM2SPaS85jR0hKNrY3ER9XTXycpwm54+bua47YVo4llfQ3nVOwCkYCmgERmBJl6v5kUmsr28qVsjjdmFvbxuNjY0Ck2QiGfFDMEfwZmJgbBp95nvzBaz4X9/mlhgefv/pOI1MbHFRCVyuLOkyyT7RlaxqNwLiU4OAFZF0GpvDLD8CpNO5KJmh3V0figpLDRi1MRyelXgf0Hu+FxtrG3j62xNcvnpZ0TE5OZ5PgFvMkFhIVvgdYnNjDc3NLVpnVQFy3BqN4rfffsPde58bo0Mygdm5WSzMzKCxoRa727tag9q6elTXN0uiQP2c0dYxdsWG4EkY3//1L6itqzFyhfR0TIxPorqiHHuHx3B5XIgHDlDf2Ii6hmaMjk+goaHBcmmn4/XLF+g93y3wzcq9ZHoGaurqMT7yEV6PU4Dj8OAAa8urKCgqQM8FjuptOPIztNxj3qNV5chn9cP795iZmhAAoyOagJ/P5cbmBtpam5XveFq7KHnG8THycr2GRVQSASOQ4qaOkuzhp7T007B43h5KM5hpaPI6d8hMJqPIyy2Q1nF3x4fFxSW0tLWrXvC0Z5oSgpXFRWQ5bKhtZP+2GdtLkyqDUxDLS8tobWvXM8PD1qOffsCDr760ArntYkpfv3qJRCQIhysbd27fNXIEHhKsNiQymJHIiQ50ZHhnp2b0+WxpbUFXzzlEIlEMDfXh6sWLSM9kBadNMoDR0RFUVleisrLSOoScYHNjBfWNbUbXmwCC4QD++uc/4+tvvoHDmY1jfxBjI0O4ev06YM/E27evkIyQHW9XRifjuvh9ZFxraqp1gCJwPDjYx0ngGMHACdo6evD25Ru4vV4c7e3oMHF0dAy324nyigo5+Pl7xO/n14fg21xHSXEJFhcWEAmdoK29HUWllaZ/XB+UONJlulGjguod+VELhsK4m8qZTG11Z2wFUmDyjN2w1OWaFXj3/DsNhTRmtpozDAAyo6I37wYxMz2HS5fNmJuAh0CNIn+aVOhOnRgbQVlpOfILi3FyYlhCjh8z09KVS0jzTKbVXOLzbaGopMSMGS1nM/PnZEyx2aRToz6KrKPTk2N0lAZpYnNzG3XUTBbmKbPO43Ka0OtEDBNjE6iqrRVIEadKcwtBAM0ttCnIuGH6pEXr2BOYnppES2ubqVemyeVgH8+ePMbNW7c0fqYesKSkGAVkgmJxDAwMIeDfw9Vbn2nMrjVKxrHl20Ke14sMdpVHowLFGY4MmYTEuFITKhbMYrfIoJhY7/+FhY1HwzgOHsPjMpo1gmyO6hgS7S0owPOnL9DY0IBYjGxVm9WhbDR6hqYyfeDUqZEpa1SGpRk78l//9vQx8jxelBQWYHl5DU6PG0cnYTgcWaqq8x8dY2F2UgH09x98Kdd1XUO9AtU5vuX7IvAaGR2X/nR6chpvnr/QQaGjuxu957oFHjjiXF1awB///lvs7u6hnI552KQVffzzL7h165YqNdnhTWf10f6h2EZWi1+4eNG8DuOpWJdIYGCzwX98BLfaiwzDSqcxdYC/0kn+5e9QUlKK//zzv+PeF58jJ9d0Zq+vrpiOd6ulhcu0teUTMFGzEDXANCfFTIYBDwcEMpQ7EOSnKdeTINK0tFhBBjg8OlJruseTJ/3w+4/DOH/uvHEUfwovN/mgLACYHmdUlR11jU0am6uHPR5H8PhEMgEmDPA9E2i9fPoI9778SveSh43tTR9GxsdxcHSC0Mk+Ll/slVTD7c5TYgCfohO/H8GgH/leOpyzpIM98vtRVFigZ3hxYRaba6v48osv4MwxWmaTZG/JY62RNnNg1zdoCGpUKP/W5gb6+wfQ3t6FwiIvopEQCgpLEApSApCJo8NDPH36VDFHZEadzgxcv3kTjiw31tfWNan4MDoqMxwlMcPvB3Dz5jXs7R7Dm++F250Jvz+AZCKC+voWowG1DGP8nIYjURz6jzA+PiWGOx4LobKsGL29vWJ7KWNRi04yqWkK9c08fPH/88BIBc29FJhMbXVnbAVSYPKM3bDU5ZoVYDc3wZXJmjRCev4xm3YC7/reY3pmDleuXPpU03bsP8Fg/yBaWppw7D+SW7S9o0vj11k1W9TC6XZpo54cH5EmjPpGsj872xxZFYsV4liP4CscCspMEQiEdA3cZDMcDkuXaJpduElzLE0wSS0ex6CObOP8pt6R7lhGlxhvRkJOa16/mFZmhjC38FO3uGniWFpmN3eD/h0B6fLqMvb39hQizbq7pcV5GTqoyWRt47Mnz6SNrK6uQll5ldXhZsPy8jwqyysFWgLBgIAjG26YJ2nYSxPfQ+pXm55AqBEX6LoELU0rTygYhstpNKUEv4HjExmIKA0IhCKoqq7SZjnc/waNTQ0C8DRHnPZs86eRbYxEQuhkT7Jc3gmxx9PT86itr5fJgXrAg/1dsclTE6OoLq+EOy8PT58+QSwcwee/+xqjY8Po6jBdy+oSZ4pkjO7yBA739/Hh/Qgi8SRuXL+ue2JOI3ThhgWM+HcT4x/Rzg5ngf4IvvvLd7h1+6ZindZW15HjzZNh6uQ4iJfPn+D6zesayxKkm9m6yVSk1tHtcluHggTW1lbw6OdH+PL336CsvBjRcAx//vc/4/MvbqOggA0uSczKqR1Dc1u7mFhmbRII0olMHebR4b4Z49M4E48JHHlycrRW4yMfcOPGLdjYrZ1GACiqWNGLu9s7kk/Q6EPQlF/ghdPlsfIYuQrU77FBxlRq8m9+efgXfP7gczGDJt6I7OAhVlaWxXTzMLc4P4/piQ948OW30uGa6ytAQUmRgOPH4Y8YG/0ATsxrKkvlxvfmFwlonxz7UVpaLs3s3wLqTWYmW4wWZ2Zw/cYV5BcyL9McPnTIkBvI6EqoP/b51tDc1Ibp2Xns7O6hrb0VLpcTqwtLWF2aRmdPlzIe+Z6ePflNDGWWOwfzs3NYXVzEtRvXlOM5PT2FluZWHUAZot/36rkV+5PE+UtXVMPIGkhPtgO19Q1qtFH1JT8vxORxPmsRHB75MTY6iY2NdUkTqitL0NLaqufeRBsxwcBkS+qTRDBpVWcyJ/bzr1N1iqm97mytQApMnq37lbpaawUGacDhL2G22yhyhc7f2KcIFhpwpqdmNVrVHpSEAOHo2AS8+YXafBmP0nv+HHLz8vCG4dPXbpp6P1sSoyMjaGpsUmMM94m9vV0UFBYqEmhxflGd0YHgCeob6pArLWUCG2vrApyOrCyLdTMXu+HbUje3V85tiBHjhq2NWwZOC3haTnDlJXLEa2nd+BVkLNSYEY9ibGwUnV1dGj/yffX1vRFgqamvlUO57+07ZfMRGE5PTur1CguLsTA9ISayorpWOXtjYyNoaW1W+DVHyWa35uiUaj+yeayEtJzXdsu1Lo2XidGxEmMEO8iKuVwegefTTM+V1TWxsWposdzWNPA8/umhHK6dPb2qpGQ6N+8l9ZI0QjHAXU5bdakDM9MzqKosRV9/P7o727G8tIGcXBeKSsqxsryGluZG/PTwexSXFuPS5Rv48H4Q3T29Mjcxw3OF+ZD+ANIyHKiuqdF4lFFOBAxaY9biKVDdJoMR/9n3rg+XL3NUTbNVFH/9z/+Jew8eIDePgMQAAV7fr48f4fqte3j38qm0dqUV5UjPdMCWNPeUrJnD4RBjTLau7+0A7j74HNlOh0wXrKh8+PAXRUDl5rmVSUrwnZPjwp/+9E/KvaR7njILMpx8YN69fIkcjwvt3T3SLL579wrRcBDd5y7glx9/xj/8/Tca5VLyQFDIzwZvFuUO5MvpTqZsorqmStE5PCxJ3isG3GiAuf7RRAxvXzxHR0eHQJCC/dNsCAeMsYqmKo5m/f5DZGU5kZlujGeqA1VUF1uPzFg+kmAAPllUmyKnCKJ2d7d02CksKLac2aZyUgcWVVZa0hUrs5OGKh4gjbyFLL0xWAVCQZl5mlpaTLe8jHBRHZB+/O57fPntH/Hu5St0d3VgYXUFFRWVytukFCTM7MysLH22eO9XlhZRW18Luz0ToyOjKCou1u+K0ff9aO3oxPLSmhzf3twsNTVlOT2fNKuqdAVH/IdKEBga/gjqVKsqSnUA7e7l75rCTwQrv5GHSX2OYgklJdiUaWpLjblTO92ZW4EUmDxztyx1wVwBaSaphyNrZhld+EtZFXTcYAeGFCZ99QpzJk2Y84ZvU/qkkmJujBx7h+DMylZMS39fP27cvGnlA8YxyDFZV7eAgADh+oZAiAGtdIlyX0vg+bNnuH79hvIJGaLNqCFHtlsbnbBgEtjY8KG2ukIAKDMtE1nObDlvqbg0H0AbFuZncHiwh65zvQLEZKD4RwBSG6gJV+f/nl+YQ2NDo0aRZGl47afj/ImREVUJXr11C/vbW9jZO0J7V6cCyPcPDrA0P6f8wfq6egQiSVRWlCl3k6CDmz2ZMY65yVaOjH7E1vqyjChtnb1Gg2gaK42WUQwRUUgckVAADhqL1D4Shz2ZhmRaAsmYiWr51EHM11G9ndU8kp4h0xT/TE9PIsflRklFhQHjmrPbxMy9ePoYnb296i+miWXkw0eNuOlaZ2j16xdP0XuhF96CEgwNDeDCxUtioch0kuXlGJiSBDNZN5FSvA4zxrdipXQ84fuK4ldpNO9oJBkKnOA///3f8PtvvoXbm4f0NIeAx+jIe7lz62uMYePnhz8gK8OmLuaKmhpkZjll+qJDXtWXCsTnIcHqfbc6qiPhCPb9fmxv7SIYCYvxLPTmwpXlgI1d5nHIAOZ2unWQWN/YRGdHB8rKyuWaf/jDD6be02bDtm8TpQX5ckm3dnaisLhShwMypoHgMftlBO5X1xZRVVOnddA9T0T1GSGJmZGeJi0fH0ECeb7X1ra2T4A7FDhW0kBLa4fqGGXK+gTyrCfaeIFM5ZTFaEfjUUtra/S5M+ydLyxEYXGp6euWANOASKNDNjoOGl1MBaG5P+rfFpg02ZrRRBwzk2SSez6134SCJ/j5x+9x5eYt5OfzEJjA7u62ZAUEcK9fPkJlZTnqGzvNM03wHIlgd4dO+2J9JhiYz2D4mckJ8D3XNLXh6NCP4pJirCytYXVxXGYp9nSbLnaTI0qJDOOk3n94L9CamW5Dfl4u2to74JKUgcY2HjZiyNBn3Uwldg924S3wKtbq3u9T3dypne5srUAKTJ6t+5W6WmsF+l+YBpzTzYWhzfwvfymTNXv7dhgTU5O4fuOGNX76W0UiNw9qvwgkCKK4YbLqzONxIRaLaHTGakM2fNB0w5+5trGByooKyzFuLD0MZ97e3kFbW4eJgokn5FxuaWk1bBtJvGQc65vbaKipRo4zS1E4HNXa7KwHJLAwQHFibAzHJ0Gc67mAaOwEzO67ff8LZGY4EU9Gkc5AZI2dk6rJq6ysNupNOkhVJ2kxS7YkIpGwag8JDrjxKSolEZFbmExOJBqTueHkeB8l3MhPG2viMUQ0DrZArh2Ym5+Db30Nd2/fUWyMiDyFmXPEbhiiSCioKrlsRtfoQiymldcrOiodyRhBAvWg1IDSCZ+GOKIGJNDgYbNjbmZGZobiEgMuyDSboHQbXrx4idu32GbEru2QmCOOmH0bq4rPOTo4Qvf5C0jak/jl5x/wxRffmDE9v9vYh8VoMfaGAI8d2gRLqj0UkI6bUSXfe1o6fvvlZ9y+d9diKxMYH51Q8wtbiKg3XFxaRklxofSbJloHOPIfS+ZAdo0ggRIEMpP53jyrO56sG9k0uo3DRo9rIyC3tIDGji7pgHSB6ekGoMSTCEZDqrikNrGqqgK1jU2IJ9Mw/nEU4+OTaGzrwLZvQ/f022//KDd9RkaaYUUVsmpT7igBNXWDPp8PlaXlSGg9qd8zKQhRuvqtLnteyfLKArhcrO/k9/KCwsEQlhYW0NJOKUEM8bhN4f581sVKk9lOSwqEMqM0GKKmdQKNja3IzDKyAuo9t7d8woNlxeVGeqGDitmS1DPOikMBXXPskvtZJhVSnzz0GMY1EA5iYmQY5y9c1sGF/e+Pf/kVtmQYl65ekbQg3R5Hc2sP0tOz9Ll7+P1fJYEpLav5WyJENIK9wz0UeAt1cGK949ryHNZW19DW2YWCAo6oDZttut1/RlZGCBcu9iA3vwwAG7LovPerGnTkw3vdg/x8LwL+I5y70Aunm2DSSHPsPHTx+dahzHx0WPF4HA7gQSoaKLXXnbEVSIHJM3bDUpdrVmDg1Y8qZLYT1JCxsLSFZAJIlvX1D2FichbXrl03bJBlHrFU/OrzJUNh9r4kMpg1p8BrP5YXZ3FyEkRHVxecbre+d2dvF0VFRSZ6ReO6BF69eiW9lzc/TwHZZJ42JNpnBp5hJglsN33bqK+pUbUdo2WynAQgHJMfwpGdhfXVNfg2drXZMAJmdW1ddYFXrpFVzUCCgIPNH1Yo9/D7fvT2nNdITTiJWEGhx2QFaVDgaNEAHF6HSgZtDEdO08+iZotfur6+rrgWsqQ2sogJBp6zItFoN/n/CSZDoRN0d/XIcWssvyZDEbaYwMK2zwdXdhay3HQEmzgfAVgyfzaCR7LnNsqgAAAgAElEQVTFTNrjZkmzAdnCdIE5BT1bU8uJyXG4c5woKSlDRhqbXxKiQakzJTvF7yWA1ug4O+uTO1qsYzr1fGTIYnj0+DHu37un10gkDXtKcHCaL2iRvgakWBpQPgvGGc0jSgyvX7/GtWtXpTs06NrkAPK1DOxKk3GJ95yOen5JhqKV6Mo1alLee+p0XRyp20xkD1TJaaQCPHxMz4yjuroS2Rz3x1npp2492NIpYbDYaIJPsnqZGQiEQvg4/B6XLp3H+NjI/8/eez3HmeVXgid9Jrz33hIAAYIgQO+KpkyXayeppR7FzMvuztPGzoNiTWzEzD7svswfsE87sRGzMSPbUqu6u6roPQlHECAAGnjC2wSQSO82zrkJ9uhPQESyVKLEAhNf3u9L3HPP7xjs+/zoO3NO35cO68H+F/C47CgpLjFtR04nTl88A09mnnqyCWCdHhe2NreQleVAdlYeYjEz5qcLX5QhazNVSQjcvvU9Ll26jAxPju4X3yfNZstLH1Df3GT+IMkYqzmsLS+i93QfnKzLTAKD/QPw7m4glrAiy5Oh4G+OouXIT/A++hFiUUBeoWQAatJmQQA/O7wfKZPRd7/9Z9jiYdz8yQ14MgvEyJMN1XMYN4YX9oq3d3YiGg3h7p276DzZi1vf/wHnzpxB87E2/PC7f8aVq5cF5qanpjHNQoGifPT19QE2k0zAQ8LO1iaKeZgR2LPi8YsXsCeT6O3rST1HVulU+f5CcWPqspBZT0TQ2dUFlzsD+94d5btOvJnE9sYqqioYiZTAiVMnkU3dplp8UppkPoPCxhY9TyzCpKQhDSbTO91RW4E0mDxqdyx9vVqBkWc/JgVStKmkdJPUHNmsYtcGB0cxPTuDM6fPpMLECUOMKYIbBTd241Y+TERJCeEtwOLikuoMj3e0CTbQEb21vYXy8nJpF1nf+HJkBC2t7aojZL0cHbrcIAguMzONto0tM7FERJpJhpZzpJ6VnSl9Gdmx/udPEfSHFGMTi4VRVl6MnZ191DfW4e3EW5zqOyX3LaNuuEllivmzon/gOc7QpS6wJM4mNXon+8d/zUiV4JLsDhkcgiqCSrFdWkGLTBHH2o6ZnhDp00x3OVlL6d4sFkxNv8Oudxfnz59PbfimP5jAR5FMVogVpNaU43vj2+CGax7UJCJie212h4wltfX1cDs9CuK2W6jDNOwwr2f6/XuUFBdrjK3AaYFfUyFJXKkhtS5ec0lt6gR1+u822nmMDvXp40e4dPmamEmyPhzDC9jHYspBZBPMwvw8/P6AAFpbRydKyqoAvoYCpRMYHujHyd5TJiKJMgAyq2TvrBa19ET8uzh96apafAQS4xbYnCb+5+OANskmpH2BSZvDinjEhFvbXTQ5US5BNtSGxw/uoampAeXVtQKgZuxvzEPS8PIdJKPYWF5G0O9FZV0jvHsBsPqPjuS6+nrUNTZha21DwL+7p1uHCn8wjJA/KNDkcjrg3fEqC9Ph9oi0nZx4hba2NtjsLj1HHM3q/RI4w4qhoRcoLi0RK6mqP4Vrs/YyiLm5KRxrZ+OR3dxrC+OrVrC3vYG2zk7dr43tXSwtziMcCGN8Ygw1NeVobmhCY3Ob2OZIKIxIOICcvLwUG27X2i5Mv8H1G1eRXcDecR66grhz6wecO3sSJaU1sDhMb7km6DwMJmKYnJhERVWVgOLx48cBuw39jx7iyrVrChX/4bvvcO78eQWx02V+/sJlrK+tIhELo6qG74/j5jg21zeUl2qzs/aSxwYaYwxDnHrytDaJlDlO+lmWAOgdmfE9+8TZ5jM6+hr+gz2Z38pKilFTV4e8QqM95T82MZMmKkkZCXq+bLpn19I5k+md7oitQBpMHrEblr5cswIKLVe2ZIonUoNGFFE10DhUp7jwYR7dJ7oFivivUTqmAIl+MzFCqWTrVGtJasyYypLkV1FDuLG5IWaS7NWr4RG0tLfJ9CL5WyIhlziRVNeJbmPASeU0cjNc39hGfW0lsjIYQ5KlMSOB296eT2YRxpJMTU2rwvDkqW6sLX/A7PtpOJwOxJNW5BUUYH3lA4oLi9HZ04PXr8fRfaIntblRg0i2KAzfnheFRYblUdxOqhnG6BXNqFBarZQebXRsGN3dPTJdcBkIcMnSCmgL4CVl7uD7u3DRBHrTIBPy+zRKLy6vEdCan5uRrtJudSKRjJgYpuABHHYX4gkb7t2/zxfHV99+i5fDL/H+/Rv1ll+/cQN5BUWGcbVYMPlmHLU1Vaqw5J8ZHZ7uQGoEbUwXgpWHGj3eW4WbG2cv9XPDz5/j7PkziCQsmJ2Z19o4PW7se3elf2zt6NAasEqQtX8EnMfaj5lIHDrprTYM9j8T40fwZCQE0VQWoEMsKXWqayvz+PZnP9N4k2YVl9NtgLkMIDS1WJWLmJ2Tq/gYguFEnGudeu4IIawWxVVVV5ejvKJK70MAmJ3xBLYysUQQSybhtLvxggeQ4AHOnb+EGM0zsZjMJ0R04+Nv9T0b6mvhdNlwvJMaQrvuEcHQ9s62jEcOj1uPQzAcUtZlRXmhXPd2J9lQE6M18uqVQFVZabk5RKR0hVwKv8+PxQUaXtiHzvD9PWytb2BhcRn7/hAKC/ME7MLRhPJNy8qKZUSxW5M41n5c9ZNs6omGIghHgsq9FHy1WrGzvYP7d37E5SuXUFhcbtY/Ady+8yM62xtQXlELq9OVArAGeBPATbx+hU5+JoTJDBhnBWOmx66GK+oamVAwMfkaJ3tOIDMjV4zs/Xs/4NSJduQWVep1KF1hvqs2Rj5jer24jEZcM4LIw5BzkfBcYTruE0xeMAz2nncXgWBYa8jPZElhgSpAm461IpcRR9LtmomBzsHSUBKgcgJhU3D99W/Sbu70Xne0ViANJo/W/UpfbWoFRl78aAIPDyNqzE99Y7CwAS/6R7C0tGJYCrEHFoQjpmObo2PprpjNFwrAu7ONsvIqY8ZQo4sBmhwFkx0iqCE7SFA3P7cgN6g7w6XNgBs9o2LowMzNzcHK4oK0dEWl5RoB89fa+haaGhhAHkV+fh5WlpdRXFwCtycbo6Ov0NnRoWBkAtKK6irk5RWJMWP+Hs0sNPZ4U0Yal8uO9++n0NzEcaGJGDGaSQvW19Yw8Pw5cnKycPn6Fbm9pXMjeBHFGhWjR3BABu3WrVu4cf2aAEgiHtbmqihLGUNY1ehH/4sBeL0+FJcU4UA5hUA4FEJJQR5O9J5EflEFpt9PoaGxBiPDY5h6/150LyviPG4Xvvjic2n1Hj14gp///BcyeDzrH8T0u0lcvnQB9fUNWnNe4MuXwzh2rAUZHvZlG13d+uo6MjM8MqJwBMpmGaeDIetQ7SWZpbw8Zhc69SxwHPzi2VNcuHjFaAG1X1vEcNJgMdD/FA2NTaisqDaaVWGGpCodjUGGG70Nk5Nj6OhsNzmVSZObyW5mZjhSCjE/tyLQf/3mTXxYWdQ15LCjm5E8ej8mbH7Hu4u83FyNduUvMShFOshDAxDDvTM8lBWwbjKMgP8A1XU1aGmjY58Oc0oYCCxNU8voqyF0dXXDApNBeu/uHbS0NsrMwo7uN+MT2Nlax5VPrsmtzXgrvg6jgTKzM7R+esLVTZ2Ad9eHPZ9Po2+Xw4p8gp+8XGS4PKZqkO7ulGGKzw3H0zNT79HeeQLvp6fgsFiRU1AgVzSBNO/b7My0Qtg3trZhs8RQXFwBh8OBivJS3UOCL47Lg4EDFBSUSrLBZ4DaYdYznr900TQAEfQnErh//y46WhtQXsVIrFQ8Q4pj50M7Pj6KjuOd5n5+5BBNl70BbjaE6NRHUvmk5pcVCwvzeDc5isryMgHd3b19pQTQkMSbtbuzrRiow0Yro9OME/bpHkpDTH1snMkDMV3v5sYKwglg7NWomoDy8zLlYO8+dQrZuYU6KFH2oMByvk7KSc9rjCGBYDCIm1+lwWR6sztaK5AGk0frfqWv9hBMPr+VcimYDVE6PYEHc8J/MTCKxQ9L6O6m1s/sPxzXToyT/aoRCySTRyKKRw8fobyiEh1tZKwMINW4k/+3mDo6oXdQkJev/7bv28f+7p4AE1tmGIDOcSS/luze0ocP8O3vynjBvuxgOI6Ghhrl0RUV5coc82r4Jc5fvoCpt+/UhZ2Tmy+3ODdY5u+Vl1cKmHCE6PV6UVCUZ4wCNAzNzKCxsSnFbBhtHg0lnJgtLCzgzu1b+PTGDayvrik2xef3o6OtTYyLk7E1ZGmTFrx6OYwTJ07oa0ZeDig02rhMadLwKFpob3cb5WVlYqnYjkNd2cG+aQSxWBPo6Die6uVuQDzBkG4/Xo2MoLunB1NTb3G8vR33799TFV1ufj7CoQNsbe0IOHee6ERjfaNG7wRe76feorqyUg5a446xCVzpfliTcrvn5OQLHJnYoCS8e9sa9VZVVYrNI5B58eQZzl64hPdvx5XtF4lFMT89g421DYH81g46k03QPJmjvf09Aba6ugb1sfNpmZueRWNrCzY3NvFmYlIB1l3dx1Hf1Ih3798rWP3Jwwf45PoNE8/z4ilKSwrR1NKWekJTTNvODvIUCWXkGDIVpcb2MiTbbHj2lH+3VECQgJe6uZKSYuTl5Cq2iICWayCNZjKJ/qeP0NzSgtwCdmzbMDwwgAPfNuob6rC9vYvFpRVUVFah9/RpPRtMByCc2txeVyWjwtDVJJQi5fk7AbAY38OIAcIlwwqaOk3jvuf/8vt9mJ2eUvxSIBTA3OyMWDve38wctktlKE6J/dRsC9reWoHLlaHXYLZlb99ZozWlCcy/L12y25MJ/4Efjx7exZkzZ5CXX2wkKTywJZK4d+8OaqqKZOJhlmooElRkj83q0T1/M/4Knd2n/tg+xU8K9bBxtjNt4cP8lAB6fn6J3PiHPxP4ngjeyYDKyLW/q451VVZKMzytz6zvgHWmpQL1tN+R7Wb8EpfNzkQCSQN4WrBia2sdoUgML4dGEAzsoaAoF0WFxaiurlZ1JJ8DusVT9GeqVcv0FXBkH41EcT0NJtN73RFbgTSYPGI3LH25ZgXETB46N8zcSGCOLIZyAgdfCVj19NCoYhgKatSGhwfFwB3v7IDDZsHu7j6GX75CRRm7s7OwubkpMw0DiRmhovFvPKb+6+xsEwFyCAoUVfJR02dGluY6LArx5nicsUMbm9s43tEMp80mZpK7yA+//z3OX74kDSYjSBhy7LJ71K29MDeNspIytB3vSEUE0SBBFpLgNiYncXV1FUaGX6Krq0tRNlub23KDEyxySspMwqxsj1y2O7t7eDs+Dpslib4zpxVnQ/A2vzCLesbDWKAWmT3fgfSKLodD8TDcHAmYCCRpKmKHtiJciDA0mtP2KTMD6x3tNqc0oi+ev0BLU7OqAR1ut5zQdMqHgiFEogk43JnY3d3CpYvnUFdTY8buFiveTo6jmRWGdJ2TZU7lCS4tLyIzKw8rKx/QWN9kDEfRMJxuD5xOT4qHos7Tjkg4jFcvB3Hq9Fk8vncXuQUFOAhE4N/3o7m1CVlsz9nbV4ami07jcAQHAT8SkTDiIT8u0rhjdWJtfQVlpQzTtsAfCmP67RRaO5rVksRwezJUt3/4Az774lMFU797N6NcxwsXz8v0knoksbq6bNzpBGZkr1JaVunk9KzaMDg4gLb2FmRnM6/UGFoUBy+waVUGKO8j7xfNR/v7fskMcnMy0NzchJFXE3C7PCgpLdY4n05y6vQoMzAxOyZVwOvdVT4l9at/rDU8VNAaw5Sxj6eikjRyN+HxxsRkmFEaewj8u7pOpD4fUQT9AbHrZObcGTmIxkJqDvowtyRQ/8VXXxpWLqUtdNgp9eA17aAgv0jh5vfu3sbW+jI+//wzeLKzEQj4ceA7wK7Xh7nZObjdbgFVHnqcziSKC/LQ1Nqpw8jrkRH0njmTknYYV7zq2skAJyz4p9/8LXJzM3Ht2mcfkxakD03JCGwWB4LhsMoMCvILU4EECcxMsVa1HP5gBIGDLZRV1GF6dhb5uXk6ABJc8hlhwkGSUghYsLfjRSAUxTDH3LtbKC8uQm5uNopLi1FV22DSC0BDGatEmXRAE475cUY2nWHpN775V0U+n287/fM+vQJHZQXSYPKo3Kn0df6LFWDOpOFJUq5OmRSoeTOBy4NDr8RMdnV3IeQPYGV5CTvePQRDETEzBIg0e8zPz4tNyc3Ng29vD7V19RpjFhbkoYR5lBxOxyKKQ2E7jgKG1VZjRPSHrkwDDDhEM3/+3/5aXd9EXXUp7JYECgqLxTj2P3uMjs4uZGZlYW52Gvn5hapypJmHGZd9Z8+rP9xs5IYtIvCgLpTXXF1bi4cPH8nAQx0m6wNZocgxOEEjN0WPJ1OjWX8wIP0WGS6CsAtXroidWVtbRnl5lQka5/Uffh/9X2bs+PD+bX0vZhISPJpYoJT9OtUrPPpyCCd6Tqbc1Ak8fvgIPb29mJp5j8KCUo1QR14OyWFNdofg5sDvw/07t/D1N1/rGsnKDA0N4FRPN6x2l9aXpiFe1+uxUVRVV2Lf60VJWRkOAgHlV1ZUVpvrJIWUGn1qBDs9jeOdJ/H82TONqHvPnlUOJN3GHIWSsXr35o3yIGGxC+CNvx5FwOvFuSuXtM67O14UFnP8yvYZn7qyFz/MiTmiEaWmvhn3H9xHPBJGc/Mxsb48bBhkm1AnNn/R0MGubnl0KFuV6UvqyZRW1Ip7d2/h7JmzyKCjm7daY89Uv5CinCIm79RqYnuo2eQX7R8EsDA7r9rBkyfaUFhcoLpHfSZScUg0hxw+j1tba8jJzjXxRdJRksknCKLbPy7gpc55ms75vB06n/TwkaU0eY8He3uYnZvWWo5PTCpbkaNjxiR5HC5lXi4sfYDfF5AGsbCoAGGfFye6u5CRW4j+Z89RW12lesVt7zYKCouwsrSEqXfTOszQsESGn0wt3092bh7ejk+guqpU1Y58Nna8XjF6+Xl0o0cxMjyIvrNnP+qgDVC0KVN1id3w9+/i+idXUVlZnepsT8k5eCf0vqwIhYN6b4VFJZLKkNV8zfKC5gZsbmyIqS8pKU+xkMD21gayc/P13HPUzdE1197n38P+Hhn6UeVTUv7CQHq2QJWWVoopp3FP0gGa55V7SjOWHdF4WAa4G+looPSOd8RWIA0mj9gNS1+uWYGRFz8kBeiUxmJaMQ57ozUKHByRlpHsCcdtgUBQ49ORl8Mp9suhKru52Vlpohrr6zExPiEjBtkPbvhmE2Y3cxShYEANL6oUVDakcTIrmzBVKWgATcoVfpiZZ6Go33RzE8hVlFeKSXn+5CnOnjurUTkDqTfXNuDf2xEYrW1sUrjy4djejKXpXDb1a/ML86iuqVK/M6/14qXzCIUCGB+fQEtrmwKlCaBp5CCQIug4OAgi4GefcBzHjjXp+zB/r4ptIBqFElQYmUAq8E8j2d9/952ATiGrJKUtdCoSyNRXGv3ArR+/x2effSZnLx3BD+7cwSc3b2Kg/wX6zpxFIBDA7Vt30dXZicrqCtgddgy9GNQGfPpsn4ARyc6BF89wqveUwInyJ1O94KEwg58dePzorlzlCYvV1D1aoQghzVjJ3CaBA98uZmdm0dXdi7t3b2FvZwNff/tzOZbv37+N8+cuwOXOxIP7t3Hx4kU5dXnPxl6Pwbu+hqs3bshItLW5iqLSMsxMvUNpWRnGXk/AZnMiHGZuZIHG3AS5BPDZ2RmqBxQwM3adVAuMiV8qLSkXOGQMDt+TonGSFulZyZbfuv0Drl65KuOWQoco1k2tLX+LxoK6Jk3K2VCTAprS84qNT2JhbkHa2mDAi4qyEuTk5qqliQAxIztXTDblCRxFc8Sq2/zxVypfStdtmn3U5aLPgDlh/LdJCAzl5gGos7tb+t/ConzVPTJWpzA/X7FGdMqzfWhr04ut7W1kZbhRXlmNDJcNLe1dONj3S5e57d1Q1eXq6io6O7rx4cM8kokomppaUqHkScQI9sdeIS/Librm9hTg5vNKQs8kGQwNPseZs+f/xY9HfjbJtv7Nf/1rJONBfP6TL5CX98f7lPromkgoqxVhMpP77N8u0uskEiE8vHcfNXU18Hr3pHkMh6JKeqBGk0UAnV0nFK9FicdhZiw1xfzMT06+gW9/B5VlZeqNr2+oR2lFlSQVnCBwPM7vbWYARtvJ3yOhCK59mQ4tT+91R2sF0mDyaN2v9NWmVmDk+ffkeMymZzMO2BS80Vf0D77C3Nw8ek4djrmBeCyGgYF+RfdUVFSKBSSDwPHT5sYaGhubMfX+HZpbmk2wuHIcLTJ6xKJxsS9iMTSVNR8dgkvFE8mok3Idf7xLRpS2traFhroqMYaFhQWGiWOsETVh6iROiF25d/uWjDfsCXa5szX5skgzZyrp5PhMJrC1ta0e59u3f0RhQSFOnaKzO4nRVwQ3ZSgoK4N3cxsfFmbRfbJPwcmKDKImTjN/vi8bxseG1fITjsbhJpMmhs+M6sm4cpz5w/e/x43rN5SNyb/KiBn9SjlZuRi/++63+MmXX8jYEw6HZDyor6/H5NhrnOzrw/DwS315U8sxDPc/xZnzFwQkS4ppRjCtNFzJ2z/8iBs3P0FSLBiwsbqG9ZUl1SQGQ2EsLi2irqZOMTm7Xi8SsRCOd3UjMydfo0xeP8eiS4tLamx58OChup9vfPqpQPDj+/dw4uRJuDwZuHXrB3z99VfG7WwBhl8OCTidOHFSwGJv36vmmjvf/4DKykqUkXnMycLr0VH09Z0VwBoYeIpLl69ieWkRVmsCJcVl6m4+NDBxLdmcVFZWLvcyZQ8EawTc/G9scvHtUyf4AJcvM1OUlX78urh+r6ypgdudBd/BLjIzsmBLaUtlVj4ErWLHDV3OyEKu0fraugArwVpFZaUyQ+12O3Z3d5CZ6RGIMZFagkype54yafF8EOO4NSpZgz5bKXf04eFqb9eL+dkpHO/uwfOnL3Cwv4PWji68nXgDPkaMHqKWlnFAfB4KSyqwubqC1tYGrG2s48zpcx/1mb4Dn9h5FQgkgdnp9+qkb2hsNkxdgo77Azx9+gSJUFBylEg4iNKSYhSUliM3v1Ch6iNDL3DmzAUF68tNr+ccklo8enQf585fxttx3rseFBSVfmzZ4UGU74+HqVAwiP39fUlNVpeW1JgV8O3h9LkLqk4tKirTfRkaGhLTfe7iRX1eKSlgzNWhWY+gdG9vDy9fvUQiGkVeVrbkLu3H21BaUWHMfcp/Ney/8lZpAJPZy0hkrn/z5+kxd3q3O1IrkAaTR+p2pS/2cAWGn/0+KRYllbPI3EKFb5vIPwwOj2JxYQldJxiPklAY+PT0NLZ3dhUuzHHl4odFVZx9WFhAKByG2+VEfn6BKulaj7Wa3mgaDgJ+bcZ0/Cq8Wt/3kIEyWk0aUgg2uVEfOiykr7RYsLpmmMnAwZ6MM4xgkfOcTlO6o8MhTE6MIR53okYg7CXq62ulVTzUvJnfaZCIY35+QRrGlZV1xaxwhKaO7sF+MXjVVVVYXlkVuGvraDcVkalWETOkN8wXa+Kaj7Vro+PGK4aGrSPxmDR4a2ur+OH77/HLP/szmV5oDHe66AQ3wFmh7wng/oO7uPbJJ4DFgcWlBTUKXbx0FU+fPkZGhhut7e0YHx1DT28f/r///F9wsqsNXT3dcNFVLMeH0Yrxe9H9LR2qza4sRm7QBHuRcBwvXjxGX2+vAI7D4cHr16NyEDMr0dyThBjohcUPaG1pwz/85u8QDYXws5//iQ4dT54+xqmeXkTCUbx6NYwzZ87Cu+tFdlaWXPVsLqqubhADuO/zItOTjZevRtDc1ASH3YrJiQmc7OkTsxqNhjH04jkuXvlEDTAjQ/3wuGzKe/RkZhmtaxJYXl5CRUUVlpaXMTYyjFjYD5uTLTl2eDIzYLd5EIpEtN4Olx0HBwGE2SgUCyEvKwPnLl1BMBJEDptTDl0jlj8WcZrRtDXVZW7u4aFe8LB+U85tq1UgkxE11FLKKZ1SLMgBTRrTappdeJ8NICYbzj/mYeSQnUzCu72FhfkFdJ7swcjICCzxCIrLyjA0OIymxgZsrK8jIydHprD8/GzUNzZhcOAlPixM4Zd/8qeIxuMyBdG9vLm5ppYmRTXFTRMUTTm9p89hYHAYB8ppzEZpWTkKCwrgcJp607XVVQQP9tB8rAVOuwujIy/R3WuCxTWxsNK9H8Pf/91f43hXG9raj8MXCGPgyX30njqBwuIyGWhS9nqT9hAKSt6QW1SgZ4+fzqePH2N/ewlfffszRBMWbG95YXU4UJhXgHAsDDfNTGTIHalDFqOTAgfY2vFi4vVrRIJ+aS5peGKKAEf2jHhSlqdqWbngBKImc5LXTdNZmplM73VHbQXSYPKo3bH09WoFXg3eSSZjMf0QPmQkDXgzkr4XAy+xsspooE5tUnt7+2Im37x5oxgXNr1wE2OOXjgWhINMXDCE5cVFxecED3zK0cvLKxBDx03M6XKkqvkM62G4PjKecen9yIgcT+kg9V9T+Ymrq2uoqy2HNQaUVZSKhSAwIGijS/zNxDu0tnWgpKhYTnRex4N7d2GLRdHU0oDKmlpYHU4BJ4K4/hf9OEt9mMahh+PmBB4+uI+a6jpUN9TJmWrG5IyqOdToHTKTZo1GXg0LXPFaDCNmxvZcU26y6+sbuHvnDv7sz//MjOXU2pGEJcE8yphqEvkeH96/i8tXrotdYpj19NQMrt64ir09Amw7hgcGFakTjYQwMzOLX/7iT/H04X30nDqJojJ2g3Pcl8SDh/fxyZXLZlWpZUzGMT8zLdaS5iJq2vLyC3SN5WWlCl3vOtGLzEwT9UICjQaVjY01VFTU4t27d3j7ZgJffvklNja3MPSyH5/evIn52VmBkRs3v8BBIIj7d++Jmf3kxnU4nHxPFnjpwi4oEMVFlml6+j06jnfD7rRqtE52bPDFM1y4fNXo7SIR/OF332mM29bWipLyKrg8mQq7Lyos1Dg6yuDSkkIAACAASURBVFSA7V3k5jFE3Knoax5qTFipGZNy7E0cGo8kJQ8oKMzVCDknm9mb5uAimUUijvWVFWRm5iA3lxFSJhOL4Gx6clKxRjl5hXKG22DX+WFrY0N5kooKspqIJ6ud35eZpKl/U+N19d7r2Y4Zll5CYWNk29/bwdzMDE709GJ8YgIf5mfR3t4Nu8shDePaxgbKSoqwtLDA7HDEkmRM17Gxtoi+06c0Iv/si6+QTFo1Gi8oLNQBh8/A+MRr9anzueTomOvBAwcZQAHORAyEoXph9Xgz8SqJibGXaO/qSskLHDqcvB4bx8TECC5duoT5mbdoam6Dy52Hh/duo7WlHi0MbHey2pQ5miY66mB/D3lFBTpsUVf9/PEzfSZLi4vR3HpM5hiuAbNV6fre3vAiHN5De1e3tNg8GzGInZrONxNvcXCwi/y8bGXUZlJuUFOrQxhD0RMxRj5RusL2LfaN8y1aEQyGcP2bX6eZyfRed6RWIA0mj9TtSl/s4Qq8fP598jBDzmgWjXmAlYj8n/6hUTmcm1uaPi7a/u4uJifeoKfvtLRv25ubMkhQ65eVlSOwyJEa42Rej74WY1hdVYGi4mIFiNsdhsnwB/a1CRBbGSbShtdjY9ja3sHpvtMS3CuPWGAyibW1DdTVVmrMzZo78zpWRQzRDGG32GF3kFmLy/xAhyhzDR/efwir3YaKyjJkZ2WgqqpCm+XMNKOBGk1rTSrJha7bhw8fIj+HJhBjoIlEo3Db7Dje25sCviYXzzQAAdMz02jmOJHgVq51w1CaTmvDRAWDYbloyfqanTqhzm86gvnFNJJ8/913+OLLrzWmHRsdRjwSR0d3hzIih1+N4caNm9jcXMXu9gF2drfQ23cKTocHP3z3W+TnZ6Gz+6SMDPfu3MHNTz8V+A0GQrpv/D7xZAIba6vY9e6ojYVAdm15Re7phpYWASK1AbELOxDCzvYmyiuqxf5RPkAzDE0rlAH0nOxRPJT/gHWVZ/S8MCbp7Zv3ON7RYdRrFmBvb0fPBNnIrKxc1DfUgstDo044eICqmip4d3ZVuclQ8HgsoUPA6uqG8jgDB/s4e+40vHu7KCooNB3q6nSOwSF9KkEhkVBM4NBmc2lUn0yEta6sblTcjNUhx3M+w65tH4MqBbS+++13iIR8+NNf/YkOQIxKov51eOglNleX8flPPpXe0OPOkKyAHdMMEGcmJ0HLwIsBTE29Q05GBiKxCKrKS9Vd7srIRCgQMskGRYVIRMMoq6hEXUOLOXhEYhgfG0NPXy+SCavG50xAMCymIDKGhkfwfnwUJ/t60dzcItC3vrmPf/7Hf0BejgO/+vW/1jO6s7WNAoI3hS1a8O7da5nfikqqPnZv89mWzjMFplmdyXtNto8gkBKUV6+G0N3djVgyDqfNhY2tNdy7fQeff/mVwNrTxw/QdbIbpZUV2FjfxtMH95GbTc3uaeTml8jBT+C679tFfn4RQv4Q3ryfUG7q6Z4uVNY16fmefj+Dne0NnOztw87uDvJy8hGgu1wJCPxZAIRCIex4t6XB3t5ibaUHuTmZ+rlSVVNnGEjF3DJ+ySRCyP7GyYDdinAwlm7ASW91R24F0mDyyN2y9AVzBV4++0Hd3IdMZExZeHZpn8TeDb1UbV5DQ5OMGvwVCgQExI61MyTcJ2NAXU09lpc/wJORJQCRnZmdyoLj6JW9y1FEY2F4OMKW1hHaoOfn5kHtmCJmXE4EA0GNiHNzspCMReHxuNHY0iZtGsFkQ30NcRiKSwrliDYbo9ELHsYWOambQlwbv6kPtCCaDH/sDVdnMwhON6XDO9RtGlYuKQ1lbW2dxmlOuxOzCzNYWVzFmXOnTbag4VEFPPhaNOBUMp+Ro0HqMhGV1owjSLOuJrqGAEHXybGcQtA5RjTjaf73F08fo/f0WbGUd378HjXVNaisrVEEE8PdRwaG4MnOwfHj7RgZGZajltWUBKps8ykqKUZVVbVqBW9co2bSDppuqFkjI5qRmYk3Y2NoaalDTl4pwrEIfPv7iEeiMhAlEFVbDKnhUNAPP7MCiys+Vkky+J27tzy7XPOUweQQHzNSKJmM6FDAysRoLIZ9uXrLPsoZuG4KHU/E4d3zY2CA8Uf1aGxpNMBPo1Uja2DNo6klZGD9qlIBVLlnSQh0MkKJ1yAGGMbFy3958DB14Rwvp7SQSSt2vdtiH6OIwMLYHosN0UgS0zMzePNmDF99+RPlS75ifV/Ar9cmk8fRdVamR89cb18fZmZmUFtbK+BKUMvaUTKz2xvbWFtbx86WFx9W5uEi8LValOdI9zhbdupqqvHp559LykGG+P3bNzjRTQc/3xcDEk0JANeBz0osHsfE27foOHYM0WhQY+CE1YaB/lFEo358eu2aPqcry4sor6w0LnebHdvbOwKxHJdrTC8JBNeM3CUPi+Y5JDoVocvnOWnF8PAAek6e0jXs+3xiuT+9+RMkbWQtX+N4VyfsVosyJZl+sLsfxJPHj+CxkxmMobGpDtV1DQgEosjOyUaCY26bDX/9X/5azvOurmPIySvGxsYOnK6k7gcjiva2VlFVV6u8z8PIMMYkeff38Xp8XNmoHpcD5RWlkrgozYEGMuqYqSlQgxarFVMhCZJ0RHDt63RoeXqnO1orkAaTR+t+pa82tQJkJg0VYiI8+I9E/NJMAQNDI9jc2kRrS6sJMk8mJLCna5R6Q38ggJfDQ2ot4ebDzcHGKBK7FU0NjRpFH2oNyVZwEz004AiTUbiPJMh2EjS4MzLweuy1InfKyyuwu+tFa1urrolj7obaapCQzM3PhVMO5JQLPcVMCJwl7YjEwrApasRmGEOQLTSs5WGN28KHBVRVV6XScMxHmFE59+7fQ11dDRqbG8WyDPT3o72lDTkFxamcSsOE6MqTwNT7N2g91pZyoJvgdzqDTdA1GSbDe5q+agayRwWECdxSPh2B2B9/+D0+59gykcDjR4/FYjU01un/Z34lszXfTU0i7PdjbWsNp09fRB6z/NgyktIBEqA/fPAQ16/d+KMmNZkQ0+ZwWjHwfAAdx1vlTBbiSlAnmDINpaJVOPYP+PyKZikuKDFGKYI6uwnj1ghfgDDlHlJNnmkDgi1mDBGAMhw3NzdQXlKt0HD1b2vcyrU2OkKymYZ5TtXusUZR7BnbhFilaPSwNIHxQHPY7ax2Jbq4acLRgcJkSTKUndpL46Q37LoJC7fB691Ebm4ufL4gHjx4hMycbI3BOfoPhA4Qi/jx+ec3tKa8i2TK2G70i59+LYDMsHyy4ZtbayjIz9WY1bjEY7p/PMTELTZVNv6//89/wuefXpNRRKYm5ibuEYC5ke0hQw0lG0y9fytG2YTlW5XXyffB55DjernsSbwmE5IEWGjm4bInktIfK5nAbseH+WnUVFfDbncrQSGejIlF56RBzypBnWoN4/pcqCedRjeGfqekJrx//f2P0dd3HsNDA/Ayw/TaDbisLvj9fjiddkTiITy+c5/t7Whua0N9Ezvp+Z7VRySQztabRCgqrTQ/b2QXRwYHcOn6DfQ/G0ZTUxkKiyrEhPNXOBLDIus6I7syIDErk9FAcrLv7GBoeBgHu7vIzvCgqDBPn4kKSlbsTn2+SDRLhsBrIBZVn31SNZPXvk3nTKY3u6O1AmkwebTuV/pqUysw+PR39CSLJSQzJGLqYx4eDTgjWF1bQ1t7m4nzSQKhSAjhaAwZ7oxU5ElCG1MgGMSH+QW0tLWIaePISnu6sIVVbBc34PmFGYUPS7fHdhqOKpNA/8CgcgaLCvNlWmluNMHaxjUNMZONDdVYW1tEZ2eXGY2zLSdqxlrGYs3vZ7RefB+HETNiKkXBGHaN4IiVjjU1Van0GAJl1rPZ8OTxA/X6VtbUq00kkoirdYMNNo6UbtIKtnWYIOpxtoYcPw6LncwkR6omkF2sGXMeNe0mMDD1iFwbxtkwEoUs4GEI9+DzZzh9nhpOOlINCFBXccJU9lGzmrAlsLSwqoigX//Fn6gZyLjVqX2LyfwwMDAod7TJ1AT8BwE8e/IUx0+04/XrCVy9/AmcbrPuHF0SrPDekrkyN4wmigCC4QAK84sETAT6xfYZ+cBh6Dod7rxWAiqO9clo0xABh0Pj60D4AGXF5VpX/puwxjW+N13shhEzMgMTU6TjjNaLFBPvFdFgAlNTU2hubTXMJFlFSTKMASoWDxtgl9LXEuNyTeLJiGmcSf3aownFk6kxK0ekUdb5kV2NRfR++L4IdFnbubPvk3N99OWI2HA+L0WF2TpgbG5syf1v4qwSGBwahC1JtpTrEMa+P4CZ+UUxcU6HRc9SdrYHB8EI2to70VDPCk+6ngN4P/nGgEkrgZ8BvXSrpzpIP2ZlxuIRjevtVhciyYiAk2QefLPUHi7Mo6aGkoRUNqb+OJXZKg2hOQgQ3BlmnOCe79eMxQXsEwkZqpjccFiRSUB7CPr3d/elsaTJbomd4k2NyM7J06eMa692Ij47waByQz1ZufosPHr4EDZ7DGfPXdZnbGV1Ha9fjSAR82N/ZxcZmR4EghHk52fg+udf6yDJtWUs187eHh4/ew6/bw81lWXwuJ2Kkyotr5REgUwrIXWCzz8BNgXXcSBuiyPsp5s7rZlMb3ZHawXSYPJo3a/01X4Ek7/XhCshfZ+J2tCokcHaVhteDA5hY5PMZIs2HcWbcOMzCCnFThn2iDvf7v4e3r2dQHVlNcrKyzSKNLpH1sftw+3KQCgSxujouLSFJYVF2FcNX1xh5twMyGwQcBUUUgOWkC6PwdqBcBz1NZXS0TU3NMLqJLg1jvBoNCSDypkLF4RBuEcSDDCaJZmI4d34GOoamuHJyjRRRbBgdnZWmkm9L1GExslMQwVBk9tjRtqsmRODJ0kkd2mTmeJwUl+XwNOnD3Dp0hWBIQEZdXQbDR9H8Aov0TiRQMG074gxlWGG79V83eMH93Hp6icGKPE7SX1gciA1LtcI3YyB6VRlOwoD2cmYGQBrUf3kq5GXMkuoFYT3Ngm1qFBrmIzGtSGbLMdoamzMLzLspBjBRBw761vwZGbCk2nYXy4oe9M1RiVwP2QljWYg9eeOFFvLaBZga2tLAInVd9IAikG1iSUjNae1OQSMAt904Rrm0+h4CdUIsKhvnUVDPfWtNkUayW0s5zyZyJiabUjZmQIUMnPUT/I1+f9xvR3YPdhBlicXFksc42OTYgp5iNre3ob/YBfnz51V/BLDwRl7RO1uOBDEhTPdSNrskhBYbW6sfJhDCZ9tuxtJmwX3bt/DxvoqLl25DjulGsEQvv/D7/Hzn/1M4EuHtWhEwDMU8KGspERykHAkionx1zjV0yd9II1Ivb09CMOCrAyOiGOwUVsLO5ZWVjE+NoKiggw0NbeioKBYmZ+SFiTikphUVNQIEBvG3KwL76nkFVynGE1J/IwbnbKJ7DLB7vw6fgaGh17g1Ck6/RkrZW6s+ce40V8OD6KiqgLFJSwP+KPz2hxcjLGJDn1GSWXn5Io5ZJe3nbmgDqMp5ncm48912t3zKbbI7XQiM8MlsM9II34vxgZ5d/cwNj6uCCs+t+WlhWior0NldT1sFieiibCC8AmSbTTg2PgM8IAWRygcxfWv0zmT6c3uaK1AGkwerfuVvtrUCvzH/+PfJcPRqEZsZM5o1CgqKkZraxssCSuGRkflwm2orzfgMcVjmLqykBytCsVW96+pQTMgky9pjDNECHab6SJ2Ot1iRA4jgfg7I2hqq2vgS7XNcMzd0toito2jKuYPRkIBhTVT77e7s42WlhbYnXa95vb6GqZnFxAIxlBdXQmP04P84jyMDQ8iv6AE76bnUFJUBKctiTPnzwkokBVk9A43ZgG3w7Dkw05latbEiqVYnVQOJwEQ31YyzhYbi7R7Lwaf49yZswaMcsRGQESCJBHHysoqXjx7joKCXNz87DNpyPh3CDRlNLCSRuH3SuLFCwawn08FntOlym8f16hTAEEaRXOBRvNmCDyynIc1coxWmpicxMmekwKZZLhUhSfG1IRTK4/PBuU0OmwuvSbHoWQ/xYwl4thaX0dmthsZmdkfWSt9jYWyBYJok/VIoM2DAuEGI5/+GNaeVDwMDR50c6ulJGlBJB5BaN+HTe8GamoaYWUlIdf08Nni4ppzjel0lzXegumpaVVNGtuxIslBDSdNLAsLsyjMzUFOYSFsFrf+epgxTQmT+8kRPBuPOG5lQ9Pa2oqAFZuaWE0ZDDFGKIKzFy4iwRMDLDIb8dHd8e7g7o93FRJP5/j5C2ewubaF4rJSo4m1As+f9mN9dRnf/JR5m1bc+vE2pufmUZibgQuXzqOquk6u+tejY9K6dnd3KYeTvdQ0prQdp3vaCu/+AZ48fIgMjxWXP7kmgHnrxz/g2vWbyM4uVEzO/bt3EQn60NBQiUuXPkkdLmgu2kZBAes9jR7VwHACaR5wOHpmA1AYTgf10BwjGymBfqUYcsQsGH01qAxRfkZptpLMQA8Mv4zThTBmppma0KIJgNG0Gk2mbp1c2EGEI0HVqDoomVF4vmFMD28v11+SB5PQCYeuyWi3GU9GMx1lBpvbOxgbG1ObVlZWJqLBAI61Nim1gWNuBXSphSghbaaZgRhZQDQYwSdfpcFkerM7WiuQBpNH636lrza1Ar/7p/9Mn4Pcm9RCkrVgrEt5aZFGtiOj49IuVbP7maPD1AbADSQU8ptNKhJGhidLTu35uVnU1tVqBC3WIwXGuEvQcMBNg/mQ6oyOJ7RRUExfXl6qjMLjx49jYmISx1qPwe1xi+HjOI8axJ3tXbm5w6ED1DIaxM7KtQNFkfDaGczN9hMySDaHEw8fPMK1G9dMh7IVeHL/Ps6ePw+Pm8HhCSwszKO+vs6MlcmWHZI05OyiUTOaJRhLMs/PhjeTk9jeXEXLsTYUlrAn2rhh+188x/nzF/WajOERiBNVY6D140dP1DNN88Yh60aHOEEYx8RGs5bE0GA/TvX2afTM8Sv/USbnIfWXAlxkN41JhcA0JhAo4E5d3u4+5ubm0HWiMxWXYtXmTDBJIOH3HyieiUCW5g6j+0sZiuT6Ng7p7a1tuF12mSy0O4uVNGaWqak3KCoqUqcy7wvfx+CLF6isLENNHY00BBBxHBz4xRjn5xUI0Ny/dxcR1hqGwigpK4bT4RKw4i/G2LC+EfEYWto6dM9SPhyBx/fTU2hubDHxR4yDisVNNFQsji2vF2Mjr1BaXoDW1k5E41GN7cm2G5xkGLbF5Q+oqqzW32dDC53/BPZ7B0FMvXmD1uZGVNXUYGBoSAy5OyMbDpcTi7PzyM/LwOmz58TwLS8uobyyQswg6dFHDHX37eCzL79Sg9Lf/M1vcO7CWRSXVOJ3//gblJXn45MbN/Fm8j2GBwbUmV1RWYVwKIz52WlF69DUtH/gQzQS1yGJEgEyld0nT6Cmukqd3dveLeTycPRuFvnZGeg80alDDVn47a01FLO2MplEKBTF4LNnaqu5eOUqklaHAFv/s34sLszgV7/6JZI2lzS71J2m1CGIRWMYGnyKc+eumEMLDx5qczL1pvwccCUjkZiMSTog6L+kZAkywVEDGUbw4ACZOTlwkh0mK0+QzsOBDkDmBwPlEybO0/TTW6zxFIPN59lEhe3s7uP5ixfw7myjuIAd3lAiQH0zwawz9dybGlCyn1Q+WKj9tjDJIJCuU0zvdEduBdJg8sjdsvQFcwX+r3//Pya5qXDcx1FzXLE23ESof7MgI7dAur9agkkq3MhabW5qREcmhAYZApOs7Fy4XA5sbmyiqLjIsFQ0AsQJNsxI7SBwYJgRh0sgcfrtWwSjMRxra8X4+LhGwIX5hRptlVdUyGl8cLCPwsJ8NDY3Y3VtC/U15YgywLimRqHXA8+fqzs7Oy9PzmWCK+/GOjpPdAlgZOVmIxaJiqHjWPjkqV54MrLF7dFEVFlZofdKUERAypijSDCEHRl/2pGVm6sgdYIqrs/s1Dvk5eehtJw6QBM8PjTwHL1nzmkjV2IlQYzYO65pFI8fPUJ+fj7ycrNx4PcjHAgrbojtJjQSGcDKqrsxdHZ3CWSvri5rQ+ZIl5pQOnQZ1FxZWWMcuKlgZu7O3DRd6ii2YeHDB/j2fWhvN3V5NGlwXX0+H+7duytQ0nKsFSdP9mgUbO6NYY+lluVYNR7B/p5PUUYZGZmYn5nB+sYamprp6LfroDA58Rp9fX14NTqGlsZG0AczMTkuEGW3OmBlw9DunsbY1NURRD958hyt7ccwOTaiSBiy2gcHPiwvLyvkm9e/ODeNy5cvIl+aRLKgBsQwPYBaOYJisqLmvxlmlAxc/9PnGoHWNzcgFAoK8G3u7ChHs7KKmkeretYzs7N1fS+ePUF2djb8/hBisRDKyotR39iCBGx4+uS5EgYIjinnYNPLwswUrl2/ptehLri6rialNASePutXX/k3P/sp7t59gNrqOrS3H1OoOIP8c3KoD87DyMtXqjP8V3/5azg9HkTDISwuLguAvXnzGpcunkV2TiGWltfh3fXhDT8fPh8SiQjKq6rh9/nk5K9taNT42MnRPvk8SwKLC/Ooq+P0wMgiGDp/98cfcbqvF4XFxUgwJioYw2/+/u/w6z//OWxWVp2Stf1j7iWfwaEhjtpPK1WTNKfpHDeAkgcCAjaZelJjbTOqMAcN46on2IwgHPKn7rv5jPB1dGSS7EAz81QOKw1MdPiTGWdnukMHVh6O+Fne2vJiYHBAP2cqyssRj4Y0fWhuadOBkRFMvE5Va1JbLJ2DRQeoaCiGa+kGnPRGd8RWIA0mj9gNS1+uWYH/8L/822Q4HIc/GNC4yOX2aJxFdoFsWX5hEdxON2pqaj7WnHE72N7egpUd04xOScTgcmUIZJBByMrJhJ+5gCXlCtmWUYEhzb49AT9+WCYnJ7G7ywzBc9je2kzFz8RRVFiA+YUFsYvMjjTOXzpXbVhf20JdbRl8e7tobG6Cw2bH0yePUFlRiZ09LyKhGAoK87E4N4dzVy5jZHAYp8+dRyRKrVgSf/jn3+Lbn34rNzlfk33IbMchCJwcf63sRYYvs8lmdnpK0UTHT3RjaWkZdrtFY/bhwX5UV1WjpKw8FXRuxeDAC5zq68Xk2Ch8B/sa9R3QwOGisSCI7OwcsTME0Iw/Yi9xkMDaZceNmzcExnkNrJfr7Tuj9/zbf/oHlFVVK9tQjAvrJFeWFU+UmZGZ2rjNiDFKPV6Sbm2nWF0CXxqZyKaagGxjxPDtefHu3Xv0kCFNZTVyAyZrSlBCUEl3L19vY21FPeIEk9Rnsl4xHAvh7eQksjIytPmzH5nxM2SLMl0ufKA7vrJc4KmipgFrqxvwZLiRy2xHJHH37h3kFuRie3MHublZig3KyPCgrr4ehaXlePbksaoU29raFYEjdsyIUDEzPYXGpoaPoIWjeF7nzs4ufAcH2Pf69JxlZmUrT5MRPwSVIb8PPac6dZ+ZVZnDRhmLHX/47W9x9do1eDIyMDc/r+adn//yl4jELbh79y5qqitRV9eAYCQmJvXlYD8+/+xzAan52Rm0tDZJ80mw/ujBYyyvLODbn/1C95LjcN4Xtv9kZZm8UsKsu7duIxYN46uvvtJhg4z+0uIH1NU1Y3Z+EeNjL3H2zEnkFJTC7nCo43pmahpDgy/w5VdfCtSyF37m/TjaOjr1bBBUm2igZZRXlhvJCbWkSWBoqB/VleUoLa8SWGdQ+N/9zV/jX//lnyOetEoeIZkEmXser+JJ9D97IgZWRwyDEfUMyRSkUbbRS+/sbKKwqBAWOHQgMdoPo4XkfSGYzM0tVP+8qlMtbDuKaH343mUEkvGOkg+boqYEVu1k5akvtSIRjWvM/ex5P/aVwZmLTI9bweXH2jrgdLuNPCI1DaAswhCqJh+IMoEbaTd3eqs7YiuQBpNH7IalL9eswP/8P/2bpNieGHMB47B7PGCniD9EzZNLjCMBIzWTsXhSGsVIOJSKh0mCessMT4Y2HE+mx0xEkVTgNMfX3OC5aRFg0WiTkcHgZ7KE7N824y1uWBydMQYk6PcLkOZmZSMc9ss1Wy3GhVmDW6irKcf66gpOnOhWtMjM+yksr6ygqroW2VmZ2PVuIhiKqtKPWY0nT3RrbL8fCKiy7qc/+4UyF7kBzc/OoV4GHKjNJdNDrWWxNHUc+ZGl7OzuEdgaeTmCkz29eDX6CuXlJSgpLk1pBYEH9+/i6idX4PMH4PcF4fGw5cclty6BHUeYHOPSZEBGN+APYc+3p9Dtpsbaj2NsjtEJEgj8nj99KpDFa89wO8GWPmomM7KyjWuWo/hYTCwdM/9ycvPEhJLBY5c08yc1TlRDUAKxSBgjw0PKsaSBZpbZiuMTkhJcvX5Tmzc3cjFIiQTevZ9EUwvrD9kWRLNERN9rZnYaHo8DDqtdbnyuPSUOjFnq6uyQPpF/vyA/HyurSzJhZGezASeOW7d/xKm+PnVIk5l9cO8ezp4/C6fDiScPH8m48ZOffCOAJqaJ5hG5t4E3k8zHbMa+P4iN1VXJGbKy2GZjQ0ZmhsxQ/EK62cWiUdsphziNTkZlSpexk0A4nsRvf/NPqKur1rh1YX4R2bk5uHrtuhjWv/27v0FtTSVFr6iqqkRuYYmalH7x859JXvB28i0aGhtM5qjVggd37iMQ9uHmZ5/LYUwFMfNaB148g8sBMWqerDzFDDH38fz589IbkvF+P/UGnZ3dMiZR/8nPBA0p/oMDVZbu7u3iw+w8krEgrt28jq1tL7bWN3D2AnvZzZidMT/bWxsKdZcWmXWO8QTGR0cRi4ZQVFSgTni3Jxt//9f/FefOnkIwEsHK8hLa2o6hqYVVoTTyJPFyaAA9vb36+2S0Z6ffqYSALUI8jJRWlKO2rhVDAwOw2ROSZSRoTmMDTcoUFY2wU3sbJSUVJjtTdZjrePL4PuprynD2wlWNtoPBoA5gHo8dx7gGWjnTtc6WKE4LeIB8/Pgpk36FUQAAIABJREFUYpEQKipL4XTYUFJcjPqmJthS/e183hh3ZNzwHPsbIxAD42+mwWR6qztiK5AGk0fshqUv16zA//5X/0OypKxSWrqVxWVk52Xrhzzz+wgSqRtzZ3gUjUNQsru3p/oyjrQYKM6vDQWCqKlho0oca6srKCou04ZIBsuYQIglEoqa4RiLTk9+Pxp9CLoOTQKCockEpqdn1PYRjUTFLrAJh+PMba8XtdUV2FxbQlfXSTlXt3a2MPbqpcavBC6+vX30nDqlcRfz6Tq7uxE48EufNjP1FtdvXIfLnalNmACotpaMK80i29JEdp7oQTgaQTwSw9jYCK5euQa704mH9+/j4uXLimDJzPSgpLhcGxtZMMap9KbqFA9ZQGoeGWa+vrqmKkqyKCtLiyhl8LadeYtJsU8ay6U0ZPPz86hvaNTmOz46jrLKCqwur+Fgf0ebJBm9C1cuCFBys6RzfmRoGC6HHafPnYXDmYG3bybVKc76SnlVEklsbq7gZX8/WtuPo6isBBtrG1hZXsX+3j6aWo+htbXFNKHwRhGnJoCXQ/3o7umWLpHAj1IIr3cP79680YEhJzcXufn5CIUiAsrra8vSRlIGUVpaJCZwbm4BRUWFGs/z/pOZPNbSjLX1DXj39hRzc6y9VQ507+4+XC4XNtdWFE1TXFKeinAyzOr0u/doam4W88aWGbJh1AYy5zQWiyDkD0rGEDgIauzf2NqqvEixvtKfxuHb9yIrM0eSgf0Dv0Lc1ze3sbqyCjcjZxoaxKz95jd/j1/84ucIhiLIcLvFLt/+4Q/4s1/9mYD8zMyU0gXInDNuanh4BFlZbvXQHxrL+NkisHw18grv371DJBRUZ/jFyxfEgBPe0s08PzeHxuYWjL56haKCbBQWFsHmytTBhEaaxflFSRRWlj9gb8+Lnt5TOHPmnFHRMnaKqQNuF+YWZlHO7vLFBcQjfgXaLywsS17BZ4/PGuUbAzR5nb+sw4nDbpGUgWYjRiVxYk0wyTE3NZaUqDx+/BjFRQUCdSWl+ZIf0J0/MT6mEXNbx3FJLghEOdnQAScaVRVnXR2NR8ZZH48mpH30+zbw2edfCkzzB8P0zCz6nz3Ar371K5mx1MX+MS7KomIBygOYBJGb7dHhoL6uTt3tNAnJ7mdJakpyKDvh9VAvy/d77dt0NFB6rztaK5AGk0frfqWvNrUC/+F/+7fJysp6NDQ3YeL1GJYWl7TRamKUjKG0rBoeT4Yy7AgU+CsWiWBq6j0amprFZr1/80aMGtmkldVlFOQb967b5Vb+o3HyJhR8TPcsO5XZ6UwGkhlzOTkGbFCnqIaPeByVlQQTJheSETqZmdlYWV1FQy3r9zbQ3nFc2YTUda6vbeL9uzfIzclRzh8ZszwyY8sr6OzqSrWJxPGPf/83uPnZF8jIytPfW1laQWlZWSqL8QAPH97Hjc8+E6giMJl6N42O9k5Y7DZ8//vf49NPP8fy6pIYRQJwgrhYMqp16z7RLdCj9heGfvt9ePbkhZp9rn7yiYw2JuD8LWoZvO7KlFubo26FB1ktmJueQl1zk0akkxOTKCkt1lrxetjm8e7tJHLyctU9Ptjfj3MXL+k1nz58gMtXrwr0jo+PyVTE0Tr/HkH43du3kJOTj4rqSrXI0HlMTWTzsbbUSNbUO8osZdJ/0P/sGc6cOycXLbWWX3z5jcbBHDWSxWbsT2NDvb6Wrtt3b9+iq6MD7qwsaTwZ47LwYQ75uQXIyctTA9Lgi+c4c+EcJscnBJQYLxMMBZFXUCw2ldE0lCYsL87i0uVLKCguS4VqJ5UzWV9XA6vDgZXFFZl7CD4Ilji6VkZl8tBZbtgtspZyXOu5tWBrZwNFRSXGqUzpAxIIhsIaJzNiiZWbO5ubMlR9+tlP1Gzz4x9+j/y8TAHwP//1r2G3u/Bhfh6VCghnoDid8ox3IvwySFwMGez6nYeKt5NTGBkbRX1tNc6c6VP4N59tMspsrmlqPoZAKIZnT57g3BkeZpJYWFjS419dU4WhgX6srKzjeGcHgv4gXLY4ahpqUFndgETMOPk55qaph2Bs8vWo3Od7u7soKMhHVk6umEZKFd5NjKFPiQEmdYGfRy6R25Wpw+LIy0H09PYZW03Sgjdv3sJmYXtVEpGwD20dHXC5c3Dn1vc6iBUXFWmtc/MK4LBn6NkIR0Iag7Ma8sDnVd/6ytIa5j7M6yCS6XbixqefwZWRjdWVNTy6exvXb3wi81pJeSXsFqfxoieBtdU1vH37DouLi8jJy0BeVhbKS0v17NIAJXMVY4FSExHDxtP0A/gDQXz2TTq0PL3ZHa0VSIPJo3W/0lebWoF//1f/XdKVkYGLFz8RA/K7779HaVGRurXb245hfdMr9q2RrA2Dq1mNGIuokaSxqVkb6criEqrr6sTSMH6FukuORHNzck0ricT7UH4j8+vEFinqxgAXtn5Ew6zhS6on2u/bF/DknzFmJCc7A25PBiwONxrqKrG8OIfe3j7pqPh1G2vrYpjqG5sEtuju5iicdYjU7zndGdo4f/fP/4irV68iIytHEi8acMpKyrRxEnT1P38uHVt2dhY6Otpx59YtsShkoJ4+eoDuk73K3KSmsq6xEW6HU1E3BNOdXd0GtFgTckI/edYvd21TUyOKCwtNXR3YYhLDy8EBnOg+IVBLs44c3vEk5mam0NDMRpEEPnxYwtzcLKLhgNGP2m2KGeru6RVAf/LoEa5fv6Fr/+H73+Prr76Rbm1sdET3KjM7S6ykwQzUxLEFJyrjTGlxmaoX6YzWeJKjQena+DtBFvDs6VOcu3AOibgFm1sM6c5XbabbnYHcnDy8fj2K8jLmJWZgdW0dhQUFOiDUNzbDu72FiooyMX75hQVwuTMUWD8+OobM7DwFWgfDYfh8uwK+ZOZMyw51pVblZGZnZaGZ8VCS2yYkQ2DDiwE5CUQiUel6AyFqe4HQgU8aWhrAlErgsKPjxAnlNZo6wQTW15ZQWlYpo8ZhXA7Z9EDAj6zMTD0jXGNqC6tYTchGmmAYf/tf/hZlJbn46c9/ClidapupZJoAo3H4HBOIM6ido2KarhI0kLDhiGyfksLF9Mk9LXu5yT5idejC/GyqPcmGSDSCwadP0dN7EvRN0+hG5u54Zxe2t1hR6kR1dT0mJt7g3eQrfPPzn+rzwkVaXlxARUUVLBan4n2YirC+vqHvl8WOex1IolhdWsCxjm4xu1xLutiraiskGSB4nphgAH+3Eg4IQOdn5zE5+Uoj8p2dbVgSQXzz0z/F7Tt30Hf6DCbGJ7G7uYL2tha0Hj+pIHl+/jbW1uBwu7Dr3UNmbp4OYHw+93e9yMnOkvlodWUZS0sr2PN6UVZdDrs1jvPnziEnv0T6Xbq5l1fW8XLklVhZ6mxdNhsaG+vFqCtTU8Q+hSQ8Wpp8XH24rTYVDnyaDi1P73VHbAXSYPKI3bD05ZoV+F//3X+f5BiPbFlnF0XtGdjz7mBrYwNZGZmYWViRVrKpuVGgkA5LAi7m47EqjhVy1F7RScoYlaUPyyivqtAPdG7uGkHxx7zNKj0bAYypgTNByNJZEchYjZlEpWxJ8hKpbmsFcfvkimbzRkNthUwgV65cxdv306ioqEBObiYmXo+KCSHg4Kjy/t0HuH7jUwRCbN2xShtIhu7MmfPIUmuHyRDMI/MnvX4Uzx4/Qcfxbm2C/ENqIW9e+1SGnXt3b+Fkdw8C4RD29r1yFpP1IvO4vLiIRuZVJiOYn/uAvf0D1NY1IDuLGtI/BrqTsSQQ+jBr9IqffvWFGc1xsEcN58wMGlta5Z6IxKJa9+fPnkuLmJWVi421VeTk5cDtceHZ08diPAnIHz95hCuXr4qJo5atobZWI2i7y6WDAEF50H+AnZ19VNfWwulkpBHNNqZCkwBfhm71bps/u3f/Dq5fv46A36/7uLzGbuxSGXICwZDWjFpamlPo3mWm4NjIEMqKC7Cz40Vre7s0rpUVVXC6PNjd84qFIzCiGYpSicWFRayvr6C2uhp7u1sorapFTk6hCc9npIyyLxkRE8PU1Ds0NzWLodve9gosMwTbTSd/VpZpsOFBxWrBwUEAy6trqKqqgMflhMNBDZ0V25sbKCgsMfk1wqR8Bo3OjqNY09aUUv0q5NvUDVLn6nG79PoMw15aWUZpealc4eorT4WvUhdM3SP4fCcY62T4Mr02h8EMDBdzbUBPMOgXk19cXIR9rxd7e7sYGZ6QJvdEzyl9TSQaFNPPKlGOlQuKi9QXv7qyjrKKUo3sef0LH2ZRVVmnz9DLweeSCnj3Ajr8kOX3uN2q5KTR7MzZPsRY32hJKOi/ra1Z9YY0yIy+GkJ3zyk11XD9305OICvLg7LyGklXBvufKSNzb28fxcUFyMjMwvzMB3i9XhzvOi79K5+HrY01sbeUlzBCzLu9g7m5afh8Xnz101/qgMPX3/L6cPcPv8Wf/sWfi1Xl8hu9JGs5HVj4sISp6VmsrCwhJ8utuKqurk6UlBM4W2VOI5hUxSQ/awTxVruemUAogJvf/mWRz+fbTv+8T6/AUVmBNJg8KncqfZ3/YgX+0//9fyajwSjsbg9ysnNRWJyH5eUlPHn0QqPiopISRKNkJus+Nt8wXoYB48WlpVhbWpZDlQHjNMschMIChAf7frg9HGHnIDMzQ0wQDRAcMRJ4cCNnPqL2de7j6mA2fdfGWZwaj+tqqaVMYnV9E421FRgZGpAjVkwQwaoliZmZWUUAtbS2wru1gZnZOfT2nRNomJufgdthx+PHT/CTr79GZiZHwMAu+35zOWpbwcL8PJYWV5BfUITWtmOqgqRBp+d0L1x2J548foiLl85jfW0Vuzu7ONbRpQvnSG/6/Tu0d3SkrtsAM2NxNc0iJmIl1WujxpYkpqan0d7eaqoUWfWYdGhU39J2DFPv3sC/54XV7sK7mVlcPHcWWZnZCoXPyS1CPBrBvbu3cfOLz7QBv50cR8fxTsIivH79SlE91LqSXb53+0fEwjFk5+YqlzC/sNjkdsZM9WGScSypznWCo8Nim9t3foeb1z/D+MRrBcQTQDXU0U1txeDgCxxra8PK2ir2dw90v6ORIM5duIh43IAx6knfvXurmBxnZoYAKv+cz838/Iw0gcyjZIZpWVm5Mkhp1KKxiuCf/dKHGYZkjecW5lBXXyejiMLSyUyGQjr80CwVS0QQDfkx8/4NYpEY+i5e0djZShbQYow4awJuzGI0eZl6ssjeMvRd1mUTfWVyE5k1ymDthKon1XediiRaXlpCaXmFrlNx3QThcSDKQxFHxxGC7YRSEAiMGTqvSkq5rKktTLXixMKqKq2uqZWGNpaI678/fvgIbS01KK+sQyQSx4+/+2e43VZ89pNvUhXeqcpEdpDT3Ban/ncWdTV1evTmZt9LNmC1uQS2U1XeWjeysJQJrK+twG5Joq6+ATX19Ro/87kcHHyOvjN9OpgQHFPzSVaZfPWHxXmc6ulB27HjWq/x0ZdwOW1oaT+uSKU4a02ZEhCPwruzg7KKCqyvr4k9ZpsS61DjkQO0H2tTP/3m+ppA/4f5RXVux6JBlBTl4dSZi2oa4jUsr67i7fspzM/NoKggHw5rEt3dx1FeUaufOToMpHLXeY9V5pNquGI80vVv/yINJtN73pFagTSYPFK3K32xhyvwH//DXyVpViDDt+ffw/T7WQQjUUy9f4ecjEzkFZApApoYy5IKwyEApMiebtSAP4iDYECAidpGBpYvL31AZWWVNnATGWLCvcPBgFgwjkoZlZPqC0xFhBgwaRo1UmRPKpbkMLObrBS1eIvz08qLPOz15rfYWF+D17uL1tZWvB4fx7H2Njgk8meVYBQPHzyAJZFA54kTOHGiC3YH4412UVBUbFpcrBYszM4hPy9fjuXq8lIUl1XAQseoeqDJlNqwurSCrc1VdJ7slhaTBqGN1RXU1lMGEJVTmmwj9XKHZoLD+BUCl0TM6E4JdMi/EqSYHEkr3r1/o5YXjo19Pr+ujTmF3B69O174dnfw9U+/FdM4NzOD490dGo0+uW/C2YnXBvoHcOrUKbg8bgF1MmWKmYmEBcCGXgxonFhWUYZsmjMcDoWH8xrdDjcsigmy4e//9r/iZz//GR7cu4Wysgq0dZz4WE/58OFDnOjqhtNt0/unjpBxOd0nTiIpZi+mMen42Gs0NdTBTcNQLKnuckuC0S8EbAmxndz4y8qKtMaMqzkMwlZvtEm01mutr68qAorrqn+iCXz33e/w6U8+w+T4pMBKeXmFtI8Mp7989ZKCtfmcmXFoUs9lcWmxTGHMpuR9ErWrjnUykabBhbpdMuqReFiPqNzl7FMnoxs3zHJFLXMm7WJO9RrW/5+99/yNM82zxU5VMeecc5ZEkRSzSKVW7p7OPTObg/3J8PUHAwv72rAB27CNa/vDvbYvcOEvBu7Ozm5Ph2mpo1qhgzIpBokSSTHnnEORrFzGOc/L3vWfQKAICDurpopvPe9bfM5zfic4BGK9/gDmZxdx/4fv8P4H7yE1nTIKZo7yHhPcmpgs+tKoYVxfXUdhcZGpf7Q5TDsSbGoxmpscQeuZ0/AF2GsOpCanQKXcAZuc70RRqjS02zA7PYHc3FwEVa8YUEwX/6/vMNKHYe9cO79fxht1b9tsYlc5NSDY9yOA3medqG9qNJE7NjseP7qvz35qeg66nz3GqYYGuchphHpw/2dkpKdq5Kxn3udX+gCZyUXGbuXmycCzsbaMCIcDm7ubKCzOR2HxMf1OsIVHisS1jl1yX7Olhz+PrG4g4FDz0dj4iMbcyQTIdhuOVVWZ7FDmmQbY7R5EUNWhPoQdOsiCduwrGigEJkO73dFagRCYPFr3K3S11gp8+rv/O8g2j7GRMYyPjOtvr771lmI3/ukffo/cgnzpsvLycw2bo9xCs+lqHB3wykHK5pPF+UWN6Mj08Ze92lRM4Zs2r/0Dp0w5DKvmxqb2NLsxpaysrCA1NV0Mn+mNNo00pmzNBCNTQ0X9Xt+LPtTW1P7C/mlUbn2fvjtgWmjYdGIG5xB7Oj4+KZattbFWr08dWlZ2BjY3VmUgSUhIw/HqE4rC6e1+jvXVZVx/+00gGCadXE5WBiamJoVxjp08KXaG72lpYQWlZcXCFAE7q+BMJaH6vvn+BZxNFaWCzWUSMFo6wARPewMujYEL8oqxvLaCnfV1JKWm4P5PP+L6W2+pAvLZsy401TcbEg1+RfKQ7SXLxIYijiEfP3yIc+zlDjcMnq5JjSAEaibQ2RMIoOvpM4GrzPQkxERHYc/lQVp6pkbqBM4/3vkeF69cwR+/+AyX3riMFMbO8L0EbQqRPlFTBx9zARlp4zrA+toySstKDbtMtjjMga5n3Th+7Dii1DgUhM/n1h+aUjbW1/Hq5YC2fq4FTRp7O4xSisa5i28gPTVTES/GtezHNJnJwiLj+NWYPIjPPvkE7737K4RHRQk0sQeesUsvnnfidHu7wB7XiXIEcoYcqbO5x2GPFOA1jDfrBo14lyYnMpys/JQj2AJj1PhqnBpmJAvUgrJ3nqCYY2YbWUflfZpbSnnCp3/4GFeuXEBWdq4OCmQcrUms6REHo2ucYroZfaX+dkeYzEDMReW/cfl86Hveh4OdFVSfqJLMICw8GlMTo0hJS5PphYYvdm8vriwijU5wrVlQgem8Nr+anZiHaaYA+twGIAe36e/2Ipwd3/pXQXQ8fYyW0y0mYQF+PHnwGHlF+ZiemhEop24yPTNVB4eurmdobmNYv1XNyPcYCCqGamJsDNXVNTKsEeSaGCuP2NzZmSXsbCygouo4JqYnMTM6gcgI4Mpb78nsJnxPBhoOjIwOY3JiCstLK4gItyMuJlKMfkFRicxYvLd2AuEAMypNf7iXGZawYX9/F9fe+5sQMxna7Y7UCoTA5JG6XaGLPVyB/+q/+Nsgx85+UAtJ1synLLyKqnI8ftyJACKUs1hSXKQNkJuRNdlTBt7W5oY0TgQbHn9AACwrIxOxiYm/xKQc5s8xqJtf0azoM9BKIJHjxJmZSXV9H6+qFnvJjc6YRyz0asqapSfsfPoYTS1tlmuWgvvDbmfzmof1cNK4aZM2xiFp8GCXC9nlcirUmppJOnr5MyO5wVrg1+cjYAkgMoq92GYjnpicRG8Xu4trNOYlbUVN4ebmGrKyjZOWGjoymFon0/ptAphZwe2nwYgaN16jDw5HhHZ3a7AqUF1RUYWJyXFs7+zInbu8uIyd3R1ERdBQ4ERjQxNi4xPVmcwv5/YWVtdXpVmlDrLjSSda2lo0yiaDJZAQDGiEGpROjmNWG9xurwwZ284dxEbFIDYuBlFR1AAawvjOnW9x5ep1GVqysrKsFhSujw2vXvahorwMzt1tvbbHSzZuBs1tbWac7WBfchhe9PSqqSQyKlwGqc6ubgGegrxcxETF6JBCUMOnjtd0sE9DzT6SGDuUEGeUAoz18QMD/f1qlRGlJ1AeQFdHF6IjA4iMiBazx8YbZjMSHJ8/fxGR0ZbBiJDSH8Ts1BTyi5jryaeEDLIB5QJZQbrS3bh3+zaKCvJQW3/KMiSxT9wn01g421YAzC/MK2dUbm5RmUHVGrIpyud3y7T02aef4uLFdiSnpgrs+90HKCk/xgZzAS6CIFYvLq0solDjaY5rTVYidcVknwmmdV0H+zLd0NHM1yHr6Pe58dGvP5S5iU//zOyk4ru4+M86nmF6ahjvv/8R4IjCgdsJWyCIxw8e4MLZdkTEJXO0gAD1hWTSdeAx8oze7g7UN7XIXOQP2uTad4QF8bKvR8wqNagsNZiYmYPTeYAoRxAlJQU4WdeAsIgoOHf3FfdFHXFZWTk+/uQPSI6PRFRiOjaXlpGTk4iaU234480vcfnCOTnN/bDj8Q/3UFJRrMMHP0YG4NsxOz+PuZk5LC4uqE8+wu5AVVUlistKdd84nXBIc81PG5nWMATIVPr82HfTzR3STIZ2u6O1AiEwebTuV+hqrRX47ubvg4NDw1icnxVjxK2FYz6OleLj4pGSngmfz4/y8nIDjIIMy/ZgZmYGycmpiuMZGx1Bbn6exnyJyUmYnpiA3+tGTn6+Mh25YfGLI3GyOQlxifr/t3Y2FROTmWnACkFFZUUlhgdfi4Wg5io6ltWH4q8MlmQXdmcHmppaNXKk7lIqKcWBGM2a+bKcnfxf+vEGlJCtKyvJ10ZOTRUjcxQrY/1bEaYMbOamTtZHLSHU2BktIN2/MlGoZs6ryke+jzzWHBrYaWnoTLQJswZNpzGz9jxinyIYmSRtlynv1vf5fdjZ2VSsEfWU+9u7SEhOwpaMDTUCw/d/+hntZ84gOiZaxCYzIAniVlZWUXOqVu+Zo+Xq2mqNUw0zycB0U4dHICvLiRz5ppKQ2j7KEQI2Ahy+LzrbvXj04484d/GCDA26QGOb1UZ/sO9CJNt99g8wMTGm+5KclIT8ApOfyLFjwOfD0PCIdJbhkWT6DPNFzshh43qwG9xnZZD6VQ1IptNuI9vN2j7TG603ChuGXw+hsqLil0YWMq1sv/EH3EigKx7sKDfjaL53OeStqCOtMfxYXWY0UJoYY+nr1L7C9SC4N0HfzBHltRcVl1qB54ZZplyAxiWOiKcmZpCdm4fIcI6Y+WwZLeKLnmdqOLKHR6LvVT/2nPsoKilBQkIiJkeGkZWVjAtvXEJ4eLSJVGI00OI8itlnTjOXx2eajXj9bJNBUEYWAri4xGTTjx3wwxcIwkkDTGqS4qD4wVlfX0Y6M0xtDpljnnU+xQXeP0c4tje2cP/n+2g93aoEg5TUVElFWtvPSAJBxlEPYiCIp08foLWt3Yyh7Xa4PF686O3BzvYmauuNC5xu7eiYWETHJuLbmzdQWVGG8qoTRh4ARgh5MDY+rgPXV199jdLCLLGQX3z+BVpaG1FQUoGffnqE9NQoVNecUszT7W+/wq9//WsxzxyhUxpATe3o2BAWlxawsrqmQ6vDFtR0obSyQtcttt36HEkeax00lOPpYmh5CEyGNrujtQIhMHm07lfoaq0V+Hf/+38TZEC422e6oVlXRqH8yZPVmBgfRnxihowFJQwgVu+uTyHOkdHcEMkEOBTITNdmYlKSyVpkW83SogAecxRT09KtdhI33B6PACiBIx2XvT09qKLzd2FBIInxJtxQJ8fGFSPS3Npq2jksPomar87Op2hsarXyK03FG7EO2S1jyiUoIQtnEaBWBRzNAQSBpcyq3F4XYExNSbc2IOPkJdiVhjGMTlGykj4BXVbwKWpHLI5xjRpH+Lqy+rJzMsWePH3UIcaNLmqO2X71zrtyg7PZ5+GjJwq2plmFfeRkmLhxcnzPa9ne2kBKSpqcunPzs7CFRWFn2wnX/q50ZONjI7jwxgV1Ej/r6EBzczOePXmEmppaJCRzDE3NZCdaW1p+CXTm+I8giQcFurLJTDIn1M6ZIJkdMVNWRqNqjqlItOHrL2/g7Xff1YbNe0xThSlkJgVkjB9Gk0fNGnWJpltbhFLQK7ZsdHQcxUWsqKTGzrw2Y3GMGYeyBaOj5KiVo18eWpj/aQ8XzaQ+lENwNTE2oQpNgj7j/jdB2cp0tAfFtPLv+B71PIiNJGAmwDFf6xvLSExMUrWfYWCD8NIcZRqtsba2ipnZGdSeZFi7qRRl/zu1eEvLS8jOylN7EkfTqWlpuq+CfDa7Ymhu3ryBsxcuas1uffM13vvgbSSxlzwsEp9/9jncHid+85vfIDIiSs8VDyI7OzvIzy1SspDxALFVymcx2kH0dfdie2MN7RcuwEb3umomrbpArweRHJnbAlhcmENKSgqCfg/WNzbxsu8VIh1hOFFzUq1BsdFkn+Pw6NFjlJQUIiI8Gv2vXuLdd3+FyJhYxRZxFP/owc9oO3dO95jPDJ/5xfk57Gwvo7KqGq8GXqCkpBwM2K87VY9vv/oa165dVuYj2Wg+Ix6XR5mpFcdP4OnjTmVOZucXYHvHDAkDAAAgAElEQVTbicz0RLVTvegbxPjIgKpJNza39Ow3tdbL/EZW1HR4OzA09FpJDSmpKcq6dO3tKE6KAfymBtJ8/m2WbpW6aD0zQRqh3LgSypkM7XVHbAVCYPKI3bDQ5ZoVePDDH4OjoxPaeAtLytDZ0YG1pRVVFcZERiIpNR17+y6NllRKx7Gsn2yWiQ4xo2jjdBWbJPbKZBZSq6df9GKGWHXn1ubESkXCCYJF6s/KKiowOTGh3L2ExAQTm+J0SifIMPV/FmoaI8+TJ4/QduacXotfGmdbujcyTRYvqc3RAEjr48lrY2ZmcSHW11cR5jDj+cPRtmEeTQuPz0fwxXkt8ReZUY6qTU+0QCtZXEcQq2srMk1kZGYKoHAjpbu7tLwc33//Pa5duy4d3NzcnKlHDI8QyzLw6gWS42NRd+oUIqJj1SRE/WVqShq2tnYVFM815uJxzDn4ehCzU5N459135NKdn5vF5uoibAEvTtScEktEWHTnzve4cvmiAbtkJtWr7FdVpqJUGFfD9+enSYPrSYbTADP+/7wxvJc3b36B999/X93qRpFgnMb84xd5RgBpIobMa5tEHDJaYjwRxED/K5SVVxomlgBPYNII97jmNKtw0+dr0gjkdnmky+W4XXfMks3yupm5yfXzSh9nOXj/+VssdhGIjDDsq/kiu2w0qYyaIbvG7FOaZfizyDrr0IGgWoxW1lbQ2noaGxsb2NrYhs/Lewwxq+wYz8xIR2xMIra211VRSHZTGZY+v9pytGYfvAdf0IYfbt/Dqfpa7O3vIj+/ED/e+1mSiatXWV3JtWB39B6ce061KfH50qXYDDPOsTzzNtc2NnVfWLuZm1coE5T1iCu2iAwzDzvTMzN6rvj8BQM+ZaXyGWQ4/cDAK5SXl8hI9c1X38v8lJqZou+pq22wGnCokQwoHot6U96XldUVOJ27klp43U5k5ebLgc3oJdU42u0KS8/KTEWY3YYiymOOndTaTo2PobL6uCKG3K59Mag8MAgk8rlhOsPiArIzc8xhjerhMLLRxqCkdfAFMTw4gtdDg4iNjcLu7jayszMVCdXU2KQRN7/MZ9yKe9Lvg3AEvD7ljYbqFEM73VFbgRCYPGp3LHS9WoGuR98EGf2zsr4u5+Sx48cwPDSsaJeR18PIKyxRZV4ZQR1ZLZ8JtaY7lQwbR0/GVW3TpkRWhppA8pMaQ2vkaJgiujw5AouPS1BUysCrV9JruT1+RMXEql6RYJKjQtY2RkdGKlbIgD3A6+Uo04FnnR1oaWm1+CRuTmZzVubj/ILlTjYgki0+Wdk5pqfZYYBGeUmBRmcx0bFiSX3S5VnUkLLqTIg5N2ttcBy9+sVJatMSkLZG2ptbu9LJ8do1Ytxal5a0ML8Q39z6Frk5OdjZ3kZ5WalyOCMjIgW+GIbd2/MCyUnxaD/TBiedrO4DpKSkSz/n95rNUV3NHi9e9g9ge9eJluZ6M5a0OfDD7VvqpL586TLCIsIFsu7dvYtLF68ItGoszZxJMl00y1ATKkOG0RCqM12Vi8RXzGgkpHHAE/Dgiz98gl//yZ9oDErAyBxMjpoZVs8qzPPnzyIjM8MYfLR0PGiQ9fSavMdwB16+fKEqSV7L4S/Ire0NgdmEpBR4veawweteW1lUDzxBNCUOUhVYxwICPjJUFeVV8AaDigIS1pQ41q+c08zMbLFjijtSbzmfPfM9/DvqHTfXVxGfRFkDKyJpULEp2/HJo8fIzMmVbGNooF8tPQSHcez/ToiTptfHAH3PnqKy6Nam4Uk90EGfwNvungufff6J6iNjY5NlMMovKlDOZkJ8Am599w2KCgvQ1NQs8M6xP9eRHfYZ6lE3sgdWeRKgvezrR3xCPBqamwQgH/z4E5paGxFLZ7wVfmOeTR7afDIo0T3NDM6xodfwePfQdvYs3G47nj9/Aa93XzmQDx8/wfUrlyVTSUyMh3PPjY3lebSeOSd3dNezJ2hpbtaYWSkM8FqHR6PfNNduMfgenyohqXXm+J3RYJxE8DM+PjKCYydrrDE074Ppy6bWlwDfHET5muZ3BO8jTTfUKdsU6s4Dqg1DA68xNjao3zecGrD3npWk9Y0tlkzDgFOdF/n7RtIOv8x31ERfCWkmQzvdEVuBEJg8YjcsdLlmBboffysax+tn/ZhppcjKzJLmiTWB1I6xA7mktES/sAmE5JR0OvG8t0e/5OnQPlF9XIHWZCA0Bpb2zm81XxgHKbVWBwf7iEtgI4cNG+trWF3fkMGD8Iw6RnYTU/tGBtRUK5rrJOgw/GZAwdwNjc3ahMRxBYJ6XbJJqRnpRrdGMCsWzY9dmkxiYhAdFS3gU1qch7n5Oen8TAWjX2wbEQ/ZJv4bw6TRnKEka8NyKjMwzGQG8n+HObC0uqQRIjM6OV7r73uu3D5u1OxszskrwszsHFZXlpDNtp2gHzPTU0hKSVFloNyoNrt0YwfuPY3d2e5CoMMRK4GgcYQbNzv1cgJH4SZGh39HtlGVi14/njx5jPPnz/1zTie/J+AXe0qmjqxjRGSE/s7rcmFtdQ3hERHKTTTZnjww+HDjxuf46NcfaUxMhsjDsHofDxBejIyMYGlhCm9evybTBRnbKNpxbXbr2o25pberG9V1tYjgOJJsoNuNze0tDL9+jrb2C3qtiKhIuZ+/unkTuTmZaG5plTmGgF2kt9QKNuWAFpUU6We53T7cvnNbYCElKRU721toa2tRxSVdw1OTY6oR3NrawcTEiCQbTBdg+H10dKzGwmtrGxgbm5DrnV3ZfBY8bpc62OnoT03PwNPHD9HSVI/omBTYwu3YWWNQeL4OLBnp6WItFUsTsGFry4kbN75A1bFy5BeV4tH9n9B2ugXh0TFymDM7kk75mpo6RQ0RABFM8plnJSTXgvmV4+PTuh85eTlIpibSZofb68b+vhf9L3vw5lu/0qLwc2GYawbeA/Nzk/oc9L/sR1pqqjUhACoqK/Dzj/cVXM57ubyyDJ/nAEWl5fq56Rlp8Lo8Cvwn4Hv6+BFa2/jZ4ufY6JH5utIdWIyh2Fg1JpH5Nr3n+oxKLgF43W70Pe9F8+kWseVmQmFJCzQt+EXIbBhOQy+aD+BhoHzQp8/qQP8QRkde6+dTdsD2nPS0VDTyMGkLV6M4Dy8SZ1hTEv47W5Bu+VBoeWifO3orEAKTR++eha6YHcwPvg4qaNgK0yYjs7a+KqPC64FBjRUZLE1mzYwLjY6KX2yQ6enpEZtA40xJWZGAkTGcGGqJv+jJRhAcsmGDjFwind4BulSdCp5miwZB3MjwkBgfxsNMjI2oTaOQRgjGwVgxO2RAnj56iNYzZ0x7juUKZ4cvjTxkFWW+oLlC12nG7BxH05FLXVlJUQFmZ2eQnp4Ke9AnR7oc0mosYYPKnq6bfdJkZU1134GYvqrKE5Z5w7SzrCwuIT4pEfGxCRLe3fjsM1x7802BNo4dGR49OTUt8wt7wFnv99OPPyEuPgFNjY2IjqaJI4jtrR2xgwwnNy5VghSjUdWGzg1buNZy4NopW7Sic6ytnO+2u7sLjY2NlhGGOZAHYvWOH2fQtGGUGHC9urwgR3VKWiYcEeHIzsy24mNscPu8uPXVTbz/4a/F7ikzk/mQ0l76sbyyhB/v3EFdXR1O1NQon5GjadMm41BbEYF2/6tXKK9k/3cUPD4Xhl+/htvjwzAzTBPj1eRy6colaU5v3PgSkWHhyMpKQd2pBhk8eA8OWTwC8Py8PIEOXsfHH3+ClNRkXLp8Dd/e+g7trU1ITklXUDv7pFOSE5CWni2G7GB/G2+wzefAhajIaGkKlbEYYXR+HHe79vbR8fgxCgry1PtM2QH7yc9feAMur0esrm9/B8mpGVhcXEF6RrrFshkd6crKOj777HPdd0b4sDGHAJpgWUxy0I/m5iY9+2QSCchYX0oWjwcVyjwYLJ+emaXMzOXlVWxtbWNjbV2HrlN1NeqgD/h20dp+FoFgmGQa+lz5fFian8eLvheor6/H3u42omJiBKAnJyYxNj6K4gJGezkwPEJznBflFWV6PgnQ8nKycKq+Qc8Xm5Va2k4rZskYxMyhitf4Lw91pqmKMgHT8iNjmolwh8vtQl93D5rbWkz4uT67hiU2LUs+bLCiMz1Nukh+hh0wAJtfh8Hx/D3T1/dSlZNkP31eD+ITYpCbk42GJsYXmS50g01p2DFSAfOpD8K5t49rIQNOaJ87YisQApNH7IaFLtesQNejbzmhNGbOAKBInIABimQ4ep4/x9bmjjqmD0EkY2bIOlID2dnxVExi25kzYiHJmh3G8/BlBQakqfTKJcw4GlbhkVEjuFxZXlFFXFRkJCZGx5CXX4CYuFg4d3cwMTaK4tJSJDOsWRE3HKV60d31DI1NLb9EAG1ubWiUaMKmja7TfBm3tPlfNgy9HkB5RRUqygoxNWlCntkjPje3iKdPn8pkws0f9nAkxLHTmfq9aG3adKJT43my+jiKS8mQ8b0B8zOzYkNjY9iF7cHH//QHvPPue3g99FoMH6NVWHs4Oz2D2Dj2PwOrqxuoOnZCtYjhMg2RKVtFTFQ04uIZm2Sq7iglc3McS2MQ3e4yqJgqSgdHwYfedW741ntU9l/ToQTAGHtu3ryJjNRUnBYIIZMVUA3i4MvnOH7yhExRNJMkxCeZvESPBzdufIpf/+Y3RhMo9ihM33fg2seD+w8RGxuPgNeNhsY6RMck/OIKVquR2o0C6H/xElXVJy0nt19aO+fuLjq7OlFaWiHtXkVZKe7euYvU9EycqK3XQWFnawUtLQ3qoXawexpQliklA3T7BnzAjS9uKMCeI2LX/gEK8nIwy5rDjFwsLS+DJuf4pCTsbjvVBX76zDm4vQfG3GEddshwEgBvbm5gcGBQiQWsFeWBpb//FQoLi/Q+aYh59PgxGmqrkJ6ejcUlAybDKe+wAto3t3cwNTmlukoejL6+8ZnMNmyg4alA90cpAEwGMFKDzc11HYjiuO6mgwZDg6/VyrS7s62+e7LCiv+xM8fSp3F3RJgPjU0Ez2zzMTrWxcU5pKVmGKnDrW/Q3NKMxaVVgeK19TUlIySnZOD14GtkZ6XqM3uCwf4RfAapOSaIC8rc1tzSqOuS9jDox+7WDg5c2zIvsXHI6/Zha3tVaQ8RkTG/AH7zOXPIbNb/8gUaT7dZBz7+vqAZyrx/HlA/++QPaGk8qVinldUF1De2mhByy2Vv9NlAT3cvFhamzaEm4EdURAQSEuLRfLpd9/KQtSeI5DTBnHNtKijgwfjKO38WypkMbXZHagVCYPJI3a7QxR6uQMf9r4LqwlVjiwm3oeCfoI/UW09PnxynJaUm9sXEvzFuxoulxQV1dLOSjRl3jEoRLrUABcEYR1zS5slwcCC2Ly4h3np9mgyeo66uXuCM4yy6ZBOTEuB1ezXarKw6LhcqASI3C4LY5729qG9oMM05ZEJc+4iOirVG4YZJI0Ama6KpmVXVSDMBmaiqijLMsMs4P1/90jQbUBenWjzpAzki28PczBSKS0oQFxevLEU26UQyDFw0C4Of7RgeHkFpcSkiIsjIefD555/ho9/8KZ487UTVsSqsrixge3MLMapDBKpOHEcEHdJhBN5G60UwQPYlMzMTsbFxhxlI2oAZ5k09p9frgmuXY1EnNsgcZ2Qir5jxKGTv2PBimFjW39XXN2hUTEaJ438aQ2qqT1rVmHuIi4lTdeTCwjya285pHafHB1Hb0AiHLQpurwtf3ryBX//mI4EcMkUMpt537oHtN9k5uQqXZ9d6d3cnWlqalR2qcHCaa6xQbIL+6tpaySC21lcFyjgQHRwYQnFJIZ49faYMSrdrDxfOnRc7vr/vwvDQCFwHTmRnpaHy+DFkZGRjamoaxSWsU3TA6/Hjd7/7Pd5//13ExMag6+lTue1P1NRKlzo0NIgwR0CGk/mZBbGmJ2vqZLpKSkoSQGJzz86OE8srq7r2nJxcaTVpJGHr0P7+PqqOHZe2dM/lQm93F86caZOJZnV5VVWj1DKq7ceqAWXOJCv+FueX8Oj+j3jz+ptIZIOUwL5VFyqGj2DbjrXVFURGhiOGuY8BwO32yGjlY47j+DjKS/Pg3HaivKpMbnG+V9hj0N3RAefuOppbGlBYVAqfl8z2FpLT0nDv+1uA342zFy8hLiEFK0tL6CF4Ly+RnnNza0/PWlxiHCorypGUmPJLxiSfg54X3aivO2Vc8DY7XF4v1lbW0NP5CPVN9QKlZLhnJsfgZnZmaRlWV1eRlW3G6HxeDg6cGB8Z1r23ywBlsl9pRuJnhB3xnY+fYt+1h6zMbH12zpw/JwnCPxcQ8HNow9DQMIaHXyvgnf3i9Oewrau+odnEVtkCMv5pfa111kQiALi8blx9+y9CYDK03R2pFQiBySN1u0IX+wuY/PnLoAFl1hiLozOiHhs1bh709D6Hy+1BQUGhVXXIOjyfNpJnnd2K0eFv7pLCQhSWlijuRmiCXxIuWlmKYgr2BSK5oRORccNm7h1NF/vOA7FbHAVzzL25sa4IlmPHT4hFOXxNAoGe7h40NtAkQIDqEsPFsehhRRwF/Oy85mZ4ODozjTM2jdlPHCsXS1laVqZqR25gq2vLGBh4iYKCAqRnZcIXCMOXN2/iWFkpGpoalAFIwK1qPmu8zKn47AwbPnJkWFrdWMPDB4/x3nvvYnd7C5OT0xgdm0Tb6TaFU7sO9pGdnYWc3HwBEYFJu2nvePmyD2VFxYhPTpRubJdVe2urWF3b1L2IiY+HzUfN4z52t7YFuDNzcpCWkvZLZA+B8KtXL1FTQ+ODGYEODr5Sb/l773ygKr7vvvoSF994A54ApOvLL8hFTnY+psfHUdfYqIxE6ve+/OqP+Oijj2SKcHu8ulf3f/wZZRVVKLWqNcmYri4vY6D/pQFaMbGK3iZjShPW60G62iukmdw/2MbL3l7YmGG65UR+cT6cW06xcIUFhYqHUdVfBGOIfJiencX+thN7zm2kJicjJzcXZVUVBqzse/D3f/8fxawtLi8hMz1NMTUEXAS4rAONJGMWHo6RoUEcP1aJvJx8HHgO1G7DQwYNKJmZGSYJQKNZt9pjxseGRNFX8bmTZMOGBw8fIzU1EafqGGQeVCxORlbmL4cnPurmsGPs2D09L9Hx7Anqa06i/dxZAXvFj2pdjOmEgGdljfWg0YiPTzaAfnYa4Q47EtPSce/ePTS3nkbnk6cynQRtEVhfXUBVeTmi41OUY7mxtoBj5QWob2hRyDnH+mOj45ifn8LZ82fg9QATE+MoKS3VoS8+OhKp2fn4/e9+hzNtjcp45Oc4Wg1FJk7nGbu5GxuMUzpIfbBXWlk+K7U1xxETFy/N6PPuZ7h69ZrC6OemJ1FYWICiEh6qopU+MDL4GrUNDSbNwc4mHh8GBoZ0sKCs4kXvcxyrLEZyago8Hidyc9luFKlRNU1Nh2P0sbFJjAwNY8+5JR2y3+tDaloKmk6fNgcdv9VYdFh0wJthVUW6XG5cejvETIZ2u6O1AiEwebTuV+hqrRV4dO+z4PzsvFpWyCSYfmwTE0LW60lHF9wuL7Jzsq3YRvOoT01NYHR0TMwIQeDk+CjiYqMVIUTW5pCROMx65Cbg9tH1GURsrGEgDMFHvaYZA3IzVxsHY3gYJG01o4jXsSbWBBxDQ0M4caLaAhZ70qmR+ZMhJ0A9GnWT1uze2sAFmAN+uNxeMZPs3y4pYVQPx54c8QU0vrz9/fe4cuUi0tMz8OWXf5SW6/zF83JkU7PFTE45nPlvfH4sLy7J1UxN5MTkBMZGxmWcsNkjNfLc3d3BzsaGImsYkcN5Hcf3zc2NqsOjtpDmn1cDfaiqrFJANWEH14RgRnICOlwZ60MdJcPF+fd+j7qM6XZn9qE150ZXV7diUwhAV5cX8dMP93Dm3Dlk5eTqMDDw6rUALBngocF+nDlzFpvb25ifmVbfOTdoagS/vPkFfvvbPxXD49zfFoCvPHYC6akZYoM0YpfWNqDR6dzsJM6eOYOo2FhrFB/Aq75BMYvhjghsbqxgZnICyWnpeNbVheNiHDOwtrKMmNhY7O45dXDgvSO76ve60NDUKNaMdebDw0OoPnFMo1AC7X/8+BNUVVaoMYmNSBXHK3VwYUtMYWE28nKL1AJ07+73aGqsV0f2wZ7TaBgVP0MAyCfMrnBwHkp6urrhOTiAI8yG82+cF1tNGcP8/DLazp02OZ2wY2FuBmmZaToQKDOfDnO5kunICcfO9j5+/w//UVWP+QVs3CFjadWAW6HafLrp+KZxKSomXmxfR2enygN4z8nKNrS24w+f/AHvvfcOEmIT8PP9B0hKjEf1qTrAb8f49BTc+04cKy+T/jItPcXoi2m48rNSNBxrGxtYWVnG6OgIfvX2O1hZWcOXX/wRb12/iJz8Eh2qak416PBFI9GTjodobaVMApiemsT6yjI2t5xGX2oPIiomApXHT+Lnuz8gOtwwg+cvXRJgJNvOw5YZc79EQ8tpw+KrxcqBA9ce9vedmJubx9DIGAI+j5IW4uOiUV5WJlbZyEUUlKTfBBNTU2pc2tnZQn5erkBpakqKYT2Z00rpAM1alC7QECQNpY2dltjb28O1D/82xEyGdrsjtQIhMHmkblfoYg9X4N/+b/9tsKKyEvfu3MWHH3wgZkgB4BxZ2W142tkll3dhARtezOh0b28XTzu6pDc8e/aMWAS6gvtevFBUUF5etmEp1PRiNJSKEvJ5Zc5gJA81TmpeYXQN0RR1dpaDlzhT+X9WXOBhuw3BApnJwVf9qK6rEejk6Nzrc8vQYgp6DANJUGI2Mrs2Sr7m6soykpJSUFlRIk3csWPHYbfRMe0VM0XG8YvPPkNba7N6pv/hn/6AkuJSRMbE4WDXCadzG8ePVaCislRjebJWc7MzyM2jzs6H3he9yMotkPkh6PNhcHBQTuPr166jt+uZTE3UbD588AirK4vIyEjGqbo6RMYmoquzU7ExUdF0R/sNixYehX3XAciAug9cWJydx8H+PtbXlkzEkMeP+MQEVFafQFJymta581knTre2yVhx449fCNilpSbjwsWL8HjdWJxdhMvtRMDnx+zMLMKjwpGcnKZg+fzCIoEaaiO/++4rvPveh3BYo04CZ45rTW6oqa8k+8h7SkDZ3f0Mm2urON3WhlQCTtgw+OoVjlUzXNqm12H4PcHE+NBr1DU06jn79utvcPHSJfz0448yuzD2h05gj8+N69ffooNLzuHxcQP+CS53dndx69vbeOftXyEiKhr3fvgeTQ312HE60dvdi7b200hNy1UN4vdff4nLVy8hLjZOemA6qTUdtY4t/Hnra2t49aof9Y0NcoEP9r/C/u6mDFEDr0fw3vsfSucbrmYWYHhoEKWlPEQxIN2w38yaVN4qO749Xnj8fsREEWxarmfVN5rPAgEYgQ+NNZQoxEQniJlkFild1zSCvXz1GsVFhfjs00/wV3/x52IKP//8n3D1ylWkpGXrUMTnIio8Eh7PAbbJVicn6mBBltRkHwBMgtrY2sLezg5mZ6YQl5QE59YB5ufGcOXqFTx98lgMY3R0nMj/Zx1P0dhcD5s9Ap6AX6wksWBUhNHq8nM6PTmBhblplFWUY3pmFlsbK8jJyERVdS3Co2LgPnDj5YtenGpuRgTjuHQxYdja3TG1lJEOPLr/EMeqirHv3MHE6KSuPywsgA9+8xcI6DAYBhKU/JyOjY1hZ2sLOblZkpZQH11b32B60ZkcwbsZ5tAzrWYpyi18PtVzXnkvNOYO7XZHawVCYPJo3a/Q1Vor8Hf/6q+DVccr8fhhB0qKC5GTl6V+3DCbA367HY87uuDad6OoiGAS0g329vRic2MbbW3tiE2Ik87M43HLPdnT1as8SWoLKyqLkZtfINDIphSCJILK6NgYMxKUu9MukwHNORGRVli1lRBiwKUx1CgiRoycT6wHw7757zki3uFGmpJkwKMYTTM+loZKLYCGsZyZnhFTVFKcj74XPaiprVOfMjWLxjgE3PziJtrOnEZWZiY+/vgfcabtLAqL2Xl86FzVHM3sqzZgemIS+UXFClz/x3/8WE01qRkZyMvJRXRcDLbW19U4MzoyLKd6eUWlCeom78Jg6I11E6PT8wxXLlxEeFSkHO7dPc+wsbapyBaClejYBG2O/Jd5BYXK8XTu7MIW8KOgMB/xiXF67w8e3MeZM2fw8CdqG/OQk5+nUTcNP0GHQ6PlBz//iOtXLmFlfRXHT9RazBHBkDFI7B04ZfS4fO0qwsMIVjwK8BbjS1aPZYiMDApw/L1rGn8CNoyMjWF9bRlJsbGoa6jFqxevUFtfr8H3xvoCBgf7sbu7j7mFZWRkpeFM+1k8evIETU1n0N3dgYa6k4iLTcQPP95Deloyzpxl9qHpae/t7kZDfb20kctrK/jp3s/48KMPBMYePn0q2UMg6FGrTVhkuDqcqbm78dkfkZmZijNnz0uewS+OlnnooCuc7CNbePQsSl/LiCUvPvn0MzXwnKyt0Rg+JjpSHfV2OysXp1WfSWDKkaxYcD3HjNhiUxB1tQGN9xWbw2eM18UAeMtpzAdodXVZeZxkqDneVfMP80ztgNvvwuTkPHqfPcGJE8eQnZWD27dv4S//9C8QJIiik9lO9jocbsZiSTOZKrBmQsAlgJbWl6w722AYIB4Vaa7hd7/7HSLsRsf813/9lxpfs1+cUob2C+36HrKWO7tbmJmeRbjdJjNVWlomtnZ35TKvPn4Cfc+7cayyDHv7e3q+wyLiBRBfDw2gjoCPbm6rNckf8MhY19XZgR0G8yfEoaS4HCmZaUhOSNaInwCe38dnhmdAMv19fS9w4HIiL5t6TT/iYqLR2NaGMEeUiS+y+xV2HuAzqqigMJnpXAfukJs7tNMduRUIgckjd8tCF8wV+Lu/+8+CBXl5WFxawunWVp3oM9OSTTsIHOjo6sbegUtaQo6TyWYNj4zi+Hm5vxEAACAASURBVPGTctdyNM3RErWQHPXR4coWnd0dpxzHUeEOVJ2oUp4jtY8Ed5HMotTozzg2+YctGZGMUyH/GeYQ88UxpBya1sZIhpJ6vr7nz1Gv+BviMrKeARwc7Em3yHw8ZUByBKeRog0u9x5m5+ZQVlYm9qWkKA8vnvdIS8beZNMWY4zfZLxqa2qQmZWJTz/9BJcuXkJaFlk/bnTGgMRrtyalmJ6aUQVkeASBbkAAkdfE72G2I6v2Op4+VSzOW796y8r7MyCXPdQcD3JD/OKLL/DWm28p9PnA5ce++wBRCiL3YmNtQ6YXr8etUGmO+JOSUxEVFaX3yPdvuMKARsh0QWdkpCMiKgJe1z5e9b1AQ9NpBOwBuPdNCPV3332JN86fRyobSAJegUXeR47dD9xe/PzDXVx/81daP7Uf0oRD8YPksLx+vwA6wSbrCQlYFPbu92lkzMaS169e4vjJGoRTfmA1u1BvR10n2bA95y6+u/Wd3NlBvxvVJ06g/PgJ/PTDjygqysep2jqjB0UQfS+eo/bUKRmBxsbG0fOsA7/+098qWocjXkZD0VAUbg9DUnIsTjW2whsAPvvkY7z99ttITEiSsYijaeNe5vsiW84mIJqA3BJekG2kAY3Ak/fI42GupUvtPnQvE/SNT4wityBXr6WoR03LCSZNcxKZ7ugYdl6TVTVxU4aNZMMLx91GZ0xGNDoiElGxcbp/qrZkULj0vQ48evIY8Bygqb0NnU+6sLmxjHfffd8clngbwqm14ETXi63NbaQkp5ugdv57SzpCMKnA8EMGTyNh5sW6JdPg88l7TpBJgHr3zj2cO98OB5lIlg/4AjpMrCwtIDs7BxHRUZgan5LUhM1Vr18P4vy5s4iIjNa66RnweDE0QEPXKckkpqenMf76NdY2N5GRla/u+KTEBKUf7OzsyhjG3zW8bo23Lc01l2lyagav+l/BfXCAoJ9B80FlZ56sq5emOyY22tJZMvT8l6R7HazIkIYacEL73FFbgRCYPGp3LHS9WoH/9X/4L4MJiUnKQmQNX1wca/zCFffBPLyOzl7s7e+jsLBQ7tO+vgHD7pUUaRNSHzMZQp9PrGNEJEOofejvH8TW5qZGm6w2i4wMQ/uZdgEy5keaikUD4NSgohYW05bzS+aPFUhuNgkTgUI3+Dibek4cN1o1bppBY+YhiOGYkpu4HLM0iKytYHNzG2UlpdroKJMrKcrH6OiQ3j+zEMkwMf+P4eYrS+uKYiGYYKxKbHSc9I50qtMdys3udGsLCoqLBHZHRkbl2hbQ9PMayZQQe5lrdQuUMKrEhjj2mduC8HiZd0i9l/m1wde8/+A+zp49J2YmwJBwMlkE2/Cpn7m4tETj8zu3b+Hy5esKbybjqqISaf+C+vmMcmpqZjsIR8tBbK6uof9lH07TLa0qQnM91EBubK6hqqxYAdaBgGFzOYrlweCHe9/j2ltvqgKPQNHcKZsC3mlaIZlHYK9aRoXL0/FtgrQPPC7EREahp6cTdfVNqkok6qGmcHJiCvOzM2g53Y6VlRU863qMS9fexueffYLf/vojhIVH4tnTTkSF29Hc2mzG0YysedaJptZmBG1hePjgIZbmZvHBRx8qY5EGoJraRrW10IQzPDiI1tPtMg7d/PxTXLx8ATk5+Wpa4tuIiGCrj9HJMj7msJaQ7zDGOtAw+5MgV6ysP4Do6GjzPuxQzFNWTqYZmdPsFTBpAIctL1yIsAgebCxTG7vAg9T2KU3bOgD4sbqyobamJJmuSG7yMBImYEoQdvvOHRQUZuNY1XGxdL6AV3IBHXxsprbSaFq3sL/nREpqqtUKo2OUnnW2W8lAzp8bgALr2YJE4GpC8H06AOojA+Du3Ts4f+6M9IhrK+vYcW7pgBYe5UBSfALi4hLw7ZdfybCTX1CMpcUZFBbkIj4hBZnZWYiMjJUMZnhwQIYuPg97+249U9ExMRgaHMDW1jqSklOQkZ6pz+rLvi6cOduGmNgkAXwT30QHeBDjYxMYHBqSoS0mOlrpBJUVZahvasTu/j7iVDtKs5CRGTCsXBIZy+B35b2/DmkmQ3vdkVqBEJg8UrcrdLGHK/Dv/6//JVhUVKhfwDTGhNnZkxyhsTLBW8fTHgVNcwPjuCsvvxBJKcnGbRkwuYfCf2rR8SuImiwOWYUgncpe6pjoujTjQP7i1zjbBqyvLyM+kSYUmgZYbbehP1lZzH+MsjSPhglTDibBkM+D9bUNRZHwi8CVuyW5QP4hgNCoO+hHZGS0NlECJE6xOY5n7E9xQR6GhodQWVmp1xoceC3NJQEDDTnJKUmIiYyB2+/VGD2ao8EAsLWzJWZ2c2MDFy9dRFR0BL6/dRtXr10WK8Ofw/GcN+jVKNvlYosHu8ijNKpnzA+BEcPGqU2NYMyQxvcRGj2fo/5ULlqyfqZVZGlhEbNTs6hrapRTma0y59648M9aPWZ+crQqXs2G530vcKat3QBMO3QAWFteRklxCQLqzLZjan4aeTl5WotXvc8RGe5ARVUlohmYHvDB6/fh5x9/xOUrl40jXs1AYaq3O3C7dX3BoNe8l7BI3XOTB8CGHFZBehERHYbXAwM4cfIkHBrJGkkDcwM9HhcampvxovclZmZn9AxtbqziL//6r/Dk0VOsra6itKRIUgY1rAQDGBgcxMnaWo1iv/rya0RH2vHGlStYX9vGD3fvaMxPALu6torcnCy0nT2P7W0n7tz6Gu9/+KH0vbo+tx8RUaZv3CMmkcy2V6w2o5hoWiGg5zNFCM1IJrHpUVGIIIJGEJPjk8jOzZVxSCDGam7RoYo/xcscUMtww/VT2L9fINZkdpou9KXlJcTGRIOHOTXKqEaQrChH7nZ4CB7tDvP5+heaYjKcfCB9QZ+eJbJ7e04n0qzsS5rnzOGCnw9jbuOzY8beHqQmp5ipANMJGN2jtiqfDgl3bn2HcxfOyHBDWcXIyACce/y3fmSkJaO8slqmrrAImyomeWCLiY5BekY2ElOSBRJpwBkfHUFNgwlC19ye12O34c6tuyguYG1qCtweF9bWtxSeHhMRxKUrb5oAJdL+AQOGGb01OjIqgMoWK4LKulN1qDhm3Pb8nSLphQWWyXAG/F4d1Cg9ufLB34TAZGi7O1IrEAKTR+p2hS72cAX+7f/x35MzEcigVs+5t4frb76psa0aMZ52we31yt1M3SPZNhpryMoQbBIkcdTNLzVXsKPbQYcs9wO/tJf872TEmDEXGR4DWxgZBLPBdXd2oKCoWG0dZCCnp6dU6cjQZY6fZdLh5qppJ53GbuxsbaiLWWM4GXv8Gjlyw2Unr2EpDACi+YbXTdaNzBK3WTKTrwcHceLYMdOgobxH/juGqwetUWRQcUCO8DBEhJv1OWzb4SbHbDu+/ydPnqCltcXyppuxOhk7mgA47uSFsN6RoIh60zCbcb2SfFIAuUKnvejq6kJjc4upyNNU2YelxXlMTc6g5lQ9oqKjsbuzhWcdHbh85ZriVYTYLafFyvIy4uMT5ZJtbGj4hfklizYyPIgLl66oaWaDo8aMdDgESJjlB6wsLyhLk3/IIPKe/nDvLi5fvWZdD53Kpg6Po1yXx4vuZx2IDHPgVGOT6v8s+ssa4Rpw39/3AtW19eZR45g1aMPY+Jhq/FJSUjEzN4/01DR4XB4sry7L1OIL+vHg55/R3t6CmMhI038dCODlQL80rvRqffHFTcTHRuHilat49OihAGzNqVPS6dKAQv3u+vqS2MehVy9x7VdvKgKKAJ1j60Nt7oFG2w54/Rz5eiQbcIRFwOfxqcKQB4RDza3p9w6XHm9+cUYtN9REmvdG1tD3i+aSz1BYmPlMkLnXYce8kA5Ncn0HgcXlBSQkxCAmmmNu/r3pc+Ea01xFQMrDF+s7eb9MTan1espuJNtrIqA2N7aQnJJs4ruYhiDW3pQL8Er4/pSL6QAiJE3gs85DonXQ42cANrnfL1x4A47wCJmhXvWxErNBUwbnzgZy84rw+PEDNDWdxvfffYuG+mpkZOciKoo1lcbYxBrD4aF+SQ10Pap/DMBn8+PGZ1+hsqpYh1J+DvheHzz4GUmxEXjj8jVpT01do9FDT09No3/gpaYE1HX6PC5UlJagsuoEHA5WeFIuYj5H1E7ypvM5482gWe3qByE3d2i3O1orEAKTR+t+ha7WWoGP//7fBTOzck3lm7q3fWqZiIxgG4UdTzq71c2dk50j/R5jWWhEYNg3x2T8hc94FP57Td3YDGNl95E1JLBUd67fp6q7hIRkRbOQFSFInCV4XFxEY3OzGjfIPAwM9qt7e3tjAwf7uxqncafl9fBnOnc2kZCUargwK0LIjIxNjh9rGrmRELAwqJyjucOROl+jrDhfuY61tTWm7tGKuJGOjsCT3FFYhEacBBE2x2E1ozHqyOLDTTgIPO/tQm1NndgskVRkJn1u6UPJ1HJTpI6PIJZjSgEQJZd4ERUeLm0nv4ed2m1tp01LCmyKWqJWtaSs0qw1O8Y31zE5Oa5wcTHC0qBSZwaMDr9GTm4BRsYmcOrUKY3IuaeSeSOg5tqKxVXloQkiNzpRvj8CPb4vMyok6L/z/S1pPI1Tlswxx6Xmvx86vp89fYrW0y06WBAdEcSxSUcOegLAvpeorWvQ/88oo0MXuDrTBb6oEzQaOdOHTmBkcAHJJkVFse/b68HgwABq605pVL+5taNDBhlfXisBJt8Do4DoHqYOcnJ8Av2vXiI7Ox2lZUXIyyuALxiEx+VV1eHI0ICe9fKqExgeGcPC/IzqGunM57V3dT5DRmY6iiuqdHCQltdhpAME+WmZWXJSq82Gz43YcN5j3nOoO53XboAdDzOGvpdWWDpjYHlxEYkJsWoQEmPJkTn1jdZzSEDEQPKurk5kZ6SivOKYyawUqDyMvgoIKG5sbMiRL4Y+CAy86sfY6BAy0pNRV9+M8Iho3X+mABw68nltXo0QeFtNBeqdu7dw5fJVoz9UV/d9pGfkYGt3GxnpqcjOzkf/i+dKBkhJT9fnYWl+Wlmq9jBOAuzY2d3GyOAAahubVFjA1zGZnQ58efMrOLeXkJSShPj4BGRkZmPk9Sgiwv1465339TkhYCdA5uNKs9PLVy/FHPP3BZ3rp+pOIr+wTDIbkwBG5ttSEFjtV0xmONjfw7X3QsxkaLM7WisQApNH636FrtZagf/3//k3QfZCM9OPLCKHYhy/qt86EERH13OxB8wE5OCPPd3UefGLYIUbMsES2T39G5CNJKCic9snpoibFzfoXec24uMSzOjUSLiETTxsRrGYIbJ6L/qeqy6OX73PutQKc+JkjTZhgoe97S0ksFmEm6HXi2G2hgQCKC4pFnBkkPrQ8ACyMrOki1tZXkRdHYOYjau2tLgAL170oL6hXswbN3iOA7nV87/Pzk4iITFRJhc50ckwWs5w5U9bAdUEok8fP0ZjS5MBnQJah5mYDH33CigRbEmvGPSpf5rrSgaOOkzWKfK17/1wBxcuXFS0EnVuewcMk6YejO5W3hUypR50PH6A+FiaHWxq/SFTS0a5oKhEVXeDg6/1OgQD1POZLEW+h4AZB4rN4spyc/Zpk1e9oDR0JpTd63fJ1a7QcsKTMJsyLZnBSDMKR90Eg2Q6+W8Itnhv+RwxYPt0O7WfYWpzqaiotFzPFlA67O+2WDHBKmpKyTJTX0vNm65d/KyeFZpj2BNfV18voEbmj8+dtKkBr0bTSiflc+bn+hOwEcwZltxGYweBqp+6Xq4DGbjbON3ejoT4ZDHvZL7GRsaQlpyk5zpgtyM2MgIJicnY3dtHvAxkdkQ6HJibmxII4sGAry2tgphCY0YzYNjECPHveUCQjo//Vc8OdcYBRQNFRUWoctG4s030zsLSktIEfGQxbUGsbWzhRXcHrr/5tp5Rrr3Hta/orsjwSARsQexu7yIpKdm08QQBl8eH727dwuzMGP7qL/8C0cqyPNSL0txG88s2UlIzVNPIKQGbpu7evY0rVy5JK0uAu7g4j4yMXIF1vjCD95eXVtRlvzQ3g7CwIFLT05GemWOepQCwv7eHkeFh1NRTpkBwaGK6iPO+//Y2Ko6XmeD+8DCB+2+//gppKXG4dPWaTEqajPMfKjd0Hh3PWNka1OeB6QinTzchv7hMjKTG3PxlIvDLNfYhQGmNHdLDXns/pJkMbXZHawVCYPJo3a/Q1Vor8B/+z/85OL8wj4SkBG5nqsYjADQAy4/unj7sH7iRl5crYMJcwe3tLSRz47I5sLfvxML8POJiYzSqprs2LIL6OkZ0QKM1AgVG/7BvmPVtFNkPD/QjPDwChSUl0rMtL8zD4/EhPSMTAwPM/GuEz+fBy97nSExKRUVVhak69Hvgdbul7zNSNW44c5gYn0B2ZiYqqyoEvpz7TvT1vtC4/OHDh2huapSpiNq3itJSvHjejYbGRo3aCA7JZon55Aa6tIwf79zF3/4nfyUmSIDZQV2Z2RA5nTbQAHIeX7p82YoiOuw4luUbTuee2BOacszI3oadrXVMjo0iLT0dxSVllunIgbt37+LSpYu6BhPDY7VtK9aI43yupx3bu7vY3tnSD2dTEHMpCe7JFvNe9L/qx+kW04lsoAzH6Bzv+vSzwsMsnSZZNGrLCJapFSQbFDT3jOv+0w8/4dLVS9qgCco2t7awML9o7uOeUy07ZEPj4+JQUl4hoHHIDmvybrOjv68PJ2pqBCypJTWKQuOy5eGDYIz3in9GRwaQkpxsQImVEaoRN+xyazNrsP5UvcL0+a5cBx4537lWjjACRYPpDt3mBMfm0ELdoYl1Iggj09fx+D4SE+IRnxSvWJ6NzW2Bp421FYW587mOjo1DRFgYomJi8eNP9/Dmtav6AWTNyKQnJSSrW53PNp8fXRVZYstUJQOYgDr/GXWYRjbCg4SAkj2ohqfY6BjExSXpgeLr8Gfcvn0byQmxyMzJFjjjwWLPuY+oqDBsbW3KSHSwu4PEuCiUVVbJ6U+TC5k+ntL48m6XB999fxs7O5s4d7YV2dkMrY80ObIBHuBcytMsKMhTVic/l0TRt299i6tvXjPB38pKOkwZoqZ5V2CSDmqOwIcHhxEVGabK0YTkZDNytjuw79xVx7gacMCJBw8LRvvKAgSJIILAyOAr5OTnYmN7Vwe/hASayqwoL0U1UfYyg0ePHyHC4VADzubWBtrb25FDWQysZ1lmO+PQJ+hlIgWfnH2XF9feDeVMhja7o7UCITB5tO5X6GqtFbj37ceazrJmsPPpUxQXl6C6utIAkWAQXT19WF/fwLGqY9os+H2bW5tYnJtTHSGZBI54x0ZHkJubC49nXwydYa28YqUKi4sFvHZ3dpCYaKrj6LrlOLuqqgqxsfFYWJjDgetA48ipiQnFxDCbkaPkysrjhnigDszvUVwJq/ukBaMWKxjAHOv3nLvS3S0tMZjbhT3nAapPnkBf3ysxkByRs9/37V9dwcDggMDkIZNDjZrApDXO/ea7r6U9HB0eRXpmut4/dYNq55DuzA6PP4CffriLi5cum4gcBk8vzKhObm/vQPrE9ZV1mSxoJiELxIUYHx9Fb08P/uwv/lSGHyKJW999g6vXrlibIlff+pWiTEoyiGbUSseyWCyFYMu9I+BJkELAMTk5heqT1Uanqmgic6PJvJJBZkQNQR3vG0EjAaoxfJj4Gq4zv/fZ0w4xd4YdNKwrMyWnZ+bhpytaeks/5mYmUVZahNKyKtgJVNVkFKH/NsBg+BMnpftTBznBHMPcX77UZLK6psaMhn1B5Q++7OtB+xnmQdIhTvBtWGMaTNjNXVtXawCXtTwenwcedwBRkZF6TvT9jD86cMHt3heraMa+AUQ4wnUQokFraX5J13385AnEJyQpGH1xfg4el0tsWUYWWbYwDA8PyiW9tLSM9z94T1IB3nt2d7P3mwD0cO0tDtJiJk1ouIK3BTCZkq6kdDGPYiBBMHlYp5hgDg90yLs8uPnFF9KDMgc9Ni5GFYQM1WfHO0f3p8+1w+a3KakgNydXy0GQp5grtSb58PjRA00HaKQZ7O/Dn//5b+Dy8j4HBaBXlpfg9QcVoF+Ym648zeTUTHzz9Vf41VtvGhPSL/FcZFQJ2MLg9hrph9hjjvARgHPXiejoKCMZ4efc6cTIQD8aWluU42pYzoBkHvy8Pnl4X/3x+y4/Ht//EZXleaiqrkMEg9ON007AkA/v1PQMOjseISY6Sr97AA/Otp1GVn7JLy1b5uBlGZvUtmOmDO4DD668++chA05otztSKxACk0fqdoUu9nAF/s3/9K+DZLTYZKNxm2r7mAVJsOEVmKRmkv3Th6CEMR/bZBkTEv9/C8lJMSvTaIqJiorGyPAQAj4v6hrqxUJtbq4jOTlV+yk3e4K9yOgIGR+GBoeQnpaGlLRU9PT2IC0tFSuLy6itqzPtNqaUTnpEbWwOhwwpHJETmB64XPB4/YoPycnLxcvnfYiKCpfZhCPKuLhY2AVqbCgvzceLFy+0oR0CUgankz0i80mNXueTDkzNzCImJg5JSQkCaAyOJlsbFk5Xutnsnjx8gKbTbWIGeYWLC0tirwii9wkAtrY1VmW0EkfY1DLyNT799FO8ef0q0tLSNVq+98NdXLhwToBIG6plCFI9pICk0cgRWErnqHIf00jEPE9u0gQna2trqK4++YuJgRsrfx41iaqOFOFEJ68xjFDjx+YQGoaoSyM+pdSAzShnz71hmDSBdj+eP+9BeFQ0EuITMTk2hspjVeju6UZZabF6xBvr6pCQlGxyQQEM9Pfj2IlqXf/O9qac1nTPEyiWVVQiPjYBE+MjWq/1zQ11PFdUVgl08lDDQwafx/XVNbHfzCc09J557BifxEMAjVVMIGDs0tLiAgYGBhAdGYW6U7WIi2MckzHCUK5AgEVjFbWAZaUlitPhSPhZZyeuXLkCmyMcERE0TxkQODIyhtz8XCTERVtGMzuW15aQmpIqNlcGE9GiJnbqkMmTNhUMTqeJK9xqLBfEpMVJ7Bw1k3Gx1EzGWbpFOx7+fA/ZeTkoK6vC5taaDljsMo+Ni0d6RgaGR16juLBQyQtkQcn6UtZBMJ6UmCj96NDQawwMvsQ7776PQMCBTz/5BL/9kw+Vu/nVjRuoPlYmYF1xrAYHngBufP4pKkrycPnKW/ieh5o3qZkMg9fthYMRRxo9GzMZ60XJMB5Gexlj0S9HH4Hm7a0tjI+OoqbulA4rphLTg+XlRbUiLS0u4+r1N5GRmYXV1Q087+lCcVGu+tDNXDzMsL2UnMzNKRaKjVIMqN9cW8H5C20orTiOMAflNtaiSzdj8l3lVPf7xc6GciZDe91RW4EQmDxqdyx0vVqBz37/H4Icg25scnQawIkTJ2UKUQi2w4aenj6BtMzMTMNG+YPY2dnRmCs5OUVMFlkR18EB1jfWkc0g87BIBY/ziw0Yh9mRrCOMi0vUfru1syk2gzq79PRMTE5NIj8/F6Ojo9jZ3tEGVllZgdGRISQlJQp8yDDgZ8C2Vxv02tqWXKIc0dNUQWaN+j2CQfb5JjN+xOXWmJRGB46E8wryUV5SjOcvetDUbHIMD9EJg9NHRkYwPjql0XRmThbWVpeQmpaJ1tbT2kRlqVDziNF8djzpRBOlAQz7drmwvetUOxDNRmS8lhcX1FBy/fp1aR5h8yMuPgnffv0dsrMz0Hr6tLbDO7duKW6IwIqjdmnP9vfh97mRkpKmETTH7TayiuCaUmNnGow5vuf3z8xM6/2yHvNQv3ng2sfm5obYOgLgrd0tAbDVlRW4vT5JBngBWTlZqKmrQVxMvOoUnzx+iDcuXpae0scsQ6cTt779Bu+//xEePX6M7KxsaewYQN7S3IzVlXUMDb3EmfYWZOewjxoYGn6NCppGgkHsOvcU+j01NY6ICAfi42JlxiLAYRg7dXuv+1+i/lQdXC43EsmycTRsD9O1sme5oJAtTEZ3KBaPCUwExB4XVpbnMT8zj+y8PGTn5es5IOjnf2ckD++WciaDNqytrGF8fATt7acF1uiU589kNJSudWcXq0tLeqbLj52UZjIxMU4RSofVobx29nybWCrTC23yUKkPZpg4wRcvlxrNSGOc0fjfOIz43BH8i3lk/WbAL1nG6vICLl27rueA9+Hh/XsoKytF0ObA0vKqtMWtrWSMyUwDYRF0XTO4fQ8xsTE6wD190gFmjl++9AZSswrw5Vdf4q03LyPMEYubN24KGH704W+kuXzw4BHmZqZw9foVZGfm4fb3HHNfkWyAXeQ8IBLYubxePPjpHsJsPhQUF6KyqhoBC1jqnVntQVyHvf0dTI2O4vjJWo34efjj4YQTjbT0DNTUnkRMVLSSA3h/yCrLtGRFbJo1JcMaxNz8Ah49uo/kxATs7e5Kz11TexxFxWX6fJEtpk7W8gsZIbfknQSTLlwN5UyGdrojtgIhMHnEbljocs0K/Hf/+l8FTzU0CnywUSI7Kw3REVatod2Gzs5ejaoyM9ONC5VRNpZZRe5pmmJ8frGEc7MLOHb8mMZd1GolJSaZ8Z41oN3cWENySqqcxJOTk1iYW8Tp9jYrZNywla/6BxAZGYPjeh27Nn7WqVVXVyM7Jxt+AiCfVxV+dHYyu3F7extra6tITk5CQV4xlpcXsLW9g/LycoEcgsvkpFiFa5PhKc7PQldnF9rPnTEh2wcHGmfPz8+rqjA1PRVTkxNoaGzCvdt3cebCGwK+HBEqpohaUGoM/T48efQEzadbxUQSdH/8T7/Hux+8L+jgDQTR/6IfCQkJqK6pFtD7/ttbeO/9d9D/agB7O1u4cOmSzDD3H9zD+Qsc8TJLMyBnOEeIKyuLSEpK0toTYLCv2+jxDCulMSqzCO0OSQW2Nrdw7PgJ4wlRYw1BqF/96tEREdja2FImI5nQ6hMnUVhUpNEvs/koAeCak4l++vgBzr1xTqP0nd09fP311ygrLcepU/X44x8/Q35+Hlpaz3CekQAAIABJREFUW3H/p5/RfroFtrAoNfX8+MNd/M3f/DkCdodyJkvLK1STR6ZqanYOK4uLqKmpRWZuHlJSUjA7OwW3260+b9eBE3HxcYoKSktPM05yuoUXl2RW4hjdL+C0g4X5BTFdF6++pfe3trGBrfVVaTkdarRxYWVxFmND/cjJyUVdw2mBZ0YPaPQa5pD+sOP+DzheXYWgPVxAenV1RRE07Kp+9aIPFy6/Ifab7KeaJO12zM+aMbeJpiEjRhmCQ/4PBYSz9YaGFX1OAsYNfxgexRtrUsSxsbZqsl0jYrC0tISbN2/inbevIq+gSECWtYQ9L17i7PnzAkyUbvDgtrmxif29HWxvraOhuQnxsSnYd7swPTmDxeUlHVC6n3UpM7aptQ0/3LuH82fbsLa5q1H4rnMXOdmZGBsdx+OH9/HRB+8hPiVFrOO9H27j4kU+k3blRVL/TJe8pACL6/jyxhfITInBex98qJxOE09Elzs7t+lut2NnfRNT06OoqWfOpMlfFQOuBhsTw8U/lKvwwEp9LdlwTkPk+g74dRjloWd2fgEP7v8Mn9eF1KREdZ2frKlGfnGpyY8l207ky8pKrjLH8xqTB8VMXn3vL0Nj7tBmd6RWIAQmj9TtCl3s4Qr85//pnwXZk0yWhoYYGjTogJWYPcyGpx3dAi1pqWkCMASCYl4Ue2KyJV37e4qBaWk/o+/xug/UUlNcWmGFjxMWBeTyVNBzIIDF5VWsLK+gtq5GY82VlWU1ghQVlQg8Gd7PcIZyDFtRKxxRsh6R7lQydWQpCRLF+PgNC0XGZnpqCi62mzBWx+1FTl62QC71daUccz9/gebGJhMtQrMRN/igGUEz947VizT0zMzMiAWJjDBGGrJQNHHQnBG0+fHi+XOcPHlS2jRugo8fd4CVgQcHTrS0n1Voe1xslKonCUrI7r379jsYHh3F8tK8xn287gcPf8T5828Y9pfKSI8f29ubAgomDNyNru4OtJ85a0rBEUBUdIyJlFHWnh3TE1PS1pGZpPZPw1RqQOlwJmQNM2zPHz//TEzu2bPnkcC15tpZ663YH5cHz7o70d7WKmkAwebCwoKYwd7uHo13i0pKEBHpwJ3vv8eVy1eUS8hYIAZ6l1WUCziMjLxGaWm5sjoVyq1Q9R6kpiSjsKgYc7MzcG5vae2oMWUIPF3jlDgw17C8rBKR0bGYX5gVU7m2sSMneUZONsaHh7E8M4+rb1/H69fDKCspxNzcAnZ21uB1ebHtdCI5LQ07GzuIDLfjzIWzYtP5rHBcytH+9OQ0nnY+xhsXLypWh00wbGghAzk+MY2SsjK1A6n2UppHU184uzCH7OxsqwGHDnLT+U1QxJOGQBI/ImG8N4ZlZl83QY8YY+vP8uKS3uv2zq5C69/61du49d3XePfd97C1tY1Xvb2wRzJfdBtpGdmSKWTn56knnJ+/H2/fg83hwdWrb8LjcuugZCKrGDX1UGxdS0sbbn1zC7s767hy7TqSU9IE6F6/HkFPZwfOnz+DvOJigUGy36zR5CGCjT0bWzu49e0N1SXSrEUw3tHRBS9jgZKTFTjuOXDDHgwgOTkWv/nTP4EjIhZ7u/sYfNWLtjMXxGrrWCMpBX+vMALJREdp+iGG2assKEph2PCjk5SDpj1qkJfwrOMJvG6XntGE+BjUnKxGTn6hDlfKmDQfB/WgU1JiA0G+Hwd7LlwNaSZDm90RW4EQmDxiNyx0uWYF/s3/+F8Hs3Jy0NP1BJcvXUZGVrr5Jc2BahB41tUjHVZWVpYZMWokRUbCdDkvLi6pSi41OUnxImTIyK4x5FxxLFY3DX/jM2w8PjHRaAIVB8MYHI9qEKlrNGYYSxCnvLl/+bEygIh6zYDPuLk52iMbR4aKY830zEyUlpRpg+rp7pRxgde7s7WFuIQEMVgnqqtxrKIYvT3daOaY22L4CKKoC3Tu76C3uxdtbe3ST3KkGhUZC1V+i3oiGLAr2NoRZsOL5704Re2lnZvXgUaflAJ0d/ciPT1N8zvqBSsqjync+9tvv8G1q9ewvLyKpcVFnDnbrg3xWdcTNDe1ivUk6I6KjMbS8oIABNlFdh8TLMzPTCM3P08B2tqkNeIz49ep6Sk4d3bF4mpEbOlM+T0m0DmIidlpfP/dLfz2t79GWkqaMij1vVacDu/B/t4BXr7oRXMrwaTRY/Ie24I+9A8MorSiSswtWUUaVN599wPYWLlHB7VV70gX7+jwAEoqKoxW1R6Ey+nCrW+/RG1DPfYP/j/23vNJriu/EjxpKrOyvPfe+4L3hiQcDQCSTVLdZKs1I0Xsh/2y32c/7cTERmzExMbsjtGqeyR1q53YzaYDPUF471GFQnnvva+s9Llxzn0F6l+oiIREiQRQWS/ve1n33PM7Zk397jOz88hIS5dDfnl5XgeTtPQsJCakwx7HVIAQBgf6kZubI92rsgbJAP/+j/jJOz9BgidR3c++9VXk5pfhyeOHaN7RioycDD1LBCesp6SuNBjY1GjX42IbDkflcbhx+SKOHDksFpkpBiQTL333HRI9Lhw5/pLqG0HTk3q1TRj7zNQMMjOyYHeSbzSxWGTDTO2kMdtY7dkmiHyL0eZXWzpX6nMnxhjanol1b0C6XN6j3/7zP+MXf/s36O4d1Fh31+69CIbYnBSWC35tbQ45OUXKbPT5A0hPSQXlI4GQD6lksPn9I1FcvPg18gsLUFxciX/94x9lqtu3jy5/Gy5e+gFz8wvY3dqImoZ6uF1smzJJBN9/+zVOnTmhEfb6ph9/+O1vBPzZYsTP2pvnz8Pl8ZhGKzLFYeDLz7/A2vIMjr90DFW19XoG+3t6sPfgwR9/zFIWEjKVqPzZQeCuMyk/U3bmoJrPuthFq82Jzx1bgq5duwJPnAO5+QVYWJhHS2M9SiqqdJgzQg9+BYsQGHjLnyFBpSf41r04FYsGim1122wFYmBym92w2OWaFfi//9P/Ht21fxempmbQ2dGJs6+/DnucqWIjI3n37mONnLKyGR1CMweZlrDcr5v+oNpr1teWBdzu3b6nsdOhIwcM2NE4ayvqIyx9JHMmtzZabhzMS+TYXLE01P6ZkDljeiXLIGxpYkoU4RMIKow4JT1DGkY18sTFaWxOVrW4uFTh2c+fPUNpeZmYMleCG5FAEKtrq0jPzMKZ06+g63k3du5oNawGm11kpuVY/x527mIoOMdt7G2Ok3GGIEQ5jATaGmdyTBfFpas0zryshpLLly6jqaUZaZmslGOcTTeamlrR9vSpwHZ5ZRV+uHgFra2t0le2PXmEd959W2aMm9dviCncinYhG0d9GZ3MZAIZRUP2hsCBkUB0yivCSVWRTnWjj09MqMGorqb2RQe0Aq5VMRfCrevX4HTHIzs7DxMjg0jNzMBgdw8Sk9woKytDZUOTGCq6Zh8/foiDhw4K6DJ8nQHuy0sLYuSkXQ2FsLSyqnuSnJyoZ8kTb5pwdH/tdr3/soo6ODnSRAhXL13RmLW8rAzuxGQ1zHjXNzA/M4mCsmKNcRMTksQ6VlRVa9zMA8zw4BAy0zN1IBCTFYni2dMODPb34q23z6sffW5mCoePnTAyDDCrcRJtD+6hIC8HBw4fE+/Ke0L2nc8ZDxFkxK5fvoo4lxNZObmoqq6S1OP7b79HcpIHr5x4GXZnvNUq82NnPCsuc/JzrTB3k0Gq4HI9qwSvpjrRPMxWmOqWrV7B8ASVDsxMTiE7K1OmH72xaATffvsFjh8/jocPn6nDOhAMSuubkZqsZ54Hr+qKaulNo9GQzjbLC7NwezxITEzVc8pD07/806+we+cOrHtD6Onrws9//j5WV9bww3ff4rVz5xT6f+/uYzx/cg+Hj+5CYzPD5Z344SLTCciQO7C4tIoP//A7/M2/+4VY8E8+/gRFxbm6hpHBEWRlp+ONc28iEDSf87g4s0aUnXR3dODA4SMy8vCQRu00QXZHRzuC/hU0NDXB7UqSFpQfdo7BqTuO2qnXpuksig2vF7MLS7h36y4S3E4998tLc9i7ZxdKKmr1GeRBSgcY5ofKm6Wjqg6eGz4/Xn3zF7Exd2yz21YrEAOT2+p2xS52awX+53/9v6JNrY2wsZFG+W9kl+yKUnG4Xbh587bYGrqiCfo4sqNmkSMlur3pXiaAYxevOyEeRfmFGOjvR1FJkQLETb6eCXNeX10xY1WxksafLCLHqj/bYiXFUFrjbX6/rc3f5AQGZRpJSk3RuP3hgwfaZFVjGAygqbEeSwvzWFha0gibvccZ6Zmmlk+h5GFUlBWip7sHrS1N2nylBY1EMDo8jryCQoELk7NnRZQYj6hGnBrVgWNNo5/89pvvcfr0abGUExNjmJycRrwnCQlJSaoc3L1nl4KZyaqVlBar55wxQksLS7h29Qe8885bAhO3b9/EwYNHrbYdw2YNDwyKDWKA+9ZIe2JsDAXFBUZnqgU0GjTW9HGs7HS4UMH8SqfJG+TIdWVtCY/uP8SRIy8hzu3A/Pwiujrbcez4y6oi7Oh4jsHebuzeswOV9bXwbvjwTMHxZG7JjJr+b7fqDakxZZsNI4QCGrmbEbpNgezUrNEpTpKuv68P5VXV6kQf7B+CzQXFtZCJZEwSDSZkbfk6WRkZ1vdIwJ2bN9HS2oqMrGyN4MdHR5DoSUJyWgbCwQiCZHvX1nDl4rc4f/Y1LK/78fTJIxw5clA5pwxLX1ld13PVuqsVpcUlOpQwssnhduo6BwYGkJ2XK9mDU8yuXUwxo3d27NyDmdk5jPX3oKS0CNWNjXLcO9nRHrWLCc/O5LVRNhDWveLhwwRoOxEiOAoEEO/h2ulJsdz4DIqnxtVsF9RMpqakwMFgf9hVt3nhswt44+yrsHEt6QcXGxrB0yftyExPQUl5mVzidN9L7mAHlubnxemlKvvVhrmFBXzzxQXs3bsP2XmFWhuGflfV1CE3O09RPTTdMeDp448/RcS3jpdfPorcgjJc+uF7nDp1Uoe5wYFh3Ll9E2++fR6pqRn44eIPSE5JQNOOHRjuH0FP11O89TYPQ8bgxF8MjPeureP5syfYe/CwZXBjPJBL8o1Hj9px59YVnDr5EurqmwQ0+YsyFhM6bg51YVsU6ysrWF1dx62bN5GWmqTD1crCPMrLy1BaU61vyXXgz64XP0+ULcrGISd8mxs4eT4GJmO73fZagRiY3F73K3a11grcvvK56eZWuDZF8gyB5pjbmA3u3Hkk8X12RtaPbBeAldVV/QAnwBgaHBCz9eTJY2U3Mki66/kzJCUloKyi0gj4Ne5dkWZry7gjMwsr5DhxNPuIMbhY+YLanJS3YpgcgckQHcg+JCYn6+/ev3cXaenpAonMw9yxcwe865sYHR0WQ8OwchoN5HCWcduGMnZzdz1Hc5PJYzTbvWGRFM0TJWBmG4yJBSQTZxzphiE1Pd3G3HL75g0cPHJY4+DlxUXpAJmfyBHdVxcu4OSpU5idneV2iYrKSitWhY0yXlz47GP87IMPBHKfPWtDS8suS5cZwurKMhYXV1BQUISp8TFFKDGc+sH9OyjIK5ABKTUjDfF0FFvr8/TpE/VzV2nUb1O4+dj4BHKyc5CSnKL3FrFFMDQ4LEB05NAxq9knBO+mT1FKzjhuwj70dHWrJlJeZfaVs0s8jlE40P0N+NluZBi+MDdzDkZpCFJdoHGisAWlvKxSlYnUYbri43Dj+g001NYjLSNbo+fxiXFVGeZkZiEhMUWA6Pq1K2LnPAk0GzmUacp+czBuaWMV62trWN/w4fnzTpw/9xpc8RzTxsmUk5KcDHcisxkJxkwgPZl2yiC83nU9i4ytMpFHRCMqz9RzxX+oNSVLxnu8sLikJICU5ETVNKZnUF9qw8zsNHKyci0NIIE8w9/5bLAj2jxjdExzNG5K5SkxIGhiK46RcvAfxillZ2bIsc6njBrfb7/8HOfOvwmn26Ozgj+0ieWFeQwOjkgr2diyQ0y0dK4CX2EsL65KRqCcSbsTvd39uHfvDs6ef1VZm2o/kozB1IU6lNbAK3FiZWUVn378Mc6/dRaJSSm4/N03eP3sG/pTamXJeLNUgHrba1duYHJiWMUC8wtLcLnsePXVMzLM6bNqRQb5vJvqg9+5e7+pkaSeUSZrG373u39FYUE2jh49jPXVVTx92gZbxIe9NBKlUZftMp8R2GScowzi+rXLSE9OlP6abCyzZEvK+YzzDtMCHoWDkwLmrVK2IfBuB7vXY9FAsa1uu61ADExutzsWu16twHef/SaalpFpWMco3ZZusQt0zxJU3bx9V+NV5upJg0aYqaYRuo5DWGTsjN+PvIJ8XP7hMl555RWN+DgqHR8fk1OaYv3CokKxUAQL0vixPs/Mls2k2WLZtpyuxu9qNXCoqo6ghh3OIekVPYmJAgTP2p8hITkZ+Xl5+r58GTJQg/2DYnpYV8eMOvY60zlKYFRZVoKhoUFU11SZ8ZuiSAwbuDVmDvj9Yq2MwcV0IRNYEhOQfbPbDai8cukSDh8/phE7W1kYGm5yDe0YGR5Cbna2NjeyKkXFZQJ+1ADOzc5gZn4Wb7z6mkBab08v6hqbFAU0ODCg68otyJGujkCuqLRM0oG2ticakxOAM1eRAdFpyRz/OtU3Tg1hNcfcVjWkYV2NhowXxt7y27duI78wHw11DTIu2aOs0QxbgAPYWF3H4MgwGhuajSEowmBxjm6tvweHGnUYIUVgoyB5NfSYbnSCAV4/ay6rauphd5pqzsePnqCnu1Mmotz8Qhmi+ocG1YRSXlai6CSyuvEJHlRUVJh6RACT4+PwuD1IScvA3Py8Xqu3fwCJHg82NlbhsIWVg5qSkYGU5DSx4aYjfquw2ZyD+JyKXZULfuuQwnsakdnDKR0qsyuDpl+eACXCXFHTAjQ1OYP0jGT4fJvWc2wyFAVK+Y/0xCZbksHe1kNtaYxNiLkGsTy0RYHFhQWkZ9ChTJAep8itH364iPNvvSFgTrAYjdrx8PEjDFIy0dyAxsYd5lBDgGr1fa+trAj0p7DFRgewsCKPWD8obbOCvI1GORw27818umyK2trc9MGT4NF4/t6dWzh27JipgNThy+gc+RB+9eU3SEhw4NChQ3LPDw/0IS87G3mFxWoMMpGPdpmB2FlPmQRNSXy++JwxDH90eARzc9NYXl1BTV2TOtfHhgZU4cjg+x+vFdj0bmJ5eQ3Xr19WMP7swiLs0SDqamtRXln/Qv5iHUNfaFVVD2qzw7exiZNvxhpwYlvd9lqBGJjcXvcrdrXWCvzH//C/RhldQ1Tn822gqrIKZRVV1oZjx/Vbt1WJSPaPm7jcqFZQsPL+aKxZX0Vfby8SEhJQX9dgAIU6iS3Noz4dzKc0YJIMmcCOEJFhBAl6jAGHG3hE0Sjc4NT3bTE5NPaE/EG5SZNT0/T31KlN8KINkqPXkDILqaPc2FjDkydt0jwSCDEgPD0jAztamzE+MYJKARaj0+TrcIQ+vzArJk8snKkjlnGD1YDFZVXI4J/JLECdJ3D71i0cOnxEgGArzNm8t7Cu42lbG4YGBvHmufNysnPTp6v7wYMHKCkqQWlpsQwePQSTDG2mKT0SxsN7d1Df3AKC2tHhYezYtVMmmG+++EJh0Cmpyfp7rGtkjzjjcB49eoj0tAxUlFeY0b2hi7T2PT09qKmuFexh3FF2ZpqYniVq0PYfhIsmDHVi27Cxvq76wubmFo0mIyHTPkQ8eufmDezddxB2ag/1PQjyw4izWlHMo2EY3J6uLtRuNQeFIxgcHMKjx/fx6qunJYHg9TN/8srly3jjjbNywU9PjKG1tVlB3jK9WFE86Wmp0lByhM5ruX3zJo4cPSbzxerqhg41fV1dyMhMQTxrEBMTZXii655aPE9SstzIaekEmwzkZ2anYaENsOL42YReGzba/Eg3cgc+k1FpBRkRNTs9hZxchs0z1sb6ewLtPCAxNJtB3z8+15IbkDGzpB3m6GKTYz01jV31NCiZfESCV+Nytv47GhXDNjY2hsKCfCQkxBuQrXOYU4kLZMRZk5iQkIyoQu55TfYXDJ/REZrf42GM78e8fBRBXhcnA3S4h8O4e/caDh05queZV8lPKsEk78W333yDde8KqihdcHswPDyM6fFhvP/Tv9IhQADUQUbQh8d37+HQUWomTT0nA9oJHO0OF5p37NSzd/fmDcUzHTx8VM1X5pk16QT8tbnpxcTEFJ48fIi0tGSF1IcCXuxsaUZZZY3YfsMs8/nk++ZBNwqbKittuo4zsWig2F63zVYgBia32Q2LXa5Zgf/xX/6P6NLSkjIVx8YmUVCQj+RE9gUb4HPt5l25XzMyTfeu2WANwKN7lRsQN2dmKNKow1BhbVTqo7YyOxS5FzFjvexsAUSxOPx7Zue2NI1mm52anFJQdbzLhZq6uhd5itw2Nr0mIsTjSdRmab7eXNja+ioWFxel64t3J4iJZIc42RmaAuiMJltVV1sm9o9NMQJ+BhPLkMG1uHv7lrSO6ytrGB2fwNLSsrqpkxKT8JN33kZiAg0n7Jm24eGj+9izZ/+LTmYxmFYcikAworpmNp1IO2eDWD2CX4IRU8dnQ3dvD+prG4xjOBTG999/h6aGesxMT6vdpaF1h4DL1MSY9HiFRUXY8G6o/Yfjb37Le3fuoqy0FAWFxWJTjX7AgOW+vn71p/Me0eFMZjfO7cJ3X32Fffv2IDM7Gw4ZpuKwtrGq2JyGxkbdcgL0ldUljI6MysSRkZklUEKwzHzKlcU5NDY1orisWu8FNqJPGzo6n6G+vskwhNZ95uiUhwkaekbHxrXmGWkZyCvI1f0cG5nA00f3FRlVWFKGuLh4DA8NobAgT01JfHDYgsLno6a+XgYORuHYqZkNBbG4uCQ2nIcJjqiH+/s0XIYzDsVlZaiurhSbqmdTKMQcXvRcK9rHPJNG28jnnCxrnJzWpuIPGnNn52QaM5YAoIW6aB2JRMTeSzjBf2cSN19Utdt8ffP71N6y0jA7Mwuwu80By+rtpmzAFMsYIKscRV3uj33rqtK09CGb3nXFayUmkqE2HehbDL+A8tYhUM8ju9CjluaWn1/rz8nmRoE7t6/i8JEjBqiSdSV459uzOfHN118hIz0RO3bsRCDEIPI7OvCVl5cKpCclJetQ5t/cxL07t5WhGvCHcfPGNXKgKKtpkESDneTt7Y/FPlMGwXssH04kqkQAAlu+hdXVFczOzuPxEx6SUrC0vAJHNIKW5npU8rNCEM4z5L9JgNg6wJLhJON6+lwsZzK2122vFYiBye11v2JXa63Av/7mv0eZZ8gRH8ENdUrkB8ory5GYkIKbd+5LY5adxdByq/bW4ia54VIjSBMBo330F7RpGhAp0Mh9lJtYKITZmRnk5udbIdvUpM1hfnoOuXn5SMtIU8vJFB3J6+v6ezRwGPOJRxsbv58aW8CoHGbJ0VBjMaAa4Rkx/5ZDe8s1zj1X/b1m/oyy0kIMDg6gtoaOUNF3Ag261gjw6WcXxIowOojGIwZcM1A6JysPJ0+dkNliC1izKebw4UMWxKYDnNNJjtlMKw1Hh9zYRJpYwI7ZkxrJv9gIbarAq6tpNFrMaESmg7q6WjF0HLumpCUqhocNQQSQR44eR29XF9zuOJRWlAtoPHz4AOXllcpxJGDcMjKRJV7bWMf42DgqKitMPqItDr6AFx3tNJzs1D3jbSMQWlpdwfzcHKqqqzE7N4ee3n6FZe/etUu616ycHCwtrUhbyGadvr4enH39NYsZsjIEbXY8kAFpn4AJbEHTyb65KSCjIG+ad2wmzpu/Z+6BXUHVC3Mz2L1rhyUXGEZRUaEJhg8FcPXyZZw4wR5zw3Crd1w6QuuhFisYVdrA7PSsvm9efi4219fMeJoLTwZLwN+Mp7eqEMVMRgj4/VhdXVSvOiUCSQkJFALof6amp3S4cgsE8YsNE8uM0v7efqytLGN9c11MvUxMfP8W5pFxSrFEUPg4I4HEwFrsPfWblHMY4GhMcUaLaN6cQsLFgvO/zGeM94Qvm5xMZpKfYTPK5vfSiFpA2TD/ZMxN1qMBrAxwN7pko319+OA2Dh86aixn+nrT+kSQ+pe/fIzUlHgFts/MLeg5TEr2qIo1TtWGRhaw6fXi7q1beOUMw8/NevL7kykk401wXFlZK3e2KhBpFmPouP4ezUxkRaPSuE5Pz+LB/Xtwx7vEoibEO9FYX6fpCZ8cgfCtYckWk8wbarcZMHk2NuaObXbbawViYHJ73a/Y1Vor8OHv/lu07Wk7du7cjbT0DAGXpOQEBUgz7/DW7QcaSebkmEYSA704tgtjdnYaQ0Oj2lxKS0os7RhHdGYDM+Hn5htxk5maHEdhcak2CoIdspU07zAwmqNxjoG9G145wxsaGtHb36cInLz8AmRkZqimkQ04dlsYcS6yVGb8KNBExkc1ddwwzajMwiZbcjaNB7lhVVUWiZlkXaM2VDrZyQoR/EWgbvCRoWH85J03jZB/cx1//uhjnDt/TgYisVZ8f0477t67i4MHD2hRuOEaXaVp+giT9SIw0Lic9JUBOayAM9ExYev72tDd04262jrl5FErx2xBA/oMuBwfH1eXeXFJsZhRM+q04dG9W2KHGppbFMReUFgkAEyQoXUhe6wxfhTPOp4hLzdLpguOfpldSZDL8f8LIw9lC6trGj8Wb93TqB2jIyNYWJxHcmKy1qy8sgKPHj6UiYkNRbt2tspFRdf5VjB329M2ZV5KgmBmkfArr5J6RmPe4boThBmQRWaUQIeNKgZMcT2oMS0pYUh1HB4/fqxxbx7rPWmwl9YXcmQTKMmUweeOvy8AZrSCfDbo8k9hiwpDQ20RbHjXpEOlRGBjw4vhwX4UFxcjKTVNa8vRcm93FwI+L86ePwuHw6N7Mz01oTzWrXxPMsVMHOBTse4L4M6tO5ieHEdqigdvvvkTC/z9OObeAo5k0Sm7UKSBABs1DnxuyAYam5eYRR7GZNyTR2g9AAAgAElEQVQWr2hG0FZCgupMfT7plxOTqVu0HON6z1u2MjKtTF+g9MIvLeKm36uGHrK3NB2VVlTqGWl7dB8HDx+z9Mq8R6YmMhIOYMO7qdsY76GWmIcPnYaMqsGMI0wW7GYAd27cwPGTx5VXyfQD79omOju7UF1XL60rPztbTLCOnvzMWm5uk/gOBHybmJqZxc0bN5Cbk4117zqirJM8uA/5haWw00Wu58pq4jEnNvMDJ0pZgh+nz8eYydhmt71WIAYmt9f9il2ttQK//tV/jj5tf4by0grUVFeJgdR4D0EBnP6BMaSlpeuHuUFoBnCxS5vd0Wur68jNMa0ajOYRcAwHBQ7zi4uRIO2bTdo/6qZKyspMmHkEWFlexMT4uLIfOXrLy83R3+3v60FqaqpAD8fZBDfczFpadkhnx8xElydeZhoZFQRPTVMO/1zMl2rzOMYLiVVjk4orji01UVRXlmJkZECaSW4+piHGAA9yQb29/bh3+y4KSwr0fgNhfk8bEjxxOHbkqFggM4KMSpO5Ywe1jT7Mz83Au+mHO84lEEeH9MzcvEwPmxteAXWaVV45cVKGHBNXZMAssxQrKiqNW1wgizV1vA8EhIZuNWyRMcSIleK6BkPo6+5BfWMtbly/LqMR106gjIBDBgwL5FqbLDWkZgRvutPNGYFsmDFa0Em+vrahvm7+4riREgGC1ZqaGmkf2afOe1dcWoy+3j49N3wfrTtaLWAYRUfnc9TW1gmwbTXg+EMBa3xsTDkGYDOjkOYpS0crLPDjvR0bG0VhYZGldeTXb/F2xhhEZjLe7dJa8L3ReWwc6GbkzP/lGi4uzSM1JQ0OJxPobejt68GzJ49w4NBB5OQXyQSVmpKEvPx8gTNWMroTkrC2soHsrHTrIMVD0QzSMzOQ4ElAIBzA4ty8GE+Cf5pzCHIuXPgcdnsY7773Dvy+EMZHh5CTnY30zBzL0GLD1NQUCvLyJUUwv0Ji6Mj48rCTmOAS815YVGJqSS0NsmGvTaUmnxVG8XAMz4SD9bV1rC4viBHn88eYIBpi+O906QeCfslAWGs6NzOnukS3047i8iLU1rei/Wkb9h88aAB5iCCW6Q5k2am1dEpKQKDMKUZOXr6AslhPSjaiRmfJz9vVK9/jzKtn1EazsenFytIqHjy4i8rKEk0i6DIniDV3X2FAYvN5Z81hkIe4DfT2DSimKjU1BT5/EA5bEMeOHUZWDqUcNCnxpEadqUmBeFHk5DBM6OmzH8RyJmO73bZagRiY3Fa3K3axWyvwyYe/jA4ODsLtScCeXezoNpsHfzhPT83gcVun6g2zs7K0YRCgEQRwbDozM4OC/EI8fvwIjY1NePjoEQ7s3Q+vb0MjKmoMqZHkD3nm/83Nz6Igv0hgghlwA4MD8Hg8Yib5motLS/D5vEhOSlK9HoEhCQ8CCWrRGNxNMb8Cu93xGB4eQll5uQF8ZFx8m2JF+BsrK8uqdQtHaNihezaCpuZmAeOKimL09/XLFUpg4pUOk33NplJufX1DETZnzpyCP+BXaLQcvwBcDocBLMpTDKKjrQMtO1oF8AYG+rC8uq5GETKsZJg6OjpRXVeLJE+CAEooGEBCfLwijAiYCKJ4jdSRsUNavIooVROC/aItSGNogkOz6VLHaIxAW+PPKG7evIFdu3dr3S33jcWFmjGuABoZK7KdfD/hsACQqWM0wIS/KDNYXTaxRIScE5MTYuGetbfLfDEzN4cdra3o7HyuGCT+/p5dO6zMS3NJvJ/POzrQ2NRidHxMwSfQ8AUwPj6K9Y01XSfbVfhc0UiksTe1thpd8/3RmGLHxPgICgrylMcZpZTBqjckQBXTabfD7YiDP+Q3jTMigRmCz3xD49wm5lhcmEecK04ROuzVDoRCGBkeREZ6KibGxhUCTyf58vKiqj5zc3JQVVunQwqlHrKw2O1YXFqQPpFgiOCfzzLZ4WjEruvhwejLb76ELUhpwB50djzXgSjJ48br587BLc2tDdPTM1azlHFgEzDqDtgc6Ozqxr3btxEJbeIXf/t3MsH5An6B8jhei8AkDxQOrK2t6PCRksoWKSd6ensxMz2LtPRMLC4vIicvR/8+2D+AwZ5u/NX774rB5GRgdn5e9zo5JRG5uQVoe/oA+/cdsqKwBFv1eSLry/vBe/S8owe3bnyPDz74GRKS2Rtvxv96fqzP+tXLl/DyKy/JyGbOMHwNtmBtYHJiDCsri3C7OYq3IzWdsgzoPeYV8ZkzOl8C476efnR1PpeswOlywbu2jL37diGvoAROjdZ1jDT3hlIYTUXM6WHTF8CZczEwGdvtttcKxMDk9rpfsau1VuCj3//36PTMjNyt1AgaIGkeZ2oQv/3usgwXrLOT5m1jTewewQidlkWFhZiamURebgEmpybFhNF5G08HeHaWGWXRwez3ywVbqHicCMbGxuWIHRoY0AaZX1godmdxbk5Ce14Pt4W19TVUV1cjXcHkfB2fiVYB8PjeI2RkZ4kJdEiD6MDi/ILALzdWOksJ+siyTU9OaIPas2cPSovzMDU9rSYW/lpbW8ejJw+wc/deMXVkM4MhH5KT07QBry4vScPJDmW6zOnALSut1Os/fnAf+w/uF8CjEYQjbsbC+P1BrK5v4MM/fYj33vkJcnIYv2S54TkidJqRrtlobeomz8thu8yWm8Ns4wQm3CTJJr0AZYyMsbEj3JifuJkyGLz9mQF7ylGU1s6ElhPG8bqXVpeQlZ6hDu1rV69jYmwYJ0+dRk4uv68xSTnjbNjYWJfTuKikGIgYhzdfr6urE5VVVWh/+hQ11dWYnp2VXpb/3+N2I+jzIjEpCTlZWfAkp6Lj2XM0tTYbUGjVcLIDne/64sUfkOBx4ujRY5YZxOhftxhY/hufATJko6MjKCul29dIIwIBA0wZReRyunVt3d2dSEqKR1FxidEc2mzmdS3mmYeJmZlJud01iqcpLGo6tdnMxIxFvj7NLAzqPnHypIAZwWY4uInKmlr9Nx/n+bkFpGemGQY8zg6fl5IEA2Z4vwg+f//73yMlNQl1tQ1qUWLkU3pGOooKC4w+MmrH2NgISoqLEaXBx2p44nO06fehra1NbUDT4yM4cuwY5hbmcPXqVdjCIbxy8hXk5pWYiCqHDUtz87pHKdJfGqc3I4V4EOnq7MTk2CB2792DtvZOZVaee/O8kYmozt5UoxKQUiPd/uQhdrPWUwdHI0Foe/wQc9PDOPX6OdgdbswtrOOjP/0Lfvreu8jMztU9IRjkNagi1R/GlUuXceL0K7pH4p/5HKtVyjCR/JnAtiGa03j45PkpKztLjnp+fqiHpIt9ZGgMDx7eV6YlgWdcnB0tTY0orahWELrRgppJytZhSOxmJKQx95k3/ybGTMZ2u221AjEwua1uV+xit1bgz7//b1FqtziKO3CAm8iWOdKAkc8ufIWcnFzkUqNGMBcMYX5+TqDT5/cry+5ZexvcLrfYwYyMDAR9PgHS1p07xSBy9wwG/OrVzc3NV9Yh9X/8xdE4GU6CxaLiIum/GDOj8S4i6OnuRnFRMTIyM7VRbUg3FdT4bmJ8EocOH1Z+pdfnVVsGswQ3vX6NChlgzXgbupD5+xzRcsMrLyvE5MSEdJ58TY5Jb9y4gfHJKZl9XHEO6UXd8XEoK6vArbsPxCBlZmZihBrP9HS88cbrAsVPHj/Grj279DpkWzZW1sQoTs/OYXp6GtMTs6ipqdKGzfd//OWXkM7AbmtUq8jAaBQzc7MoKCgQw8TCY0EubszhiNXQYu6YsLllpLBH46x8yKjcwaxtrKqqgieeHdZk7OJkxjD3LYjPP/scLx07jJzsLPhCYXzy0cc4fvyI9GuMF+I/ZN4IrtjPzerG1YU52AnUo3YMDI8gJzcH8Z5EZOfkSLfIDEkK+ghqvetePH/+HJFIEPv37sHIyKiMXCYKiqNnajd5PUDfYD+8ayto3bHbjME14jV6R64lGWGyobyPE2MjulfKtGQ3dziC/p5+9HS04fDB/cjML5AU4eI3X2H37l3o6uwS00bdbXp6pkwsHHdPTk0hMysLce54rC+v4NG9O8jLz0FdUzOCIYKbTVy/fh21VVUoKCqUlvHBwwc4eOCQQLZhge0aDxNM0nksy5LG1DS2GBBLp/Ovf/MbHD92GHW19TLoqBBgi92zAN9gf78C9Knt1LiY04CZaWWJHj7yktzy3c/a0dHdiYSERPj9XKMQ6uprcPTwyxZLTY3rstz10l9KS2k0yqGQOZAQ7N+8flXMaGlpGZpbyCLzntkMYFekD0PKQ+hUeP5ORQ4pcYGh6Msb+Jff/Ap/97d/C7vThZGhCVy9dhn19dUIBn2YnR5HS3MrWnbuFVsY8Adx5fIPOHHmhF5buktLt0oGf0vJiXBI9YlkzZ1SW2yZ5IyGmU7/ocFR3Lx1E4mJHuXVri0t4MDBAygsqTDh7YSdW/paHVRMxiRvlc/rw+lYnWJss9tmKxADk9vshsUu16zA73/zX6LU65VVlKOitEwsCkdZDqeJR/nswtdiHckiGt6IG1VE4ISsR31tHTq7u9DS0qJAYmoi+/p7QdKnrLwYSUns32Xji0+j59y8POPujjA/bwMTIww298ndW1xcgLFxxq5kIxwMKAqGjtei4kKZBjIzs+Tm9a6vK5OQY1gCIAJQboZ8zdHxMTm9GSVCty3BoTGrGOcr2cPy0iJV5xUXFaglJRiJoOPZMyyvrmLP3gNiPz7+6C9q0mlsakbb0yf4q/d/JkfpV59+ir0H9mpTJtjlCLO5mU0xNgTCQSzOL6lD2uWwa/zL+Js3zr6Bq1euKtD82NEjCksnE8PRLrVuiDplBklKSFaFI3WAi/OzSE3PVGUlQ9rtccZYwdxESgYWV+eR6EnWvTFzZWOwqayqscw0ETUA9Xd3iTFcW/eif3hY7SfhoF9mEpfHDU9cIjb9m0hK9ODs2df1UoxBCvqDYn2XF1cQiATx4M5dnH71NbS1P8bOnTuxvLCMaDiErNwcjVSNkYemGKUkipF6/qwTjc2McDEZnHzTZANpIBkcGcXK0gKaGhvFfk1Pj+lZyc6iTtNqaJHxOYr+/j6UV5RbzS9kjqPw+vy4fvMqPG4X5mbmUVpSioREt5qO2A5kxuq8Emp5g+qNHhsdRV5+MVysy7QxH3VDwDC/IB9t7U/hjIuDO86tsHl/wIe0lFTs2LXDsOJU9XGkbrNhfp7MZDLccR7zeaGmlmBYaf5hBANR/P4Pv8HPfvpT5bMa8M+3b+QLAt82GosGUVZWKpMRe8NvXb+O8tpa5Ofm4t7tO1hZW1cFIp9VmoESk+Nx5OBhja0pTzDj3CgWZmbg9sQjKZnGobAOFtT4hiIhc21RG7795lsszM/g5794X59dXgblGA47g9oNy8sDZVdXu3JMTfxXGCtry/jLhx/rM5ya6FG7UGpaFpaXl5U2wGucGBnF8uwUXjt7BoWlldj0BnDj6lWcOP2ylRJgtI3qpiFIFHtvopnYNMWRPaOczCic1w9EQzaEgiGMjo7j8uVLSEpJQHp6OlxMY6goQ0V1ja5dUxSFboZ1GFFWKIEryws2vHj1rVidYmyv214rEAOT2+t+xa7WWoHbVz+LkkG7ev0qTp84hcwsGkN+jE75+usfxHhkZ2dianwYkRDHt17l++Xk5GjcTT0YjRgPHzzEwQMHtPmXlVcpNNqCnzJ1rK2tatPnxrrh80mjFgkysLsLTU0t0ruNjYwgPTNdJo/SknIsLC1Kp5hbUCAGixmC3LAJ2EwSUATt7e1wual3S8Dq8rLMB6npjBpaRX1dna5Dods2blg2VFUUYmR0RGPurXFw+9N2LCws4NCxowI9v/7HX+P9n3+AjU0fvv7qC7z7zrsIhDbx9YWvsG/vLrXV8H08e9KGnbt3wW6n3pKB2hydUvMVxqUfLqGsvBKVVRX47LPPkZaajpdeZuyK0ULSsMBRNzWgBI2ehGSTOxkGrl27rF7rwaERAenElCT0dfdh0+dFcUGRWNOl+QVkZabixOmTGtE+fUL3dLPYPYIVCk7JUFEbGA3b8emFT3HutTOmHs/hVNTL0aNHkZNLOYIBOPaoHWsba1hZXka+pZnk2LeivBLZeXmYmJjQOjU2NOL6lSvYv28vEpJSVJ3IsfmJ02fEUhI89vX0obq2Ur3WHIUSRAUZmh2NYmBgSJ3R0tTRnRyOwh3vxsnTpxBPLZ00nIZhGhwaFjMpAGW59Nkbfe3aD3j19Clk5RUgHHVgcnoKgfUVVFRVG2mAXeVN8AVC6uPu6elGeWUl3E4HnnW0o7yK10ZdJv+uDZMT4xgZHoY/wFH6Jg4fOoi1VR+eURPcUovMnCK4qNtb34Q7wSWN31ZFeoARUBHGWcYpiP3zTz7EO+++K5AXCYawsDCHqYlJyQ3IdheXVGBweFhjboLJ3/76X7CzpVHMbkZeHk6+chorq/P49ruLqKiuxa4drSaDkUBblZ50j9NkBYyODukzymggw16bgwcviEDy0YMHWFlblWN9965mpGfm44vPPoPHEcJLJ08iOT3TRCwFQ+h83oH6xlaBsq7Obly9dknyF0Y80ZTPg2AoYMOVi1/iyLGj8CSkWmCZEgkH+D9klS/9cBGvvX5G7CYBt40uc14sJTKgdjiiRKVQgEYzIM7FpIagcfq7DFPLQ1Nf/4BG/klJ5pl1OaBcy4qaOjh57xzGBc7PHu8l9ceszKTUQczk+ZhmMrbZba8ViIHJ7XW/YldrrcAddnM7nDLUdLR34MChfWLwGOvDgOlvv7ukmjaOuQnIFhcXsDC/pDq+3r5e1NbVoeNZB1qaWlTtt762jPHRYZQUFqO0slybBImDpaVFMW65ObkCcARPa6vLcLs96o8mU5Gfn4+R0VFUVJRrVMZIounpKeXo1dbXC4xwTMrRnEd9zKZTm0CwitWIDgcmJ6cEigg6V1fWkZmZrk5sMpeKOIkAFWWFYntoHjKGB6CtvR3Xrt1ASlqaAAPBDU1H7Pb+y6cfI6+gCOlZ2cjIyEJaUgIy0lOk/Lp79zYOHzn8Iq9SmrGgXxvZx598gr179+h7dPX0oiCXrFsEmwE/bNEIXn6ZINDoCX1+r2FRLYb1wucXcPrUq/AFNzEzNYny6mqMD0/gxp1r+Pn7PxeQXlxYwqWL3+HIkcOoqKpCZ1cnamkqsoAUWR4Tyk0XeRSXL1/BytKyoo4IDgjmGF2TnJxknLBWJSDdtxzzZ2XlCLT09nehsrJK42qO3ZeXV6RL5T3ayk1k5eD83CJyckylH8FpTzfBJIFd1NzH1TUBuvX1TTjiXGoiqtDrGnZMWfYi75jDaDOu/3BETStFRUWmojBqw+TkNB7dv4Mz587j+tXraGqsx9OnjywWbwKuODt27NgDVzyjfJjzaeoUu7p7UUupA0fyG37cvH4N2VmpaNm1A4MDo0bKYYugp6dPsoasjFQ43fECPp9//jneeOOMTENraxtW3zwzWdm7bVqL1lfXMbcwj+VVv+KS7PYIElJSEfKHxL4yTYCazHi3Da+9+gbWNn3SgtLxH406sLbMdpkK+MObuHvzFppbdmosz/dtnPxWJiTPCUTJYvhD+vykJqciKSVJwF2HiLBpwuEBj/etuXUH+nv7sLI0g937D8kZ/fmnnyHRaUd+QTb2H30JAX8EfX2dyMkrxldffqk4pr0H90p2QrORQBv4Pr34w+9+jbfOn0ViarIA8tT4hLS5O3bvhd8bUIPTkZeP69oVpWVzyUSnYHbe34gBgFv5nuxOJ0hWZauSGAD/ph8Dg4N42t4mIJuamqRIq6qKSo25aZiTlphfx/H2i9cwhiZ/IIzTZ9+PaSZju922WoEYmNxWtyt2sVsrcPvqJwqK6+vpgd8XRGMzcwHjXjSAfPHVd8jNzUNmlgEJ87Nz0kpmZ+dgeGQIZWVl6O7qRHNTK3wBn9hDgr1Nvx/2aAQZ1KwRTC7Oa8SXmZlhmnMi0FiZOq65uXmsb6xro6eOzBPvgSs+XvEz83OzmJoYR1NLqww2NPKwB9vpNqMzGh56OjsV4UJ2cmFhFhlpmXJkr6+tob6hAckpdDfTrML3ZUNeTqrMQpXllRaLGJUzfGZ2Brv27JULmBfNIOyAP4T5xXnk5mXL1MANkQ5hhxzRYXUQM6dxYGAE9jinDCjZGVkCMnQkb25sYHV9HQtLS1hdWhZrw2B4DmBzszNx7uxrCNEMEgohXtmZ1N4BX3/3Dfbs3IPnzzvgdLpx4PB+jdDv3ruF1157XRvpxMSYeraPHWXXdZ70pdUc/xF8KDjejBW53mR9PvzwQ/z0p+9p3Ljh9eG7b77C++9/8G/ieYy+jeHx7DfPTCdjydGjcQ2ryzkYlMaS1xiwxr78VmRAiV05YmVnN4H+/XsPsGvvbjjtLszMTGNmdlbgns/OtatXpbksKSkUgCeb9qJGkLpRaSoMYBoeHkFxEQ0nNjx69ECO6+qqOjjijHuasTtPHz3F3gP7pe8leF6YnVWkUXllFRITk3T9zzs7UFdXZ1zA0QgCkTC6u57r9/j9OrueizmlpjCw6dPoNd7NzmqrQ54yCR6C1tbhcLswMzmjphfvxirCkZDalrLzClBVWY2srDS9Bbvd9eLAQvaT0gM2DGWkpmOgf0DsaH/fAB4/uIOcXLbqxCmoPzmF8U5Uepp7SF2mAVs2fS+ycgRQEZsNoyPDSE9lcUCypR9kIsGawt3rGxpRWWVqNOdmZvDs6QO8cvpVwzAGo9KRFuRlw53ggd/rR39/F3IKyzA/N49nj+5Ly7q6sYG05FR4PCmwuRzIzMyG252gA92mfwNjI6MKxLdFw0jyxOG9995Be3s39h3kwdTK+VTkUci8H9iwtrIGVZXDhrnZKbU4ueMTZSRTYgS/cyCEiclpPH7yGImJnDqsIjUpASWlxaiub9B9NI85TwsROAh2mdXJEb3C01mnGAstj+1222sFYmBye92v2NVaK/B//of/LVpcUQlHvBNtDx/jrbffVOPLVp3c5198jXyGhmdkSPNFFrKazlZbVCO5/LwizM5No6S4BEmpqXj4gK0newUqTRaiceCyUYXsTGFBoQK5GdOyvrqBpeUlBAJBZGdlih0rLikVozIyRKBajuX1dVU0Bja9yMrOld6LINUZ7xZbw9ceGR5RFFEkFIKXesKFFRkkGuobkJzEgG8j+lfLCoDSwkKNa0vLyoxGi2AuTE2l6VVWwLiq3Qy4onN6K7KGYFQubLlvgadtj7Br556tFmMrN5LqOfmj9fsCXWJ7DRjb3PBhcGQEZSUlSM9IMaYbhqBrbGdDJBjBt99/A++GDzv37EVxUb4AIg0ZbLnxe9exa88ePHvWgaHBIfzs/Z8pBP15Z6c0g2Si+A/vl9zFUYgN/eNv/4CKUoIyJzZDZEejePX0qzJOcWRLx6waVVZXlUmYzaB6rpnioKhlM/9O5BUKUVNL9tCkfJJNIotpnMpS1kqqUFhSZEAyx9Nys0extLKKS5cu4s0338KDu3fRUN+IlHSCpy2WyWQGMnjcMKO9ehbIchFIqUkoYsMQR9LBEAoLc9Hd3Q3v+iri3YnKAGcFIp3jVeVlAnmMYOrp60JlRZVYdzrWZ+dmFQmUmZ0l5pXZlPx7fJ4IiAsLCw1DaqNsgFpN6g+B2Zk5sYAedzzWNlZMrJTLCY87Af5gBK44akbNOkheYTHifJ2tPnP+WduzdtQ11Ot9P7j/UGzoxto6Bns7UV1VgtqGFtg02nfIEU+2keNfJg3EycXOMXZYGk662hOTE+TwvnXjlrIeW1p3iFFMS09FJGrH8tIKvrrwOX7+818YmQXfm67TsJgb61709D9HU+NOMaWMDKOuNiM9A3EO6JAXIdgLhsSw6sCRkQlHnFvPJhtxKI+g9rmnuws7Wnfq+zDuS7FbzCxdWEBiahKmphdx7co1lJcXYHp6Afl56dh34JAasFh7yc8qXfu8hsG+HnXR+4NBOb7584g6Vh6yGNNFZ7ypKrWApBj5sNjXWDd3bKvbbisQA5Pb7Y7Frlcr8Omf/yG6trKqjYXs2unTp8XasMM5FPTjq69/QE5unhlz033tDyirj2YXaudoMGB/NGNPEjyJGB0dVu1ffUOTxY5B2YrTU9My2pA5I9agHooja7KFBEJkNrhh0gjCYGS6r3Ny8kyvs2oTqa2iy3oNbmoxlbFIUEPDQwDL6mT2Ym3Di5XVDTFgdJDT0WojMHTFCeSSOSssyBaDWawOayvAWyk9pj2DzljDkhEUEkxS30gxlxkbMyKGrBBBZ3vbMwWF6+s4rt6kkx0yAf3bmjqCI3IyBDIyNwiMMkfTek9ujwHgqn0Efrh0CQkJ8WhobADCQRlOmNFIrSc36eTUVPzx939EY3M9du3YaeVAPkVNbZ20ZVwTghg/6zHtNo1aP/zoT/ird98W+Hn48Am8vk0UFRRgfHwMu3buQElpmYD18ioBfliMqwFCFoCz3LaMhxqfGENxcYnAm1hJVjFaWZgEoGQUhwZHUFBYALfbZZGMxnh188YtxCd6sLN1p+JbLn//rUxNlBKQ/RXFaTHJvPd8NtgZvzUGJXjlQWRqckzgJTUjU+BnfGIURw4d0Gia4/yAfxOZOXkWk+xEx7MnqG9qkgyCa+nz+6SzJZO+urSEpaV5GZh8mwHFKJUWF71odTE5nBzNRvQsZ2RkW0Ye07pEC044aBIQlD9pvEMC14qbsiQEqgQXk+ZAT183KlWF6bCec2X6YHVtHZ3Pu2CP+AVuGXNVWlbByiUrOskEKNHIwqeJkgTqBJnZymeSnwmy6yavk6B+QGHsvL77jx7gzfPnzCEhzLgeRcUr2J6B+/193airq9dI3hwJmAQQwb/+/p+xd+9+DA2bAPnUjAx0tD1BZnqKqj3Z9rQVdcXGoJHBQdQ2sNvdifGJcTxve4JDx4/j8uXriHeGcezEq+gfHEVvTzt27diYdV0AACAASURBVDmEK99/g7NnX0VSMoEv60Zd+mwMDIxioK8Hbhf1kAEkJcTLoV9jvbZp6LFqtqwIdC21zSQYnHojppmMbXXbawViYHJ73a/Y1VorcPX7P0U5TpuamhZTEscAaKcLRaWFipn55NNvVDHHKBjZRjRXMrlxVoegGl5IWKk2j+aK/j5UVVObJtpK7CFbTOjCrays0NcpP9EKO+ZGS1bQ/DKAw4xorc34RfB0RCyHyxknFql/cFB/L87t0qbqdLswOjykTZyucV5LXJxLUUUZWRnIycoRi1ZckIX+wT7FBilWRC5Scz0mwobzWsslalX/kflQ04bVRKLaumgA7W3taG3dpdclmOQY3MF+YbvJHNzSum05rgnMTAWdU6Ntt9upXM3k5AQrN8/kMH7//fcyahQU5gn4LBEcBYMI+QOYmhoVw/v8eS/Ov31O40Z+EVnL1tYdAgoE49euXsMCMwgdDnj9PkQcTsTRtev3axzvZPh5lEaFTXhcDrz80lEBxIXFBXR29eDwoUPaqOm4JVAkyCbgJYv71RdfiqGurq35Mcw+bEK95VK3sQJyQk5phV2r8s6mHu/+gQGcOnnGGt0CK+tr+OLTT1BfV426pia4XB5JDMwjYROLTDMQ125osF+yiLSMTKSmpomN8/s2xaox4HpuYRqZqii0Y2V1FfFOJ1594yzcbjfaCSYbm/RexFKLtSUIjBjAHQzJPMP7T7NVoidBiQJbGZyUV7jj4zE2MqGKT7r7TT0RGWAyY9TLRsTS8vVlOqLHWwcJRlAxiJ2ZoWaEz7rJxoZ6JRnIhax+ciOxYCD+wvKaYrc4so93OTTe531WVmcoAle8S6Pcl0++LCaWAMzkTPKQZb632pSiNgwNDKKr67makjiGJ1NouuyNQ13h56vrmJwYQnl1rZhP44ZnMHwQv/6nX+EXf/MLNVIZtjuKqxcvoqKiDNW1dQLRwsgMvV9bxfjoKGobGvT5Yizo7377e3g88Wq/2VxbwIkzr2JgeBJtj2/j5IlTuH37PqJhH8rKilBaXqHMWa4F24aGh/p06HDFxSMU8qGkvBTl5dWIYy2mdfgyUxBTqam4JkcUmxubOHU+NuaObXbbawViYHJ73a/Y1Vor8OG//Nfo6Ngo6uubpC3jGJHjLDJ5rOP78uvvFQuUmZFuWCqrbFtVvIoJ2sJdNo2ZOfckJnvRDU2QFSabM6NKwcrqCrFUCj63NmCzCZmPkOn4NWkfGrVr8zWh2WRSGCfEsTdHXNzHTXy5BUKjNty4eQON9Q3I5Nicr8nRV9QuLZZ2cRuQk5GKoaFBVf9tcRrK3VPXMC+Cm3EIxH1il9TQYkZp7Iy2Md8uEkEwEtI4j+N0uWt1zWZzVnC0wUICTWbsTZDArEBu8g7p8zwuNyYnCU5YTUetI18EMrrwBchkGtaTrJfpbKZho6urC1WVVcqmjHMaswobaWqqa/Ta/DKyktz4F5dWcPH773Hu9dfhjI/HvTt35Uhn1SXXOBQNY2NtDYmJ8UhOTMTUzDTmZucFtnkNgVAQ7vgE3Lx6WeDp0NHD6O7uxcjIMHY0N2tUTJaPwfNlFRWWKQLqVmdFJAEUqzGfdz4XkN237xDi3W4DPlQf6UDfwBAe3LsPWzSE8tJiVNVUIz0zU73Z1CgmJnCEaxhqsm2sseQ4fnlpUTrUo0ePYG3dJ7D62huvwR5h+Ldf7HQ6zVI2Ox4+uI9ddN6LHaZEIopAyERGkb1WWw4XXwYu6kY3sbKyImBItpHNOcwunZyYRlZ2tsLyCUb5LHMsrqgbf1CB9Kqn1EHFPFKseBRLviXx4/U8okRipxU8T9BpDlIEUTJjWx+E+aVl9PcOYnCoHxFGZnk8SExMRnl5OYpKShAJ+cXuuz0eueAJWokTacYx8gPDUPqDfkVL8Xs4XWTkjYPfPKZRrCyvK6KpsprsNtMJTBA4nfL/+Mt/wOuvnkByaoo63WdnFtDW9kCViTTRyclO5pTsPDu1x0dQVlkFu82ttIXevi7U1lajrLISN69dR1FRMUYnTN88lyiDRQeeJAT9Gzh67CjsdqeeO+pK79+/o7B3VWcGg6iqqkRVTb05fFmfV37+lEemakfTuMMUhDOxnMnYXrfNViAGJrfZDYtdrlmBqxf/HPX7/OjvHVB+283rN3D+rbe00ZNJ/OSzL1FWXirdmWEPjUB+i3XhRit9WyQq9zfNGXJ+vgCIRtfI0SB/5efnGVcqzTNBIjUz9tNrWyyDqdUzrAr1m4arY7tMVPFCiZ4kOKQl48ZPfGN1UEejuHvvHvbs3gOXDDpmU1f2ocaUBhzm52ZidmZGrAp3Hm3eijhakb5ML0qTEN3jkSh6+7qRlZ4uVsUk7khoJka283knWnbsEMgS4DUYEOFQVF/LtaEbVuCZodZicMz7JTPEcSTBWGFRkVzNDAGn05tggEwk3/+Lphxr8GiH80cQTUOQnAxRDA4PSnPK98r7QI0d78n3Fy9phHn29TMCSW5PEr668AXKq0pQX9eIxASPFRxNTZ8Zv7L2Mik5WaN4HgZ4iBgaHsHzZx0oKSnG0PCgDh3smybzSFaPsSwHDh40UgAna/e6UFdbg+XlVQyNDKGyslJGCo6yebvJZFsctEwZ65s+rC6tIhjYlMQiJSVZzUuTE1PIzy8yo2BFOZpRLiULZKweP3yE1BSPNLXdXd145cQJ4/Nn9oyVeUlg1/HsqVIByDDqnotVNEHZpkmFv2ccxWRS2WSzFbHEAwHBWSjkl3u6QMykYVz1PFgokfeUoN/JuCMx8AYwO9hDLabaxB3x/3AtWelJZ7vBdDxomPidoLJFzdcwwp4HO2qOCaDTU5LFaBvWMYq56WkxeWQNTef61hFp6z2ZikeBWmkMjYmH1aROJ+UYzJUFNr1ezM5MoryiCo44ajTNtfOa/vThh2hqbURCcjKmJqaV/7owM4nzb74hlljvyJKMUGIxMzmJ4tIqpSr8+cPf4fzbb2PdG0RHextm5mZQU1sj9/jE+Cham2uV5JCWkaWEAN5XGp/YJz44PKSvSU1J1vpHwn40NNQjL79EUwcTH2U+rw5+KnhQoK4zGhXjfvpcjJmM7XXbawViYHJ73a/Y1Vor8Kv/5z9GfUE/FhaXxbzs3bNPoz0CO27av/zlr9Ha2orM7AzLiGAYHY5zacZgL3EgEFBkDgHBFmjjKHFrUswf7Avzc9KJZcsVbsCUmEW5jcOGIQsZbR7/jCyRGCNTVq39l5sp6xIzM7JN88oLVZd5MwSb9+7fwf59+w3wsL6PCcw2QzuimNycTCwsLKK42PSE8xpoICADkpqSisbGBm1G1H4uLixjaGgEo6Oj+Mnb5+U8JssloBAMKeqmuaXJOG6ppRQzRPaMekhjxGFkCY03NNdIM6mFMX3Y/EVgRlc8czANKCHA4ZoQWBCsWABWYN6qWxRQNu055pdNeYNkKrnONEhMT03ieVcXMjJyZNhRTiFH25EInnd14+H9e0iIi8Pr519Damq6xr+8vvn5eSQlp4gBtnC1DDdXr1wRY8gR7/P2p8jNzkJRaYkFJAwba66E996hWJfS0lKxy3RYG5BGBs4AIRpsFFTNddKNNkyy8i6tGk4yj2T0srN5CDGHFoIuc11k/yAjCEegZFPv3b2Nt3/yjmXIMLV9ZpkcYiZ376G+1Qq21hoaoxJNYXEu6ghNfaQhkg3IpIOb4NhELjnUvETTDtlVup31jvlMhPnZMO/TwfxD1SuaQ4YibKzvK8YdNvQN9Cm2StFIQtVbGaU2+AIBvTfeMxN4Ls5U94hSFLNW5tqHB/uRk5MPd0K88k1lULJqK6lxZng32328mxtYW11V9zobmoK+TTQ0NqKmth5xBG/r65ibmTBVhU6yfhwZc9Ad0RrzM0ntokbxFpDlIWLr8Eg2kxfL77W8sIDcgiIZ9jqfP8GxYy9jYmpGIf8NDdVo3rEL3d09yMvPVcvN4syoDiJpmTlqPeKa8OfB5NS0HPyJCW4kuBPE/NfUViMrJ//Fzwpj3LLGJA7zM4gOfJrOYt3csa1uu61ADExutzsWu16twC//3//E6TF6unuxZ+8uxLtdyM3LVX8zgdav/vHX2NG6R33blj/FYt7CYlnC0TA62tulw0pKStZGvLG5LgYkITHBiu+BDC+BQASFBQUa5VrkjDa9tdU15U5qs3SQAVI0s4wF3IizcnIFQLgJs7EkmyHbvBjlEhrWTARTBOjp7UZtPbVaZHMMMyhAJgoziqjdhtKifOUeFhYWYHl5CVOTU+jtHVBLDMFSosejikeOEkcnJqTBm5ubxpHDh1FcXGiy/EDtoVexLk3NzS+AMy9qbWMDTx8/gt/nw959BxDvjtd7oz4xjn3hfH9WViBxwcAAQVcJHIyREaVr3gyB6eLCIh7cu4ua6iozNhTQsVzm0l+ajZ3AZ3x8WHFKyg1dW9P4Ny0tXWvq9XoVnURmx1Q/rmLTF4DL6UJ6RrLuuxzgUZsilQhMODrV2BU2dHY806i0paVZ3/LhvfsyZRUUFQuACgtpvC/btgDk8Mgo8nMLEUeXuI3GJvNa+r8klKQ7pV7RsIDBAIFYBJ4Ej66RzuW5uVlF3rjY1qLxNCOZjPvYuMuj6kwfHhpUbJR3fQ1Hjr8k/SH/vkAVpQdwoK2tHY3NzfKxmHGyAXm8pq1nhNdvxss8vFD/aNeImmvDwxXXmm5vMslkfykTluFIBywewPilRhfLpp/JyTFpOgmCqAUki2vmsHYxk41NjWp84f02HdOGyed68pAWCHgNgHRxTQj22fqyVRloXqenqwPlFZUCnQ8fPFBUERuVcvLy1AaUnp6t8TR1vPwMLS0twBnnxsL8vO5NYwOD7p3677XVRbVYqQbRwbB5v553o4k0hyCO0RnqTg2k17uJjdVVmYQ8CSl6b36fF/Mzs8jOzcdXX3yBvLwcZOcVKnFhanIaVVXFcDg9GBwewMHDR+W6vvjNN0hNdODUa2+o/JL3JhiIyLF/985N5OdnIyU1TZ/h3OxslDGBgukHjKzSKSb0Qs9tQvDp5g7gzPlYzmRsq9teKxADk9vrfsWu1lqBS1//IcoN4UlbO4699DIe3bmP0fFhuWf37d+Pjz6+gB07diMhgayA0ZcZw4oZf3JU1tneAU9iopprlhaWNP5NTEpBWXm5DBtk7WbnZmQWKK8os0aKW1pHYGNjE48ePhQQojuc7Ac3d7J57O4muDV1a8Dc7BwyszPFksi4A7qNDaAUwBDjxa5qw9ptGYa2NJnhUBiFhdkKN+fY1ev1IRKhk3UNvb092Ld3tzZM6v0Cvk1UVTfg6tUraGpswrWrV3DilZfUN03QSGNMXy+ZyVar2s7oRWkUWfd68dmnF3DyxEkkp6Wqy5zMKUEkq/3UuiICzK68TvaPO8gG2cOISFu3FcnuwLP2p3j86CHeeuddpDOTkZulAAdB2xYjyHH5GPLy88RwiqkxckvLnU54Do25xSQRJMllbBhCGhbkXKdxZWUR8fEemU2o8WTn+V/+8hHee+/dFyzo1WtXkZNpYloIvth61NTcgpysXI1Ief3MvSyvJIAyF6KRLZ3f1kGBoIdJAnSo85o9iR4BocqqKpSUVQgoLC7MITkpSeH3Cu+2GEnDBhJDm+ip5YVVPHz0EE1NdUoBIKZ1x5nvy2eJo9xHDx6hZWerGEXGGjFNgJpCk1dq9L9b/21e34x4GaUkpEbNZjSKyfEJ5OXlymktktDS7aoqMBBQHz0BF+sz0zNyVONIGeXU5BBeevkVxLmTtD7PO2iIqX9RQclDBF+f9aZT09PKEaVWlQkB+hxkp6O1tQXZuQXmWSc4DEfQ+ewpKqtrpTkkGGd25MY6D3RR5OTlIhQM6zDBOlJmPX7x+ad49513lIFpmHQaxpj3OIdI2Ifc/EKj3+WhhnrLUFD3lM8HWdDZ2Vn09nSirrFOwerMhuVhM7+oROvM0P6B3l7kEXDbnUhkZmbUhu7uTo24eV2TEzM4fOQgsnPy9DxT38iaS5fbvCey+Ux8mJyewY2rV5CVmaGxNlXSRUUFqKlvtIC1KSNgDSm/l6Yd7H+32xSmfvr8X8dCy2O73bZagRiY3Fa3K3axWytw69LHUQK5hMQ0NLU0GvARCsjBm5DgwT/90+/UlhLvdqqPl7E9zIWkkYJNKAwH50bf0NQs7R1/mpPRUpTPlvPZBjF7wQA3Ao6Wrame9nGyOWHcu3tXDuzy8sofnaHq7mWPL5kRMj9hjI+NKnOQmzs3ka2cQwI1a8D6YwyLXLWmVsXoNM1UODcnHQMD/eoT5yZLo8XC/CLu3r0rw0dSUgLKyyqxMLeIw8eP4d7dOziwby++/OornDpxSjErNieNBn6MjoyhpqbecoJr9bT5Eun85aNPcPzYy8okJICRni4S1jiVgJXLQ6apv78fFQRPNBtJExgU4wQFMNswMTmDyxcv4r2/eg9uN4EaN3onIraQXLlySjPz8ukj1NU3yIlr9IhsZ4motYhVjhy9c5w7MTKiRh1Tu2iC2AksFYwdDWNxZUmaNcodqHm7cv26WEL2NFMnmZtTgJ7eHhTk5+q/lxYXdH+o76yqrEB1Xa2Y0oH+QQVM84fj8vIiVtbWFEBO4LCyuo6srAzU1ZqcRYJvGjhGh4ZRkJeD+sY6mbmWFxZlDGMlJt+zGVEbhjkaIow1Ega1qlAHSfDjD8HhspsxvX6H7BXQ9vQxmppbxcKR9ROhxfB5SXLNw9HW3oaJyRHs3b0XudmFBrBauZ0ELMxrHKeGMy8XHupy1ebCZzFOz8PVK5eQ6DFavv2HDiMaIcNnw8L8Au7cvoHXX39DbnUexggmG8hMckyrTmonLv/AlqJF7Ni9Gzm5uYiLN0Y4akRZe9r+5BGOHT+K9LRM8yFy2HHjxlXs2bVHrv6tIxrjha5evqTnsbyiFsGAD77NFezadRAf/flDvP/Bu3C6kgVKqc9krSXzM6MRJh8YdpvvbXZmGtFIUE5xxiGFqOUNRHDlykVkZCTj4KFDCPgiqvlMS2NmKmO/6KzvRVNLi1k7MbGsu5xWBef5t89jcXFJrv/4xCQ57fn+xod61cEeF+fBZsCHoD+ExeUVPLhzU61Yyyte+LxrOHz4AFKYb6lubkph+Pxb5psX2k1mq27izNlYN3dst9teKxADk9vrfsWu1lqBz//8y2hycqbGnGq1i3J0R3OI0bP9/f/3j+pv9ngSxEhMTkwiPT1dujmCh/b2NuQyy89pV+4kN+TKijJ4ktgzbcaMBIvcPDjKZFQMNykTbm1Gh9R53X9wH/EutxprCBE48qRJhmHnzCrkOJUM1EB/P6praszY0fhvrHG35ZxmFqD1B8bJajGU1L5pTEkwmYmuzk7s2bsHg4PDYsBS01Lx3TffIjUpEcdPvKwXa2t7gvh4twKh2dE9MjqEPbt3o7yU9Yw0YwSxsDCvOjqCLVUBwqYubLqvP/3kU5w+c0oc49LiIu7cvaNYIzbYEKwpGslhQ1cPXdh1YnFN/7HllA+bTm1W9H3z9df4xb/7a43JuXhkgAgEaODh+yKTMzE+LkMMtWs2akpplApsYmZ2WmPSqbEx2N1OpCSmwBnHcSqkk+UaEwAx55EXsLSwrBgaGofY3pOWymYVusOZC2qA8IULn2Hv3n3Izyu0zCqUNzBOJx6eBDrtI3je/Rx1NXWwO1w6fPBZyUjPQnFZKQb7e5Gc6JFhSNpQrV3IOLajNFOwH94uuQFlBg46d63KR2MAC6q+MCExWYCcfCcZKa4vf2kkTGmEHgCCeBva27bAJEfNbOyx48mjh5hbmMSxY8fhYKOK04Ubt25hZWEeu3a3iO0d7BtAaUUZDh89BkSdmGPLEltg4ljL6MWNqz+gcUeLdIvLS+v4/rvvcPz4YRm2gsGwQPKXn3+GU2dOK5JpS4hK53l5VQXiHG7lOS4vLKGvpxN7Dx4y0T5RpgjQyGN0tHzfXn8Q169+h3PnzhuDTNSGS5e/w+GjR+GKc1l6SX0BvrzwOVpbm5GSmYXHDx+gproSKWlZ+PMf/xV/++8/QJybhh3jU+OzS0aaBxlmmEpoYmeqQAhPH7djqLcD733wAWw2lz4LP3z3PYIhL5qaGhURpec/GsXU1ATycvMwNjoht/ns/AySE/hMMCkCauvxuO2qbOwfGEXHs4c4eeYkEjzJ6OsbRm/HIxw9fhTJaRlaayYX3Lp1Q9IEVln6vBs4cugQUjPzFKlEs5rNZkL/+czrgMBvRBbeT81kjJmMbXbbawViYHJ73a/Y1Vor8D///j9Ha6tr1SNsZ3MHN3EyWnR82iL4H3//Tzh6+BiSk5Ot9hHCJTM+XJibw8zMLCqrawyLFonA7/fBu76BPBpBjAVG8SlLi8tyizLKRMYTK/qEwGFlfg4LDJ9OYa2eHWmMhHEYULi0sABGF+3cxVaOKJ49e4bmxmYDPhgqrlabKDi+XlleQEJSIjzxiSCKoLRR42J5VpiVaEcwFEJGajI6nj/H8aNHjXwNUdy9cxczM/PYvXsX7t+9hzd/8ib++Z9/i/f/+uf4058/wk/fexcXv7+Iyspy1NZWCgxSz0izSl1dA0LsGQ5zNO/H+OQ4err6MTU9KyaNWlJmInKf866tIzM9FSdPnRKmIIPY8axdtXdi9/i+ja/YmJLCYYwOj+HG9Zv44Bc/syKKWIVnvh/DqhWSHbVhdn5W9ZWMTDG3KIzZiUnlERLopaWm4tLFS6ipqlIweVlZKbLzCwS47929hbrqWqRmZsG7sSkDRpzbAbti+8yPNwIeviy1aB/95S84c+YM0tIYGG7C4+NcTsRp0alRBEbGJ1BcSC0oAVFIekqy2mRSr167jENHDiEhPuGFAYqMuM/nQ1ZWlnSCakIaHkNpSZlimDjm3tI3krVit3RzS53Gsndv30JDXT2KyysU8xOxAy7G9fA5s3SQHc/a0Ny608oLZQSTHWOT0/js04/w0vGj6jenS5mxQ5ubAVV8vnrqZfVrM7OQGlGyooxaSkxKhptgxm7Ds7anWFmeR2FJifR+6ZnZSPC49Qzy/pEhJPBOzczQGNuhcTrQ09crNzfHxzSB/c9/+BX+7n/5G7hciSYJgC5w2BFkv7gyPtlzH0VXZzuqqqvgVve4AzdvXpUkhWBSeYsqHIjgywtfKlLJk5iCTd86WpqbFevz7bdf4SdvnkWcm5pmnun4GYlgenJaBz264o0RDghEQpgcHcfdG9fwyslXkJKeBhvcuH7tEl45eRo3rl2Hwx7BoSP8LJnPoiPqxPzcNLLzcgQ+v77wOfILUtHcsh/+QARfffk5jhzdj6ycQly9dA2IruGVU28gGLXj47/8GS4Ece6tn+gAMT4xg++++UafufXNTUTDARw7ehip6abnXqCXrvdwwBx0qF0NB3XA+P/Ze8/mOLM0S+ykQ8J77733IAl674osluvumqnemR1J/0Df9EWK0MaGIvRBK+1Iqw1NjOvpruqyLLJYhqbovQEJggBBAIT33gPpU3HOTbCln4CIZEdFdZFA4s37vsl77nmO2dhYD4+5wzvdtluBMJjcdrcsfMFcgS/+5f8MFnAUSZbMAtXCMRDZJOL58Z/+9/+CI0ePIT4u3owClWxigdvjwbMnT/Rb2Tk5cnBSM8ZcwfmZaeQU5L/L2aP5gAwex4CKwBG7FYoY8rvxou056hqbZKxYX9+QM1xif1iwuLiA4aEhtczwtx6Hon8MSxUKBw/Br6HBQfS97RWTSs2fMufE4hF0hhpM/H4kJcXizZsu7Nm9W2PeBw8fqAllaWEJhw4fUtVjpN2BL77+TuaaN93d2L3/ADpevUJcTCxiIp0oLS1SFMvI8ADyCopx98FDuWGjY+OQlpomUD02Ooiz5z5AZJRTjCJbRZST6POqr1rGDrsVr7s6UVxUgqWleaytr8PrdmN6dhZr6xtYW3VpjVfWVhElJ61xIpOFYXxOcnwcTp89g6hIVtSNm9YgGROAteVl3L17G4cPH5J+78nzl9ixqwUlhYV4+PAhKioqsDg/i+LCfETHJYTo0IAMLbZIG6IijU5Wncd0XIf0matrm/ju22/w2V99aoxaNitW1tYREeFU3qLc2BrPjyMnpKOz2GicYZlPAAMjw2h7+kiNKm3PHhvWjXjfHg3X2jJ+97tP1IRCLefo6DAyMs24mdmnZLNZmcmDAVnLhZkZlLFbm6go4MPczAxSZSBzKpSd428daALA87an2NG6wxwwFNjtwIOH97G6tgZnhBO9fX1i0/bt2yP5AM1VHS9e4Pe//2sELQ5VD1I6wKgjOosp7+C1T05O4EXbC3jdazirWC2TKkqD04XvL2LvvlaxdVYCfxpw5NC3SmrBsa4lSMDoxb/+87/gv/tv/w52Ozuv3foarqfJZPWJdfUGCWaXYLN41FDEfu03nR0oY2sNs2EZyG5nFaEP42NspmLtIM1INrHl1Ef/euUXfHzurDJHCca23GNDAwOIjHEiLiEZm5urGOx/i9HBEVWa8pjpdNqws3UXPB42SjGZIQXBgBVff/k1EuMj8P4HZxATlyqNZv9AP6orKhGwWJUUcfPKZRw4tBcpGZno7n4Lqy2AsrIyuFw+fTbIwLJXe3l5VWA/MSFZk4yB4SE8e/YY+dnZaibioXfnjmbEJ3EUb0oSYOdB1hjRTO0lpx0erK+7cOaTvwtrJsNb3bZagTCY3Fa3K3yxWyvw88U/BiMjHLA7HNpA5dsIzY79Fj/+8//xX3Hk6BExHAbAMZPRJydqbkEhnj1vw+EDh8RKedwu7elshWlsbkGE02HYQK9fGy4ZQqOZNDmSNHc8ffJUDEttbS3W11awuelGWrqp8SOTx1aTnLxc6TdZbvH8xXO0tLQoF8/voXHEgoCFbmDm5gXw5MlTRbmwD5qAoaCkGPl5ucaty28KBhEb41CrSlNjI7pfdyuLsaKyHI8ePsSRY0fhFwBNPAAAIABJREFUcTHsO4Bff72GU6few3fffYvjx4/h3r37Cq0uLeVrFmJhcRHTMzPS/YmyI+NEp4XCy4HLV37G/n37JY4k07q6soS0NGbpeTA0OKSRPpf0wsUfcPzkady+eQeRERHqISYI8Pj8ivBhBFGkw4bTp8+Efg5/kFUsGp30e/buRmxMPMYnRpGani69G4EH9Y68lRyxr6+vIDklFW1PnsiswYDx6dkJpCWm4VXHc1RWVyMhLk7AZd21KXxB05UxZ5umGB4KeD8pd7h3/z4++uijdy5fAj+X1wPX2jrSkhMRdESgp7sbldU1oefJBDytLK3h2++/gdNhw/tnz8ARFQ1rkMYLOzjZvXj+O/z2N59Iw8dnbXZ6RtWUzDdky8vk1CSiY6OlpX10/4HYKAJ86l4jo5hAYMPizCRq6+uQX1gUcmsH4PESTD5Wq4+gnt0G14YbP166gPfff18A3G+x4pcrV3Vt1GzOT89hZHAQn/zmtxq5mxBRA+aiqPWLIHtnV4A82ckzH5zT+qxvruN152uFwlOPvP/wIfg8XszPjKFl5y5ERhnZwMT4KHJz803LjNuHL774Av/Nv/8MsEWoSYfgnBIJ5V0qmogB4sDK6opMLPEE3IEgbty8hn1796vakrJS8doCyyEpaGhGQPaTU4OL33+Dv/mbz6TR5LNiTOoBDPQNIi4hCskpmVjZ2BAwz8lKNwUGYpfNEpw/fx7LS4vYt3ufIq2oi+RnZ2VhGvv27URGdjH6+3tQWsKJhezuYmjpJld+K/lLSVRDkwU9Wx7DMso5Zw6zHpcb/UMDePLssWQoDPh3ra0pcD8rn1FaPLhQD+uDzcHvNWkCMgoqMsqNk++H3dzh3W57rUAYTG6v+xW+2tAK/Mf/6b8PbqxtYlfrDmRkpguA0emr1hmLBf/0z3/Erl27Ec3eX9odfB60v2hHSloGkpOT8eDhI2RnZSlgOi4+Ac4oJ2anJ5GfXxjKnzOZbyOjw/C4vCguKxHoCsCLwf4hTExOo6yiTHEfzEXs7e1DFNtOjE1WLBA1c80tLTJbMCS8hr3fjJoJ+DExNYmV5WUkJyYjJj4OHe0dKCsvQ2JCvEaHkZF/idsxzm+/jAgcue9q3a3XIZNCxzaZIDpM79+9L9czR41WqwMLC0sa8T1vb0d+bh7ycnOQlpair2FrCDWjJtzaRLqQJeF2SBB66sRJRMfHvtvVyZ5SC5qUnILq6kqBn4cPHmoMGrQZppVjYMUYBRRjjfbn7cq8PHT4iIm0kWEjIAMPN2CN8S1BtQxRz0q9owxHfkbUBNRXzvcUEx2LvPwcrG8so6SoDJPT89JKxscnsYEOlFnaLRasr60LoEfHxMqYo6rAkGmKYJMs5yOaklp3ITub0T8RAvBLy8tYXpxHSnwM0rLylceYkZNtjD0IqG3m18vXUFRSgreDg/C51gVIKdYlmFleXFT+J7MXjTMfmBgbQ2xsLKLj4xQltLy0il+u/IxPPvoAa+ubuHaN3fEpOgiR5ZuenEVWdrpC1/kavIfMECW4ePz4vlhrtd/4A7hw/gKamupQWlZmIouCFh0YnJEEWD4xxFPTs/j4ww/VJsTua47slxZXEcmqRadDI/9LFy8gJzcTLbt2izllRBENK1yX9Y0NfR1B1YsX7Rge7MVvPv5YA9q52TkT5UR5K4BHj5+gMDsb6Vk58JLGDTXrqBZehxRKRryYnGBoeo5YTh8CePHsKRqbmkw2K9k6aUZppGNovQdDw0NqS7JYI3QQuHr5Z/zN7/8KVntkyPJvkgFYuZiYEIuYeBYU2HVg44XNTE+iu+s11jdW1KP95ZdfIyMtDqfPnEV0bAL6e/t0QCwuYdg5Q9ADmBgfQ0FhnjFNhTTAfE25+UMh+MphJVMbmiyYwDATe8T3PD46jvnFRTx59BDJKUlwRETC597A7tYdSM/O1fca7TTvr+lDlyFKoJemIBdOhxtwwnvdNluBMJjcZjcsfLlmBb78w38O5uUValNxRIRGwSG9Fk/4//wvn2PnrlbExnAMvICRkVEUFBeLdSFAaG9/oegggb9QHdzztjY0NtWbrmCxJMD45LjAWkaG0ToN9vdrQ6UWk0wkN7/BgX7FlDBSaCvQW53ZQYtxfJIR7XyFmtp6hWArcJoMJ+NbuCEH/XjV8QrZ2ZnS13FkTPaOmztdzglJDBxnCLUb01PTOHhwvzZBAqSx8XG5uQluaORgxuCrl6/Q0rwDly5dwrkPPsDVX6+iubEJWWzCsTFPb10RQ0VFxSEnEAFgKIsv4MOFC9/j5AljutCYnZyYApYJUs2Gx/2TY/7a+kaBAcWxWCxwccwZal25c/uWauSOHD1qXNo0jyj03DiwtwpPKCWgUYr/EFxSf6gcR3F8NtidVhkYlpaX8Pzpc/2+x+vH8ZPHERcfYwLWA0Gsrq3K4Z2QaHSeitsO5XizLenVq071d+/du0eAifd1hnE0K0sCO+WlZbA6osT+ZudTM2lVluCDe3eUD0it5ujYNG7fuCGTC6UNLvcmRofHEBsXjTNnz0qzydedHB9DVHQkEpIYmm+TlvFPX3yOjz/6AKubHjx9/Bgnjh/F+OiQWDKblaN2gip2rPPB2KoMDKK7sxM1dTU6FD1//hzx8Sno63mD9PQU7Ni5U07tZ8+eS3u6e89uDL4dxMsXLxEXHw/35gZslgB++9lfK5WAMgoGind1dSvb8YOPPkR8XKKADY34jNoxTnOT0bTVvkSGjiNdAj0yf5nZGQq7py6VQJpA79wH5xAZRd2vqRM1alUmGwSwsrqKlcVFFBYUySjH37/80yUcO3lKmkmGq8uBzh9tOhmxvrGJvp5u1NbWYWBkQrWYf/t3nym7UweXUOj6YP+gorl4GOHzOj87IzBM57iTDLLuowf37t5GZUUp7Far7ufCwiru37uFc+fOiMHk256emhT7vRWyT6AuqOj3mK/hIU4NTW41WimAPlQyoOxIMA9zGTOzc2h/0SaQywnGytKCGnBY+bj1XPNev6svVZaTqV5lreOpD8MGnPBet71WIAwmt9f9Cl9taAX+4e//5yD/ki4uLVOEx1aFNaNaoqJj8K9/+EIbLc0mdBunp6drgzMNGwG8fNmOhromNdLMzU4jLj4Rc3MzyMowbm8zGgsq1oSxQgR6vb29GiuWEXSEmmwYmcP6QPPanEIahsVoHU1dIjccmlXqG5pMyLXfIzaLEUXKTbTZsbK8opFaRUWlRu9kpro7u9T8wfDkqqoqxMc6lePX3NxkNiRFFDHYexNORdCY7XsrcmdxcRHjE2Po7nqDY8ePIyMjzThdvV6MjY2ipKhYejSDKDmW5FgYuHjhWxw7dlTtMg7mYgb9ilChWzuebneVdgTQ2dUpE496yEOdzmRVQ4QjLl36EdFRDpw4edroQEM1gLxGBaiHQrDnZmcEcsjk6UaGKvTGxkYwPjqMltZWAdey0hLYIhzK9yTwSoiPN3mJodHjxtqGGC/+vuxJRiprAEAgKDAaTTDF7EGbTf3XBK4MZ6celJFCZIHHJyaQm1+gHM2ZmWk51uMTkoyec9OFr/78Z+zbv086U+WR+jxIjE8UQFUbj90mtjo6KhIx8QzddmDDtYkvv/4GH3/8EdqetyMlJVmtRYyiaW1twtTUNBLiEpGUSt0tnyNCeBbt+dHe1o6WHTvwsuMFklNSkJ6RLSDIKJvy8nLMzMzJfPSmt0dShtysHGRmZstNz0MNI6GYdyjNZFwsImwRMunQDEUmnGy0GeYbGncrUJ+6WBOsbf7NZ5sgivcrMztLa2V65IGXL19hfGwIJ06cgN0RFWIZzQFjfn4Wk5PTeoZNT7wdHr8fd25dw8GDR6X7ZAyRnhwCSf4/stt0ai8u48nDhzKIcUT92d+aMbedmaShNqqB/kFkZKYhIjLSRGrRIGZlTiyvdRYL89PIyivC/du39X5j4uJ0jwqLy3D1ymWcO3MaNsYeUes6NISi0lIE2aTF6ksL0w98uPzzL9izZ6cmGzRt8QCXEOuQ27uguFTGGR7u+Ej73H4MjozqfiUlJIohD3jdqKupRi6jtPTZDfXZi1k2zUhqHvL6pRs9+cFfhzWT4d1uW61AGExuq9sVvtitFbh55avgy7YXsNqcaNpRr25matRMA2EQf/jjl2hsataY2zBgoSBw6gKZD/n4EXbu2A2H07RkDPT3Ym5+Hg31DYiMigqFb0ONMwQ+KampigIi+OM4mOM77XsKsxZ8/P/dHAFSaRDZV83Kw8fYs2efgF5fTw9SMzLVYpOXn4flxSV4vD4Zdna2NCsEnABufn4Rbc+fa4M8evQIkhIZczSlnEnSSAKrcn2bQZuq60R3mrdMUOD2MuNyVDmKjEEia0ZTzJvuToFt09fNX8YwwWag7789j/0H9iM9Mw1ryyvSZsbExkjjZ0LWzc/r6GhHTW2dMc4I1bFL2TQMUW/6zbdfIjcnG4cPHpYRRs0+yt40DNRWVzgDoclK0jkuFsjHphi/9JnUizKG586dG2hsakFUTLSYxMW5eeQXF+u+KxuUgeLuTbhdHiSnJIfwsQHJW7947czM5Ncz9obAV+YtsrwyP3AsbsPbgQGUlZXrkMBMQdXcBdkc5IPFYcOdW7fQ0tSgDnCTeWmTTpRknpqCYMXkxASiopxyEfP5YfzU7Tu38N57Z3H9+k04oyKwc8dORdGsLi9JO1lRVY7UVDqSTRe1Ya3JAD/DzpZdqipkMD5Vhd2d3VhZW0FZRRUu/XAJ9fW1KCg05rH+t73qCqdG8szZ04iPj1ee4eraOiJpwFGQvmnjMR3dJh6HSEjSAC3bFjNqPk+mRYaudjfm5qaRkZVhDk4KCTed7oMjw3jb24PU5ERJSRYWFhSblZKWjswMsn16zMxzGgzi6uUfceTYCQMmFTTOf0ywPd839aX8ndGxMdy/c1cA+ze//USjbFWXsg/eYpF8gfmZHFVz9ccmhzE7PQVnRJTyV/n+6VS/cvlnnDx1Ci/bXyiZIDExDb29b1BTVY7k1HR9nt++6UZlbW2IMTRt4fznyaNnmJkcxtkPPpTznbrk/LwcjI+MIzHBiZbWfSEmlw1YLrzp6QVd+ElJCWqk8gc2xbBmZVEzaTXgmQH+/EzwE+OwykDIn7bJBpxzYTAZ3u221wqEweT2ul/hqw2twKVv/zEYl5CIB/cfSvfG4HCaYbj5sy3j3/70NZqbmlWdRsCxVaumtg+vVyHPTU0tZkMkexgMYnh4CFlZmdKYEdVwxEUNFcFlUmJyCESF5qahSl2r1TB7ZuoWGtWFWEPp50I6N2Y17t2zR1f/rO2p9JOTk5NYXl7SWJYh2gzU5sgzNTVFjmu324u7d+4gMzNTPeNZGUlqJeHo28TNcDN6l1ut0bCCqC2MvAnKUStwEGJaqSvkB359Yw19fW+V5We6pIk+TU4iwdalH3/Erl2tYkRNZ/kWKDMjb74mgc6zp4/Q3LxD+kwztea43LQMedxe/PmLz6Ur3bePINqwtfw5WrGgVdpW/gHduNSs5rMPm/cqAKwsLeHO7Rs4fOyoHPVkghhxwzHq5vq6HODHjx9HgnL9DGvGOszV1U1kZqQbCKDLNs1HzB3cCpGX1k1AyrC7AkPU3IaMEAMDb9UyxPdC1lgAmiFBqjKkVtUj4wQ1tWRICUz53jl653oRCJJVpWOcGlOOh6mZTUqMQ0xcAh7ev4+yymo1BKUkJSKvsBCzs4ty2q+vbSAukWHxMWLcyVY/ffoQe/buEaOnms1AEG1tbXBtbiA+MUFSh6qKckxMTGF2bl5B62ffP4PYmEQFoDPrkOs+Pj6BlJQUOZrF4PFZ0aGHh5CgGmskLCDzR5cy44A0bieLZvq0qbedmp5SPzy/hsydjGkhNpGfrZXlVSyvLOmzl5yULEMO74Uc9iEmmeCcOYx79+7V4UmHPX20qFX2w8d75mXVoDkAjY2PIT09CZERZD0tev623OfDw4PIysrSwYOHARrFgkGvmGJmhPo211BeVY97ND7RoBXlRGVVJeLik9Dd1YWoSAdq6lp0fWNjwygsKjENOpSNuL14+PABpqbGceT4MU0WGGI+MTqK/fsP4/yFb3D27BlkpGfos83PhtftRduLdsWBJSeSsWatJVDfUI+c3GLpeVWxSa1yqKuepj7KBvj+BSbDdYrhvW6brUAYTG6zGxa+XLMC//j3/zFYXVdnNhZ1HxuQZ9zWfvzpi6/R2NCoSjud/eWWNADDsA2GlaF+bMvFbGoXDSDUBJZi+vFxREdFI4naN4M74fW5Qz/PaMpMjI/5+RyJsUJRICzkIqdusP3lCzQ1tihjsudND7JysuUu7+8fFOgjoGStHK+BOsuE+DiBgqfPnqO0tAwlRUVISYrReLIwv8BI2kKAlu+doIO/RQDCER1/mX5nkwnJTcuwaBaN2YcHR1QRqdicUP3I+uaGQpg9Pq+Jd2ENoIEJoSpJEzxOMxB/ZnfPa1RVUgNGsGGArbR31Ml5/Pj2269RWlaC1l2t6rdWJIqumYzgFii3CCCnJCeKQeL4mZfDDu5HDx4jNT0ZXr9fjm2GUpMdHR4eUfzLsRNHBVTM9TNWZhNr66uSNIja0tzf1CCapEnjt9XTIraRrNzWX4Gm85rva2R4GHmMiFLnOrvVjdaTv3gt0jTyFRnnEmREDBMFyO5RjWuAGZkxRt2kpqXp+9ufP0N5RTVevXotBp19zzREMSO0pLREIfRlZSV6NmikaahvErDmurW1PTKmK7WmcPxL938bVldXpNWkhjDCEamedGY1MtYnJSkOR48chTPUXU5QPT4+ieS0ZERQlmD7C2PLB5fvq/t1L548fYwYpwMfffJbVSKa92k0yVyf5ZVl0IxVU1MbqgnkOm+Nwk394cP7D5CcGI3aRh7WImWS8QetsIZc0OaZ8uPhg3vYs/fAOyf01qGFFYyDQ4PSn/JzJ4bRwaB8G1G/QC3fZ+gYp3D2nLwsREaa5AYewu7cuolIhx2ZefnoeNmu6Kz2lzS5lWNxdg51tTXwBS0YGRrC0NBbnDx5Gm5fAAtzs8jOzlZH/MTkON509yiVgUzz0SMHEbQ40dPbj7e9rwW0CTh3NjegsKRMwJpTCI6pnz59jq7Ol8jPzxEADfjcaGxsQHZekRIozLNlDqw68MALCzWoVlaHbuJUuE4xvNVtsxUIg8ltdsPCl2tW4OcLfwhylKawYe6w79gzghWOWC+JwaMBx4gL/8KcaXhFYf1WniP/2BdQduLWSE84JBDA8NAwEhMTkZhIp6gBQtNTU3jd1YXahjqN87bYQf6E169fSw+XlsrMQBoFCC786OrqREN9o8bAfX29SEtNlbGGf8a6x7GxMQG59fVVaQdLSooxOjqG7p4eNNY3qIEnPSVBX8txpoBiaFy8sryEzo5X0oKlpCXD6XCqwnF2dlYb545drWpcURg2jIGgu6sbtfW1ap2hucAfaqZRlqDVCo/HL6MEwaZJXzSMollFulCtYnfr6jjmZoMJG4PofDZ/RtBG13FtXa1YM0b0GOMN2ZuQPk9slBUdL1+gIC8XqSlpciTxe5dXVhTrJABhboaYQgKf0bEJjdTzCwpDoNGYMWj+WVtbQ1oajVEG9FI6sLQwr2DvuFg65alJc+sfvhfqQsXeht4lf8LkNGsHqQk0Bp6tbBl1Sosx8ws0moByjuvJlFEmYL6UP3t2dloYKyU1Rawan5/1DTfS0zM0CuYolPd6YXEWjc0NcDiiMTBIV3IiigsLxY6rflF1ii8k2SCSNM+gBXfv3sOmax0HDx18N6Y2ekGLQurJvu3dt0fPKw83fCOjoyPSOuq/LVAyAGOw+H44+qZr/eHDJ2r5OXbsCDysBvS4ZT5LS83StczOzaCt7SlOnzoVYiWtYn11iAmdcK5d/xUzk6P4zae/01jdmKmM7cRoMM19ZFbnjp27dBgxbma+XyPdaG/vUB1oVWUxDhw6onE678c7YC9tLSTLGBrsR15utpzqXAO+BvNOO9oeoWVXK27fvomjx05idHgEubkF+p7ExAQFy3d1dqI4Pxe1DU1ilicmRpCbV4DpqRkkJSdKR8vn9fLlK4iPAnbtOYDF1Q389OMltLY0ISo6Hi9etKGqogiVNfXm+fVZ0NPTh5s3fkVBfg4SkpLEIlPyUVPXgCCBdQig8xOlw6jF906vSmnKyffDY+7wXre9ViAMJrfX/QpfbWgFbl37JhjB+R3/Yta4LcSeSZQfxPnvf1LDTWxMlDZUVQa+Y6HMi5DhsHGcFxL9m98lMDC0JIHDwGCfgoipw9P+xTG534e2Z0+RmZWFuNg4jbIYID04NISp6RnkZGajuLQEsTExekWOUF+/7kJdXb1ASP/bPrXLMA+RBh/mKS6trCkgOjs7S8YMu8Mmhzf/fO/efYiNi0FCrFPXR0AirVsI3JAtunb1Ck6feU/mAMI9xuTMzkxhZGgEJ06dUv84W2oI3hi7wvFfc3NzKO/OBHsbI4vZ8DlidFCD9o7BC5kxLEEBMTKCz54+w44dzaodVFOMnxymT7ICglnGufBaldMnF7gBj6pR1DqbUf2Vy79IB5qTk/0uXoUMLH8245Zoctq6N7pvIpjJbJrRqLltFoXLE0Dn5+WHGGhz31kT6PF6kBgXq1gWjp7tdgtioqKQo68N2YhDbC5H6BkZWabnOaRFNe7hEBC2sMfZo+eJdZ58T3y/lBbwdQmaR0aGdP85hufaUjdJ9phVijGx0aGGJX4PDxf9Cn6PjmQgvF1AMjY2RkH5XLhnTx5j5649OuwYPakdt+/chdu1oTYfHgQIpPnnfCtskMlIT8O+vfvUQmMXcwhFMKWmpxn3tNWKqckp9PW+0fPvDVrQ192NxqZGpGVko7PzlUb9dMjT/dzSTKbUjum5Wbx5/RqHDh4wB7JQE5Oin6jvfP5CEgp2VJ9576R6wv3MU6RO0Mpoo1AcjtWCq1cv48Sx4xpN89fKyhJGR4YVlWS1R+HShQvITE/G3oOHZPaRjIPmGsU+sZnICh81yG96UVycJ42qMlkFOoN4dO+e2qRofFPrTshoZj7l5h+TDMmxM0H1JkZGRhQVpJisoA8rK2t49uwZxkaH9fnige/O3ftYV11nJA4dOYa1DTd+vnQev/vdp7p/THa4ce0WhoYGkJqaiIzMDKwtLaO4pAjl1TWwW51aCz3F1oAhdqV/ppubz5Ybx8OayfBet81WIAwmt9kNC1+uWYH/63/7H4Ob6y64fT7s27cf0dHMnmOWIQeaFoFJdu8qZ5LjNZsxD9A1zXggbthbAFOjzxBQ/Isey+Qm9vS8QW5enoAfmTpuUmR4lpfXERsXK/dndm4OPG6fYmcY63Pi2LHQZsHgbANyh4YH1LLDDaO3t0eAMS09U0CEoeCMrWnd3YrNzQ0TTWSz4s7NOzIQMECchp6kBAKrINIzDJjUWJkA0O/D51/8EcdOHMfAwCBSUjIwMTmFt2/70Fhfj/rGRsTGMEjaACIaS7q7elBXT1aRDSPM0CPTZsCmsgJphaAGzWxxRuOoAHVTF0nQcvfuHezbf8AABVsQQa8xoRhj0F9c4mLUyCzZItShbBz11BcaJq3j5UvkFxYgJYm6VBOXQpZzS5NA1sboGY0RxMKxfYDAilV0bOPhfwex6drE2soq0tJTDaBgAHYwiIsXv8eBg4fFvN28/itOnjwqF3d2ZrYMQZJXhqoX+f/ZXpOTnaufI3980BwIOH7k9UbYIzE/PylzSUKof9s0I21V4tkx8LYPCYnxSE1LN6BXFUwmQJyAW+1GoYgkuX1hwdzsvJzSfJ4S4xPE9jJWh/3m594/G5Ib2HTNbW3PxTBWV7FFxypHPw8ILjdjpZbErrXubBbIpdaSQJBAKTsnS/dV1aMABoeHkM5rtEXg5YtnYtIYCXX71m0c3H9ALHZySroAHN87I3fmZ+cUqM8Pjdj8gAHXd+7e0wFs38H96OzowvL8FI4eP6HqRLGSFnMtfP98Qp48fqQsWL4fHg68/gAe3L2HmZlxvP/BR7h14zYinRbsP3hQdZYGBJuQbzmnqXUNAr1vepCXm4m42AQdWnRICXoNA85lF2NqNLKUwOgAGmrOMjDbbIOUqKyvLCIpNU2RUFyv27dvw+N1YVdzo+KE+Hmx2J0YGx7DysoM8vLykZqWCquVQJavw+cygAePHik4nn8vERzPzUyhMD8XRaUliIiM0f1QT32InWfWq5595sm6vDgZBpPhrW6brUAYTG6zGxa+XLMC33z+X4IL84uoqW9gPJt+yW1tt4gJ+/Kr71FdUyf3q+JIbKbSj1mSXo8Hu/fsAzm8gM+rzf5d1IheSWF3Yjne9r0Vs8AGGbIJrk03Ojo6sGPHTo0hGSPDzMnISCdmpmf09UkJ8aoidHm8YioK8vMxODCIxsZGgT+25ZB9INggkiELtzC/hLy8PDElZIPGx8axvLCEhiYCwRiBs/gYp5ip3Jx8XQs3Ro79NjZcuHjhEj78+AONJfn91NFd+fkK6pvqxQYxziguPlYAzuXewONHj3Ho0GH9fI+X80ILbI6thh8D2mSw2JryajpJNtGYb2ig4Bhy9+49ZmMMeo2hg9l5mlgaRy6/+N242JQPhrZujq2NrIBmDRpZYgkG2J0+N43xkRGUV5TBSSOS16MIHo1xBcqM85jxRivLiygrr4TdYofL48bmxpqkBwQd7D2ny/rSpYsaMXr9QE9vr+ooOXZOS00W60bQQaDjpCvdZtHrZmblGKd4gFo20+AyODAg00hDbTVqGprFjC3Mzwj809lttUaIKSOYmBwfQW52phgxGUM4slbyjVSVGuUKhKsD3rC5eoYJMJQhSgYvCI8/IGBGM5kpHCfgN+DZ7XUJYBlm3cgQfAJLzDilKYlxNQF4GSJut6KnpxdlZaWIYOA2ca0f6Hz9ChPjwzh07DQ6Xr7CyEg/Dh88hhu3ruIkTXY3AAAgAElEQVTcuXNadzJpPKTxmeBhh41PKUmUEhiwvbA0jyePn4px3akAdOi6v/vma+xsqUdVTQ0sQbMG1IAq2tXiwN2713Fg/+F3BxC+jdu3biEIL2rq6nHn9j0ssLc9MVHa18TkBBw5ftIw8mBMEbW9QfR0v0F5eYlG9QS38nnJFBcyjwUt6qAfGuhXGQBrLqnf1fOk049xhbNa1eNzYWJ8Cu0vmOeZgNbWfbh+6wYqywqRX1COKz/9iJLKcj37H3z4AQb7hrCxNqOObh0+aNDyB3Hphx+VNVpcXIDY+Fh4XBtISkpEaXmFQvhpWlP3O/vgVf/zF/admagnwg044a1um61AGExusxsWvlyzAv/w9/8hWFhYYrqQgwEFW3Nz5IbFDfSrby6gtrYBkU6nYfG4hft9GBwYwuTklMwOrLqLiY1Hx4s2VFRWytDAr+H4j6aKmoY6fX1RcbHYHI69mO+XmJwqwwjBaWfna2kj6TTmzyDgaGlulqFmq4OXI+NXr16iZUdLSHtogIUBAGToqMXb0pXRie1XkwtZHJpmCJ749dGRJpMyKys7FKpsRovUdTLzce++/bh3+z5GxydRVVutykU21NTXV6syMsrp0PtY3VzDnZv38P65s1pLj8sl0CfgGKTu0StXMVuFlpcX5ayurW9QswzVgua6bLh14wb2HzxgNJMOjujMyE5R1RYLul91adTeuu8gHPYIgVqH04oAXc8M5w4w0seqTm2Ovqk1lUEq4JcJZnpyEs27WvHTpR9U1Uh2kQyZDOg0Enl9uHvzNgpLC1FcXIb1jVWN95NTEvW6BBuMmvnhh+/R3NyobMPHDx6ivLxMNYF1dbWIT0xWnSWBtEMgJYiR4UGFa3P8ScBuWFaujRVt7e0Y6H2Dj3/zGzPmdThw6eIP2FhbwXvvvYcEaWutGBockCGGIHHLIGbc7jxMuCQhoPGKvzY21/QM0YCheCIbmWADcthy9Lq7Q4acUJCo1ojPOFlDxSuJcSP7bhAir5vss2oNrYCbsUcBH0YHh1BSZp5lahQDfgsePnyEqclxnH7vBNxuv8xZwYBNFY71dbVi2vl5YUXgocOHdTgiQxsVGYO11XXcvHVd4Dc7Ox90wW9urCM2OkZ5pJ5AEPMLMzh4cDeKCtlkQxbYArfXrb73S6yEPHNOLTsejwd9vX1ob29XvSU/A8zHpNa1qLhUhw06xWPZ5iOTVkDeZ5vDjufP2lBVXY7IiGjYIwzQZtyRnO88cPkZkeXDrZu3sbI8j1PvnTLrb7OHpBymbpVgkgy0JwjEsuJSmlUbvvj8T2hsrEZVTQOGRqbw5OE9xMRFIzExVrrLEyePIzUlxRxYydJ6aT77FnOzU6ipqVLT1MzsjALM+Xnd0dJiPm98lnkvNAkwUwF/gJ+9TZz95G/DOZPhzW5brUAYTG6r2xW+2K0V+Kf/+r8ECwsK4XBGwmFj9IhCHyXU59/Y//yvf8Se3XtBZ2jPm9ew2h3IyMjGptuFyYlJ5GTniPGLjnHi3v2H2hypc4yLiVGMB1nGvMI8NdeUlJYquqe3p1chxSNj40hOjEdpRYUczxzdzs7MYnFpGWRLOVpPiI+R8J6GB/emG/0DfaitqTPyvK2xG1kqjuU53lJgs4lf4RiQgEFjYGUw8382REda5ARNT0vTn3PzIZtz5849jR+PHTukQO/zF39AXU09Hj99AjusKCzKg9/jQXJqonR0yytrePzoEU6cPCGA93ZoCImxiWqTIQBRO43GmoDf6xGQ2IpL0pXIMOCXbm///n1wWB3KDzTFKQxpN4Dy+rXriolJT0vC3v0H4bBxfE+wSL0bv45jSDuWl5Y0YqRZRWYqdT67cf3aFZw6fQZv+vpx/dcbeP/ceyguKhKIJ+t449driE9Mws7duwTa1tZWwYpNjrlp+KFGMaCR4wPs278f6y6P8gpPHj8mFtvEK5mcbN5zggtez/jYCNJpVLEbNlsZlJJCWPH6TS9G+/ux58BuOZTZsPLr1V/FntFMQikEDwA8VBQUFpo2II0/qRcky2mDm0DPHqHfp/P44sXzimnKLyxDb3cn4mKikF9YYsb3QajdZteOXQAd2GS+Aj64XYy+4cjXAM6tQH6+J75v06YCOCNMniZZ8tGxEZQzb5QPFeum/cDX33yNoqJyeAM+5BfkI4bPgM2JiAiTSEB0tLa8JrlHYlK8WoAIJmdmF8FIHnaGk5XnL8LuxcVV9ZUvzC9Lo/rsyTOMTwzh1MljyKR0AOZQxknAk6cPsGPnbgQsVgwPDsmAtHt3qz4fXo8XX331FT799BMd+PhmVleXkZKSSoWjGZWr3zqIt2/fIicnE3ZHhJhaMsEE2ax9bG9/homxEVmnE1KyML+0hPn5aeRmZCLo8+PkiSNISskQ+Nx0rysInkY20whlETD8/E+fo6mxEtk5hbhx/SaadrXi2i9XEBvrwKefGZMRZSAWm2kO8nqBr776GstLM2hurBczzPafnJws1DQ0wRKwy2XP58lv8eh7zf0y05C1lQ2cCYPJ8Ga3zVYgDCa32Q0LX65ZgX/6v/9DsPt1n6ZU75/9APYIK+wEK5YgNtbX8f0PV9HY2AQn+4UJBEI5eaxeIzRgYwxF/Ax2nhibwsEjRyTgp0mF7KQZkwZw/8E9xd8oMshmRXxcAlZWl9H5qguVFeVimXxettpwM85DT3e3HM58jZ4e6hIbxHyNj4+htLTUxNGwUSTUIkMQLCMAWS6xemZ0rfjmkJnA+i6TkWNNBwqLWCNpWElGsXz73beorWtCV2cXUtMzFGd08thJRMVH4frPv+C9s6c0euf+SMC3ur6Kzo5O7N1LE4UPLi/BnQFUBqXKJqsRMavdqDVNTc18VxvH0ScsPly69APOvv+hdJ0WavACJm6JF9/b36NaxyNHj2N+bh5u9xrKKmpgd9CM4hADYww5FtUSEozn5xcoFolaSL7Oy5cdaojZ0bpH65GVmSpQS3D3088/Ir+wEHW1zMq0ae02PBtwrbsRnxSn8GoGwS8vL+Ony5cQHcmWG+P8Z54l7+XKygp8Ho8iX9ifTJDMtz86MibdooMVlqL9ALfPhZWVVYyOTmBibBILSwsoLMzTSP1FeyciI80YPiYyQs8I6/3KK6oETjk6JwftpmkHNrg8Lh04tnIvRydG0f6sDcdPntLa/PDDeRTkZmPXnj16Bl++fIGWlp3G0WyzweV2aQ0cDqveE0G53WGCx/lzyMDKnKZeInKzFniDPvS+eYOqqko4df+A6Zlp3Lp5AydPncH83Ix6o3ted6H/7QA23BuorKrF1PgITp48jphoI0FweTaxtLiI9PQcjZOZLtDf14Ogw4kXzx7hwMGDmJmewt7d+5XLubaxiSuXr8Di9+DIkQPIzs0VeLfAgTe9XaiqqMbi8iIinaySNOYV5mYyP3ZtbUMjYumIbRb4vV5UVZTh4OHjYvbUle0PYHCgFzmhjFJ+ZNg4RHabXfBubwBXf7mE0++dwaOnzxAg6/r8Cc6cOoHiwlLYHca0xLVyuVbhXt9AQkqanh/+PdH29AXaXjzFztZW9WxTInDvwUPExETr/S3PTeLjTz5RFu36+jri4uLh9QEXz1/A7OwEamtrkJicgq5Xr1BVUYLc/GLzWZLhzcQqqedbofnUktJI5sXJDz8LM5PhzW5brUAYTG6r2xW+2K0VuPLjH4Mcjf30yxUUFxZj9+5datIgqUYm7fsffkFFJaOBojQCJOPHxhmCwMjoWNQwNig2Bg8ePtAGRo4qJi5Kur/4hHixUlk5uXJuNjQ0IjEhDhuuNSzNr2BhZUkNI9woXF6vwqD52hkZ6ViYn5dGcmV1RSPZyupKuDddmJubRWFhMQLUFoZ+UT9GhswYBswY/sGDhzLUtO7ZgwhFCxleUobooEc6xoLCgndxRG1t7QI5HDd393ShMC8PvoBVLTZ8D86oSHzy0TmxRRrWkiVZXUVXV5f0jtzWWZX4+PETxMXFIC+nAA6nAw475QHAyuoihocG1OOdm5v3zv/KasTvvz+Pjz/+rQCh1W5qEPk+OE5lnVxtfRPi4+O06bNajhK16upaaSxZUUlmhte1sb6ByekJlLCWTv3GJtfxydMnyMnOl2lEBiCyN8EArl29Kl3bp3/1G8RFRSPIYG3YseZag8dFg49XMTH2SCd8bmo3Ob5l600EJiZGZR7h4YL6UxpNWDXY1LJDWltu6OwtT8/M1p8zbJ4XExkdp/zBjs6XsAYC2LtvL1ybm3j06CFOvkdzDOsZvZiamsD9u3eQn5eNAzQn2SN04Ol724/B3h6ZtlJS0vS8VdexacUi0P7Tjxdw+vQZMWsTU+N6ltPTUtW1Tka8toaRMkE8eHBfQDWvqEBSjI21Ndx/eA9NTQ0yXi0tLKL79Svs3b8fVkuEDhDs5iYLKslGUcGWrwmdL1+p3zs+IQ23FRB/Ehsut1zQrNO02CNw8fvz2NO6U3pegi4yxpSDJCXREe9QkxRZ26adu3D71k1sbmxiaWUFfrcfUU4e2PwCXuNTU+AjcuL4ERSVlsEXsGB1cRHJyUk6zHBc/KarE8nJKcgrKMTo2Ciet79AWmoSPvnoQ9gjouDz+BEVFQFLgBpWAi/TF9/56hWKSwpgsUaCuIxaRIJMMsSMAv/ij39CdLQd7519H4+ePsfzZ8/w0bn3lEFLBjYxMVksrd/vxuLCHHLyisVM8rBJPbLb5xZo7unpRE11PWJjE5UEELRaMToyirdve+BeWUF+UQ4amnfq83fnzn1MT46guqoCK8sb0qzm5GUiKytH99g0BxkgyffDCYV0x0wl2PSGQ8vDW922W4EwmNx2tyx8wVyBm1e+DNJR2f6yE2fPnYEjwugBCc5okvnhp8uorq5RP/LM9LRyHFfW1sWKHDxwwFTKISBDTlllpcaOHBv63B4sLS9Ks5Wdk4dXHS9RU1uvFhOGlTO8eHxiCi63B5kZGfp9jrMH+vs1auVGW1lZrp/J72ebDZ3Dk5PjKGHkiNzmZIyCmJmakjawvLJCekS+Rl/fgN7H8RPGEa7IFVYPCqy5ZKwpLioRQOrufiM28uy59xERQYfvU2VTZufmIzUlA48ePEBdXbX+UYVbaGS+trGOrlevsaN1h8K8dTWUbfHapGvbcmQbU4DxZfPrzNdQi8bxOLWC5z78QBpK0XewYWCwX+ahxuYdGiPTqU4WLDY2Xtl8hUUFqK1jHh8ZJIaiQ1FFwyNjpntb+YebuHHjOsqrqlBcVCp9IMH0xPg4Xr14hfrmFkXhPG97hB3NTSgqKRU7yXgmat4inNHqFz9x8pSqCFt27tQ1pWVlwuf2obfnNXbt2oWIiCh0d3dpA6+uqVZbDMFqf1+fXlPOY2ruODIPBDA/O4/pmUl4NtzILyxSpui+A3skm4iLi4UjwqnWF3Zek51j1JPV7tS9o1ObcVKHjxzSar5oe4E9+/bC7zOtKTduXkdTfa2e47j4eDOuZSanL4Du7teq4uP3LS2v4tKF73H6zBmwAYoMK5379+7eQllxEYpKy3Hzxi0cPrgfyUlpiIgwsg+G5ZNxzMkzYIYxSrdvX8eRo6cE7B7cv4PiomIsLa9goL8PJRUVSE1Ow4M7t3Dm7BnlcfJBcHtcWF5aRhrjqUCTzXcoLi4UMz/UPwCrMwLpacnYs3ufGPnXb95o3BuEU7rh6EgHKivLcODAEa2rWn30ZBmHvwLO/cD58xfQ0NSMnjfd2LWDOat5oTzKEHv+znRkPgdl5cU6lJHVY8LC6soiFhYWsby6irW1TTiiopCYlILBwQFsbqyiorxC9Yus5YyNtOPQ4YOIjo3H5soyktIyTFOThY1QbDzymuIDVm/ajY6WQN209gQRsAbg9/jUHx4dFQuLxYFvvvlWzGRxYYHWanhgAM07GvXZ5N89BOLSGkgBYVhKaTz9PrgY+XTub8LMZHir21YrEAaT2+p2hS92awUufPP/BB/cfazO7AM0gejvZbIJQczNTuPHyzdQX1uDsdER2B1O5OTmKcduaGgErbv3aFNgUPmdO7eRlZ0tpyU3x+GBYQG76hpGrljE4FXX1MglajSEpuWDoJIVjgQCjogojdYZTTMzNYmK8nKNvajB4/dxFM6fzVrErTpBbsw0nYxPjGF2ZlqbcVZmjpgrjn1p4CDTmZufJ7MCzRoBn0uNIAz3pgmBJgvG3yinLxjAl19/KVD8yW9+i/7BflVA3rl5W20n9Q21KCwqMm5ulws9b3qVKcjQ5sWFeSSnGKaJYGFtdU2gisyOYZZMtR834+Li4tAY3oLrV2/g2MmjsNudcj0PDQ6rL9pmi8Di4oKYutWVZY2m9+/fj41NF67/+qtqBQmkGLdEto2xMsPDo3Ia08XMrMjNDZdCyVlZODM/gf6+fmRl5yA/v1CAi8xT1+tOjYD37GpGRWWdDgtkNGPj4nH+/Hc4duQY3vb3Ia8wH86ISNy7c0cd52S9CvLzsLG+iRcvnsvVzo3cgMmgskLT09M09t/K2GYwPK+dgejMCK1tajTaPq8Xrk0Prl37GUWFBdi5c6fA99vePuTn50sCQBZ0ZXkN578/j+joKOzY2Yy2Z8+lWSXgGRgYUf/0umsTcdEx2NXSiKqaauEMjlJ73nShlo5oamSDwK9Xr6m9qKCwGFNT03j2vE0AloxrU3Mznjx+gpaWRkQ5ozE8Moq5mUk072jB0MgwCvIL9boP7t1FVW2NKgW9fupbr6K6sgILS4tiujPSMvVvZ4QNzS07ZC7hYjDInNrUpKRUwb/puTmsra5iaWkZUZGRePLoCerqqhQCzvt45/ZNtO7ZhfSMbIyMjEo2wc/KwuwMTp46HWrZ8YWyFk1oOQP+OXWormuAy+XBnRvX0VhfhcKiUoF6VlhHMXhdAe5+DA8MIS8/FyAwtZnPG2UTcbExYmaXFhcwMzuN+blFzM0v6ucfPLgX5ZWVcLl8GtunJCWZRhr20MfHmYgfam6VvWqisPh++cxEx8X8JedUCQdG62yCBiy6Z3dv38PS8gLi46LUoMU3SFY1OycHqSmZmjAwouhd9q12Yrb7BPWeT33478JgMrzdbasVCIPJbXW7whe7tQL/6X/9H4IrixvYvbcVCQmJCAY8AgRk8/gX/s+Xb6CyogqRToepNbRAQJIgp6V5hzYhjuw6OjsRFRMnTSGBHxmk2OhoGQ24eZAVIkiYHpuQkzkyOgaLi2TbuImYKkKOwwgqGelBVjE1NUmRRAQdCUnJchiPjY6ioqIiFGlnRmgEEm/f9qsKLzs707SksG85PgEzM9Nir6j5PHr0GOwMrPZuIDk5VXWBxnxDfaLRHTIr8pfLlzE9M4OM1HQBJGekU8Cwo/MVpicnEBNlR2ZmNiqqqvB2YBD1tfXGGCKmxZRUq3aS7ncFkAewvrEuoLIwvyCwXF9fp7gYXv+9e7exf/8hsV5jo+NITU2TFtUYeEzWpNfnl6s6JjJKazQw0K+aOYJGgp/K8kr4g0FMTkyhts4YlJRjCZoffGI64+PikaLX3tIFGj0bzREEeEG/B++//z6WGYnE0b4zEtPzC0hKShDrRTDgdESoV1rNI2SwAXS0v0BxUQESE9Pg83mM8x8BjI6Oqnuaa8znht3gBKJ1Dc0CiYXF+RrJc1T/8mW7NIsEupmZWYiKjBAgGBgYQHJSAmLi4gXEaJj56aef0Nraqv73n366hH0HD+DBgyd6LjheXltdRGNDk0xdykZVm4oXUzMTcpdvZSLyOSajWlhcqAzI589foK62Go8fPEDLjmY8e96BxMR4rK6uidmMtNuxe3cz1jc9KCgo1AEpKTFeLBlVodTrjoxP4XVnO/btO4jllXX0vu3D+soSTp86qXWR2IKua+8mVldWkZyYAhtZT4V7myxOGou++NPnKCjI1losr66LkfvN7z4JBYMbBzPpZx4SmN/osEcKaMnUFYTad4aGB3HwyGFpD3kP1paX8ctPP6K2pgT1HCMHbXCy6lNuLp8C4nNycsx/K66In0dWegZx5cpF7DlwGG3P2lBUmC/pyt0798Tyv3f6DIKwC6AqVokRVKwzjaHrOiANts/vkUxG/jhLEGPD4/AHNpGXVyR5BT/v6uZRcxOH6vz7wIKvv/kGK4tzyrp1OKMw1N+P7Kw0ZGVnoqqiClZVrm41/4RyMBlDZbXqcHLygzCYDO9222sFwmBye92v8NWGVuDm1a/l9eBo2eFwwmb/S9UaDTI//nQNDQ3NiI6KgNfnExNAQwzNMtQ68tfSygLe9g2grq7B1PYRPslRyaxKgrUgXnZ0oK62XjpDIkdndJRxWaslxq0N1hkZKdA0Nz2N6alpaSbpfCUY4FiaTMnGxjrSUlIV9EzGY3p2GqPDY8jIytIonE0kudm5sDs5KjUmk8npKcTHxiI5KUkjar9nXSwqK/c0tmYTSNAvkEbN19zCAq5euYaz77+HpARWNYYq2oLMjCTLyFYbO1aWVjE0NIj6xnrzOqFmF9OAY0AMUZ2ie5QJGOo1JyRQHiIhlxf37tzDvgOHZFoy9TkGWGgs7PNic33DgNDNDa13eWWVmCPeA7JWHJVTr8nvpwO5sqJC0UdyuweC+vmKeWGto7SUBJkG4IknYhXlCkfbHqSmpmNxbkEaUQXSKxzcDPFNZzhdHwGZiXp7e+F1uTWG3b2XOZlkk3z6b27mK4tLSExKFDPZ/7Yfrzs7sXPPHmRk5ODHHy/JCNTU0oKBt0OqRKytrQ1Fu9A0bDrZO152qP0nNS1DzwhZ2RvXriI/LwtVNbX49pvv8Omnv8OzFx1ISorVGPnF82c4cPgIHt65g8qqSmRm5ujZnZwYFWDpeduLpJQUREfHY2VlEdEx0egfGJLUorqqSvpUAsipiUnlk7JKsqyiXKYRNhT19r5V3ugWUCJANAHiVnj8Plz58Wfk5Oegoroe3W96sDg9if0HdstNbbItqZncxMbmBhLjkxQTZDrLTTPN2/4BPH3yBMeOH8WdO48wPzeF5LgY/Paz35tILJmzQqGwFhuWVxYUNM7nhU1PrCVkU9OePXvF9nvcXh0uyMp3dHSip7cHlqAfJSVFqK6t00iZQG9sZBi5eTnSOdJ0Q5ZQLKLHj3/953/A/gMH8PpNH6xBn3rQCexKiwrQvIPAlM85x9lBeF0uREXYEBUTYwByIIiNzU1dA+svJ6Ym0POmD6uriygsLNK1pCanoKqmDjY7jWPMlWU7jwV//vOXWJibxr4D+yQdIfuflETdbY7G3nZmTGrCbVqh+G8ylXzGXa51nPrg34eZyfBut61WIAwmt9XtCl/s1grcu/FtkD5V7mJiTqxkR4gaTI7dP/7jH7H3wAHEREdicnJC+jyaIHJy8uQapu6J7R+TE9NIVYuJDW73hmk6Wd9QF3ZOfj5edXSgsaHZaKUIbkKbITeswaFBjXLpsGZgMTP5CJA4LrVb2bjjQ2JysgwXHO8lJ5kcRYLULZ0UQVF/fz8iIqOQmpaGvp5uZGdlq1lFsjBqAPX6BkymZ2YgOdE0vAgw0cTDej8xgB6N4BXarUo5rxhGBiJHM77ERnBlw9Iya+tGUFffGHK6mwxF6TP/P801GsGFgBtBGcEdf1EL6fV78ejhQ4VUMwia37u+sYb+gUEsL62ItRsaGEJmVga83gA21ldRUJAnZo6bKzMSueYEcl6PT/coPz8vFIBOh7Lp+DZyulB0OiNUqDRj/I2P12J0ZhwPErDNz08p+Jxh3cpspMPcsuXkNwCUjTB09I+NjWP37t2IjqbRiIq4UM23hez0rEb6rzpfKp+ztqZWwI2dyRd/uISSwgIF0HM1h4aHMDo0gB07dyi43HTF29Dd3S0TEMfKvNebLi/u37mDgwf3yYn8/fnvUF1brfF+enqyRrrXrlwTCz4y1I+jR44rpodRT4OD/dLJcmztcDoxOj6BtrZnKC0vE1BPio/T+La3rx8JsdHYu283nNFx+PKLP+P0qSPIyszTmoyMDKtzPCLS6GK5uPPzM5iensbg0DBiYuLRsmunDCwE/XPTM+ju6kBdXY2YVwJBHop4n1OTM0zdZMiUzJe7//CRvv73v/89NjY8+OWXX1BfV6XDGgGnHiVFPxlN7vLqsvrXab7h85KamoqkxKRQ3ilrSyXklXlFPwdQ+gK1sTFRkaYxyWrBUP8QCkvydaBSdaqIPh5Qgvi3P/wBu3a2oLOrCzExkSjIK9ABISbKgYMH9yM+MUX3h6PpjbV1REdEICIyWs8OP38LizQ0vVYbTnJGhjJdU5JTMTlJjW8BmhpbJJExJjojtSGg/eHij5iaGEFWdqrKE+bmlnQwq6yqUD2rmnRCOlG1Oul2GIe6e2MTJz8Og8nwbre9ViAMJrfX/QpfbWgFHty8ENz6C5xsm5gnbiTWoATzf/7qezQ2tciAQ9aL4cybG24FhycmJmhzYoZkDgXxEQ59D3WB1O9xVMx4muqaKnR1vUZ9fYPROCnLkmhwq8kkCL/CpY1FRSBR3RwcdfkV4MxoGDpzPV43EuLixZYRAAraBIPoe/sWa2sr6oLm2I9MJpklBl7TMUuwxfcpWaR/E2mpGUhJTjNh2uqDtIq9ItBxWBmPZBhVspDcpNhEEumwIyLCsKlkmJihOTUzhZrqWgFMczF8T8ZkwI3OdHSryia0+ZtObQFAC+ByreHJs+fY3brXaA0Fxthnzk3YxBaRpaJDdvfu/SbMkZum1Qob5QGEYjarGGA23LAhqKKs0oy5FafIZhByZhwFmvgbOl7V7gLTbkPAo0D3EAO5uEidXCIinBFmY+f99HpCzKnJvjQ9MQZ08M/JEDHmyIBz8w9lDAmJMaHGH6vYOD5Dfthw8cJF1NVUoKamVoyeNxCQ+7vtySMx3pUV1TpYdL/pQlSkE9nZuZifm8PkJE1g4ygrLxPT1vb0KT7+zW/x7PlLJMXHoqS0DNduXMfG2jJOHT+pVg5TOqwAACAASURBVCWu9dLiMp63ke07rXabVx3tCpKPjIxEy649+OnST2horEN6ZpbG3bPTM4hPiEFpWTmuXL6KT3/3W8UQ8S96dmbTHGY6x3k/7Do8UYbAP2csk5hlPzvG2c7CQPV1HcSiHJGKsyGYdG1Su5uie0UwxzUlVGx/+UpSgla1Q1kVgK4czJCuN5IuZkVamZYevjZZfdYt8nAmwxlfS6coyOXN54PMK/9tfiAZaSOf4PfYHFYM9PahrKIUfq/IPX2OgzxcwoGrV6/oAPPkSRvW1pZRXVmpOtLIyChEEjjazag5ELRhfXUFEQyvj4wRU2m6svlMA19/9x1sVh/q6xrgDzpw69erOHx4HzKyMhEbG6sDrRzaai+y48uvvsT6yoIacBgZlZyaouarrIxU5OYVwmZzmvpSSWU43ja6Z64Lv+7UR+HQ8vBmt71WIAwmt9f9Cl/tFpi88V1QDRLsB7Yyo84mQGi1W1Up+OXXP4h5o7uWm8/YxLi0dAnx8WIZqdG6dfsW6msbkJJGps8ARIE3jnXp5PT50f6iA83NTdrYTW80AY3Z7LZYRl4DWRCCKbqR7Rp1mo8Wv5zuZNYn0hDDMG0ynKxQ7O2h/q4YMdEx0uxx041yciy+qYzFlBQaXopU18fNPTrSrmYdOoctAm68XraHmE5sjuto+jbUDrWB1KZpsq4cQo2jrQFMT89gdmpGjIngscUMhGnmYWMNmU2nk6NiAruANj3qyrge1Ihx7MwRP53uLS07VA2nbEhh26AxIliAN91vNKrft+eQ8iXNgpkyQf5SnaDVorUgW9TU2Kw/YdD8pntTG7Qjwi6sLhaWa7m+ocgkRqqQIdV9Y/OO1YLZ2WlERjMwnjWVoe/hz9O0PwhiKN5bdYxL12mqH3nNAjMh+mtmZhYp6SlGX8l1CQbR9fq14p56u/tQVV2G5uYWfb/0dAB6e95gbGwEp0+9Jw3i0OBb3avEhFTpVpkQwMilqJhYLMwt4NHDB/irT3+H9o5O5OZkKPj6+vXrcEZGyIVumCtgbW0drzqeK/T9px9/RElpkdp+rt/4FUePnFAgu8PGmkMXqmvr0dv3Fk2Njbh27apidQ7s3y8wxqs8//0FvHfqhJz15vmkqYsyCZ8iiGjA2gJ/XBi+ezqPQ7yw7imNZGS/OcJXHaDYX1YYMmqJ7TsG8PFeKZLJ6xfrF+FgfSEd/Eb3yodrZWUZsfEJOmewdUl92fwiPWtbMgV+Hk07jINSFoa286lVkLxh+Pt7e1FRVWbAv4xCZkT9/HmboqDSs7PR1dWrz72qGf0uHDl2HFFRcQafhg4kmxsb0qsyEcFpt2HT48fi8gq8bi9e9/UgMS4OGelZGJ+aVhA6Xew02Xnda8jNSUXDjj2wMY4JNnz33Xdwu7hOqdIuc01YAEAzX1JCKqJjY98d4t6ZcIzlSkkRp8KayfBet81WIAwmt9kNC1+uWYGHN84HmeFnmDvDN/l97Ia2yWH75y/Po6GxwTAfIWDBTUnh4wKCdNiuSmem72cWpabKBigSSNC5+ry9HbtCzSbGzGF+vmp9yW6BIzI22YRSPkIjPIGWULA4R5Ecf8fFhfRh05Ma7RWXlMBDDdrGpgDS/NyCNrzRcTbsJGFhfk4/g+Nh5vzFxTk1pouJpds0xI6GWBqvGCWjU6RJKCoiAh4f9XDUnNm1mZtNK4D5xQUBmpKSMjNtV6e2BYODg7h1+zZ+/9m/U0MHR24GZJCNtMLjYUQKZMBBwIvBgX6UVlQZZlYaRa4jGUWui1WvRSNGcXFpyCzBphazdgEfr8XcD4K05eUlyQ+4nhx5Pnn6GLOTEzj30UcCOWRNCU4unP9OPdstO3fDx/7pLSbKEpSDNyE+QaydxUKQFBQQJrgj0yQ949YHKIRtZbLh8+H3ibfk9dAMlJaZAZvaiShvoOKQLu85mYAYUE62T2wuWWY9UwZycZzMNh+O7ZmhSGc515eRUa9edWDXrlbcuHFDTvq0lHSN+9c3NzHFMX9BMX69ehV79+1EQlK6DiDMTB0aeov6hgYDfHSNDnz55ec4feZ9tLd3oKqqXKCfeZ0vOzpx4sQx/PLTVQT8HuzZswPZObkKQ//u+4s4feqY2FuCFj20fPalXrBorMzngIYrAlCBuxDg57PAX/ML83BtbkguEvogwcoDBJl5nwF3egasZMcJ0kM6WjKf1G4ypJ+fNRp23C5pXPms8CDFn6f60ACwuLiMX29cxeEjBwS+TC+7yQE1r22eHf6MntfdqKgqF+PN+0WZCz9zSnfg6zoceNHWDp93U2kElIPQ2BQV6VDKA9MSyAy6CCbtdkzPs5TgldaCMoOC/CxleypU3UcT2TDedHfh7HsnkJmTL+Db3/sGNbXVsJLpDFgwOT2H58+eIi0tWTrK9bVVZKSnoaS8Su+PIF3a5FDs1rupR5Ch5S6c/PCvw5rJ8Ga3rVYgDCa31e0KX+zWCjy4cSFIN6l0dVvUybvRphf/+ocvpOfTpk/ezbSjmRDwkGSRTJ7qAVmJGPDLVbzFXPHn0GjQ09MbYt9M5h9HqxqjqfLPjKXJrBAsEnQZoBryowhYWuF2ufT6UVHRCjWPT0jUpvvmTRcqqmpARoQ5iGL9rCbgmuNgsiz6SaTWuFm7N/HZZ3+NVDKpMsX4DeAjS8m8xk0XvvrqS+zd3YqKyipYmY0pTScNOGa0SW0ke4JXl5dRUloe6go3wd6/XPsVc3Pz2Ltzl6JnFPbuC8Kh6jcD/shibQkMh4b6UVpabpg+rgllACFnLBmky79cxq7drUiIo6aMGyffk9HOkRlUmoq0jtMCquw3pyGHrvipyUncunUbCfFx+OvPPpNcgO7uLz7/HI2N9YoN8rjWEeF0KnSaj8HM9KyiovheaS0x2lTDJm+BPQJ8gmpFufDPQ7IAsq0KRg9CXdUEwYqDUq+7GYtvuFyIjDDpAEG/BVY20HhMBqaMScYQL7aTUgJGwcQlxGFlZQ3tL55j545diImJw70H97AyP4/TZ89gbmFJ35OcRHY8iL6BAYzSzXzwEJ4/e6IWmvn5WRQVFkoqwV+OyCh89823aG3dg/6BAayvr6GkrExRQT9d/AG1VeXKmyQAP//tN4iMgDSdPW+Hcfz4YaUHCNCbyiWju6V73ueF2+eDV/E9G5idnERRYR4SkhlFZfTJbHLa3FxDcUmxYSaNekFyAtO77dVY3FTPs2PcSBT4LBLMM2idgMvncYmBY42pNIMK7aaznOy+QxWE57/7Bnt37TCucx5CYKYD/JyKhdcEwKYqxvz8LB0adAj0+hR5xc9HTGw0XG4CUAcSEuMlOeH1MBuUHesZ6Uk4fPgI/Pw+FxumSF87xKjyffFw+ev1q5IhTE5Nw2kLoLy6AR0vu2DFBg7sP6oDLFn/rXE/v2d1ZQNXr/6E0lLWf1qN4a2hBsVFZQKXkpKo/VXOOvWTa0ZvZbTROk6d+30YTIa3u221AmEwua1uV/hit1bg/o0LQQIAM34ms2SE9wQEvqAP//AP/4YDBw8hSuYco/s3BhODhajTYz+wdHyavlInZlzJJkSZ2rkFCe7rGhq0+fKbObLj97s2VzExOonCklKxDJsbaxgcGlBVH/VuYmTI5lgtcLk39f/j4+JCpmeOV31y/BYUFaKnp09jP2YELi0t4G3/IPLz8hQhY1hQk3l3/epl/O3f/B7xiewqJpg0LlRu4Iwp4Wb0ww/fY25qBh9+cE4jX478U9PSxbgQVHKTn5qYwsLSMqqqqhH0+RAIjX7//PmXKCgpwdLCHDIzUtHU2ARbhFPrxnEewQE3WQPN/BgbH0VJEYPYqYEzFZEmvNyviCFdE0eYfn/o+0NucYEM0w9N8DZDjarXj6TkFNy9cxuJScnIys3TyP+Xn3/CZ5/9Tmzcy45Xej8cW66urIhddbvXNcqNjHJifm5W5iTeK8JvVWKLduT7NpmBvEhmRkbHxMjso1G7jEmMSDJAcG1zFdFRMdLTsf6QbBi1kRubbkQ6IwQECHgCFp++3+v1aYQu9aDG5jaMjY6pszophUYq1neSzaV8IjRqF/tNaYFXo12jzwO8QajTPC8nXaHoHHlT65ebx6gqC3799Vc9y6PDI9i5s1VmKv6M9LQMgfD79++guakehfklsDnY0x1EX18fCvPz8eTxUxw4uB+OCKvWn2CL43fKMHgPOl+/FmDmox7hiMbG+hpqqivRuncPIkKNSDyIEDTRLMNnlTeY4eh0lXe/eoWE1DSMjgypXWZ5fRVOux1LC0s4fvI4UrOyEOWMAutBGc5NBtfODnDJeZlh6cO1K7+gdfcuRMcl4eLFi/joo7NYWFxFUgJ74yPhtEfquVK+aqgAYGh0AAX5BWrFIeA0jKU5tLCZ6GXna3R1tqGmqgpV1Q2KDSKLyWfa9LMbrfP66hpio6MQtNg0SmcbE4Hp5Z9/hjPaAZeLgepexEbHgVJbvl5SalpIe7s1IaGsIoiurje4fecWCgtykJ2TjfnZWVSWlSMzN08gnGw7++0FQUORXDLgBII6XJ7+OBwNFN7tttcKhMHk9rpf4asNrcDNX74OUoNmt0bQRyC9lo0bv4Wau03825++Qevuvcr9E6lGRjKUYUgG5kX7c5SWlCMpMUWb4zidl5lZ2tg5xlXY8cIS+vsH1PHN6CECqdW1ZXR3vkFDU5MMFpMTY/B7fcjNz0dff59CxTPSM96N2AgxGMBM9i6GOimZhEyzzYOH97G+toHGxgb09b6VlpCgkWBl/9690jcqkkXsWBBzM2Oob2hEXEycYlM2NtawvrmG1bUNmUAmJhnMvACbww4rWduABd5NF/buaUVTS4MBTJYA5mbmsbq6jPycIjEjZFV4LWz2+eSTjzUeJ6BZXV3C0aPHtUaMgeEGzOYZbdZksdzrSEpK08jULLFcQob503obnSNHg3TkmjE72T9+jWFi+DXDo8OKd8rKyMbk1CTu3b+D06dOibX74YeL+KtPfysd5P3797D/0CG8fPES0VFOlJczyNuiET6B7tzsjFphGFDOnzHYPySQmZaeLuaHkUS8dmZXvnn9GufOvg+3z4PlpQXdeyr+ZO7weqRT5fs18TmmCYWd58THdPo77BHmfTlsGptG2K2wOyMltSA2oc6RhweyhWJG1SxEppRMJg1EPiBgk2GMP0EaxgDbVXyYml38f9l77+e4zzw98OlGRiPnnCMRSIIECeYcRZFUmFEaTfLad+cfrq7O5dqqq7srV115g8drl3fOXu/urDSaURpJVBYpkiLBHAESABMiCSLn0OhGAx2vnudtaH1/Aqqau1MzooDuL97vt/E+7/N5ApovnEd0lBV79x0Uu0zwpngoakADFszNTUs2wfif5JRkxffwORt8PoiKijIBtdjoKAFkddMH/Oh49BB1a+oRGROla6HxpuVuK2tdcOfObWxr2ozYWJsAHjWz7ffuYMvmTcjIyJa5hIcXhvVTNpGemam1+uSTT1BXXYKq2g04deorHDm6G64lH+amJqU5tFiW4fVHYWigD4cOH1Z2I9eVOkRYeYALE+tJwtvt9+Hxow4kMVc0PQufffE5Lw3DIyNITrDhf/qzf8lhuY4rXr8HETokWjA8NITcnGz+lBrny6ilzxnD0K1w+y345qszGBzowq9+/WuERUYj3GLiv6RN1dTComivxIRohEfFB/XTHL8DX5z6Ao2b6tHe8VhThtm5eXiXl/AzHuySU4weN0D9No8sXvi8Fly4cEWFCRXlZRgdGUZGVqripthFzvvP61QLDj/b0hhTEkDpARlwD46cCDXghDa71bUCITC5uu5X6GqDK3Du2w8C3AiiovlLOUqbB8doZA6ZEfIPv/ujQqEZISI9pMSOZPM4uvLgwcMHclWmpCQpw+/Bg/saz1VUVCIyhjpLCyYnJtA/MIi1a2s1CmR1IV2Z4dYIjAw9hzUiHGWlpRgbH1d0y/OBfjVc2GJsQZbOjABZXcfXi4kxfdfSn1kCaLnXgqTEZPU0k12cm7UL+LCphowrgYd0miCDYcXYyHPU1a9VqDlzL8nUPXvWj8LiYlSUl2tMyfHnW2+9iYTERDzve4az58/ihaMvoLikABHMc/T7VIc3N7eg4G3mKy4vOfGnjz/FoaPHkJ6apM3a7TUd2DOTU6ivq1H3s9XCMXyY0aFZ/RqvJiWmChBRK8h1NQYMMxom+D5//iwW5u04ceKkerhXNIorWZZ8s5HRUYRHhMmpznaV77//HsdPnpSphA7oysoqDD7vx737Laiur8f5c+exd+dO3SsuMCeT/DM+OonMbDbX0JhDN7EPH3zwAcorSrF+fWMwJskvQEZXdmpKCtKzMqSzLCkqMNV4XujAwPULD+op+Wx5LRzh+nH9SrOY1z2794pZ9bo59g8zoMhKlo2jX7+eJ9YorqlmBqVpSeH4k2snstRnRr8yfWm9zJhd1XxeL5wMwGc4vM+DJcec8gmt4CHHjO35Nczy5KFB+sMlVvnFSpZA/aS0HGFhiOJJi9E3eubbsa5unQ5fRs4RwJLXh4mJeXz5xSf4F7/+OcZGpvDt2TPYtmUnbt+8hk0b12HTpiaBab7m0MiQXjo7OxPPn/cjNT1DuZ6k6tieMzY4LPc6cyMjIqx6npYXl7D/8GGtD8EtTWg0o/CAwZE3AaYaoRBA+737SltgAH33ky6cePklvPf+B8hOScLx4ydNjiQzIT1uM5UIs6p1KiM7Q3pJdrTz9a28l2ywoaYZwAfvv4+F+VlNKiqrylBXVw+bLQnhERE6DPIQuexxwRTrRJkkASvd+gF88vGfsH3bVvT29CIvL1etPaPjo4qHIsvKc4DqWXloCDd60IGhCXz79WfYtr0JPn8Y7rfcxfatTSgoKlXzE0+rgTAfwhlvxl9K8pKZsPrFJSeOnAi5uUOb3epagRCYXF33K3S1wRX47IO/CyQmJSM6KhrRkdH6Jc5RKVkbMj3vvvcRGps2KWdyJYxbZl0/wZ1LLBcrDynsD3iB+NhopKSnISc/X45Tn8Unloc1cTW1NdqoqFm713o/6AQG8vNzBRTS01M1ymxra9PomGMwjszJkBCEEiARYNCMQRaUY1CaFsYnp8R0KAJIDmkv7t6+LbMFs+wEyuQ8Nlq+wWdd2Ni4SSwUWRWPl1l8NEtQfxXA1199pc3z2IkTYvx+OHsOg4MjePvtn2nkatzPAYxPTGnUW1FWptDzU59+DodrEevW1qsrnGwp21U2bGzEhQsXMTIyjKSEBLXflJaXBjMcjaOWm3F4pHFpa1wYsKCnrxe3b91GaUkxqtbU4LPPv0Z5cSGW3U5pGtm8ExUdEzTuAFPTXAcPcrKzNTp92terXmZjENHZQKYL9pZfvHwJcTYbXvvpK4hk+4giYwwj/fRpD/Lz6bC1wEIjhC8MF5svwetexK59e9H5pAuZWem6fxfO/YCklASNgRl4bp+bRmJiHNY3bIbHs2QAEteefC6ZRH8AvX29AoSLdjvq1zcI0F2+dEkauL179qjrmTQTx8f9/U/luudrC2RYmKfpA6gZ5VhXDnSOy8ODo07jYJYBhc5fuamtcnPPzUyr/pHsKuUT7G52LS3JiEVWj8wowSHbh/icmZB+Aly+EdfOAFmG9ldX16he05hTKEFw4/HjHly6fFFu5dr16+Fzu9Hf9wzJaUnYuWMnosIjdTjgupHBj4wKQ2xMAr747HPs27sDOfnFOPf9OTgds7DZYtWyFG2LEYNJQEzQa7PFIT09Q6kB/Ay6nC7JCxhHtGIM43sMDA5hZGQMGekZ6O3pwp7de/D5qc9waP8eJGdmGcAd8Gv8TDd4elqq6hKZ4WpCwA27Kz6ZxqsAcKn5MsbGhvDSy6+oVWd6ekZRYd4lF2JiwrFr505k5RTAYV9AdFQ4wiI5zaAxyY+FRQfa2zokJ7DPzyMujr8nsuFxLWLzls2ajCgHNvgZ5HvzQiZn5nD2uzPIykhDRVWl3P7FhQUy4CghIchOyg3PTy1lIvy8+/1wuZdw9MQvQprJ0G63qlYgBCZX1e0KXezKCvzZ268E6mvXqIKPY126j40xhCzMEv7pnY+wdds2BRVLKxkIyHgyNT0Dp8OBqckpbN++U40zwyODGB8ew+bNTWJTlF/p96vDeWHBierq6uDo1o/xiTH09vShtKxEDAxNOHTLMsbnzp272NCwQXFEMvVQp0dN49KynLk03iiH2wK5V5nZR1c3x2ZkqPLz8tQhzO5ttnxQx0lm07jVrRjo68bGjQ1ITE5WEDg7lflihIisALzwwwWZVWhK4fd98MH7KMwrwK5dO40zl7l2FmjTnLXPIDcnH3fu3MGzp/3Y1NSEjMwMgTPVQ3rd6jBmeDdZTIJMVkKygjI5KRFN2xqRYEuENSJMjC5feHhoAH1P+8RqOhaXMDI4jMqaNYpAYrsNe8efP+vF8WMvCvisOFjZjUzjT1FREbq7nmgdYuPiBRAJpoYG+rUWWdn5Gi9fvngJubmpWL+xEVYrsws5oKZxqQfFJaX6OdlMQyap48ETaVZTU5LV7czoHOYCskFm3do6gRJ2qfOZUNh7gDV8LpmOJsbG0Xa/BZubtukdIqJjNd7sefwEDY2bxIIPDA7g/r27OP7iiyZyRyalAMbHx/RMUv9JYG9C780InHV5Z8+eRmlpiQ4flFDQpEHNIMfmwVQpPc+zcwuYnppAcUmZAWIBv6KGvv32Sxw8dFBjatYbMiuVtYzFxUWYmJ5Ex737OPbCMRk6CFTICD94+Bi1tWvg9SzKkEIgTQC24HSBZqrcrEw8GxxG96NOOBYXEGuLQWRkGIpZ5egH6uvq5bTndyUkJ2NqYhLpqamIjoxVIxIZ+Os3bihQnoevxMR4VVeSpSSTf+jQIRQXmedabmsrEBsdh5nZSTzsYMUmExZmsf/AfkzNO9DV3Yn6mhpcuXQZP/nJS7QeBZltkyxw49Y1NDasVZpCojrG/aa5KgjEmcvZ/aQb586flW6Rz4UtNk7s/5raWkxMzeDCudNYV7cG69Y3SvccQ8lEeJQAMIEe7+XysgczU7N48OCBph8pqWkYH+O436KKxqo19QhnsoRamgL6+adm5vH1V18gPz8TURExqjNt3NSAouJK45BXq5O5VrL8pgqSMguf1vHQ8dCYO7Tbra4VCIHJ1XW/QlcbXIE//tN/Cty9dReFRUVY37BeDSXKhwz44FhYwEcff4nNW7YgNpYxMRZtDjSr8A9jaLgJc0TNujS6f7nBxUTHwGGfV30hQ6A5tluwOxT0TAJsYnwMzweeY97uQnVNjX7xE3AxqqblXisW5hewd98+mS24cTEvktmWqmRDIGj6MPpN6hKdC048fvgI5VXlyh/0e924deM2NjRuQEICHdCmlkWh5VZgaOAp1q5bh4QEhp9Ti2hcuEsuJ7764kts274DRcWFYkvJ0p374SJee/UVJCcni9WykBGBFUvLi5izz2vMOz41g4y0TOkNqSN0uByws9PZF1DETkZaGnbs3CEDD5k4ggmuMa+JrBI3RBKeqrKTq5wAGujtfyo3Mqvxbt68jeysDMTZYlBVtUbaUYFbMZnArH0e8/MLyM7MwkD/M5RVVMotz7Xt6epBbl6O+rEZls3Qb2t4NK5dvYy46AhU19YiIZF1k1Y8f/4MufkF0uQ9f/5cur/wqAgMD42gvLxSMUdXLzcjJydHcURkTmmgoVs+JydbHdoEa4sLi7DF2zQm//709yguK0J8QiJysnMxM0094w84cfJljA4PorOrC1t3bEcisz9NirfYSXaQMz80PT1dh52VCCa+l99nQXtHO8bGh3H48CEBUBP7E24qLPm/Nfa0Ym7Orno9sn1+rx9Ts1NYXFzS4YEd83Rfq33m6hU0bmzAl19/q9aZjodP8Mtfvg2/m8HeEYgMC0P7gw7UrFkjgEXWj7KIFWeZpCLBClGn066KQBpB7HY75mb4OZjDxsZGFBUWyFy17F5W88/mLU0GCPF59Plx7tw5HeAop+BDum37To2yGXHEpiQefTiCXnA4xc5HR8cqfoefQT5vbffuYv36dRgem8a1a1cRFhbApo0bpEmWn1tuHatG4rdu3EJ0ZAA1tWsRExsHH8O/6fjmaDvgFQh91NGG19/+GZaXffrcs+WGjnQeIMoqqqQ9Ju3Pw4Pb5UR0NMPawzEyOoa+3l7dP8oH+BxFRnKSYRze6gx3OKSN3bKlCRkZZE1ppjH5powG+v7MaaSmJiI1NQtP+7rR1NSI3LxiJUxIxaLQeA7hTeYqNaRcNt7vwydDDTihzW51rUAITK6u+xW62uAKXL3wWaC35xk62h9ID1ZXV4v8/AIFg9sdc/jv//Ae9u3dA8eCXSBzwbGg8R/1TnJAu5fVSsLxb0lxiUwMHKlSP0WtpBmBs1PZhbKS4h8z7RgfEh4ZBdeSE60trSgvLxfgzM7NxuPHj8RMRkRECigNDjxHbn6hXoMh6THs9eZuFAiImVxecuPK1auIs8WpG9nnZni0F7t2btf4WI5VKzVl1Cpa8OzpY2xq3CydpUw5HJ16vLj4wwUBpJr6GgEpsrOffvq5frZjLx5DuMKeuQEaAwzBNpkzso537t41UTp+wO5wyOywa+9u1foxxoVsGl9T/5G72fzKoM6S1X7wWRAWETSqBAJoabkrExJHsCPj44ptadzcJEDy8EE7tmzfgtzMbAEoMnJEk/Nzc7A77GJ32bfMy2TDyalTXypjc031GkRGRuD69evIzc1EVVUt3B6fgKFveVGOeEYFPWfDTHm5yRukS1eMtAUffPw+iopK0LC+EWe/P4OmTRux4FxAUmKiGGpmPO7et0eaPrqrFx0LiEtI0toSFHW0tyO/oACDgwNqSmlpuYeK8mIkJCagrqbeRCcpkNuYOfint7cHmVnZsMWyYpFGnSgTwRMMvH/3nXdx8NBeZGXnGEex4m6M+Upcs9qCLGLEY9+akgAAIABJREFUxsYG1dXtC1hx5vQZ3bu83GykpKbIKETZw8DQILZublLd48mTx/HFqS8Vit7d3aM+ao6bf7j4A3bv2hnsUDdsvRpsxFib8fPYxCRab9+QWSaMjuMAx+ZsNfKrN5utTl6PT5+Br7/8HG+8Tqd9ZBCUWpRzevfuHVSuqUZvTzcaGhrUNEOQLR2wQuYZu+XQ+0ZHRhndIiOlAgE8efQQWVlZmJieRnZmJsIjohEZZRhZso5kqp/3D2hq0N/fj/17diI7vwDxcTTN0MQCHYZu3rohIHz06AtilD/5+I/Yt3cfomLiMD42jq4nbTh65BCioo3ZhiNx58ICEmzRQARBb9Cdr2iuYP6sJQC3mrJoLjMZkbxnlBOQMV/5w7+bmpzF6e++Q042zV9s1nKhrLQI8XEJyCmgftnUeJJVN9IcTiEMU0wZzuHQmDu0162yFQiByVV2w0KXa1bgyg+fBeictdsXZGpwLi6KCWSUCXWOH358Clu3bsHMHHP8ON6yCVxx82XN2+T4lMwdefl5ynUjS0lDBEeC0q0xsmZqQtVmZGNMTiINFH6xnOzsffjgkTbq/Lx86eRaW1vRsKFRGzTBZE9XF4qLi8WCUaDPkSdBoYKu1aftV0sGq93UUe1xw+txS0c5MjwiMFldW6eNippKOmI3NDQgIT5JUUPcdO62tKCSFXEZ6dJl5ebnSfN4+vRpvPLKK4bhDCPbteKwNsCazFZlRaVGtQQz/Ln4fe9/+Ee8dOIk0jMy9T38WVX15verjcawpGGwL8xJu0g2TZWMqneky9iOzscPtM6T07PK5ltTs0ZjSUbGHDl6BIkJST+61jlXJuu47HIhIytLoJGAgECOjS179+xEcmqqmlqam5uxaRO7kFNNyLbXB6fDqbVnlE//wFOUlZWJRQ0KZdHZ1Ye29jYcYvNLQgLOfv89dm7foVDxtLRUMWR0s+dmZxttpNcLt8tlmGL41ZvOn5/X1PbwodjYsdEJFOTmoqg4HyUlpQKACsNnKD5zK30+mVNY20cQyXWhrm6l+WV0ahKnv/0Gr776EmyxjHkyz3TwsdNYnOwb7830zCQmxkZQW1PHSHQ86e7G1WtXsWfPHuWWLszPyRRG48ra+jo86ezE9p078M0336KmqhxPHj3Btu3bkJaRidPfncbho2zXMeCRTBqfQ/rBOCLmBUxNzeDyhe/x8ss/0c9CaEuwxbUhwJ2emJCjPyU9A5999BF++fM3sehexuTkFKYnpg2TabfLZMJv2bFzj3ItBZZEypsGornZaUTHRCMmeoXRNYuw5Pags6sHvd1dKCnK10FRGslljz5HvA/su09Lz0JaSjKSkxPVoJQUnwiP1y/ZxuzcJKorq+Sk13Pit+Ldd/4eNWuoFzU/+9KiAzt2bA+ygxTlWhRaHhcTiTC1PwXzSHXw86vNaWFuGlnZGYqtMnWdfj3XkZFRAofU9dKARUZ7enIWt25dQ3JSApY9Xo3Qs9KzdPDJys42uazBX+ZirXXIMKkN7mVvaMwd2uhW3QqEwOSqu2WhC+YKXDv7aSBMsT/GVGJ0jvwNb8DJH/74Kfbu268xt9gQRqr4vZiZncGDjofKNExNTROQUltJcopc0QofDn4qCIQYt1KYnw+PdxmT4+OYm7cr7oYMKDcIAobYOPY4+3Hzxi00btqkGB1uFB332xAZHoGklCTp9MjY8V+w63l0bAQO5yISE6mzg4xEDidHf2Eyf/Df9T97hq1btiIqhuNkC0ae92FNXa1A6czMFAaeD6JmTZ0AGF9kfmFezBRrJWuq1mBz02YFV1vDTVOM3KKwSGP3lK0qdXViiQQoVPPoxzvvvIu9e/aitJhsljFu8PoIsMVscsOEFU+fPUVevsnMUwCzPLNWaVLPnzuNYy8ex/PBITx48FCbNkfWl5sv4Ze//pWyAE0/Oe8bmSS7Kvpyc3OD2YBkjr147733sGljAxaX3NJq0hjD7MuM9Cyz7arPORhIbgnovahvXQGTbe3tyqd82teDY8deEJC41HwJe/bsxQ/nf0BVdaWiiMgLsZmGM0pmSlI/SS2tfW5ezSXFpWVwLS+j+eIFbN2xEzeuXMa+gwc1gk9OjJPTmsybesfDuGaGlSbTytEo59ZkeaXB83rx2WefY8eOreh/PqD6vrUN6yUTMGaZgLmfMvIQTE7JlFTKw441HE+ePFbWZH5uvnKuS4qLMWtf0Lqxzz0t+J4E9bdu39S9PnLkABLik1UJSSczbzhNWyZknYwk38uAmcVlHz75+H28+dZbenb5R2YdavvCIqSdpd6RzP7tm9f1ejt37NKzpbSEAI1o7WIbnz97hqqqcpSWl8lo9M+B/lbMz89I2xvDtqJg+DnlE2Qo2cDDB4MjYAJJrgfTAvjcMf+RUg1dL402loCarFJS2C7FQxGd2YYpJ+DjY/b4cRdu3Loso43Dvoinvb1wLztx/MRxxCfwM2leb8nlUPqDNSI6mD1pgDSnCDOzdnxx6jMgsIhf/OJXYul5iKE+knrYiMgYGff4XPJ7xsenceGHc2KQidMXFxdQWVmqg1QGmXkL2f6VVNsIHVyUOsHrWHbj6EshzWRop1tdKxACk6vrfoWuNrgCl87+KUBHsGm2MY8xGRcyWq2t93D6XDOOHDmMZPY0Bxk2snEEYK5lL7Zt2QJbfBy87mX0Pu3TBlZTV4uIIMvE12PGJH/B0yjBjdLpWsTY2CgKC4ul++IoMzc3x1SjhUXgXmur3KzURDmdzH4cQ3Z2tjICCRAZQUOHN127bHphhSJHf2QlGJXCTZq6rpQUgpAoNF+6hP37Dhq3qAUYHXkusERHNA091MJxxyRrqso/nxunvvgS3mU33nj9DV0XDSaRkVZtdJzM0eQwNzeLoaEh1NXWabNmJqEAdwD48MOPUVxahC2bNhk21kyig+HwJvaHvCsbezIz06FKS+oOVc9nhWPRgatXriK/oBD9g4OYn5lF9ZpqsbWe5WWsW7vWuI6peguyPzTfENRmZWYZh7dMDH509/SguLgA4XIp82fgxTC70LTpSGsYxhpJgo4A7t9rwbr1DQJ1nY+f6OcvK6/Enz7+CC8cPYqo6DgZX8iOkmmipIAMc0FOLhx2O4pLSxCfmADHwjyWlj1YWFhAQWGxWlF6ert04EhITsP1K5ewjawWrLh164ac1jm5+QI8+hMA+nq7EZ+YiAQ69REmzaIPHgwNDera9h84BFZg3r11B5aAG7X19YiMjBUAonZQGfkWPyYnprDocqpOM+Dz4fbdOxrnl5aWISHOJiaWeZEEfjwY8Tmgy9nUUzLuiIypyU5qa2uV8cTnsyA2KhKWMIbN85kgA01QFA7nkgd//MM/4e1f/Fyh8Rq56z4Zk8j4xIRyWHmAolGkva0d89OjqK2tRU4e9bphOH/ue3WI5xQUor2lTbWOlRXlyM7PN6CTB5+ZGUTbok0bj67RfIZVwUhfme61GfsaOEt/NttxgtH4qoA3w2iy5DT7IGDkAvxrAlOSfdSn/v4Pv0dJaaFagliduORyIT4hXgc5vYYOEQFpiVlDGhFpDqAm/cG07czOLyhA37Vox/EXj6le0XSrmtrUyOioYIc8v9GqxITr166gqKgAC44laVTraqoka8gvNBISfe+K/ITJD2y0ogZaOZOh0PLQZre6ViAEJlfX/QpdbXAFms/+KWDiW4w7mrwKgRlZITZ9fHvmPLZv346EBJvyCumAjbUxqiUNt2/dVA80mSrWwNE4w9eqql4DEjaMW+EmQvaOJpfy8jKTg6fA6AAGBp5JP9bb8xSNjRulkVQott+vSkPVwvl86gWPjIhUx3Z0VAziE+K0wfE9aXThhspqOIIQ6upY9UbEF2+LUyZjc/MlHDx4UP+ee21f7yOsX7dBcTNkDI052MTIaFOCHwvzDo3+2O7B1ya4IMjghm1cwxaMT4yr1rGquhphcqAye9GnDL/+/gGNf8mUcptUcLcCxs3Yz+yYwOTkOLKy2C1NNs6Ce/fvaSTOCsp4W4LJiBwdVaRKYX6BXO9Op1ObfFVFGWprazSa5s9L7RsBW05OngGKGi0aY8lKbmVwbw86XoMAQ1iXrlij/7t95xY2bqDDWzATzA/nwn355RfYs2sX7AtOjI6OShIwOz+P8fFxRFgjULWmCi2td2D1+fDiiRNiJmnqWYExs7OzGJ0YRVXlGq3p5eYfsGv3brGePLwwZorud/5MzKeMs8Xj0eNHasspLGaUkqnZZL7n6dNf4+jRo9KrKtDd58XdO3cUfs9uZ/al82CinvlwizI6l10OHVp4MKBWlKNgjvhPf/MFNm5YL6lHff1aARFmj46PT8C77MLunduRw5Gs3zCLF8+fxd6Dh8W0MT7JRBuSJTYd1lx7Atw/ffw+Xn35FYW/8zOl6ksaRSxhGBoeQGpKkhjX8IhIOf8ZfXXv7j1MTY2jsLAQM7NT2LxpE5KS02Vm4XPhdi/qWaPUhJBpdGgY6Rlp+lyY9iSCVdNEJbezngP+s5GWsBfb4ETDlPOLTSuVFXP2GSQlJJl/z55wGnQY0UOmfNaOz/70AdZtWIus1Ex09XSD95Ms5MaNG1BdXQeLhevtg2t5EbGxkYgIj/pRM0lHuM/jx+VLlxEdE4ay8mpMTIzDuTAnJjglNVXXyt8ZukZFLpGZJit/H0XFRZidtWuSwPQJsvk0HRlGOCB2WSBYzL5p2KJZ6ehLoZzJ0Ga3ulYgBCZX1/0KXW1wBb7/6r1AYiI1iCYY3Ggajf5ramoC//Xv3pH7lCHFZDA5clRpWsCHG9euYfu2naaX2eeVtpG6xNKKMm1k7PzlH+UKegIor2BlYBDYBF+DI20aatava9DXSvPI7u7g/zaXY9gV6sjIFianZeifKeJf9iwbJ7QCpd0CfWJM4hPESlIrdunSFezftw/hkQw2Bjoft2PT5k2mDUU6K/Pz0pWrkaS0mNyIg2qs4DVT88X3Mh3SVoyOj2NkaATrG9aZDTm4dVKHyZ+BL079Jt3qRs8JMxYN8jD8eo6zGbezvOxVLM3zoQHF23C8GRUbo8Dvrs5OxS69cOSY3nd+YUEO2aiISAEnVQzCgoHB54iNjUFGeroBtvyhWAvyI5g00T+MQuJIXQA5GFS+0s3OjfnO3VtobNykcShBCCsz2QzUeqcF23dsx+jYGAqLChAfn4SJ8XG0ttzF3v37ZLb66qsvsXvrDiSlpWi0TVaRI3yCPZqK6KIn07ns9eOHM6dx+PBRdXezF33B4ULr3RbMTU0gJTUJu3bvQ09np1hOxkYpqsixiK++/AKbN21ARWWVRrtcb4Ix/lxkcxmtlJ6WjOrqKoFAArbp2XlMTQ5jTXWNcionZ2fw9FmP2n3m52axfccuZOXk6PBw4/p1bN7cCL8lDN98+TVef+Nlw/wRWPu8uHXzOnbs2K1/zyhvhtgzwZzA1SuDC9lTk3dJYMRebck+guwZDy6MxiLDTqe8PnPBVh8+JJOTM7h/7z7m5qeV20pTTG5ensa+cXHxiI6NRUJcog4kg4P9MiiRKTR/eFAz4fw8GJLN5eFNY2tFTxEA89DGRimvPqMmD4Dr79Ch0YBPU1MpEOgL4MMPP8CefXtw7coNVFaWIz8/T/WPX331OSorSlFbW6/KRYJzn3cZsWyO4phbGlKLsmvvttzF1OSojGQet1cGqEXHEmLi49DX1YmNG9dJypLEfvWVfvfxKdy+fRMZ6WmYnJiEe2kB1VWVKKmolNbVtN/wuBZk6INFrlxOMr5HToaYydBmt7pWIAQmV9f9Cl1tcAX+8t/9bwGyQ0QZERbGeRigQSOB272E//bf/0kmBZpETKMcq9E8WHDY8ejRE2zYsA4eD7Px3Hj29KnYpOqaNWZ0ypQOWPBs4Jm+j3E7ZPY47jK6NlO7py/UJkiW0GyB/D6yJ3JI02zDEdnMNBZdS9LW8RqZO/msvw9O1xLm5+fFAvLnYDwIKxppWBHovXFT7KqY0kAA3V0Psba+Xr3dKwNAt/ufgaOuKRCQnosbI13kNB4RjJroGQPPCOqe9jxVpJJxfwQdq34vFhddiI2Nw8KcHReaz4tFI1NG5pB6QDKVfB9mdrIPmnVz/Hv2DPO92SCjaBb40dHRjuHBAbz44nETvC5OKlhtGew/Jzs8Ojysy8jKyTQtNALIZlxJZEG2KeDzCOQyvod/aQLYzSFipeHo4sXz2LtnvwCHhWP/QED91u3327Br906NctlQNDI8LGNQTnYOoqIiYLPF48zpbyUNWHJ7YV+YRWpKqpCJXxniNC3Z0dPdDafLJfPSG6+/KcZR41RFUhnGlqN4Sgq6e7qQmEyAkSJGjtE9Hq9bOl71kutWkH01d4UAqaW1FWNjI2KZKQXYuGGD8iDZpZ2cmKp1IECSBs+1hK+/+hLHXjikextrS8D0zDx+OH9eLm+yhw0bNsgBzbMFQSJ1nBzbs0WHgDGGo+7gs0vwZaouOUo2EUV8Vvn9qmNUGLhfmZGpaSka0/4oN+AzwYpM/bcFQ0MjmF+wy9lNPWFkTIReKy+vALaoaH1W+3q6UFBUpNflPeUqMIydpjJ+kmwJCaq/VLi3DkjmIOSnTESHHoJhk3TgcM6rYlRmMj1nfsxxLP3tN6irX4PqmnX47ptvUVhSgMzMDExNzODG1St45dWTSEpJg9tjon4Cfg+iycRGRukZZFbprZs3YY000wJql3NzCuTwj49lXFA0Jsan0XbnBrIy07F+40aAne1+D0ZGJhSMXlRcIjlMhNWLzZs3IyuvUPWfamnSs21sN2Y2T3DpVwh9aMwd2upW2wqEwORqu2Oh69UK/PX/828CO3fu0oibzIXYSWn36Px04+/+8ffYsX0XbHFmFM4KNv7SppHj8cPHGmvHJdjEGjDqhH3LxaWFwWYQAwwmJsfgdC6hpMSENis/R7/3zVjVODq5KZixLKvdjB3EbGpBnKCRMp3muTRNSLcYQPOly3KSFxQVyynNSJrrV6+haetWNacsuRZx7foN7N61R0HW3NwG+rtRvaZKTTFGY2a0bmPjE5gYn0RBYT4SEuJ1TXdu38HDxx3St739s5/JqU42R3VtC4uKBNq5a7dMNvaFeY3l6Yols1ReUaF1GR4ZRkJSIpwOF4oKC7F+fYPMDYQXT58+RXFRkRg26Va5ukEDlAElwLVrNzA1PY6TJ19SzZ3FagALt0+NM4P2ZbKkDHS3xXL8x0pMn6oYZ+dmFS/DVhSOZQncyNw2NKxHGs1T4XxvgnzjIrp8qRk7d+8xgDpgUb869aDT0xMKguctpNGHne7M/+R96+zqRGdnJ7Y0bVKWI8edM9OTyM7KMdFCQYcu3cx8Bu63d2Bmchx79+0JMt0EkHzuzMFBbB+suHnnFuJiolUF+ay/H+Njo9i8ZfuPkgNhaq4BGTh4zHsFob3C5XWoCWB4aAzx8TYkxCeq95naXh4SRoZG5Vz2uj2wWrw4+cpJRMcm49vvvsPszAx+8fZryk01LC2XJxwjI4OSEvDecPQs+QMNQ2RHPQbWhivmKUw5qAShBFJhYEuP0cU+7euSRCQywmaQPmNt+Nz7vdKqUhPJ+0GSnGamCIF90wrDf28l2Ap40dH2AJVrKsR8S9sYALqe9ODM6dOw2SLw09dfR5QAIllpJiB4EHD7MTU3g+HBQfT19ajScev2HXC7fUhLSQz2wVswOzMnE9imxkYUlhTr57lwoRljo8MC2HaHC+Njw6itrdbYmQxxeASDyr2IUlRSJLo7O/H4URu2796jZ7On9ykyMtMwMjCE7r5euJwz+Mlrb8IXYMIBpxkmP5OAl6a90bEpXLl8UTWm9jknnM55xWKlp+XIIKaYJNGowQmDz68pBQ32yyEDTmiXW4UrEAKTq/CmhS4Z+L/+/H8OHD1yxMRxcGzHcRzH3MH+49+98z62MLTcRjBpRPYruYYCPfxq5kp6yQqxPs+I7glOVkwnI6MjcC26NRpdGSuL5Ax4TeUimYXgqM3I8FWMZvIGg9CAf8sRJyNeCvKLpC8kw3n5yiXExSYgOzdTQcrU7y06l+VWTs9MFfi8dv262FWyO9xwacBhgLqMKuT5CJADgMvtxpmvT0sr9+LxF5Cbly2gQme3a8GJ1996w4zvI4hkLZiamcajBw+xfdd2gRmCHZo+bImJOPvdN6hftxaZGZnoeNCBDRs3ShtIAwk3QbmofX5pJjnCU8MKDRQahZr/LZ1bIIDm5suYnZnCyRMvw0qQoigaMk1G88Y4Ia718+eDMh2xnYTfP2+3q46R4/iy8jLU19UGR+LQQYCd5mXFBdixe7eYKTGi/gAuXb6kWkOyola/AZ9cN663yXI012i0tazcMy523jeyXFxP5l36l9xIZtg4YUw4wQX7rYX+NA5lRzk1ecbFbkbw/Dt+kS/gQXh4tOJ7CFwZT0XnOpktsrdkKVecGowcIhg0klTDrJuBrzmS8MqmJmeQlpqsAwKv89bN21j0uJGRkSFXMCN4FuZnYLPF4M7N23AtLWN2zo7ocD/2H9iHZNZySldqUXwPnfCkw0xElV+fAbYpMfBbz63c8fxvHg54u3hPjVObzX/dPY9RXFKkPm3+vSJuLD51VBuDPg8KXoyOjEs7WV5WIaMZ15nsZ4QOH2Fobb0j0w51wvzk8nlZ8njw6Sen1LW+YeMG9HT1YWpyUkkKCun3+GBl21U4cyD9cDjtWFu/BusaNsklzRBxmt9oFuL/WQIEy+F6Xsko83V4UFMKQPAwxvvBr6VT3uVcQFSEBdZIZtFyUmC0pNRCX712HUUFWUhKSkfAasHNqxexa89+RDPIPIpMuDH/KOLHArGfzLqki7uqslrNPsxMzStiSgKd7eZ+6yDEUw/Zd6+OWaoWfeGVkGYytM+trhUIgcnVdb9CVxtcgX/7v/4y8NLLLwc1k9zszAbBrmlmEr7z+4/R1NQkLZ5pH1mpJQzm3a2MmBidQ9E+t0uN6YJfFyDIGZCRhAYcgkCacbSrWTjSM7o8RbrISW5y+MhOcVNZ0RgSOMzPzmPBbkdefoH5Gp8frffuYnpmDlVr1mhzoXGHoK6uplq1htRP3rp5Cztl9DB9zaNDT2WaycrIMiBJTToesYinPjmF3JwcvHjiRUREhcHtduGzz76Ey7GEI8cOIDI8HJlZWQi3RGB6dgZtbR3Ys3ePNtZz50+LUVn2+WC3L8LlWJATmPE489OzcmEfOHwQSUmJQZBsUW1icWGhqWpR+DV/NAOU/WS1wsNhn3ciIpoZfKY7m8QuWVa1mJgwFIHxR48eo6iwSFIDrunHH3+kUe2O3XvEiHGXJaA2hl+2+/Tj8pWLOHLwALJy8qRt5KZ85sx3OHDgkHHXg9IHP7xuN1rvXMc6GnMio7VhLzkXEJ8cL4f4onMBcbE2+C1e+Mn6LbvhtC8gIyfHNNGo4o7+KpMjudLswtG2WEUf24CCsUBimUzn9o2b11U1WFTCuCkDNPlCfA2ukfzJwddmYD0BlQ47MjhxfQhSrZi3M0DdpvfiapE9E4C1AIsOh0buA4ODYnrXr10nKcWiaxnffP0NUpLIcDvVj15cWiqjWXoawaRXxhtFNPkDWHS6xCwT+KdnZyLCGolAgIynVfeRYFh1kN6AGNbMrAxYwxnwbhzeNJTxsqm75AQgjGymNULtQGwpYnuNxvPwIQxhMgCRVWWzjXq/rQSzATRfuIze3k789I3XcPHydT1rTU2bkZSUpp+ZXezffvMNdjY1Ii0rV3WQ7P9mCD+rOk0zjUVj8YCFYN9E/jDAnveJ93F2bgb+gBtJKamwWiLBO8PWJq45g/j5uY6NTdQ5Z9m7rH9mTBVZ7/zCHKSlZmLw+QDiYsNQWl4VDJjnYYWjek4YeG6ltnRKLD+TF3g4etbzRHrZqjW1iIqx6fMSjkjVUPI+EExyDXiUcC3SgBOKBgptdqtrBUJgcnXdr9DVBlfgz//3fxU4cfwFbYKTY6OKLGGQcV5ugcDHb//ud9i1ey9iY6NMtA0ZEY3cTJ4iN/fZuWk1oFRVVQUjRQgcyEQZjnF0ZFQRP0XFbMAxbBo3JBpTuBswz3J4YAARUdEoKytXTI4hNk2zCPWFfC9uJmMjY6oSlG7QD7Teb5HhJFdxKuI7sbS0JHE/x4gLC3bcvXsXe/fsMxs5x9OOWbGSqakZas1gZdztGzfwfGAQO/fsRlZWNjzLboyMjWBuahr3Wu+rXYeuWbpXOdbOzMzEzOw8bt+6gcNHDhkTAJ3iPU9lnCguKcbN6zewdu1aGXYWFhY1iqeWU2HXQfbl2fMBlBQWSaem0b1Cy4MyUr9xKbe13RcjVrt2I4ZHRzE5OiQtX25OHmLjCZAMf8tO88qKahk7GNXzxddf4K23fibmNzI8aChSBJJZKW66333zHTIz07Bt63YxRS6nE19//SWOn/iJqXmUnpHmjXBcv3pROlKOmRkoTVZy8Hm/xvT8ewIJAQ6vD8vLTiwvuZCYmCRDk0UBnXTM876TdTRtL5YAW1vcwa51uniNyYn5i1ynBx0PFPyenpWpg4bCvwNeXTtZTI5E+c9+dnL7vQh42IfugX1+ThmoERGmcm9ycgJZGenquFZLkvGFiEVUMw3BbFDLuiId4PCcLN3tO62wRYbLiEYN5tzMDJJSU80BjC9CjR5bXdx+XLjYjL6+XmRnJOHkyVeDLKl0HEEblGEnW1ruYO26WoRbmQ/Jz4NfbTX37t7CgUNH5DS/e/uGKgaHhsbUK84YodHhEWzdug2xPDD4PGi+cEnMOM1YhMfNF5rR0/MEr73G+s80TE7P4fTpM4iNCpeBLYLB5+F+vPnG2/jD7/+IEycPITUlC36rFVMTU0hLScXY2LDAGSUKGrkHgPa2FtTUNSAsPBq3blyVWSw/vwjnzp5BRWkBtmzdrgORwKOboNqH2Nh449T3Lktbynt/5eIPSmCIjI6R1jMpIRlp6WkrZViGAAAgAElEQVSaUJiDBZlTD6zhjCdbxtjIBFpaWlRCwNQCv38Z27dvRXJqtg6vZIbVuMTDpxlxmN89YVBs2LGXf5m2sLAwHfqFH1qB1bICITC5Wu5U6Dr/fyvwr371aoBZgHG2aDmxvW5qJZeQk5uJg4cP4Lf/9R/k1CSTk52dIyPO/8g+apzIgOX2e2qVIftC4TvHbhrbWgPof96P5UUPKqrKBXsIQcnSsdVkJQNvdHgUHQ8eqE84PSPdOE+D7OaKq3p+3o7JqSmUFJf+WKGmDmaCDEaz0MXCkSHHXj6v3re//5n0jmvXrUVyUpLApNtl19gyPT1Dgelnz53HsseAo02NG0w+ZUQkIqMixYb96dQnaKzfiMqacsWNcCOlI7b7aS96u3tx6PABDenJLl26chXrGtYjIjwaZ777ChsbNyI1LR2djx5hYX4eu/ftNkyV8v8sePasH8X5hZrQkU30uD3o6+1DT+8TpKekoXHLVkxPzeDrb7/Ca6+9ibDIaEyOT+BK8wVEhVnw0zff1KiUIJQubDbJpCSnofNxF/r6+3DgwD7DEjPYnBoz6ckIk0zMTU9vjwDhgUOHDBT3Ad988xWOHDuprECjzeTa+ND/9Kn6sfMLVtafQdezGBnsV5h8IXWr1ggDBgUml9T1bthDw4ZyDHuB5hYaWzY2Ks6Ff1byEMmKqTlJ3+BHV3cnMjJoKIrAxQvn9HP4vR5kZmbBubSkRhe3z435uQWjt7WEyQEfEx2BnMxMNGzerL7p/r5+5BflIjIyGs4ll8bErMfkNRkW3EzgzUHJgHqN9HUZ5qml4YeMKDWTmbk5CLfSxESdqTFDISwCd27eFKhPTrLhp6+9bsCbPgdQJ7iJY7Ti8eOHKCkqRExMvFF40kXfcgd2+7Tabthpffduq2QJhv0LKNvy3r02ZKQmoa62HrCG486d22hoqIfFH44vvvxCne9h8GL//v1ITcvG3IID35/+Di+8eBjWsGgsOh346MM/4l//6/8F7733IQ4e3IWiwnJ9bsdGR5GYnIjOnl603LmFKKsfL/3kVZmSzl+4gvGRYXjcTuzbdwB5eXxmw3DmzDewxUTgwP59Ms0wiWBpyYGA140oWxzCxM569fcXLl1CZmqC6Yz3WTAw1I/B/n6FsecXFhnNtp/g3mhDl/3L0q0+efhILPnU1BS8nkUd0IpKqxDDhh11sAc1uXr/4NQjLCAj0pFQnWJox1tlKxACk6vshoUu16zAX/67fxOoX1+PuDgbwi1h8NDG4FpWTzJHzP/lt/+IuPgkAQOGLxPsxSfY1MPMEGf2/1Kbdqm5GemZ6WKluMHXMCswPk7vMTQ8qHpARooYfVwAg885VhxCY2OjKgPn7fO4duUa1tRUY3HRKWe2yZKLMVl4FgsGBgZUQcdWGTmT5UYwrueVTmbq1EwEiqlvmxgdxfT0NOrJEAYDnJdc88hIy0RqarrGnwR2zLu80HxJNXhNmzaj5e5dbNuxTRmArsVFjI+OYnHRAZ9vWRtddkYWUrOz0dvTi+38OhlGLLhw/oI2ZLZvTIyPIj0tTS7yZ8+eobiwGE3btgiwrARMDw8PiiXlSLfzSTfu3b8v4J6Vky0DS9OWTdKNceTatG1bMAzUg67HXWoFYc6iVYYmC9rbO1QJGRUdJWPQ2Mgojr5wWCNYjS1p+iF7xODsYLam1+1F8+VmHDxwMAj0LTh37ntsatyKmZkxREeEK5dxZnoWKanpGBh4rvfIzM5TFA8B+OMHbQpez84tJGQ19ZGeJf2H8S3/7CY3vquuzm5Mjo9hx85dQQqW0Na4+AUkAAXME/iPjAwhKZmmokTVd9LRz9xRuo51LJG21GRZ3W5tRaItFuWVlUbz63Wrw5nGGEYYsRmII3kz3jbvR/BJLZ/P5wk2qZgkAXNIsQTv60p+I/V8UPQQ3ciSJGgkT4mH6eSeXXDgkz/9CYHAEn766k+RnJQs044OTWLyDTM/Nzur9idjPgtg2evFqU8/xCuvvgof9YeeACZmJsHkVEtYBJ497UN1TS0uN1/E4UP7ERVpgyfgQ1dnFzLSM3Cl+RLq1tYphJ2RXSSCd+7ag8VlD37/3jt46eQLSEpMw607t1FSUoD8/DK887t3sGfXJpSUVmstabiLjrEp85MGnS8++Qz19RXY3LQdH3z8seKWyEJXlFcp95I1n2e//RInXzqGRLrkzQ8HxyKbhAIC8cZwZ0VPdw/u37uNrKwCeDwOxMbFobSyCjPTdpz99hu88uoJBdaTbebnlkwxm7Zm5+Zx48Y1FOTlYWnJi76+buzetQ35RaZ+k2+gKUdEsLIyaFLio+FZ9uLwy6Exd2ivW10rEAKTq+t+ha42uAL/7W/+78D69etNXAyr19Sc4ZdAn7/Q//o//i02bdqiGJi5uTlp13Kys7TJqhnG7dZYua29Q6YNOcE1SmUDhROxsTbFoIwMj2Hd+vofzREO54LyH+vqaqVZo0FiZt6OhCS2aQDLBLQRYWjaslmAhHhhbHRMQMu4uU2jhvRyigOhs5btI8ZApFE6oQ01esEpo1gLAPY5OraL5WTmuNbldOHc+XOYsc/jyOEjqtLr6u7B6Ogg9u/doyagvt6n0lju2rVb4zNWNkZERqGn6zG4fgSkfEeBIc2rrbh29Qrq19YhMSkZ46MTsNlsSEpOMLVxZFIDfjXg9Hb3Yceu3RoVLy658N23Z1BYkAc22tTUVqufet36DZgcn8STzodqZomNi8fWLVvUUyy2i6PIjnuorKiSUYOjQQaLs7GGm7nYybAgA0dtJpcojDmYPly7cgV7d++Sro+g9E7LbWzc2CRXOhuC+Aa8z2fPfod1DRuQnJKOkeFBTI6PIiU5Ve1H8TYGc4cjLT0TDteiRsxxtljExbNRxbDX6ubmzzw8iovNF/CzN99Sv/nU+Dhy8nIRE834KcP+kRkkY/j8WR8ysjIRH5+oe8eR9NTMFO61tPwY+s1KwY1kOa1huEZgfOhwUIMXjPMJeAVKs5kjuWIC0nNhACAbU+bnZ+XGV1g6x7MyonFsb1pjxCwKtVgxNzWLpNQ0mWsEzkUsmuSCJb8P777zDmIigbff+oWeTzbvUPdYWlKChIRkmcsYUJ6cyD5xmkbCdBjLykhBZXW1AHtkWLSY5bm5eUTGxSuOqIiaSY8X1VXlyM8t0Fq1tFzH+oaNCLNE6hnk5/fqtStwLfJZPoplN/Duu+/Bs7yoQ8787AwKCvJw7PjLeOd3/4Q9O7egtKJKa0tml/mmBvP68fBhF+613lBTFQFvQUE+8vm/QV2kF198/ikqq0qNuUxmIyJrK5wuu9p6Ym1JiiWanZ7G6e++xsEjh9Fy9wHSU+PEuLNre3h4TCacn772E7G4PPgY+YPRzTKHteXuHcTHx+rw4rDPYX19HXIKSgyTqZIB0+BkTpYW+D10/QBLi8s49uovQmPu0G63qlYgBCZX1e0KXezKCvzNX/x5YEtTk8nRk/EmGNejKj4v/vo3f4vDRw+jv/85xsanxCQmsHLN78f05CRSUtIQFhmOhx0dqKuvCzapmHDnlju3sa6hQcL+gYEhRdGsAJ+HD9oV2MyRsoehiv4AhoeHsXbtOlMZ6KZLOIDoGDbIGJEf+8A59iqW9pJ5lxxrGzBJ4EhHL40ExqjBS6Q2jxpPDTCDtW0BzM6Mq6OZY/a2+22K5+EokQzkT3/6iq5xZs6Ob7/8RrWLRSVFeNDWIW1XQ7BmkCHtdscCHrR3oLqmBpMT4wJndMryWiYmpzAxPoHUpCR4/R4s2J2KkUlKTMS+vXvFrvHryLa23+/AseMvBg0wXnzyySdiZQmSklNT1fiSkpoGW5xNoIrguqevGzER4SgpLgmyX1bVIFK3yrieoeFhXPjhB7z+2mtyUZOpYkYiTRW07PD/GRZun7ejvb0Nu/fs1WSZYIQa040bmoLGGePSZf1lb1+38gUZBk8WkhmN/B4GfTMfkeGY4ZFR8Cwt49zZ03jx2DFE0d2vUGljluGLTkxM4ub1a4pL4lifDTe8n1u2bYPfEqEqTl4ttW+9vd1qR0kWA2vVgWHRvYRTn36K1994HVERUWrD2bt3H1zLHrS33tXPYmKu6CKmw9iK/oFeOeulAzUZTKZjXTFM/5w3aeVo96WXNQ6n2YV6XdPJGDQRAea+pqUEG54MK8yXcywtY2ZmFl+dopPagrLKCszPzcG95BEQZdoBm4ESklLhXCCYZPC4FWPjY9IM9/T16H59+/05tRtRF8l80YLSMly+eAHbt2zCgsMJ56ITa+uZbRqGtvutaGhYq2eHgJbetksXmuFYmMVLLx2H1x8mKQWvNz4hUVFZ0ZFRAqKffPQRtm5Zj9LyGgFi6lR5EOE4PhAW0DThTx9+gDXVFVpTjqq9fIo8fpw7e1Yj+RPHX4QtLkHvb4qSLGLwySqGhUXh7q3bmJ6dxPYdOxGflI7PPvkEnAwwc5agdXx0RIxqdWWt9LYGlJskCDGTs/PKmWTO68jwCGJjrNi8qRFpGTmIiTVGMx0f6ZpfOTTqkMkxNw04Ic1kaLdbXSsQApOr636Frja4An/7H/7PQNPWLUZ7FGQFBCgVmePFX/zVf8ILLxzTRtPe9gBNW5oUFj47M6vGmeioKBQXl2BiahIOBiwvupRByVEZR+PrGzbA4ZjHyPAoGjaw5YZs3CDsdicq11QFm1hMy8b1a9ewYcNG6exWHMAKdFbPo1/s5tTMLOpqagSEeH3afNjD63aj5XaLsgTr6tcadkPtJCZD0YzEzSblcswiIT4Bo2MTSE9LVzwMdXqnPv8Cb7z2Gm7evIG5+XmBzd17dsudy+pFjuO5WWqMTsA4PaUxI/u3FU/jdYut5YbOlpWz35/GC8eO/gg2pmem0d8/iOSEeEUTcSPk+DUpMQmRUTEmyBxsG/lQwIrGmz179yqWZZLXmp6ifEhKQxkEfe7M9zh0+KCAFim2++33UFVVjZjoaLUDfX7qFNKz0rFl89Yfu6FXonnI5JBJZL1dRWWFzEqyPPk9aL13H/VrN8DnXpaLmffLFp+IWfsCsvMKsLRoh31uBkkpKXLmB7xeLNjnUVVTI3BH00Xf0x7k52ZJX2pqJGXlFqAnG3nj+lXs238wyFaa2kajqfQrOsl0YQNt9+nkTUUWg+qVRerHknsZH374PsorSjE3M6f2pf0HD2Nqdh4P21px5MhRGYaCwVVy2jzseIDq6nIxibx3BC4rcUfsL6dZivmJ1AknJaUYlivokjdEt6hd/ffw4ChysnOVeNDa2oLRsVG4ONZfpvnLjWXXIjZv24TU5BTdW2pVCcQo5cjMSNUzueh0qtd6dt6usXlFRRU++ugj/Pxnb+Ly1Vuoqa6Ac9mDB+1tSEpMRk9PF7Ztb0JcYipuX7+FnJxUrN/QhLu3b2Lz5iY1waxkttKB7liYw5tvvi6DmZkWkOkFurq7kZOTrXX4wx/ew7GjB1BaWi2HOMfcYVGRiuDqfPQEnY8fIjs3FfsPHNVhjJ9Rl3sJZ776Uqx+SVmFakOnJkaRGBeNjU2bkJqWpSpQ3hOPF2rVychI0yGGBpyLFy9jaXEW23bt1YGGDna6wAn0wwX+TZyTh858iwXTM7Pq5k5ISNDvDPvcNPbs3Ym09Bw1cpkZt8VkyOqGGwMXWU3XkgsvvvKrEDMZ2u1W1QqEwOSqul2hi11Zgd/8+z8PMMNPBAyDkxWDZ6JKPD4P/uKv/jOOHX1Rertbt24jxharmKCqyipMTU9J70d9G3duAgHCAjbi0PXKDYybL4Emm2I2NTVK5E9NVEF+gTZjfnAIPudm59DR8RCpqclydmZkpiM9M1MsI0eOjEq539Eut+gGNppYuFHZNX7k+01MTuPJky4kxMWjpqYK83N2TE9NoWpNpTZ1EwRtWFf3kh3pmVlIS8kUuCVrRla0+eIlvP2Lt6X5fNLZia7OHnjcS9i/b78idggiVd3IuESLRfmNfd192Lp9i8AQ14uKOzqz2SF8//59HDxwSON4aUXF/Bm9IteTMktmQxbk5+r6CCQ55vv444+xafNmPHz8BJVlpXAtefD8aT8KCnIRHhWO7Mw8XLl6Bbv37kFKEtfL6FCfdD5S/BKNVMTYPb29uHzlssbwS4tLyMrOVL2h0+4QGB0cGkBOVrYqDlcq/RiyfeXKJdVWxtlikJ6VK/awra0VJ175CWJjEvDkYRtc1K7SSOG3wOlwoqO9BUWF+eplD7NEof95nzSdYWSGpSelZtCsGzuwb924hv0HDgooexQ2z6By43Q21Y4SKeDxowdISozT/WKlIe+7a2kJH330sfSgUdE2w2CTjR0dRveTR9i1d7/uFYO+g2IH3L55C1u2NpmRtGJkTAj5+PgUmi9fxuKiHS+dPCEGmQ07o8ODyrRct2GDdJZk3oL0JKhzZTg/AdmSl+zZrN6f3fIPOjpw6/p1NG5ej82bt+j5VVe3oog4VjdSDIJvgkmFOlnC9e8/Jdv605+i5d59lBQXYHRsEglxMcgtzEPz+Wbs2LWDnUW4cO48CgqyUVNbj7Z798T402TGzx///ccffYSAdwlvvvUG49P1UZem2BeQY/rLL76Cy+nAvH0Gx48fRmFhafAafXj46InYdteiUxE+Bw4ekluarz02Oo7Lly6gtKwEDQ2NOozwft2+cRPPnvUgNT0RRw4fw6LLrYNVQnySeW+67DmCZw6n16v0hIgoHhjNIYLue04jOFVQ5iv77RXA7hOYvHrlEtJS0jA5NYmI8IB61LNyixBmiTCYH+Z7+ctBuZjBv1tcXMKxl0Nj7tBut7pWIAQmV9f9Cl1tcAX+47//txpzh8lZTdBjMiI57mRt4l//h9+qxo94gGHWHP9x3Jqeloql5SWkpSRjbm5WLEN5ZZUZOftMDiIz3/iLnhl+Q4PD2LSpMUj4GAaKpgJu0BxHTU5MK3swJSVFGzPxRFFRsTYJglXGhdy4eVthyo0bNwo8MZaH42iCAhomOJ4LV11hmBixeFss1q+r1zhdeIbXxpHmwhzycvOQlJIseSNHoW1t7Xj8uBOvv/6amA4ynjRFTI5Noq21VePy6rpq5OflIzrKxJj09fVhdHQEO7YztNyqWEMCUTJRjLRxLMxj27btWkuTCRnU1nFAKTOMRdmWHEGaoHLA4XDi/Q/ex4njJ3Hh/EXk5edozFq7pg7NzRcVsRQbHY69B44gKSlZ94vgm1/T0XEPdbW1BpgqO9OHoZFRmYQmJ8Y00k5IiJPxg/IEgtjM7HT9bFobH2sgF3G//QE2btwsDSfBHkeRzweeY+3aBkXrdD55gOnJcdTU1iEqklpJq9pkYmJsiGJfcpgVd25dR8O6Ov2zAuzVTEMjkFWh2jeuXMGe/Yd0+KAcwUgVvPC43Rqjyybj9+PRo0eGPc7OFjAjGOO9oQY1KztLIIzZnzyYPHj0GMtOJzaQKeZ6Bvvf+RR23H+AdQ11Ailcs6UlD1rb2lS9yP506gjp3l5yLSE5MUkGmYQ4G3bu3YWEuGTT6CRXO9nkUWRl5ernprmHiTR0fNPI8/EH7yucn3WaRUV5qKypEVMrSQZzU6Xzs2BubgYJiXEC8WFhkXAtu/Huu+/g17/8pVpzmIZAuUFVZTGSElPF6OUV5sIWG48b167i5EsvISw8AvdbW7CxcYOALdnogDUcf//3/4jIsAB+/ou3FZnEw8aKhlg5rz4LPvvsFKLDrTh0aD9scQbUMn6Hbn3GWBFMUtbBtXMuOND55IkOXLV1NSgrq9DfExiSiedxrLuzWyYqMqycGJCdTUyk+cjkPvIzyjE/UxJ4YHL7fTK1UQvKz1BFeRHWr99kqjVpvuHXe41soKP9PpISE9TIMzUzifXr16K6ugbhEbF6LT4TTCkIEzupgErjBl/24OjLoW7u0Ga3ulYgBCZX1/0KXe3KmPuv/o9A4xYDHBimLIesKX4WQ/DXv/mtxoYcHzPn0WaLw/XrNxXPwY0phs04voAMEWVlpUhJz5BrVSyeCKkAnj7rw8jIuJp0+D2q5g7OIE2DBmTuYczJ1m1bpfmjZpJxNIzniSTr4vcrvJjVdrV1tQKl7OM2Bhzm4LXpNQuKC7DocAkYVVRW/g/h3j9G/WF8dFD1fKmpaWaz8/pwufkyBoaG8Nabb8nkocJC/QxkGr24f7cVA8+eIcEWg+TUJDmGCTxYldi0ZZtGs2I9PT6BjIH+5xrHlpeVybzCEbliaPSD+xEZacbvczOzSIyPV7Q2NZdkKq/duIbXXn0dM7PTCuDmCt29fRfJaSbkemnRgdnpSY20i0vYBMLxqx+9PX2orKj40SFNqQHXkC/AjdzlciIhISlYK2nczLxWKUplXLLAueDE074+rKlbiwXHPOJsCXjQcV9azeLiMoGOoeEBRESGo/Vui1plklNSpNsk0EzgfwcsePSgTTV7BIaqOBRLbXjCZbcfzRd/wJ49e9WAw05xjkNp1CJrWlBYgPUbNgo8dnd1KeSdzKRhwuSYUf0eR/Iyxch7YcGNm7eQnGwTyDWNPibvlHKMR48eYu3aOq2/BeG439aBe+3tmHfYEW+zoay0RAkE4yNjGB8dlgyB/eOSWQS4TjSmGD3s+NiIskjlN9FBxq/2m6f9z9F65xreePMtAchTn32K2ppqPSvWsCgx8kY2aoGDJqqYGCOdsFrFtv7+3XfxL//sV2r+4UN97epVNG1pVKLAzZt3EG2LwdO+p8hITcSO3bsUr9PZ9QTlZaWKKeJPNj3LXMnvkJ6aiL37D2rMbTTExnRl5KLmM0eDk5qWFK/D+kL2yduUCUkDi3vJjcHBAU0W8vLylGtq7Osr+lHDAirqKqhrNvd3CfOzsyoNmJmeEciNscXJiU+d9dDwEF8e0XFxeh7b7nXAGnDh1//iz+An2OYkwkszmxsTkzN41N6GnJxMeP1WPH7yENu3bEZufonWjc8aQSyfPcVzSRvMXnSrfg8cDTXghPa6VbYCITC5ym5Y6HLNClw881EgluyRxsnQKIrRf/wlTdblL//yb3D0heNIoCtX2NCPBw86kJmRheiYKDidDpkill0uxMWx1jBX0SvaYDRS9KO/v196x81bmgx4oYaL8R8KPvfB6XDIXNPd1YOM9ExpqBgWzQ2cDGNBfiFSU1OlteMGl5WTZbIBGXljteLqlcsyfkTHEoSaxpH5qSkzRiUYo/5OWYcMurZgaOgp1qxZg7T0dOXrcUz+9dffydhy6OABEzXEPmoFbFODZRhF5+Ii2u7dl06rkiPegAeuZZcc1CsVftSFkbExPdNG/0VWaiU6iGvF64mKDBdbNz03g0T2gIcZPV7Hg8d48uihTCAe9zLGJsYwOjSKguIytLS2YPPmzXjQfg+7du/GqU8/Q6zNpr7v/MICDA8PoWHdOvNalBu4vcqv5PXKSGIwl8A3W094zYwVMjpFhtL71FRELWlRSRmWXQ4M9D+FZ9GBgpIqRb1YLD7cvnUTG5u2oKerB07HPOrXbzBsclBzy3vT39+HrJwM6fD4h+YjPiNk7OZ5v6dn1anOq4oMj0RMYqIc/bOzM4iJsKKwsAAZGVl41v9M+lbqQhWMrofQaGj5/MzPz6naj/E5Z899j/LSYpSUVpisSmlAaeQKx83bN8WMm3E+sORh9qFhgqOjIzE3O4W+3m5UVq1BalqG+VmCBwr+PMyk1ODdEoapqXGkpWb8KJ0g8zY6MoYLP1zA1q2NKCuv0vNidzjRfP4sCvJzUFNXr0xJSiDIYM5MTSI5IdFkmUaEC0z6vMuIiSaTaxzijx4/QvWaao2CydCSyczKzhVbr5YYP/D40WNUVFWaTMxgXqa5yUxUCFclpjwtlBGER+g58AXcajYiyFM1qOQtVgX8c63599QkB9OTggUBhu2WgUsNRJSQBmsrGc+zErRPfnnJq5D1rNx8nD33A3p6HuHY8RcwPDyF+LgYlJWWyjUutt5iRVvbI3Q+vIM3f/Zz0wTFtVf4vQfTcwu4cvkScrMy9fnvf/YUu3bsQGlFtb7fXIO5Lzw4KTIseBhWzuTJ0Jg7tNetrhUIgcnVdb9CVxtcgVuXvgqIfeHolejPwC6BNda6/eY//784fOiQcigJjTjmu3zpEnJy8zRm5EiZu1pHe5uYyeycXMOGkR2QO5MxPy48evwYDQ0bVIfIUSZZRQIpt9uDrOwc5TySdSSgIzPBkVZPdzcWnE69HmNR6AB1LDiQnpYhkEpDhifgx5XLlxEVEWE2RgtQXlaO27fuYOPGjTLXGBBlEVgmkBgbHkB5ZbmcyT6PyaOkbk8KLjXxmZpHt8+PmMgoFfARBLA5RXna7KAOj5CZIULAp0TNJARQTAZamJ/Fzj27kJCUJN3mrZvXsWXrNplnONKMjCAryao6yO1LkMBrYPhye1s7+p8/R0lJseQBdfXrtFHea72H/Qf3iz3+4fwZnDjxCuwLdpw9exYBnw/JKcnwBjyKAuK6k5Fzu1mfSJ0egYWpxvtnV4rpFzf0sc9oOv0+xTxRp8bMP3YyX27+XuCdAI3j+5GhAUxPz6Kmfj06Hz6AZ3lJ7N6e3XvFDvFZIHiemZuVW7mtvQ2z0zNISIpTSDyrMCPDGGhv8gfVbsTb4uPzZkbbVEgoXJ0VkY8fqG0oJSk92PduInj4ApQ2OFxODA0OSLZw9vtzaNy0Qe1NEZEm9J4nGoKq5gs/YNfufYrp4RiWLDLB9jjjlp48VARVdlauiVBiR31QlqBGHnJeAktk6yEAHReXKBmIc9EhRnhoaBgVFWUaARsGlexYGHqf9akRxzk/g5raWuQXMKjcpiQA9oHza+RPovGEDxfvFT83/OCYUu+gVjMIoiUVMAckgrq+zi4UsuM7ihWXK3pB8+HWYY1d5cH6SrGX0k4aEEnmmsYd/bywYG6BB5sUk0sq+pHVkNNim2/fuYWAZxnbduwy9YuSVhjALr203xySzMHBh+mJMZexc8AAACAASURBVP0u4Mj+d7/7Hd5642XY4pI0xubX8j6wdjEhKQXPn43iycM7OPnSKwgE6xTJBvN1ZudmVZnKznAfg877e7GxYR2KSisUzSXNc3DMwcOYe2lJ2lWuIfNqj7z085ABJ7TbraoVCIHJVXW7Qhe7sgJfv//bwMyCQ5s5dXRZubnG/KBqYz9+85u/xaHDh8VMksWj+/L69esoKSlDWloqfNRZhYejs/MJigoKxeoY5iJMcTSGfQzIEZybny9w6XItaoRMLSM3A0a1kM1TmLcQH52f3LhNRh1rDfPz8mTqcbmW5SQlS+QJRtzcunVDbs/M9HSMjozIuEPGpqamBvkERQQUMkKY0GhqJtPT0wWS+IP61XBCg4BXICU8jMykMQyEE5Tw+/wmw8/MVCGm8dnT5/BZPMjMysHnn5zCvgMHERdvw3fffY3jLxxDdLRNusvvz5zBtm074HQ68bC9HeXlJXJQszbyaV8PSkuLxA4x0zDgMawMwgKYGBtHX08fsnPzkJeXL5A4MT2D06e/wa9+8XYwDmYlucaC1nstaFjPmBhjmCBYYAyMz2fYQbLN/qCOlZu1svzCaHYISFfHMeH03JzuUWoymbcwzM1Oq0mElYZcE2ZeskmIutkb166olWV2zo6IgB/FpSUKsjdM3RByczkKpvHIhJKr39mkzCsoyET0mApFA3iN9tBPR64AcQAPHz7U+7Haj8+ZYVb59X54CED5XuPjiqqJi4nEzh071DMeaUSywfsVjovNP2Df7r0gT3nz+lXpc8MQrt7oxcUFbN28ReN6E2Ru3kdGIIVkstyGHdrmkES3cj+jfLq7kJ2dpc7u2Gg2Q3kRZjHObRnZyPr6gUcPHkofTAY1OiJCkhGOgPkfrjFbYsjUS2zMvNJgr7gqQw1Baj6PvE90x5u4S+VkPnrULslGOGUUUqgQbJrPzjJZYYJjSjBEUPvx/7H33s1xXXmW4MmEy0QmEgnvvSUIgiRI0HtPylCuVCpVVU9Xd0fMh9i/10zE7MzObu309PTUdFdXyUukJDqJnqAHPegAEN57mwDS58Y5N6H9DIhIKCq6RYHAy/te5j33/I551PIQA72dyM/LxhaF4CchKZFgMg5e77KYUQFDrpw1hKGBcVitQfiDFrx4+gBHjp7QmjPFgV8rrL20sP6AAboRtukMoqS0VGvx7TffoqmxFhk5uZif86CTGa7DI9JbUmKz6PHj9fMHeO+jX5vUgShIZdPR5MwsbjVfR1VNJWZmFzA5Pob6ulqUlldLIsADkDkCk0nl6w7AooMEm3h8eOuD38fAZGy7W1UrEAOTq+p2xS52ZQX+/N//Y2RsfFSxPnSVHjp4BPE2shVmRP2//x//GSdOHJdL2ugoTSafJppxcfD5ljEzNY6BvkFs275dm0w0Js6AI3VwhzE0MICC4lIT/izRJA0oZqJl/kJUqxllN4wBiEyaAR1k2BhJxBDnnFzjwuaP4Rvv6o0bApjVVRUajdGYcPfePdSvXat2EG5w6oK2hPTfk5Ksyq3LSGfwtHG6EvD6fEGjvSIACpGtM5s4cyL5GrjxM5xZLlSrBQODvbr+0pJSsScN62g4ceCf/vEf8dGvPtSIlpmA27du1+bGLXp+dhbXr19CXl4etm/dhctXrmL//r1ITEr4RfOlCBwaUyymjYXSAhmZBgfUpV1SXoTjx1h/GO3bFrUVwaUrl7B//37j7pbpQUXF+v9D0czNsDFKayzK9ZNeLhrsztfMCKig34+UtBzdE/kZzOBfxhmBVO8y+rq6VLdYVFGma3v2+BHKKiuQnVOge9bV2YbS0hLjLOdPoOQhHBCo578PD49qDamHtCenGsYqEjD6Nz4OqseMoL3jtaJsnA4GiRspwIpMgoHrYbriEafxpyPZqZpGvn4tIeUWPEQgDs3NV2WGslrYCU7mnUDLpF/6fSHcu3cXC7NT2LZ1K9wZWWJNDdAjP8r1ZV0iUwVCWPIswO5M1nWQ5aRbXSYjgsiozpYtQ7ptknSSdY6O5sU80rC0IG0w7yFBEXW7/B1Bwl2aT3x+1Wh2dLTDZo9HE+OdLBy3U47AM4+J++nt7kJREc1DiUZWIaxunOpt7a+QbE9S7BN//NUrV+GZm8G2PXvw4N4dLM7P4p3330NikhNJCRZ4FpfgSknX88I4r85OBvcPSa+anJqOS+fP6H3kX57DJ5/8DmkZOTrJ8HxiDEoRxFNbGgxgcKBb7CEB+YULFxEOeuBKS9OYngdDHqR4kTw0DgwO4e7ty/j0t3+j1yXzFdFyBBgfn8SN69dUlECnvW9pEfX1NSiprNHPoB6U4JcV6Vw76ki1BhbqUBdj3dyxrW7VrUAMTK66Wxa7YK7A7aunImS81AbC0XFCghm5MYLFv4z/8B/+C06+957aTLj5r+Q6Ktg4msNnZGhm9CYGDBx1GpOJIfMi6B/oQ2FRicCR2YRD0baNgGH9xGYas4lGcRzPiak0VYlyOi8sKMeS7KcIm2gt4JXLVxWAXVBcBKfdIZaG7NPePfulSePf56hPux43KXg1tmeskVifcEgMkmnQMfEkNIyQkaMOdGBwEJcuXkRqigvvffCBiSEBFB/Eykiyhq3PnyIvJw/ZeVn4p//2z6iqqsXY2Dg87AFPTZVDmDo+Zm8yQzLZ7tR6M4alprIaCUk2xNtMVAoBkGHoCCwMy8IA5xBBYtCnLEeBG35bkACYYM0iAL2lqUmbrEb3gQBetT6FMzkZ1WvotLeit6cXYb8P2fl5aH/9GsueedVTFpSViJXl2Jojf4cjXeNd3ieyeGwKIstMgM3RNOUKBLlpaaYScHCwX+HizMu0hCJ4/eoV6hvqTPi3JaS6Q276CXEJWPL70Ns/gKcPn1Kki49//bEZy4cCSEyklo7An+PLEDrfdCjj08X100iYI2fTh02AHw6TYVUCu/m/AnEWWOOj9B1RRsiKx48eoLGxUawpWWUDAvls8cBjnuXR0QncuHFdYMaZmqKu9y1NW5AYH4ekZDtsdqeeDc/cHFzpLsSTUWRoNusSFUtjnOnUAxpCk+7vQNSFbkSFYt6Ui7osHSa70Bl5xC+u8ZdffI4ECzA+OSOnvc2WjP6+HvzmNx8jIz1X7ycJANQbHkZfXxdyc3P0mm9euwX/8gLWrW9ASUUVfAGoCWlyYgTzszNwpbrw9ttvqUP7r599juWFebx/8gTScwoE+tmVXVJMNpEMPQ9UwOzMBBypqbhz+wZyc/Px6NEjlRPMz83J8b4wPYV169ejtn6d1sGUB/gVZcUObh5enj95Jt3kuyc/0BpJo6lPCUYCJaC7bwBPW67j448/BeLo5FdOmdZ/amoWjx89VBwXmemF+VlkZWRgU9NWJCUwSSBOIFZMKiO4onWhXCUmH8SYydg+t9pWIAYmV9sdi12vVuDaT19GkpMcRrcV1U5Su0ftGmv7/vjHP+Gdk+/C4bAblky7uGEUtXdrVGnG4nQek9WgYzs6zdQHPdmZifFxZHNUKj2mAYcEeSttJASPAqVRp7e0XlarGEl+cQxInZXf61M94fDwCJzOZDnMWeVIQ4zdngTWNE5PzWmkvHVrEyLBAPoG+xUz5HZnaPNPsAZU3ZebY2J3fL4lXL9+AwvzS/AHAxrhsmKxoLBAkSS1a9bg4aMnGB4ewNHDR+Fw2MScPWh5hPQ0F8rLKnD/YQuqqyrhTkvDD9+fxgcffIjHT1qVqcgIlAMHD8CWbJdelKPnZIddjBqDzB2OZMTFJ5m4IK6dIdWMM5VogyBFGYFkwCgLMA5iRQ7FUU5gHPKXr17CwQP7BdbVaOINYGpqGufOnsHf//s/iPEiaP7TP/8TPvrwV0hNTcfrV89QWJCrGkRCWW/Aj8GBQVRUVJmQ8SggMpu/2eD5tRJ1JG2j+veMG13GnjgrRkfHkZ2ZKZc4v8juRaLmCGNISjAtQ2d/xN/87rcCzA8fP8Lo6JDYVafD1Ce2d7xEekaagrsF4kUlm99p+sXJBkLjXtbo5RYWICsjB76A3xhaZBqyoPXJEzRsbIxqE1cW2NRwBvzh6HUydHwZHs8SXM5UPeuUCvAZJ8hlVz0PM0vLHqRnZspkZUQGBLBxeP6iFRM052QydqlY/fbLi4u63qxMMr185k1r08LCgkxL1HOSJSYU9fuC+OzzL/DRR+/h0uVr2LqlAe6MPHz1xZd469hR5OUVRj+1DHyiGWpqfBIpLrcOgT6/H2yWCvmWsGPXHgRCvA+j+P70KbhdDrz/4Xtigfl958+eg29xHh998jHiyIxGKNt4g9pKmoeMMY6/Y3p6GvNT47hz5w4+/vRTVRsyZ5YAPyevAPPz83j54in2790rhz1ZWIbY9/d0obyqWiB3ZHQUF386i0MHD0iP29/Xr+7vpcUlrFtbD4crA31dL3Hyg49NlFG8qd1kmxSf34eP7iM1NQVx8TblfzZtblQDUzxRt7SVBJGQDtTUYxqpwMKSB+9+FAstj211q2sFYmBydd2v2NVGV+C//9//W2TZu4Alz6I2Vp93GUl2OzZtbdJGTM3k8ePHkeoik6YeGW2ONOLIwSwjhQGYZP9I/LE323CMxgNB0Eghf2pqhv5sdm4Kz549R35ePqqqawRGFRsTYR/wc8zMzmFT4yaNouW+1WicDu8FjQPdrjRMTE7iieKAjLmEGzgBHlkhu92mnDvGDTGsmyYfakJ37tkFl8uBqUlqMIuRn5cngo/assuXryl/sbFpk5AyAcOP3/+AAwf2o6ioRA0nX37xNd556wScKXZ4FhblsCWgbdrchEdPHqO6cg1OnTqN7JwM5ObkqGJx7/790kwePnwEPq8fLffv4+hxNr9YFbo8OTUBZ7JTbnSOVNUWYw0J9Ah8CXuQKwP8If550MTJ8B5EqAA07C2/Llw4h+PHjhk3sMUiVy7jati9/faJo2J0Gfty7cZl7Nt7QDmZC/MzKC8phTvNDbvTKRA+2NOP6jU1qmEUkSStoAG0dNoLQkVbkgjq+BxIusAdna8LcRgbHYM7jUylCVTnF7V2Dx8/RWdHG06efBeBsAU/fn8av//dp3Lut3X2oLm5GWVFeTh65Lh+J8fcWdnZcKekGmNKKKh+6Zn5WZQWlxvRniWMF8/b8bDlHg4fOyQzTiDIak02Fhn+nMHXu3bsIveudebjaSoAyQ5Sm7hi5CBgN0xjxEI9KW8AKyXVPg1/wAdfcBkOu0OaSzPjJSNpkYFofmYWL1ofY+vWLWJapyZmMDDQC4vAbxhbduyEze7C6PCQTEKpaZnG4MOVDQFffPkl9uzaoX5uGsB4+Ojr7cOvP/4VPEvL8Pu8KKc2lf/EW9Df3Y2c3Dyxm0xf4EGt+eoVtU3Zkl24fOmS7kHDhg3I4nsEcbhz5x5evmjF3t07ojmYPIxYsLjsgTPZIYA2MzOLq1d/RmVlJUpKy2CzO8RSMy6KMoKpqUm4XCk6FDx//gwHDxyExZpoUhD8PvT19qKiohKBSACLC0v47K//hmPHjiA9I9dEbsXTiBPEyxdtaH/1Evl5GThy9Lic7pwO8DDEezg768G9O7eRnuqEOz1L4eg7t2+FMzVT6yeWlpOOFfd91ESo9IXlJbz9fgxMxja71bUCMTC5uu5X7GqjK/Af/9f/JWJ3JMHvW1LgtmdxEXPTC4ri2XtgN/7LH/8bTpx4S25rM0paAZTsn54QU1NUXBqtAjSOaBFaUSS54jod7O9HQUGJmDduEmybIcORlJSIlJSUaBByRO7nx0+eYcf2bWoIISO50rXt9ZmqRpcrVQwo3bTcNLiZ0GRAwDkyPISc7Dz9XH7xzyjEZzRNKqvt4qyYHB9Efn6BcvOkrfJ5VeU40D8gY0wCwRqsMgqFAgGUlhejq6sfnd3dsCfGI8WZoqDxZKdTY9v1Devw7Xff4IMPPsIPZ34QoM7OzFH8z+bGJnz9zZfYu3cPZmcWUFperhB2mnzIUPV0d6MwPw9JjITRulHUSMaMTGDIMJIE28y7pBRAES+mCpDgkjo6Ax6BMz+exrvvvIv+vl5dO3uWh0ZGsOQNqA1m27Zt6sVmVSRH4HRWJ9voLk9AYoIVNnsylpc86OruxprqGjFW/EXcp++1PMDU5BRyc7OlRSXrZsxLYVijhhNj0TZ91mSOMzOztJZG5Bevxh2Gw2/e3KQ0gPHxcVz46Rx++5vfoaPjDe7dvYvcvCzs2bMbrpRUsa09fd3Sva5E5hBAP2ttxaOHD/APf/eHqAPEAq8viEuXf0JpYaFMRmRMyUZTp0dg0nz9Gvbs3UdXiRhUrtuKqYUAhprhpMQEJCbRaW7EsgLpcjqvxM6E4F3yaXSdLMYzDh0dr9Db24O0jCwEwxa0t7ejYd0arKldgwhBdigM79KiKi7JyFJewefZs+gRCKducmHBg8WFeaRl5+Czz76ENRLEps2NWPQwpmlEsUGMbGLuIlnfgtwMvP32u2LxJsZG4UpNQWKi/ZcILB4SHj9+rHuXk5WJ3Xv3mVDyMPu2ZxV+Pzw8jH/4u7+Bw+H6JTDf6/P/YsDhe6rlwT2s39CAUCCE27euIjMrW3FVVdV1ShrIK8hTMPibttdi3o3xKE4FA4MDAyguK5VWl+/Zsz+exeED++F0p5u8S2u8phYMSn/+7DkqKjk5SDPpELzWYBB+nw9jE1O4eeM6SkryVd+5vLyMoqIiZGbmqf/c5HYyKzZiMlnNiEX6W+pOj52Mubljm93qWoEYmFxd9yt2tdEVuHrh6wjHw/pQtlJLFsbS4oKCkjlW/D//8z/ixFtvwWG3mdE1JWgCOGYESAaCAn86M+Wypa5O7BrrAk0gNkfYjG8hG8gxWHv7a4URNzQ0oPPNG4U3161dKzao9VkrcvLzYE9KwpuON5iZmUNuTjbqGxo0gmSOZKrbjEDJd60ER1N4r8B1jd1p7lnhUWmWIdNhun4JPifHhxUDwyBmjjCXvD5cvnRZ9X+Md1leWsLCogdLi8uwxCXCbrfD6UwRw7hrxzbF9vBXtTx6IJ1kTl4evv76S7z//vuqUczKysHVy9cUlVReUaYx5QcffoiEpCT9fjJhfH3UOr5+9RplpaWw2e0mGzGqXZVOkkaVkWG8fPES27Ztlx4xgaPwqNtV4MJiwuGZ8nPt6tUoQyQLgzZY5oBqnBofr4o7ah2HhwcR8gcE9pjDyA28pKQU4WjV4dBAH2pr1miwjWhP9tziMq5ea8bY0KDGjBsbNwpYcPNW/qNG7iYqhm5edk6TuVJMESx4/PgpXr5qxe5de9SWI2YqBNy8dRvllRXwLnrQuGkT8nJz1F29UpNH93hudo5hGfmPsgktaH3+TPfq7u3bYroYOL+2bi0WF+b0czjOp8mGmk6KS58/fapniIchygn4c6hDNf+z4N7tu/B657F7714kJblMdmG8BUHmlkbbigiq5+cWBKAZ82RqEHmgoW41DsODo3jQwjzLTXJuzy94JHEgI0j9oFpoooaz2blpHdCscYnqnP7hhzOw2+IxO7uA1DSXDFpskMlIdyPRZlPDz4N7LVjyeFBTVyOzF3//4EAfsrKzYEu0GelJJIyON2/w8MF91NRUYxObjGQmsmJp0YvmmzcwPzeNgqJCDPX24sTbJ+BwmYYfsq4MmSd7TaPbrebLWL+xEfaUFJz/4Qe8z2dYDTZQ1mxuQT6CviDGhgexa/d2wGJqPDkF6O/v1cGJ7ztKNRYXlmF3EEhTT6pPCmPrUoi8RckRMrZRBw3TaMTD7dT0nHIm09wOlJdXYGR0GGvr6uBOz4gG05MYjkoNtLZRB76FkgUvjr4bc3PHNrvVtQIxMLm67lfsaqMrcOX8lxEBRVX8JUSbMjiyo3kgiP/6j3/CvoOHYLeRsTFaNTIsxlgTRlt7m9g5xp1QH0jNYV5OvgAWybcVjeXM7CRSXWlqkxkdHRNWIPt56/ZtRQzV1taKjWC3MXuwOYJMz8zA2OgoZqansXPXLniXl+WW5bUoD1DjXbNBEySQhZQJSB3FIbWQ8HuU6UioGW0g6Wx7pco7RqpwKyPbceXaVfWN28m4RWsNHcnJSHY4ldfIsfX5n86jvLQU9WtZWQjcunUbRUXFcKa48MOPp/Dxrz4SOOSonaPHe3fvYNfOXTh34bzWhCxPaprpHl8JMb/LAPBNjUhK4pibICcqD6BmLMhw8TD+9c//CrfLDXdaKhYW5qRdLSkvEzjiiFQsZ8SKmzdvYPfuHQJrS9F8zqmpKenbMjIzxRgRhAX8EfR0dmD/gb0aE9LYwF7szJwcSQzovF9TV2fYOY6WEcHjp63o7x9EcXERqioq8eJFK0ZHR6QbpKzgyNGjujcyxYRM13lWVibsdie8fj9+unAezpRUyQwmp2cQ8C4hp6AUjx8/1O9+663jJhNU+FXl5xr1v25/jbKSIiTZbAJP0pg6HSZw3Rqnis+G9etw5dp1HNy/V4eTirJSpKaxS92qZiIaTl48e4L69RsVQSUzVpyJF+Io+erlq5ibnREIZVTT4UOHxfrRlBIK+3Uw0cgfcWLjmUPqzkhHvCVR7U5TUxMKuG973Sb9KfNNE5L4e+N1r8n86nf+8kVzCDWTPMSRpVzEqVPf4f1fvYcXz9vgTE5CMGJRFuvC3BQOHzqihht/IAg+k2L75UMH+gf7FInFQ0pHeweGh4bU4LOhsRENGzYah7nFgmXPkhp1Fpfmsf/QQbhS03DjejNGRwdQV12D9Y2bVBRAHS2zIamN9C4toLCoAIm2JPR0vEF5VSXyC0sEqKkNNT/X5MDycKE1oiM9EERPTycqqJmMBHSYI2BXcoAOdiEsLCwiMdEiRp5xSkZParS3K2GoZBb5fTTTUb88PjkpNpIgmakBXFdNQhKM+Y/AVPpdaYYjWF5cwtGTn8aigWK73apagRiYXFW3K3axKytw46evInZuUJqwkvUiy0SiiWAyhP/yx3/CoUOHYU+2wbu8hJGREQTZkkMH79CQQBxDpbNzspCTnWPMOWR/hAeMc5vfS3DDDZC6wdTUVHR1d2F8bEyjZxpryP7R5JOeliGwyX8vLCzAG/ZKT0wo1oUB0RwXKm4mCiZN+LVpmWGWJXWYZOW6OztRVbNG38exIsGlCVNnzmCzfh6bYwg4OLK7du0ajh4/Js0YAShB3WA/dW3xuHbtOjZubBTLR/C1bcdOsYFsgiktK9fmd/bsORw5fkzhypOT0+jv70FaapqC0e+3tGDL1m140NKCdHcqNmzYAIfTqVvQfPMmdmxr0njVMLlR4CuKh9rUCL7+7hRystMVfD40NKyqxsqqSq03O9DlTg6H1cBy6NBB6exoROLacL2TbElY8CwKNE6MM0T9PrJyMrB9W5PAA+9TwOeXeYjj6a6uNuzatUd/f2RkFG3tHSgrK9N96x8ckJOXzvqZ6RmUlhQrz5Oh6UZgaaAA5QYEvxwHK1dSEUNA/8AAOtrasWXHVvT29KO97QWOHX8bl37+GSdOHJP7PiGOgF5CWbx42Yqi4iKkON0a57Ni8vyFs9KGpjLwun8AMzNT6OzuwsaGdTKMUN9rd7gUgp+TnaXcSGkm9+ySe5sAnM86qwJv3bqJ4pISbFi/SSkAZPoGeruwZ88esYaKnVHXOS+J7TcTCvcnMCbLZkKTIlj2+/Hdt9+hMD8b+/YfELCitIKaS0Zc6QCkKCeTej8/P4MkjabjsbC4hFPffY2//8PfoPlmCyYnRrGxcRMS7XaxckcP7df7QgITsXcGIPKaOK5OS0uBzebEzMyMmFLmsaaluaUj5Ktl+P/L189RXJCPtfXrkWS3mSifEPDzzz9hcKALn/72t2ASF9d0bn5WOtTBgRGUl5WIUX/R+lTZsjyPUXpQVlqOmdlpsch8D/MZo3GG/1BWMj42rPvGmCBrgqkS5YSCDuuZyXGkujPR2f4K5eWlSLDb4HCkmGvSepPNNnWOZEhfvnqGosICzMx4NNbf3NSItEx2tRtWXrFLjAWSmtfIXvj5tez14/jJGDMZ2+1W1wrEwOTqul+xq10Zc5/9LEKji8aRShk3QJHaQjKT/+n/+q84cPCQHMf6kFZ+IVs0QtIYEmysX9+g7mOCJJvNbnR0yt7jLzHsoc/HbMqIQrs57srIylKGHke8BAAcaTlTnGI8ufEuzM+pK/n16zZt2mQuORpMTUlVi4wxVpgAcdP1HUZ3TzcKCwrEDL5sbdWIjpuKIkOYbxilSR+13MPu3XtQUJCvn/PzxZ9hS0oWWIpPiBNgzszOgnfRi3Xr1qO9o00Zl2ToAsvLchvzNT198VTxQuzefvbkCWrr1sjdSnjBOkICDlZJzk5Pi/Wam5vH5cuXkWxPVLc5ge+1G9ewf+9+sVRsWNEIMGpuMeHtFpz54QyCIR9yc3MFCHkP+DsZtG1MCCZa6fy5c2orIrBmzFEg6MPjlgfYsKlRrSt8/U+fPBPbRGC87FlAVm4O0jUKtojxa2/rwNT0uHSNV65ek+GDzUMJCUna8Mkmk5FkBWZlZZXc7itmKzPGJTMUL0axpIjNRi79XjJi1EsuLS1hz+69SEi04dbdWwIWb79zEn19g3j0sAUn3iKgT4lmZEbQ3dWhWkWH+svDGOgdQLLTgZRUt9aqk8Hh+XlYXPLC7UoRKxsM+NS+QvBJ4Mf7RjDJLvBI2Krg/danz9D6shX5BfmoKC/TdSlvNBTB7Mys9Lw7dhB8mmdYQC4CzMxMavydmOiQK99EGFnw8OFj3L57GylOm4LTeRihBnFpyYexwR4cPnIMyQ53lH2jIW0SjuQUID4RnvkF/PjDafzN3/4ejx+/QuuzxygpZdi+RQero0cOICMjGwE61MNB2DglkOYkTt3wLBRISU6JGp0Yi0StZghj4xMCkoueeezYtRMuZ1p0xGxGyny9S95lva95eFtgT7nT+UujDGOkeCCg+WZ+YVb3nxmuNNOlK1FhCMUlRdJKko2k3JFGIPbAL3pmxcITtCqqeQAAIABJREFUPFMKwfcg2cnOrm60Pm7Bzt070Tc4BJfTjpy8Ejx9+AB5uZkor6hAks0uoEtQOje/gNZnj1DFDFnmiXZ3obqyDLkFxUiSac1kj/J9bqQvBkwqfik25o7tc6twBWJgchXetNglA80Xv4nYbGbMrQYJBXJb5RQN+L344//7J+zbfxAOO9tqok0cIDjwKHaExgh/wIv8vAK8fPFcTtMUF0e5NMUY/aKYr0BArApBzJPHT1FYVKQ+46ycbIEeav8KC/Px5MkTMW6TExPYsm0L7t65h/r6eqS63SYrz5UqjZ5acyQSM9WP3BhZW8d4EG5eY6PDSHeni/UkcKmtrTNaQ/ZfP2lB46bNGlHPTE3KrLC2fp2YJP78M2fPoaqyEtlZWaiurpGWbHxiHL09PWJ/jh9/S7E0Dx49kJGHgISjXRo7+DrMxhnGs9ZnGB0Zwpq6tdIkClQH/RgbHVcETmF+AVru3cc7776jbEgztjNd2dSuEqSQdLlw7oKimyrKK7Rhz88uwJ3uFitKvZgBQWG03G/Bjl3bBLDS09LQ1dOLgf5+7NqxA2kZmaqobOt4jeysTAHdZ0+fYM+BQ2I2bQlJul+XL10R0+VwODE9PasMQ1YA8tqHB4cxMjqkwwM1pCYoiqDGZDqJLRPosqC1tVVNPzxcdHR04vXrlygrr0RBYSHcLpdkDDTM8K8ePnRUY+XzP/0Ez9wsGjdtFKhgf3RPTxdycrKQZHfKLU3JAc1C3sVlseWnvzuFpi2b5e6n6Ypuf079nS4XCguLBb45amYDDsfXrIJkViJD4tdv3IhFzyL8QZ8YM8oA+ArS09MVFbWuvg7rGzYKlKoVii5/L8e64ah+lfR7BK9fvNS4eU3DJpz54RQ++eRjdYkb1tKK69cuYcvmzdJASorB6sLZaUkbEpMc0p6SvXQ6XHjZ1oHWp49x9MQxvV/OnjmHw/t3IT+fsUBRjWEcr4XLbEF//wDcbidSUwwzzBHyStrrikbTDI4ZKRXVokZbdUxlYnQ8HAlhbm5GIfKMdyIL29HO4PkKGb58fq9YVL5HKB2gPpbPQm4uGcJ4TR5GRoZRXlkllnthfgru9Ew918wCZSblg4cP8PLlcxQV5eLddz7E+OQU+nrasXXbbh0Gzp75AbmZKTh45DiCQYsyWWfn5/H4UQuyszLgWfTC4UxGWVk5HClpkqQwA9S0/pjqSFOHqTGLzEFH342NuWP73OpagRiYXF33K3a10RW4d+2HiMarDINmdiEi2iwIDIIhP/74j/+C3bv2qUlDuYfBsPpyJyYmUVZejvm5ebWPbN60GUMjQ+jt7lUHMbMgGcosbME9S3nhZkNms4bq8+JoOJgTg8EN3OVy4mbzTdTU1sIzP4u0tDQ8fdqKQ4cOyQQxOTmphhNqOwmyGL3D2B9u7gx8Zs8y9V1uV6rcsTVran4xoCQm8PpNJuH0xAjy8vJRUFCoMWJ1bS36evvlOq2orMDN27fx9vG38cPpb8ROVVZV6TUwimh0eATHTxzTZnr33h2NynPycugyMvE4dP+yCzkYxMT0tADuxvXrTee4Cdc0IEPtP2E8fNiCupo1cqpeuXQF7jSXKhkJmKmTI16+eu066urWIC83z5gkCDotERmfjBTPCu+yFw8fPMCuXTvx+PEjMaG8nEePHqC2pgoTcmLn497de2hYt1bVd/xvdEqv37BRPdGUOFy+dk1s3r49ewSE6ApnLiBzG/Pz85GVmREdK0YfoCjzJHd0NJ6F69DXN4CcnEwdNmQqcbv0eoeGBhVEvmX7dpz5/hyyMtNw6NARgRqfP4DTP5zG9NQ0ioqoMd2giKG1dWuUw0keenJsXKaUH388I3ZrbHwElVU18PoCMv54lzyKtspgmLpG5ZRcWHH2hzM4fPgwbt29Lcb66eOHsDvsmJ2mpjRLxi7WG/JQxNc9NDyKp0+eoKaqFBsbGxXjRDA1MT2qtefYnYCYvd40m+w/fERGn1PffYuNG9bpoBLhqNvvx707zTh46BASOe7VAcGqmCtOA1a62leCWV+3d+HKlYto3NggLeqb9h7s3NmEAtWCmtE236PsYuKaUXZgsQRQXFgabYQygN6MjMMIBIOIT6Am1rB1dK7zz5PYDx8Fp6YkIIiFhXlpc3mI4c/u6+9BcVGZCa+PMn/GbGUOb4FQQJmVi/PzmJueUCh6bn6R3pNLnlm40jPh9wYwNDyo91ZGZhZm5hZx89pFfPrbTzExNY837Ww4ysbiwgLyCgv0/WXRViXPggfTM8yxbEVmRqoaqnioO3BgLxITU2RiM9Icw0mSbSUoVwMUay+9Xhw/+e9imsnYbreqViAGJlfV7Ypd7MoKtFz7PiLDA92t3IRUrUfXc1gB4X/8xz9h/4HDsNvZi72IzjedcoVS00WwyaiZ6ekZ1S3SVUr38eTEpMwUxaUlcAhEcTxOKMCP+JDyD+naXruuXhvyi9ZWjSXT01Px4sUrNG7cpMy7Rw8faZRYt7ZOI1hm29EZu5JvqXFvIKj/EacNDw4ixcWxK9DT1YP84gLML8zDMz+HxsbNGpdzBLi0OI00d5rYu57uHrGWLS0tArYpqS44HA6Nofm6yG56FuelOaRerrujEx9+/KGYwPstd8VcpqewGSUo00S8LUk1gCYfk/V7JtOQY09qvMQGKfSdo7kwXrx6garScrhcbiwuLuN681VVOo6OjWFpYQnxSQmIt1gRb7EgtyAHPu+SxtKstKRzvKykBI2btyAQCuLZ06do2rwFt+80Y+3aNZidmUPbq9c4+tYJsW78d2o7mZWZlV+A70+dQn39Gr0GjncJ2J88e46uznZsbtyErp4ehWvToEXASXc2jTC/mEn0UiyIS4hX/iXBpGFKgZ6eXuTlZsPu4P2nMccAaY4je/r6cedOs9IAqiorsGvnnmj2dwjeQBBv3vRgcGgQ8wtzmJ+dxicf/1pNMN3d3co03H9gP3q6ezE8NIwjR47g2cuX6O5sl6aU49rBvh40Nm5dSSoSCD19mtFNH0afwzhcvHgBFZWVSE/PkHGFLNiyd1lRRozh4d9hmgHNSDS47Nq9Ey7mm45NIMlOE1gKHj95DHeqA1VVawEGZgcjOHvhApz2JAEnSgFoYGIfNw1NDD7X2JfRQHMzOsDZbU4kxhsNJE8G/UMjCr3fvHmjQsGvXr6Co4f3iWU1A/eorlYEsAXXr18HwsvYf+AgAlIscpnZkU02kU7qMOx08zOFgea5YEigi1rblXEwfyqfcVaNpjB2S7mvNBzxfcVDpongMbpHU0nKe0npCF8LgTjZbR6w+HyzKpI5pAlJHJmzzIDPBKsiQ9Ih37l5Aw5bElLS0hU3leJKRmFxMaoqq8BDn/n9Vnjm5zExNYMHD26jqrIM/gA0sVi/sQEZWZlysCuzUm51U45AULzyfFLycCwGJmOb3SpbgRiYXGU3LHa5ZgXuXj0d0dhYlYpR97XVuIjpcv4f/+Mv2H/wALq7OsX0kC2cm5lRbzCB1/zsPNxuN9bU1xt1pIWxIc8U6s0NjADFlmDD2nXr4PNTnxWP6ekJ6cnIhtFgU7+uXsBxy5YmvHr1Cps2NyExPgFkJjie40iQmr9lnx9F+fnanKJRgNqw+/oHdW2M9KH5ggwao4jYOLMwv6Dftb5hfVRfxbgXj1gUspPKtWP/digs4PTg4UPs37cvyr4RFMbBHwwJyNCIw99/4p1jyiu8decm1tTWqt6NX0bBacHdu3cxOz2LPXv3INmRjJXqSZNfSZcyR44mN3JwaABZGdmw2YwzlaCTU8i5hXl889XX2L13J9LTMnH37j1UV1WhqLQYP57+HhmZbhlMGGBO8E0GihKBHTt24NLFn+RMz8qhXGASfX09SEtPR3VtHc6dOYNjRw5hcnpasU4Ep7v3HJC+jPeTrLFnYQ719euQlGgz1Zc0mJChHBjAUH8fnMl22JMdkgE4UlxitPn3fcteXTd1pn39/Rqn25VPSkMEA9YJUAxoIkM4PDKI6vJybFzfqAeH32fMvGbUT6BKXW1hQb5cv6dO/4CsDLcqC/cfYPA7Y2bIvvnx4uVL5GSlkSBGZno6UuypiKjHm/AqjO9Pf4OT731gclIt8Th9+hSamholXSguK8Pz1qdo2rQJWdk5Yrq/+PwL1NZWIUwnciAssJXmTkFhfpGMYnzdJqJJqe66Z+Eg4IuavJjDSTcy24lsBJHK6wzp/lqtiWLMWV1pS3bqwGQMPhaMT83g66+/wO8//Q2mZmbluD6wdxdKSsujzKT5XZKORIAzP5xFZnoy9uzZi4hAuwn77uvtNvWWNmahxiuMnhFclK8kWRIUts6xN1t0CN6oTaTWlCB4RaahUPeoTIWHJT0LjFLia7TwabcK/GmIrrm70UoHvDQeBWBJSJIZjOwsI5I6unswPsEkhzDeOfk+rHF2XPz5Apo2N8DtzsH9W9dw+PhRWGmwC0Wk9ZxbWMSzJ49QWlyEQMSKwf4+FBcWoqyyWlIMNmSZ58skOYQJpGmgi1Az6cOxmAEnttWtshWIgclVdsNil2tW4P617yM62ScSVJlRLT+cGXUSDvrxz3/6C3bu2quRGwGLvpTlyCghC7o7O8SAUBfI8ZdxyhqxPUdOGkmzd8QaB6/Pi4s/X0TD+vXKqdu7fx+eP3uKRJsdNVU10k7evHkbB/YfUDWinOUIY3RkFC+ev4ItORk7d22T29fUgEfg8/vwoOWhNk5W+FFTVVxcKj0ajTxkE8lqOR0OaeqILfq638iZWlpcHM3BNBmbBI3GLcsyFwvCjMvkWDEQVFwNQ7fzcglsEsTk3bl/BzUVtUjPZBCzMcEw5iQQDuLf/u3P6vLWOsVb4HQ6sa5+nTRmijAx6EGh1Lk5WYrHMfVB/38V3Gd/+QybGzegZs1avHj1Gndv3YXNnoDMjGwcO34EqS4zOuYXI5T6+/vRtGVrNBTa1Fbyn0CA4eccb/pxNgomubY0sRDM04hDo82mbds07qcJqZhMGLurad/V5kwEw2xIExbf39uL9s4O3QeO2OlBZwA3m1c4Oh8eHUVGmkuHgBUDhmb7GtWa9h4CP65zonR1Ab0O9k0jEicTUUJ8AjretOmwkpGRg8uXr6g55uTJ40h1Z0T75DluDWJmfg73bzdj3+69SHEzN9HA+7B6oK0yuLBjntV7fD2nT58W+00AVFO7BoODgziwd5/kGbPTc/jm229x6PABFBaXwBq26FnnwWN0bAQJCVY4k2nWSjRViOx2FwVH4wsDtIMIhgOqd2RwPFk7wU6GqStiyCIzGfWTTlc6kjgZkN4xgoXFRfzrn/9Fgew3b97Dy+fP8O7JY6iopNTCGJyoZyQQ9IXC+H/+039CdVU53nrnLdNSpHicCDraOtDR2YayslLJFHj9Bw8ehsVK8BctDtKbiOY0C+bnPUiItyLZkSJ9Mw9s5lkO6ODEW8dnmXIHXj+n3XwmyN4qND86deBjQv1kEgHssl9B9Mu+eTQ0rEdhUQlmPV7cuHQRpSUFsMQnyYU+MtyD4uJytLY+wNEjR+Fyp8soNT46JNPN06ePkJORwYZRGdzYDe5Ky9SBM0EGHPM5YRIAQggHvIjEWTVuPxoDk7GtbpWtQAxMrrIbFrtcswL3rn8fIZChbJ85h4YhMp3HBGr/8ufPsX3bdgMmCUokCzSB5Pz2nt5eOZb379sPaxxd3lF1v1hOAtM4uVCnZ6alSbtx7brMFNTBpTjNCDSKVBTxcv/+A22U1HQlJJKdNMwix6uZGZlY11Av7Rmjh7i5zs3N4vHjZ2LSOAKbmBiDI4XO5TBsSXa5YWleoBtUjnULMDTYi7LiUsWNMA6GTRs0LsQzkoZbpdWYX5RXp/Gv2UgVM0SDj3w87JJ+gPzcAr2ulWy85SUfLPHx+Pbb78R+Hj16RGahkcFh9ZNvXL9RmFFGCatx4xbmFCAhiSNw/hRWJobkdD13/idsaGiA3eGUztDtTled3N7de1R3SE6G6002aGJ6Cr1dXco4NE5dvhDTVhTwhaTNs8aF8erlK6xdWwsEQkS5atEhO8Q2nPXrGxWNw9dHMCmOVCjIGKnUh02DUbR6kONPjk75/QRV5peGZbrgvUhMiBfbGWdlEDYNWHHRtSUgZYi8qS3kFwFZQrwNYWtIpJcwH6zqQ2cTEqUHrPhrffoUBw7sUQUmDzeMSWK2aVpWNpLtKbhz4yoO7Nuj5huTe2hA2jfffoFPPvlUfc96xonl46wCrR6vD5//5d/QUL9WmlkCK7LLv/rVh0Bcgphlh403LQ4LHo9eY7ItWUHlHK/yZ9K4xismIGMn+qnTp1RV+fvf/05mHZOPFP4FfM3OzsAf9CIlxQ0bjUN835AFDwTUOGNLStB10dbMbE4CRHWzq5PbjLu9QT+arzdj/fo65ObkKR9SmaqWMGbnPPjmy6/w7rtvC1xTZ+v3Lol5zsvL0fcbKGnWYm5hDkkJCdKbBv0hWOIjiLckYHB4QCaqZKdboP3yxfOorixHUXExUpzGSMVkB8VvKc4qIkkIm6II6HQwDbGC04KZ2Vn8/NMFJCZZpJN1udOw6PHhm6+/1qGifm0ltm7fFY34IXCcxsLCMtpfP0dFWTn6h0b1vqmpqYHD5RYI52cBn0lNKvgpxjYcmuGsUJXq8ff/NqaZjG12q2oFYmByVd2u2MWurMDD5jMRslQWar5YUaiID+ongYW5eXz5zffYsmW78h0N+0DmKAoerMDrV6+w6FnCxsbNiEsg4DC6OMXxEIURlOmD3YekpAS0d7Qb5jDRGHrMaDNqGIjWNQYCPjW0GFYvXjo8ghVW1VVVVSIx0SY2hbvq3Owcbt65q+iY+ro6tYgwn47RKwwOZ56jyDsrwzONaWGwvwdlpSUoKaFLmXs8R6pmRE/nLzc/bbRqzSHbQ/Acp4o2MTGmbQ/NN5tRt2atqhVlPiHoCgNevw/NN2+jf7AfJUXFakvh/9xuF/Kyc/VaOIIlNOju7kJZUZEiYuLiSYOGEPDO48mzF3j45JX0YZ55D3bv2aNYlo6217h75640ZNt37kRcAvVwFoyPjyqqZd26Bm3slBdwHMmjAV3Q6k1nuA4PA8p1Vw8drBECyoDGhXFxEUyMTcKRZEeyi2CJEICGi6BY4kg0UJ0vfqWKkHfQ3EPDWkszGQ7LXc0DiNPhVF4jmVEypWRH+TP5fepHsnB8GocgA6053gyzD9v8VK55Z2c70tPT4E7LjBpq+FyZCCuZQsIWROKijDp7oQNh3Lx+GflsM6pdI3aTNYKff/YZfvf7T/Wz463MsSQQDyIQBianp/Dj6W/xu9/9Fi9fdaCvuxvJTjuOHT8Brz+o2CbT4wN0db1BRnqa3PBk7/izJWOIhJQbyYPC7eabSM/IwqWLlyRHYJ1iVlYGjh07IWDGw9Li8iLmZmY1Vqd+0bxPrFj2BwyjHw0557Oi5yUYluaQa2b60c2aDQ4Myn1PtppJARzXb1i/Hl09Q/jpp59gt8ejcXMjCgpK9VwwZL2/sx0ffPixnie+Jh72AkGv2HmCTj7KCs+PWPGq/Q2uX76IzU0bsW79JoxOzuDMqW9x5PBBVFVVib1UGYA1opxJ3rl5zxwcNju8/hBGhgYVGL+04IErI00xQL19b3DsxFsyZxEscqyflp6C9959X88SGX6O5udmp+Hx+PD48X3U1VYhKdmJttft2LBxA5LsDtgTbWLRuRZ8B0dArWgElghd6yH4/CEcfSfm5o7tdqtrBWJgcnXdr9jVRlfg4fUfKSyDlUyChO+GgeLG3/b6NW63PMWWpq2KYRFzFh1V8kObCIysRDSHOZrlaJpoTBEFP9gNaKFmi5sHP/KNE9XEknBDJ1gzbTYEOaYFQ801xAwrdyoCtD5tRU1tjbSCquAlM8a8y4EBRQDRfsDIHI5b6Xp+/fo19u7ZG2UVjSmGDFh/bxeqqqtVpyhTAVtRCKAJ8JjjGOJwzYj5iVfIoBGccc/kfkkwQ1f7lauXsW7dBmRmkgUjwiQ4iiAQjuDB/Yfo7e3G5qZN6qCemZpGisOJPft2m98V4s9KQFd3BypLy0CIxbEdNWxe7yL6B4bQ9rpT2Zdbt22TNpJrueRbxNDAEDq7O6VdZS/zwQOHMDs3L+aTTnjVBUZTB7m2dG6TfVZQjYVVdRFEQn4xd4R0DJPn3+G4eXJyXGN8R7JTG7TMWRzBhg3oW3EKGxKK2k8DIGA14d78/3kLX718jcLCXDGT3Nxp/IggiEePHqO2tgaprlQz1o8zgNAYtIzb2OScmtaY8YlRLHuXFJJN0GzG7XzuyHRqSi2mVLxgXEJUQkC9HHMjyZLGKdrmu2+/xsef/EbsokFL0XsViqCjqwdPH7fg1x9/hCVfEA/u38XWps3qu+Yhgeui5x1WzM4xZ9Iq4EiDNBlSEwhvlakrELbgh9OncPjIUXz7zVc4+cEHWJz3YKi/B42bN8LpYD4mMLswA1/AB5fDrQ53qyUB/hBH/xFMT03hVvMN7NixFbn5xYzbNwSuxYJ4MsRMVaBL3WpVDmdefo7yV6nSuHPzJsrKSjAyNoHJmRmMjY0gPdWN/Pw8VNbUoL9vENWVFWINCYK5NnyuyBwnJFkQH08dqmGcybBa4uPQ2voSM5P9MuIFI4n48//8E3bv2Sk9qCPZhoIiOs2pCzWAe8Ezp5zOJV8AvV29mJ6d1CGQALujvQvdHc9x8PgJBLxBXDh/BinpGejv6sC/+/u/k5vbt7ws7Sb70tkr/6jlFjZu3Ijh0Sn4/UsoLilGenoWUpJdenb5ubXS6U0pAT8XCCyXxUzG3NyxzW51rUAMTK6u+xW72ugK3L3+fYSjIoJHM6lTA7I2Yo6lvv/xAjas3wynw64x1kptmTESmIw6jpUIClcCg42pxYBBRZmEmGE3K+esAZf8c7JUrFezKu+QG0v9+gZpHfnfjLnBdG8LZEYiaG9vQ0lpmUbejP+QvlN94iH0Dwyir7cHDofNIFCrRePrXbv3RFtZDEjh63z+7BF2bt+J3LycaB95RJE507NT2Ni4QQ0vxUVFivOhw7qntwu1tWvFTXEUyF9AZvHhg0eorqxBcgor4aJYUhdrxfNXbehofy1GUREtPq9Yn8zMTAE0swFaFKFTUlgkEMU/59Lx+gks5GmIhjBrnBo0ujsuIMf8fC00N9DYMzs3qxid2hp2QJvQeQIhmhD4s5m1yQxMMmgyUPAu07wQpu6N8J6MVxBjI6PKkHSlpool/AWWWuIwNT0pAON2ZxqjEBHxirtYgNRo9vgcsVayuKgAdkeKYSURxsLsIi5e+Vl5omtr65VdyOxFAv9F7xLGR8YwPT2Fdes3qI2H+sOpyUkZgkrKSqJgFXK28wTD18WRbFvHC9RUrxEQWmna4bhZDUzSsgJff/lXfPq732rULoe9zL8hHRDuP3ysJp7f//Y3SIhPFjNI1k9tNZEIbARcet4iGBzphzUSwu0797G0tCw2MBwMIdmWKO0le8/pqM/JLcSf/vm/49e//xQzs/N48awVnulJfPzrj6URpi5xcnJKzTYcLfMZZnwOH924xASc++EsZqZH8bd/8wcdcIyel7LMeL1v+LqY5TrQ1yPWk/crFLbg66++Q3q6C+kZbmTn5OJ56wvU1FTpteQVmC56AWR1ZBOf8r7FycHOcwGrUblGvsAyJsbGBWC7Ont1AGO80/j0DKYnZpDqTpXxyWlPxIe/+kgB7EbHDIWaZ6SlImxJ0GcD0xZGh4eRV1yAly87MNTbgVKWFcxNoaG+AfZkF65cuYZkO9ul9ovNLC4uxvTUJJaWA6pmLC7IhWeRea8j2NTUhOTkVL0GSlLIdKsJVvc2+nkRjjKTJz+Jjblju92qWoEYmFxVtyt2sSsrcOPS1xGOIqOCvV8iQAgmx8bGceGna1i/oRHOFDva2zswPjYBh9OuMRS/yPwwa9JFZiQYhGdpSf3BjELh2GslW3FkbAQ5WQRvRhtIgMVoE25oZJFu3bqjOB53aqp+Lv8uASUZH41VAQwODCA7O+cXByl/NzdWgo7J6QnFFFVWVGo86qfD93krtm3d/kujj0bw4RAe3LuDQ4cPIyMzQwCFzSwPlc3IUX08Wm7flhGgoLhQwON6c7M0j+++/x5SUtgERDYnLPd0SUUFXr94gbm5BYQ1woUAFCNPOCa30UiEOMzOLWhtU10O7N2zRz3l1Ny9edOOqvIKoy6V7suEfwtIWxKMtCBiTC9q+pF0wADRBOoXCYlCATG/Q0OjWLNmjdaTZqOoetXcJ0scAkEyxmRfoWYhmqcYhL5OHd8G+HM8zWumHk7Ag4aSSAgPWx5g4+bNeNPxBhkZZGIt6Gh/o7503id2dtNtbtC/BT19vTJNJNqS8eLFc7R3dgvElpeWI9FuU6PQ2PAAquvW4uWLVwK/1dXV6O3tw/zMJE6+/56Y7OmpGY3wGWLOZ87EwBBMhsUOk4X66puvkZGeij37DmrsnGSLVwA/Dzscw3K0fu7Mj3jn3ZNmJB+NW+e6EOz0Dw3qgMNGIkN3moo+Mp4MQXdQ4iE2OaBn0E2DT4LpoX71qg19PZ04evyo/v3P//Y/sXHdejQ0bsZXX32DxLgINm7ahMmpObFvf/uHfweLJRHBoB8jI+wvzxG4lAbS55P+k4ekr774Cq4UO2prKlWBSGvbynOxcoBjDNLwkAktd6emIxC04PPP/4ID+/ZGqydnkJ6TJSMaDxsp9hRcvvQzTn54EojE6/mR/CPCUbcx3VAWoOfMAowOj0kCwP/W0daKo8dOIBKfhJ/OnsGBvXvgTs+Q+YosJLMsVXYAi2pSs7LSERdvV8g53eVMS3jw8BGmJ8Zkttq9dx8cKanmGbZEMDvvwbkz30pT7PMuYtPmbaq7tCARjx7dR11dtTrl6eZmD7g7K1taU5UjWOKNQUiMs3mOKbUJMLQ81s0d2+xW2QrEwOQqu2F9gl+XAAAgAElEQVSxyzUrcPPyt5GEJG5mRrdI7RPZQ4IYgsTzF65izdq1sNsS8bqtTcHgm5uaZK5ofd6q/Dtu2nSMst2EZhy2iezZtUvZlLJkhCLaOHNyc7RZEQBIp8jxOh3D4ZDy8hgynpmZbbL4OGIl8CQgICtEcDs6JmevTd3C/DI/h8B02etF++vXii7if6Rxh2O8DY2NxpItvZ7R2926eQOHjxwWuH3e+gwDQwPYtHmzKuumpqdw/twZfPThB+rZ5sZ09vxP0q3tO3gQtniOvPmiLHj6/BkqKyoU3Ew3NGspER+Pb776CjnZ2WKaOAJsb2vD3r37YI1PEBtXVlyskTYB0dNnT1G/tt7k8VloelqKggszz/V6/YpZ4qiXBpSp6Qnp52rW1iKPxh1qAkNBLHoW5AyvrqlVtiTDvGmYYjg28/Y4Pg36gwgwyPnt40hPz8Rf//oFrNYQ/u4Pf6vr4VibTSUEBVxnOosJFPj1pr0T/X092HvosCohK8vLUVRUgsWlJelmZ6cmZHKqq6uXkYRNQQkMV49LVOXm/ZZ7OHbksOJrXr18jriEJAXh169dj6mJaZw/fxq//uQTTExN4eGDFrzz1tt6bYwkYmZldXUVEqmzlbmI+kxml5pn+KvvvkVOVrqpP7TEKbg8FPQjM4O93KYC9PSp7/D+B++ZCB5pNQ3rS9mGckqjQdcEkTy/iLkMR+ALBAQmDUsZwuv2duTn5cDmcEmD+OjJE7F275w8iUXPMr744nO89c7bAlocB1OSsXPvbgR8Qbx+/hSf/PpjQnsdajrfvEExmfaoAYdOaR4qrl+7JkD93gcf4lrzTTiT4rF1204BdRlsGBgeDiEpKQ7jw+NIcdnhdqUhGLbgzI8/YPPmDcjIzsdXX32Fqooy1K2px/3795Cfm4M33T14+60T8Cwv63k1RzsgGPTJ8MakBB469MU4I4SxuEgw/q00xsmuVHR2vFJ3eVZWHiyUDehdzoxRQ8+zCYfViLBy4mHYTzLG/J2XLl5EaXEuNm7cIsaYf4+vhQri5uYbmB4bhdMej7fffU96UEtcEp49e4Sa6gpMTS+oTnHXru1IcWfq+tXPTW2vpA8mvkgyFJgx/fGTv40xk7HNblWtQAxMrqrbFbvYlRW4e41jbjJgRnvGvEk14bBNZHkJ53++iiqOcu02eBY9uHXzDrZu3arNuLe/X+xFQX4eyspL1aDhSk3DreZm5d4JiJD1CHoxNDSCgoICJGikTiGi0X2R+fL7vbh1565q9jjmZo+3urDDYZSWlaGstEy6TI7dZOpglZ8MJqZWzhfwiqH0LvvgTkuXPo+6K4LclJTo+I3OZk03rbh98zr27t6tlpI7LfdVM3j48EFMTk2i802b2nMigTC27diN3v4+PHz0GA0N6wRMFUdC1hQRvHr9EsVlFbAnGkOHCXgO4/vvv0d2bg6Wl32KnKF56eixY2Y8z95kjrQ1z4Yc4ds2b4k2AgGdXZ3o7erB9Oy0xnee5UWBSgIOAkvqFvl3g4El/Orjj6WVIyHD7mSyZgRzAlDSkgEezyK++e60wPaxwwfFYtqTk1GQV4QvvvoCBXk50a5xHiasmJufV993sgwUfty51SwX/Zr6Bty4cQNp6WkYHhqBLTEeTVu2IM2dIcPSst+LBKsVtiSbQBivm2vhdKWqAvHbb79BbnaWAZejwwIRKbZk7Nm/F/fuPUAw6MWBQ0dx7eoVrF1Th8KSYsNaLy2ir6dHTDcPFaYSkwcQam0JveLx1Vdfo76+GpU1tYqkIjt+6fwZHDi4H7m5BdLkfvv1l/jo4w+N5CFsYq2MIzooJzXH8wyH5zoT1PN54hidgJwB26bu2SqAk5hohcfrxdLiMl68bodndlaNPeUVVbh0+WfU1VQjELJganJcAJBB4Auzs0hxOnD82LFfmmyGR0aRmZWhZ4rXwBanoaFhtNy7i31HDuLl8xdYW7cWt27cRFqqAzuiJizpViMETRHMzDCDNcmMuYMWObgPHT2ksfjQwDCmpqfF7JYUFWDt2nqlBDTUcxw/juycLEkqqAENBfwCZWR/jfLRYvIaEcHcohdffvaveO/9D5CU5MDFn89jz57dyMnOjZqqmBZgtLN89phxWVZSKDBJFKljqnTGlLssaLJBSYTRaK9IYSLwBcmA34PbZUfDho0qFGCs18vnT1FSVAjPsg+jI8PY1LgJjhS3YsB4zZwUqF41asjS5MASwdKSJ6aZjG11q24FYmBy1d2y2AVzBZovfRvt5jYsHz/kDWcDgcOfL98wYJKC+iUPbty4hTVr6vTBzSDs/p4+TE9OIy0jDdmZWcjMyRazsnvnLgV28ycx/Jzh2UV0LQOqn2MEysL8POITkqTNJOvGv19WXmaaQqzGqc3e8IK8PIFXBofn5eYqCFv+6wj1kkGxpe70NNgTTeWeshdDYTk9jSlkxWVsxtx37zZj37796tVmdNCFs+dN/3eaS6CYgcvMCPQG+L33kZrmFvPKNp/Dhw7B6XRIU/fy1QuUlVcoxJsXGAgSwkHsFF3VSYmJMgbRIc26uNraWhQUFaqlh/o+jmJv3b6JvXt2GUNFnFU6Oo6+CZYyMrM1JrYmJIilDSx7sbi8DJ/XI4aqYd0GmZy4kY9NjGF8bBx1dewgt2B2Zl4tMmVlZZiansGlS5fw1vHjSHG79bufPHmGJ48fyaWbmZaurNDkZBsy0tMVEUXQThjwb3/+izqQj504AUtcAr795ms0NW1Gbc1a1TFS/1hUVAp/0JhgCMj4OhY881haWpJb2bO4LDPKB7/6EC9etCEUDqCqugYXzp7Btu1NqnlkR/W9WzfUULR3z3656gnoPB4POjs7sG7dumjPtgHjAXWX05gSwedffoldO5tQUl4jFvTJw3tKDuA9TrY5FXtFowdrMBUbQ+0hR7Ks31PloNH92pMSjAI0ylKGZToyJiUZcCxWdL3pRIo7Be1d3QrJZyMUGViaq5g3OtjXi7dOvifAzfcRQ9drq9coAooj6YZ1a2SScjpdGBgcRE5Onlh+aiYXl3348vMv8Nbxo4hPsuHhg4dqhaLE9cnjJygszMLuPWY8TKc9DzWe2XkkJFmRkpwizeSXX36GY8eP4/79FmRmZwu411ZXK1C+pKwU7e2dyExNweTMlOouCwtL9V4ni85niuY1YjKlNnByYGX2ZQB//vM/o6y0FEUlZeoOP3zooEwyXDuOwW2JnEKoI1RTiLLiAgW+k+nlwVTw1GLVfdN7lxIFmvE4meBbmX+u9CRGRJm/x6IEtg69evEchUW5GB4bl8mHsoy4RDtsjAWyxkmvbA5zxpGlA7GYyaVYA05sm1t1KxADk6vulsUumCtw6+p3kSRVmJnxnxJu6KLmqHh+ATdu3kdRcQmSk5OwtLykJpaGdeu1OdJhTJDIzc4wDWFs29qEW3fuoKmxSbE8Gjl75jE1MYWysnLEJZhqRTV4BFjDFq/mmRs3biqEe/uO7YrfUThzVDtoRoxQVWOa241kjpOjzu/5xUXcuXVbdWzVNZVYWlyC3eEwm1HnGzFZVVU1vzjOOXa7dfMqtm3dqvrHG83N0sqxlpAGE2ZDpqW6cONaM0orqlFVWyMtI2N3Hj14hDU1daiqrTBj7tbHAkVkbXmNNGMQc3z+1y+R4kxB7ZpqlJdXqHKuq7sn2hvM62G8Uby+99atmwIIdNNyfG46lU3DicmLNOHvBC42uzGHKPpHPiaGnBvXPI0z09Ozkgrw/i0t+/CXv3wuHSM7rk+dOqUIGGonDx8+hJ8vXVb4NjVnS0teac4YMfPBexwFW5WnSUz+L//6P/Hxb36DO7dv4fChIxjoHxQIZ6yM17uM5mtX4XKnoG5tAxwOl8ABgS9ZbGYy5mTnCDSxxzwrKwv9g0NiL8lSL8xOY9+BA7h08Wfs3L0XZ8+cx/p1dXLrZmYxuxOKeXr+olX95mRl2Xh0r+UBMvNy0NnWLq0oHw6aTGhkoTSDXd1sJUqMVgYGwmEB17feJpg0H9XKHI2EMTkxjoXFheh4NF7rT0NQVlYm3KmZxukcDgrwcY3GR8dkGuIgmM8p6ylLS4uxuOTFyOgoFhfm1GxEU4wt0a6sVocjRewtJQR00W9p2ozysnJ0dnajtLRMuuO5hQX8eOp7bNjUqLXjIWnOs6guendahswm9+/dky5329YtKCguhT/gFXPrsNulWSaYbG5u1rWXV1bjypUrSEt1ynlOeUVleQVcqW7MzkwhjevD5p0wMyLjMDs/i2R7shzsvFYCdT5/NLXMzM7h8sWzePf9D8W4Xvn5nGQsBLXGSGaeZZPsEIdeGtZqCFLpgjca1ZU4KcZU8ZBIgMgorE2bNmtaoQOf0h0My0mmuOtNO5xON549fYTqmgr1r/f39KJm7Rrk5BfBHv3cop5Y424rGWbKRahnDaty9Pj7v4uNuWNb3apagRiYXFW3K3axKyvw6PqPEWsCT/LR/GgJxgwzwS7nW3ceKtCao9rp2RmFXrOqj1V4eXkF6OzsRG1dHR60tIh55OZ459YtxQnZnMliCZcXFzA9MS2WzHR/G5WVYobDIdy6eUtAY3RsHLk5OWI+GWJs8l7MN5PbmJqYkDEkyW5qCckqvXz1Gt1dParuI0idmZ5BRVWVepfn52fV+71//34TlRMFp3e54eZmYnp6Gju27UBBYYHGcKyIPBcFB/UNdbh++So2bm7CQN8A1q9vkGGG1XdkRpkd9PTxUwFVRzLbela8Gxb0Dw0jgx3itN4oRJqAhG5cY1DQeA8RgZGWe/ewffu2aOMLI3TI0JBBZR4iN1Vu7CRyDKPGUX6Art8QO8l9yMvJQXxiAmZnpjE6MobaNbVidYOhCL744kuUlbLzuAbnLlzARx//Cs+ftYpN45hyfGIc6WmpcKa6TZd5TjbyCnI1OiRgZTbo51/+FX/4u79HRzs72edlxiLqlVSBY2ifD9//8KMczk2bG9Vzzoie2bk5yRUy0rNw42azTBXbd+zATxcuYO++vWKTX754gZLSEuQXFytChpWFBN8EpJVlZdGg6zllcZKFJXj9/vtTYsFdqRkKnO+jYcezgKDPi3fePoHUtEwxbGK3ZNAyBpML537AuyffRcgfgpWO6JAfHUwHKClFsvrcjbOdzwHD0Ntev0RVZbkc/eEQZQa0C0cwNDgMVxpjeMKw2e049d13aGxcD1eKW4cYHhy+/vwzHDx4QBrisXEaTiIyjin0Php5xTVubX2unNL5uQX8/PMF7D9wAOlZmXrdzCp9cPch65fUb76wMKOcx1vNNxXftKlpIzZu4Jr4dSggYOUhhHpH9ox3tL9SHBDZbWpPGWHE9+rwUL9pHUpKQCqbZhBGWXmlzF5sV2IMEk1Mc3Nz0sLyue7vG8Cy16PPAUZQKY8yMVFsvcuRjKPHj8GRmq7Xx9/V09WB2uoygLWNzDHiAUkWIpO8QLBK7emzh/dw/O1jSHdnKUPUGNDIhlr1Puhoa8ccNb9zU9i0qREj41OKzSovK1POpNqEmGsaohbaAmsCDVemSUod4WImY2AyttutrhWIgcnVdb9iVxtdgZbr30fILMhwwJxFapuiLOXo6AhaHrbKJJBsswkgtLW1yU05PDKCeGuC8icdjmTcunkToYgFBfn5qj/cumULUshMIoLpmUkBt4qKSsXfqOYv2lX8+NEjbXTbd+wU8/nwwQOUl1aghFWH1Gxxk1AWOPVhM2L8CHQIRoeGh/Hs2XOUlJWjpKRIXd6PHj3C1m1b4XKmoLurG1NTk2hqasLi4gImxiZQXVuD27dvYv+h/RgdGsHi3AJ279mB5y9eYmRsFIODw2hs3IB19XX45//xZxzYfxBOpx05ObmwJbHL2HR5MwC85UEL6urWag0YV8N1JCsVCkaw7GVIe6JC4A3DY5pzqJmUCzkSFnN25/Zd7NixU25bur8XF31YWlrUiJh912QkOXdUxA8ZymWffjadt57FRaxfW4ftO3ZpnD4wMIjKykqZmhjeTZBXUVUOv9cHn28ZO7bvwtjEJO7fu4MDBw6KdaLL+cTxI2rXIbvj9y/L3BKfaENPTw8uXbyAv/+Hf1C95uWff0ZJaSmqataY+CGLBbPTMwKIvFZXsh2/+fRTgTUaaRjPQ83k5UtXsbQ8D2dyCuYWZrSG7P0mqK6vXyuw3d3bp7zF9DS3GKf8ggJJHDh+pUlpfcMG6UARCSIh0Y6erm5VDb598n2cPXcBxcX5aG/rwNatW5BfVGQMRSvh6pEIzv14Gh+8f1I5kDzMvHzZKn0pn0dlZep0wwNKQMyYzx/AzWvXxOKaQ4Dp1mxtfaHQ8nmPR0azxw8fIt2dKhaxqDAP5WXVuH7zMk6+974MXBz+//j9adTXr1HIN98zxq4SxuNHT1FVU42Wlvs6ULx83a5w9DjGTykjyAq/16v7MTE+iqamTXCmpGF8clKsXVZWGkqKSsQupmdkwh+KwOf14/XL51hXvxbx8dTymoYk6UStCZKnsHrTZktUsxCjgLhONGnx/rM1ir+az9jDhw8EhhPjLTh8+AjFlZj3LGFqbASl5eVKe2h7+RIbNqxHRna2WFx+flB3XFdTjjDZem8Q3mU//GE2+wQR8PsURTUz58G582exfWsTXC63MlN56OQBixFhqe4sdHd1aeoxPNSLmupK5XkuLnhQQjBpc4Judk1RQhGN/ePjzUHNRNbGYcnnw4mYASe2162yFYiByVV2w2KXa1ag5drpCBs5DBFoBPQhZhqGIujt6UJbRx8KCoulpxseGlQuYn3DOonjFz2L+nt0aSc7HEhxcYQ2rXDxbdsYdG4XQ8TAboY00/1LYwyNGZ5lj9gobnSbmrZoPEbgODI4gBfPX6gTuba65pdMRv43aiwZ3cNxHFnHZ0+fi0XhdZNpyczOUoB506ZNGB4YwtTstIAmI2l8viX4l72oqqnBi9an2LV7t0amN2/dwm8//RRzszO4dPkK0tPT0dS4CclOB/71X/6Mf/j3/15bP9kcMiEEhFZWtgXDuHX3FtatW68AbjbIGJlABAF/CEtLCyYWiGaZIFnEkEbDNHOQq+H3ERzdu0cgsRVnzpwTMKMe052WYsBEfDySk5OR5k5XfV98QgICfj+8AR8mx8dBsH/oEPukue5zGBkdF1iltnRhfhEjo2MoLSmRPKCktEhGkI0bGhRTdO3aVaQkO+Wo3neQzC3H0/HSshLoJiQm4fHjJ+h88xof/eoTBZzzddy7dwc+77JA/ejoqJgwakA5tiarSKBPgDY7+/+x9x7cUV5p1uiuUqmkUs45oZyQRBI552BwaIdut9094bvr/qc738x0t1M7YWxjMBiQAIEACQkBCghFlLNUSpXv2vuUPPMXtFZplqexgdJb531LZ5/97LCg8XtCXIJA7c5ddYiJS0RvTxcqt9bgyuUrOHniGNY9Xo2yyVLGxscgOiYW42Nj2FZTo5YiSiEIJrdW1wocERS3t7dheXkBJ06eUizMF59/ifMXzkqP98vPv2D79hqUVVT83l5End3161dx7vw5BXsz85P4kXpdJgsE8/N1r4wpjO8/HC0tj7Fzx3ZYbZSBEBYGMNA/iOi4aPT3DSImPlYs4prLhZHBYfV2RzsicP7CRcQmJkqHSdA9PPhG3//Avt2oralVbSdZvBcvn6O4pFBsHsEPneMEjwRUHEG7PWuYmZ3H9OS4tLlJiUm6D2ROyfBF2sPhXFqGx7uG5GQaoUwvtzlsGXaR0TwcWYfb7DKn8b36LWSVDfBTExL8CkqPiY+G3Rah16FZhp/NVZcb3339BS5cOIeU1Ax4AowMmsCrrufYvW8v7PYoU7MZzKblz4/eV13YWl2uegKXy4v7jY3wetaRnp2NyckJ1NfvUtvR1R+vITLSIuMVzUw0bcU4IpGYkqI16XvVq4PGm6F+JCcnYWbSHFAqqqtUycrPCn92qYEH5p6pWEEQ3qqWoXNvfxoac4c2u021AiEwualuV+hiN1bg0e3LAWu4TSNV/RgOxq0QpD171oaZuRVkZGWJZSMrOTs7h63VNcqV41h5edWpvMGyklL9EKeu78GDJhw9chwcn1PExDhstsCkZ2bLBc0f8pHhEcGAcsaSeA2AoXbKEtD4cXBwWBsutXCZmRnq4F1ZW9XGFSutFpS9ePd+k/qoOe4s3JIvYwkZO46jDxw+hLVlJ7p6OlG3tU7GHrKiL18+w/79B/Remu7fR3HxFmG3/QcPqQ3ntxs3ZewYGBrCv//7vwlkMDjabqPY3xgGOOa9/+Aetm/bYSJKwsmghglAEBQwf1E1eIqhIaD0IC4mRto7DfhJsgWA23du4dDhg+pVJggItxuXMcd8iqzhJqkwbq9CtgmouNGTJeJaUKtK8DY1OSHXbkXVVkUo3b51W2Nh6vGipGWE1pDslsMRi29/uIzlpSUc2L8bNdW1YlX5WgyipkHGERkN+CwIYzMSQ+kFpizwsBWITn+XV+5qrin/nYCd67TR0U3tIkF3fHwCfrr6Ew4d2K/mHjqPo2ITcf2Xq/jo4z9J48b3SQaU/e6OqBgzpve6EeuIFnh+1vEMBYVbxAIy8ojGmuysXDm3eT/+8z//Ax9+9CEiHdGSGNARviU/G/X19XA4yI4Dt377FcdOnBAryKDvgi2F8Lg9cmtzfW18n8GDCe8NR+R83hw2G8Ij2DttHM6D/YMy2nBBo6IdqnU0Y2mPnmNrOLMPGXlFAaxFcUwcnf/ziy+wtjqHv/7Lv8DhiNNnpburG0WFxbDRSCJW1Au32y2gVlCQr9GvIzIGnZ1dmJl+g9OnLyhnlPIJb8Ars9ObsTd6mHKy84NaW8N7UtPL7NbHjx8rQig+Pgaf/vkT+Mn2U48bYL4jG55MONDs/BxiY6LknqbGlAai3tfdOkBm52Th0IEjGuHLO+MLaI1LSwqRmZNrDEpcA49bLG73ixfYVVsNqz0SPosPfrcXdxt+w5GTJzA1PofVlVnkbCnBQP8bTI32Y++BQ3oONvI9+cyS1XzR0QaqWPlsp6SnYmFpBa7VFdTU1sEeEaWJgJTDwa5yI4nhdMWUFiw713Dx/VA3d2i321wrEAKTm+t+ha52Y8x9+4cAwYiidrjJyJEJeC2sBHyEBacLqWkZMplwhMzYFY6pOH5lqwoBSnQ03c1+zE1Pq+6w8+VLHDh0SP3bHMGROZiZnkZaRoYAi5rpuHcoGJrKfeoE2YYTZsKiOcIeHdVYmhfDiCIydOzajoh0ICkhSRosAlS6XJNSUzXOJhgj+MjOzkJ5WSn6XveplYTsI/uKmZ3IjMLO58+we88+sZEc1e3dt0csjXlvZI3YiPNQIPldBpUnJAhIspKQ4JA6SL/Vh4bbDRqhx8XHSLOlQaklDNMz82hrbUNldRkSk1K14fG6YqOp8zIO9DCbYYR+/PFnac7IENkjuLHTiW7GdmR2GBmjMazfC2/A83vgO6+XrO9GhAtjjcZHx1EhzSKjbcy4na9DFpXjYTJabe0deNb2DAXF+fCue+UwPnj4ACpKq6Q5Yz4jO41jomNlwjHGCZ82e4/LL90oN2pqJXkb7WHGTUsdHNlMrY3XAxqjaIggM8k2H95zj9eFpcVlPO/qxqpzCYePHTdmC4sV337xGd555z2xzgx6JDhl2xDXrf1Zm5i5SDtjoaIEYgnYCbAZ9fS3//pvfPLXP4ul5lrNzMzgxrVfYA34UV5ZokaatmfPsHfPPri9AQz39yu3Uh3sVmMIk4qVwNDKsTDjsaxKIWC0TWRUtCJzuJbPn3cgIz0F4RHRiI1h9JVPoM/vDSBg9WuMbdIQLHC7PaafPoxscR/mZ6dQv7MeYVY7PD63eqbLyovFRPJehXHkDDeaHzbp+VREEfvAewcQFxuJjIwcHSg0rva7BQjfjI4JtDPmijpOmVGC7VC8Z5e//x4BnweHjxxCUkp68PBhxvY6BND9DCYnLMDuCNchgsCZwNoaZuKivGTVw21w+bwmJYH3THWOYZJeGIWiieahc5tgcvfObfAH82EJzu833sKB/Qew7gmg8/lT1O7YienZRXQ8bsKxMydNQL/CVvkzgKDQIilCZGQspt4MIyMrA7aICCwuzhuNZ5hdLnqyvHzPNLSRreU1q+HICjgXV3Hpw38NMZOh3W5TrUAITG6q2xW62I0VeHznigGTjEOxmI2Fmzs386amh1hYWlMNW2RkBKamp8Ww5WTnSAsoJkGBwdxMfOjueYWxkVF4XG4cP3lSf4dghHq66elJZNIFLBft//R2Gx2cnA9BJzNbTfSv2sjMKI48DjuLpxWpwsgbNrFwdMz4oZ31OzA+OqbA7lddXSivqoA1YMHY2BsBwogIB3btrtdb5th0oK8bdbXbFPfS1fUCJ06c0jek+5O6L4LfMHsYnrd3oO3pU7nH7ZF2VFVWoqioSO+LsTlXf7mGI2yzYe4lw94ZpG3xwuULYGJ8Cvcb7qG2rgaFJcViwOKjokwHOeNQNJoLoOl+Ew4eOaRQa44tCUiMk90Yogyz6Q/2J7Puzmhb1eJiDRMLRmAwPTOLifFxVFSWBnvOCVpNb/Hg4AAetzzG4hLbiSLxzrvvIjKcDnQLLl/5QfmdEeE2FG3Jw76DhxXCHh0bBRs3eH5v3l9fQLpJASWxSKqJUYbkBtVqZx0kDyThdo3C11ZWkJiYjID6ks2zRbPMk9YWua0rq6vVhe1eX8O3X3+JP/75L7oOPovU11EzGfD58PTpU0krGGnEOBy+dwKbn3/8UWtGLe27f3hfa0QpgGoemTvoZS2iiVxqfdSMAwcOCvwM9L9GcUlJ8Hk3hg0XWWBJGQzIp6RhwbkoY1FcbIqeFd6xLnaOFzAsPkKgKpygn6CJ34t6TgZ1a5bM5iC/0W7SHU33t6oKTTsLAWxvT6+iojiuJSMczjgkSwBeF9towrHsnEdP1yuNjd/76H0BPR5WdC0cU8OiPnavzxm2XtwAACAASURBVKWDmsdt7hVZZk4Yenp68PLFc1y4dF5TALLdfLBetrUp5D0jL1dh4mSC2TTEAyOjeLy8Pq8B1gTbBMVul1uGm+TkePViU5fLzwzBro+pDIpTshiNa2sLDh3cjYDVHMz4PS5/9zXeunQObg/wpLkJew4dxdzcIp7cv4WdO3fLbZ5fxP51U8HI99HR0YKkxFS87uwSO8onaHVlWY73gDVcB08ahmjc4YGF/2ulWz+M5zG/mPmz74SYydBut7lWIAQmN9f9Cl1tcAUe3P4uQCaGcRo0kTA/MRAWphHgP7/+CknJ2UhLz5Rz1Ywy6fQ1gdsMB+fmSCMJtzayfpNTU4imnolh4cGObZpfqNPLIDMZTmYyYFikYGIx42+4aRE0cTMi82I8K4YlFc9jsWJwaEAOcjJEBDMMBKcgPyU1SZt7VEwMBvr7UFVZIWZjdn4WT5+2K7yarKI2cj+wurKI1JRUZGVkmCgShjbTIMCua595f3IBs5e4r19jUV4XLyYyKgbFhQXIzstH070mbKurRWJ8vADcRu8xgQ4ZRY5l+bVt23asra7pz5GRFAMjEsaKp22tqKut0wZKWQBZGb6W6cq2oONZh+rwuJna7ZFiI+UGp+uea0iHrN+KZecSBob65Q4mW0PGiUwkWUWGYROg0ejENhe6pfm+Sd8E4EXAG8CKax1+nxtxcXFYW1mTeSQ8wgA3jkwJh7g+BJqc+IYRuOk9G8MWDxeMGSKbSaC0ur6G9dU1pCanBFloE/0iswSnpT4TQ0UQQEZL9ZwEQjxU6M95BSxXV1bw4uVL1NZuRwTDw7Uq5v/TAPP555+jeEsBjhw7IlCoOCX2NVuMlpZAW8D/6g+4cP4tARu3i4H2YToUBLtbFPLN702mVeNprx8trc3YvXMHfAgXyOSB5sWLlygpLEbAakEkaxulC3Tjzu3fUFldjvzcQq2PInL6XyudgKNjjWNV4G4kElzWrq4umXL43k07U7gxQBOfU5frN/3sPADxuQhTbiqrPPlWKauwSTvLuKHk9HT46Zz2G0BHZn3JuYiabTXIyc7D0sISWltbZGqh3riifAvOXXzbOJ8tFvR0vUZOfgYSE1Jk3mLloQLi2diu9AEb7jbcxfNnj/Cv//5/EMlphHq3ySDb9fmi3pZGsaetj3H00D5YwyJ1MGXX/bVfruD06RNYXFzHyNBr7NhzAIvOFTxpuoWTZy+g91U/Job6sGv/XkQ6YiU96Ol6AZstUlFDTB2wqOrRi6qKatgion6vazX32rRkmbvEZFEyy26ceTvk5g5tdptrBUJgcnPdr9DVboy5G64ECNTYgsFoFGqq2JJCgPfNN98hLikNqcmpMtOQf2TsClkfr8djQALHrWEMezZfpu6O1GMw2gcBuNZWxWpmZeZIw0eWSm5g6TTZYOMBWS1ttOJ/uPXy75Nd8mHdtaYwZTKSWdRdKrA5HH19vXKJLywsgf3ifG0aERxREcq/DLPZ4FxcEtO4c/cOREY6TDe1lTpEG7IysgwD6HeJfaHRgpV0Iv7CTI0jmViyREZZZgAwwRjH880PHqFu2zYxS1wbgmuOirk2BId9vf1YXFzC9l074VxdRmxUlDR00dGR0nVxPNr8oFnZnB6PX+CErCT/O3E0AUbXy27cvtOAnOwMvP3u22ZtlLvJqCP+OWb00Wwxj/6BPlRX1xjmzu3B6qqpzLPxvZCt8bNlBWpw4fp6XRzR0udjKiL5X1nbuLS0JGmDxeIzhiyxbAR4Pq0rQVFSUrLAA0fa1L8qNJpgUoyVRYCNY2Iyk3Spe9Y96nmmTIGg22YJU22km2Be7Cp1hqYukO+dwJR/js09zzueY2tNnULo7QKdZvROPDw3Nystqo3GJgufLdPPzPthsBt/BTTeuqVaQ4aQ89/7+npQWlJs2nQC1KgaF7CNsoBAACtLS+jp6UT97n0CTPzeZIrbnz1DWUkR7BGRGocTyBBM32Dk0bHDqs5cW1nCnr2HcP3qj6jbth1v3gwhOjYGdbU7EFD9oGGM2etdWFSojmk9Xnz2bBZ43F5MTowjMSleANoKW7C7fSO2i85ss87MjPR41pGayoMRBKNu3LiBoaF+VFWUY2JyWs+g2+2SxjIzKw319XsQn5CoUH0+J5SHDA2/QVpqooxV4th1hmDTjtG08r5wLP2Pv/8H/vKXTzAxMY3B170oKytFYXEJ7GTrtY5etDQ/wsGD9bBYInXvmY85OjqA0+cuor2tE+HhHtRur8fU5Cw6nz3G8ZNn9FyyNzywtoRzF99DWIQdXS+ewWKNwONHD1FbW2UOeH4/qrduhT0yxhzg9HMmeEoM/sgh0OZJhckHpy+G6hRDm93mWoEQmNxc9yt0tcEVeCQ3txTrBggyB1I9t3TG/ozo2CQkJCUhmiNaBZOTkWSsSStmZ2bVaZ2SmmI2QgVoE5wZ1ksjXbpd19bUEU03KTVwdKAmJSdp5M3xsNvlwaveHoHSvLx8jTM1PrcaHZuHrJfNJuCQkEDnNJsv1LBssg7dboyOjoj9nJ+dQc3WrUhNSxPg4Bj2WXs7FhYWUVZWplzDuJhIXVNuXo5YUrpxGYVC1tFUwpmPczAVUhu91+1TNJDqENU9Cdxruott23cq0J0bMjdS9YorJ8+L4ZER3Gm4hay0TCw5nQKZqytOgcrt27ejqqYWzY8fYse2HXpNdVkzeFmbpkVAjyzTd99S9xbAx59+pGvi6pKc5feino06T2om6dquKK0wndJet0aVbLKhJq+3txcJ8QlqLdoA/NKvCgQajRosbJxZ01ic4exkQslcbjjRaQ65eesW+l6/UvD2rp27TFc0HdDkhlRRyCalAFZda4pqYmMRWVAyemSWF1ecCLjNNS/TUCUnPkHNOhw2u8w1GRnpiGSuYwACxBxzE7QTwJkqSy6/T++dDysdyH5ep9trGpwCFhBzSiJB9tVP4N+EPfv2a0zs9bnh9bgwOTWBgvwteqYJmPhFVprvn53grHCkW5jgjocXPhavX/chKztNPevU0fK5efToIWrqtistgM8Hm2F4b6grHh4eQGlZqTlo6crNU8UvVmeyQYgh7mLmg7pN/pm29ja0tz3GBx98IAMVHwkCSOY8jo4Noay0TBpLMvOsokxOTpcMgewcKxmdzkXEx8cphPze3Sa41p3Yv38v0jNzxKQaAEsGltMGCwYHhpCanKhOcVNJ49d6EohSj8zP3svubrjXl1FbU6N7vLA4r2f6+LHjSEpKg8tLiYcPzffu4tTJw/D7zfslu2yxheFV92t0PGvF2+9cUMRRT+8g2p88xNvvXoItnGHpfoyODCA/r9AYeV4+R3JKBlqeNCMvL1uHTx5qmQ3KLFOaADlRIWDll+QpPFDInu/H2qoLZ9/5JKSZDO12m2oFQmByU92u0MVurEDz7e8CCvoNduuSjeDIimPa7775BrFJadJjRTkMM0lgQDBDjRUbYfbt26ecSblXpTULpncHkR43AGqXyPwxAHp2egbt7c80Tt2zd7cJNA4ElGfX3fVC0SlJCckGSAZdqWKarBYBxrTUNHVcG9BnYlzIWDA+hiC3sHiL2nYYrK7iNq8fa64VuFyMXXFLU1daUoDlpWXk5mcHWTxjHCAgNOagIMtIo4EYLrqcPYiw2cRcGWKQjtY72L1vP2xh7DF3S483Mz2JkdExaRhpNmENZd32WrmK6VDmJr2y7ERxUYkifV6+fK4KRBpwpCcFAan8NgKYZIh/vX4d8wuz+MMH75r2G0U58f2bakF+9fW91r0hU2RGqWbMS80jgTi7mL/59mtUlhbi6IlTwcYXjnQJtwylw+/rdC5jYHAQpaXlpiJPEUYmF5Sbff/QG/zy0084f+6MckNlMJHkwTBchmILYG5xQUHlmelZ/6ue0K9GGBqvmId47eo1VNZU6+9NTU+K4SVzWVZSAjuZcosVziUnnj5txbbtdKHHaP35iBHs3W1sEmg/fHS/1qml5anCxbMyMpGZaRIIiJF5Sxvu3MaxoycFDPncEIiw8YhRNbwn1BQSqPE5y8vNRWxsgoK5+W4IvghSqX/s6+tDBus9OSa3R2BucVamIR6EqNOjS/3kmdO6Lo6gOVauqq5AJv8O/md9iNdaW1qU0chcTk0HLFaZypqbHyIpOQ7VVTVISEiUuU3xPmHhYnK/+PtnOHrsgGKvlpwrmJ2eQGFhsdzc/L7UTK6Q0W1vx8gb3ssSbK3aqlpOgWY+6xyZ8yCgxisL+vsHkZKcoJgnMrVcNX5mGf9ESQUPJNGOWHz5xd/w13/5i0Ai7z3H8BwqqJc+YNUze+fWbZw4fgigRlSTBv6eBU33m5GQGInc/AJEhjvw7MUzjAz148LFi4gIj9S162bpVGpBb3eX1nlqYlTRU3x/fMTy8gsRFmY3rm1JafhBCYcPlANwasAUBKu02mcuhaKBQrvd5lqBEJjcXPcrdLUbzGTDDwECLDEfBA0cczM3LsyKq1euwhETp0BiRwRHmUaTxvHm9NQs2tracPz4cTknbXKiBmR84eZEk4HRBYbBuTQv0BMVE6uthY03FeXcYNNNRp3Vgq4XneqdZvUfA7gJCDWKzs4xwCfMKhNPUlKKXOJkpngtJlYIWHQuwhERJdepdGUbiXN+49g1m5TZOONjHVhaWER+wZagacBt4lLoqnVxxB9cB2oNFfcY1A5aaaIweZNEKXcab2NX/V7h8EdNDzAzM62NLj0rXd+LYd0Z6Wk4feq0RsWM0TEbIKfoFsXPdHUzHqYomG1IOo3MJE0L5oKpd/zxyk9i0j54/w/aKIeHRzDyZkTgnOtFhopgkl3E1dVb9X3IOBn21sgO1t1e/Of//b/Ys6ceWdlZMlTw9xIT4hCfEC/9HcEkx8rsBq+q2qrXFVqgycLnkx72+vUbGqu+/c4l5R5uuMmlDGAXswxTBJ2DakdJSSFDzNcwvcn8JnzWaMT5+ptv8c67byPKEW2Y6GCrEVnJcI5YLVZJGJj3uKN+F+y2SDgi7UHAYEHHixd48qgZWwrzsWvPHrnQO9raMTs9pazJoqISjb4p3bh581ecPHZC2kg+owRTvLdsJiIIJAOqzMyYaDm4wyPsQWkDW368ig7iaJ73Kz83WzIItkIRPJG96+hol2FoeW2di6Uu8ejYOLFyzqVFRRnxOSIYDqbgoL2tHUVFhQKoSwvzcK4ytDscKSnpGBsdw7Fjh+GIilV+5g/ffivQnJ6ehdd9A0iIi1GrzopzFUsr8wLtq26vsljHR8bR86pboeZ79uxRnqY5NFDPau4lQffGQYD3l4H3aanJsEdGipHk58RoawNi9aen2P0+jpnJCaSnp+rgVFxahqycHL2mdK48wFisaGxoxNEjB+W41oEQwNQkw/Lv4+TpU7CFR8px3/KoGQmxDuzedxBhdhN5RUDNUT+BaU/nS4TbjS40JZkHTGMMZHA+X4NaZwMmCWKV8h40iPE6LNJvnrn0pxAzGdrtNtUKhMDkprpdoYv9nZm880NAoclBvCW9I5kmnx/Xr11HdEyioncEJoNf3CCYX8cNghsox8e5OTkyOsjyEIzJkVHEYsHyilObE8EPN87R0XGUFBdhbW1Fv87KysKbkVHs3LFNxg06eVkJx82AlXSsUOQojkxScnKKYT+Do2gDJoMIzVTTmDG0EWCqkYYwRSHVNmrcgNSkRCzML+i1Pcxv5B+la7ilFc5Fp0bwHKuCm5o0luLuZEoi20VdIPk6NpdUV9Uptojg2bBLxgLAZfzmu+/EeJ05e0YDzshwsinc0MntGqcsY5RKS8skKyCDyMsmmOcY3rmyhonxMeUs0uzCxpKlBafAPBkajhjjE+Nx/uLbGO4fENOUnZOLhoZbCqwmY0xNHEPUV1ZXxSyz5nF6Zg4JiXHqgE6MicW58+d1bwgeCCYJmLbX7dCocKOzfXJiCrd+uyH9J9mt1z1dOHrsKKKi4+W45gLx4MA1ZuQOg8fZckMJBIO+R8aGkJaaipXVNUzPzivuaXHBieLSYsTExgvcEqAsLy6IScvLzRHDtrAwj5anrdizd58ijXIyM1CwpQB08dDoRInCV198haL8XAVvHzl6FI64WC6OjEthNgIa4Nfrv+Dc2fN6rinDYAUhD0fCIJRuBMjEUS4xhNSkJEky+CUJCHWOQVkFqyizstL0dzmeNppLv7Igi0pL9Fq9r14jJTmeIT5YWl4U088WKWoW+Y/5O0BL6xM1ALk9brGOvP+UeDCAnvcwPy8Hbp8HO3bsQkPjfURHWLHvwGG8eNmFVec86nfvxuqaGwvz0+rqpu7xjRzXKcpFHRkZQozDoVF+ZJRD+lmafGjM4vsnQ8sMVF4zY7SystKDuZycFpgYKj0PnS8Vq5WWnmrieIIjf33KJFE1IFUSA4sFDbfv4PixQ+a19Tn1Y35+UZplewS1rTQceQW0GRcVnxCHgM8Yt5QsIU2sFc872hSnNTM1aaQ0Vhvm52dRU7MVFgt7vy2w2fk9WKkYMN3z/AwR1IZtgMmQZjK0222uFQiByc11v0JXG1yB5tuXA2QV9TNfxhKzQZAhu/rTNcTGpyIhMUENOGTjyGqwE/rR48fIy81TQPbC/LxGtYwQ4uZLUKIAaI1iLaoH5Bc3AqdzBUkphl0kO0Lw+fDBA40x6ah+3duL/Pwt0vbxiwBFwMtiUQ0ctZAmX9Fs9GSTNvRkZnMzrmOZZPxmVEeAp+9liAykJMVgdm4RuTn52gCpuSQz5nF5xJZxU9u/dy8G+vuRkZ6K2rpa+C10uLsRFWlXbRuds21tLSgtrUB0lMPwL2bCq6+AJQzXrl3D7Ow0/vD++xpJE0gwo3OD7SNY6uruQklxCTweF7q6OtWXvTDnxLprXbl6rLnjCycmxKK2bodGerHRMQLBbBbi6xaXlmBuZhrra06FcY8MjeLW7dvYs28PUtPTMTE+jebmJnz654/FFg0MDaKnsxOHDh6UsYkmD7JxBOwEsV3dPair2y7mimtB1zHbWg7s26f1X/d4lBva/OAhdu/Zg9SMDHOvYJg3AoLZuVmsri4hKytH4+epyTFcuHAJzzo6FNlTXl2ljM+7TXf1/sPtdiwvOeVsHhsZxkcffihWcW5+VgeQyupaRR89enAP77z3DsIiHJifW0Rfb6+MRwTyefl5cK2uYUtBLjKz0mELixRjTiB4+85NHD50RCNXgjd7eLiadCoqygWkOYZl8Pjr1z3wrCxrlM2RfFEJZQPG+MJnsG+gH6kpSdLsUXdINpZHqGu//IS0tFRpDjka5uclKiZOVZY8/BDMpySnqCaUgJvPIQ8J1Pfy1xMTk5iYGlez1Mz0rB7Ud9+7hJTUdDnD2Y0+MzmC+r37xEwP9nfh2PGTWF7zYHJ8GMXF5ZJK8H5RqsjnniYxRge1t7CydA0VVeViEpm2oFgjxjAF9Zv9A4PISE9GpA5GBGfMFjXPBHNRuV5TE9OIiY2RFIEsPJ9Z9tkzBYJgLy2Tpq1w3LxxHadOHYfVyspM46znM2x8d8YQxS86sze0z2oeYpKEvHvUvIZjsL9PQPFFR6uMdRmZWfp7uaxaZfoE9bM8uDKA3e8Vm8/PPwsE+D3YW34mVKcY2us22QqEwOQmu2GhyzUr8OjO9wHpj4IjI478CCIYR3L16jXEJaQhMSlR2j9uBtxghwcGsLi0JPMNN+aXnS8xOT6Fisoq5OZma/PkpkYGgv7SNRdZMYtYIbquCSqfP3+JfQf2yaRAQGeaSgJ4MzyMVz092L17nyoNyXJywyAbSoYrMyNLhhczPjPh3EEDuP4bY2aMnouubIuc4tLERXJkGxBzkZIUh7m5BWRl5+p7E7BRvE+W89tvvpM+UkHqgYBYkH379+n7kHFjg40AIQLSvLHfmTmUJsMo2A1M57TPh1+u/oLJyWl88NFHcvxy/EzdpZzLYrwC6HjehqqqajExjGyZmp5AdFQcklNTZJ5Yc7vwsKkJloAPhw4fIYJGuCUMbo7vhXAMGzo5NgqPd105mDwQ0AHd29ODt999B4PDw+h/3Yv9hw7C77NIZ/fjj5dx5vQpsTjO5UXkZuWIteQ1vOjsVrc6mdNHD5sVsUTQTCaUFY7Urh48eAgray403buHo0cOSb+3EXkUGR6OOTqI6TJOSUVLSyt6X3Xiww8/QuPd+5ibm1c93sjYmNzt5eWl2Ll7F9xuH7o7u7G4MKuqRca9TM3OYHh4CFUVVboe3lceFAYGh/HL1as4cfy4QMb3ly/jwsULAvBlJYXYVrdd+lgZMhDAw+YH2L17t9ZZmtSAX3WTw4N9CtOenZsX4Hnd06uoq+LyUjFubFkJsxhjFH//WcdzlJYUSbfKwwCZOh5GPvv731C3basMOS9fvMRbF99CVHSswHp4eCSetT+Fa3VZweli0gB0d3eqc9pqNTKTdfeaANCthjuIsAbUU15Xtw3RcQno7X2NvlcvcerMOUxOzmJyrB9123dhdd2HN2/6UFFRKRAoE5jVOMLFFAdjrhiQ/vJZB5yrC6ioqJLBKT0tTY56R2QUZmZnkZwYpy51dnzzCjtfPEdFVTU6X3SgsqoKU5PTuHunAWmZydhSVIyU1ExNDxiRNTP5BseO8jkol+nszOnTOlAZ8GhG0Pxc0fDGZ9gwmkbiolxRr1+fGUOWchpgQ1fnC1WAPnhwD1u3Vkl2sb6yhqLiYjiY3sCcVeXWmjop6XstJiOUr+/imPvtEDMZ2us21wqEwOTmul+hqw2uwMM7lwN2/vDVaMnk1xntmg8/fP8jUtKzkJCYrEBj/rCmK/vhwyZs27YNycmpBmR5PRh58waDg0NISUpBXl4OYuMTfo8B2oj2oRmHQJPj1SePnuDQkUPBEPPgONVC9nIBzQ/ZV71XozWNzoLQkY7k/Nw8adU2rpdgluycwJlwpdEckiFjYwyzDun+Zqagoo2sVmRlpqC/f0CbqpzPbrfMF82PHolpJZCbnpqB3WrFnz/5o5gZq50RPGGqd4uMJLtowePmR6jdzppGjtyYUUkAbcAK13Jmdg5tT4Pv08oAdwOMGXtD5pcb/vjEONLp/mWdYdCBzKmxmkVYzxjwo+n+AzgibKjbvgPr7nUBD4Zk08Qk0BBul850aX5ONXx8n696+9DW1o6zZ87gypUf8If3/4Cbv90QY7y8ziaaJRlsOPZkHFBxUS5OnTotoMl4m9qaOrx63YO01AwBDIIcGw0tXp8OAxzf03jS+vQphvr7kFeQK8MIA+LjYqM11iQ4IphsevAQHe2t+Jd//Tfca2rCQF8fSkuLUVxWIZPIwcOHDdvq9uKX69dQUVamGk0ynEtLTrx69Qrx8XTxh6GgYItqDp1O5ia2oSAnC6VVNWI/X796pUPApfcuKX1AdZMam1rxsKkRe/fxUGDSCngv6MJOSIhTp/iGmam/r1f5lrEJiRgdGcPY6DAuXrqojEM+X9093diyZYuAJgOz+WKLS05cu/4zLl68qC7rHy9/g0MHDmFLcYkYT2KdpnuNyM7KQEl5pTGr+P14+fwFyirY5mKMX3x2B/oG0PGiQ5+rXTu349GDh6jbVovomAT093Zj/4EjmF1YRMvjuzh3/iJW1r0YfcNGnzKwoMZIS4x+Ve7woNREh7p1lxqjXO4VgbD4hCTExsdK+7qytIKYGEcQTJq+z8bbv2H7zjqEWRwYGn6NwqJi3L3biPr63erWXl9d1Yia7T103DPQnCDzwb27OHPqJCxWuwxUUTFROsRQn8pDpsvr0ufS53Vhfm4O68srcDgcyC3cAntUtFoROdJ+1d2lTnoykwVb8sW8enwulBEMs6texiU29djgD2beKtA9eI/X1zw4femPIc1kaLfbVCsQApOb6naFLnZjBR7e+T5AdkVAh7mOBG4cUdss+Pqrb5CZswVx8QmIdtBt6cGTJy3SPbGekEzChsaSIG1lZVk5fGQbqasi2KCAPyc383cjDUdrq2vLeNDUjMOHDqqCT2N1td4EBIoYZbJ37z5l3hmXsWGFhqgHS0lCHAPRyVYy1meNY0SiMKM1JKNK9y07uTkWn5qirtOBAwcPwGbjCD4MuTlpGicWFZvx8JOnTzEyMqHOY7pmL156C1euXkVCbDzee/dddSYrRlxp0UYbxl92vHyG0uJyRDoiTB4jwaQxN8MSMKC5oeE2du/eJcYoI8O4xxWYFMzIGxkfRmoSo2TCNEqE1U+5H9bdLlVVWqx+3L/XJJPPjvp9GueRDYpgd3YwUzEyIgLrq8uKbynIz9PYtbHxnuJh2JrCP3/o8H4sLC6oUo/r9NUXX+LSpfPSo8qpHE7zDAPd1/Cqrx+11TUCvmR3ZuenZW7h9XDN6dx3BMfjNAjxXo6PjUrOsHfPTlRXVWN6dlasXlx0Ah4/bcOTRw/xb//2F5ks+Bqx8YnKWXzZ+QLnzpyGIyoKKytr+P67r3Hh/Hnp8/jFw0V/X79aVx4+eog/fvQBhobe6EARl5SCH77/Hnvqd6OvfxBjY2Nyedfv3I7SinKFhldWUl9HJ3Ej9uzdD7dXilYM9g1idLQfR44cw9rqOqZnp5CanoHR4WHpU+1RDj3DbU9acOGt8wI3/HwMDAxK40uQqGgaNsR4fJhZmFf9Y3tbC9JT0+H1u1BRVaOQdOoRO1+24eSJk0hOMnpLPkdPWh+jurJS7UoEStRjtrc9waV338HPV3/FkcN7Mb+4hgi7FXnZeWK3yZYTvHa1P8GBI0cwNTWL+bkpAyapXfQFdB0maZOjZE+wTco8mIonCua5Kq9UYfR+rXFsbDjSMnKUV+nx+vH9N9+gsDATlbXb0dc3yKoblJWXItzGw5wFU1OTWFlaxJaCAslAqOXlffnphx/w/ntvSzN65cefUVKUo8OS0+nUs89DF4P1k5MSEB0TpzpShqavLs+qp5u/zzE3mXVOTR48IIDdgTDmwHo8KNxSABsD/FVxaUL1NZJnpBm1j2ytUAAAIABJREFUy0p6sGJ11YOzb4cMOKHdbnOtQAhMbq77FbraDWby9neB8DAyLFLQmxEso3D8fly5chnJaTnKJ6SZoefVK2X7lbH/WWDOuBc2GD9uVRyDs4fCvb4u8BkRGaOQbJvVpg5dAle3y4U7d+5ofBwfF2+MvsGc85XlFdy716QxK1kTk8tnfnNyfBypaenBDu8AVlaXTb1dfj6GBofkQiVQoIZRHc5hNm303Cg5LszOYTyLH7lZqWIgc/LyxFAuLM0r37L/9aDY1RMnTuDyd98ruoiucyJHbk7LNAy43UhJSRKYeNr2BFurt6nVRvrCADdJmgt88Hl8aH7SLGavpKTYgLDgyJ7tP17qu/zA694eMV0coUfY2CZk1/pxWm/aZHxobLyr69538KAMLHFRsVhYWZF3NSLSLv3p3OwM1tbWkZeXKxD7X//534quKSsvQVxcPAqLitQr3f+6D/sPHsLNm7dx9uwpJCWakHeygHwPdDUPDA+ipKhYLTR00z5/2YXJqWmNjVeci+beun3SGtbt2i5XMcPMCbRWl5dQWJgvraIjLg4pCUnofPESS0tz2H9wv9hdPjHO5VVc/uYblJSXo7enC3v370d6Zjb6B16jsqREBwCu+ezctA4RlRXV+OnnH/Heu+/g1u0GAXSOaC9/94Menl1762GPcGBpbh6trY/13hOTU5CTm42SkiI8efwE27ftVA4idbn3G+/gvffeRk5OnppSGNHEakPKHzgCXl5Z0keCRqC4hEQ9cwQsrS1t2La9DiTCFJ1kDcDnsWBmbkaGkd1792LszTjg96CgsEjAm8/h8vISYmLMaJbyC36+yPDX79oFn88txnBxcQEH9h9ETFwCvvnuexzav0N93ApGp8M/qENeXV3H3ds38NbFd7C0uobhoV5UVFQLvFGuYQ+jpMRECW3ojc2HzOh6VbMZjPGSszwATM/OAb51AWqvJ6Bc1G++/DtOnD6GgoJygcc7N2/B413Te2QyQ8BiQ0dbG2YmRnD46DG5xvn8//zjFbzzzluANQItLW0oLMhCTHySnPQy6Nms4OfcHm7VgZEHKZfXg19/+h4nT59GmN2hax8c6JcsoeHODezgmutz40FNbQ3CbQ6EK2/WNGeZrvJgvlWAkxUvXGtenHs3lDMZ2uw21wqEwOTmul+hqw2uwIPb3wY4rtNkifojjmmZKQg/frj8I5JTs5GYkKBWHI7GIhxRynMkaJMzmdlwzGK0/s+oGWF0Vnr158UQrDFvMUabFpkcj8+NxjuNqNteh5TkVNNoImbSgqmJCTx//hy76ncjLo4bTbBRh6PbV69QXFSqzZlmHZoLnr/oxP79B5QpSSAUYQ+Ha2UdMXExYo7o5m681YDCoi0oZR8zAshIS5RJgtExGhn7vBqbfvvt96jZtg3pGZm49ssv+OTjP8oBSwKHDNPE9KhGn3vq92rT7nndg9LiUl0/2T3FFVEJRqOSx7S00NhDNomGDb536sQINA1rBDx93obqikqB05joCAEGAkm/1atWIMbCNNy6o6jyw0dPauRu+s3NmvF7MwB8fn5G2k+yny2Pnyiq5r0P3kN0VDw6nr9ATWWZYl/+8Y/P1Jv+/Q8/4NzZ08r0TIhnfZ1x3nINR0ZHUVjA4GgT6UMIsO5yizmbn51F/Z7duvfMzaSOjQwR18PjJyDmcwCMjI8jOipGblxqRQmKjR7OGFbanj5GXHw88gqKlDvKDmn3mkvOdwJAgWmbDdMzUxgbH0VVxVbcvHkTJ08ew98++wc+/fOfER5uDEp/+/vniIuK0jNBHW5+QSHaW57ixYtnKC8rwa69+/Dw4QO12YyPjuNOw29KE+AzkZWRo/vFkW5hUQE8/oA0mOsuF6LskWINqbvkmpNlZ7h+cXGhdH50z/N7vurugxdeVFfWKPLo8ldfIr8oF4cOnzDPvIoAjCFMdZiEcoEA2p62YuvWarnCeQDhWj553IothXm48ettHNi7C7mULQQlKDz48HPFkXBby0Nceud9uH0WjffZG+9lJaiPB5RexMdHIz09A8vLy3JNZ2ZlmoYg6io9XvQNvMbC3Azqd+8SmGP8kdM5j9SUDDGDdFsPDVKOUKZnUy1GPovKCtpbnyDKYUN2VjbcBJ7LCygtK0NVVa1kEz///CPevnRejuue7h74PKsor67Fm5Ex2KhVnRnXQYQ1pcdOnAxGb1nx69WrOMzqU8b+WG2YmprAyooLjY03cfDQAXR0vIDDZsGxEydgj4zT++E0Q0RvcMxNWYiZIjA0PqSZDG10m28FQmBy892z0BUDeHz7BzPmZr5kUMTO0RHNEByF5hWVIjEhUZpJsgociUlbaSa+Gi2RNTMMTJhpJQl+mXYVjk6dMiMw7dxqM9qp69evoZZsIUeGfj9ePH+JsooyAcahwWHl4xkG0Di5yfqxRYU6RwIf/jujZe7dv4t9+w6IjWRkSnFpEXq6emC327C1ukZsUmPDPZRXlCk4mmPovOx09Pf3o6S0zLhMvV6Nkvv6BvDxp5/gZWcXWp48xl8//QR+bwARDrqdA3g90Kc/98mnH4tp7XrZgbKqGm32jFcKsEtZ6xJs0LGZ1hKOHv1eEwyu+B+BA79G4f1D/XI8E5wQfPt9Hni8AXjgBZMOaYyiCYYO1Z076tVrra5sk8UCeLn2FiwvL2J9zSX3L1lVsmzVW6vhiHCI0bv41luwWMMRbrVhzbWOL7/4Ert316KCY2CORwNeZS+uLq8JoCXEJ+recbRLExN1aM+7X2BkaBDnzp8T2CMwci47pU/kvWcE0UZv+9TcDKKio1W1aA83OkWPO6AsT4XA+9b1fVViAwtaHj/CuseF7Tt2Kg+RrB/H94sLc3jd14uy8nLc/O0WDh44iC+//BJJCXG6twnx8WI37RHRGp3fvnYN733wrgFOpoRQ+tSnT9qwfdcOaUIFvucmERlpVxc1dXwcg1dVV8mIwoNPdGysGFPKObwBO6LYGOO3oP15G2prqvXsk9H3U/u67pE8hDmUbHqZGp9QNJBF+a1sZeE7NQBHEokgG9jd06V2HLa4yENi9UkrOz23gKuXf8Dbb18Us80vPld+iw9jUzO4/M3XyEhPwgcf/hGr634872jBrh2McgoXgzk8Morfrl/Fv//7X7Hu8uObL/+Jv/zlT/D4LWh+9BhDw4OIjo6Bd3UV73/4kUCy27sug1BMfDI8rI9kjJaVcVfUfAYlJTwgBs1DnEDw2eAzIKOPPVxxTwTeN3+9gQtvndX1zE5MYWRsAHU7dontnJuaRk5+DtweC54+eYQdO2oRGc1CBCsab93G7v174XCwnjQMQ0MDcHv8aG9vQX5ujipH7RFhqK3dIdmBnSkU6kpgLizd3BLpSJ9p2oFWcf4PoW7u0Ea3uVYgBCY31/0KXW1wBZpvfx+ggYOxQFa1+Jl8Rm56l7+9jHgyk0lJcDjMxqg2i6A2kSCGbCLBgZgbbpxEa8RNNB4YIaS0e7FRzN0zTkuyOY13GrCzvh4x0ewCZnwIHcjtWHauwrmygiNHDml8yw2L34ObJAFgQUGBNjBqozjWvv3bHWyrq0NkVAReveqFLdyOibFx7N+/B7Gx8XB51nHrtzs4fOQgYmNMXWJ6SpyqB8vKyjUOJNt47ZfrOH/hAhJSkvCqsxtND5vx//4//0ed1PReEAh3vepFU1MTdu/YgZqaGsXIUDPJgHcxk2re4DqQlTVJQcbNSgbLRBlttHaootHnxdTMjExLkj8Ggr9vMevBSBqyTWEgSDD/jaCSGy/zONnLrapnxiMFPFicX0RMbKxqAulU5/oxs/Ozz/+Ov/7lX3Xvvrn8Lfbv24OrP/2CbdtqsGtHvVgyjup5bUuLTri9Hh0gyNiRGSUTze99716jwFstY4MEjMPFWFKLSp0tx5AE+jwALCzOyaBCuUG41cQyEbQE4AtGOxmAHQjzi6EV0xoISKsnZZ/Fj6hIh7rVX/e/RnpGhlzhRYWFmJ4Yw/7Dh/Xn+do+iwU//vQz5mdmUFycj0OHDmutKYOIiorV8/zi+XOUlFFXaAD+61fdSMtIR3JSivIlybzrUETw7PJheHhYAH3JuYSZ8Sm888F7sIVFYWB4ACWFBXySjQFHrVBeU03IakuFb3sF8I2k1QeblQ8Q9bg8GAWDcSzGzV1aWqrUA71/8P0TEJlxMLWSCnmXsYssNa8Rxm1tCYiFt/jD8aTlgVzikpd4vFhdN2ze2dOn4PVa8MXnXyI5MRZra8v44x8/ht8fjt9u30J5aT6y8wtgCYTJhDY3M4nM7Exw2CCPmNJRgw1A4WE6YPLurK46pbXlV+fLF0hPT0FqarqukRKWhw/u4+SxI/CzitLjw907v+Hk6bNKIHjc9ADVWytx7+4DuNyruHDhvKKGaIy6eeNnnDp9RoY5HsBGRoewtu5BR/tT5GRlqD89LNyKbdu2S2vNz5qyXSUdCN4HOtk9Xj3PrrVQnWJoo9t8KxACk5vvnoWuWMzk5QB/eBOUBPPKNY4MhFnx1VdfIiOnUJrJaIfDMCQAVlaW0NPdKwBZUVEh3R5BJA05JheSr2VGuXxN6vkSE1IFGqmp4kia+jBuSBz98e8Q0HBsSkYwOiYG1dW1Gg9KEqVYIZ/CoEtKS02NW4AAKoAbN35DVmYW0jLS9P0ZNu3zeuRWJptqjwwXm3jy5Enz9+BHanIsZubmkJ+bj4mxCTTcacCBQ0eQnp2u986sxe+//x7RkTEy8ziiHRrLsYmDG/WW/FycPnNGTu3tO3aJbTRh5SaMfEOcJmZWWjWrgKPy89SHbdhdftEZHZOQpI1StXAEVsLg3Mo5HmfMiw/zs/PwBlxIS80UsDOmKRKTPpla+JcWFheV98dxOnVx/JqdmcHVX37Gx3/+kyrraN64cfOmGozOnDmBLVsKf88apNmH7mlu1ASiBvAGW0nAliGniTeyM2uTAetktGjwMB3PXrcL4eEOWGw29TZHhFkVtE4PPMhy/U5Zm5xF5QyCIeceA7ItlE0EswJtdP4zZ3Iew2+GEGa1o+P5c3jc63j//bcVJcX4GLKTBGBff/0tFpcW8c5b55FJphcW9PR2obSkVHeEjFzdtrrgeBrofN6hvMLEpGRVKpJhZ+xRenq6GmhogFpcWESimlfCpMcjUKbDvbSkTAeZSLtN8gUxz+yH5iGABweCRvXKs4rThNjzffLXhs4n+PZJw1q5tdqE6gerL700k1i8sIEMrpFM8LX5a2UxBg1pBG5WHlwAPHzQiAP7DmJkfELRWj3dnUhKSkRcfCxysvPQ9KAJJ04dV/81taR8lq5dv4akpHisOldRv3snsnILsLQ4g+zsXMNEWnwamX/37deIjrDgwsX3FELuDVjw1Zefo6y0BF2d3Tok0Ehz7tx5HZq4Fo0NDTh16pgyTXkYufLN18rMhDVciQkZmemIiUtCuM2qZ4nPMp38d27+gjPnzkkKwc9M/0CvWMbWJw9RvbUKztU16Vlrqpn7ag3KaEzmLD9bamwn8AZ/xnixtrKGs++GmMnQRre5ViAEJjfX/QpdbXAFHtCAE+x6DkgzaebX3LS++OwL5OQWCqCZ0HLDIBHEcQN+8eI5jh45BnuEaXaRyUQ/0s2mSdaAGyz1iDFRcb/3XBszgd/ULqpOMZgmHgz9NmHnRmum3UrwzI/2p23YSpDJ9hKShR4/7jQ0Kr+O4eImC9INR2SMXN8cu42PTSAmJg7VdCcTnFogZpKGiYyMTDxtfaqoEZoe1HbDS7eQoVvC9PS0HOF0r7ObnKDF53KjZkct7GE2NDbewkn2XEsLyffqQ8BPsGgaTjiKF7NKw6madEyFn4k6MmCbDTfpaRnSGE68GcXy6hrmlxbVZ56Xk4n6+j1ag3t37yAlLR0VpZVobLytgGj+Osxuxuh0iy/MLyEjgyHXJuaJa0umiv8bExWpCCCC1baO58jNyUJGVpbG3oZvNvozNs7QBBTF3E/eFr/Rz3GsyI5oi98vELBh6NAmLjbPA5s9Akxy4u/OLznBP0anuwmZD7o/YMXC/Jw6zLcUFmkcSQDgJ3AlCPNzfEwQRmo3TBKJ1319AhLtT1uwY0cddu/aBwuvx+tGe/tTpQgkJiZjfHIKo8ODOHL0CAoKitD85JHc0swkvHrlJxw/fgQRUbGKv2q48RtqaquRmWkc9mSyvG435hfmZc5iUD8XJiMz2zzPKoa2oqenE5VlZXD7/Gq22XBN891Rm8jDC//b8uoKEuMSpJFlrBLfDrWRYqcJyrw+tLW1YlvtdtVqymTjY06qhgR63nmoILjmmJ73c35+DknJ8WLfzWfRyB3a2x5hd/0+tTrxmWMvd0f7M2wpyNezf6/xLtJSkxATH6d/xsenULO1AhERUTp48bUiHA4sL88jOSUDS/OLGH0zpPve3vECmelpOHiQGadhcK6s4qcrV5CSloADBw/jt5u39JzW1WzT+yBQ5tThFGtWqSkNAN9/808lJNAgRZab0wKr34LV9XVMT4+jtKwE7nUvmpsbcPjwiWB2ahgmJkextLSC+/caleGpliZrGAqLSqTNVBwY9crSrpoRt5zqooSt6n8/femjUDRQaLfbVCsQApOb6naFLnZjBR6ym9sWTk4hmH/nMxEjfj8+//s/UFBSibiEBETaGTrsl6OXZgpuiK2tT7Bjx47fsxXFEAhYbbgqDf02PTmJlLQ040a1sslmUmxaemaGGCxGp1RVVUrLxsxGwVEagf5XjA7/bsezDukAqc/cMCV0dnbKREEGjChQgce/gzmCLI9cn9x3OHIjC5qWGof5uXnk5BYER4t0gQcz+QJmfEgQRWsRx/I06BAiUQLgXl1DjMLUgXv3G7F/30HDTCoomZo3w8Cp61taRDP6JwAn28NRKCNwmM/HAbhzeRnxcXECBfcfPERPTy8uXXxL5oyoyEjs2r0bzQ8fICU5yTh2A7w/Fvz8w2U4FxfxyV8/hd0eganJKYGRzKwssVxsyCFg4VoYEG2qA8mSsXbOEWkz8UQKWjfgl1/MESUzGRnhMOYhZgMGyKTyaukMYs/yJKKph3Q4fney8/eV1cjv4A1g3bMOv9eD2NhYc9AwHnW9T+Kyh4+aFTfF2kYBa1FuHIu6EBEepusmgF1ZXkZ/X59GoWNjDEs/YDrDg7CcMgABYTmk3eh82a1GHEZG0fiVEBuD8xcu4r//62/486d/gsMRq+f7+k8/Ytu2rTLr6Lk0ajsBP4aQc7wdZbcjMSnFMF9k3v1e9PZ0o6KyQowZD0ODw4Poe9WH5dVFrK0xrQB46613MDMzjwcP7ipPk6NvNgYx0oqaUI4BOAqnKWj/gf2/h3YPDPZjfd2DxcU5rDhXsLa+JpZ81bUmPSw70bNSE/H+hx9Kj6guaiYC9HWiuKRMMgPWChLI/vDTFcDjQl1dLeJikxCfmKhMR4Ll/PwC9Pf1YM+eA9Ix0mTGz/vy4hwSklM19udzIr2vP4CVlXWMTY4p3ouNRCvL63j5okMgkJ9FxjGtLjnF1O7bdwh3Gu7g1PGjfAU5uP/55Zeo37UdlrAwLC46JSkQ+LOGYeBVLy69ewkW2HC38VecO3cR1jBmsgYwNTWOyfFpjI29QU5uDhbm5hEfH4PK6q0AzGdOj8lGFi1Z/WALFh925pyeuhCKBgrtdptrBUJgcnPdr9DVBleg6ea3AUekGWHzB7NPrIjJbfvsb/9AfmG5NiKbJYDnzzpQVFqG2Lg4gSJuhtSnEZzwayN3TywcGbkw2Q60GdBlbFjIMLWsaPR8+pQMJzdv/qY+Zn5/5hpm5WYjMT5JTB7Jnw0nbHdnJ0rLymVKIYsodlIaM/NnpJ8y5TS/dykT0mnk/ntnNzTmdi6vIDsr53cmQ4yrYKypdePrEmCE2yMNixoMdKdrlHE5vFaCBW7INK643S7Fyrhda3L0qpPcuSIQwM2WFZSMQ6GTltqztLQ0bN++DVHRkUhNpmbSghcvX6DtWTs+/OBD9A8O4EUHx7puxCfEICU1VSzi6Ni4chHPnDuNqclxVU8ys6/nVQ9iYqOQnU2mLQDn0ioGhwbFrO7dvweOCLb0cJQ7qry/0vIy3RuBXsU8GVpY0TiOKIFJAu+RoX68HuzF9m27BAwJipsfNsvZTf3kqTMnBT41duWYWuPeAJZXVhXOrnYgMdRcV9NUMjMzi8dPmvXs0JjFe+MNVhwS0kl3qwpNMpMr6BvoQ1V1tRhYRetIDkDGLkz3yvTzcTTL54AmJh+cy0sCQjRiRUZGo7XlMXbsrKPQQiwyncrsZqdjnu0rBCQ8CPH9sT3IuTiHAwf3q7ZPxrMAg3fC8PDRA9TvqteYlcaZB4+b4XatYvvOHTKIXPvpCv788Z/g8gD37zbgyJEjGk/TIX3t6o94/w/v0roDj9etw1j9rr0m3B/AwNAQHj1oVmOU3RaG8soKJCUmIjzCge7uV3jd8xKXLl1CZkamcVhzrEsw+boblRVV6rdeWFnCLz9f5QdDneuMkuL4niC3rLwKX3/5Nd66cB5Xr13Flvx83RqGlxdsKcL83DSSU9LwqqdLzzg/A7o/PgvikuIRG5egoHJqrJ+1t8LhiEBcbLzag4jn6mpqpOO903AbR48cDuZpWvDtd9/h9NnjiIxiPmxQTBzUyC7OO9H9sgMx0dFYW5lT97hVZraAJCCTkzNisVnjSJkBdapFJWWGvVTUFg+WwcQHpQ8E3YFWurnXcfqtUGh5aLPbXCsQApOb636FrnYDTN7+LiBXJJlARuDIvclNyofPP/scBYVlSEhKkrN2cHBAYcIEYSsrK2huZo5imkay7Nw+dvyoYZTETBoBP93b7KdOTEgWa0c9n3NpCa1PW5FbkIeF2XmMDL9BeWUlklKSBLhWV1YVNaLsQ838zGbBBhzWBRomwgAIjQcJBoytPBiXYwLGFRlC/WFwdK0RPDcxn1t6TfZMa6AYNKBzK2KjDp2s0jiSASMgISsV8OufCHU9U+dJrdp9gQH++eGhAUwvLIjJZLRSQlwCwsKNy5VAUfE5XgNyCGSpE8xMT9f4PIm6PLbdeH3429//C3/++M9obWvXe2JHN9k2bu4njh2Fy+3FjV9/xV8+/URAgWNtbryDQwOKjKFRhe+JNYVvRkZw49fr+PijjxAXnyiwtbC0iJ+u/ID67Ttk1GGfOmswjUEEynWkm5Y1gLxXHJ1SxxobG4Nde3aZqCBfADdu3cLom2EcP3YEOTm5pudZbDJH+VZ1N8fERChcXayo/p5PHdTMgSwoyFP49cTEGFbWV7DidKKouAh1tTt/Bxx8NXZKv3rVg9qabZIzEOBKnyq2lONM6uvooieYDMjExHtMTCG7iPSJrAZ8gerqCl0bDUNGkWq0jGaoTObUvAZNJDzUJCQk/i4kVtWflfd5EAX5BXptvt/ffruF1eUFZOfkqjXn5fNnqjbM31KEf37+Dxw4dBALCwvIyS+QY/2t82fVX81L6+h4hqrqSrX0mGMMA9BNbefXX32Jt946g+SkdNy7ex/jY29w8vRJJDLgXg+6OTDRDf+87TG279iOibFJdHV2IregEE0Pm3Ds2FG511eXV1FdU43lRac62hml9ejhA5w6fVrsL9eR7mzWWPLea/IQDOZ3eb2Ynp7B+OiwRt3U5ZKNHB0dw/TEOHbu2im3//TkOCoryxFmiUDLkyfYVb9LgI9r2jfYh1xVlxp9Iw+D/Mzq4BYAlp1ONPx2HQX52ajdtvv3Q8Hc3DQG+ocxPNSn2CZmj/LgxkgvK/gza4OVDH7Gg+tiDH1Wsbonz4fG3KHNbnOtQAhMbq77Fbra4Ao8vPVtwBYRaZi9jVEvDRx+H/7+X/+NgpJq6cccEREYH5/A7OyMWma4SUVE2GWIcUSGqx5x336OIJmjx3GuWz/MWcXoXFpUALk2EL8fba2tSMvIwOzMHIqKtihehh+gubk5dQAz8NpoKk1mIYEWTStdXV0oK68w4ITROkFGgr+W/nByUmxRcnKyAZfBMHQDcIORRgAcERT+O8QOSmNFoEgA5vUrozE9PU0hzdRN0jW9Jb9AxhZ+H7vNOKu5/z9suoc9ew8KWGqErN5nApTg2FgO3Y38JGOuESj1eRERbke4PQwzMzOqHKSHhuzmP7/6GkePHUV7ezvqd+3AxOS4gOTsLPusE5GXuwXfffc1PvnkUzN69/o1Rp2d55jbr9cyzc9QMPb//f/+A++//wfpPxmPRKfuF19+hj/84Q8KH6cOlJv58vKKpAbLNC7FxOl7qhGJuYBjE3ja+kRNMHp3FisG+odw49cbuHjxHNIy06VbU+6oRsY2xc+kpaUiIpKg1ILpqWk87+qEc2kBx44d171mDV9CQjwcUTHo7e1D65MmfPrppxpfSrJgZYvJKl73vlIeIxm+DdDLeyDQaK5I91f5nl5KGWh48skstCHVHBwcRGlxsXSfNh5QdFtoBAr+XeZg6jkxcUjS+wYPLIKa0r+aZywjPUMHEP7V6zduIDc7HWVllWh/+gz9/a+wo34X8opKcPOXn5GXk612n9UVgrU5HDp8SF3cZFRbnraitqZGMgUj9wvA5fKiu7cXTXfv4O1LbyEzKw+/3rgJv3sNJ86eNp8J/h91l36PTC0tj5qwa+cu9LzuRVFhMQI+Px48aELV1q1oa3uG4eF+7N6zG6Oj46iuKkNkRDweN9/H6bNn9MxyFV0et66Phx5+cLweA6ipoWWAO2scuzq74HDYsby6qtH33Ow08vNzMTQwhITEGOzbd1BGKY3v9+3VKFqIL6gbVo1ksGGLhzQe3sjQkm2kU52fI5pn+Dt8nyurK3ja2o7+3i7U1vH+A/HxCZImkAkn260oqiBLKQscR/2m+Bvra+s49VYITIY2u821AiEwubnuV+hqgyvAaCCxNWTQgpkgdFOSifn2m6+RnlWACEekdI9Dw2/E1rAnt+91L3Jz8pGWnq7Ikdn1Cw/kAAAgAElEQVSpGbEvdGsTTJJhXFldRVZmJtbXV9XZTAaDGxD1ghH2SAGIkZERVFZWITUl+XdGhBpOgYngCFYMYyCA+/fuKVOSGkDj8Q4CxiCwGBsdQU/3K1Xkkf3gWNSMcBljE9RTcRPzrau1JTExUTEihr00feS3GhrQ2/saqakpGk+7Vl0CaQf27UZ5dbXc3mRMuXE9eHAP+/cflPZQVW5empNM/iLBeBDTBYGv0RHw910uFyLsYXKxzs8tIDExCesenxp2fvn5ZyTFJ2B5xYns3ExpIc+eP6cWHwJ5mld21+9GcmqaWEouBVlBM9YF4uMSTawQoHH2559/jsz0DIFlZnrSiU9gyjBvZg1GRkbKOEMJAxuCcnNz1ZgjxWdwPE2muLHhN5ym05YtK/Bj5M24XLsXL5xHVGyM7rvJdqQ8wIr+vtfIySf7SD1umDSUDAInK3rs+HHExMRibnZOY3cy4Qznvvnrr/jk078ov9HQyYyhWUZnVyd27mRTjBHFGeKRUVF90lgmJibIgW3cU4xpMnE6ConnmlssGB4cRE5Olpg4unzCCcZ8HvR0dQm8UB4QT9MNh/9BgLVhKjPPmWlimp6eQmoqkwkUwomvv/0OcdGsXrQJFGekJ8v0MjQwiLKKcjiiGHsTUEPQ8FA/Duzdp2vggYKtN2QmySjTUEQgzoxTMt5HDh8wRhMC85ER/PLTT6iuKceB/YelPeQK8HDGA0hfXxeqt9bC5zdViZQG3LvXgOOnTqJ/YBBRkRF4cP8hkhJjkZyaKr2wxefG0VOnFWJOQOlxu+BcnkdqchpGR0bUhONi05HPI3PaQP9r+DwejaMpa1ld9+JpSzM++uMf1TL1ZngIJaXsUw9Dc9NDHDiwX69LFpM3jKyuADmTG4KHSoJYgkk6zM2cwXDEWmse5pYW8fz5S4yPjlLpi8T4OKSlpqKieius1gjz2oSsJm/r9xglRXRZ/EpeOH3h45ABJ7TbbaoVCIHJTXW7Qhe7sQLNty8HpNniBk2to8KK2ZLhVj5dXmEJhoff6If48PCoxmUJCXHo6OhASUmpfoaziq5+1x5xRBxrEzEtLMzB6/EjJZUhyDQm2MXoKYfQH8Ds/JzA5dDAgMZoWwoL4fe4pMfML9gSbMshM2mCz8lUNj98hN179gRH6QZUmEgeP9wuNxrv3hVzSZf20vycXLwES/xwbsQMcWNfcc4jPy9fwJhARm00YhH9+OXabxh98waf/vVjWMMYTN6N+033cfz4MZQz5DxY+8hRIDWT+w8cQni4cfXKYMLMRoEFk5fI9yqtoBgag3eUx8mecEuY4meiY2MEMpedy2hsbMS5s2dwr6kJW6sr8epVlyoPo6JjcK/xPs69dRbRUZGqrqNZRKHRtjCsr61g3eVBd1c3CKr5ntbW12Ww2Fa3TT3YVZXl0kreb2zE1q01MnowAJomJZpWqqqqFBtDMGmzc5zM0bVxit+/fxfbtu3EmzejAtmxCfFobWlF/U4GgTvFPtbU0BjBjd2H7pfdKKEuk2+bB4xgM0lDYwMiHXb1V/N9s06PjSeMYPry83/gX/71X9Rsw1R09VAvLmBocBA1NdukO+TzJbNMwCI5xOXvv0e4zYK333sfYyMT6OvrQXZmJsoqKo2GNhhe3jfQj/y8bFgYNP6/HOls/Ll581dF75w9d16mJQJ5agEJ0jfYSR1drAGMj48hIyPLsMII4J9f/ROlxYWorq3D3PwC7jXeRt327Wh/2o6y0mJUVW1FwGoTmF1cnFVGIo0zdFF3dr9UXScNYjx7ND9owtTsJE6cOqGA/vKyMoFu5+o6GhruwrPqxPsffGB0ocz+DBqkBgfZylOKhaUVLM4t6rM32N+r+Kq+/iE1CrU+bcHhw4c0Yve4PXj+/Bncq6vIz89DdHwiIiOjsLwyj5TkDDQ23EFKahLm5xcVUn/x7XcRFmG0w686O5GYFIe4xGRc//knnD17GhFRCbh75w4ibcD+Q4fQ0vpUdZfGAM/PhtHMSq5Ck9fKKro7X+igmZSSKmZdjKiapky8FpnJRecSert7MTc3owMApRbs/q4or0YYW3LCNiQLBoRymsDPm6K3+PyvunDyQoiZDO12m2sFQmByc92v0NUGV4ANODrhEwMyjkcRPyZQm5rJvC0lSEhK1g9xxuiUV5QjKsqBgYEB5OXmqbGGwLOmbjsCQV0Zf/CPjU3otTIzM+ByrUuDRyDHDYDAgjVvBAocLdORXbO1Rgae9fV1hQ2TNaOmkeydAsF9BDT3sf/gAY1TxWIYvKZO6mcdbXLwZudmwbnoxNrqmrIA6f5OSkrWnyfoE5CdHVP+YHS0CV7mF98z2bvvfvgBq0uLOHv2DFbWXLh/957G+RcvXlREEBtANijHJ4+b1CltJAJcM5PtSNOGCZo2phC+uGnn4EZpNlTq5Dje4yjdHh4uo8/i0gKePXuq7mPye6+6utHy+DEuvX1Rr8d6QH6PwsJC5UNyRC1Hq3g6r5jg+LgEeD0cGdqw4HTi5q/XUVlZgaetbXIh5+bk4cnjB3KJe1w+ZGVlypW90dAyNTMhkM0152vwtQiEW1seYXVtXbmBzAak677r5UvkZGUJMCQmJWLbjp1iJelab2lpUZh8GPuTgxQt15jXwcPIlqJi6TqXnAtwLi4gv6AIn3323wrVpqGH35/s3cysYcS315GZZMMOXehG2zrQP/B7kH03QcfsjJi6qsoKPSdmVG7Y0rHRcWRmpRsQ6LcotihoYEd//yAa7zaiID8P4+PjYN7mnl27sKWo3NwvOvKpaQ34sMDsycQEY+hCQE1CO3fUobCkDJNTM3jy8B7SUtOx6FxBRXkxCgoLVCv49GkLHBGRugd6VoJgsqy0EtOT07jf0IDM7AzsOXwI4TKVhOHKlSs4eGAvAtZw3Pr1Go4fP47ElDTYlGFJpzXrg2wYHxtSZibzh5aWlnG34Q7W152SJdhtEWK/ybrycMTniMw/vz+TBJ48fgz3+hpKKoqRlJiExKQ03Lh+FceOn5I++vL33+H/Z+89vKO88mzRXaWqklTKOQvlDBIiCJEzOGBsnNvt7pl71/2L3l3vzb3TPdNp3I6AAQfAJmdEUgIJ5ZyzVLnqrb1PyfM3aK1i1jTdIEpfne8rnX32b4djx4/KZEO9pNftRYBsYpxTAJkTBf6syM/P14GRXeLXr93AiWNHfmuCYsICv6+eJRmoLOrsftHyAHsP7EFlRR1sDofMaWQVyWZzfE3m/eHDR+jv60VeXpb0sly7HU3NyrBkNBOfE00qVLYQzjSzMlYppJ8lJ05Hurkjm93GWoEImNxY9ytytetg8sb5EJkjKcQ4Alb9H+Nngvj6y6+RX1SuMSydm6bzNxlpaena6MlgcuTF36klNNmGjH/xYXBgEPMLC2jauUNgL9YZJ7BJqoojMY56acRxeTxYXFwSMKVjk2BBWYcOB8rLKsTgGcYihNs3b2Lf/v0apZHs83jdGOjrx8DgsCJxyOSss6xk1B4+eKh32dy8W8xTyMosvyBmJ0dQt3mLXMsaOUfHCJhyU7xz9zZGR0a14a66XDLNsMd5955mhXHbyNZZg5ifn0d76zPsP3hIjmAxm3zvHHNH2TU+N452Alijk/QHPXJe89oJiKMdNoFqA5gdWHWtoLurU+PojpcvNU5NSkzCi+fPsf/AIYFJhqRf+fkqoqJC2Nm0B47YGMQ7oyVRIOMTF++UhMDvDeLWnTugieHMmffx3XdncfTwQTgTEjAxPi7nd9AXFABjsPmufft0D+dm52UKssewYcQisJeUkCijyeFjx9VIMjk2KslBZlY6jhw9aibSwZAqJglAmLf5yy+/4OChwwJhBHNkmjiC7ux6hcnxEcTERMtcI9e43YKGrTvw9T//id99+rkBHGGox4xSttFQCkGGlCB8cXERLU8eorGhHv19o3L7urxryh3dvW83srPodjYNQqqEtEZhZnoWKalJYio90umReTWtTZPTs7h16zpOnTolJzGZ9AA1v2trYs1YAcmmJh4kJsbGkF+Qq8gbsq7ffPUN9u3fg7SsLPS87kPQ70HBphL8cOkCDh04iAwaoixW3Lp9A4V5eagoLTP5kJIKDCkWKybGrirH+Pgk864ppbDa1Y70zddfITrGhqYd2zXK5jVzXEy7EHWNDE3v7+tSm1MwYCK9zItQG2pyH83n0qtDDteEf8CAfLXu0AEdMjmhbs8q4p1J+P7cOew9uFfA+6cffsCZjz7U6/Lw0dbRisWFadTXN8Dt8klr293diXffPQ2HPU7ree78OXzw/ntwkGGmICRIkGhSEnjYYITR+MQkfv7xIo4dP4S8vGIT5k/m0srpBbdTqz5/T1ue6ecEg7r4bMc7ndi8uQGWqGjYbGzfMveX/5Z1k3xu+PNIYNLjw/G3I27uyGa3sVYgAiY31v2KXG14Be5dOxeSUSGcDWnczqyDs+K//vklCjaVqwGHbTLcKHp6+wR2qBGjyUEbV8Av1oJjseXVJTlD+edlpaXS4M3PzSI1PV2jPII8aue4kREUkm1ia8f4+LTMGARpHH8xVy42NiY8Gjbh5vfvkgncG06aYStOSI0tDEHu7+lFdU0l5hcWMTs9g8KiIowMjyoTsqK8TGyI2Ffq1yZGsaW+AbHxMQp0rt9Sr82LlW5ejxvJKQlYXmZGYTImpiaRnkojiR0hjU1Nh/n01Dh6e7ulmSQDq5gW1hoGVNkDF3uO4+PgY7WelYzrqlzC/D5rax7kktGzWbC8tCLwHR+XjKmpSbS2PUfj1gYFPLe2PsPw8DBOnjwJl8eLZy2PcfLtU9Ku0e3LNhsyg4cYEA2aXGZkKpqcnMS9+w/h9XuRnpqK06dP4f/7t3/Dp598jI72DlhDQTRs3yF26/mLZyguKtZ9okmezUBxzgS599mfLRbYYsX1azexdes23L93G3kFeSY7MxgUCJIuNWjB8PAIijZtEpBpfd6K6ro6HVDs0YZR4qPS29OHqZlJ7GzapT8g0+rz+OCIceC7f36hrmiOME1WpxVrrlVlO5Jhpjavra1dgGJyYhxr7hWxuK86XynIvrFxu8b+1DwGGEXEYHF7tMDu+PAoMrLT4OehgnpKMp/sBvf4lb947der2LFzG3p6erC0sKBGFoIRagZramuwZ/9BSTQWZueQnpoGL9lfmx3ffP0lDh06IA3rsyfP0P+6C7aYKMzPzOGDjz6BPdYpfeW1X37G5ro65OYWyqzELMdvvvtG5iiCf4C5oEwM4ESXIH4R1679qmggguc9e5s1Xqe2kmuqYHqZWCzo7m5XBimjgXwBHlgoDzElAjwYqhQgzOQTzPHzEm2PVhc4v5fCyJcWEQi4kZTMJinDqpOJ5Uicn+uffvwe771/BhPjcxgZ6cPRY0cxPbuE7899i48+OA2fH0hOTNFh8e7d29i/b48C/KPsdml918fYJpnBoiB6pgTs2rUDDrsTaVmpSElKQXR02NlOgOv24fHjFiwtLemZ58+Owk35qKyuU2OU08mWJjMNICtKBlkNUlGM8rLC5fZG3NyRnW7DrUAETG64Wxa5YK7AvWtnQ9HcgMl4cMyt1goK+73461//israBiQnJ2vUy81dgcYBUxxIhsPGLMgwKORrcNykgJiwE5sxOnRVkoEiUOVIii5NmjvIQpKlQNCPW7fvoKlpp16TQITjcTrFqQtT/qU/EI4caQpL9cMsDKDcShojNhUX/6bRYmh3X083UpJTkZObLQZDiZRBYGF2QsyKxWbH5Z8vC3QqpiQQ0pj06JFD6Ojs1FiR75tjSDKNNBhwL6ehZGVtGa86O7BtB0e7UmXqurxeH1hQYsaphmYia6ISlbCBxISBc9xok/6QGkuO+H/68Qds37YDfYM9WsMajv6jrJiZnIHb68PgYB8OHTmKgI/h6B6xPBz3cpMlc3v/wQP0D/TCHh2NN988JaD66OF9nHnvPfz9H3+TMYl1hGMjoyirqFDtYHvbcxQVlahfmaCYzKTDHovY+Dg1zDAgnN/7lytXMDM1oSaTpKRUjbGTkpNQWlYm1pf/x75zNhFpZOkJIopxQdSQUnsYJBsXQH9vP160taCmulrva3B4GO7VVZz58COcPfstPvvs97DZCAANiCXIoUmrqrYGfT09mJ2ewNTMNHY17xYj9ezZU+zdu1/rT0DP5051kiG/dIVkQPlcjo0OKiSfYOx1VzfW1tzo7+3D3OwkUjPTkFdYiOycfGkUeS9ioh3KlaSRJr9ok+oUWfAyvzCL3Jx8uFxcd6tYvKbmnXL7m25yY+CRO9nuwOLSEuJi43Dlp0vYvWcXEpPT9Nz7PB50vuoU46pDlT8k48zLV91oa38ug9f+vXtQXlWDlsdP0friKY4dPaxDEtleFTfy96BfzCwPEaEgWWDTuGQsSqYKk+NvjcTl2vYpVD4mlmy4cW7z88xAcN4mZ0Ky+Td8nJk+wM+636cR+a27N5CRnonZ2Sns2LEL167fwNTEEE6ceAPDI6PIy81GSkoGxkaGUVxSLFd/yGoVA/3r1atwxho5hzM+HtNTC+jtZW5spSKNbPBj2/YdqN68Ofy5gbS4z568wPMXz8XuJybGoqamDDV1DbBaYxAdE63PNfXQmmDoF1lJv67d5fNGDDiRbW7DrUAETG64Wxa5YK7Ao+sXQ1Fh5sjEn5huYQKEr776FrkFxWqXoWaSuxTZDtOsYkKDZYJhiLQ2f2OM4MyYG7nMPMxudLsRRTAqE4PRP5KlYj7lw/sP0Lh1Kx49foxdu5u1mXMkzDG3DEFhpybDvx88uI8DB9j5awJhOKblL+r8xsbGUFJaprE1syvzCzdhYKBHMSyVlRUm6FrUJDA03IfmXU2Ijo4WmExKSFZe3uLyIr759hsZgOheX1peE5BmlaTH68OWms2o3VwpwM0Rfk9XD7btbJLTlAyPPwjp05ZXFlBUVISpiUm8aG3D7r271fpBYEsmlsCVo3C+C+Z1MoYnxhGj3ueigmLIlBuka9wihmVkZAi//HwF+w7vF6DlL4IPs77GZez2rKldJDU5TcaFuIQEdL/uUe7hyRPH0NlpHL/ffPUFnPFOFOYXYmp0Aqfef1+HB1P1F8TM1AxiHbGITUiQKcbr9uDpk4dw+dw4fPiozCK8Ly/aWtH67AX2792H9Kz0sDO6G+OjIzjz0Rk8e/4cW7bUCxhQG0oGieHxdKUPDw9h+85dunbKKnhAefHkKSYmhvHO6XcRF0stq8mKXFhc0L2trakT0Od7Jrv87HkLGrY0yInOES2fWbUPKQHAMMiUKDC2ilq7YUYVZWXJ1s9xOAPfGVvFVqSh4SEMD/bC415TFSff97vvnRZY5fPs8rjFQrIXei4c5WQacYK4dOF77GjaLpDF54uv54ixYc3tRTxZyVAI//XFP3QtDByPT0yQdjjg9WJiYgLJaali1Wdmp7C2torkxCRUVdeZ8Hl2ZKs1yK/kg6uXr8DpdGDbzm2ordsCuzUac/NzmJ+fEqjn14vp9fpw+9YtVJSXomBTAUKhKFy6eBHbd+zA7Vu3MTMziTffOIrS8lqxefwskc1OSnSqIUiHPn5WoszhkeBcT1kohC+++IeigqpqKrFr90Hcv/sQ3V1diI1xIC0tCUdPHMfw4IjpcLc7pLc2B1TywNTTBuH2eNHa3on5yUEcO/mmPqPSw9ps0kvyF+/j2Ngount6pZmMjbWrdYmNRg3bmGHpQAw74nnYpCmLmskwmNRv0ky6cOxUxM0d2ek21gpEwOTGul+Rqw2vwMNrF0J2h9LKTUROlGHwOG678uMlJKZmIy4pEc6YWDEeZN7I/hBQ2h12uXiphTIbhRHCczPnxk4Ghi+6sLSExMREjULXndl06zK8m25rgtJbN2+icWujnMRkQxj4TeBpWC8zIm159hQ7GreHY2MMeOA1d77sEBjKLygU2Fh3dL7u7kG03Y7iUnZA8wpN3WNXZ6uyHKOdMTj/3XkUbSpGXf0WtLW1qUnmzLvv4a9/+Rt27WxCZU2V6vXOf3cOqclJePv0mwLSrHkbGh6QVo0NPnNz8xop+kIBHDl0GKXl5Vqjc+e+xftnzmiDv3HjGqamptUbffjwYW3Sa641sVAcLZMZDgZ9BqAzsMlBLRjgD/rF7sbG0OUcBR+r6Cg/JVUGv16HQItANj09Q5q/23fuiVVdXl4UIC4oyENnewcOHz0mRoqj065X7ViaX5IDd732kGP92GinNJVedwAvX7YiNy8P6VlZiiM3hLQF84sLCsBenJ9Xyw8J5uhoOz748AOB0UsXL+Dkm2+D1dLRdsPWkc/mmrCdkmwcWV6OPTlK5u9kyOSgDmsm+d7ZysJsx5razRp7zs3O4uH92zh45BASk5LFNK6uuFRozaOFQ6HmjP3x6ne7g7o6O6anJ5CclKoxLEPX2SdPlq6zvRPBgAebN29WZuPrnl60Pn+C3330kWr9fKGgwtI1Xg75MT87o6glU8DInmm/QCXBj5g+Gk38fgWjU9/JzwKfHzrG9+3eo+gmPouMaKJ2dVNxicbS6rWXvtNoj5V5SdAJ8zmiMWVxYUn5nANDI/B513RPLXDA7+f1bxEg4+eW73ugfwCXL1/C//qff4TVHofu7l48efoYmekZ6GjvxJtvnUBZeUm4k90qk1NifBySkmkuIusZkn7R6wrAEmWRfIDRWat8DmlEUzyXVWUFX371NRYXZ5CZnoLPfv8HDA6OIis3F2e/+Q6u1SVRnHZ+lqk/ZaakNyAWNjMzBVWV1YpG4sQiPs6JGKcTiUlJiLI4sLKyhFevetDT81qvkeCMlTO9vLparnT+3ODnW2ulCFLOuI1ekuCScpKT70XqFCOb3cZagQiY3Fj3K3K14RVoITPJekJF9JloDcM4hvDtd98qZ5K5eXFxBJPmz7npP3nyBB6XF5VVVcjITAv3PK9XJpuRMUfU/MV+ZRpwyNysR8JxI16cX0B7WztKKsrx4nkbtm1vVPYjR8BkkwhUuU8QgJBBoRN4Jxkt5Qmqg0Rfy/o7NxtLEpNMHM7iktiyiXHj2s7JyzFsB7dOmxUtj+7h+LHjCmP/8cefsLCwJFDKzTg+IQHHTxzHf/3j7/j4k08QbY+R5qv9VRv27dkHZ6xDYHJ2dgG9r1+reeT+w/uqF2Rn8rlvzmL/wYMaqV795Qq2bd+OjNQMgQpqGMmCEciVF5fKyORyrYqxU+0g4Qk1ZeHcSzJwZCdN3zBZL+OsVsognfEOw8DxtWlyom41IyNTxhCGoZ89ew6bivIxOTmNjz76QICbOkuyvzeu/oJde5oFSDvbXyIhLlZsLq8tOTUFzpg4OcTJdDmiHEZfRzhOUKg4JYWxCF6SSV4f25O55B9ev3ZVLLLiojR6JCgxDm0yc4oKDwMok5xk7mX4qzVWJVM1vzCjSsjy8kpMTI6ptYcNMzxILM7NYmJsAlZ7tNqT2A7DtaORyC/xXAjxsTGSACwuzasDXaelcEbT2qpLqQQvO9vR1LwLPT39Mn/53Kv46IMPFelDwORT33pAI1UaThIVwM/15zXz/ZPJ10lFsTSmozwkd7L+mLmtPgK9gDIR6YZnTWZX1ytUVFfDoVgcA7jNs61ob8FVJi2s96bznnvFJIZgV76oHRPjkzKspKSkS3PJw8n8/By6XnaJJT5y7CBi4hJw995djdyLCgtQVFyi1yT7yeuh9HlkbBSZGSmq3WRGKp81sotBFgbw82jaA3Dz5i01/mzfsQ3Jyan6DHr9foXLU2dLnTPBanV1hQ48YZLQ1GzCqtE1TUv19ZVYWXOrTYif7ZGRYYwOjcEWFRKj2tR8AG6fF8+evpDxj7A6KyNdU4b8wpLwpzmkwwfZTrLIHPmrd0tLGITL7cHJ03+I5ExGdrsNtQIRMLmhblfkYtdX4MG170MaLa1v5gRvIZpGrLjy82XEp2QgLj4B8c7YcJmIqcV7cP+RXNgFhfmoq60NR+Cwe9vo59YDdJT3trqMWDJvIWqb1sOJQxpXcrR3/959MZ579+5DnDNe7KUYTgaJ+6lBdMC95sbzp0+xo7lZo631XxzNs9aRwIxB5Nz0xsbH9XpTE1NIT0sx+YfaYSQKRdvzFpw8cUJjs3v37wm0+PxkOv1wra4KsH711TdiTAhwaJ45/d4ZpCgyB3DYbaoZpDGEbSdkWC9dvITfffoJ/u3//B/88V/+BT9c+FEgOCExTiM6Amoya2R5jx45prE2NXccxblWlpCUlqF8xpXVFfT29CtOifrFhfl5bG/agdzcPG2c7D8JqvLPB0e06cOWrtHlwvLaClJTkrT2BGo009BIEp+QaNgkq01fc/v2TaQkJmDvvn0CA8yrXF6eV1Wde82L+IQkmYf49dS8KiuTKlmCHRqVpP2kCYS2dAIqcwAx4N/8PZ30u3bt0Zoy/DqGoE7VlaaKUto2a5RaVjiCZsxMnDMWW7c26Hkjy0emcW1lGaOjIygrLTc5k2S4wkHYHJ3z9VeW17C0vCLjDMe15Cj5tbx3O5u2IzU1E8sri3DGOAXauM6E5Gwd6u3rxbOWR2je2wybI1Y60yePHgp8W6x2Pc9kHrkGDjv1vmuIi0sQC015h3SxlOLyfdnN+5ejWK5lIxuRpjUY1P8m2KbmcXV1GYODgygrL9d75Xvi80KdKhl+oyk21ZF8Ta6xChd1oONjTMbVgmXmi7pWkJSSgpcvu6RPzM7KFJPKTYmAcHZuQSBuemoCi/OLyM3LQWlJCbJy8mGT2x5oedKCulq2WSXAGwhgemYGV374CbboEN555zQSE5P1M4JxWV9/8TccPXZEMUBkkSkBETMbNv20t7aioWGzUSpQDsO14IEjBPz802WMTwzg8MGDsDvi0dn5HCeOn5ArnVKFseFRvH7djgMHjiAQsuo99b7uEki1BL3Yvq0RGbkFkqtQq612q7DBaN2Mo59AISgp4ljEzR3Z7C5G9+UAACAASURBVDbYCkTA5Aa7YZHLNSvw6Pr5EMdx2qi4GQRCCAmsBXHn5m1YHU4445MEJtdjf1pb21Sxt3VbIxITErG2uqKqRe6sNbV1ynMUqAxvLmury3A647XxcgMwlksTTUIwyBEuN3dW70mPSRIkrHtTaLnF6OoePXyIXc175DQnNuT1cMOanZuBIzoGzlhnuBIvhNddXdJcMfuQLnEDTo3e7lXncxw/flT/xphk2Erjk+tWfGcIGOofQGxcDKwOB9YWOaZPQHJaOqLtUbBHWcV+vmxvx7ZdzQLEP176AWfOnMGf/uNP+Nd//R+qm2TeXkVFGSprKsVMKVopOUl1jykc0bLyze0WMM3IzDLG+EAI80uLAgUyPrDhIyoK6RkZ0q0KVARDeHD/PpKTElBVXStwxjq8hYVlhctLdkBtqvSthuXlGiogPZ7dy6xgNAYoLiCBF6UL/CE2NTkDi92C5KQkEzDPrEaNqA0jRmCgaJpwNzavLUjGTQgxXCMJK54+aVFAt5cu/Du3MNg3gJ27m5STSONSQcEmtLe3CZQxBDsvtwgdHe3wrK3grVNvwxmbEK4XdKG3t096T46b1Y2uDm3TzR3wkxUNSa9qtVvhdbmlm6Xph3mVzhiHWGw6/JlvabfHCqTKLOULKDD/8k+X8M67p2CxOjA5PqWYoD/+C/Muyc6aIG0aQPjsMqqIzxmZSBp1CPSYcNDf0419+/Yjlgy+uGPScgQ7xtAmgClgaFpb6NYeGhxEVVWNYqiU6c2O8fCRjUkFCiUP0dRD7QnBu5GJ8DOqnntqGt1erK0tISU1XSNuutyXl+YF6Nn5npaWgZbHLWJm01LT0NfTj4z0ZMVk7WzeBWdMssbXP1y8iCOH90s6wEMf2djJiUkM9HXLeU/pgzShoZACykvLipGVmY2urpeoqKr6rU+d1HDLw4cy0/GQQ+DLPNThoRE8aXmMxcV5dYzn5htA+ODhI/hcCzhw+AhsNofG7uv1qKurjMrqwdzcrJqQXGvLOHhgPzKy8sK1rTyYmNPpeluTjEYKmQib6SJgMrLVbbAViIDJDXbDIpdrVuDxjUsh6ru4aa1rE8NRdPj+/HmkZeapTo3mg5HREQwODmnzZtg1WTwyDunp6Yq1oSbS6/Jg3/59prkmyjBkHOkxokVg0uylJvtOqeNmZEu2UxmF+jvV8fzm6OWFESARoGzf0fSbKceAF8P6mBE8yRPDlgV8jFoJKOtuvWOagImbTGf7U7z51lsCvcrl0+uYjzDNGdrEAwF4ggFV+0Vxpxdza4xHHKMSwLJ2kZ3IzIr88ecfsGNnE65euYLPPv8D2tvbFVO0sriI4ydOqpllZnoCBw4ckluZ1+GwRwkkjw0Po6ikVODy4vc/KibFMH1WLM4tCMYd2H8QSytLyvyk2WfN61Ko/EcffSiQRNDD9hreCyMgC/dzcxwrIwkwNz+LX365imPHjiAtNd10nBM868ZHKRNzemoS3MTzcgtg5yxVWYSmBnJyYlpMcW4uNYPUBgYEMnS/+P1kguC9i8Lz509Q39Aoxo7379qvv6CyuhKZGdm4e+8OmtjdLJ1ltExIdG3TpMKw+tS0FHWs88Jc7jW8evUS9Vsa4SWYtDGo2oAUygP0fMnUZA4dfMg4GibLxazIWOr0LNSIziM+MTbs9rcJePE5JoN97vxZ2CwWHWoKigrUVX702DHF2pAJpiM9YOUo2wAd/m+N9VU7ajJHv/v2K/zL//ijuqn53EvnKEMM9YEr0qTyug2MtUoPSGNVZRWbeky7jqQh6twOfy5MaaN53rmMUWQsydYbYK/nNhDC6tqCtMZ8hlfWVmFX3qdFulSfL4jRiQn4PC5kZmRKvzw00I89e/ZgdGQMA709yhjtHxySG5umMoLL8bFxHZxe975GYkK8mnoW2FXvckm3GRNjQ33DVsxMzWFhcR5Hjh5WODvv2avOTjQ0bBGoZjQWr/fPf/qzcjGdsTbkFuaHdaAhTM3MYW15ATt3NKKxcddvuZhc6xXXMh4+fIzZmSlJFGZnp3Hi+FEkJaULeOpwI5mHqWzUIql/wTC5Lvcqjr8d0UxG9rqNtQIRMLmx7lfkasMr8OD69yFlwElwb8TrOt1HWfDjxUuwOuI1zva4Xdr4c3JyMDo2pmgdMl4mYzCEqelpvOx8pc3j+DGyDOFRNMdNbo/0VPrhHx6LMh6IHxoGhxum0qJu6liyPqpgI/A0v6vfxedWfV/TLkbCSIlmQKTVsHncR/Tn4U+iwRVGdyaQITCo4BS86nyBt98+JTBFMEKNmNGlmepDgiO6dcNzOlPFGGWMG1wahyPKhJa3t2LPnv2Ynp3EsydP5aamDpObP8et77z7Dm5cuyVzTHVVJYrLSuGwO8Lvj8wsWS8fhgb7UVpapmu8fuMmSktKkZuXK7jg9brx9Zff4vS7b6tTOz8vX5Eo1B3+x5//jI8+/BCJSYm65tnZWWRnZv62Bopw4v2koSIK0gP+cPEHfPLpx3A4ouXQNb3nUjAK3NNQQwiTkJgsk4UECxrTQvmgdPNuKsjHwcNHTFi0ibsPHwLC7KUlhGdPn2Pb9p3GDcwoHFVqslYxgLHJCaRnsMnFNLZwjF1dWWkYpvU+bYE1u7I5B4f6VRfo9fj1TExPTwp8ZWcT1EZpTD88Moys7CwBYrGkbDQKBWUciwpB3eVx8TEymvHQ4g+ZUThff2VlWSwjmWCCFuk1lR3Kppx14xYfOZsyWPmL0VMMFidQmpmdxbff/hNbamvQ1LwPV65eAaNbU9LoFg+h/3U3jh4/jpyc/N8yHwnAmL9aUBjus+cZSJiIrKMBkQTE8wvzmJmcRGFhgbTLvx22+LnTAWIOwZAXWVnZ6Onpk7GFJi5KNHJy8wSkqc2cGBtHWloyarbU4+zZi2jYXCV9MsE7n9npuTkkJaVgdGRYcVX8yJAJJxjOSEvV94qJdqoFiR3jZZUVGB+bwqP7d7Fv7x5k5+SpycnvC+Dhw7tKZrDZYgVMaRDq7+uDMy5OnyE2CMl1z0ifqBj8+suvmJsewud/+BeNu5UGoazNZXR1sx50SF3hjLQ6cGAfkpONBlm6aj2j5vOt38JKXh4+aXyKdHNHtrqNtgIRMLnR7ljkerUCj25dCAm08Ye7IAUBlfn9ypUr8PosSEhMQnp6mtzBBEBPWp5KZ5iUlAi3BP/zKCkpRUfnS23QBJPSzwn0caS39NtGKKe334fXr19jiM012dmorq0RIJ0YH8Xg4DAaG7fBwQw5buQEn9xgfV50dHRi8+Z6adA4mucvAibDUpGQNA03HjKhDrtGsjYH2TduMsbYwnfW3/MKR44c++8atnCHNjdxskJq9g3HEin42mYXS0dARXcvQVhvd7cYGo4Au193aQNMTU1Fe0cHdu5owrVr15GWnozFhRU5vUtKitG4fZtMEwQoqogMMcPPj4GBPpSVmcifR49asLS4iLQMbvRxqpakmYbuZbq16Xo/ffpdZRr+84sv8M6pt5GUnCigPDo6JtAhHRnBSDCgJiKGwnPk/P2F83j39GnE0YhC84tGrkZuIGYXQSwtLovZY9WkxWKYvyjmBWpwG8Lly1cwNTaKzz7/XJpDjn15vaw9rN+yBbExzBMNovXFCzQ0NGJpZUWAngcRssQCyL6Aur6rK6sxNTeDxw8f4fTpt5CZnqWROUfHMiOxlcjH3vA+Gb0CnGUjKH1fb3cPaqoqkZ6Vg1u3bskAwuxJdk3zQOIh6AuFEOOwSWO7tLiChESndJ9m9AyseTxmPIqQgB11eWTRyVZSesADVElZkVg/Xr/s9jqkBNHd24ul+QU9AxNTU1henlOV5ZYtdfC5fVqD7Tt3YmRkHPfv3cHp0+/B4eAI3OAeuuxpiMnKyf1NF2m4tfVO93AdJ4Cb168hNzsLtZvrJUEhUJIcxWJRDBYd/WnpGTLSEKSy0WlpwWhgk1NSsbrmwsz0lEbdS3SEz8wjLj4alZWVKCzcpM8Oo67Yk37z+g3pZFVeEIJqEx02q1j3KKsdaysudHe/QnxiEloe38fevXuQkpYBS4iJBLFi9tvanmDrtq0AopWxStDIw5medxUdhFlkOeCtWFhaxkB/H2prq817Y90l2f/ZaY3HJyZG1OPOg05dXS3yC4uN2YlfZ+frh7O01v1/4Z/trFQ9HqlTjOx0G2wFImByg92wyOWaFXh0/fuQKgg5TmPrBZk8buII4dx33yGnoFiGjDgnWzoMc3Ljxk0kJCaivLxUbSJkrFj7d//+PbVeHDt+OPxj3aA8Mgxx8fG/TaK4WROYsn2FRhI6onkBbHBhCPXBQwcRE44iIpgkeKMTurPjFTZv2SJAwU2IJg4CR+n9wk7bNo6X5+dQU1OF4qIiMUHqi+Y7o2vYSmayDW++9aYxkZhJLhNdxOKtAzHFsnDzo/GCPdpk1Zgo6eNmGMTk5IT6ngkQf7l2GdsbdyAlNU2j0ocPH2JxYUH6uYS4eOV0EoD0vu5VSHVxWUk40gTw+TwKACcQIqCj3u/+3QeoqCqD0+mUk5zmnS319QJE7Gv+/A9/ECL5/vuzOHjgoKJ/CKKnp6aRk5NrSJowM+vxBfDFl19Ki/jmyRMolHuW7zWI1eUlTE3PYnJyDLW1NWKq1lbX5FPyKnTcMLBEdWQY5+bnVW1InSdjXPg6q6triHXGwOd2q6Lwg48/ElB71fkSVTW16O7tRnfXa4T8Phw6dhJry8tITU9Tr/bwyAD27z2ssPIjRw8pI1MJojxw+EzWqNfnweDgAIqKysR6M0ycTGnv6x7cunUDW+q3IDd3k5z1bOAhcCF7xUYaHg4Ibi3BkAw4jDtSpaAe5CDmF5fx7MUzBYgzuolZidSeRjuisbKypg5qphgwlJs1mBrnS9xIZ77bsK2OGLzu7kVvXzcy0jJQVVECe3QM7ty9JT1kdGys2LrcHDYe2Y0Ln8H9yyuYmZ1BXn6h0aEGAnjY8giZaWkKSX/V1Q332ioaGrYqyNznXkJtfaMaeGLjnEhJTBZzSbaZzTUZ6VnwhRix9auqTwk2OdrOzskVeF+Yn5PZqbKqApnZeWh58Fifibo6MpTZmJmdRkZGqmoiGd1jpfQlENK0oKujQ3rO2OhYePxBvHz5EinJiToU8uDB13WvLKOurloa4va2NjQ2boXFwjrF//5FRzd/zlCfTPZYzn2eY01GlBkqiJk17C9Z2bGRMZUSENzOTk+qnjWnYJPWlNN/083NOLCAbo1JCTKgn6a04+9Eurkje93GWoEImNxY9ytyteEVeHDtbEgB2lFGc2i0WCZk+MqPPyM+NV3jL9MkwizAkFg3sh95eTlYmFsQm1JdWytTCDV0u/fuMjo8sl3s9PX5pHEyGjUX7ty+i0OHD6O3vxd9vb0aT5Klunf/PjIyslBRUQ6XyyU2MSEhTuMsmi+6Xnajtq7O1CmKjAihvb0Dy4tLGoNpVA8oLqW6qkIjzliniTRa/8W/f/2qE8ePnxBzw01IZAkNJdqDWENHty9NCD7l/hGKkp0kY0nQxriekZFRGXy2Ne7EuXPf4NQ77wj4PXv6DLV1NUjPyMKN69fE1nE8Xd/QgKHBITx8+EDd12wIycrIRnRsDObmpqRh5Dg8PTMTfb39WFyYQ8PWrbofvC8MNl+YW8b357/H53/8A8iPnvv+W+zfvRdZNO8Q4E5NIzeH6xDuWRcYBi5evIj0tDTk5eeJRaRj3Of1mF71sFCWoKOujpWF3MhDeP78OYaHB6Ths0fbkRCXgFhnvEap/DfUP1ZUVilTkXnwZP8IyJKSE7TUlDzUMGjcx/7mRYWPe70BFG8qkPFpem4erc+e4NDho/j262/wwQdnwoHjRtowPDqMwrxCVXOOjowozoYRNMo7DPgVYfTLlcsoL6/AyMig4o7IwrU8YkVfE+rq6hG0WGGnQSgQwMLSAhKpW7TbxQaTkfSFNZPsSOe9Z9Wk1+1CfcMWLMwtIjEp3pi6mLAZ1i3yGeOS+YM+Maf88wvnv0dFVQX6enpx7Pgx2KOdCuYnKPUF/WpvEnumtpmQDhJcE6YNFBSZMTeDveksv3XzOj7+3e8FFM9/+x22NtRjeHwMM5OjykKdn1lUtWfzrr1iydeWVxAMeJVfyRife3dvqh60r78fyYkJSE1L12Sgo7MdGempaGzcoef96y+/RnpaHA4fOyHGkYcFSlGW19bUK+6Mi4E9rDGOi43Gnn0HGY6ER/cfYWxsGPsP7tNnletIAxrH43FOp3rRyUo3qhmKsgYhRKNtlvDTgtGxcQy+6sD23c16FsQUq/aRDnX+G/NZnJqeFEO8urKqA0W0zYptdHNTLmCUGTrwqM5UUhXWQ/KeOMSuUot74p1IaHlks9tYKxABkxvrfkWudh1M0s1N7SM3OmnWqA2kgIt9wlcRl5CG2Lh4M8Ji3ErIjxvXb4kBy8/PV6A2N0NuyLdv31WETTVDhcNRPIqUCUel+LgB+/y4fuMGaqpr0dv3GgUFhSguLlIcDg0taelpyiKkXov92Pn5BSgtLVF/9csOdjRvMQHP1JdRagmTP+nzB8VEvn7dLcaEo9WM9AyBXG52RADO2DgBlq6X7Th54qT6nLlxkfXghsWe75ysHBkdyCTyyrnJ/njxAk69fVpaRcW7RFmk0ZsYHUdNbS2uXL6MQ0cPy2DBtZqdmcatG9dx7Ngx1TCy77l5926xrxw3ut1rYiDJ8DE3cUttHZJSM/D1V1/jjbdOaNT84MEjbGvcqnpEmmo4Tl9aXMX3F77H7z77nUDvxQsX0dzchKysTI37p6empGnle+SIWy7nQBC379wUsKmpq9MakMl5+viRGGGO3Ql2KFvgvyPA5N+z4pE7Nq+f2ZxkfWYW5nHl8o84euQIHj9+jK0NWzE7M4/5+WnU1W1GamrabxmlLY8fYvu2XfD4vYb1i43F02fG4a34pokJDAz2YdeOZnz77Td498wZE31EABMEbt++IXe0x+vH+NiYniuy1pMTo0hLTUZMXDxGRydw8OBBxfXEOOwCXT6PW8YfjleJ34yezoqF5SUkxFGPa8Do+ii9o70dZeWVYmBpOnnZ0Y73P3wPFy/8gC21FaioIRNulWyD6xmymLxNPneUCQyNjupa/R4/UlOTUFC4SQkHefn5WnOj4rMgFAaU5sBiwcL8jA5ISckZaorhw/G///f/g7feOIaR8Skx/wtLi8jPyUJKehaet7Rg5+7deNnRhs1s/omySR+6urSC1eU5ZGZl6+DAkT+/o9ezJp0ukxgI3shyTzJ3tbIKHR2tsDlscC+vqXOcLCknB2TQCZUHBgaQlZ2pBAI+o4kJSZifm8fNm9eQEB8PCwPZo6zIyEhHQ0MDgkFOBkz+KHWnfb09OmwQERK4CkRSLsHayCDQ1tqKyZEh5G3KQ15BPpKT2ZJjC8cw8bk1a0wj1ODAgA5f45OTOnRV11ShqLgcFjm/geiwE57iFHNopEyAN95c+/G3I2AystltrBWIgMmNdb8iV/sbmDwbopFAbB8ZSQtHyIwKCuLXK7/CmZCKGGc8YqmXZHRzwIfr128oL48aQb/Xh5S0FGRmZaK9tQ3lZeVIz+K40vzS6Dw8Pvb5vejpeq0xJ2NLFhYWNFKLdUaDcUPcZEvLypVJyADyoaEBmUoaG7eLdWhre4H6rY0mWF2uVr9AJCvlGH5OdowjX7KXZCzIHJFQWl1axLOWpygsKlbt3MuOFzj5xpsmr5K5moGgavKu37yJ9997H26vG+41FwaHRtDW3qZO4WOHjyMpNUnGAOYLdr96Jb1gWWUlrl65itNnzmByfALPnz1GSWkpKssr0fW6W/l8Pd3dOHL0qMlrZH+znSwnd9mgGChWGKZlZuDvf/s7jh0zEoGff76KU++8rXHgTz/+jI8/+xhBXwhnz5/HRx9+IHkBNZCMYMnPLaC3Wm5rmjzohKXxgWCFzObTpy0aD7OCL+BjZ7QFFy5cwrEjR8Q6877QGMRfPDDwgMAKRAImAijmGS6uruL8+e+REBcjtonh55UVFSivqsLjBw8UHbV7735jVrJa0NnejurqOjGLI2MTGB7qR0K8E43btwvosTWoqoqB8vmqsNyzew/SUlMNq2qx4acfLgnsZubkYHJ0DGWlJQK2PEhQ2sCon6GRQazML6Jm62akp2UgyhGjTEu+Fwa0+71eE7wNjpUZ7+REIGDVYUHHJwvDzFdw6cJFVFSWy1Ry88ZNHDi0H3fv3MKRQwcRHcMweePoFmCiZtbKdeFaWdD+8gUaNm/DytoKBvt7UFJRiRu/XMXRY8dhi4qG18deehqmOI7l4YW3PYDVlUVlY9KIxOif589fYKC/F++99z5W3V49A8PDw5geH0TIEoXhnkFk5WfC7fZh995mZKRmws3n383mowmBWAWs82AQZQ/rMI2nn9rBs998jfotNaiu32wyPkMW9LzuxbOnj7B5cw0ys3N1+KJZ69frN7C8OK1DAHWVlJzk5BXi0oXzOPnGW/q8EMQ+vH8Ln372KRWxajEimKNRjnFBrNLkKvP7EICrFCAEtDx8hOWVGezYtQ/OuASMjw3Du7qIgk0lkgzoIMufBFE2TE2Owu/2yyDFA05Xd4dybStrNutexNpNc44OwvCaBIBwwC2fE7fHhxOnIm7uyGa3sVYgAiY31v2KXG14Be5f/y4UZYsWCCC7RfRF5ohj7mu/XhczGRPjNN3cVotMCVcuX9HGk5aeogxAGnS2bNmiHLmmpt3SV64bOozjmvqrIMbGRjA7M4st9VtNVM3CnLLs4uPitEkwBmTz5jo5P3Nyc2Sq4KiKlYUM8WYdIHMjpbWy0nAyqo2GAJJjZVUrdrbr7/l6r151KQ+wTjrLgEbijdt2oL+3S3WG/T2mqm1ucVlaMTbfZKSl4Ny5s4oyeuONNzA1NSPzTferLmnG6rZuU0wSXbSzs5OorKxGV/dLZGblKLZHNXSspmRkjd+N27dvISs7B5vr6s34TsYeasSo+eImGMTU+KQCpL/84iucOHlEOrt//tdXOHL8MNLS0/HF3/6BDz58H0nJKfjyn1/g888/V23jxfMXsLu5WXl/BGFzs3PKsCRIku5MTSwWjduLNxWicBPNFiGFUp/98ht88uknsNmjxSbxl8Nh0xjW5/fA4YgR+FHTzPwSzn77ncLst23fisZt29De3ikmqaKiUqBkaKAHb77xpjZ91g62tRFMbhbwoAmH0Tmn3npLkUOjYyNaM8Yd8boZOt/6sg1RQdbjmcSAVdcqsrKysH3bTowMj6KopEjOa9faKvp7e1DD5+3pcxln3F4XdjftQkp6tuJu0jN5yAmIncvOzlXWJcFkSnI8giGHtJBktFTvGAhiamZaOY1kJ589e4JQwIsjhw/DZomRIWhmZg65eWwWIiNpAskJ06jxjUt0qi2II3i6ygM+D3766UcwGlLGLZsFjY1N2FRcGtblMq/SCtcKjWsLSMvKlE71H//5V2RkpeDMhx/i7NnzSEtNErsZCHhQUlqDB/fvomnXHnXGZ2ZnqbLSF3BjcXEFy0uzKC4imCR4M61ImgaEG6sI9DhG5vXbo2NNlmuYIe3obFXyQmpKGjKYBIAoXLz0A+rqypGeloXegUHkZGcgOSUd//jzv2P33r1ITE6V/KH1xWOcfOMNBEJRYrc10A4EMDQ4gIqKKvYnidEmi0lg9+RRC9ZWF7F5+3Z9HScGbDfizxv3yhz2Hj6i78+HguB7fGIMfpdHJjrqsjva2lFTU42C4jIdPGOjqeM2Dn8eNsmE8pk1OmiLXOnH3oqAychmt7FWIAImN9b9ilxteAUeXjsfsihI/L8DgI1OL4SWRy3wB+0agcU6abgIYmZmSixKU1OzQODE5Dg62jpM80kwaJotoqOkowtRh8mAQsAAv9VVlJeViRkZGx1Ga1u72CfqrHp7ujWuLC8tV1Xjrt1NuHvnrsbIGVlZAhHdL1+hYds2gTUxj37TcmKc0Yz4CWJuYRGPHzwUk8r3taupSeBv3YhDtm58dAh7mvfIEc6EwrU1N364dEn5iYxJatixTUaTtNQUjWcfP7yPgwcO486dm6pnTMvIkNmlp7cXzTt3K1aGmreA1S92hEYRuaXVnsJxPGNuaHIyUTxEvestJgSTC3PzSExJxV//+hfsO7APwwPDGBgeQCl7m6OdGuOfefdt5OQU4NGTB9jW0Ki+6b///T/xxqm3kZrCzMgQ5hbmpfWbnpjQ/bRHR8sw1N7RjsL8AlVBLi0uYH5pWQBCm24gJEbIveLCnv27UVRcCq/PKzaKY8Ib12+iv78Pe/Y1o7yqGme/+QqffPw7E0OztoKK6hq0t3XAu7aCAwcOGmc4ovDg8R2ZioIhuvf9+PnH7/HmG+8o+5BrW1hQqPEztYfSV9BUxagdMKjdNMfwnjKUe3R0HCWlxWKturu7kZOdjrj4VDx59giJiSkKs//897/HpUuXEB3rQF1dDaJjEjE3M6kRNluAPAEPEuNiYAnZcP36dTjsVmRkZ+p90lDDQ8Pw8JAOPHwOONZmRSeNYowKYhPP6bdPw5mUpOdZ+aThSKWxsQncuntDveGV1aWor2vUOnS9fIkdu3bJxa6MSRp3vB7pPmkoI7vLg9r582fx8Qcf4J9ff4PfffoRbt66i22N9XC7/Xj27JmiqFaWF030VciK8ekJfPa7z8XE8lDjca9gU2GB/o5RRcxPXc+m5LXyz3S4sLJj266RuypUjd1O/44j8NxcylZ8+Nvf/4HSskJViZLZJ4NYWFyB//jT/4vycjLEAfg8fhl2mnfvhddvYrgc0lj60dvThdqaLSYZIqzb/fHCRQR8q0hMTUFyWgYqysrVwc0fD27XKqYmx1FYZLrC1ZYTACbHx3XgXF400U0Ly/M6YJRVVuv5Z983qykDIY+mKQzX5yGY6QMEmWRxj5/+NFKnGNntNtQKRMDkhrpdkYtdUV8m/QAAIABJREFUX4H71EzSDc34DrXfKCVZwOznH35GWnqOYjkYm6L9M8QwYJd0TApNDgawuLyIxw+famx88OABASZp30yvX5hpCKnVZXRoWD28m+u3qOc4zhlnYnyibHpN6uIqKivEKlI7eOQI2QoIuAz0D6K6ptYwQ9YgXnZ2qJawYFORQC1ZDur2SIeQWXStuTE9Pa6aRl6TGU0GMD87jW2N29DR2YHu7k7ExMQgKsqBw8eOiknhnv302XOxrWT3mFfniGJcCTcpC2IcDoyNj6Cz8yWOHz0hxo7Vg3xtdjZTryXNKCvxwiaGsdExdL/qRuP2rTKp8LUIsrg+njU3YuIT8O9//ndUV5ZjfHxW2spDRw4o7/HCxYs4dGgfyksrlO3I7+UPefDnP/0nPv7kU0QTEFlC0phS03bv/i2sriyr/jE2Jh4DQwOqcIyihi9kgT1KDcZiRTk65li/r6dbGYs0tNBhf/HSBTgcVsQnpGDnzma5ov3sa//6a3xw5n30DfSZsTMseNbSgsqKcuxo2mladUIB3LhzA/v3HRRbx5FzIEigbbI6ZZ4i5LTaQB2tNWhGzgTkJG0V9i0tbhRcqyvo6enV2NQTCOH778/hzDun4PUG8bT1KWrqNuPB/XtytT9+1ILc3CxpL2PiktDxogUHDh3TrNftXtGzxnfu8rnhWlszGk0aPuQqjlI8zUB/v8xhar6h8cnOrEsvZibHsamwMNwaZD4jmttaAwI+noAPl3/6CW+9/Sb83iDOn/sKH3z4KaanZ9HzshV79h2APYY5i2RDafoKyDHuiI0R60+zy9//66/47NOP8c2351GYm4GEjEwsz8+hYdsOPGt5jJ072Etvw+DoCHpftuHwkeOYmp6D1epDVmauKR5g5SXpeEZcqcc7XG+qDm625lC3aKQLovKt1Bra0N/XjaJNxXD5vOjreY3yskpEMfCfgNBi1bPV1vZUmteJ6XlMz84CQR+2bmVUl01rpMSDgF+vVVVdr65sjbotQYyGsyIJAscnJtDT3o6q2gpplTPzchVLZNSOJreUQHdwoE+ufeqz3b6grquxcQvyNpXqs8wcVH5PaYQDXkkXJKaWTjYIl8uDE6cimsnIbrexViACJjfW/Ypc7W/M5LkQM90kk2f+G8dEVotcqD9d/BmpGXmIS4jT6NpEoxhQZurLTJQHNXfs0C0qLkIiBfrhIPP132kG4Za25mLcCltOaAKxYWZqUuHZCeFqwaHhIZkW2NTBBhkyODW1NbpSsmWsI6yurg33QkOv1dPfi2gCyvxCIxCzsnrRhYePWjQmHOjrxZEjh8OtORZ4fD7MTo+jeWezrpMsyOPHjzR+T0tLQfMuGmWoJ+tCZ1cnUpLSkJyWKDCVkpyqa2Nm3ujYsIKwKytrNPp/8bQVM7NzWFiYRZBVf4GQACObdphTSDPD1OwUfvrpJ9RUVmD/gX0I+oLwhgLS+UXHONXaQ/aJ+YN0zxMIcJT6y7Vf8eEH74qB5Dp2dnahtKIMf/r3/4t//df/KcDDUebi8hLSklNN4Ha4HYbu7F+v/iJ29sDR4wiRpfL7cPf2LdTW1crtS81e0O+FXdWDVnhcLgFsGjzI6qlNxerAituDv//tL/j957/D8OgEpsYmsLt5t0xCKSkJSE/luN2iMfKDRw+wd/c+ePx+OMgaMfhcjl4aLEymZRRZqHCtJp87h8xfrEeEcgb5jDHHlMxoVXUlZufmcP/+Qxw6chA/X/oRm4qLZEpqatoBZ0IyWh7d0yHh1q2bAhc8eOTkMsfRhvm5GUkAECKA5fiV8guTtclngkBmeGBI8TM7m3bAJ6BoM5DbF1LFpIPaYta7U1Mc8unAxdehi/rhw/tCn5s2FSM5JQWXLp3D6VPvwB4Ti8X5OQHIzIwcMdIE4ZR9UHObmp6hMS8/Sn/523/g9599ivEpdspnyNzksIUk4XjeyhFvOWIccejo6EBqcgLSs3OwtLCC5ZU5FBZQN2vidiQFtkaJPeTnga/P53wdqBFiKlJHweheAT72o28qKlHMj2oro2MNcLayYSiE0ZEhBeJb7Q6suTz44cI5VFaUoX7rdk0lqOFVQitlA1Oj2FRYIkBIcGus11bcuXcLSQlxqr4cGRpC/dY6pUJQYmCz2JWbqTxYjcetGOrvx/BwPzaVlmJwaAy9Xd2o21xpdNNg9zg/YwZ8GsY/bMCRyylKh96IZjKy1W20FYiAyY12xyLXqxV4cO1ciKMibqcmr43sBqNPArhz6y4cMQlhZjLajKxVim0Wz1TxGcaDQFMbFMOE9Wn474BnU3fIP+ffMxicrANjZ6xITkpGcnKq6hiXlhbF1qm3ua0V9fV1iqMxG7BHrFF5ZbUJKNccHTLovOzoRNPuXdL5kS3i/7W1tWF6Zha7mnchNtaBqckJ6efool5dXcLWhgZtcAxgps6Sndnsy85IyxTT+ajlidzUHF3GOh2YW1iQiSU7K1uax8H+QayuLaO6ugo+Oqd9QYE5spYctFlCfo002XVMkw11bFwW9jiPjY7i5PGj0nd5vX74vW7YomPEktEtbzbUoMLGH7e0yIxE1pTGGt6cFZcb3319Fl6PS9WNBNN+vxczM8wKzBTjRvaJzOnTlkdwRNtw/PhJJKWkI8hYHCvCMTS3kZSQgAMHDyAhKU7MMJlDr9uD2Jg4WGwWuakJTsiIEvx8++3X+OCjTzA0MKCx8JGjJ0w/MmsM+R5ZoRkM4eGj+9i1sxlrbre0puvtLnx4qLcTyx00LTQEvza7qcCjYYcGGoIDgUm3B319faiuqUFLy2NkZWXIUEL955MnL7A4PyvnenZWLpJSE8XeGr+0FV7CK9GgPqwszKuRhmDSBEiZJ5hfx/vH9ertfoUoawilFRViGzlytdntirbiQJiRPlFWGnBYlWj6uvmRYMMMawzJnpINnJqYxJOnj/DGiTf1/JpEHOOAJqhTXWIwqJD+3NwCvR7ZxLNff4n33jsNSxQZ5BCePH0i9zID03t7B5CamiiNa3vrc+zZs09Xv7yyipXlJWRnZxnNZDhsn4cSU2Vo8jrN59SkHExPzZq2ILmeTYLD69evUFZSjiBBvz+EYJRxq1OHS3bd7fPJcEdw6Vp16f7TbGeTwck0RvH1WGE4OTqC8tJKIz3xUfNIc5dFnd6UK0THJ6G74wV2NjeLyXe53Jifn9XhzzCN5nnr7elDeyud51ZFfMXHx8PpjEVldY0OJGRX+XNAOblqDbIgxINsuBqVwPjYqU8iY+7IXrehViACJjfU7Ypc7G9j7mtnQ4wmUR4cNY7hwz21hDdv3IIjJlFRJwymlh6OblQExab1dL+WnnJTUZFE/WTIBDbDekH+vt7BLcBhJt76expqHty9JyMFg6kJSDPSM7GyvILW1ucoLy9Hfn5huJ3Fqq8fGhhEeWWlNmQzcg6BbObI0Aiadu0yDJvCzyfE3lAmRsNIQmK8mE42srB3Ouj3oa62Fi87O9Hf14um3U1oefwEBw8cUBA2m1bYysFrXlt1YcvWzUhl/3WUBTkZ2Xq9vr5+LC8vo66mXgwITReMrJmfX4QzwSltGoOi9x86griERPT39oq5JdDguI55hARfjOLhpm+x2RWObtbMbJIEVz6v0Q9aGQUqxpfu8xC6u7uQmZmBtNQ0004T8AlYM/uPcoPx8Ql1WSczcD6BgMYUzRGlRdvVoYh7jx7gactT7NuzGw31W8XUulxeuD1rymTkeJLdzgRB7Hvm2hKMMyKJ18wubWrZCJoJaBmZxKB3Xu/NW9exf/8hMDTdNBkZsEnQRhaYbTE02bDOj1IFxRBxHXhQiKLelOCELLMHr3t69OxwbFpYVAS324Xurm45/xOT0/R+R4aG8fT5E7Gg2bk5Gh0ToCfGMVvSghi7AympKeHAca/RDpIpDVngD/EwZEFH6wuFlBeXlGlNWQ9IowhZRaNx5fMVkDubBwECTn4aGB/FuByGg/M1uSY8/DgdsWFGnG9vHcBaxYTydakTpJudHwpmvf7lL/+BP/7xM/g05g+gv78XJUWl+kxxzajz5Pq5vR4U5PGzAcxMTim0nP/bGwzhzq1bmJ+ZwM6mncjKzVeI/tXLP+P0mffg8QTw4kWLAvBHRsf0b6irtVl4yOlCaUkZrBa77kOAod9ut+7LvRvXsWffHtiiYzE0OILZqQmUVZSoI5s64l27dsIaZVz+dK/TgLO5ZosORDwsMVDes7aqsHUaldi2szg/je1N2+Hzh7A4Oy8/NqUQ27Y16Z5wvfoH+9HZ0SmA6XTGYaCnB3v270dmbqFAMg93dsYUiWP1A5ywMGcyzJTyIHMyopmMbHYbbAUiYHKD3bDI5ZoVeHDtuxAbO9gSEiSzZHCGQOWzx0/g9lkFRshayXSgdhXjVmbLS+uLVuxlJIxadEz0jfKdFR5sgKM2YhvZHENpytUcbrpYbxbhVFHjN5oy2EISHR3GnQaBEsRMjI+gtKRcmx1Hr/x+nS874V7zYGvjNn396PiIRqPFxSXm+lrbUFlRhVddL3Ho0GFMz8yoo7myrFSjPRqLWL93/94DnDz5hrImWeX48tUrMS8dra3IK8yFn5qwaDtSUzMQFx+Lwf5+NfvU1jL3Emh58khO4gOHDmNmjqaBBYyMDuLNE2+L+bpx/TqadjapMeb586eqNeR40eN1CZBwlOiMpbPaAD6+P26MBFNWZunRbe9nVLnJ0FtdWUJKSpqpePQzMieA6ekZZGfnyETEtabuUFmcJm1Fv+hsdjoIxIOKVaL2LTMtHdHRdjFUHq9POjYyqhYLwQABEgElNaP87sZIxANFuPRQbKbqM8P9yLyme3fuYu/evYbZtLE2j9AwSoeO9s5OvHj+AosL89i+Yxuam5v1unzfdO3KPGQ3rmSO2Wm6yS8sFBu4uLggwJeWli7Q4PYG4aDhxGKFy+PGsyfP0N/fI3MYu7uTk1OQmpYsDS9bYsgSB4Ne2KNiNO6me53AkCB4YmIMic5YMeXrWkMeqsTUESSz99sKaVYNgKcGkSHbfmMW8powdIIfXis1oYrqVtA5g89Vvi1Q7nItY2J8AoWbigXio202/PjDRRw7cQI+3jM1S63BYYuW3ICvPb8wa8b2BJ80jwWDAtbzs1PIyc6BT81GIVy7egVpyYli5em0Zn7r6FA/khLi0bB9p3SXfL/3btyU0Y0Si46OF8p+tUY5BI75WaQcImS149avV3Hg0CGtt9cfws+XLmDLllosr7rwsr0NZz48A1gd0mN6PW6Mj4ygpIza3wk8uHsb9qiAalCTUtJgibKrSjUjI00TgrLyKrGtNgLAkIk1WtdxsgqUuZ8e16o0qmQls3IyUV5Vo4gnJw8MaoLl4cv8rOF/YWA8fzZ43T6ciNQpRra6DbYCETC5wW5Y5HLDYPL6+RBHeYYwNGNsaduCQdy6eQvRscmIF5g0BhyBQz3tIW0c12/ewtaGRukGp6cmERefiKSkZOTksh3D/Hw3X73+H+ajQtDp58gzrNPUyPC34BWL/i1/cQTK19D4bHwCxSUU3wc1FuUY6/mzZygurRB4WKLWMDZaYn7F7gRDqgrsbH+l5pMdO7ab3D+HTS07BEeMZ2l90Y7l5VWcfPMNvHjxHGuuFQwPDatJhSNI1tOxTYfjVG7u8UlxeNnRodevqq6Dz+fWRvvr9V8VMN7W3oFtW7fKDJNfsInKMTx6cA/5+XmIiY1D67PneOutNzQW9HhW5JplSyOdztwEqQWV/DPKjmDAJ3aIwI7Mq+4RQlhbdSMuPi48GifTazq8s3OyBJyIWFwel7RjRJIEczRLudysDYyW45esIQEDdapk9whqGL/Dij52PZMtc/v84VG0xfSTU85gCQedM/SdxZsBo4fUps4MR6sdd+/dQ/OuZn0/3gsD+KAIJoKp5ZUVXLv6C1JTk3HgwCFjnJAml5pOygLIxJpw8M6OdtTXN8iVzDWS8Sv8n3w9HmSImIll1blNDarNIf0v2dNYhw2Li8tISkoSSKQkgMwk/60YwxAwNTWlNWGlpJzBv3XV8zWpCyYbbkd0mGHnfeD/UbahKJtQEAN9A5idmUBVbY2MTzKhMQLKEnby6z6aa19lLM74ODZtKhLTLo2quZTwf/AWhuDx+8L3zhy2CMl5r5STaQ1idcWFpaU5xSn5giY4nBFHz588wq6du8RADo0MIC09VTFLGgZbrAr3X1mcRt2WBkQ7nOjufonKqhp9B7KHNFHx6MDEn6+++Ac++ORjpQqwDnNyehz1WxtQUFCE6zeuIykpQS1D+/cfhNvjxcTYCEpKyvWsstIwJtYBexRbaSwYHBzE8tI0ausaMDY+odpNVjzyECRWkRpPJg0gCqPDQ+jqfq1YIbL/8zPjeOPkcaRnFyoBgOvAe0bwaU7AZvH4s0S1jT4fTkTqFCNb3QZbgQiY3GA3LHK568zkuRCZLMUDMVSbo1Ru4aGgRr/+gM0wk3EEk/xBzT7mFbk7FxbnZBbhqJXOW46+GXTMlg0CMG2c7LgmS0NmUrWFBnSs/yK7YiJPwsZvTtvlhDZ/ZjLjQnptjs/KK6uMrtNqwdMnj8SAMHhbX0yUy9dnn7ehKjQ6m5qcVBe0CUSPRmKcU5u43WGAKkfgjIApKS0Lb0hW3LhxA4cOH0Tnq5fKJIyPSxA4jKX73GZB70Cv+qMJZK9e/gl1tVsQn5CgGJP7D++irq4WMzOzSEhIErjo6uxUtWBuXi5ev+rCcY65wSq6RTjojA8RbPH/CUwIs4GAj40i1LzR7W6UftozWSOnDVcWCmkQCSYnpyaRlZVjeo8ZIE19nt+P/oE+BHxelJVXCJi97OzCG2+/idjYeJlgmFeuTZyNKitrYruSktKMMTZkwaPHD1FaUqq/47UQvPG9c0RPUESdI8FZfGKCifwJWXD9+q84fPio9IbiJKWAMOCKukVqJZ89f6Gg73ffO4OuV91i+MorKmC1mXpDAgYCrK6Xnepkl7whDPQM02rYWz5ffFAIPc1DY9hamo/4vVnzRz0pDVYhZiKGfGIN6dLnc8Kved3drU710tJN2L17j8befJ/8Nl4ywmSL9bXm9dfTsRlmTsBOUL0wv4Rvvvka2Vnp2H/gkJ5L3k9z53hACpvWGCS+uqI6zsKSErG1yky0MBU0Cm2tbVhenEfDtu3S6pKlZM2myQ6li9kmMMnD0Nj4GCwWP3KyczUeV+i8z4c7t29janwUJSVFqN++Xd3ilIbw7wnwbvzyM46fOCZNNK9uaLAfZaWlApvMc1xeowksBm6vD4tz83A6Haiq3Qy/j+D+BXbsbMbAwBAKCvIQHev87TDhWV1TA1RRSameXT6HXDdOHMbGRzE/N4nazfU8JgrssYP8dVc7yoqLUVZRoYYm1bDCivGxUXR1dYnBZuKD27OKxoatyM0v1voTTHL0Lx2ufqCY/87/wc8a1/Xk6T9ENJORzW5DrUAETG6o2xW52PUVYDd3FJ2z3CbZvS2Xq6kZvH3rDqKinXJes3JtZnpa4I6h2ozgSUwyhgDzw5yOX4IYjrmNw9IAROruvLBxXMfXJyDliJQOU1JU4bE4NXL83/waRn5wA9XUVL27hgUdGxlGMQGfNmYDllSLRxG+rt18W7Npm6+hxk2XIgxgUVtOakoSNhVuEuNjQKi5WMPOGl0fN77c/Hz92cLcHOZm5lBWUSb9IN/B1MQE5hcXlWPY2tGGp/cfo3FbA6x2O+7evYUPPvhADSkXvj+PDz/+RBV1zKx0xseh59UrRQrxtV3eNeUQEiBzrdavVf8lXBkpyKiLo36AYIz/PSBXsGKNbDYxwxNT08jPyzMB9DQF6Uu5lpBxpqqqHFW1tfivL/6Jd0+fEoNMwMY4Hh0oYFX2oce7hrSUDAFW5vb94x9/x4kTb+Dp02cCmhUVZdKScp05QqZJhuH1pAVPvvmmAOCDh3exZ+8BuNweMXQcWxvDlgGBvKc9/cO4ef0qPvv9H2Qk+enSJWypr5NjnyYc3jMCkidPHmPvnj3wCkxGgbnoutlsV4HpbediSrNJsxedvuFAeIVmW20YHx8Tays5BbNJw0YygiuOudmqwyYjmqp4EKAcgU1Gyalpen9OuZvNs0gQ+rr7lbqvCzZtEmNJd3ZneyemZ0ZRVlGFZ08eY3PdZjmk180pIv7DBCzvl7rU8/IEhu00r1mtmJyYweWffkBGZgrSs/PAUW9srA37Dx7RZ40MoN3u0FiY73nV5YLHtQJnbDwWFhcxMTGOmakp+Lwu1G3ejPzCIj03esQtUOvUj5cu4OjRg8jKKTASiGAII2ODigai1ICpAhrfI4CJ6Vncu8uD1TF4/AGMDw0hMT4Bc/MLGB4ZQnVdDUaGh7Bzxw5EO+JUMkDNMg9mBHPm8OMNxyF5kZiQbAxMAcosyFpb0dPdhYWFGbhWVpT9SSAaF5csFpOB9a9evdQzt7K8IFlEYrIpKGBCgc22DtLDc42w6JvSBLffGwGTka1uw61ABExuuFsWuWCuADWTHEuKE6HpQySKyUjs7GjD6MSMxlEJ8XFqckmho1OgBnJfz83PS2+XxcgcjkoRUtyP2eg5LvfJBBDrTAj3JJtAdK/Xh9m5eYny+doEJj4v9XKGdSPbQyYrjEkFJifHR1FUXCIwYAwa4TQgXY4Bg/w1MjAkkwir+PiHpns6bM6ZmUFSvFN6SLvDMKACcgKyJiibOjoafmJindpow5NitemQReX3GR4dgdflQeGmEvQPjeDqlcvYXFeD+bkFTM1Niq0tK61A/8AADh85LHBM9m5peQnPnrTg5EmCySisrC5Kt9nfN6i1pEaQo2bj/o2SkYPmGoIkZvkZ3ZpPujCHLQpZ2dmqj6QEYWp6CsXFxQJK1BbSqMNuZLfPiytXriA1MRH19Ztx+fJlVJSXir1j9id7r7dtZ0akXVo+vy+goGoTuh7Cn/70f9UG5IiJw3fffo33P3gfoyMTGB0ZxpEjB/U97t27p8rD7Jw8xMbY8ODBfezevRcuj1caQ47I+XWrKytYWVvD/NwcfKEQHty9g48//hhXLv+sSsjDh4/JVS92ldmIPr8qLRu21uvf6+DD6CVzpNDh4MrPV1BbU4nazVvCndsmVYAHiXVJxsrSMuIT4kzuIR9yAqv5RR10ZudmBSLZ6x0dE4PcvALcvnVbLvu3T72N6Jh42NY1vAEjz/jp0g+Ym51SDmrxpmIMjYzhl6uXcfjoQay5vLDZHWh5+BDFJUWoq92MWHai65Bl6ib5fcmWpqSlKwA+LysT0zOT0gUTyGXm5CM+KRmdba3YsXMH5uYWkJycaLIylRVq2NvJySnEx8VqTVvbXmB5eV6fvy1btoqt5PNCgxGDxmlgmZ4cw7adjRgaHJPJjd/LaouSEY33jyCN2mmy4gP9A2htfYHMrBRsKq1QTE+CM0laZJq92KtNMH316s/44L33ELTY4VpZxdzcNMrK2FLDEPWANKRcb8NKW+ELBMOAlQdHHiKDYkwp5eBBiOCfbPvI6AgG+4YE3DMyMjAxMYyTb55AcnqewCgNa8xClayDr60PakifNX6uXe41nDz9xwgzGdnqNtQKRMDkhrpdkYtdX4GH186GBJC00VFPZUbFZMJetL6AywM5tp3OGBkR1tZcGJ8cx9rqKuLi6Vpm7IgFebm54ZcMvwYz/NTlzVo7k6MoFpFAQKNJH+7cuQf3/8/eezC3eaVZgwcgEsGcc85BEhVJKtmSFS1nu91pOszUbH37/Z+t2qmZ7emdnnaP20GybNmylSOpHCjmJOacAwCCCFvnXNC9f4FVUFdX2RZJvLjvC95zz3OCx4/G5ka9Bt2jHIt619fFsjCCJD0zAwWFBQj4acCZRFFpifqlCfjY1kGgSqE9GT9qtwgqOYKnfq1h905jeGAuJtlOQPWNifGxqK6ugt1B8wQEAMk+0azBMT91mmNjw3jY+ghnz57T+JomGrKfZEL4YZ+ZmVTdY0FhmbSKV6/+hLfffR+b3g10dXUq9oTRPHQV08VN8Gd3OHVtj548wukTJ+Gy27GwMI+ExAT4N0O4dPE8LDabXKrxzKYMMpPTpdgb3h4Gsa/7vDJI+H0+dHS0a3x9/NhxJCTEY2J8CuUVBMkxGBoaRsu9Vni8Xrn0qYvNzc5ARUUVHj55isb9+9Q8tLpCs40b7ljenxisry5jMxjUeJ4bu9fnw2ef/RU1NTV6nwtLKwKYcS72Xzt0wFhb8cDusqOpqQlMBqCz9tGjJ2hsahaYmJyalBN/fn4WM7PTCrlWoqDFppifhIRY7G9qVNzPFqtM4M37EAj60d3Zgdpami5MSxPH6rdu3EJxcSEqqivR1d2Llvv31ILDMSk1jiaUgE7tAOyR0G0eWshM8kFg7ue//9v/hf2Ne1G/q0FAlcYeft/qygru3rmDpORENDcehN3pluWIo1l+++j4qKoaeb12qwPz8wt4/uwB9h5owuz8nA4HjLyyWO143PoQC7PTyC8skMwgMZnryvxKKGg/LS1LoezPnz3E2bNnZESamZ/DwwcPkJ6ZogrNjPRsDA0MSmrSdOiwcBN/AEE619PppNs5Hj7FOBnGkiCcrnMCNTYsdfd26WDSfPCQDg2cMrx68RjNzUeQmJKCzu4O1FbXiA6fX1jSKJv1muueAObnJnH69Cl093brey1Whw5Eufl8Lq2q4zz6Jg06dq3d/My0MkDtVrs+Y2SH+fkx4eJhbHh9EemGVaCYzCw/d+wZ5wGK0VY0nFEjPTE1jb7eLuRkZytrllFJaWm5usecEsRSArI1CRH7Sv2kYe4VWh414EQ3u222AlEwuc1uWPRyzQo8vHEhzNGshsCRHm0yHoxDuX7jGhKTMg2YpJs7Eg1DMMj4E44gCQDZ7kJgxcxF5sEZytCMmRkvY5g2Mk00mdBJbMbOI6PDePmiDVlZmcqao+6Pmkbqqzh25Osw1Lj5YLM2RzbXZOfnYXCjEbMMAAAgAElEQVRwAKtLy0hOTkJGdrY6t1nDmJpGd3MIa+traH/1CgcOHBDYIoiz2k3UDPMsc3MykZeXZ6J4OLKenVUPeUlxOapr6S51aGR/v/UeigryUFpWqggTGkCMdo4s4LQy9FhxyDDt7y5dQGFhoXSQ1JEmJzGTz4q6HTvUXT43O43paTK8Seju6sS7594Vu8qAdVYA0uigVhLyN0HDvNFIwHXTGF/ww4xx5YxWODtBpV+gntrFudk5ZXQSXFACMND/GpYYGxITEzA4MIjeri6xUW2vOsTopGelY3l+SePQPXt2i80ho0lGSdo1UrFhiyrt6GTmfeGI98qVH9Hc1ISk5GQBBWrw6Dhn+Hysw6lxM0fTe/c1Cpjyxi/MT6OjvQ2lpeUCvazPPH7iNK5c+R7x7nitMRm8GGVkRqbYnM/rffSjRuH11MmZezY0OIwfL3+P//W//w/QAP/lF1/g5MnTSIxPkgs6Ni5OzS1kIdWk4/HA7WIGqAW2SKA1+8I/+eQjxMbF40HrQ7HrZeUmFoi3wuSjRg5aUiAYHe69e3cwPTGFvU0HlAF64cJF7NhRq1B0su01dXUCVYyz8fp9aLl7TxmdNqsF1TW1KC4uQlpKKmbm5pCanq6D0/989hn+9//5r5iZm0d8XCIG+gfE1PEQwAMI60gPHjyITHXQhxVFRCA2vzCnAw6ZTxO2YLSvPLixTGB4ZBgZWZlwuxOkpSTwogaYn01qfctLClFcWYmBgdcoLSkSu9fX34uC/ALEWJ342+efKe+VtaZ8Cjs7O1BRWYPbN2+guDAfBcXFvCtGOmBnY5EH8/NzSM/IlGmPGbam7MACr9+PgJ+fR3MA3dzY0NdyEMGc1zh3PGLsJsCd1z81PYeuzm5MT00o35UtTb/41S/giE0QoOb75MSB0hpLzJZEhDfOREzx4Hv6wygzGd3rttcKRMHk9rpf0auNrAA1k2oboa6KMYcR4ws38XstLYixJ8g1zDpFbrKrK6uKGiGQ4diNmwCBh83mgMvlEBDRqDgcVAacyRoyGj5tEjKOmI365o3b0psdOtwsHun+/QeoZ4RIYqK0YZ0dbcjNyxdIJBs5NTmhzYtsy+L8nDZFjmMH+vuQnpEhBowgmKNbGULi47Dh9cjdXVpRJYfw+OQEqspL1fxCRLsZCGrkzj5wZhfGx8eKATr33vv49sK3OHfuHV0vNYEEWmzfIOBtf/EC6emZyM3NUdA4Q5dTUjIFVkiUPH3yCMPDQ/joo08jUUt0lk/hp8s/ISUxGWfOndUm67Tb4HBynG2q7vi9khrITBSZ4xuaTdo7ahhpHOIqSmMZ+e+MCqKLNzc/LwK4rBgbH8fN29c1hmU3NLuiP/zoI1y48C3qd9Yps/Pq5Z+QlBCLU6fPUFyIZY7aN/3qvDZxTn7d6+++v4zl5WVt6hwLExykpqQqo5D3ISU1E2VVlWL3HDYrnjx9it27GxR1pGYlC6S5UxD7w1Y0HmwWAGp79gQnTh7H9z9cVvzS6TNnBEqNucaMLHt6O1FdVyNA7/NuSB9KVurzz/+Of/3Xf1Ht35//6y+IdZLVciK44cWOXQ2olGHEsHXsf1YmoYMxWKYPurX1rsbUZBDb29qxseERsF5d9SA9I03aS4XwW400Q0Yn3waWVtdw5afvkZ+fg6qqGqysrKHt+VOcfvusakCLyyrw9Rf/g9/9/p/x2V//it/94XfKYFUg/OYm4mIZUG9G/u74RHg2/Pjp0vfITE+EOz4eQ69HcOLkMcQlJqldx+tdh299Awtz8+prp2ZSkpJwWFMC1nPGutxqG1I0kdg+PttGS0rwyVEwD3I8EPB8QpxOvS7H4tQ/Dw+9RmlppcCo0Z0yamkDf/vbn/H73/8B4bAV87NLyg+1sMVIubAZupas3BwzMrfaQDkBI5ZKKisRDtAMF8KGP6jR/927t1BTXYrysmq8eP4S0xODOPPe+3j1/BXCIQ8a9h6A1cLAenPwYz3q4vISHrTex45dOzA5Po7Dhw8hNiFFr++w2QVg6ahnUoH03qqKtCLEqCiPByffi9YpRje77bUCUTC5ve5X9Gr/f2CSETBG70i3px+gQzIEvHjxAt6NsNzcBAnUKZFBJJisraVOL6RxGWN0mPHHWJyamsqIoSVGGXART4xhTWQ+MG04BFYdbZ049tYxkxFHwNbfLy3e4SNHpGFbWlxEXn5BRPe4idktwwJnlWHg7p2byMrJQXpmuoANa9q4wa4sLiuuJi0zQ+HfJqMxKNaLGrPSojxkZKbj5vWbGB4aw9E3DysuhoCuuqoGNgfdypv45pvzGhsvzi0oV5EguaK8HKUlZejp64Hb5UZeXr6Ass3BXEwTzWK0l8DK8grcBFd2/rwgNkMh9Pb3IM7lRGFhqRhGygUSqM3kGD7S6mNYMRNOvsnMvLAFLoZsR4xONDAwi5MOVzKojI8hEGIgelFxmTZ4vp+ZmVlc+OYb1FRXY2pqBhs+A5Jc7nhUV5UrFqmruwcnjr+JtNQMren84qzYHheNV3wf4DVsSsvZ1zsAj3cdiwuLKCktkQlpbW0Fu3btQXZerkCz20WjFZMAnmDf/n0CNVutLF29fbhz4zr2Ne5B3Y49yrNkhuH7H72vQ8fXX5/Hpt+H9LR0HDpyVBWWfA77+/pRXVOp9AAy1qzj1P25+B1+/ctfwe6IxV/+8l84dfIYMrMpt+C9YhYq5EZ2xFg14iWIW/Oahh3T1MRoGTbDAD/Rkb+jFqnpWfjrX/5bI+fk5GQxjHkc54LxWRY8ef4ETx49woHGJrjdblRUlGNoeATXfvwRSUlx0oGeOnMOX33+GT75xW/w3aVv8Nvf/BZBucPtCl7nbeaGQVDMVhd/0By0HDYHVtZW1N40Mz0h9prfw8pJBn/fb7mNEydPoJhVhRYTcL+yOAerjR3qyfD4aHRjZiWlBjzImaxI3lcCPbLLPPgwGQAhE1fE6QK/jrrNijIazGKkCaVeeW52HvfuXMWOnfWK6HHY3KisqRTgvX3jBtLTk1FWUYaMtBzYZbCDGNjVpUXkF5UKyAfCIQyPjuH2jatgvOkvf/1bTTVm5xbR+eIJTpw+g1CYEV0LSE1OUaqEyUYNqZ6U5pvJ8REVI/T0duP9996BOyFNhxkCSrfDhSA2zRQkFBBgp4GPv1S8Hj9Ovx8Fk9HNbnutQBRMbq/7Fb3ayAo8unmR08B/mF0Uq2NYr+fPXsBHzWRigphJIhwCqoWFBbxqe4mMrGxkZWdqFN32og076huQkEiTA9kNhjbHwGIzjm3DtpkXJVC8cYP5lLuRnZMhxoRjr96ePrmejx8/LhPJ/bstyM7NQ2l5qUZX45PjGuNKLxkIoKe7W68/Pj6mGsOQhaagVbmc+X83Q8bTUlUJxyq46tpaAdKa6jLEJyQKULx88Qory0t48/gxNda0vXiON48fx8uXL1FcUqbe6eKCIsQnJ0rPJk0fgur8jktIQnJKqjZjVtZt6TO5kXs2vGKfTHcwR/4xYn05wuYmaNKPrFhbWUFKapLYUY67Tdi7RayOHNxcS7GWBvzwD/utxTBF4mYoJVhbX8X05CxKiosFQIhYPOtr+H/+80/4+INfIMbuwuOHD5CZmYmBvgEkpiTomsdGR/HRB+8hSUHdAY1ZHY4YJMQliIX+4quvpYcrKirCf/zHv+HMqdPS+c3MzyM5KQF3bt1CXl6O9JHMGKRjne/72vWrOPnW6Qgb51fU0vTkGA4c2IPMnDwMDgwhJy8P92/fwieffipQTKPIjz/9hLXldb1PSiga9uxAZka6AsgJ9ikN4Dsnk/ywtRX/+r/+BTa7G99f/h4lhUW67z29PWjY3YDiknJp9ViDSCCdEO9GOGxXXWSIJiVWBdpteP7iOVZWaAZzYm15BQnxiSgpK8a6z4+Bnn64nTE48/Y5Y8gKM1jdp9fo7uqQGWl4cBy9fd0oLi/Fs6ePpS88//V5HD16Eq33b+H3f/yDACublRg2zrE72d+1tXUkJCcj4A/oGZydm0JVbQ2GXo+is60NLpddjCZlC7mF+SgqLDEHleAmrDZjcvN4faIZXS63PhP8kMlsxgOO6lH5PFEawHE9JRR+dZXzexggvhWBMDj0GsVFRZGiAeaZkl1/gs2AB/sbyRja8ODeXRQWFyFotePJ44c4cqhZIJLZqYzWUn4mY8MW55CbX6wfzaYov3cNJeVluHbtOoqLClBRVYvRsQn0dDxXTejS/Aqy8zJMsLsiDCwIWQJYmF9Gd2cnllfnTfZnOIRDhw7B4UrSOm457tiuxM8g2VbzaTO6bM+GB6c/+GPUgBPd7bbVCkTB5La6XdGL3VqB1lsXwnZF+kQAj4KiKZa34snjR9gMxojJYsYiGyqoZ2P9IcFjw569GvuNjIxgfHQM2TnZqK2pERjir3SyC1YaVsQiKKRGm/39e/f1tczIO3L0sET9NMi0tLSq5YXNKWQxORKlHvLAgUYkJyXK3ZlfUCiGlJ3ZczOzWPN41UzDXmTq1byedeTkZqKnpw9lxWVwxBLkEQSHVPlHJrW6uhyJiUlYXJhD24sXOHTkiAwiZNz2HNiH5cUFTE3NKkOSSqxvz3+BT3/1acTJbbar/v5exMfGITMrV++X7Cdd8WTxuIvSPEOmkmM47nJ8/4orUrVgpAklZIHXs4rYeKc2whiOLyOjd9VQRubc/FaFYzNnEDaxRwIJEUMQJ+Lr66tYnJ9HYUGxAaMM/w4G8df/+iuKSwqxZ8/+n9P4pqcn4fN4kV+Qp25lNu/Y2NcYDmN+aVHaTVZG8rV+4Pg5sIG3330P//X//lmVk/HuBNidDo3B7925rRFkbh6DpMmu2WGxBHHtylXs39+Im7dvY25+GpnpaTh+4oRAKrtzJsYn8d3F75CU6sZvfv1bxULFKLAcqor0etbgD2wgKzNHWlDWAzLM3IR+myzFaz9dw8nTJ8Fso+s3bmB1YRY7GnYiNzdb2tRAiJrJoHR76x4P4twu6Sv7ehiEvS4mPdadiJ8uX8aJEyeRmpGJkdcD8PvWUF5VK/DPyB7lQMa6VYEoc5qeCiu+/vvnCron63v33m3FMqVlZClA3B2fgB8ufqccxI8//Vi5iUrCCoaldaRJia7ouIRkHTAUnRS2qEKRn43Lly4rbzMnOwVVNTWIj08R48a8SFnA9FgxZN6nLFV2qbM9iNmYI8PDWFlexK6GHdI9kqXj527o9SBiLGGUlJVplEzG2Izvrejp7kJ5RQls9lhNGTxrHjx7+gR1dZXIyWWguB0/Xf5WbL/XuynD3mbAK73svv2NyMzI0TPJ6KixkUFUVNXo0OTZ2MD161dwYN8+TE7Nobe7G0kJbqytrSE2Ph6BDS9iHRbsbz6MlHT2i5s/wWAAqytr6O99ja7OV+qOp5nnzTffhM0er7gyvm+a2GBhy5JN0wflzCoOiwH9Ppz+KAomo7vd9lqBKJjcXvcrerWRFWi5wdByAyQjQYsIE1zSIDM+irGJBbjj6PZ1CSBtBWd3dbYrn48ROHQ701VNgMYRq6nyMJWLhlEzI0eOyFtb76G0vAzZWVlobXmo/EBuBCTdbly/ruifsrISbQo0srxqa0d8fAJ27twhlrCEXcXg6LNXblI213DErXy72Rl1N9PFSuanr6sHOfnUXKYaMGaJwcL8HCrLytSG4t1Yl9mGLAc3HsbTvP/uuzJGcASbkZmtn+t0xCA5JRkxdPNS6B8KY3h4RLmDZE75PtlOQ4Ch2Bm6iBl/ws0tkr++ZRTgJsgRvGm1oUZxGQlJ8QLRbPUxIUcm73KrcvLq1WvIzy9AVXWVllZOaJpw1BJjE0Bd8axgbnoWpUWlkX70IDaDG9I5/nj5J+TlFiA7L1vGDo5vO9o7ceL4MeSTjZKz2tQlTk5NYHV5GcWl1MDZlVt44+Y1fPzxJ/jiqy9QUVGGwsJirKyuSe/a39ODA/v2IjklHRubGwJdBMTfXDyP9979QCCGoNruNAeWrZYXPg+3b99CYWGe2lL4C9Qf9CEcMocQst38QyD39NljmamYJkC2m801l777Ruv7wQcfw2K34dHDB0iMd6G+frcB8jarGD+OP8marTKCiew6TL+1KidZ6wkrFpcW0XqvBW7G/1hCeFPSC8oKjDaVYIWMtPTEkexO6gpbWlvhW1tB0+EmPfce34YyHD/88EPA6sTyyjLCAT9yc3K0BqyvJHvI4HeyZwT1NJCFQiaWS/E4gLSc+/cfwM0b9/DG0cPoHxpCZkYaUlPTxaRawgS4fjUXra0s6eDlcifo51MfyjW7fOkiGg/sQ2ZufqRqchNTU9O4e+sq/vkPvwcspg9dY3drjDIdC/KyZNgiZqYprae3DW8efVNGpqWFZfj8XmRmZsPj2cDDB/dlwoqJcWBpmY1JqToUetbW9b5KyitMk1Ok1nNhaRlDfYPo6+/E2++8jYH+Yfg3vTiwv8kY3iSz4e8KY87jnaGMYnhkVE04HKfTgMOphTM+2eiQwyG5uQUgmW9rs+qzFd404e6cDpz98J+jzGR0t9tWKxAFk9vqdkUvdmsF6OaO4eZGsoUARTlzxs46OTmGodFZxMWZOkVuUsygI5jy+diG4tDmrgDySJbjVm83mQvzoTAxLcysm5hidE2ZhPsbG37VNb55/E2BqiXVGj7H4aNHBFIMmxnEjZs3VWXYfPAg+nq6UVlVpUxIjjnr63eoLcaz7oE7Lk4axra2NjXwsNvbv+FVewobaAiI+TpkJitKizSe5utwZNnd3aEKQZopsjIzBDgINC7/8CNqa6oFcE1GdIRVRBiDA70aJ+fk5EUyIQ1gluEhbDqtiRkZb8MNntIBow01AIYjcwISjqLpxuaiU9O5BcS5nuamWDEyOoEfv/8Oh48eQnVVrUaONOJwXRXazNBtMkJjEyjIL4TDSc2c7OBYXltRZuBfP/sM5955RywfO45fdXaiuqJUAd0aGUYahBgevra6grS0TMTYTE/zV199rizIC+fPo7K6UocC3gOvxweH06mYIaczViCPF2W3WnH92jW8dfJEBKiaTFDW3pmMR8Mu0sjjcsWqY5lry/5pMlI2h2FfBcbDQNvLl9Jf0rzChqEnjx6i6VAzWlse4eixo7Danejt7FJcz87dezA+Nob+nj4kpyaq9o+aYDKdTpnILGpxsSv5XOpKA6ZGRnHn9i2EgwEcbDpowvF5zyS/Mw0uYUuMmOfW+/ewtDSv55jh3B6vBy+fP5UJpqi4HKkZGXLQq3oy8r18I1wfdsnX1dTq8DExNiZNMB3vToddTOXNq1dw5p2zMgVdu/ITzpw9q9ic2zfvwrO2ogYl5juSVeXol0Y05kw6XG54+MwFgvCur+DVi2d6puNi41WNWd+wV/miIb8X+xqblFnKtirGH2Xn5qK3rxelRcW6nzrIKNmBdZEWscajoyP6THEKQDMXQSMzZJnewGguVyw7zVOkqR0ZGkJNTZV6wQmUGaL+8vljBEJBtQOVltfh2pUrkkQwj7KsolyHItWJWigBIWMawvzcIgYGR9DZ3o6y8lKMjb3GO+fOweVONuUHlhBcdqdMPqLFld4UYxh86rs3fNExd3Sr23YrEAWT2+6WRS+YK/Dw1jfGzc1fx9ROkrmJDERb77cibHUjPjFR9YjUfG11MOs3t2athimjlmzLCC5MRdG/jaDBUA2Ml+Go3GidLNLD3b51BydPnhQX9+jxI+Rk5yiSRGNjWLC6toqWlvtIS01Xr3Z/X5+CwAnCHjy4j8bGRkWn0KyysDSPxbl5JCYlqaN70++XRpIaLtbpUZfJ1+F4dUd9NRIT46Up49UzWPxBS4uqAI8cOYpAiFV8frS/aheQ5ZhRndMWjtRMY8jgYJ9ANmvuCDzJrLASkViJ2r619XW4E9idTTYuZOoPI5pJxSbxPTIuxesRCyeDkMMwk+qkVjC8qYebWZjHF3//EocPNaoLXKNy3qMIUOXm7/d5sLi0hLSMTIEns+xBMYhs2Pm3f/+/8f6778FPk4I/iGdPn2Lnrp2oqa6BSdsx18QKQs/amsDB2NgYklLScf/ePbx1/JjACNtp0rOzpPFkzV172ys07turAPSsrGw4CQ5jY3Hz1lUcO348wuRZTc7nlm7WyjFmUM8AmTa6wU3XtYlGMr3qplWJbvvOrjbsUp0ipNWtrqqEz7eJJ49bcejoMYGd2alZtL18hqycNKUBpKrBJwapKWm692veNXWS81RA9lOGDUXWWJVjubHpR2k5m308ePbkKdZXV1FRVYn6nfU6EIRC5kAgBozd5MENrTGfCb4tphesrK1KfkFN6tTklMAX809pgln3rCAvLxeVFTXIycnXf2M3d05evmowOZZOS0uGOy4RK0sriHW70PHyGZoPHZUswOfzY8PvUwc4gTYD2B1kjifGkZySJCnK8vIKRkaGpKlUw5PdhdHhIax5VpCfX4Lnz3jPd+D+vVbU1lVidnYB62ur6tSenZ1HZmYqEpOS5cDXZ5qHGYtFbuxAcFP6TT6z/oDfSBrUkkP9MpMb7Lo21p4yBosRUA9aH2CgrweZuRloaj6Cq1ev48C+Pfpc7WqoR2JiKp4+eYZw0INjb50266kAcv4xbVXdXX3o6WpHbX0NFpcWcLD5IJysgIwEz7MFR19NaQfNfca9Exm5R8fc0V1u+61AFExuv3sWvWI14JwPc5PY6o8hy8UNghvkowePEQw7pG2iro791my+sNmpt6JuLYSGhgaxdhyTkQEjECMQSEhIRGFRvmHkLGy5YESLLCP6ezKT169fx/G3ToiRoV6RXz848Bqx7nhF7tBUQgayuqpaGY6jo8PSBFJLxxzDpgNNCrD2+rzKkqTub2ZmShWDBEMcjxPQEijxtQkepqamsKOuStmZBICTExMCUKnpacp/3L17n0bbCwtzqpdjqDg3/Zq6ncZQRK1ZOISenm5p8aThDJuaP/58gm1GuXx/6RIqq2tRW1MnVotgiutkRpomPolrQbAbS+ONhXpDo2NTEHTIMJhEY3OzC/jqqws4ceI4iktowvhHB7kl0kfOsSdlAcz346Zs2B2CHAPc//0//h379+0RKPFv+jAzNYfamkrs2bc/Et1DkMRsPg/W1jwCFW1tzxXH4nTHCrDxXuZmZetzwwxFOoFNL7dNeYFku/bu3YeklDRcu3YFZ+jU1difQMxkNhKUcadfXF7Bo4et6kgvKy+LGJQiH0kCS7F6MWIqOzpfYXfDHo3MFcptDePxowfYt3efXNJtL1+papOO78rKahlOaEChA51fS8aLLCqfc4fdJeCn+s4gTTBreg0F1lusyqD0+Tfw8uVzjI0O4eMPP4Ilxpir/P4NrdFWxirvoDSJAqbmZ+rr2AseCKC/r1Ngr6S0DFnZeTo0MNSdYJCRVbPsUs/P07rx0CKtXziM61evwutZxMEjh5GcmmnKBBQFZe6pkY+YGKnR4ddIz0iXCca3aVpgrl2+pNxQrs1Qfx921Nej9eEjxMU5sGvvAbTca0F9TTlyC4o18ucIn7WFyakJSFJYfsB8ZmTkYR1qUCwlx9hygKvZKmhiePj7Qj+DtZw2rK2uYWZ6MlKnSKnKkgjDns4eNQZVVVdjfGwYh48ek+5xfm4O/b3taG4+rH/nPeBBlG90eHQIC/OLug88qLAS8/Spk7A54nSA42syKYENPtTG6hBCUazp3oJv3RvVTEZ3uW23AlEwue1uWfSCuQKPbrKbmyHChg0w9XMquEbHqw6srG0qGogZkk8ePVUjR2ZGBkbHRrGyuordDQ2YnplSJhxNMPwZE5OTGoPt2FlndHKMKKEZZ0tAKP2kBzeu38KBpkYxifl5+dqkydi8fPFC2X3cfLlJHzp4WBvFlmaSYODVy5doYNA2yJQE4PGsyxnNXuCCwiKkpGZETEVmEyaYIxCYnp7GznqGq8cZ80IwhPi4BEWYhAIMRp/T+C0+KUltIARlvT09annhSC45JUW1fz3dndJ6ltGkQ4c2PdaBoDEGhIOYHJ9QtAnXh5seSVB+HQGkWWyO6ThyDYr5IlNHgwE3aRPZshXCHMLk5DS+++577NxZh8ycTPi9JnyaZocNrxcVFZVyhM/Oz0qfx5EhgSgjZ8h4Evxe+v4iPv7wAwOwqB1dmBezGp/ACCBTfcm1JJAObQZ0gCBj7fd7YLE7sOkPapPnOFYAVjGYBojoHjPqhjWP1CPabLh165r0bZYwtbgcczNz0FS3EAwR6PQPvMaTxw/UE05TB4EDm5bS0lJhdzK8PkYaw/b2l9ize7d0qHzf0lcG/HCQlSYTHAghTJeyOsCdelYIcJizSMaKTTGMYCI7zHE8Hd4cxZv3bJIMlFEYYUZ1NznGJ8hzOpXbyb+n8YyvqQMR2bkYM/JdnF+Ax7uGrKxcGWPI1HFNNnzrmJ2eVZg5GXR+LeOOeD98Xg/GJ8aRV1gk4ORyEKiZg4SMMYJgpjHGfIYo+wjp8ykWPAKZCPaZoBCfwLD2TQHum9evoLa2mhoIPQtDg4Oor62B0xWnzxZD/8+9cxqpadRykg20YHZuHrFOG2LjEwwjLkMe5ScLYvt5iOInmCP96ckJOJ0xyMjIjByOLNKBUpZCCcTszAwKigpU0cj2nomZacxMTyPgW8PBo2/oQNPV8Qp79+2H17NBW5701qoQpRFMWDKM6alJSTc6Xj1Hbf0ONfB8+smHCMOpteLBggc6o8oxbCoBNllUyQp8mzgRbcCJbnTbbAWiYHKb3bDo5ZoVaL3xdZiMnoUNMWEgsOkTeCAr9Pr1EKZmlpWVyBHho0ePBUYSkxMEdlbX1pCSkiQXa9urdiQmJErvxpEjg5DpJtX4iXNo/Ym4UcJhOU+7urpRVlaG+Lj4SLe22TSZXfj06TNtnjW1tcjKyjIszMgwCgqLtc1qqsxO30AA616vgI82FosFc7Mzcp2zLUTMpDYb87NptqirqYDT4VZOIxoDlwQAACAASURBVDdysj1k9sjKkdE0LSImbF2NNOGQXKjDr4eQkZ2J2toaAQEys8yl5IjX5ohkTEqqaEF7+yvE2O2oqalFwM/NDWrmoflFTG0kJ5KsKJ28BER3bl5TraPP64c/uCEQQ50gsxXX12h+SEF8YoIc0x6PD1PTs3ptl8OFgtwsVNfUKI+PQJKM01ZQvGGHzR0wpiCybz5pFWMY3aT1JLNq0QGBugF3LNtIIqCX5hGyXjIaEahq1i/QthXGYrIdA5Kr8V49aGlF86HmSJwRu6gJsIClpSU1ItGQMcJ8Us8q8gvzEOt0qj4zEPAhL69AmkU2rrCq79WrdoFJroXR0wpm6Tp4zYwkkkNaUUwm8FrvlUHWIcBus2Dd41XmKAEVZRwOxuWIuTUgckvrq38XuDZGEDMON+CSY18CGHPwIoilu5r94ItovX8X1RUVqKip1QGI75ffQ1b40jdf4b0P3pdzW1WKVqvanthqwzE37wnHtdLUhmMksVBcliC4+exQchDrdmh8r+uShjdGbF1SSgLcrnj4AkF0d7YJ8FdV1ZroqbUVAXKa5LxrPly8cAH5BRl449gJBEOm3YfAjVpilzMGcfFJ+twzFmpxYRZr60s4e+59DI+OYmpiCl7fuj7b46NDygKNi+OhCwLDvCLKBGhyY3g+o76WV+kq3yMAfvn7y6isKEZJZbWqSq1hPxoPHsWzZ0/hjnWIoY6PTxQwpMyDrnRzsFxWMxGNOO+++w7CVhc2QwGN2WOdZvRu5BGmj50GMC4SDVHROsXoTrfdViAKJrfbHYte789g0h5jMhq5DVMkb9yUIVUS+vxhuBMS1TH9oOUBUlLTsOlnBIkFxSWs7osV6Hr+/DnS0tK1EdIAwUaM/Py8iPYqsjFHwsk5eiVQnJufMz3U8Ulm+xfWNOPgwYF+mTMyMjPBkG7GokyOj8k9zdcjSN0KOyfzKJ2XySrWH46zGYTM7mj2JHN8T6aFY82aqnIxRdR5bQEuxuhoTB0KY3x8QmxSPI0xhvcwcTSBgEAmAUVXV4+acvLziuAPbKqphcwM/27V69F6sOowISHOaDiDfv09Q84bm5oEgslErq+x5s8tMMlRInVxBGkCd9T22ay4ev0mXg8M4I9//L1YU65dAEH1ar968UL93VWVVWKPkpNSzBidbtiZGWRmZomZpQ6SI0iCxey8HDjtLricBCyR8E+B7RgsLy+IfSPYlnbVyjUxRqAtHaOadyymplCK2UjLkdE98pXDuHH9qtpl1GcdBl6/7lN0EVtaeADh2HJhYRmPHz/BcYWmp0VqDJnFSGBiwDyZsA6xWHsVq0P20Twrhv3j2JzrT9BHBtI8Q2a0bkAgNYY2rHlWYbfalMfIIHgGeBP0bWV1en0b6qIWIGFgPNnFSOaq3crPBbV4hv0igOQ4ll3Yna86EZ9AJjsZPZ2vTFYjrMguyFVsDiOK/v4//423TryF7GwT7M6L3PCZz0leUaF0oW7eC+o5JS9pRXFRPnIYtxRmv3gYz589w9z0CN46cw5+f0isLeUmU2OTSEtPQmxcArxeP+7fv4k33nhDbnSuCUfWZAvJJi4uzqGwpBSt9x7gjcNNSEjJUFmB+rtXVoCAD2npWbj601U07NqhycDzp09x7MQxfPX1BZRXlGNqYgy7du3H7VtX9TrZOfnmM66sWgaFrwtM5uVT/gF89cUXKCvNxc49BzA0NIqWu3fwy9/+BhOTs+h69QwnTpzCRiiI29duY3F+Ep98+olG9jwk8MDGIgM+jw6HC69fv8a5c2cQ43D/nNXqcnF6YHJVdeMoJ2GbFzW5Xh9Ovv9PUTd3dK/bVisQBZPb6nZFL3ZrBR7duBBWX7ZYEQtCAg/GmDDQ24e5xVW43HGIdTmUD8mRV25unnpv+X8yeWQ/QpubKCguFBMz0D+oKr2EhAT9rAg3aAKRucEFTKsLgV1CYqKaYBREHjTME8EqxfdkJAlwiF3IPIyNDCvKhtfJGBuBHMkHWbPnE7hKz0wVIOBfsIHD6/OIgUpKStRGvbK6gtrKCjicLrFZBBQCQJG9iK80Pj6Kmzfu4NNPP4XDQU2cYYf4esI5sKC7uxeZWXTtJstA0dfViTj2ksfYYHfGoruzS1E+lZVVQrhkGdl9ToDD8ThJPbFqPp80nmxqiXNH6iipO43wa2QY6Xrv7+3DP//Lvxg9JAFPkM5nsoymdpHgk+8tJYV5hDaxrP/55/9EZVUFZmfnsLq8JPc5GU4yzb/85a8QHxcHa4xh4swDwCaSRThdNrhjkyLXaPSLxqluKusI6CYnpqTV40YvsC0zi1H3kR26eeMajhNMCmgafeLdm3dQXELWsULryXrFr7/8O3bv3mPigawxqmLcOlhsBYTTbd/QsEtsq2ERKVugbsA8TwbkxigiR3mezO/ZMtiIXWQ1oB+8VI59OTomwGRiJC+adqbO7k5MTU8hPTUd42MTauI5G3FVK/UpJMuTGFElFFhtklc8an0odjUpJQWry/NITU5S1mRuYRF+uHgRJ868jfv37qKyvFQh6lwPSQJ8GxgbG1WUFcEkazX5lii7GGIcztAAdu7eJz0lA/YZ+p6VlYricqYZGFY+Ps6N14PDSE9PQHxCinTE5eVlyMzIlA6Yz9RAbz9mJidQXFqow1B6aqpYvxdPn6J2R72qEFmFusTnwxKWVnZkeAztbS+UEbt7925kZOZgaHQUSwvzSExOwfzsIkaH+/DOu+8iJobNT5E/0izSmDWP7JxcAXJWRno8q0jXoQYY53suKBKDzfvFEQPfiypNH7di964GJCaT7aRcZhrdHV1YW15QXWpffz8+/PB9xCYkIxCJQWJslykS4D0xrT96XoMQY336vd9EwWR0u9tWKxAFk9vqdkUvdmsFHtz6Jmxnpp7VxNjIWEONITWKg68xPj2PuIREtYgwF3DXrga4XE60vWxHQmKSurk1ZAqFVDvHkd3d+/cUr+JyOwUE2ZVNRk1oI2TByvqytG3qCraRMTSGkocPHyIvN1/xJxzfMqZGo3Nm6yGsbunq2hoBVDKEW45cbq6zc7Oqf2xubhSIJQg1YeXGWEJARyjAMWt9TaVYF+oohcQiAFfXAZsJ+/7LX9Hc1KigbOoUU5KT/pEnaQmjvb1N8UJZmeY9u2IJTGnSCCNsteKKnM81kgBwj/uHQcM035j8TUoFPIh3uuFnuLacqTTxEOAZEERs9NXfv1bMiQG3NrGwJmrIjPX4z8xUVOZmWnqEjfLgT3/6E06dOQmX3aYIGppobt0iy/kav/vdb5GQmPAzcON94jXNzs0pM9GsIded7vRNozmN0L7ULr5qe4Wujg689/77ch6LreNhRBt5EPfu38Gbb7wp8CT9ZwzvX4/Go8dPnpFc4lV7B4aGB/H22dNwOON0/WtrS8hISzch4WLwNtA/0CsXPwEPQRfNUzyAEDQHg3R8b5rO7qAfK4tLGh/T2FRdXY2S0mKBZY/Xq/vP+85ay2s/XtEIvan5ANIzM6Th/Ntf/xu7G3YiBDteD/SrJ5z6Pup/0zPTFIW1Bbv5vihJuNtyFzZLCPn5+dImHjx8FHMz8wjbY3Dl+0v45ae/Ql//IJwOK3bs2qk14n31eFYE8vMKigSkzJjbKl3owOAgJidGdDhZWlxBeVWVHM1VtXWYm57H0NCg2p1Ov/M+7t5tgdsVo7E2Kz4JzO1Wpz4/l74/j+amAwrzd7qcmJuZw/T4OM69/z5GxsYw0NMjELxzR4Pc7My+pBufZiUyuHNzcxgdf40du/bo18Xo2JCe96nJad1jutMZMyU4rgpRIzsh6MzOyZPpToeMLZmJ6kKNq59gkBjQu+6BPdbIaph3y0rXrRiuqelJdHZ0IDMzAxv+TQwN9OLYibdgi01ga7p+NlMmNGFgKxAPFvrsMGIopPdx+r0oMxnd7bbXCkTB5Pa6X9GrjaxAy63zYRt/NSv2RNlAAoBslxgdH8c4Q8sV6WNFa0sr6urqkJicKB0bAUecO04B36y7C4cDAgH3799HY9NBE8Vi4NHPbCH/jU5pNujU1tUhPT3TuMPDQFdXl3IQU1JTlQvI0XRRUYniXah/a2t/iYadDWKkqFE0UTMWgZDnz5+iqqoCyWlpCPoDWPesI84dL0OHtGeKdLFq5FdZVqxmGo1pI6N1E2dEpnBTzTztbc+RnZ2JuYVFTE9N461jJ5GVmw0HNYOWIAYGBpGRkSFtIQEdx/VBjslZmxfcxFdffq2NnaYdmQMi43eO4IzRyYSfk51lRiYX3m6nVpPAmoYPtt2QYwvj4YPH6Onqxm9+/08GzDCGyWr0ezJshMMKjuZr00mtHFCvD3/6z//AqdOnBHSYTUm39+UffoLDZccnH38gjal0oRoLh2S6mp+bl5Y0MT5ZMUILs3Po6urQIeDQ4cMG/MfYZC764btv8fEnHyE+LtE8TdzII8w22bg33nhL1Y90pjNXk/Wc09PjaD7yBnp6O1FfW4+VtXXcu30b2dkZMgT5vOuoq9uFuLhEHWqYWzg1MYGVxVV0d3XrOSWAYFoAn1X/xqb6rAMbRrfKt+KIpYSBh4IQzpw6A3dcPDY2NmGzm2QB5VmGgvjh0iWkp6WibsdOtDx4KLNRdmYWRkfG9D6kPQ2HkUlw67LhzWPHjfOdcTjhIHp7B2G1hFBeXomJqRnlQpK5pKbW5Y7F5MQM6nfulEZ0dGQQRw7RSEaNH8HkGubnZ5GTR5aO+soQFudnlXm6TIe/w4ETJ8+IAf3p8o9o2NOAlIx0gXAaZkKhDek/ezt7JTcZGhpGSUlxxITEg40FF85/hXfeOQu7K14s/ffffYuGXXUoKCzVPec7WfeuC5SLJV9fRWp6Bm7euIGDR5pghQ337t2RDnX3niZMTEwoCzYxIQ7JqclywBPkbwXs83C4seHD8vIicrJzlQFLgMdn3+fx/5ybSsBHo81WQPnE5Jj61mPdTiTGp0SC/yEt6sPWB1hbWUR1TRVi493IzysAYKKveC+ZsxrD0u9gwAwQyExSPxsyY+5TUQNOdK/bZisQBZPb7IZFL9eswIMbX4cdNgdCzAHk+M9q+qPZIHL79m3YXYmK2KEW6tmzF+rG5S/y1pYWsRhZ2dmYnBhHdla2avvYjf3k8XO8eYwtImHp2IIIiD0wYDVGI8TBgUHExsaptSUhOQHFRYW4cfMGKisqML+woPxDMl58MY4uNzZ96Oxox949e8V00dxiKuJeY2R4FEUlxdj0eQQsaBAgECX78saRoz+DRr5fjuarykoFiMjE0SjBbMDZ2Vm8fj2oPt/l1WXE2p349W9+o/HptRvXBDLq6ur1sywxYXR1diEvJxdxcQmESz+bfzhC3Qj48eX/fIn6+nrsaiAbZVgYsi9kVQWuOJELRlzJBHU0Zmhmb8w6HNmR5QsFLfju0g+Yn5/CP/3TH6RpJYomU2xaWcw9Yybn5mYISRHNJMfKn3/+uQLIVUOonnQLwn466/04dfItVFfXmjYeqRyMmYUVlUmpyWJrz3/1BT7++GPds6++/DveePMtufm5bpd/+B4JcXEyTTDTMMI/iV3ie7x46SI+ePcjmZd4v8gus5oxISEW66srqKiqwurqCrKys/Dk4ROcOH1a41abzUnOSSwZ4fSah2ByDGWlZWi5f09GlKKiQrHamZnpiquxcf0AJCSlmLYd3lvG9IhttwsYcly8ZcbaimfaCGzIcVxVWa1nidFBK8srePz4IU6ceEussBmhcwkIh8mahREOWfHjj1eQnZMJp8uFieFB5BcVq8Kzpq4eK6vL6rDu6+5S2HZScjq+/OJv+M2vfw0bx8JWKzzrq5gYH9Pom9f2euQ18nKzERefiG8vfofysiJU19ajv7cfWVmZSEpJVRc4I7IYFK4u81AIff09KC0u07pxtE3zDcf39Et9/tnfkJqSBLfbjeXlVawsLUjTeYSVhAKQZPGMTnPVs6IRdXJyBjo6O1FQlAvPigfuBJrv4rC8vC4jUzi8aTSefO5DQKyD7nlTyci1p2t+3bOGzPQM6Up5SOFhilpdHTbdibh/6zoONDcjJobOdhrTVjE3N4XyygrYLLxfnGDw8zuM9raXMtTx7zzrXjQ2NUpGwvtFoEr5jaS7lF9gy5VvDsVe7wZOvffb6Jg7utltqxWIgsltdbuiF7u1Ao9vXwjT4CI9mBiDGI0BrXarunG7uvvhdLlVVUgtVVlZuTLuXrx4LkaRDSqj42PYvWuPGLnXg0MYH5/E4cOHxBr8HIMT0SSSFXo9NIilhTkUlBRiemIaJWWl6OvsQVZONoqKitDV2YGC/Hwkp6eLZVPbRSiAJ08f4UBjs5gcxpvwT2p6OoYGR1C3o1aaMIYwr62sKTB8K66IGj8yfty4aOigo5RMncthw+j4KO7cuYuM9HTU79iJ5NQM/PDDJTTu2Yu8glwRdl+e/wpHjxyVmYVOUQKzZ8+fIzcnC5lZOcZFHMmxpJGGWkYCufLyUjQ2NhOLaZquLEo1zZD5ZdB5jLrFuQ273fERAOmPVA6aHMrNYAjnL16E3+vBJ59+apg3m0VGFrKcHOHynq2vr8hMxPBqhpQr6oiVjpGmEMbNmL3dIic4R7bsNaYzHFZjRAkgjMWZecUfMVbmu4vnsbthF7q6ezA/N4uU5GS4Y90YHhnG0TfelOFjZnZOTBxBJjMaaRiyWoK4cuVHnD51BpvqZDetQN9/9x3Ovv02nr94jp272EzjkHGCwIr1mPU7mFnKukCLni0uPiOk+DyVMF8zMs4nw8gweLbmGSaKppwYjbsJjgn4CLYJ7AksadAJBpgzydo+u/STmxsbiEuINdWE4TAePXwoExBNWw27G6QJpenl3XffVmc6DzQEYKxW5Gu1d3fh+bNHaNzfrBxJjpC/v/QDEpPdKK2qwPLcHA4fflM6VRrOLnz1N3z88UdwOdl5bsXq6hJmZ6eUs8k+cvbGh6hJDYaldU2Ki0fDvl3Izck3LGzIgqnZSTxtuY2z73+ocTDhU2fnK+li7TYnNjY3xRzzWeRz++LlUx2ALAxZD5nnIYAAEl2UMBg5BXXKzN70+LwKvk9JS1esVVJ6KiZGxpGTn4vlxSUkJqXg9vUfcfT4CWXKPmxpgctl14Gptq5eJhgywYw8CgS8SElJUxQScx/b21+gML8AiWkpMlxV1VbA6UpUA88yywwS4+Xmv3/3tg6TmdlGxzk2MoLRsXG8ft2LispK5UbW1++E3ekSeKUmk/eQQFJTBuZd2tnRTelKULFDUTd3dK/bbisQBZPb7Y5Fr1cr8OT2d2HYObo09XViK5SFyJy3aYyMzyMu1oW2thfIzM5CamoqJicmfw7PZtbh4ydPsH9fI6amJjDQP4RYtxvNzeztNRNU+nv5AZlbmMXE6CgmpmZRW1OP9Mx0PGxtUfUcGc6Z6RmN1Oj0zVafMfcHw3lRk/n82XPs3rtH/ywTi3pgQnjy+DF279krrZTsNASbA/1qYikoyDeMaGScvb6+ihoyIGK0zIZkQsBpCLDIgXv+66/ESpKpW19Zx51b13H2vfeMxlLawhhF/2RkZkVG8OxbpqnGNP5w7ExNZWlpmdzuJkKHsk3jDJcLORxUmPnaugdkhhm6bppfDDMpRjYM+DdDOP/1eSQkOHDmzNsCIjJqyLhKbZjJsOHYlHFDsXFJ6OnpVaMPta3rHg8CwYCuo7AwVyDJ51vThvvr3/4G6amZGkXLr67qu1mkZqYKvLR3vML6yqp6l0tZeRdjUy7mV199gabGgxr1zy/Mqs6vtrYOJaWVpnM8tIkHLfdw8MjRSEwR0NH2HMFNPxr27se1K9dw6MhhjeqpbaRz/vHjxygrKdOYlbecgJwB34yF4XNVUVFlMhf5fNqMJENtLH6alXjY4Jie1TrhyDibz0aMqUFEQJmcdjsPFXaseTdw+eK3KCkrxP79TbrGvv4BtLa24NjxI0hPy1Q807OnTzA/P4NPfvELZS9u5U2KYY4wX6PDw1icn8Hu/fvR1dmjtd2xcy8uf/sNzpw7g9i4RLHfl779GmdOn1ZyAR82ZqLyfZUyp5QD5Qhz/N2Fb+B227E0t4R3PnwfroiMYond1kP9agLiM26zUArB5+yVckYdTrciqPgeFZ6uQ4thDPlMMnBdTT783hiH2EuOsQnm1RG/vqb75nYn4HHrQ1RVV6K19R42w37srNuNl8+e4q0zp2Gzx2Kc5QFFJSZg3Aim9TNoCuPnh79H+HuCf0k96LNHDxBjD2P/gYNYWVlHZzfji2JVCzk5MYbauh0CvKGQH3arI8L+MsZrCc+eP8bS4hyS01J1aGo60AgLGPJvZB5km/k5oBxTn2PVp1NCQmDrx6kPfh9lJqN73bZagSiY3Fa3K3qxWyvAMbc2ycjmzMBtgjTqHBmvMzm1CIfLpVBibk5kOAgqFL9hCaHtxQtl+DU1NYGC+a72LjTs3S3DCpsp+D1kIMg0RJKu8ehxqzRtBKdk+7ZG4EsrC6rny8nKlsuVdXQm/09wEi337+PgoUOG1WOeIIX8oRAePnggMEOmhdfNGBFLjA0Ou0ObCh28HMURMK+uLKGmqgLOWPfPII+RPfwAk8Xr7uiUdq3pyEEBVhpN1lZWcejwIYEOAkVilsePnootiXfHax34Vo1+kXjGuIslF+BWronrVk1cxIyjjY8azQ1Tn2ixCjxp9s04GI7DGTcUDmF4aBD5Bflw2JxG2kgws+UwDzJiyC5GjdcWH58MCxnPtWXdRavDhdu37mJleRnvffCevn9seAyuWKeyAO0yMhkC2RcMYn56DjnZ2VrX+bkZvHrZjvHxIdTV1KiXfd/+JnV0FxUXaD3Jcu47cECxUgTfXLMYSwj3793BweajINRbWFhER9szHH3zmPqtv/z8c6Qlx2NHg2HeVJJjAZ60tKC8qhqJDIYnmHQ6ZazitZeVloul5YjYrtikoLq+xVrzf5G0fQWqRwBSRBGgQwA70Knx5Zr6NgMYnxhDX3cnzr59VnmWU1MzuH/3DlIS3UhISUZ+QRE86z48aL2HTz/9tQCf02GMYjS48DW5Xuyov/bDD/jgo0/Q092Hwdf92HegCa2tt3H21FmxaBubAVz65rwikDKz2FBkFYPOtqbCwpKfQe/w0GvMzoyjYe8+fPHFl3jv3bcR60zC4vKCtKT5hYWmKYiHLJ4mLCZCK7+gQEA3QCbWbjNtMGRryT6GgrDFmNYfrk2A+aXqYjc6ZT2GYWB5bVHPHZ3j3168iJRkF5qajsDuiEVnZ4cOS8x95Oi4qqoaRSWlOpBtBvyK7VIuK2LUbLUwP428ggIENjcxMTElPfX1H3/AibOnjQs/bMH0zBwmx0d1j5NTkhWjVVhC+cJWrzyD1KcwOjyig2ZHe4e0mrv27I3UjPLQYFferH6mAKSJoRfYV7WjHyffjY65o7vd9lqBKJjcXvcrerWRFXhw45swQR/Hk3yIyTyReSMzRA3h3NKaRrCsUSTDFRfrloubAJCjY2kE/T64nLHY2PAoJicvr1A6vi2GbWRoAHmFJZFQZuBBawsOiLmMUT4jx5esU/R6TC0iNygGFKempP8MKjnCvn3nFt46/lbEzW1AJrePW7duIy01xdTlMYibxpQIiygHsMOhDZAbjW/Dh+qKEkX+UL9mpmOMvLFiaXkZf/3LX/BPv/2Vxrk06Vz94Uc0NjchMSXVNJKEQsorvH33php/kpKStZHRUCB9neUfMUMcNdP1SpDJKCNFloQYZWKBJYZfR0PQutgzUwdpYYqOdJJ0f9PxSqbJYC2+tmF4+fVb8gGTy2mR/o4sXU5uAfr6euWopexgYX4BY5MTAh4Nu3dhaWEZS0uLYpA+/eVvkBiXiJDFjxgxXcDI8BDyCwvwemAIm6ENlJdV4Ksvv8J7772Pby58jV98+ilu3byJ4tJirK/70NvTKzaurrYWDbvJDlMby671FjTub8Li0jJaW+7j+FvH4XLFaf2v/vgj6uqrUVpegTBjg8gu0nAUtuDenRvY39iMpdUldaWPj40LsJWWlelZI4DZYqTFpioblPy0VJ/m7yNavS3GcjMcELBRj3OIoeCb+ObCBezd14CK8kqNoZdWVvH9D9/ivXfPycE9NTmDibEJjI6O4Hd//IP0k2zNocxBhxQLn3uafmz45uuvsG/vbnj9YUxPTyE2LhYjo4M49/b70oNmZmfjxZNHaGzcr/5v0porKzR2TaCkvEpSANYrPmq9ixOnTol9/vLr89K1MpaL72xkZBiWcFCxSsSRZN95qKE8oLikFFa7E74ND5x2JxbnF00nPDMkA5tiflWZqowtBsgbl7UqECURYO3hig5cSUlJev8Wno4CDJ+/g/LqcuRkFyjlgPWHTx4/hdPhFLgla80cV36WeUD0+nyYmZ7S5IJMJacF/f19eD3QpQNnbHwSBgYGNN5fWFpArNON5OQkLK+sIRT0KudSlaWhMKbnpjAzOiGHOO8ls26ra6oR5IdErVZkYc3hTmkEFpv5/JCRZa2pxxMFk9GdbtutQBRMbrtbFr1grsDDmwSTPOGb8azX74UjxiEg9aqtHR4fY28Yqu3HQF8/1lbWkZyairr6erGFczOTqjJMz8pVXqJGawRzYjpNPiM7iNPSGT7OgGm/xtLNBw9iiVqsxGSBgcH+PgFDspzxEdaQOk2H0yl9X35+AYaGh7Fnz55Imw1JR8NK3b93Dzt2NahJRxmWYD+2R4zYyjIbVgqQlpqqTZP/vbaqTOylMv/Yl01tYSCkLL/CojxkZmWpWpE6wG+/+RbvvP+u9H1UnHGcStBF5zkBqrqJI80wir20mJEfx6Iev0/jS4JbE4Jt4lPojCcjtLkZxuamL8Ls0HzC7ENq8qzSUi7MLiApNRHu2Dgz0pYtxVQpUvPJtZazN8yQ9gmZXJKSUtW04/f7EBfnFivb09uHvp5efPCLj2ENWcSc8j2rUzgynwAAIABJREFUtUSjUI74TY3fxMSYJAYjQ6MYGhnAysKKtIgMoacxh6Hrt2/dkoaR68+opcrqKjidbo1RxVCFgPaOl6iv34EVjvEdDmkYCXbXvR60tNxFYkICHNYYxDPUfW1dQKGqpkbM4ctnzxDvjkXD3r0Yn5hQ/3dpcUnE5MN+dL4G6ygJGrguGmwqjJwsWwwBhkAtHb9mHEzQThc4mT2vfxOvXrZhdHQQH3z4kQ4CyyvL+OmnH6T1JRtH9p31id+cP48//uEPCFttcvIzBJyaVD771Bbz3l6/chlNh5qwvOgR6878ReYrpiSlwuP14dqN61hanMGJEyeRk50nxn55cVGGmMysXEkdHj1qwalTJ3TAiLHY8T9/+xvOnTsFZ1xi5CACdHd1YXZqEk2HDsq8xvfV39ePouJCPTNkzvlsUP/Y3d2Nrs52uGwxyM3NxpGjbwjo8w8PKbx+E09lYgaY62qzhpUjSYA/NjGGxflpFJeWyNnPZ4OgnhFD1Eb29/fj4YOHYkHpYD/Y3IiKqjpsBsJiXam91AEoGMDzZ0/FrFOjnJyShb7+bnXIs1qSTObK+iISE1IxMTaI6up6Pc8EomRuJ8ZH9drxiSkYGhrAqVMnYbU6TOQQ7zV1rOZdGQMb3xNd+MGAnrcT7/wqOuaObnXbagWiYHJb3a7oxf5jzH0+TOBIVojsgqrplKcXRkdHB5bXNhGfEC/9ofSRDx+rv3fnjh0m7ifMJptZjA6NYEdDg5gRghUyg5EsYfX7MkaEuztr2hgOzbEl+4z7evtQUVkVqZkz2q7RkRGFWCu+xGKB3ebQSLrt5UuxgeKhrFY1bSQnp+LevXuK10lKTJCTtqS4VKNgp9OmrDzm4u3Zu1+NM3SSV5QWweGMFQPCrEECzEcPH2hcWFrKYOkgrvz4E5y2WLExp86ciiQsCy0C4QCePHkqJs40smxxhzEaNztjnYoKIhOkspgIUDfTeo69bYqmoVnEv+kV0FKINgO2OTJkawygTurHjx6rZ3k/W3OCYayvePB6ZEgO12NvHRc4YjzNwsKMXK6rSx45u5XDSAC34UN7ZwemJiaxs2G3YpwoO+CGv//AARRrrUxuJaWyC3PzWlMalXw+grw43Lt7FwXFxSgvK5NB5vtLl1BTU43l5RVMjI+LxeWos/nQQXOgCEHZkGUKJ6cbn2Z1q/rAF9eWBRzJSLHhiDN2us1pqnFSboGQXndoYAC1dTvFEAaDGygoMI0qdKz39PTA6XSgsqLMmJT4DM4uKJNwV30dUtOp1zNB1uIrrTQdeTRSJSBnrA/NQt9evIBzb78Nm90Bj8+Hyz9cVq0fry8uIQ6FBcVybf/ylx/CanMb4BXa1JoQt3A0y/vFHE6ny4HZ2QW8ePYQJ0+fkUFG1B71ipsBjI2PoYDjaKt5lhcXZjAzM42snDwMDvZjR90OHQbYT85x/p07d3C4eS9S0rNNRiqfmc1NRfMsz0/j9Nl39byMjA4jJyffNBQFgoixs0qTMUMLePXymYxSzG9NTU7Ejl279RzzIGEOQSbzlKB0cXFegfEJSUlyq5u6QsOA/xwZFgB8m+vS+JoaS/ZwTyEtPQ0JjIeyxAj401yUmZ6tnzs+OorU1DisezcR8HuRmV2Ax48eoryiWHpQ/wbbiIDY2AR0d73Ejh07dZ/VC76ygu6OdiQmJWgNyQiXVZTJbKTKLopJOFVhHFXAbw5FlLREYtQ9/g2ceDsKJqO73fZagSiY3F73K3q1kRV4cutimKCKY27psAgEHQ5prZ4+eYbNoE1juzi3W6za06dPsb7qUUQHN3T+NzJhw4NDqKmqhs3lNKBImxDHumGBG8YL8c/4+Jjia2JdbgaY4PnjZ9izb1+kkSSMDZ9X+XJs2dnqTOb3cWTLzLmDhw8rA5OMEF+XZhM6Slk3WFhULMDLgGPq/jgGo+Gmt7tPDl3Gu3BcXlqcLwMA23EGBvrEYuTm5iIlheylgYaMIbn47QXU1e7AHuq0+EfZfKam7+mzp6iuqhJrqBxNgsFQGHMLC7h+9RoKC/Kwv5Gh55E+Z0bKqD2G60x20KzNhtcrIEKtIUHYo8eP0NR0QCCVQJbxTAy3Tk5NEZiYm5tBfFKSaTUpKsaJt07C5ozB9OSk5AgM5+7v70V+Xj5iY10C2XQKc+OH1abopsCm6YUOBwMK2Sa7SYDD62PFZXpalkaxZCSJn67fuCYmie0lB5qacPf2XVMlmZsrYMoMQILm+Pi4yPpALmO648nWcjzPEajuYygoKYV0fQQ+AXKxdMNzjGy+RnxziHILm9qIOP7Pzs0VQGMszejYGG5ev6FROZnX1bVlgeTF5WXUVldh7779EW2h6e8WG7nhQWyk+pPNNcHQJh49YOB3HIp5gLDG4Oatazhz6i3FPREYUQ/6X3/+Mz7+4Byycsn+EUB5EetmLihHzWT4eO+N4YXPJYGcg/E/Mr6YViC9J7KmVhNsz8PFwuyMAFxufqFyEg2japjUx4+foq3tGY4fO4qCwjIE6fsyOUV6hmemxpCXX6Sa0cWFebjjTU4pg8rZSMSKzju3ruGNN48gISlN7N/9+3eRm5WFqhpqi4Xh9RniDebnfmFxHm6XHXGUbYRoBOMYnbpL0zLECwwxb4grGokT2mI1RRHyc0P2csOjxpu0tGyZb8bGBlFaWon5+Tmsry8hN7cYrffuYs/+3ebnW+0qNWDO5MunT7F73161QtF5z8D6odejqp2knCAY9OPNN47CanOJiaYUx0XDkc0E6ivvkrISGtyoad3w4+S5X0eZyehut61WIAomt9Xtil7s1go8vv1dmLEaplHZsGgEMdw/+vsHMb+4ppEaR4QEG4Ns55iaUmsGNwBuJAwq7ursFGvITYC5eYx24f/5c6izov6R5h6yjjTXEERQJ0cDT05uoQLOmYnI7EGOT2tqa+S8NSDOMHqPnz7Egf2NprM6BoooYT7kvr37MTA4gAw6gRHCyMgo6usMc7q6toKOVx1oam7W5sWcvIL8bIFJbjqBMMfKkT2fm7a66jj+DuPJkyfY3UD2MXIZ3IC5VmELXr18ieraOpli+D5iIpEk/nAQVy//pDFnUXExpienFX6+Z9/uSGOPZq/aeAlbGazM8TY1kxyh//dnnykeiaCEDB11YEmpSapAzEjLUIQRtasXzn+N48fekjmBYGlhcVbGA5c7QSYMDfvIQkkPGulblz6VFvuQyagkMNB7jeRMApiZmpDGj+eKnp5OjI2OSHNKwwWvma7w9vZ2BaHbHTHo6e5BTnaOAHx9Xa3G1hwxkyWsrasVaKYxxGE340c+W3xvW1pZ6hfZnsM1UIYn70mkNpEZpa9fs6PdgexchuKzIpMB32H86T//hJKSfLzxxjGZNghsWltbVQnY1Hww4njnKNSM3nlIIWj3B4xpx8UDE8fE/b3S+E1OTOt5bjrYLHlDmIAkEMKdWzew/8BeJMQn6/khc072nbIARg4RiBPQ8t5thfNTS0m5Bce4UjxEGo2M9d7IIpZXFjE1MYqq6lqNhgkSKRPgB4b3d+j1oCQFvJfmIxDJbKTOWF3phnydn52XA36rT5zRVNd/+gFZ2Wk6XBFYMvuxqLgEL1+8gCvOid0NZOmdEgdYI7328wszSIynHtqEhvM+0djFzx1fT9FCOkyRKDXvV9pdjcq5VtRHMox9HV4vHfrp0l7yD4Hg6vI6POuLSM/Jx92bN3DoYCN8PrZcLWldMzNy8PTBPTQfPYZAwK/P7vq6By/bXsGztqI2pnXPMt595x01FKkuk/plHVLCApQ6hqgX1fy+8Pv9OBE14EQ3u222AlEwuc1uWPRyzQo8uv1dmL+QNZJlCw7Hktw8gkGM0YAwOY22lx3qcWYA9/LyMjo7O6V15MZKV3BhYZFczw0Nu6WhmxgfEcNSU1uNpJRksSfJyWnYDGwIbHJj5IbOjLv+ni4BDlYoxscnStgv5iNiruG1mHYe4OHDB2g80GzYEVjQ+pCucLvAzMjICBxOh0LJyaIyQohfM9Dfp2va33jAbHrBALKz0lUXp+giASlzPRwji0ViJmREikV9HsGr8hyZVclMGITR3dOpUT0ZXfVtW+3wbW5q073w9XkE/T5k52bC59lAZla2ah5NNl5IbSR0oyuyZWPD1EVaOLafx8WLlzS6S05JwqGjR9De1obcrFz09nRpVHv67ZNGZ8rgcq5V5EEmy0Umj0ykTDnMYdwMYmxkVBtzXkGeIZAAMGZGlYlJ7kidommO4R+aQrJzsrUW/B9BEfvXxciyajMYxOVLl5CSkojUjHT93VZ3OoEhDS28DkY+NTWTRWa9osktpR6S/06n9prXg5fPXyA21obde/dLs8rucsopxGxrXYGxsRFpBllLScC6lat58eK3sIQ3ce6dD3StZAUly1icxclTZwxQNrdKw26v1ytQyn/mz3HxOWSMDK8txphymJc6PTmhzEO28cTYnDKccSyenZkpUOr1rSMuNkG6TepgVTOpYwH7wJkpGUJHexe6u1/hvXffE6DcEkEYsMO6UsC7tiZpAiN2ZORhKLp0q9D18foJ1k1DkUkDMJ08JmlB/eTWGMzOzCItNV2j/oXFJdy+fgV19TUoKS9TRM+G1ye2Pj0jS4Dz/PnzOpA0HTyIOOou2e9utWB0dAxZmanSHfPVvL4NrCwvIT4xXtIFXtd3316QQYifHQJOu5Naa5vc6vxc8fcIZRV+7xqSUtNMKgE1sC+fw2636nCVmJiEvt5eFBUV6Ofw8811pIZ1bmocJ8+9rddSmPnqmkLb2ajjcDmwurKCU6dPAtQvB0NaGkpEzGfAdMybQ5Jxdns3NnDy3WidYnSv214rEAWT2+t+Ra82sgJP7n8fJvulXTfCwJlQ7SBmZubwenhcjtyh10OmlSbWiZdt7cjJyUZeITVgVvT29GFichIupxPxsbFqzaBQPy8vT5spzQ3UVMmYE8la5LiZjmWO3MQMSnu4NROMsKQEf5GwbY4A216+QP3OBtMDHAopS5HjYQKvjMwMRb8wqHxhcVVOYDKjL54/l3mE2ZXc+Lnp5WRnSn9FkKKkEo1fzWtxnEh2VldDoGAxESsCwNLs+cVO9nS3o7K6xmgiuZYxFgwPj+PWresIbgZw8GATsrKycPWnKzh5+pTYLsNMceRJzZoBB8r/s1OLZ8Wrjg5VF2ZmpWNoaBQFebkyt5CpGh4cRHFZuTSdBBRkF6WuZAwKgmK6eK2sITRrTHAcVE4jmWOCqdw8Zm7GoONVO14PDqKqqhKT01Ny8O7ctUvvc3FmDpk5WQqxV9A6Xb2iemimMFl+k5NjSEtPlyNeQFxo0nyNNHYI4/KPl3H2zDumqzsyVx0aHEZ6VrrAJiORenq6sDg3h6SkRKSmpqhV6MMPPzTxLoyfskAudTLUNAUp3kYPqQUtrS3o6XyF6qpKOZb5xXaXW+PUd94+F+HZCUppVLLAu04DTrzAHDWONAVp1kuwKVbROMMFwgMB3WdG4UxPT8Bpc6CqphbpqRnq/3ZSswdgQxmldPdTkkDNnhV+fwhffvW5eqtTUpKwt2Gvutq3dLVbmkUGta+tLiM7L195iCYei000a3j58hXyc/P+P/beg7mt7NwSXcgECJAEcw5iUM45UK2sVit0st22274znqn3ftKrmqqpN3ee7Wu7c1Crk1o5kpREkZREMQcxJ5AESGS8WmuDfecvsAqcYHebJA72OeBee30roKy8QoAuuLws2YfpmDfRNzxwEHD1dHejfmMjOjteYHCoTzpSmt0Gevvh83qQ7cuVtlU1pnNz2HfwAK5d+1FmmB3bdxiG2eFE38CgwGQONZPMLQ1H0N/bj5cvnmHnrr3Ky3z6+CE2bd6MZQLh2VmUlZWo8YesoY5kdvaVM4Q/qYOh6eDmQyPlrJhlO9+nWe30f/LQkEA0lkBweQH+fHbLm5YngsGWh4+kCWalK93Zhw8dgs3lMY8bATfH3OZpNTmjUqPoKKHDXWbMndnq1tsKZMDkertjmevVCjy5810qpTo9ivwJtgw64gb7+uVrzC9FkJXtQTsdmZVVyMvLQW9vHzZzjGyxCJSw4s7tduPQ4f3aLAwY5fjSVKNR+2RYDEI0/bnXxk1WSMiBgFIjvjQtSCZGAd5pVkujNMbWDKOqusbgXjnDmV9p6CcBUQsBD3Vdxun9vP05orEwDh04JPaPWI7vr7K0RKN7w0yaITcF/lHFrbAJyFwKgafT7SJONLE+Ym0ZP2NFZ2cHmjZuEVCiMai3v1usC/uTX3V14c9/+q948rRNDR/nzp1Lm5V4iTTXUNvFOjirXpdAmaPg4dFBlJeXob9/WGPiHTu2C5hu3LoFoyOjaH/yDGfPn9E4lgArHVWpa52dmxaYpBuX/0w2tr+/T2uTTMbFOJWXliI71487t26q2SS4uCQQyY2cNYcc6xIkMP8zEjaaRjWLcOdOGR2aGdOaESM1lfyiEYW1glxjjn0JShkn9JvffohE3Ip4krE/Kdy+fQs7du2QXpO/p6KiTO0y/LU0x7B+sLSsBIUFhTIPcX2GB4eQm+tTZAxflwYdgo/uVz143tGGD3/zO1UmErj0Dw1iZLAXp8+cTrPfzFhkbiH1tcuqFdSoPR6nfNSwfTqwmBEtnyGZNyQUNF8EsCaYybz/KON3qL20AJFwTHILZjzyRwILi2hraUF5VQnqGzeh48kTNG3cLIBkoI9xIPP/W1ld1voXlZaKQSbeJnD/H//jf6K5+Rju3L6Dug01CK2GMTU+hv/yl/8i4wufV+oiTUA+lNVYUlqGeMqKcDyB522t2L59mw4PY6NvkJuXp4Pelq2bcf2nn/HuB1ewuprAqxfPsTAzC6/Xjd179mN+MaTRuNft0/PJGktmbDZsbMBqkO7wLpw8eQbRRBI52T5jppqfUSOWw5ElBlLZjmTakTLj8lRC2mMBXx7YFKvEvw/m4GGOPOYzz8PV7NwU/Hn5MkTxf6d28mnrI+lnF0MrSCZiOHzwIPwc66eok7SbBAGHeR4paaDpaU2vGl4J48zlP2Y0k5m9bl2tQAZMrqvblbnYtRVou3M1RbSkjLY1LZ3FsFrPnjxHLG6By52FB/cfqvbQn5+HZ23taneZmprQP5NZo46sqqYmvT1Y0f3qpUae1DIREDFImyBsTfzPGaTJFzQ91VLtpVtq1j5Mhp804JPbzsDAEOo21KX/jXGZCpBq/EenaVhjNzk8LRZ1BJN1yXJl/fqbuOlUVRbDkTZJKI/SAoyOjip6palxE6prqjR2bXl0V2aEg8eOSNNmYmZMB/CjRw+wc+duuDwMRofGn44sHz7553/g2NFDqKiuxo/XfkR9fZ0aSqSrk47LRBcRtDrsNpmAHASGDDW3WwTe2HXOvD6ycaz5Y/gyzTWvX73GydNvoaa2RiNFvneORjnunJ6aEljmyJPvne/p3p07KCwshtPlwMBgD06fOYvhwTfw5njgyspG28MHaD55XBu8wtZjSUxNjqGsolwGFK7B2OiQWOrlYEgbPl3Ps7PzGmeyTlKgPhLVCH5DYxPqa+uko/vh2lWcP39RvyccjeDmjRtikaLhVRw7fgLT09OqE1wNhXHs+Fv4/vvvcaz5uNpS2PHOXEmr1YGh4SHk5uSolcbkJBrdKvvY29pa8NZbJ9TlTuCRxaam58/w/gfvp4GFoLSAcGhlCdkejqfthslESl3z1BMyCJ+mnKWFBRQVM1ScOkhmlZo6SxLH0rjSlLO6KOcxHyh2sIt1tQALM/MyKu3ZvR2lZZVYCi7Cn5+PJy0tOHqsGVkuj9Hz6dZYsboSRCi4pMMHW46mpmcEmp62tOBw83H8+MP3OH/hbR0a6DI/c/o05heX8Wa4X9fr87r1bL4ZG1EKQTRGZtWCxw9vS1/LjvGSomLpiHn4YxYskwtOnD4LCw0s0ZiAeTaNcMkk+vv6UV1dphgwPlfs5+Y9uH3jZ5w6dQbjU5N6X5SNVFSWw0dJip0VitSwMvbKuPKDwWUk4lE9d9S8Pnn2ROHwfl8ObKyMTMXh8bgQjkYRDoVRUlaEvJwcRXXx9na/7MRbp88obSEYCmGwv0+fF5vTjf6+1zh5vBmeXGNG43PPFAFWZvJQwAOpWnAUfxVDlGDy3UxoeWa3W18rkAGT6+t+Za42vQKPb36bsro0OFXFHjdw40JNoLOzC8vBuGJdWlpbsXXrDhlkaKIhi7Jr1w7FBo0Mj0iP1djUIHaM/7CwtCDXd3lFheFkVIFI96ZhJDT+TIv7NbbWa1q04RHEKBRdsR9mFGnA5CBqmTeYBp1EQGScOG7l94dWg+hs78CGOvb7lpiNRdo5jqsVpii2pLjIZDcS3JqRuQVLgUXcvPkzTp46pdEgQQgDv5+0teLEqZN6XxrRcdNKWfC84xm279wBK1OSCXftdkxNTuDrLz7HX/6v/6bv/eRfn+H8ufNih4wO1ORcMj9TbnMHQcWqMXHYXQIwzKDkpvrXv/4NJWVlGimSHSOrw3GnPycPly6+La2ifBjpcffk1Di8Xq+JaOF6W4Bfrv+M3FyvwCyZQzFqsODnn3/E8vIyTp04gVy/qanjSq0ZP+obG83vZhA0XbTxmIAKr5/MLvMcb/xyHRfOE+zwHhlWTzKBZAqM/vvmq6/w7vvvSSN65+59mVxorNm7ZydqqzfI6RtORLE0P4Oqqjq58tlkdO7tM6ipqhFw47V2drXLme73F6aNLAbk8fq/+epreLLsqGvcgIrKWmVz3r99A7/97Ud6ZtWwqGYW9swHkJebr3WhTpU1fKyDbGttwXvvfYDQShTfX7sGF9uE5uexd/cehKNJTIwNo/lks3S51HtGIkF4sjxyf7MLOxqJoa/7JYIrS9i1Z49ALaUGfM5YZxmLJtD26KFacZxZHn3OOA5mq1J4JYS8whKBOeaAhoIB7N5/UM/7P//xNxw5ekiHhO6eXly8eFFNOde+/Q4+rwMffPAbWG1ODAz0oqqqRg1KZE35jA8NDKCqsgK5OSZof3BoEKlUHOXVdIDzM0DzjLmf5Fv5rI6OjImZNLE/yXRkD8sLzEj67u07OjRy4iBjmN2OM6fPwb4W08OBhs2C5eVFMY8eH4G7iSFiXieNRPxddMPzufL5sjE0OILcvGzkFxSkP+IG+KsAIBVX5mzvq17MzU4gn6P7gT5cePssPF6/niWCWJeTh0d7Wv5gqjPXQu3DoQjOXslEA2U2u/W1Ahkwub7uV+Zq0yvQcvPrVIo5gylGD3NrMbo4woPR8WG8GZtBNJrAi66X8HiyBYby/dTY7RDrp8BxNuVMz+HAgYPpWJeU2ChuQAcP71e1IsdgbOGg29OT5RVDw02UzSRkM0LLi2K/VldCMkBw/NvUtBk5/hyFU/PC2JxRJ+bLuI8JFsYnxtHb8xrHjh6Tgejx/UfI9fsFoFhBNzM1g3gyoTGf8h4TCeTneeH3Fwho8L2SVfvh2vc4f+6s1Fc0RJBB6+p4jrycPAwO96O0tAR79h2Gz+fVhtze+RRbN28zDp50nuRnn3yCA4f3o7q2BkuLQVy9+h0+/OADuN0EH1xXG2KRGB48uI89e3Zrk6ZzlbmGyZRdIeMmzDymtWNNIR3Ke/fvVfh6MLQo8MnxN7MONZ4VOLfizeiwsjzZTrQWP/PN11/h8qWLsFqcql8kSAgur0iryMid06fOItvnNaw0G59TKeVXFheVIwG2xiTkgKa3hPeKb3V4eAQvX7xEQaEfe/fv02sropKRR8kkohxZwoabYrROanxP2dzrnh7MzUypGvH06ZMawxOgc7zNdqHbN2+gqWkjBgf6pbVtqG+Aze5QwHVxQQH8ZCbT2kaCBTKkn3OU/rvfCAzx2tlD/t1XX+CjP/7RxPAwZJ6BQlYHgkuLAtv0T6nlieaVmVlc++EHOO0WVFfWamxLg8fNu/exElzGtt07cevWXbitVvzpzx9rJB+LRvXcEyTPTk+j/VkbduzeiTy/X+uYPumgp69H7vZwNK57M9DTjROnTsPhcupgsxJcEUPqy/PrWQ+vRnD/5i0UlxXD5XGhv48B3pvgzc5THNeuXTvlrKfxa1NTLY42n4QFDkzNTUjLyUyCWDSOsdExtD26h3x/DnbtOQBYnfjuu2/gy3bi/IVLyhAlsCS7zs8Fr5dseD8rOyvKBPr4uaJudGhwEEODrGssR1VNE9qfteLQ0eMmBohyEoW2M8/UtCdREUAtKEPj1yKG9NzzbwvZSx0WEzrk+PN9yMlhbNEytm3bSbpZRjdmr9rtFsQSUSUdDA/0y4hjddiwMD+LkydPwO70iAXll5PJBXYrHEkbEta4Rt+S0RD0hjLMZGajW38rkAGT6++eZa4YQNvtb5gPYxhFklEEkho7W9T7OzEVwEo4hq7OLuT4PNi+c7uMLms91GQjFhcCYi6NBtIi5oatHhwh7969C7liKSzaSMfeDMPhcKGgqEC9uwSY/GItIcfRqnW0pPD4YQuqq6pQVcvRuWFR+nt70xV8zJIzjS1PWlvFQjJgurOzU6N6jhcJynzZPm1izNkjQOG1xiMx5OZ41JHMzS0UCuHrz77Epi2bsGnbFo1KqQHk+JixK0RSZEUIlJyOLDFe/LA/eHgPB/cflDOXY7XHj++JQSsqKZHBZmhkBC9edOPyu+9pw+MGS8aVezBNOvW1NahraMQqG2LsVtg55pPhxyo9ZSQeV0MQ9aZsb1lYXsZqaBVDg8OorarG7OwMmrZswubNW+B02DAyOIiS8mLVWnK9lkPLGpX+7re/w+pqFE6yquxvjiUwPkEWqgi3blzHsWPHBZA5JiTIYZNOaUml2n5i0aSC36lFk8M4Bdy7f0cMEVlpAsz9ew+K+aPTXbFKamFJ4turV3Hp4gXTQ70SxrWrV+F2O41uMydHek62pLwZHsW58xcwMNQrA1eev1C6PwJRh9uLF12dqKmu0vOxVgdISQBL9wqaAAAgAElEQVSv569/+zt+/9HvkGKkUCqJ16+69XyFgosKnCcTu//wfhQXlyKwtIBcby5WoxFc//lHJQuUlZTJPFZVVYGi0mLMTM3i8JHjaO94jsmJNzIQ/fv/+nf8/g8fwJ9XpPcWjq5qNE/XO9thuDaroSWxj25fNoKLIUzOTKC0pAxzc/PSwxYUl+h6OS4/fKwZ2d4cBBeXFaFTXF6CJEfUdFp/9k9c+c1HsDrsuPbtNzh77jxGhoY0gj5xshkLgQX1Zv/xDx+hUHFAVvT1dyscPpqw6NpsSMBpd2MxsGDC6x0OlJSUYyW0gq8+/xS/+fAycvLYTkPwBgFZxhwN9A+guroUHneOTDORREzRP7FIFAuLAbQ/68D46ICyPQl2AwtLWAgEsBpaxNtvv43i0mrE4sBqaBkumwWeHPagpySdYK83TUj8vPIARI1oT1+/KhY3NNRi48btpt6RtjeypqxzBQ05y+h58RKxWAS5/gIMDvbi3PnzsLm8cqGTTyfDrFmHpg+UX/LTSZ2rDeGVIM6++28ZzWRmp1tXK5ABk+vqdmUudm0FHt76MuWw2DVOjibpSLUrKoUsw/jkOEZGpuHMcig0PDeH49p0kLF088YBTnjFvt/A4rz+yDNYmqNR5ryxN5ibiEapVovCtRmszaBouTqVm5J2AtNgwSggixU9va/h8/pQXmkibZj7SNaqrrY+3WBix9MnT1BSXorS0jI8fdqKpaUgjh5txuLCvEbxNKowx4+tIAS5NEvEIhH4c9woKikTKzgzO4OiolIZXuZnZnD85Ft43tGRriq0yeTDZpHV4JJGgwXFpdi6cztuXL8lDSIjeR48uKc2mZKiEo01yYbFwiu4cfO6Qr05CszJ8WElEtVGHY1FUVlRiiNHjsptzRE0GaTBwUE8aXkovRkBId2sNHlEYqsCvdxonVmsBEwhHuWINYE/fPwHRQV1dD6Tk9fFVhl2OQ8Nytl+8PARzE7PYnRkSBt0vj8fkVgCM9MTaGzchId37qK2oR47du4SgObaEeQR3BgtnDGqTE5N4cULE0Q+ODgkvefGTQ149KgF9bWNqvQj+6m+55QNz560YNe+/dKI3rt3HyVlpbCngMXQkkb1PT19MtuMT0zi5Nkz6H7ZhcDCHAoLC1BZXon8QppWjPaWGkqyq5OT09LpzsxMKRyb96+kuFRVfTSAUe7AZzISiyIWDktLmZuTK9nD4vws/MVFGqGS+dW412LBF59/ouak/PwCBIPMQgxjbnZGz/ypM2fQ8bwTp0+dEigmq8Y6SLeL9ZAurK6Gxe6FIxFVF7LDvavzBfKpK376HCdPvIWExYJffvoBJ44fR0fHM30myqtqNJoOr6ygtLxCAJ8P+Wf/+hz1jdWK1XnS2oLKinLUNzXhSdtzFBUVKe+T6/Txxx/DIqNbCkvBAHxer5g6gm1F5VDbS5Y4FtVnSaxxKoHF5UUU+PNNvJCanEw1KD99HHOXlhZpzJ208CAzp5/LcmerqYiX+MWn/8L2bZvRuGkz6Kni76QsYK3SkIclxviwwzwnv0AhRgR3PBzqoEoGn09hIoW7t+9hKTCLbTu3obyiLh0JRV0CA+2Vka6azWctrcgv9MNic6jx6vChA7C73AKkBOouh1t93BTK8PczN5XPMWUZoZUQzl3KhJZndrv1tQIZMLm+7lfmav+PMTdHWwJ1+oMPhGksSCSU3Ti/uAK3x6tQ8bUean6fRqkiBLhlpA2wigIxVYrUzsmRnUpq0yRLRIF8IDCHN28msHXLFuVMEiyx+o1sqLIFLRZ1Y/d292iDqamj4cbkTA4O9sv4Q0asq7NdEShTU7Mao5dXlqmnuLauVqAiEUto/M2quaKCfJlb1iKFcrwuFBeXmPE5gLmpebS2tuDY8WMmHloOUeM+p76RzSx5+bnGGZ1KqArw3t1bOHT4uBnXx+JwuZlhyLE1x8mQ2YSsIq+Vo1G27HDTpVaU682Rq4N1jbGo2BraixlLFFickZ1ITGYCMm5Eo2HcvXcfJ080q1qSm7by+RJxBVbzNR7cu4ODB/bDwcrAFND+9Cl27NyuMTJzJWnqadq4UUza1PQ0enq7cbz5OCLRKAKLATXxFOQXIBEH8vJ8kjzwEEA37sP7N1FdVytzEoFHd/drMZENDQ3S1j17+lSGLQbD0+zD99PyuBUHDx1QlWL7s+dYDc0jO8eLbdt3YzUWx42fruPgoUNipj3ZPrS1PEC22438/HwsBOawbx8ZT7tcxBs2sAfcgpnZSXg8briczAh1GM0rg+2Z3cj1lWmG7BbjfUxwvjFxpTA/Ow9/oRlFr6zG0Nn+TFWbM/PziEfDONp8VNIHgj2u18uuLrx98R18/tkXOHvmNCrKqxFLcHS6BF+OTyYjut+VhTkxiTs3fkZuXgFWlhbw9uXLuH/nDs6cO4tgKIr7927i8uUrppudCQVJi+os2cueV1CUBkYWfPbpJ7hy5TKsDgeu//gzzl+4gBcvXmJooB8NTU0YGRxGKhXBmXPvaJLA4PWJ8REUl5ZpHQh2OXI2X+ad8yDAZ1aNVFJsputvlLhg2pn4GR0dH0NxfoEOIzSvLAaW8Lr7paKZCosKwAhWGuCcNhu2bd+irNSh/kFJOphZST0nQeriwqxSErLcuYrf4nvUYU5Pjg3JpA1tjx6rDcfudKCqulKHm+nJCeT6vdi+fZfJck0lsbwcQlvLIxQU5iE3rxBtra24eIk6XbfYVH6eyWIqlSEdSWUCy3mosSmm6NSVjAEns9mtrxXIgMn1db8yV7sGJm99nWK0CR3dZkRk8uCIKru7u7G0EobLna3+ZZlZ0n6YNXOLWASZWwy7uBbRIbCpljkLFgMBjVKJGMkmtT5qwZ59e6UZo86N4zSCK27kzP+zO52YGp8Qi0cHuaKKUimMjAyrQpD6SwI1ah4f3Hso/SGzEkdGRxTSLC1ajk8bpSfbC39+gamHky6LYNBi6hqtVnVfM99w2/ad2LZ9uxjYWzd+0RgxJ9eLwMyc2MPmUyeNsYKqylQKDx88VLUgHbEEgU4nN0oDXKQ4VbQR2ROT4cn/vgbW+c+MTeLmSnNCIsY+dBpqCMCp/VvVRjw5NYbR4THsO3gI165dw5VLF/X7OLonEKBZR5V2lhQePXqIPbv2SM/HcGfW4xF4c9NdCiyhv7cPG5qaEFxaQldnp7Rtl99937TxsIKOZidYMDY+isrKauVushZvaXEeuXm5yMoyVYl8i69evhDg3rhxo9aQQPTm7Ruora5W7mA8mpBm8jQjkSx2mW1o6CKLxWdrcGAE/f2v5f6nhjYwM4vjp07pd2tt7CZiiGxgf2+Pwq7Zx8yRLL94SGEkFNdAkVYaP0fElvIgw9dgkDaZZGO+ggw78VgY169fl0ueI+r8/CI8evBQ3dJZrmxMjI1jQ+MGeH0+3L97D2ffPofxiWm1NJ14qxnZvhyk4lEBdLFsCR6WEgKZoyPD2FDfgFg0IifyP//+V/zujx9jZnYBrY8f4NLFizoIxDnOpWZyaRlLy8sa+fN9hJaDyiTdtnWzYn3Gx0eQV+CX039NZ8nvZ2Yo9ZYrKxGcPXNSYd5lMrlZkYhBLn/em7UvTQ/SgFo93GntIqGluRY+rzZMTIyjoChfzCR/Fw96BGpz83NoffwIR5ubEY2n8NN3X+IPf/yjAto5jeB7WTM78fcvzDFuKNuw7WTQBfKZVsB2nLAMT05nCrv2HpQu1GKJKUbpydOnmBodwvHjzcgrKBYmDC6H8ORJmzq9N2/apvKDTZsaYXUyRJ+/0QaH066TrDVFqpRnJTYJUaMZR2Q1kgGTmZ1u3a1ABkyuu1uWuWCuQOvtqymyTGuBvzSgECzxL3NXRyeC4QSyPB6ZQ9K2asNiaiRtNn8ylqZ1haDPuJbNbNrE9kxNTKKgoNiAOTC/8qVaVnJy2eRiwBi/uDlRT8nmj5mpSZlNyHysBZ2Pjo6gpqZOjBD/T+vjVoVDazO1WDAyzBibpFzQBGMM187LyUUeO7e1aZrNP8fjQmFhiUAqwQwBVH//IN55+5JYwJnZaY0OOdrNy8uTvlI9xqJ6TIc2u46PHD1sGl7YBpJuK+EYj4yJDCtp1/p/xhYa7afpRDZu5XB4RQCYfdB05PJemMh0Mktx9A8M4PmzTsWk/OlPHytuheNquoWlMUvXInZ2tqO+oUEMMMEmR6K8Dm7obAXi2HTj5s1aJ8oQsj1uaUp5GJCTXi5sG8bH36CsrMKMg9lYJHdvCtF4RPo5jjxb21pQUJiPuroNaSc4O6sjeoT4/bym73+4hgsX3hZgNl3tKczMzaG7qwNZLicaNm7Ck7Yn8PpykOV2YOfOXdC8kncpDYb4Hll3WFtTI4Cpx4RjTJqO+D1ce4WzmypD/l9+Hy+EUTjquqb+LpZUrSZBDtfYBITb8fDBfThddnWYEwAyqPzN6Cj27j2Ab7/5BvUb6kFn+883b2AltIg//uH3gjBO1inyvzGdIM3Qq8WPTnHGXcGCf/8f/w8uvfsu2loeK5v1rbfOyBTE52+tKYZVoMPDo3L1+/15ePNmDIWFfmzZtBnheFL5lWLTUyncvXNbIeM5ftM89exJqxg4Xl91RTUS/Dyms0u51muh5tKZppMM+DnjOhFkK92AgJIHk3gCM3PzKMr3Kw+WN4wMO58hHnAYc8Q14qj7+rVvceHiRTjTDDg/93wJPnNk+nlw8bidmmbwA8ORNkfSL7q68PLVczQfPYqqmg2Sy3R2vcTs7BiOvXVSso3lpUXJHJgUQaZ7cTGABw8eSEvLzxgnENt37FLygWoemVvpZJYtkxYMgJQMR/m0ccVrnX33zxnNZGarW1crkAGT6+p2ZS52bQVab32TIgMBhn9T32RiobUxd73owtJKHNkednNn/VpzqBFaOvNPQCE9ckrDkv8cpxk4pQpGNmKk9y/09PRoREnnJvVtinq0WrG4uIyi4hLl2DGk2+3xoKysPB0PlNTP0fFLposO12AwiJ07d0rvxq/BoX4sLy7Dl5crh+r87Bwqq2tQXFyYzqE2YNKb5URRUcmv3eEDfX3KPayrr0dfb6/qGCcmJnDm7HmZB7QuZPAEkg3rc+PGz3KWUpvFkTPz7ggQlUWZNPmZJoPdRBOJCUp3nmscq97slBmFJ+Ji/ggeyUQZaG3gJAHV/ALbbSwGFAtAmqBnE6PO70vi1atX2FBXp85lU/1oRosmKDs94mS0j9hl6suE/PV+COJNxE9K7vjK8mqxgpFYWFmCinCyJJRXiJQd7c+e4NDhQ6rRNNdgxqeSPEgXl8Ktmzfx1okTGtkzHiaRiGL0zTDKysrgcXsRicRx9/ZtTExNobn5MOrqamGFXU+fmO70mvMZ3NTUKGe3YX5NBiS/CGBGhkb1vBA8MbKIjUBk5ghi+CwTTPLHAoFZ5OTkiBGmW58ghY0wBJ+79+6TSaswPx8trY9x+MhRfPnFl9i5cxsePHgsEEqg9seP/6hnjzWABGwyoanuUxS8rj1GrWI4jr//7X/hL//9v8sBvbFxI/Lyi8DebIIkPuvR1RUsLCygpKzCOJ15QLl3D0tzY3j3N79DIkWNponT4muMTUzg7t17Yi63bN3KBHBY7DaN63fv2iU39+T4FOKM4XE6NUlgFSbTF9g2xDDx5VAQweUlaWsrKqo0Tl9rnVpYmJfBjj9LvTTZf5qvePCYm57B6OgQsn1+9L3ulAkmy+2T9MC0EJikAD7TE5PjKPDzgMCIKgta29pkyKKUgFrL6bkAluYDKMwvwMLiIiIrS9hz8KCiltgTzt+h2tJEUs1bHR3PxSxT/2qzpXD+/DlYHVl6VnTs0kE2pYQHTjhUQsAA9WRCh9EMmMzsdettBTJgcr3dscz1agXabn+b4ijUjLCN/nGtlaK3rxdzCyFFApGZFAOUZh0VJGy1YmZ2To7kmpoa04WcBltGU2lg0fz8vGJrzM6TxOvuHukjyfyYL1XayLTD6JmCgiLMTE3LWV1dXW1+zpKSqYb/zCBrmmump6fg9XhRWVWrzWxoeBDz8wvYtnUrxsYmMDw8gM1btqK0tNSQM3KFJ5Gf61FuoXIvLUl0v36NibFJHH/rLQEZsjUz05N4/eKVeqNz8nLMeDlB44Zp6uFIki5kVhkm4zExoRbm4yVjAo1k0LiJa2xP7R67v9M6UgERsYaMIYpgfmYaRaUVuj7TOJP+c0LQl+T/MwwbwbfGhjZHusHF6OIIStvbn6C+rkFmHAE7brI8EagpxYBG6kj5s/z1/L2qs1TodnpYbAXejI2isqJaOJMjeAW+pxjybRjNL7/8UuDmypVL8HgMYND9WxPdcryfSOHb777B5YvvCGCzcYb6UwL54FII42NjWA4GUFRG93kW7t29p8injRs3KyDfaOEIuC0CyU3ML7U6DPtFNsrmFAv1yy83MDw8hI8++p2yQdmvTfDLkbrJ4DT3nM81tbo5eXmYnpnH/ds3UVJSiK3bduPLr77Avn17BAip3SRgbm5uxtVvv8PWzRuVH7q8NIfi4mL1WxOiuhxZOnsJwSAhoCtIZchRhJZD+OqLv+Ojj/9Nr81Qbd1Rtu0I0APLS8uYmppUcgDrRpkRWVlZig11TWJJxQYTeJo4f7UITc7MyMzz0Ue/l5yB7679aRv27tuDZMqK3t5+3L97CydOHFeTkYcHQJphcnOVf0l2eWhoTK/NMP0DB48ojcBptSEQmEe2xwW7gwYvA8ypZ9XdTQJjYyMYGxvW/dm5w+ga1eTEQ5PenPn7MTE5hfxcgsls00NOEa5p/xQrTPkBTW8dT55idWVZB71jJ06a+xujFMXoIIloWY05ODAkhnQ1EkYgMIMzp04jZWVrkvmMOPiccPnTmm9FVanEK4WVSASnLmVyJjNb3fpagQyYXF/3K3O16RVoufNNSqPMNMvFzW6NbeAf8qnZJbg9bo1FKYgXOBLgMZsjN5KOjk5s37ZN2ikDJmlEISNnJmwcHZYUkwnkCJTh4/2IrkbQuHlzmoUy4IcvzQ1ocHAAE+MTYk/YeENQQfBDXReZrTU29PXr12JN+X0MQ37d3S2miaO/ubkZdL98JfDZ2LjRxNakQ8zzfC7V81F3x9/N6+HIce++A4YRE8PB0PJZdDxtl3GmqKQczqwsFBQUwJOdhZs3f8G5c29r04/HI9rwOGJTT3U64Pvrr79VP/OxY0d//d9MkwqZTuom7TLnLC8GkJ2TL0DDNeQYkgwWzUjMwJydmUdFVYVaQww4scjEwy82tPCLdZdbN29WU46RBZgvgghmGNJoMzn5xkQxpYDC4kKN9EPBEAqLilBUWKZ/39/fiw31dSR3xJgqUkgaNFP5x7gWjplzfLk6AKwxW3Txm/E0nf0RXPv+O1y+eAEprkmCMYJW1S+urAaR7fHqWUiyAzueUBA+12BlJajf0di4Oa2btOFl9ws0NjZIM2kAsGnA4bUS8Pz1P/6GD957F1luL8bejImVKi0rFpBSVxEPKckklhbm4c3NQVdXhzSPG5s2IWW14z/+/nfs27tPr0smi9KI8+fP48aNW3B7XDh48KCRVSSjGteSRieLLBZN79ewaeShyQTykBQJr2JwoA8NTZuUscn7bJQkpuWJuIc6Yoaju70eZYO6XFm659YUO65NgxPH2WTb+M/MfYynkhge6kd1RaWJgLJY0d35HNt37UQ0xe+P41//8f/h0qV3kE9ZCVum0kCeBwAeBskbX/32G2S7nTj3zhUTCaX6zUVkZ9lloLJYeW8YZm5P140aJnx2bkbs7pqUgUCR78mM4k3t5OTkBAr9uXC4s3Sgog7a4eBnyqlsUOo0OZUwrGlIh0GuvfmMUy5CDaTJLF0JLmlCQGd+JBKTk//chTPSa+qQEkvA4zJMvJqs1N2ekm6SPx+hrvRKpk4xs9mtrxXIgMn1db8yV5tegUc3vtKYm+zkr6NcMxnF8MAAxqcX4MnOUYdvYGEBL1++wp49e9SdLCCRAvr6+1BXV2fGq3az0f863k2lMPpmBKVl5RoxqraPzSfLS/CzRzr9h19GEg5MLRZVE7IOjqPoXzcKQB3gZWWl6ZgfGwb6+8WYcjOjI7m4qBhubzYmxyexsBCQIWPT5i36HVLVsdHFAvjzPGI/eaFOu6lIXGMDNf5NM4fUwzEfsL+/W2zj0vKiNIvsB2cuX/Ox4/r35Jr4WmuMH98Lx4Rff3sVC3ML+N2Hv9EmSV0l8QcBJEEfGTzG1LCa0MmucI76tKQEbsbM1N71Ai+7XqL52FGMjY1rrO/NdptxMDdr6UydaH/ehpqaSvhzC6T9YxbkUiAgF3N9UwOmZ+dQ39CktpGxkWFpWIkiCFays73G1YuUGKiqyiqNZGmAkiYtHRpvXPvmT50ZRa+ZrwzYMNWYDrGw1378BufOnodVRo2YDEqSnQpo8+d47UwNMNo3jmxJga3pS2Nxo/vret6u0S5dxupOB7upnVpr1hnSbf3OhfM6VDAYvfXhAxw5dhQNjRv/j9dKSpealU2W1TDP9jTw/+Hnn1FY4NczRecyDy9bNm/D694+xfCYakYaepgH6hbAJtMsxlCRWumReyJuXPzpHmqCGdMTbw5C/N94EKOUgM7rUDCIwPw8KiqrjaxE5LwBVPoZscdkuPVCBmjyM5rWnyp0PJXErRs/4+yZswJXodUIvvr8M1x85wJ8eTkKjDeHG8McE1Tb7U7VbHpcVuw7dPTX9AKO0f05Hjidbh2emFBAPakOVmlFxJMnT/GqqwMf/JZB/Dkaw8cJIi00t1NL6sQEdZ/5PjjcboFJAs41tj2WMF3d2d61KYdEF5KI0GVP9pV6yTV98nJwET2v+zAy2A9/Qb7Wg6wxVGtqDlJul13gVnTkmoc9oQZ5hZ6fzri5M3vdOluBDJhcZzcsc7lmBR7f+iqlmkCNs4wOL2nSf/Ho4UPlH2ZxzO3xygnd2dWBhsZGMZDebK82q+ftz9DQ0KQubFaYMdqH/cCmHCapsVaBv8AA1vQIV6NXsnSKD+J+uaa/MntfenhqwKRwSwo93T1oaGgUIOCm86r7BcrKy5R/qaq/FLCyuoL5uRmxTDQWFNCVnZOHLDdF/EbZ5s/Jgr+gSL+bgeECm+k91zAsZJNoFmKvuOkd1pf1P/OTHj64hyPNx5W3Z/qx+XaMc5WbXOujNgwM9Ws8TRYqx+PFhXcuKGLIVPwZ4w61bKuhELJUg2iD02EMTCvhiOJZ6Jwem5yQ+YCRR7FIGBcuX0FKjBNDyGOKg2l//gQ1NbXIV+0gx9k2MVs//XANBw8dxvT0HAKLczIWEcQ0Nm1EKBxW7ueevXsEbnnDqHkrKymVHo7X5naTBeK1mtiotLXeBAEa3/qvGk+Vcpp5Jq79+C3Os27R6hSr5FA8DJkjHlqMuWdmek4A25+XL9DBZSaAVDxVxIzWe7q7sG3LVricboEN/jveG7mo43F89dXXuHjhAhyuLLQ8foTC/Bxs2rzVGHm4zrqcpMbr2V63GOJVBojrvtukFxUrGQ5rzWiOoY6XWZMvOztx4iTNIQRWDl6cmpG4hjE+uwSICrE3Lnc9R6moHhXjMzfjV+aUspt+7Vnm80QtI5nJsvIqBdRTA2i1mMBuNtTE0yNzfi5SZEbTjVFrj6KLEVFWC27+9ANOnT6l748nLPj0H3/Htm2NysFkxikPOwTAdO/zc3XwWDO+/foHnD59BP7CUlhtdjgtdkzNTCLb41TvONuWbt66icqyYuw7RLbepAbEUsA//vrvikrKLyxBYHFJDUr8TGfp0GGVDjUv12cMOhr901XPg4JVkWOzM7Nyt2/ZsgnVNRsA/u3hAYO3itphTi8Ir5PA3GIAXZ0dWF6cU14oGeUDBw+K5eQEhcwkjTecCkg8wL8hAvCmmCq8EsHpyxlmMrPXra8VyIDJ9XW/MlebXgHWKbJxY+0B5h9pMiQcazLjbnklDneWR/l+HFMS3EQjHF05BCrZEf3wwQMxhFu2bMazZ89QXlqG2vp64Q5utdRe1lbXaQRI1sHAEBNirE0/3WZjxuJmc9Y+nKI707hOuRGSbWM3twwPFuBFZwfq6urhyaZ5JamRGn/WoQgasooRvO5+pSzLbG82ysvKkZebA7s1gdoNGwRK6ewlKiDrYdhAwwxSi5VKu4sNU2hiUNIYWG7u481vpd8DwTBBANmQVfxy84YMPWy/IaPGOrtstwvnzpw38UI0XNjYc81rXFVPsy+vQHl7yVhMAdzReBRfffkltmzZjsDSEmbnpnHwwGE8fHAH7115X8YWulaTZLrsVnS2t2MTx9wyh3D1qC8Erv90HcffOoqVcBRP2trQfPy4qjE3bNiA4EoYszOTMnBwN6cblzrTKulUbVgJB+HNyv6VtRXBxTF2Mg4nMzPTUUhE4jIcWWzpOj5GA12XAUe/h0xsFkGDCpw1bg2FVnH/3l0FybOFh0BZXeDUv4nZ5UHDht7XL9DU2ACng8HZiXSweAgDfQMYfTOKeCKKixffxtDgKBoaatW/LZ1omukznegJtQcxiJwubjKaBKRkZWn6ysrKEsun8bnFio7nzxEJh2XMiUcjyMnJlmub9zgUjqj+knKMWCSOxaWAxti5fp/MPzxIzE7PwJ+fp8Yfk3hg8lZNFqI5TtH9Pjc7jcqKGrHfMpKkn38enPh7yAwT3Arw8tmzG7aa5x0epqh3fHj3pvrk6b6OxpL45B9/w/mzJ5U9ye8hU8x148FKv8LhUlD7++9dQiJlnO/8xBHY+n3ZiiGieelFdw+ePX6IK++/h6VAEMuheWzethuf/Ouf8HrciMQiSMaj2LVrjwoITEsSJRuLKCpgXqXLjP6TMZNuQBY+HY/Fz2R4aR57DhyWDEDqS8aGkTlNa5J576m1fvm8XW54mnHstiQOHz4CWLPEnnKEr9B0BtDDmK/4bJm4IyhU/vS7f8q4uTO73bpagQyYXFe3K3Oxa5VVPrEAACAASURBVCvw+M43KdOSwaw2ICbdEf+8J/HixSssh2LI8rjUi7u0tKRu523bt2F5Oaix85qTde+effqVbU9asXnzJhN1o7Enx4fjKC4pNa+R1pkZF7Jh+hTk/OvmbwBlGk2a/0hfbPeLLgFYarq08acZCII4jtz4tfYaBqiS7WAmo2mlUYdzIo48n0e1hwLOqo/kRpbC6iozH2MYHX2DspJi+AsLxJo8engflVXVKCsvNm7qFOsU76D5reNmbJ9MaVTNqsPOrnbsP7Af/sIi3L5xG/FoEtm+LJw5fVpObWq7zDjTjHQJJMh8kf2dCwTw5eefYUN1HU6dPYOuly/R2dGpekhu1Lt27sTM7BQ2btwi1zrdxzoIWCxoa2tRHzl7wF1O6iqtar55+PARTp89i3t37yIcCSqPk2xVaXm53O50UZdXVMFuc4odfPNmBFUVFWLWqMGTiYMjVzqRCVDp9I0npCfN8+fK+f6fLvd0tztrF+/d1kgykUrKuc3YppqaaiMb6OvHm9EhNGxqRJYzCwvzi6q7JENJzSi1rBEGgifJRr/A9u3sQLfh9q3bmJudQm6OF9V19bjxyx1pFzc0VsPj8mD/ocNpzakZz5K9tFgIqs174ciev2dpJQiXIoQsuHb1O9TW1SMUWpGRatfevXjx8pWMLXxCGVh/6dJFlJSW6l5L55ftVbA3n7mfr/+CkcEhnDt3CjUb6hFZjeLzT/+Fk6dPSGdLOQTvT21trWE30xMAruH0zCTKKyoRDcfEyBLg6rotSUX90JAmkK/n2kgECGoJmBiKz2f2/q2bOEn2lPrZeBJ3b/+C7Vs2o7SsMl1vymcsKn0p+8N5r/7x17/i4z//HkiRbbXpHjEf0u/zKVqKn4vxqSncvvEztmxrxKaNWxEOrSDHX4TPPuN7O6mAdrG+qRRaWx7h8JHDArPTUxMoKSxSzqSJ4uIhjCYsPj2kW21YDC5gcWEG1bUbsBqJ6TPqpkNb4eOMbqJLHgiGltHX0ydG3enMUovR6XOnAYtb2ksy79meLNP6o8QE/kEwn2mC5/DKKs69l6lTzOx262sFMmByfd2vzNWuMZP3r6bI0EizZTGMiCJerAl0PH+B1UhCI1BGA5G96+l+DZfLicnpGbicLuzatRvtz59i75692jza259i+46dGuWqStDhkDO7oKjIAD3+bjIHSh8SvyYwxo1ZvdxpgLjG4KwBTn7/4MCAqvMsVpfGpmb0akK+OZ5lxl1VVaWq5/gC3Hh/daenG11SyTjycrJRUMRubuDxw3v6T472+MXA84nZWTitWfj43z4WW0lgND46hnPnzwrw0JzT/uQp9h7Yr6gcjl8nxkdRXMz36BAQYxXcD99/D0sigfqGeuzZTZ2p3QAGQ1bp2qhv5Oja7c1RqPNP138QU1hYXIJkPIWHD+8ri3H0zRssBwIoLC1Ajidb2tWzZ88LCJElbmt9hM1bNikHUm5oqxU/fv+9etE3b9/J9EuFi0sykEwguBLCajiIcDCO4tIiZTny55i5WVpeptBEAjCTQUptJcfmUbXTdHR2YnpyFkVFhTh58riicshK8h1Rj8hYl7v3buPk8ZMyuRC89vb2oP1ZO8orilFeXonhsTEgGsHR5rfw3dVriEZD+PDD38BOpzTBRzIukN3Z9Vxgkk1AlLOSQSTAo5s+uBJQf/lHv/8IczML6Ovp1liWY2hzIFmLcrLpvbvchpkMRVYFPlaWQnj86IFCy/kssmOe0T/8KcbnsA/c5rTBaXNpzMqnM5IwGZ4c35LTCydjuPbNNTQ3H4I9i3E8SXz1yac4dOgwRsdGcOjIUfzv//d/4vKlCwKbGhmzujQSlavaX1SojEWy1PPzHBH7sRIOYWToDWbmZrG4sCiGvqjYjyPHeXjhc8/RdVJGkxs//YB3Ll7UdJf34Mfvv8Pi/IxajLKyWI1oUXg3D3b7OCK2OlV1eenSFTHhDpsx1PEgQze3m3WcKWB8agYP7v6Md997D9GoBS2P7uLoseP45JN/oqlxIxo3blLmKsfkP167imOHD8FfUoKxN6MoKcpHlssro02I2aQuu57lVWpk40lNDEaHhzE7PS2gu7qyiB1796CqslZ6UqstBafFIY0yD3J8lnmgmpwYw5lzNOBk6bNKh7fP40EWG694PzhZSBcr8JkNhcI4/26mASez2a2vFciAyfV1vzJXm14BdXPbnCZDOxEz2kH+gyWB4aFRTM4uCix4fdly37I/mjE/HMMy53FDzQZ0djxX88nU5ITyUarpwAYwxcib/ELMs+/Zny9dFA0sfA26OecDJnKFzGTLoxZs2bpF7E1HRwcOHDhoBoIWDsvoyI0r7Hzjpq2w2hikbbRR1MMNMMJoPoCmhgY8b2/H5s1bUFzGfmvDnJjKR5NdqDpEhw2VlVWK9VlYmEVf3wD2HziiURwv/GlbG8bfjOHDD98XazM1M4PbN+/g7fOn4ecY1ZrC0yet2L1nn3HdxmIa09GoEouk8OzZE0xOjuLosWbVAz5/9ky1g/sPHtQ4MxFPwSoTB/P3oqb5J8uDwPyiQqkJtu/dvY/QcgA2hwU7tu1AflEx7t6+iZqaBuQXFOHJs1Ycbz6hUabTbkNHR7vqDT1ZZIRTmJ2eVOXkqXNn1Tv+pO0ZjjYfRverVzh1+iysVqd6saPhFTFFh/YfZtiT6vnKyisF9gMry/j2i28U8n7unQuwsZmG420L0NXZhdGRfjW72CwuHR4IiAjKKIdoaXmAo4ePK2ic60P29+6dGygqLMSmzduwvBJK62Lpog7Cn1+o13Q5zGvEkjGNoanHramuki6WqF+MUySiiJwrH1zB1as/4u3zZ2UcmZyewqM7d3DwyFFpafnsqBOeADIYgtvj1Oh1JRJDd1cnnE4rGjc24ftr17Bz517YnE6UFRXrPnx37Rv86c9/gt3CRiYyX0mwZIV6Sso+FJsfT2lk/tMPv8DrdcLjc2J8bASnT51DOE4G3K9Ug68//yfe//A9E/mT1p5SH0gTWnFhKSKsrrFaMDc/i4GeHuzasxfDIyNwOxyoqKxHOB5GZHUFObk5sLG2UPpi89wxCoiRVjGSmABu3fgBRw8fht/P55/3w7DyQ8Ojeq27d2+jpqII23btVlc8G2+4RkuhoD4nTCywxpOq3Lx39xecOn0ed+78jMtX3oXd5sJqZBVP21plqguvRpGgPtcKnD17DkVllTKcKRqIbnNqUTnOn5/DD99eRV6OC3UNDTLr5eb59brxuAUxJOAkMF0LQmI/d8LoZm/e+EkRYYuBZfj9Xhw9dkyAWBMRaTm5FCxOMFsw/y7wOeJ/Mu/zVMbNndnr1tkKZMDkOrthmcs1K8DQcmm5ZFagBi8dG2hJYWhwEFNzSzLfuN0u6cl6urvF0pSUlQpw0Wzz5s2oxnjj4+MoLa1UowdHV2OjYygsyAddmYXFBtwxpJt9106HHR5vNvp6+2UaoYZu06YmBY8XF5cix0dDSnq8Jyd2Cj2vu9FY3wAGy1ntaf2ZxapoH0aSHDxwSH28XR3tqKmtR0kpAYXJGjQJgGwoiSLPl61WG4JHju9fvujQyNbJeJZ0PBEjUKrJ1qXsmA8s4tGD+9i9bz982V54vB48vH8HB44cUZTLzPSsupzn5icxMTmJv/zX/4Ysj1egiCzS3Ozsr7mIp06ekiPdpus341c6jV3ZWfj5lxvIctpx/NhbuHP/HupqquH2+RBbjeLly24caT6KSMLoQskmrZkV6CrmmHv3nl3GpBOL4/tvv8bb584iK9uHn366jiNHDqO79zW2bduBRw9uoaKyBrfv3EJleYVAL0e3fA6YAVleUS7gHY7GlTV568YtVU2WVzAL04qhkWG0tjzEgf17sLFpi3E7sH0ENo0yKTG4cf1nnDlzxnSTJ+madyKVjKKzswOvX/aitLIYK6uritsh1D/PtpyUQ1pMkxJIQ1VK92bL1k2w0XRhAYLBJVz/+Qe8e/ldGXl++uknNDcfhSvLh5VIGMuBRY1dCYy27diBfL8ffn8OgktBZHmzEIsmFYdjGnSSmJqYUrYmn5+a6mps37HDsNMTEygvq5SGMJmIqvWGACZMps1hx3c/fIupiXHF9jCQ/9Tpk/SZYyUYUoB4f99rzM9No35Do56z+voGdHZ0obevR3FRb731ltzGZIHJhko9LOe0rNECRHfu3EFz8zGNtwmGOYpm45PLxdxSk2v54P5tNB8/gWiUOlxKBOxKvzR5qKZfncA3koiLzZ2fGsNHv/sQ7ux8JBgQrvNaCqvRVY2XbWww4j0eHUZPVyf8hdnYvfcQbt28g4a6BlTV1mJ2lgHn2enqynSoGJMIbHbVSlaUFqs/nQc9gmkqUn75+Tq2bd+I8vKadDuURevETM7BwdfwuLLQuHGjNMw0DBEZh1bDuHv3FpYWArpndRuqsGPHDrgc2ZIrGIOYW4eppCVOjY7WL5GM6uAajiRw9uIfMprJzGa3rlYgAybX1e3KXOzaCrTc/TalGmSd8tl0YmKSyeq87OjCcrpOkSNwCufZesImlrUMF4Yuk90rKi6XGSIUCsm9vLS0II1ibVWt+reLSkolmGeuoDvLKTMNu6PJrrx81QVLyobVcER6S5/XZ+JG1lzPhILxBKamphQXREbDZFqSzZlT1/QhCvPVdBJAbq4PQ4O9CIfj2LZzlzHTyCFKVjCKwsJc5PuLBBqet7Ohw4kdu/dIY7UYWBSAePasDUvLATgdDiwuE1DnILwSRCISxV5mDybiKC4rQferF6qOq6mqViXezOwsWlueKG6H3dZ8H8znLCjIR0lREUaGRwU0eb25eXlIxCOIR6Lij/7+178rxLuiulpjyuy8fERXVzE1PqVMSK7XUmgeM9PTKC0tw44d+/QeGG90/95tHDiwH05XNu7duYWqmgo57MkeU2vICryJqWm8eN6JrVs3qXnl5p2bcNtc2Hdgv8abhAXDgwOoqauRPjC0ElJn9XIwiL/97X/Lie52uVGQnydDU0N9A/L8RelsTuPqZsB5PJLE1R++w7tXLontjMYScDlMDWIwHMSdW3dw/MQp6QLHRt+gKC8Xuf5c8wwyJsZmQUI6WGh0vWXLRj1vc3NzGBwcwq49uwR4YtE4bt64haNHDsHBBiEL8zcdCCzOYnp8QhFKrNp0OLKwFFhALl3jlFdQoxvniqf0vNqddszPzCrcnmwhgfnyUgCh4IryH//w0R8UuE0tJzuruSZkSMlaRxNxdD7vxNTkiJ47G+yYn5/FiTOnEAxF0P7sKbZu36rXpFGHMgT6lshLh5aXUF1TLWkJR856puXKTglktT9txdatjWKfKYGYW5hBU30TcvL80iFG4hG0PX6Mg4eOqTKSZB3rSKU4pqlM+kpT76nPNV3ysVV4PdkC5gR6DgLYlEV1kzygedxu/TOBeSIRhtvtxfDgMBaX5wWUV8OryM31CzQyj5NVqxbYEWPEk8WCmZkp5Pt9sNmoZTSgl8CdlaqD/a+wbcc+9A30YHZmAiWlxcjJLdDRYWlxAY0NDXCTWVdmORMNwnjR1YnAfEBsd25uNvbtO6DfzdJKHngIgPns8nOgnnAy/0oCSCIcjuJMZsyd2ezW2QpkwOQ6u2GZyzUr8OjW1yk5czVq4wjNqg5eEkQcz67EkgI/BIAmyseEZZs8QJOfxyo6Y8Qxmxg3dFOtZ5gCgp+iwmIZC1ZCIYyMDqvuzZ9fYHLt7FZ19xJskM2rq2uQG3StNtD0XKdkDmFAucLPWb9It+eLF7C71jSUKfgLCuQILSkvF3NE8FZZWY3KqgqxNZFIGIV5OWJWaQp40tqKouJCgT4CC27A4VgEFWXlyPXmwuXJ1uZMLRpr5EwAtw2vX7/Etu07xLIQRKkCjtWRC4u4evUq3n//A2O2sVjQ0tKijE3GmrBvmICXkT7kJusYdcT4FBtHsUHYHHbcvnkLh48cQSxO17wLL1+8ErAlAuCyv/3ORbFYAjQJxqPYcefebRw5fOTXMGh/vl+aPq4/AYDV7sSDe/dRUVGsrMFHj1oUy8OWl42btynnj/ezv68H9Y0NYsM4BqUOjf3gL1924vKlS4oMevrsKQ4ePCBQ1PG8E26XE1u2bdHrEWwROP3w/TVcvHAeKRvDpaFRMT23T5+3Y352EgWFxYp6YQtMjs+L7Tv2GOdy2nTC+8uDx0Dfa2zdtgl2hpZzrByJwuVySIf56uVLDPFQ0tSAuvpN6axGSilYyUeGK2bijKxQXBRH7GKDY3F0dXWpuSk7zweX0w63OuFdeN3zGk1NjSgsLMRKOI5//OMf+L//8hfYnA4xqFE5iOlUTmF1JYqnz9rxovM53r5wBjk5BWrkef3qJUpKipQY4PV6kJObj9t37mDz5q3S/jmsNsVBLS4voLKiUtpHhsS/ftWJgd7XaGjchIXAEibeDGPXnt2ob2wS0NaYn93uMpmYgPzbt27g5IkzRqLBSCvmdaZ1g/xefgYJYpXnGouJLeQhj+si0xpHxHLuryhmh0YXfpYV8k/DUSSKe7dv4sSZE8oMJRtod2bhi0/+jhOnTyKvoORXwwtff3pyApU0qlnN53dubgFLy8uYeDOC2blxbNy0CSUlJfDl+HUdvG5GR2XRnGQh8OVTktDBjw02ne2dypksLy/TSP3wkUO0RcmQxBvLgyWzPVkCQIacCh1+RikhoaHuzDuZBpzMXre+ViADJtfX/cpcbXoFHt/8MsWw4WRsFTa7O21y4AbEUV0/JmYCcGd7tSkqGmatwYUO37UKvXR0z1oMi2n6SHuwEya0vKKySr+bIJPgkqHhNCKQUWCEB0ETHafJWERuahoMWF/H2kT1giOlBgyaN7jZjYwMY2hoEHv27tWIluYd5jJOT01jQ0ODyW+ULi+hJhy6VIuKizSWz811o6ysSsYHjkypm8vLZb+36Vmm9rOkuBjdvd1IJSw4cuwYvvn6C7z/wQcmczIFtD16qLE3dy/uu1kuuoeTGBsbw08/XseHv/lImyUDym9e/wl79+9FFSsn08HKptoxhXAkjJVgULmXXCBqQ4dHR7Vmhw8dRW9Pt1pjGho2ST+Y6/NqVO1wsmGEo+iIgGzLowc4eJBuZkc6MoV1ewboTk3OCAxWVpYLjLFej6DxwMFDYlwVrSKzUhIjw4Ma73OjJrPjcFrwuKUVb0aHcfnyJQH5r7/8Grk5Pr02GUqafPbtPaCDBtedoPCzzz7Bu+9eEQiLRdls4lDW4a1bN3D63DkZlbgGra1t2NzUJFBMBtvny0Z+fp5AH/MgX3Z2YNfO7TqgEOASYHKUny4zwvzCHOxsH2KnHhk/PmM25j8ye9BkY1J/GQ6uwJdLPak5/NA9ffv2TeTl5sokluP1yYDDqKa8vFzUN23GykoE//zHf+CPH30kt73DZkMwFERvT4/kGPF4FDt278ZiIITdO3fg5atXKK+qEPsYDUcQWJjVelRVb0B/bx+CwUVjgrHY1foTCi6jqrpK10gGTxmjaqmx4MH9B9i5a6tCu+tqa1UFyaxKMqp8BgkAo8kYHj+4J+2sGFceLBx2pTKYenPTm74WxSVhiEbo5uAjlJ3ujmdJAIGox52tf02nNMPwCSa//PQTbN+5XewsNby1NY349JN/SEbBiQNZRONCB0aHBrGhroqwVhexEAjovmdl2eHz58NhcSAYCmHszRsUFhfJsc5MWtY/rgQDaGxogtXhkqGIOaLMDiV4J/DlVe8/aJ4zAmVVcjtSui98fTvDzBMxWAiWLUmshsI4eykz5s5sdutrBTJgcn3dr8zVplfg0Z2vUxx1xWNhuVFNjiKzJoH+vgHVKWZ7vXB7skyoeRojmm5pky5OhkwjM0Z0kDlxGLOLUVOl5OSt29AonR+1keMTb1BdWaOxNceQHFNTR0a39q7dewVQ5hdmMT01pY2E+sX8gkKMDA2hurZOWZeebNMhTGaDmyTBSF19PbpfvYTX69U1ceS8e/duZR9yVMvrcXuykZ/HzMlKvHrZJfDmzfbJyU5Qy/dKVmNlNSyG7qvPv8DFS5fw0w8/4733rhhNViqJZ0/asGffPhMNFGeoNUPRLejteY3WJ60yEDFGZnlxCRNj4/rf37l0WRu2yWs0ESZsgVldCUuHOjk9LTc8wf3i0pIcrbn5+cjOzQWrI8kknj59RjE+BIrU2jGLb3p2FmMjg3j/3SvSrVGHyfy9sTfDumdZ2W74cv0aod69f5vzTdUJVtbUmtGyMIVhkenGraisRGglgocP7qvJZ2FhBlWVpdi//5CAV1tri1z8CrtXqLx5T2QkxRAhhU8/+RQffvihRK98NnjPF+YXMDzYJ4MJv4fsHCsO+XM094yPjEj+8N4HH8rkwnv67Ekrdu3eJdaQLDBBBsf60vimX5OgU6/K30N23W4V+2fadUwFYii0LJc3WSvmGTLHsPP5MwGZpaVlPZulZSXSfVLbuHHzJgwODSG6uoRTJ87p+/mC0VgYTheD2CMC1jxMcBS7fesW9A0MYDGwIC3koUNHMDU5hvLKSnz33TXFGW3fsR0er4nnCQUXEYtGUFFeIb2jDmDMDIUDr7pfwePNQlFpuUAUAeOBQwclp5C5hDmwMeoKU7h/7xZOnjyFBMFcPC5tKEExUw/I7hOlmufN3GPKM6yaLphoKh6e+J453mdaUrbXpyxLSlL4LPFA8dWXn+LCxcsIEpDn+GCzZ+Hn777COxffht3plqluzTk/OjqMqsoSwEKAbxIB+Dp0b1NrnOfP0TRiYnwcgbkpNG3aIlc471s0uqr4Jq4FgXEovIqxkTEMDAwor5XPA/WxZKk5VeB7cLhYVWnT54o/o0Z6HoxkhkvgdKabO7PXrbMVyIDJdXbDMpdrVqD17reSUyXIcNmN25XMBP8oDw0OYWI2oGggj9slsDUxMQ1vtgeFRYVpU4th2F739KK8tAK5uTnp8GUDTvgVWFxEri9XDTkM8+bPkh0KhYIoKyvHvXv3VYHX1dEBh421gy7U1tYoEF2blCoYOYLtVc4kWQkCCmosye4QAA4NDmicPTY2ipqaOuXcdb18geLCAhQXpY04FmCFOkCnFQ1NTbh/57acpb19A8pEJPPH0Ts3qg0b6jR+X1hcQp43F1998SXe/817af0l8OjRQxw8xJEb2dWE8hIZnbRKd/QS20YIXD3wZHu0ybFSkHpDjvLJ8DAj0GWzK/5kdHhEtY90mhPUE3jydzIUep4dznMLmJiZxMLsAsJR9luH5QgnSqAZ4/Chw8ptPHnqtKJVCEBYX0iOKx5LqZVkMTCP2dk51NRUqXKSGjaCqNLiMhSVFqmOkK/PNSYop9GK8gFq5m5cv4FNTQ3YtXMPbNSTPnmEHdt3qA/bhMwTSJqxKAERg6q//PIrvPfu+wKT1NPdf3AX27ZsUlwU2S+6eamt9WR78bTtGfYf2i+ZwYP7t/DOhYtizXhIaGt9jF27dojhJOjke+PhgCDROPStciJbbA6N+5PMYLTZNHrn9zOCh+CPLCG1fjQDRRm6bnfgVWcHKisqxHZOTU0L+DGG5sG9u6oPXQrM49CRw8j3synGPMv83iyXYdF5YGIg+LOnT3Ho0AF0vegWIOV7Jhju73mBLdu2CxD1vH6Jo8ePS2LAr+DyEmKRCErKyhGLGDDMUfTz58/g9Wahvn5jmlG0KnZqYXYG23btQpLjboVP0fEex8O7t3DmzGlJU/gZCSwt4stPP0eB34ff/u63MqvxGiWLSCYQDkcU7bWW8sp3xc/c3MICPFkuHaz4saVjnodD5qfSmZ+X70dpSYU5GLwZwfTUG7x98SJSKQME1xjQiYkxlJcVCCACDkRiDGS34MHdW/qMT01OI7+wUA09NHeRQY5yOrESUgYq/2bIMpSk5jGiXvqO9nZk+7IRCi3h5Fsn4HR5NeVgegAD5PmcUJZD57q++D8yXD8awanMmDuz1a2zFciAyXV2wzKXmwaTd75JGQcnR6LpVMcU1W9JOa2nA0Ft+MysW1iYR2fHCzEHR44cSXcsM4A7huGRUQz2D6lhxcVO33SmJEe/k2MTimpZCi7Bm50jgwLB1erqqjq7W1tbcOjwUVUgkrFgnE5+Qb7p9E07Ugke6ATetXO3QAKjaJhRNzw0jPzCAmkud+7YgdnZadUn+v0FqmLjyDaPcTv8GdbYrYSQ7XEokoiOXdYJUlu1fedO3L17B5cvXcadW7e1UZ1957w2JZqEOObm/0aASybvSUsb9u3bn67Qo/GBbmWODlNIpOIauZvgdmr4TLagApUVWM4xYkwbIQH18uIC/EXF+j6FsTOGhvFJ2hvJLJl6S+oEabqYn1/A5PiY2Mzq2hpFzty5eRPNx5o1viWDR2MCWTJuyowdsjtdMpAwbsf0RgMLgVmElpljCBQVlyDHl4uhgX7UbqhXAigjdKYmxhBYmEZZaQl6XnWjqLBEmZh0w3u9bB5Ku+XV525GkQQ11777DpcuXdYwlWCS+sal+RkcOnZMTBvdzc+ePFdW5+OWhzh16rQAZF9fD/bu3m0c+GzA6e1BbS1D1U29JZteyIiSGVcoOSyYmJjUqDiXB4FETKwdzS28xzYHx99JLC8GkJdfoNgrusjJXHa0t+l9kAVmw9PE5AS2bt2GmZkZRV6tBeyzElMgJ5kU8HGzFShlwfOOTj0PL188x6Url/Hg3iNkZdFwFMeGDY3o6niGvfv3KMybkhHmLhKQk9EMrgQRjawix5eH1dUoJsYn0NX5BLv37kRpea2MX3yWDIi1SNvL/960cYuuleuQtKTw4NYNnDl71tQvalBgw/UfryIv14vDR5uRSFolH2C4PL/CZDSTSfxw7XuUlZaq652OaFae5uYytYEHOBNMz3VmRg+ZPvWuk4G2WLAYmBUb6CVLKYmEaYDi93F8XVnB3ne7pgbqjrdb8fDubTSfPClmmN8Tj6+ioKhUbCtH6tSK1m6oHceRJQAAIABJREFUhdfn1XPAZ4j97E9aWhCRnpN6zbC0uqwe5VGCEJaHBvkFyZDzPMOcU0NaK0D+bCYaKLPVrbMVyIDJdXbDMpf7n2DSjCmJXCywsH0ixTacFPr6+jG9EDQMmzsLweVlGQyo/TNAybhhJycmMTQ0LNMBA6btDmPkEThNQeNNOp2NYNCCvv5e1G9o0AbFfunA0gJWgquYnZnR2JlAc8/efdqo+CXWI5WQTrK6ptb8G5ppohE8aWtR/Z+abfwFWFxaxOzMtGoFyTZxPCjDDn/GZpWRhbVxHAFyfP7mzbD6t2l4CCwuiBWbGB/TxsXMvWgkidVwFI8f3cdHv/+tqvf4e1ghefToUbPRJlKKNCHrqP5oteKkCRKO4VU2bpymymMUmGN9n0MdzaHgEvLyC02lnsCjaQ5iQPVaqBHjfqins3FtDcxIZ1Zy87ThexqEzp6V2WJkdBTFRUUa4Wqcma6nFLCLRDW6XF5eVsNIeXm5wInyOG129Hb3YOPmRkxOTGNyagKFhfkoL6/We+OIdHJyTGAgwDzBwkIUFpbBk+MT2IuEo9K3Zvs8uPrNN7jy7mXVKcaizPOcw+hwr1pq+Luz3My5nMAGVvFZOLa2ob+7G4VF+SguLjEVm6mUInZYocl7SJA89mZM10FtHPWSdGqz+SXLnY2ZqSkEKQ9wsopvTkzbqXNvI9vjw/jUG5SXsNkHCJF1s1oxPz8FL1l39qJTf8eKwkQSnc87sGfPboH/eCwpIE7XPcEc14+sN59BMvU3f7kBuy2BM+ffxsNHLTiw/wAWl4N4/OAhEtFlXLh0BRabUxFI3357Fb5st4xYJgie7mkvOrs6EVpZxM6d1MJ6NYYnmFS7kUb3FhnX+vtf6wBF3W95WZUOHjeu/6Dw+mhcwgm8et6ORCqK8soqjYN9Ph8et7Rg08aN8Ph86O/rw+ZNGzE9M4cbP/0Ed5YLl997F2MTEygr8cPHus+UOZAYME3Abp63NWOO9Jisk4yxc52fLaPRJJiltra6qhwp3tN0883q6jLmZiZQW7fRANVkHMtLS5hfWMAqx/2xiKLAyquqpW3WAS4aFhDtH+hHaHlZOZN8Lxu3bEZOjl+HFmpWKWmR7pMQlJ3tjKhS7BOwshrCuct/zkQDZTa7dbUCGTC5rm5X5mLXVqD19jcpAhxl+6U1VBzXcnMdGOzHzFwQLrdHLJoGbBJNWhCJrGJwaED5d4yp4YZOrZ02QTIF4pFM283qiolYUZ4ltZi9r5HldCMQWERJaTl8ebkS5XuyfXj96oXML0VFxQZQ/doMbX6uvr5RrTTSY/3/7L33dpRnni28q0qlXMo554QkhEBkEAJEsME4THum233O3MG5g++/7zK+dc5Zk7ptt9sGAybnIIJAEeWcc5Yq17f2fkruuQWtVZo1M92ApLee96169rN/O/i8WFqYQ0Z6lvSHajFZWxZ4JcDkSD0rK/t3/SbBKc0A6RlJSFQdnAW2cDKFXjx79AgORzzqVAvJEb3Rlb158xrd3X1ISU7AlaufIdxugMTHD2SR6sEcE9YQcpRK8EOt2S54s9kIpi3BPvLglmyxw+l0CkxwXMtcTMYopadlyBhhWElq+jjKNdmY3M4DHr8AV5hNornfNXBibgH88stP+OzSZxqRk5Ekk+VwxOHgoQYsLi0rR5HAdWF+FrFRsUhOSUBkTKyASmlZuTZ+GoIfP7oPZmFyRM4HwmZhpieBnelKVyMe/MognZ6aFKAhMN1lTvn72YDU9qEN586dDRqC+DqM69w0HBmtK8laMol0/MYnJ+P+b7fQ3HxebTfiyQMBTIyNIjs7Qy5jXh9Z2ejoSDm2+ZwRZI6PTyr2iOHmMY5YeFw7GtG63E4kxKdojDsxNSbgTHDopAzAZkEkm2w4MlZbjgGvvB/UhB47Tm0eNZEcZXtl7iCzyHaaCLLQfEU+jzrPSbdFxkRLpsGcSh4ktrc2MTo6hLraAwKo1NkuzC+gr6dLiQPZDIaHYYQpeeDvYaoC7xGrEbme4TYG0tsF7Pg/NDbxmaduUs+7xYLH927j0qWrcPqB6clpjA/34tiJY7BY7Lhz81fJNZLSM9Hy+hVsFi+OHDuCpOQs+PwW/O3HHxBh9eHqV19LzpGanKgOdN5huur5bOi9wPch3TV8/2qEbKLDxAwHOD43veY8AIwMD6G0qAA+vn/8PtUe8loN4DRudDLFfMki8ski6vOGoFkfHMGWJoJVP54+ewxHbJzyPTfWl3H8xDHEOhLN1ILJnkp2IJCkjtToKCWQsIdJi3z+85CbO7Tb7a0VCIHJvXW/QlcbXIG3T64HuDGwBUdAkbEgHFf6A+ju7sb6thvjE5NYX91UJl5ebo7y/pJTUn8Hh9zEenp6pWekaYb6u+KSIsSIGYMy7LghGKMFR1jK7lBd3tDQsKJPNjfWMD09KY1URUUVomNitHkSUHITo6Gkp6cblRUVGrVxzCd3qjY6ggqK9v1YW1vD1NQkysrKxaQwHJwbocwZYRaxcfk5DEVPNONgO92tAZkayDAGsbLGcWJrAwE8efZQgegMp95lr3q6O7GvukaAlAxJRFS4jBTUOKYkJyvMfNf4wDE5Nz+O+/jl5uvnUtvDBXwIPFKSEs1mrbBumiMs+l8Cwdcv3yI3Nw8l5aWKaGKMD7uhOWoU0PD5cO/uHZlzrGqpYQajC/fu3sb5Cxfw/v1HbbANRwgygPv376D5wgVsb20jwh6JSJqr9MKtePX6BU4cP2E8534GUZsxK8EQd38z0jQ7Pl+XDh7kraxmYzd6NSt+u3sbFy+cMwy1n9FJHNuae6YSTS2FOSoMDPTC62GzzZaAKEezNFDx9TMWJi8vGxFRZE8ZUD+M/v5PArzR0Q6BkcH+YbS+f4NDB+uRV1gUZHgZVmh4bQKxpeV51WxSa0rGi188+BDAyCjGbmcCNK9P/eEE7nydYcEDDYEPjSY04JCdJrvM9wvd+uHh1EHy+3fvOQ8DZJYNMFIoucxJZlSuKscddoH7kJyUYhqU9Jgb/TGfYyJGRU6xJSYItmhOYfWoMlgZceT14unju2i+8BkWV9bx/PFj2G0WHD16BGnpmejsaENUdBRSMvNw8/rPKCnMQ019gxjH9g/tmJgcUNxVVHSC3NRJCQmqiiRK5xow0UEmN7/HNFdZjORifX0TSwsLMss4YmPgiGfBgFX3mu9hmrUCFuOulxkmwOgrYxrj+lPXGW6zK0SemZrUXJjnwawXNZbSTLpceNPyRvFUG5vbsNj8OHrkEKId8bDZWKJgEcBnNNAuYFXckZXvH7bvuHEhFFoe2uv22AqEwOQeu2GhyzUr8PbxdYXCqDLOeCjUgsPWj+HBESyubCMiKhJd3Z1qAcnNzsHi8jIyMjNlHOCHfld3N2JiopGVnQm/14PNzQ0xiByZcQNaX1uVjlGbhdWq8RN/Flmp/t4BVFXv0/juU0c78vJyMT0zLc0h2SVquKilomGDRhUTWyO+xIyDCUwYSi6NoVcGG7IjzICkRlBGlaATl3FF7GjOzcnU9XCDJ8CjaUQGEsWZGOaE2jN9EWAEyDYGx+0EJ36/GmCOHj2qsalkAdxo4Ufr+w/ILyyGg6/X78fAQI+0hQS5ZP/SUzOlB6VhgBseG4G8HjcccXF6TTLo8PdZbDJ7EJyxoeXxw4c41NCAqqrq3w1SZPuUowgrHj95jGPHjosBXphbkOs2JjpSuZbUpA0NjqEgL0/MJUfOmzsbWFlalqnni6++FIPIr44P71F3qEHXQqBIZnI3a8bv5Xje9/tmL7NLkKUjaCAgEsi3WOQA/qevv5FzmNo+3SDJE6iDVTG71s10KQewub2BqAhmHJoGHKPZC8PY6LC0fAzKJ5tJZvG327ewr7ocFVVVmJqYwejYiDIrq/btE2tLk489wo7wcDYQ8XdaMD4xIkDO9XSLFvOphWl9bVPANTklxYxuvV7hYUkKrJYgmxrsU7fSgLMjzSQPHi6PU9FRPMio7YgjXA/HrASDdv1nsqJqBRJjHdTNWth85FIsVnRsnK6Xz3CE7oF5rvl+2NzeNk1RUVF63xCs0URjWnIoqQBePLqPprPN+O3ObRw/fkIygJWleZw63SRNJ3vHnW4nkuLjERtH0GfHwOAAetpbceXal4pV4tO+vLSIxHiH3pcCxYwoUuD+JsLtFkRGRUuSsr3lxfVfvkdeQbbC2tNTknD58ysya/l8FklEivIL4Bc45/Pg1UFhdGQIhSVFCLNFYtO5g2esfTxxUhm2BN0MODeSDlkABZo313fw8eMHhNn8WFpcgtUaQNO58wiPZCg6H8swpQsIPPI9y7xcL6tN+eZiBJQT5y6HmMnQXre3ViAEJvfW/QpdbXAF3j29HqDOjsycyYsLaMzGPLv2zg64fVZtJF3t7aiorMTU9KRc0/ygjnM4pL9raXmH/IJ8MZMawAo8GGMG9UsLc7NIz8jQBzwhl3N7W4YdMiHziwtBjRyQlJRsGAYxOIbtEncldiuAkaEBtcAw5FkMj4WjNRN5wgYQggARaRx7mVRjE3NCHMOfF2Y0k2UU+scYRyjBJJlAYkkFkjOnT0DKQFayMmQZWZtHEMnfyZLm+/fu4HzzBekBh4fHVMeYlp4ihuWvf/keR46eQE9PF44dO6rXxYuixoyjXLbcnG46a1pJ/Gw/Yb6igypIrZEZb5tMRY7MCd4f/HYXhw4dQHlVNba2dxARGWbYIq8fAZsfr1+14MhR9mv78fzpc2xvbOLgoXp1I7MmsOX1a5k7GJ5uZYwRjSzWMGnuTpw6jcgoRi1Z8eDePVy8xOYanxg1u9zH5rmgM1fsMpFwgEDBI8BuGGDjUuZ9Ijh79OgempvpLjdsJdlTE+fDK/ToxMJ7Q2c7GWgBJL52GUkMuCeYGx4ZVFRUemqG5Agb29t4+ugJioryUVZaCW/Aq4rEtvaP2FjdwNbWmtzQZKsuXPoMFtjhg0fVnznZefDxdbDC0unUCNnjcePmzRu49uWX0usZo00AkxOTSExJQnycyeE05wqOeYkTOVI1Jy+OgwmWyAZzFO/2OgWO+HNtHMEGY48EwmmwUkC5H9vbm3oe1MqjYu1gtJbN/Bvqh+/cuysnftOZU6is2gfWZpqx/O52w0PEPTQ2npPMhOPy8eERzM9P4lTjGQwNjWF+ZhqFhflqPCIY7+3tR39PJ65c+xwR4TE6gJF9nF9eQGJcPCLDDePH4H4C4d5PvRga7JGukmHhN3/5EVVVFSgpq8SHj+3o6WrD+eZzSMvIky50fn4W+TmZgI0h8xxzM5zfimePH6K8rASZOXn6TKGmNDMrBalp2dI+x0RFIJqJAn6vialix7vHh9bWtwq1X1haluGspKwUERHRur8m1cEqQGmGCAw7NzmcPKwwB7X56nchzWRot9tTKxACk3vqdoUudncF3j77NSDWQwCBoeF+WOzMBvTiU2cXNp2saQsTW1hYkI/+/n7U7t9vRPJOD56/eI6c7AzMLcyj4eBRReGQMSOq2h3pkalk7AeZKG4sBFx0stIgQ8ctM+QEM1W9ZpzLZmxoxn67Ttq2j604UFdvQNhuajWnZMzS8we0mRIgmRYQM0onU2VYRzNmpDmnqqwMsQ4aggz7xQYaZWUGAnj18jVKS8uRmkY3uR0//3xdWZXFxYXB+BPTPd3d1Yb9tXXS8Q0N9ePNq/c4cKAe5VUlePTwMVaW1nCm6TRSUpKlJ/PBho6PbZgYH0HzxWbYOU4MXhvjhOJi4tTeYV4zmRmvGQdbgNHhUTmejx89oVxCAl46lsn6MlqFQOVd6weBR/77jbU1/HbrJq5e/QIvXr3C0cOH0fr+HdY2XTh0qB5zs9MChGT2PnV34uDBBpPfaLfh5cvnOHbiuBhJRhCR3eM6UBc6NjqCVLq4Y+I0el2Yn0N8ggPb2ztw7uzonvd29+HEyRN49eoVzp9tMjo5rZwByLsAkvq2Xa0umTwdBEB2z+RUkiEkSzY2PoLUlCQZe9i+Mz+7IDDpdG8jgWaW40fVUjQ+PoGpmWlcvHBRBwGN3cM4vjdaUx5ECouKpF+k/s7jdOF1y0vUHTiERw8f4to1ZoDaZeJgt/zCwiJuXf9VffGnGxslKeDzwaG5jCheHzwEwz4fRicm8K7lNf70p+9MklUwgpUu9nt3buLSZ5dAknl8ZAzxCfFISUmF07mt18nYLbKNfKZ4jAlYDRtNgOwJBHD3zl3kZKai4fDhoGyCo/dgZqTCzU1/t0tNTFa0vf0A+D0oLa/E27ctSi443XgObBh89OgBfN4tJCelof5gg5zuZJfZbb2+uYFoVWoaoxUPX2HhRgfZ+v49ljnWJvj27uBs80VYwsIwNTWLJ/fv4NTp4ygoqlAl5OTEOEpLCnVIIHvLAwrH1a9fPMP+2io4EtOwubGN7t5ObK2vCgwSeGdkZ6O6+qCeZbGMipiyipnkAYHrmpmWhty8fETFOIy7nIkRzOakXlNmNT5lZNOZfOBXTenZEJgMbXZ7bAVCYHKP3bDQ5ZoVePeC3dxBpyajazhi9DP8F+jq7MLGjkd5hPGOOAz0D6C8slwuaIaAt7e3o+HQQYRH0JQCtLx4hcLiUmTlZOzK4STY56iV8TwmQ86I8dW4ImbKtOLwi6BPG8NuwLLE+2akTUaIIeNkaFQpJ7bICPnHxkbg81qRm59ntJF6N/o1flTFmjZIglMf5hfnUVNVgaioGBPbE2bDi+dPBdIKSsq0yV//6Wc0njmDjMwMvG99i5HhMXz77be/O9R5RcNDQygqLFafMYHWQG8vOjs6cOXqV7h//y7KKipRSrOQOngCcgivrSzixKkTiIpy6PUQRHjdbnh9TsTGJgSdBwSTHm2oLp9fQK6zqxud7W24cOESEpOTjK7O60J4BFthKNu0qnXn4vlmM4IO+LC8sipQPjszh9HhEZxpPo1bN27hm2/+ScCGGY/d3R2Id0TiwMHDoAmdYPb5i2c4e+acRobOHdOuQ+Z6aWke284dNRARrG2sr2FpaU6O6bikFOVs8jaurKxoxP/y+QucbTqtWj2+PrJq/KJ2kk5du51aPB+ePnmOldUlXP3sC9gj2QtNUw6bl3kwsGKg5xOycjIR5YhVoHfLy1eIi43G6OgkEpPicKLxlEbZbBJiDWVhUb4OAxzN89+LLQ2wPWkaaanpcr7PTM/h7bsXyMlKx/DQiNzsUTFR0vW5d4wG8tip0/j++x9QXJiL06eaghpKox/UQcrjRcurlzhw4KDA44N7t3H1iy9kyGKkzeL8LJLSUvEf//7v0trywLMyN4VzTY2o2leHze0tBbXTbKTDTIBMsNsAd68fWztOTExM4WMrqzihZAGv24esrFRpJMkc+yxAy/PnOH7yOGCN0Gt9/eI5EjnSdsSqqefM2SaNn+/+dhsV+0pQXFyhacKPP/yAY8eOIb+gUI5uyjDo9n7/9g1WlxewsbquuKaEpCRNKn78z/9EYnwkTpw5i4QERjAF8OZ1C2anx/DVN18jYAkXgBsaHkRlWbEMQIaFtikWyuNaRmQsywEsyCsoVbara3MV+6rrlaSwsspEhw3UH6o1BjY+/y4vej71yFgzMjKEhMQYMa5ifEEzF/vS+QFiADifP5tizSzwBPxwbm+h+VrIzR3a6/bWCoTA5N66X6GrDa7A22e3AvZwM0ZmBh/nRWKH/BZ0dLRj2+nD7MKiIoGyMtJRW1uH0dFRyRDz8vKDwncTdE527+HDB4iJilNrSQRHp9x4XTuKFzJp5qZ6TYYPSeeM+9IYO02XtMwHxmdgxtwCXn4FWB8+fBgfWls11tp/8KAx3nj9ePfmDYqDtXydnW04dbox2NBiWCpjTrZidmYKh+qrERXBCBYj/J+ZmsSjB/fRfPGSmmJ++uFHfPfHP+vf//D3v2J9dQOHDx9VJh+vj9Pa4cFBtfpwMk0GBhYv/vbDDwLEX3/zLXwBi/qGyba+evkcQ0MDqD1Qj/oDB/W6yJyqHtDjkfkoOTkNS8sLAigcnROc0SE8OzuPHbcLDtZZymXrV1Wf2+lGXl6ewAKB2cNHD9F4utE0tQQC6p5eW1tBbk6WNl2622/++guazl/A8sIq0jNSBR45ImSskQFxfnR2fER9fb0AvIe6OXlBLHj2+AEONRzC5NQkUtPSFMNk2Gkn1lfWsLS6hNKyUlUd8t6SnW1qOgm7PRoLS0syeCwuzAowbG9v4OJnnyM8MgrDQxPo7+/CZ+wbl07V5EcSrNG0xNaj9LRURMfGYnNjE8+ePMaFC8349dZtHGk4iNTMLGxuriIpORVjI2No+/gBly5/ppG1XMJWKVGxvcFa0Dh86vukcSijqSIjo5XvODY+jEMNR8TO0k1Ntr35/Hn813/8BZ9dOofMnALDLqs3PKjB9QPv3r+X8zsrNwsWWwDb61tYX98SqxwdHY2TjWfQ1dGpXvCSkmLsbKzj7LlmImo16PA5oGaQzya/h1+dHR8QExuhbFeu/evXb3C4oV7NNF43DxARSE7ODLYOBdDe/h51Bw4o4cDlswjUFhVmq+GIsVZs/pmemkDFvmoBYlLpNDLNzM/j8f27SExw4Oq1b3QISEwgOx4mCcDzZ8+wtbmEc+cuwbnjxdBgG7Lz85CbXaTg9OXldTx5cA9FpXnYV1cPizVc37e6NI+8nBzmLOl9SQnA3Tu30XzxDMLCorG1s6N76vNTBhCJ0f5+7KvbpwOOe4stVX5UlNcYIGq1oK/3k1qkXGTi4cfxo8cknZDUgga6cCORYIMVPyP4wUBJCj+/XFtOnLsWqlMMbXZ7awVCYHJv3a/Q1QZXoPXZTcbKwSYXLkyUh804pNva2hWjwjEmKwOzsrO1l+4aE4wq0mT3cIRMPd3O1gZePH8hfRXNGfkFecjOTFelHzf13ZJF/luNwW3B6JxgFqNhkowI3zQ3GuBJzV5nRztqqmsV79P6rhUNx44iMiIKo+Pj2NzYQklpicaTnz51qbGH43vm0NXVHTQxJhb2VM+h/kANIiNpGAjAuePG7Vs3pfdkrMu7lrdqgSmtrEB6WroCqU+dPoP+nh5MjE3h1JlG5fz19feitLREG5nb5VH+409/+xGNp08hJTUNO8yuXFpB2/t3qN5fhazMLExPzqD7Uy9KS0pRUck4HquA9vraClLSMzU+3XFuSTfG2BkD5IDXLS3KTfzi2ldwubYVvM6Mvo31FZSXVyE2LhEvnj5FU2OTDgR0PD999hTbm+vYv38fTpxsxJbTKYZxeHgIUZF2LC+tCMbn5+QjPT0t6B62KLeTI1W6sehO9/ot6G7vxNzcFE6ePK1MSWYJUvdKw5V0sIGAjETJSUkID2PtXQB37t7G2bMMsI9WBNTrly/E9q6trqFv4BMazzRha9MpF3ZBfr7C6yMiY0zkTcDo/6gdnBgfFiuekJSKzs52AdEDBw7h7es3cDt3UFtXjeS0bD0fBM1v3r1RO1JtXS3m5xeREOdQU8/i0hySklJUCbi0vILIsHDMzE5jfHxYY9HEpAQxXhkZORgcGlWEzt++/yv+9bt/QVg4w9lNTikzEU2YtxU7Hg/+49/+Tfo9ZmPW1e/H+sYWxkdH4HJ6ZQRLSklAY+MZfGxrV3RReVmZgBDH9HytPNRQt8gIrV2Gfjezkezf//3f/x8unG9EXkGxCbTn6YfpBAo0t+Hd61c4dIQObcoSvPjpp+9x8sRhFBeV6qBClpeNNzKoaRRu3qvUjbLVKTcrFUeOn1aGbHJSojnoKYFhCw/u30UOywbWl3C6qQn2MNMHz0NYR1sH+vt6dTjIyMhCZW0tMnNysDQ3jewMtgBF6jPj5u2bcETbcKD+kDGYRUbAHhYheQgD9F+9fImM9FTlx/J9HhvDQHi/XPJ8Pjs62rC0OIfNzS0lSeyvYz1qdDDlwavPIprHJDPmZxc1ACoqZ++9C2evhgw4oc1ub61ACEzurfsVutrgCrx7cTOwW4fmUx3ZrksaaH3fCp/FLk2jciaDWkWyBwJ6JGnk2gzqEk1cnkZmm5vrGpNy/Jifl49Yh6lpM9/HzcyJ9o9tONRw2MTQKAbF5MwZxtKM3P/xPUBXV6caSpZWlhAba5ynK8ureP/+PbJzMpCclAx7RAQW5+aRnZMr8w+ZS8YeKfoFVoyPj+LY0YPK05uZmcOLl8+QnBSPlNR0lJWWKWeRWYd0qk5NTOH8pUtGBxoIoL+3B+lZmYhPSFbOYkFhgdGEuT1oe/dGUUiV1bWqnGObTkZmqtjbmKgYAUWOMj98bEVvTy/++M/fSa/JDZcmiZyCwt/1ocILsmmbWrlXL16JDT164oTyL91et4xOBDVqfPGzo/k5Tp08KaBy9+5dLC3Mo7y8FAeDWrux4XFpHg8cOiAmlUAsMTkVXV0diI2KQuW+feoUaf/Yiv31dcHgaC/6+wc02h0ZGtSIMS4hUYcAGrA21zeUXxnweVSPmZuTh+zcArm3b9++hebz5xARbvSwL1+9QmVZqaomOYKNT0hBe9s7/S6OwPksVFfXmG5tsk7BYwerBNmpzZafX69fx+dXLskBPTw0jJS0VK0tQRPNGoxYYs7k/bt3UV5egu1tJ4pKCgX0xli3mVuA9fV1vGt9j7r9dYiJjtWaMGSfKQEEO2zTIXNGtu/2rzfwx3/5VgBdjv1g4Lx0tgFoXPz48VO4PRv699FRzMe0wrXjQn/foALerTYvrl37Ek8eP5euk1WMdNmfbjwld3V4RDTcLoawmzxWmppYO7q4tIj52VlMsxEqIREOR4zkHcwOXZpfRNW+SpRXVUgL29BwRFIHt9ePh3dvSnqSkZkrgKWDWbC9J2AxbLjC6z0+sPowIy1NxiE6vmOjqHc22ahuvzkMDfZ2IiUtEUUlFQKTBJLjw6Po7WpDflEBElIzpI/dXF7CqcZTCLNHqrLTaotQ5WhqKl3kKWj78A5FZeVKU6CTnQcbsqmon8xnAAAgAElEQVRsvFpbmUPlvio4N3YkVaEpx+s3SRG9PQNYX19VpBffA6fPnJEcQdNtmm8UH8bPn398XhCcc3Ti3N5B89U/hQw4od1uT61ACEzuqdsVutjdFZABh47c4Oj5dz2jBXh4/zFi45OU8cc+7t0vwxQa5+6ua1qMSTBkO4gz9ffcnFiTyD5oKiPJOFDHx2pAAh97OFmyBTmes7JzBCsZiD7UP6Dg8jSyHByDB+hE7UFJUTE+fepGQX6RwOLU5ASWVpdRVcnmHbu0gPNzMxqT0rTBn5FJBi0Yujw6OozGU8fQ1fkJk5OjOHy4Qdl6L1+8lPGE+ZaRkTFy2I4MD2BseBSNZ8+qklBNNzQt+L3o6+tBeXmlAsgfP37I0ExcunIF41NTwsPM4WTuourmlC1oQDIjb8bHx1FSUmoc2x63TAs0h5jWIPNFyQDZVAZTP7p3XxmJBw7WBfvOCYv5bw2LRx6XEoAjDQ0C/Ddu3BB7+U9/+IOCt8lI3blzF7Gx0Wg4fBR9A73ISEkRyOJ3T09OIjevQD+vo+0DDtTXIeC3YmRkBHPzM2IqX798JQATH58Et8ulak1mWlIvS+0fMysJ+riW3NgfPHyAs01nZDSyWe14/OQ+Eh2J2Ha7zcg5KhI1dXVYWlyQuSM2LkGB5Pxd6hf3mazAmekxhbvvmrWiYx0YHhpEbEyUDip0H9MNHGYLlwO7sLgQvoAV71paNLI+fvyYgPLszLR64K1WMpJz6O/rQnpGOoaGhpCWmqKx+NLSMnKzs8Tikgl89ugprn1xGQr1oU7XZqQA1DXy+nhoaHn3TqaqtLRU+Nw7Mqex4YkmH5qV8vOK1EVOowurPnd2WOcZg+TkJJmMIiNi0PLmDQYH+hSzk5aeityCAkkP+KxNjM+gr+8Tjh0/LoMU3eyM2aGBqPnCJbXnVFfvV+c4u6ypYbVbw8yoNxj8rmD7YEuMMbmZ7EsynXqH+v06oKUkJQUPPRaB9cFPnYh22HH6DKsu6Xz36jDw9tULxEbbceTEKcYfYGdrGw/u/obsrDQUlpYr/oqGPZvVj9T0HMULtb59hZOnG9HT04PC4hJExbA20Y+F2UXMTg+jvoE99+ap5vuC4fEcy7e9f6/kAiYYMKqq/uABhIczKonZkjYTlh5MLyWNr9SAYJWrc9uNc1+Extyh3W5vrUAITO6t+xW62l1m8uXNAEOwd8GOxsoyVHvx1//6Hnn5ZYhxxCAmJtL0ZAcpyeCAO/hTTKzL7mDaAFIDNvn/Z6YnkZ2bG+yyCWB8bFxmHgLRsrJijeGoBUzPyJRZJC4hTi0ujAJJSU8PNtj49D1lZWVYX1sTi0MWkkwZQ9SnJia1ecfFx4uhWl5aVRYmMxzJWGoab7GISautLhWjmZ3DXutwTE+Mqc2lvqFBrMzk9DQ8LhcKCwpw994dOUVV8RyAcu44vqdTlqwqwSFBiyPWEQyqNho9RsbQHLDrYDe/X//393UgeCQwGx4exNLKGiLsEYiIDFddX1S0Gfmy5/vlixeoqqxSrSBzB8PCjZmFjKt6jBn8PdiD8tIyAVKyreympnZQdYYeN96+a5Hmc7B/SEams+fPaexLoMfN1ziKfeju6kDt/gOSEoyNTaCiokLM4auXL1BRUY7EpGS5vOneZsc6zVUEGeyXZmD9l19+ISDEesemc2elSyQ+ePHsMWrr9qOro11njsqaakkUKKGYmJhQ9mXN/hr09fTh+IlTv0cFcW1Sk5MRGxsvZpApA5QoyAmvvmgCarO2BHiqqgwE8KH1rUbkZIYPHzmB6ekp5OYatm52dk6A7MiR43j88J4A7Pa2C/0DPThy9KiAGXvjXz57hqtfXAX8tmCotgmo53jWSmdzAHj/9i0QcEluwJ+RmZlmDgUWK7acLmxt7mBqYhxrK8uoqdmH+MR43f+dzW2wIYnd1DwMbLu2FBm1+57hz+DvmZiawJvXL3D5wkVYbBECoNE8mNHJHx6B9g8fUFd/ADtur9YmhiYmmdr+sSUpzmr3AZQL2gaPzwNbMIqKjyQNMNRl8n0xNjKEpflppKQmoO7QET0jzFGfnp5B76dOxMfHoLKyBjGx8cFwfTYTLWJtfUVaT47LqW9NTEwW+7i0vIzB7nYcO30aTqdHUoq8vBxk5xRjZXUVI0NdOHjwsILOOY3gO2hzY10HkY8f38NCQxYPYgGftK1kUjXyl0GPHzQ+k19q3HpGK8t4ox0nmr/4c4iZDO12e2oFQmByT92u0MXurkDLkxsBNlmYxo5/lBdytHn3zn0kJGQgOjb69zYbAxlNXI/JkgyWngiBGtZDTu0gx0bQyQ5j5hjuAtD1jXUMDw4gNSVNDlL9DL9fWYvtbW2KrFldWVYAd0pq6u+j7xn2B2dmaZMgE0anKa9jc2sdnZ3dcqYS2HEjooaPtXsMs6Yei2HYvGQCnsaTR7TJBZ0wePniGWqq9ykYm3+4tbmJJ4+f4vKVS3jb8haFRYViGvkCqY/jMn3q7EBlTY2JHfIbZlfh6XztFo4RTdC59HWEC8HxPdkUs4Jkulj5R0PCkEwFOzumB51MnLLzvD7l/bm2d1R3x7FdYlKSQMDQ0Ih+dlVNDfILCtDe/gG1NTUa+21ub4rjISNG9lbZj5p5moikwYEeNcWQzWOTCklbfQUCaO9sw4G6OrllyQTJvARqKd8hOztHAH1+YV4B8sUlxYiKidHrGB8dw/v3b/DNN1/rR92+fVPuc64/6y2H+nqw/9Ah9WlzTMvWneWFeeTlF0q/Nz83i/LKKuxsb2J2ZgZlFfsENkdGhxATE4PUVOaUEswZY44c+sH+aL42rit983qdhPMC4oTZBsx4XF7VfRKAjo9NYHN9GaVlFfjt5g0cPnpUY2Uy4gcPHYHXZxGL2NHehubzzcEweY5SfYZNZJQVqx3X1zXu52tkdd/f//YjmhrPINYRg6zcbLxteY+wcKu6vTvb2uGIicBXX38Nj5fviS21OvFnkcmlwYRNOFsbm1hdX5VsgCatiVFzrRwdk3mbmplDVmYm6g8d1e/t/PARdQcP6PsJoiPZ6qPkLD6LFiwuL2F9dRWFRXnG4MQ1VNi/QrpkeOF/mpmdQVpasv498RkPePFxCQoA52ukZpYudzZAxcYmKpKK4I2/0/inzWlpbmEGmXzPBoEqJwo0kQ32dqBRDKdNlZQMqWel6dr6JtrevdYhTRWiwc8NMpME7B/ev1c3N6smOfo+cvIowqWZZBwQpZFeRRvxv1N3yvefzFJcT5cb50PRQKHNbo+tQAhM7rEbFrpcswLvHl1nCbAZxwoNBkFlIIDHDx8hypEotiE6ynRS84tAjjVtRodovqjbM3E9Bigp4DtYvUeAFxlNE4NhkFaXl0BgmJOXB6fLi9WVJbGHrF2k6YWMhM/jRk/PJyTGJ8vxSoPE7PQ0snNzMDkxKlYzNS1ToIsjRGoR2XASExsrMEiwk5iYpEYcArui0lJVv7HuramR2sJwdS5zxPrbzV9x8uQplJQbU0x3Zzu6u7rx9R/+CQ8fPcDBA/UG1KrBxQDGocF+FBYXaSMmwCCII4pUQwmZHwaOk02hC5VNMmE2bf7slDaMmlk3l8eFkaEhMT2Mi6eRhBsuc/bIvjF3z+tz67p2G1BWVpcxPUX21CnQ3dh0UTEwlfsq9bqYfai8TmlO+XNMELfXy6ifMOV07koVdgeLumcBP/r6WFlZZbIU6ZII8s3vPrQK7DPuiCPSn3/+CV99+ZU0ghvrG3KrU2Jw7lyTtK/Pnj6R8YTNShMTk9hcW0FVdZX0eqPDwwL7jBvaf+AgXr54hdXVJXx+5QtpYQmqGAJOowbXhoeGhPgkmUnI+LIpR5WTqt+zoqevD5PjEzhyvEE6SINrzGHBEmCcj1fsYI7akyxYWl3F1sYK/J4ABvq6xUZ2dHWiproGjrgkSSr6e/sxMTGC883N0qmaDEqL5Ae796GjoxO9vd1ik5nHSWd4eWmJ2PLyyn0YGSGr+ApHjp/Ck8f3cPXzC0hLy9ZBhjIEHhoImGmkIaAcHR1UbiL1ftPjk+p+7+0bwGBPN/7wxz/JZENtI8Edo62oK25vbUXD4SPKvPS4vfA4d5CQkKBr3HY5MT4+hsmxEdTUVCMhMUVd5iqFIohUNJYJoCdzm5mZrtEyD3am6cguuOn1ewXA2W1OoGaC7I1ZjwwnnyGCdz7bM4xgSksx4F7PoBUjE+Po+tCCq1e/Uv4U793q6rqY0B2nC8+e3MXFS5/9PraWEc21o2t9++oV3M5NxMbHS+NJHa4tjMkQ5r3I55uyAx3Ydg+ymoj4Vdd67kpIMxna6/bWCoTA5N66X6GrDa7Aq4c/BbihqZ0k2Cdsml6A27duIzk1Uw04MdGmZ9tseqNITExUBSC7cbn59n3qFmCLYINGsDZud/7IkSF1U85tl1g7hmZv7ZixHkGDIyYGeQVFiIiMkKZyedF0f7vdO4rtWV1ZRWV1jcwIbOExDJVP4v201FS1r7x69RypqenqyI5QDWMkrGHhYrH4M6NiotVpvbA4j1NHj2gMubq2is6uNuRlZ2JhbgkNR45ia3sL9+78huLiIswvLGJpaQXllZUybJAFYaUc3+zM02NlJFlKgqswO23NFty//0AbZc2B/cjPz8fczDSeP3uhHuOvv/lGujeN4oLVkm6XUxrACjWcBKsG1dHNbEy/wKl0YeoO9wkY8/UTsO0ycwRO1Nzlcw3DCfoDJgZGbKQBVQyiDlhM/STBAa+Vujrzm3aNTn6ZnGiGYEg3QRSBBb/evnsrEKMIHX8Af/vxB6SmsiGG1XZWjSt5n698fgUR4dF48uQhTpw4hnB7pLSXfLzyCgoF7Kh/5Fi0sqpaoJsZnWQ5ObZVdDkNOMHXOzjUL71oYnyidLZ8SdQSGvaboNyMu6kJ3V+7T65wExVDBjkoEEQAM1NT0uSqZs/jFeO6ubKmnu+GIw061DBAnM8Yx8KDA/3wuLbReK5JBwbTTmSBy7OjNaaMgnY1uvgJrgh0Oz+2Iz4hDkVFhQKYbrcXo+MTuHPrNpISHNKw0khknpkdNf9wZEvfGbWYbJzh7+Dh5O3bN0hLSYTbE8DE+CAuXbqiteE9d7OVia1BAaDzYxsO1NfD5aH7me+tGUkUMjOylBNLDWlyappie/p6+2SWOthw2GQ06gBpWp2oJWYpAReI7C4ZYHaX8/Hh/Sa47u3uxIVLF6Up1oFEnwcMn6d+ke5sC+bm5pCWyiarXZbRirmFWTi3VlFYWG5qUAHpUkcGB5GRlYOXz+7j0uXPWVavdeDz5HZtqxGn9e07bG2sIS4uXmwuXfawmExNfvEazVSAF2PilfhFILy9uY3mayEwGdrs9tYKhMDk3rpfoavdBZOP/hbgBsdxKB9iVdmR9fEHcOvmLSSnZ4tB4MiYe/PG5gbW1lfhcbuws0OtWKUYgtnZWUXCMB6Gwd9kBU0tok+ZemQbpybHxfDQ8FFcWoLR0THlVnZ1dqC8olJgkgwa2Z6C/ALpBjVGFgvBjXIemZnZwQidTYwODmrMGuuIx8DAAAoKixEZFamwa16Txl0+nyJ2Nrc2ZUChxu/UiWOKY2HFIPMwCTqeP32GS5cuyxWdnZONwpISdSa3tr7H4uwisrLzNGIm6xMTG4XJiRGUlJZpc2TItM1mRq00/lz/+3Vs7+zgD9/+k5hT9mZzvP71l1+L0RUK4KbqM7V7jKgpLGB+H0d0BH/BQHaiFdoSRDIaYCjtGKklGwETmVBTOzg2PISMjAwBIjFzXDCafvxkiTnuNSHhYnP0x0HWUv/ajLO5TnR3V+2r0RqaZ4FstR8f3n/A2to6mpoYPxRQ0HtFRSXS0zJ3C4uMo5ZaP6sNn3q7UVxYAHt4BLq7PiEpMU5gzunawfzcvMbc8XGmfnJyckwsVFICtZEmTH73a3SU5pYU5RDSuMXXGBcXK1DImKHoyGiER0bIUZyanCjHNh3ZMdHRSMsgm2y0uzzAZDH/0GruEZ/LjdUlzM7Morp2f1CfYTSXD+49lPyA0U8lpRUGnJCFt1qVackGoJn5BTx98kTjbb5eRjkRBHKNmdd47euvsbrKXMwnYsopzeCzX11TLQacNz8uNkbubrrFyXjy7znedvlcyodMjIvD1PQU/K4tlJRVKy5Jz41CDwxL2t/7Cfuqa8Q20pDE1peJsWHU7K/F5NQMBvr6cfjwEey4nEpUIDBLSUpRNA+fHz4ifIaYI1tQkCsQRrTHNVqYn0VaVhamJ6YxNNSDtdVlnGw8h9hoh2KUKCNQRBGhNpMTbAyEn0JGRmrQ0GeYSa6N2MPgc8/PF/5OGobYjMNQe7q0I6Ic0mYSqHp2tnUA62rvwNLCDCIjzcHz6PFj8PjC9N7msxbGGDO+FrsFAY9HwNbGw1ogoPfg+VBoeWiv22MrEAKTe+yGhS7XrMCbp78EuJFLw8dNTa5Psgc+PHrwCI6EZDGT/DBfXlgUc5OanoGUtBS1fBBQ8kOdAn4CI8YA8YtOYWZIcsPTWC6aTR9GEfWx9R1qauvQ1vZBVX5s0qmuqdVmxIq+yOgoeN3s9AXiE5O0ifD7GOuSyGgaMXs+sZMcbzHn0eN1/W6GWZhfMAAsYBMDSgaVej829wwM9OPzyxfVmmIadwjonPjpx5+kFSTzV3vA1EX6vEZ/tbA4Bwahc4O1W+1IzUiDIyYWJcVkWhiT49KIMczOTS4MA0MDeP36tVpz2C7S3tYpBze7vJkPSaCTlBQnBo3xSbPTdCEXCyz+zhZarIoNcnk9YnQT4h0GGDHAneBPzT6m55lGjfGJETF40dEOAUaBQ1NYLDCuDm+L0ccZlGkkB3LcB80aNF1RJ1hdWwub1XRyG0ewD/39fQp8bzx91gBoMqbB32N+hekV53qRUe3ubkdxCZnqyKB5pxR0YlMTyYOG0+XB0uKiNJhiYRHA6+dPUF1djcRk6iPJvHoxMTGKtNQ0gcBffv4ZURFRqK2tFdO4vDyPM2ca4fRZ8P5NK2JiTIB1eKQdKYnJyM4rEDPKZ2F6akaufkoQmA8ZTsez1WjsDLw2jBlfLw9MrKTMysrWdfH1ErTw/rD6MioiWkCKjm2ay8jOMj6K997l8mBtfRv9vQMYHxvA4aOHUFBYgrHRCXz48FbPC9eNLOyFCxcRHRUrAMSr4HNOQD4+NYb4qFhEOWLk2mZFYFgYD0lkbe0IWP0I48HF69FovKi4VAyvy+fD9vqazEUmzzIcH1vfK1ieYeRN55tgC4uE1c8RtVcgkADP7fNiZGQMZYWFej/w4EEWmDWKMVFh0pymZWYgJzsX7YrMmtSB69DRo7p3fN6oUaQWc35+Drk5Jo82gvmPPPz4vWJhRXPynRtgfqlpOFqcX8CH1tc4e+ES/Iy9cnvFcJJdjXM4dNDkf05MTABZfCYA0Fkuo6CfDDwQYad+0xeUd1CGYu4mP5suhDSToa1uj61ACEzusRsWutxdMHk9wFw/ldMEs/1U0ef34d7d+0hOy5QjV65JWOSg7u/tQ05OHqJjosRQcjOhBpJMEQOEGU/CD39q3QQm3S5EsfeXvdEb6wKMbNOZX1xS1+5Af682RI6zF+bm9L0cG7LSzeGIR25hvkDK1uaWau8IpDiG479RRIi0U8YAZHqZgyYho6RCwGt6uQmw2Orz1bXP9Vpk5rCHaQz+/fd/EUghAIohQ0KKBJBJws98PrpU+HOlIwygr78HVVVV2iCp9Xz+6Ak2t7bUWUxgxfD0/KJCxDviMTs7LWA4NzeLgM8vNuri55dRkEfzyTaG+odQua/a5D96XQLuxmDCjmEPrv98A5VVFdi3r8r0kst8EFAzDd3eFotfOkQCeGoO1TKksaxVr41APyU52YQ70/Ec7BvSOPy/vxEsUAf44YbDWkcykqYG0cAs/S4wFH0UW9vbKMjPQ1wcqyFpOjK/UyDXasXgwABycrIEmghM2NJjvkwHezCpVCCK7CkBBsfbHLGGMV2AV2aFavQyMzI0HqaGlmPcM01NMmewCci5Q+2hDW/fvMP+ujrEORL1fQQTZHyzs3NlkBoY7FNDD1863doEkDbWbQYCpg+a0Or3dCuzrsqT9Jn4JU2g/RZsu51yTBMguTx+gdFI1vsRmDJ/0+3C8+ePUVJWgoy0LIRxrE25QoDmrXABfB5Y1tfXEM8oJTJuVqNb5OHL7/XAHQz058jX5IkSOJnV44HLxLNTruDDxNgI8gry5Oh3ud2IsNpkeKKMgI9KfnEJ5pdW0PqmBadPHkdCUkqQICRA5vvGHCCHR4eRn5OL8DAy1jS7+HH71i31blOf2fbxI+IdCQKVE1NjGBnqVRg+NaYcz/O1uz0+pSUwzD6S+aIBA8WpgeV1s+kpPj7BdJzvRokFu8zJ7uuPfHwc/KoLJas/TLmB26nMUL6eo8eOwRcgmLTovjGg3pjVvXpduxMWPkeuHQ+ar4aigUJ73d5agRCY3Fv3K3S1wRV4/ejHANkKfhJbCU7kBOUI1q9qREdimrRL3Jwnxyextr4mZ3ZCYqKYMI2ww+xiL/lhv+N0ioUwII91ey4hvPAoasX86Pj40YwVyTRurGJthc5VF0rKytDX/wmpKelITjbjSbZrMB+wpLRSAcVsr1Fbi5V1dDumgNFqg5ftHl7DZNJxyq+dnQ0xSByv/3edIVmb5uYzBtAQJNhsClF+/eoljh0/oXEreTJW65FV0+jWamrhmH8oD6wlgI6O99hXQwbPorBoAoIAO4L9fjx79gKb61s4d/4crHYb7v52Bwtzs/j888sK1Sa7RN0ZmeDtnS0FoJdWliLMYsXNW7/hzOkmRMdGBeNQAuju7ITHvY3DDceCY29u9iaiho5duamVdZguHar5MqCXoPjBg7uIjoxC9f56xMfHmjYgZVTS9cyDhLKgxIC9bXmFY8dOC0jytev1i5UzAdjseV5cXcKD+7/h7JmzSEpKg2vHiYRE48onIiMg6O3rRUFuFqJYA+ihIciMv30B1y5ZKoMRWTmf168Q7fW1dTx7+lQMYkMD8z8jMD0zpcMF8yy7u7uwvb2JhoaDgD8MbWK0K+RK7+nukes7KzcPPrXJ2PCh9Q2OUh8YFibtbUZ6BqwWuwEzYnfNMu1mD1BjR1Y7PSND7LjJSTUAmL+D74vl1WXEx5FVJjPIXnWfDhw0tCgGShLVMPj4zPj4O2g4ERQHZbV8Zp0er2Fl05IRbotQlqjH74OdtKAf2PE44XKbBiTntlM6x9gEhyo2+d4ikCU44xeD9MsqymGz2LHl3IE92JIzNGj0kZHMiI2LRd+nPmRkpCOXFaA+wOXcVuC7l4Yfm1UyifzcPDG/ZOypafzrf/wf/PM//xG/3foVBxsaMDU9h421VTSdPYeI6BjJQIgAuY4Eh/z987MzKCrMhd0WZQ5f6th2KXOVua1ZWRkaZ0vOqggjG1x+t1pryMr73D6N8Xe21xEVGYOenl7Mz08rkikpOQGHDjUQUgM85OjZpAGHnzXBQw/lINKWehQe3xxiJkN73R5bgRCY3GM3LHS5ZgXePP4poGDroF5SjRnU5lk8uHnjJjKzChEZ44DdboaB7PXlJsDNkDmHZGYGBvpQUlysMShZCG6e3HBLKyoERsjyMOaHodLEJZlZ2eaXW4xrlIYe1r+p9YbmE+EgM4LUV5hNo6+hQY70SrTZLS0vyUQyMTkhwEooFB5mR03dAbNBeXfwruW9MgTpouZsz9TzTeDsmRNqDNGLlnnWqo1f3b5yCBt2k0wZGRMyX/p7XoqFozs/PnV9QG3dAW2KburdxPKYGso7929jbmpB4Iyawq3NdURFR+DKlS8EOmnkMTSMYUfHRgdRWEIzjwW/3vhVujwvQwyZpag4IppOGOJjR1S0Q7pLVluyKpJVdPw7Vk2Wl5fLNa9YmKCje3FxEe/evsG5pjP4+/VfUFxUiap9VbBHMEyc95qNM2aZydh1fHyP+voGgWaOxcmWbmxtY3tzSwHyLqcbr9+2CByuLq3IYU9gWlJcqM5s6VstNo3683KzYachiEDVwoYaF1pevUC4zYZTZ86KSZudm0NXVxsiI8ORk52pkHWG3JeWV8poMzY+isysLESFx+D9+1YsLy2humYf5uYmUVW5Dy0vX+HEmUYB/NbW11hZ2sTm5gai7eHwBNy48gWjimyK/klNIytnh9vvJdyQjIHsl1htuZZ9cjWzR7yutl5NPGRcg8VQYtrWNtfgiIkXAKfMwgsvIm2RsNq4VqzsNNpTfnHkLW2fzeh3yd5xvMvnbHV1GcmJ8WIr+ZR7PGQ/rVrvew/vY2VxGtk56cjLKUDv4CAmRsYlCamrq4efY3KO1P1uTAyPKg+VYNfpcetn8aA1MjKIyqoauNiP7QUGe3vgca4pRmtjfR3LC0vIyc7B+Uufy3w3NTGB7Jws3T8+yzSVMQPU46ZEYBTFZeVo+9CmMf/JE8e1bqx75L9nNA8Z+212c68tIzeH1aB2zM/Pai3IlIaHW9RXvjS3oMzawpIKvQd244oojfAHZb68l2zRiomNwdDAENZXFuGId0iPyYSAQFikMZR52S0fhjDqWe3kank4CcDrMR3dO9suXLj2XShnMrTZ7akVCIHJPXW7Qhe7uwItD/8eIHPjV282AZ4Pfi/z9Jxo+9gOiy1K7BK1bgQF1B2S11lcmEdSUpICvHv7+1C9r0YbMsEa8/xU0WgNwOv2we3ziGUiC8dwbzKCJlzYaO0IGjlqI4o02ir1wGk0zHYVw/gEsLAwJ+aSTmWCMGod7Ta7RtlEf3Jaa9wKjI+NYHFxQewh2RaNDC3AxMQYzp9t1JiMjCUBA/98a2sdN3/9FYkJKXJ8/+EPfzCB2+RkCRBIVRLaCez6MDTUJ5MOMx8Ne2l0iG6PC7/8cl0bc109GbQAHj16grS0NNXccaPWzwxmejrdbiwtzMqFzD+6fuNXHD98DKmZ7JHewoe2dl1LlZ4AACAASURBVBw5ckxMGn8XpQJrq4uYmJ7FowcPcfnSJVRUVqD30ydUVjEayIBUMn00zNy5eQsnTh1HbFKSYnY2t9YUo1N/4LDyKVkBqUgnYiaCyc4PqDuwX0HtNN8QOPN//vJff0X1vlqMjU/CHm7FoYOHMDg8LDft5vomNtfX8flnn4kwUlxPdx8Ki3IRERmNjY0tdLS1ISszFS4CbwAZublqMiqrrBBDJjZYJBlZJ/Mskh2fnZsWA07GubW1TX3QxYU5aDh2HH6/FS+fPcXpxtMay3JEDGUVWlSRyIEwmVeyhKNDwyiWLjUAJ8fuCMP62qqA7KGGBoRHxMLl8ShKZ2VxDhUV1WLC+ZxnZWYgv4hSCzsYy8QwfavdruxKuqhN05EZkzPofXxkRL3xBkgGm6K4MGLCOZ62YGlpAfEOh0k/sECVnHwQf/nhJxw6XIOc7GLFSfHaec3rmzv47cYNHD18WHmcfOaIgQe5HmVF8DECia1BsKC7swfLi/OSDvgDHtTtZ+wUXeIeZGTnINxiQ29vLwb7+nG2+RzskVGYGB3V/ZIBx8ehMbDt8uDu9V9QX78PcclJCAt3oLvzI2pq9iM80pjjNIZXxqPp+16an0VBXqYio8j48pbw3rCV5/nT+zjV1BQMeaD+kyCbTCv/nQHCzK/0W/3Y2WKIfxS62jqxvjKHrJxcjIyP4vy5cwKTVKHY/BbzeWGljCUgHamfzKR6yD3wO304E+rmDm12e2wFQmByj92w0OWaFXj16OcAmQnZD4hUqC1UlowHLS1vYAmLUfXZxtqKnNPUeC3OsxbOieKSQoG69vY25GTlqEOXzSgEgMnJrDHMlsEkYDUB2mRkOIZTt7fMOGTG2OBChpKsjV8NLxz3Edi4vV44t7cU7Ez2bWF2RoYNk4lo9FUMeB4bGVFuIfVx2bmZ6GhvV/C5Io/MBNcAVr9XgdhNZ04Y3aXYO6vRHvp9WFpZVj5iSXEJajjCJmvlt8LjcxkNH93WLAUOGI1ifn6h4oe8AbaJkGihjgv4248/y3TEDur9++tUt8jaxhqGiouhMqYOfnFczbWNS2AAexh+/ukXnDh2GOnZmZianEZ3V7uyKslCkukiK5eSmoY7v93H3PwkLl2+hNxshpZ/xL7qKm3Q9CXRNNHR/hENhw5IBvDowTN8duUyLFY7Ht6/L0MKgU5ZSamiZehQJxDv+fQJ1TU1ApFsPqEhguPHX3/5Gftq9yv6hSA/NzsXa5urYuLYaMRon8qKCjO6ZlZnTw+KCnMQFRWlYOrOjg6BkPmFWa0bX+v9O7+h8exp6SG9Lr+c9GTAj588Yfq5AwGMjY8LmNNksbGxgfY2yiSqNf70MHJqfVngM9wWroSA9OwchYSzTZAMrQ0m3oYMamZ2upgy5i+G2SMwMjCI8eEh1NXX67kfH5+E07UNn9eF1NQUMdMLczMoyM9HTmGZnjf+PeN86MAmOCMApdGEndPsEU9MTsLLly9w4eIVDA2MYGF2EoWFBcguzEdYWISeeT7rrJFMjHcgKiJGzS4ut09jfM/WKhqOnjQ5n9JwGvbP6XJJynH/zh18/sVV05Md8GJieBCFBYXB3NSADgyOeLLTfqyvbSCnoECtQuUVFartJE1ZUFqG+Zk5vGt5ji++/FrrxVrSAprnxCJDwPDli9dIS01CSmYGNlaWNQqnEcgSZsP6+gbzpnDuwnk59mXe8/kwOz+J3KxMo7W1ADev/4rq2irJFJjysDS3hPGJcTSdb5akZGV+Hhm5OfD7LXqGDx1s0Pue0UmcZtCAExkeJhaUOZNnz56FT9MBCqShNiQeaAyCDEhqws8vmrfYthPq5g7tdHttBUJgcq/dsdD1agXePL0RoG5NWEkxMxytUvrnwd3f7iM1I0e6K0aoJCQkajzKsGyOoMhozc8vID4+TptLalq6Rk4czRoxvAUzM9MyRRCIErwptJvvFp/ftHb4vDJzsEeX7CA3s8TEeDFEHIvutrYUFhYiPCIMWdlZum6aWUaHR1FZXSV2dHiwX+HqjAdifh3bNPIKCvTzOLLjqJ0xMpMTYzjbdNK8Rp8xYnDj7OrsRCDglsmFrmO3y4eBwSHl6xFoNTWdFfAMp/DNAmn0yqsqBDbZzKHRMl+5z4L/83//N65cvaysS+eOGzdv3sLly5eQkcFNlhEzxgzEayMYp9EoLilRwPfvf/8JFy9cgiM+ER9aP8LrdeLgoUPwedh3fQ/nm88JjCwuLSA9NUNh2WR3aZw5VH9Izu8XL16pwSUrJysoO/Bhfm4BaSmpiEtwKJLJ4wqIAeI9NHE+FjQcqYd7xyVHNdlIBbu7vWKW79+9o+ikgYERTE5OKDaHpqvtHRdGhofwL//yLTY2dhQNRUA4NDKMnMws5Xv6vQG8fP0cFaVl6oAuKSkTOLh1/VecajwjljchnocWh0D6uXPNch/zi+NahmXTyKOqRI8fLueOno+ichMazz8nm97X3YnauoOwkJUkTbh7koBFsVSZ2blaf7qwiaTfvnqOyrJSmcrCI6MQZo/UayNjSXkCu7rDI2wyZRGW8rEleKQhhveADuq1jXWMjQ2gorxSphM2yfT3fZI2duBTL7xuJxKSEvHlN98iPDxa10ogtLSwoNpQAmnqIz0+P369cR1fXb2I8Iho/T6yfXw+AjZLMC3Agvdv38Hr2cHJU03SWo4PjSI/P09s9/z8IhYX5yQfqaqqxtTUpIw+KWnpOhBERUZibZUFAelo/fARYQEP6o8c11tsfn4GOVnZ0sdSytL9qQ/dHa3Yr2SDADKzc5Qfev/ubeOottpx7/ZNHG44iKp9tZI2cJxPVp/5mDws8Bl//fotystLYLdH6KDJtb5//w7211bDE7DBubWiXniC4yf37+HKtS/FUNPU5nAkoOXVK4TRKKWJgx+HDtEcRqMWP2Ool7QgIorsekBg32Iz/58SE/eOB+dDBpzQTrfHViAEJvfYDQtdrlmBl4/+Hlhf30Zv74AYlMzsNOnt+In86sVLhEU69GG9vrqC5JRk5eCx0YYAjsHi42NjSExKVCgydY1JHENbA79H5ayuLIoFWlxYwfTkNAJ+L1JSTW0haxrpFO3p7VEVYlx8gkaVHFFS67exto6NjTVprmIdcQIwObl5Gr8SFMzPzipzMT4xEZ+6u1BcWIzElESNQhmSzsig9IxUgYPV1TXlDHJDPX/2tMwn21s7aP/YLgdqWnqq3MAzU9OYnZnE6NgEdlweREeEIzktCY2NjTIESEcHn+oLybRxo33T0gJHTJIYNJfPi59/+ju+/PIrgQjmW/7w/V/w5z/9WYYemhHiExxaK8omCU5WlhaQmpYmBpVgg4wYgevrVy2YnJpU0DnzDNnj3XyxGWnp6QJL0q8GszS7GTZeVa7e8uGhYURHRaO4pARDQ0MKYP/rX74XOPnmm29w67c7SI53aMS8srQkxphMTlJiPAIBm1zP1LLRwe4LuOHxePDXv/yAz7/4UqaGp8+eoLS4GGvrBFKjii3Kzs3C+MgENrY28D//579iYmoaGalJyr3kIeLJs2coYuOR0414RwzCIiLR/rEVtXV1GBoYwNETJzA8PI6o6DDkZBH0mUamsfERGWciwqME1vmzXNtOvGt5jbSMFCwsLMPl2kZ9wxGMDQ9gf32DdJfKHuQa6+f4MEa3cn6hjBtOrwdz03Po6mzFZ5cvY3FxBfPz8wogZ/wMNa7VtTVYW9nAsydP8ec//0nsLu8JGXCauiibaH33EWNjI+qiDgsLoKC4SFFW1B/OzUygqKgYmdlZiKHGkusZNDGRzWXuKAPOCbIIJsl0/vDDj/jTt9cUZ2TyPRW8Aw+5e7JuAR9WVtdw/85tfPfHP+neDw32orCwWOawufk5854cGcXKyrI0vY8fP8DJUydgt0eroYgFAZwuXP/1BppOHUFcfKpYct5HvgfpmhkeGsLoUB9cHieaL32Gpw/uoaauXt+flp6JtrZWpKfn4PWrZ/jq2lUkp2QE8wGsWFpalFHGSjGD1YL7d++i/lAN7OGMtvIr8WF4sAcHGg7jfWsX4mLDUEsdqN+Ku7/dxOVLzQiPjFbDE3/X69ct2FhdVJwWW4POnjsPv8VEmfGLBxdKI9hz/nvElbSrVj1r5z//l5BmMrTZ7akVCIHJPXW7Qhe7uwL/7//zv4zX1O+WXpDVciqwgQ83frmJjJx8uTbpcmU+IDVezD5MTEiAx+MS85GXn68qOfZmm/DrAMZGR6TJ29raRDj7mZeWsbWzg/j4eMX9cAS926DBjZNjbY5W5VKVS9MYfbiBbm9z9EiNpBtJScm/N78wqHxhdg6FJUUaU5M55Ti95VULyqsqtSEzeLmivAoeOkb9ASzMzaPx9AltRr093RgZGjb1hx638vGSkpOk4Wp93yp928GD9cjNK0SYlaHLwZxHv1dau7q6A9p8t7a20N/Xh76BXqytbCM1LQnraysCIASsDNl2O1mrSG2lBSdPHMG+2hqxTx6vG7MTY8gtKDVaMqt57TR3/HrjNvZVV6KgIF/XZ8bdMWakRzYxWJ1IkPXs2WMcPXJUzPHK8ioe3HuA3NwsMWc52VliJhkKz3Vnj/kXX7K6MN78HLsdYeo19mFwaABlZWUyrZCp5j2hIebBw/sor6pB24ePOmyw4aV2fy1iHA4xqGUlxWD6D+91RmY2lhaXERUVjujYWOnbWM1ZWJCLsdExpNPFHBELhyMKcfGJePb4CXLycgVsi0uLkZ1jmDYyuIwYysvLQ3iEAYhkA9dX19H7qQsNxw4LNHBt2II0NTaCwuISk3kp1z1bfFQIiOkpjssLlLe543Lj2dNH2Npaw+mTpwW8OU4vKi3H6tq6DikcCy/ML6Kvtxvnzp8Xm8jniUwt3dsunwc93d3S67GFKTYuXo5xaviSU1MQFxsn2Qh/v65B3fUmooo/i9FRjthYvS5qd90+H77/z7/gu+++RWRUrKK5DBtnVVUiY3eYy0gW/fu//Bv+9X/8Dx3Shgb6FUMUZovElsuNMMow/H7VaxYWFSh6idISTgs44l9eWlYm5Pv3r/HZlSsm5N5nwcjYkHI1WdfIEXxaRhYeP3wgU9Wdmzdw4fMreHz/LpouXMDqxg462tqxub6AK59fVSapieOyCsRyUhEW1K5SL5yaGoepiSkUlRbA5fJJAxuAHR8+tMJm4X9P0ftxYnxSiQdMhqBWlcxk+8c2+Lxujfn5OXDi1ClY7ZHBelGLkcVQ9xxGXTNjskg6E7hb9O8vhOoUQ5vdHluBEJjcYzcsdLlmBZ7e/yEQHka3M+M1jJOZ2ieq8P/2w9+RV1gq0EgQFB0TY/Lk3F6xM3TWFhWWKLaHTm2O5OIccbDZw/Cpowu1dfs1boqMiEZYuHGt0nFpNldBSTEaBBsyXJCVo9gtSDIoiy7YCK4NeHFW7ChZGv7dixcvUF5arBB1acwQwOryCkZGh1Bda5zWH1vfyMAiw4IVmBgbw7lzp/TfyXw63TtwOOLEapDJ/NTVjfWNFZQUlSI9M1NtJwqTNjafYMA2O6w/oaK8QqwOtYzcxPg6bt++hYaGQ0iIj9f4+28//oQLzRekR1xZWRFzuL+2VhpJGjSYobeyuIS0DAY9GxMSfwtrHP/6l78KEFDT6XTuCPRdutws04KMBwoU51r6waaY3Jxc1eyxZnJ5eVnaPsY2MU/RbmfUjV8scE52OpKSUqXp5N8T4Mj4ggB6eruxr7JKIFODRV8A7R0fkZqSgqWlVWzubEnjyeajd29bUV9/AK2trWpfOXniqNg4vozNjXXYbVZExsSoGen+vbtoajotxzj/wbs3LXLmblBP2d6GoydPCkzLOKPIpG3ExDgw0N+DwsIitcPweSEjSLPP6EA/MnLz4XS7sLmxpeckMS4G2bm5xinPsbROI2yM8SufMj0jU67j/oFexShxpM7DUUVlFR48eKSmncXlZXXPpyQnYYUHAo8H175gp7QJzieDu7q8hvXNTYEn6oRZNZqQEIXExGQBWN6fXR2u5Ax0LcvpHwST/oCczjLy2Ew8kjdgwa0bv+LY8YNIS80UK8z3o7TEFMESWNpsmJtbwsN7N/Hdn7/TmkyMjyM3L0dB3u5gFSHd8sZQZWpR+UZQx7tJ80ZH6ztUVpYjOjpB18p/PDkxgZy8LGmYed8JKu/c/hlXr32lppqYqDh1mvM97ohPwt3bN1BbXaHYLtUcGPee1o7SC7rT+Yd83nUo6O9FYlIckpIyFMXFQ8aLZ09x8sRhOBJSZEq6feM6zp8/jYT4ZCwvL+ig0vKyRVKBuIQESWoam87AJvc8Q/39el4IKBnfxZfHZ0ch/YGAGOxzIQNOaKvbYysQApN77IaFLteswJun1wMmziRgAF8wkoeb5q83biAzuxBR0bGKbhGzotQexoDsIDYmVqNE490hE0BX75o2Lm5AZCrpdo2LjZcpR83QApK7ndOMyflvm55q2YL1aMGGFl2kuNMA5uankZKSIgC1vLKk8ejhI0eDjS7G1NLZ0Ym8vBw44uK18TEWh/mR/OLPHh4ZRvPZRlNNx1Go1YqlhUUMDw8h4OdYPC2o4QoXW8q/V+yP1WQu7oK9rg5mHNZIG7a4vISpqRkB0c2NVfzhD98KeHMTvXf3HlxODy5f/kzuXNYlkitTSDw1cR6f9HwaMSo30jCEbBrp7OrCN9/+kwDFi6cvsLqygK+//hYREQSABlAzX0+1en09GmcTcHCkurmxIWB7vvm8jE0Kl7dY8ejxU1y9dgXRkWQ42VhjsiYNag+IcZUzn+Dc7w2u9bKYz0sXP8Ov128hKTkZM1OzKCouFOuanJKkWBsyfPEJCdKNbm5uKgA7PCpaP+POb7dw6fJlgQ7WKXq8O8jJzsPM1Ay2tjdQUlYh0MnXzoPB0vICUlMyNKbPzs5CJJlJgWcVAAogmQYj01c9PTWlusy4OIJ0OvCp4QtT0DjjfcZHh6ShJaDb2NzUs0uWdGlxXswmGeLK6lrMzS7AZgmgrLxS95sHKYJyAjd+r9vnkrO/q6tdulzKPsJtdulAWbcpfi7o4Ca44mvR+8HNqj8L7IbCU1QR8zNpciLoo+lkfmEBLS9e4NIVw87xexk67/F5pTUmO3nv3j1kZzhw9HgjKwTEvBPo86DBZACeRRjkvavN3Q2/l6eOTHOw60fXRXDLZ5ENSmOcJBhG2OST+uD2uAW2TYYjNcZ+tHV8gHN7Bwvzk2i+eAlRkQm/54vyeaaela1TNDfxHsXGO0BcuaCKSzviExKxseNEwG/D1PgQLqhznL+TwfMvkV+QieycfKytsfUmHu0fP+qAu76xqXSG5osXYbFFms8TRXJZxLyGUTscbDEyB9UAnFvbaP4iFA0U2uv21gqEwOTeul+hqw2uQMuT66Ir+EGdkJQqw4FyJj0evH7zCuFR8drYIiIY5k28sbsdERAFsyeVVW2iQIJSJrFg/NsdlwsR0VHSUJHd42jXjGmDLB/BJEFd8BvNz/mHGegfNyqA2ekpVRkSgb549gL1hw4KtJnxcwDj4xMKNy4sKNGf0VH98eMHHDtGk4F+CaYnpnDm9HEFhU9NTUvoT9aqpKQEh48dlV6RoItfbB4ms6ToE+ZvEuwpecSn8HXWLjKgmp3Mru11mS/YDc31MoA5IBkAI4fYaU3wJK2jag0Nk0M94vR/A5PckAkeb968jdl5RiGlYH19U3KB2JhofHHtCxOaTTApjG1YmOGhQTMO93oFcmgyuX3zNix+P3Jyc+RkZ4TOv//bf+KP331n4ndkAhI3rI2YI9Xe3k7sq64WSKZ7mgabjfUNjI4O4+SpU9jecSrmh9WLjOsZGR5FZka6GQUro5OgxyNQQVd+REwMPC4Prt/4O7766kt9/9zMNIpLS8Xizc3MaHyfmWVc+up6Zk5lfz+KS8swOjyC7Ox0mcA0eld7Cg8c3t8PGVqzYGuTMgfV6sK8y39ET40M96OoqEiaSbUbWQLo6+1VSkBRcTEWFxaUacgxcmnp/8/ee/1IeuVZYid8REa6SO+9qXTF8p7lDVlFV91FttmendkdSYuFFtDjAgIkQIAkQE8CVg+CpAftzKy6h0120zRZJIvlvbfpvfc+MzJ8hHDOjayefyGByBmiyao0X9zvi7znnt8xDdI60vDBn2nMJaZ+MxwOau3J5NI0Q6Y0FgmJGWb/dtO2ZmRl+bTexojNFqOosg8JiHWYAmTuEZhMjmTXgwG9rhdPnsr1fPDwYa1fnCa22Xm5r4cHepGe7sTZs+8L4PHvJsfHUF5WId7chKRbQb8KQTafVwIu/kTBxreGJKORNY5rLRJGR4dRUc4qVCML4HoSnvH5Ny2IfP5ZEBDXoZEfjHRSrJSqLxm9ZcVGcANpaW69Rw1daUEgEsX9W3dQU1mI0uo6RCIJ3L93D/k5XjS2bNfIn1rTrjcdSEuzor6xRVmfDI+/e+c+VpbmkJbmwdLiPM6cPQubK0OMug7AdsYDGXbXvE+NNIbPSTAYTIWWp3a6LbcCKTC55W5Z6oK5Ag9ufi14SLf2o3uPcP7DC3B7nLDEE2LVsvKL5JLmRvgvgZ02dW7YSvg2bTebo2TFRMbNxiZ2w522iTH1LagjpMuXGyvZDnb6cvxIJpFCezo1N/WT//KNNTBgTEL9/YMs7UB1Ta2pZUtWtrHKjuyfy+HSphfwB9D+6oWYScECm02g6Mypo1hcXJDWkRsWe5j7u3rg9njFTjnfsrAmfVqgWYDVAD2Cia6OdrS0tamqj8AhGglhaNhEw+TmcNxpACN1agR7BAr8+crBlI7OANZIKIwZxtZUlCcBHTMHY/jH//wPqKmpwsEjB2V8YCVjXkEBcnMKjEYsGX0jGJ4A+vt6UV9fqxBn/vfU5Ay+/fY7ZST6fD5dV31DA/785Zf41a8+M6/D4AhE2R5kMZl9rLak3pTf48qPP6jO0ZeTJ6aZWaTUvtbV1yI3N09MIqOLzpw+Lbe1qWck4xXHhn/dsEaMhPEH8cPl7/DhJx9hY8OPnFxq5IyGMBAM4dpPP2Lf/kMCjHT3E4w+fvwILa0tYlRZ20jmybTJcLhsRTQchtPtSrJr7AonCE0yvqYsUSCIYJo/irWMlVUES9ZkY5FNBqCiogJ1ThNo0bBBbSefm4rqGlRUlCMzK0OxNho5EyBGCRJjcNhd0m9uPtj8e4KsJ08eCUwWlVYgm2CR1yoWNQavx61ud76GhcV5+LJNaLmq/8Jh4S9GILGOcWPND19uPvyBIMZGhuFNdynCic5n6hGdTofWj6P60vJSWOxOhMNhsZkM7+fhaXx8XAcCPuN0jqv6Ub2QJqPSBOebd/Xg4BCqqhnRY8A8DyX6PrxTlJ4kNZwan8fMoUElA3rfm4Mj3ye8v8wu1bJThxu3IhiN4crly9i1sxn5JWUYH5nC0GA7jhw9LtaSUorO9ldYX1lBfl4WWt/Zg7nFReTm5OHhvXs6qDHdgCapw0cOwe4xshQXczwT7GJPSho2C2E17oYaec5++LuUASe11W2pFUiByS11u1IXu7kCf/ny/6H7BcMjDLRew6GDx6Vn4uZ49crPyTrFNBkrBI4YiRKJCDCQrWSln+mlM0yjppDakMx/rweC8FLkLwOAMXRc+/mqKhWprxweHVXbBc0XzCTcvXePNIzc1IwukHoxAzy6uzplDpljLE5BoWFRlH+e/D+ONJPcisbiM3PSxx058m6yezmBkZERnDx2RJ/HUR7Bp4K5E3E1+MzNziInOw+5+UWGSbL/tfubG7RxW9vQ3dWOhsZm06cc4+uKYWJyApOT09j+zk6xoMwf3CzxEbuluBp+DzO2VAlPLKZonRo14JhsxP6+Afz04484deo46hobtI6MBpqcnMSb9lf44PwHCEWDpuKPcMVuxdTkOIqL2CBjwEp3d5fu6e5du2VMImv1zdffqp7vt7/7rUAAX3s4FJU+jZ3edNN3t79GU0uLrp/g3sQG0cGekIu/r7cHA/0DCIdN/d27R96FLycbdoepdTTauQQ21g17RYkEzTg//fQTfv3rT00oNoOlLdS8mQoispiv3rzBPEfMlBU4rIrf2bP/oOQD9bU1GuMKyBDSskIzGhGgESi2JesM3x5ZWJEZU293dla6nk+5lStoSDEZivzaG9euoKlpGyoqqgWeCKSzfemwWBzG+BGJYj0QQl5ePooKC1BQVISMzDRpaAnapMekyUZvAaMIZkh4f28fxkZH5IzPyc1Hpo/rY1fdY2Z6ur5mbmEeeTk+ubl5L2gK4toZAxoQjocx0N8rPWZ6djbSPZkymZE5pxaVByZ+9DEJoboaNpcTG6GwsijTGZVjsWF5eRmPHj9UgsC58+/JsKU4HbKNRuloAF/CgsnJKZSUMFGAPetc14iRnrLRKHnMIaG76g8gEAggEY0r6mdufg7LiwtobWlCWUWF8md5zeZ9aBqzgpEQfrr8Fxw9dggeby6evXyKpoY6eLxZeq187sPBDX3O3v17UFFZi+mZWRQWFuH1i9dYXJw1z9TGOo4fP4W4lbmTMbUAsefe7rIosNyw60CCtyYGBEIbOPfh36TAZGq721IrkAKTW+p2pS52cwXu/fx5gqHiRn/HVgrzi5rD6PsP7sPpzYLHkwaPy20MCIkEZiYn0NvXi8MEaVa6mQPaWJnHKJCiNhijvWKsT2Zmtkw50hwmgGvXflImZU1NNSYmJhSLwzEjI21a23bIRGGYTTOqFCy1AAMc5TLwWrGYRKsJVaZxE3c52IRDBsiQLbwEgrTllWXs3r1HYJKfPzw4gFMnjyZNA5t5j8k+cgVKs3knoro7smQMTZcrGFYxdNRiMt6IuZStO7Yb3WPUjMDZZ/zTdz+ivrEBo8OjOHRonzSePb09ePXylYLQGxobxMTQOEDAxLE8e7sLS8pMUDhZoUgYHV2daGluNUHoYVItRr9HZz1drhzBshKSuYvUeD4xOQAAIABJREFUUJIprW+oU4C0qYUkK2TGsXISI47p6XENMfMKSpS96d9Y1wZNTWh+QRGcDpdiX3bt3IU4wRHBM3+0WnXYf05KymQsLi8voKO9HVE2t8CCxuZGVDL0mj+a3crUxcUSin5a8a/iBQ037CoXCOP3toix06OiGB+6lhnpYmKfTLGzBYMDvSivKIfLlaZnjQywRq8EcgRdkRiiySzMcDAiY8zs9IzAXCDkx/a2FuzeswvDA8MamxMhrQc3dAj6/ptvsHP3ThTm5+PF86do2NaA3PxC0/4DOq7nMDjYC/8aMw/JmO1QtzcPGZtMNU1bZE2px+WHJBJJYDk+Pqoxvt1lh9vtRnFxsb4PmWdG6BTk5orh5PsiFAnpLcP3H183nz022DCCSwH+kYhaYhwOO9IEFo0ec2igH6VlpWKAKSHgM8Qgb+W5xmNi8XlPL/6CJiIHwtGIGns4Gk6wDzspT6Hso7KyUu/vro43YvbpHufn8fvw51MXy9ieh48eK8x81+7dcrxPjI2Kwd2375AkGTm+TNNHrnwmq4xtBK8CwCwLiMfeyhLIeBoQaFhlgmly+nRz5+cV4OmTp1hdXtR7m05xSjVoACLgp3vb7XLoudXvBE44Ng+1DIIPhHE6pZlMbXZbbAVSYHKL3bDU5ZoVuH/jzwm7xa5gZO0A1B3FIxofPXz0CHZnmvqeuYFxc+Bmtbi0hOnpaZSWV6C/rx/rq8twp3mwf98Bg+JEThEoWLG0yKiQXNjsDm2O/IX/+PEDFt1hz/79ZlwWNxqn61evoLmlVQHJrNITSyJgaK5tcX5GGYvcrLlpk02k4YZRMawudLrd0moy0HpqfBK79+yGx+MSvlGgsd2C4cF+nDl1zGx2VHJyVEZwErcoy3FhkY7rVYSjYb3m7Oxs+HKypJN0OdxJNjSK58+fYOfu3Xqp3MSfPXmGxaV5jAyP4uKlX2B0eAh1tfViVwhEL/94Gfl5+di3b9+/yJMkMIvKkFJQWKT+cEoHDIKOazOkLjFmkXVJAekGF5IVJAMZ0etl7dzszCQysn1we6hXSz7dFrOGsQh1qUY7RxZTbJA+hcHkxnmsSjpYJAto3bnDNKHQEKP+ZDqJGQbNSr4kO6vDAbd9fg/DdMkRnoBxXK+tw8lAaRqRxNiRUeQ6x/HyzRtkpHvVNGQ0etR9RgV+7TaHromaSAJ76hqrq8vVwoSYVRpcxvPMLc5Lr9k32Me8IGRmMmYo3YCttHT1QLMpiKP2spIaDPT3oKaeWlrmD0b1mLLeb8eO7dIKv2W1pAtOmlN4oiLVTlDOUS8SWF1bRZqX42qn8h9priIwpYRBMgbeJ1UgWhUfxOeYP4xxSnanQ1rHjUBAAKmwIF9MLSUE/o2gGnUI9OiMZ7wOP5huQGe7Aamm1jONEU9OVgrG0NfXjfraeiJ+BMIRrbOHbCeZ90Rch7nHj56gtKQUA4P98KY78N57H5pchaTMIWFNYKBvUJWRPAAwaoo6WU4OxMS7mI8axMTYONKpn/am4as/f4HPPvsl3Glkcu1IRKJaw7W1VeTk+fR7RJ3moLmIzx4MMEUcgUAYrHBV7z0rFQl8Y1FTjcoKVrL1A/1oatyGFy9eYGZmEk6azuJRZWd6vNkyV3Gsn+Zyi8mmrIRrxGeZzCQPBNSenrrw2xQzmdrsttQKpMDklrpdqYvdXAEacOiMJMCIWwj2bIhZqAWzqu4uJ68E6RkZ8FBHqBifOCYmxhBYX9OYc2Z2Hm1tO2Q6oauSeW/GX2OAIDeljKxsZTmaLm6LAsYpuj945LCaUNRXnYjh5s3raG1tE2u5OYImqDUsZww9PV2msi+ptSSDRQbl4f17eGfnTniZm5h0irOaLz3Ni1179yR7tQ3IHR0bwfGjB5KbM7VW5prYFtLT2YXm1mbk5ufrNQwMDuDBvQcyGpy/8BE8aTRQ2MDNl0xgY1MTHA6HzEvMq6SG8os/fo4PP/4F7ty8gcOHDiOvkKNDC7784x/R3NSIppbtSZBg2DUyjdMzE6gor0I4GjQjRW6KNquc8d2dPSguq8TLFy9w7PgxteoQrBC4cTMmq0VmcmVlWTmSHrfHZCkGQ/CkMZYnqp5i49rmaN0hhlMRKkIT3Og5pzWtRX29fWhqbDbsJm9L0sxgs7kE9pg3evn7H6TB279vDwqKmBkIdS9vhkZzjL24uAyv2ymAT2zLn2FGwcB6IIAbN26hIL8Iq0urWFiYUQMOw8fPnDuPNG+GABzXuberG5WVVUjLyBCwoSTi2dMnGOjvl/OeEVB37tzH+++dRnaWz7DrAn5k1CICjzzUDHSzw7pOhwg28sQsCTjtxoREFtzIEYzWUoaepEHFcGZGtqHoqZVFpKV5xSpTvcl+bj5DDgJF3jvGSMU4jCfwjkqqQac2J/v8d16LnNuzPBjl6j6uLa/hD//8eRJMm/fY/oN70bZ9l8A5v5+AqQxuFrgdTr1nyFhyFN7U2IAEneVypcfw+vkLbKyuIRhYl6SCkUC5+T7VUGal56hXXK+VINlmXkdPTw8qqytNBzxBMWuqEhZ0vnmlw8XE1Djy84vxxe//CR9dvISffvgRp8+cRJYv1zjYrcZNPT4+jLKyUj1nHBMkrGyYigg06oyJGNbWgsKaVptTzwwPGTxkUj9KU1EiFsHIUD9q6rbh5bMXCmbPSM+Ak1Wb7x5RnSKZWa4viwBcBJN8whw8ctF8FRUoJihPaSZTe91WW4EUmNxqdyx1vVqB+9f/nBCzYAGWFhdw9+5t7Nm7TzmBFPBnZRXAk56BNDFeMUSYVxfl+I2bB9De2YH5uQWNLQuL87F9+3ZtEPxlrmzF5WX4sk29GsejdF2Ojgzj5YtXKCgu1qZKly21azevXROYpGGAJpdNg4AZXcXR19ON+obGt+5tbu4MM2dodlNzs9grwc54QmOygV6O4o+oH5wfnjQ3hljXd+KIRnYm1JoO71G1udRv2wabxfE2/ogAiwaUtdVV3Lx5Ax9c+EhmBG5k3Z0dqN/WLIbLv7aOmzeuSh/3pr0Tf/u3/xZ2tx3+tQ2xLQz9fvjwPs5fuKAg80TMMGMEgpTIzc/OoKSkDGH+eVJrSlDT2dGBzOx0teA8f/IUFz+9hIKCoqTOzUS6cL5HsLGysqguY29ahrSOV376HhfOn1djistN+QGBjE3GlbV1v/q0afrIyPRqFKwDBV3h/b1yNxMMqAGH2YW811bmHUb03yMjY+qfrq2txsGDB4yhyNBBYh55TWwd8rjtcKgfnbrUmAGwNiAciuPmjWs48u5BrKxtSI7wzq49Anc0lwh5iT614PXrV2isb4Q7LUOsOPW6Dmo9tYYObKyv4ff//Ad8duki0tKzzcEjDt1zb5obDrdDLFX7m5doam3SIYlAz85rJiAk8ON4VNiZ62nc+hydmkPMZiaq0bcuLy3rOXK5XDoM8Dq4bnSfNzeb5iDWBN7++QbWNxZw/oMLiLN/nr30TqdeH8HT1NQ4CgryEYsyNN6KpdVVQS32ZP/j//uf8ZtfXVJJQCwSQ5g1ktGoYXatNukECQQJWUeHB5WJCjuTAWJyxpv3JsfU5j13/foNRTbV123Ds+fPMdTfjU8/uygHtdIAAPR0dmNbYz3N7uY1KCTdjqdPH2H77t0CqczcnJ2eVGLB9WtXcfzoYZnziHENcWrVwSo3ly51vo9ozjFB84qv6m7H+PikDnw79+2FL5tGNR5yaCKLqUKTzyGbnubnWe9Yrt8J7jQXRsbHUFKUj5279iEOaj9N1JGH3dwePtsm0UGB9cobiyq26VRqzJ3a6bbYCqTA5Ba7YanLNStw/8ZX4mTa29vR3NqK9dUNfPuXy7hw/j24XVb09A2LifFQVM+RaSyuHu65mRkZJ9Iz0hReXlxSqvG0ib7hb3Zu0EYzmZ3D7D9jDCGbSGfyowcP0NTSpGBw1hSSHfrxxx+xf99+jbLVF24yScyFxqNy5FZUVOH+vbsCdBwvk2Vhr3IouCGDxMz0rLRlhnGKI83jVMsIWbrW1u0YHR7BsaMH4HTQqWr6lumePXT4SJI9JUA14dL8sKlZI4bxiUlpv6qqqgT4evt70FDXiOXVVayurOkyqSPliJ1u+Lx8H4qKCtUyMzY2gbEx1iK6se7fgMthx8WLHys0nG7uxfk5aSbZhOJyWhVJtLy4jHs3ruHoyZO4fe8+WpuaUFpRbsbS1LgmjIGGYIMatPWVJbGWHm+mGnBu3byqnzEyOq7X3LajDV/+8x/x23/1W0TBJpcQ5hcWcPvWXdTW1OD4yRMC1tTOVdfUiUnkgSCGsNbBjIGNg5fPwTfffCUNaFV1PcLBoMnLnJhATU0lHC67HOg8gFArKA2iJQabw4l4hIBsDTduXlHbEBnB1fUV5GR6kZ7pw44dewUSOebmz+GYu7y8VM8ggQJBDg8CdFQT7H75pz9j9+42jA1Pq6IwHgsjFA7oXtLtf/z4SQVcT05NqKmGH9EwsywJXIy+kesudlWGL0JNYyaSFELMLWk0agzj0uByhG76uWPYCEdgZ4D+7TtoaWnF4NCwJBBpHgs+/dVv4U7LQnt7D0aGBnDs6BFVKHKhqZnMy/Up45NrsBEMaUxN08zj+3dx7vz7GnkT6E2PjSMnP0+ucgf1mRypk52HCQNvrKs3LU6xmILzyX5SIjEzNYMXr14gvzgfPR3t2Ld3h2J7aKDZuWOXmEHmXzL8e2hgAE3NlAGY+yxNazSGqzd+wPbtbdLXMp7H48mA05ONn77/DidOHJfBavODgNG/toKi4lytr8Ad2dsIn2ijabz/8B5mJkZx5NhxeLw5WN8Ioa+nAzt2vKNrI5iMhGNYX19Cri9PB8XJyQnJLCory1Bf3wh/KKaDUyxCsxHH3HwvELwaVthGmB1nNFgUpz76TWrMndrsttQKpMDklrpdqYvdXIHrP3yeePToocT0XZ09ePbyFeLhGP7+7/8OLo8dr950qcFG41WN/OLSdgXI/HjTZcQgG0JtoCBHMoxbuYwJw9p5M3OMc5mmGjBbcFI5cx989JFc4txMaUS5fvUqdu3ajXzqIv/FB0EONVWTE2MoKasQy0OgynEtHcZv3rzBnj371Js8OTmOmoZ69PcNSu/IJhOGU1dUVKrer6e7CxfeP60qOjKDM7NT8K+vo4qOWDqsk6HqZKsYgSJDiJWsTxw/Xb6Mc+c/0Di/q6cDjY2N6OnswHpgQxl9q2t+jW/LysoR2FjHgX0HkJGVhb/85Rt8cvEjAREyWxxHV5RVwO1yay1pFqmqrBeI5Dh/fnYOi0tkbOtx9+4Dfd2HFz4UoOG42ppgrp7FZB/GoorsIcObmeGVc54AjKD2zNlzqrlkBM6u3Xuw4l/H+NAwshjNE7OgtqEWsRjdtxkykfDHjw8Po7K6SqzbN199A6fHq4gYajdD4Q05pLlObJ7hWJX/zoMAMxYLi0rUKnTpl7/E8soK0tM9cHnc0u7J9Z/UTk5PzeHx4/s4efoM5mYXce/OXVRWVCDLl6GKRrvDaYAsDxADA4rvYV2hmFI5zAn2bejp7lNYe3pmBvYf2q8ed2+aV20/3b396Hj5HL/93b/SaxkaGURNZa3AsPngwYY0XEwNRn/8/EuUlhTg5OkTScMX2TJzICFTKj2ezQb/WgA2p10RPibYm4whQeaS2MoXz1+gbftOzM3PSBPKZhtqYn+4/CMcdgvef/8cfDm5mJ2bRWFeXrKHOy7dJBlI6htzs9NRy2aZeFTXx2gtykEG+vuwjTIPtfqYzFeGjddUVStYPRSNYmR4GK9fPRN7W1pRicGhUWW4xqNh5OXm69DEg5SYcb1fqbUMoa+zHW0tbcaYxtG3DDQE7Imkk55SAPPnXK/LP36nXnMTak5wb5j22ekp3S9JGjTqtiCSMGN+Nj31D7xBU+s7gC0d9+49wNBAF3zpTpQU5+PoyXNixIMRtgyZxIb29jeKueJhrqQ4F2dPnyZvLDaZ7x230wm3x6H7o4xJxXFFuGyIBMM4+XEqtDy1222tFUiBya11v1JXm1yB//s//c+J/Pwi3L17D6urS8grzsfo0Dj+7b/5WzFnz1+8kZtbY25lXJuO4sGBAUWm8Bf48NAwSsrKMDTYj1AghG0tLSgsNH27C/MLqu7jiJVMBX/pT06N4/49dgN/ZLR5dHTaLLh18zoO7D0gxoqb3OaHdHvxOMbHRhU/oliT5DtubGRMhiDGvrS3d8iRy0i8rq5ORa94vB71WQ/0D2H//n0CbqdOviuGj5/X3d2B8spKZGSyS9nEuxjjD0e2JpaITCU/rlz5Cfv27dXrZjf0tuamtzpBRubkF+Tjyo8/4+CRdxEJBQVM+edtba1an76efvR2dwnkkS0li8tR8/zcDIpKyxENxdDX34WikkJkZeYoQ5DME+UAyndsaND3MXmLcThZhq1RYgLzC3NiAdO9XnR0vEFRUREK8stw5cfLOLBvN54+f4n9Bw5iZGJcGZD5+RwxAqUl5X+VOlosGOwf0Jibh4GFpQW0v3mFXF8OcvMK4GVVps2K4cFRFBUWyr1PQwXZsHAogHAwgJmZGQGeYDCGdK8HDh0WjNaP95iGlMGBYUxNjqGqtlpmGsYYtW1vhd3hRkFBscwjJvYpjpHhQWT7fPrH9GPzntjUwPPwzg188umn+PnaTezfuxvZHNsmg8Zv3LoNhyWCo8dPabQ9MNCN2lpKJOgIJwCnntGGtdUAbt+6hfW1eZw+cwa+3ELpGHnwIWNHjSaNHiXFhTKNULJgsZoxuHSRIY6VNWMVoAoEg/j/fv97bG/bjvGxSZSWFKGqph4/XP4LCguycfbcOTicaclooCzYrS49a4z1iUTj+P677/D+mRNwZWVqlE3gR4REBrG3pxfVFTQjebVGlB90d3aisdnER7H3WjczaRhaXFjC/Xu3UFVVjsX5JdTW1eLRw6c4+/57yPHRxGJiiOiq7+3qQl1DrQxQZOXp3maeqQlVN21Dm9mywWgUP/7wF5w6cQIZmVxzEx/EZ5KVp3rvM4NW0wUrNsJRaVbtjjiKisvQ29MtGUtGhg+PHt7F9u2taGpqg9Npph/8P0Z0+fLz8OLpcywtzGJmdgZZWek4e/Yc7A7GK5lqSKY4cHqggyCfMUau83cUopI6nP0wBSZTm93WWoEUmNxa9yt1tckV+D//9/8lMTDE3MAg2tqaUVJaim+++g7/+m9/JzaKYJIghRmQql1MmHBxdgJv+P0Kml5aWsa2pkZtOvwdn5GeaRzYFmBuZg65eXSt2k0LjcWqPMd7Dx7C63VLh5Wbm6vvSxf1/v0H4MvN02ap/cLs04jHIpiamhDrR/e3aW/haLlPbSL8z+KSMuTk+MRYdLx+jQMHDyrzr6q2TgYVtslwFHvy2MEkSwajCWtrk1aNG6mJFqKpwiY9nZRp+jMrbt++je0tzXIJ9/Z1KQRcrxNQF3Z6RrbCuUPBoEK93333iKrwyJKylefRg/tIJCJq8VBDCQjCIpianEB5dbX+ncCEDNzw8AgmJoaxd78Z+1KvyGik2dl51FY3SHaQk+uDizVyFkapzCljMjMrM9kjbjbWe3fvSTdKHSmrJXNz8/H4yROcO3cWOdm5RkmQDJ8mIBgc6BNoFXAjzle8EB3KBrROT8/g1q3rqKurRTxuQbo3S5FE1FQyxsaEW1v1eb7sbAEfhsO7nDS7MAopiq7OboyMjmLH9l06iMwvziDTmyHWNRQMIyc/H3v27NK69nb1oLAoH9m5ucm8UQumJ2Zw68bP+PRXv4TNmY7HT54qALy21hhsJiemcOfubZw7c0JRP0S7k9NjKCvns2Pc2dTT0cij5pfKcuzY+Y6eZeaQ+lfXxHgvLa9KxuBfWUVNZSWOnTmNSDiuBiPW/a0uL6G0slLVgDzUdHXyvWLH2PiEnus9+/bQj42XLx7hwIF96i33uI37mWP3XN0/E7lFMMlr+/Lz3+PSpY+R5slIOt2NnpOxSbNz83jz+iVOnz6t9eTNu3b9Ko4fOwGHzYVQLGxC3MmuRxO4eYNu9VbY7G48fvAAJ8+cRGdHD169eoaqqlrk5RWgqKgYvjyfskOr62olQ3Ey/ikZ9q7nMWHD9NyU3N2M9wlH4rj8/Tc4feok0jOyZPKiIYhMrzTSPuNEl0A2YcH9B48wPNiFhoY6FJYUIS0jB6srrF5dQGlJMdK8WWJKZaJJsqIjwwMoq6zFq+fPZUQLBAMIBtfx/vnzSFjZzc2qTCYZ2JVQQOZb5QCbvLMl2c39QWrMndrsttYKpMDk1rpfqatNrsD/9X/8T9T0482rbjEzP/z4E/xrfvy7f/f3Clp+9uKNOpcVOcNmlalJI/C3QM5h5jwSoLW9805S32iCg/VhtWBhfl7GFI0UkyPG1bVFNVucOH1GzBS/vqOjA3a7UwAwx+czNW0q6TC6SWYvzs5Mo6ikOMlbUey/gMHBQQSCfhw4cBBdnV3SW9JJTE1nfn6BxucEi2w44ciaZo8zZ45ro6PGiw5x5l1yk9fPS1Yzkpnh51OjJv0gN+5r12VW4Ri+q7NdpiE1rSgAPY6RsXFc/u471NRWqUbxs88+E0BaWFzGl1/8WR3Tp04eU+SQiTyyqnuZMUalVZXSHRKkvH71BmlpTuzcTV0bA7rpjl6SS9XjsuPxw4dYX/MjMz0bLdtbUFZeqm5qmiyyMsiwGrkp3a5XfvgR1TVVye+9qmrDcCymjuTMrCzU1VbLgc9cQi712NiQDBYGPHK8Tx2nyTp8dP8Bhob7ceTdwygtK4N/I4DnT5+qm3rPvn1yNJt2H2B6ZgFZGdTaZmB1bQX+9TUUFxcqHJuSidt3bonxJiglA0lG0mgUgTs3bqKxoQF1DfXScGZnZ8GXl4doNCHj1thwL86cOYX0rFyNZXv7BrUmNdVVWFtbRsC/LnaL33v7jl2A1a4O67ycPH1/RhcxA5IHJEbbXL1yDY319WhpbX57/5MPsNFFBoKIRcJiR/ma+UzweWZDFHWWkUgAWdk5mJ+Zxon33sPkxCzu372NysoaZGWmoaGhVoHlBNNcZyKn2TkDth12vq8SMqlE4lF8+fkXeP/8WWRn5cqQEomF6CVRPaZ/PYD7t6+hrq4Ce/YekOaX4fl1ddWw2hyIxi0IRSIyEj28ewdulw37jxzE7OwiHj98gE8+/hihSBSBdT+mpieTI/wEqiqrMDe3hPKKCk0QTFQWSUuO8JMtORaL6kLnZ2dRVlWPa1e+F6hNS89QHuVmHuwU25xKkpIXi3A8Ojo7UFCQK+Z4ZWUdq8sLOmzxoEFTkSKC7E69H6QEZU3k1DhyCgp1KORBcHBwGB6nFR9f/BhWm1lLAkjKXvXcJbNoDQtu2M3g+gZOfZxqwEltdltrBVJgcmvdr9TVJlfgD//5PyXY+8watP6ePqSlezC7MI+//7f/tUZcZCZpOJCRIslMUg7FTZYsxrp/HaNDQ2ghmEzW8ZIhEJZMAIsry8jxcRM3YdWbxhYCI256ZLuojZsYH9EGQFDh9SaZjc16XzF4QSwuz6OgoACL8wtykM8vLuhrykpL9efspy4pLZGekyxe47YGtclwvGv0kEB/fz/OnT2uTY5M6cjwkHR2BKEk1WgAIPPJTZVjO5Nfx9zBGH74/nucPfeeomd6ujvR0NSEWDgixpLZeAsLSygqKcCe3Xvx9NljnDx5Sjqz1y9fgUwLwdCp02eUIUgWd9PRTUduVU2dmMk7t69jeXkJzc3bUV5RiZXlJQTCG5idmsbA4DA++9WvZRzZCK6rlpIjWTKMUxNjyM3LhSedjvakPjEew9df/xkff/QJVlaX5fhmTiO7vW/duIvionwcPXHiLbtKCcLE2JiAormBZERjmJuew8vnj1Fcmo9tzW2wWp0yoCwvLeHOrZvYt38/Cti+I3rJ1Os9ffoMba3N8KSxp9wqGQXZP96v18+e4cCRw3j44CH27d+H6ckpmbqamlv0fFz9+SpyfOnYuXMXxscnkJ6ejryCYmUdzsxOoiAvH243m2jsGnuPjIzj2dNH+Ojjj42blx98dmwEFnTtW9ROVFpaqrXhs6v1t9j1tU+e3ENjY4MCxdlIQ1ey3MvRCDgqZtf56vI8Dh7aL60oASQPV48fPkJ+QR5KSivx+NFjWK0x6WCDkTg6uzqxZ/cudHf1oKG+EdsaG3U4o16WgIcVnjSvOZ1pRnsZjkgzefvmdTGjnAoQ1PEes8FGCkeLBfkF2dixcycKi0r1fTghYHSSzEmxuJpjGPSekeaS7ILRXYWFpWBU1scfvA9XWjpsrHRENGmr4vd1SGPLPnICtM3ILT5bjApSJz0VvQmTI3nv/n2MDvXh01/9ClnZzOiEQCff9wSTPDRJb6ojE/W1UQwNDsG/Po/qqnL4cvINQ5xsy1JeqdWq6B+F2oMGpTkdePjeYfUpDyTRaAinTp2EJy1HkVyMwOIk3WZnKoJpm+LzQ3kA5RT+UKpOMbXRbb0VSIHJrXfPUlcM4D/+d3+XOHjokBibR4+e4Pz5c3j18hl27uSIzoZXbzoFJjlWfWus5smfwdk2q6JZFhYWUFHJ3mMzm96smOMvd3YDswGHOwdHZ6qLS3KLCVW5JTd+EZDJEd2/vDOqd7MgLPC0JgaIbAV1kNRVEvhua9ym8enE+BRKykqwurIijRUbWWh4qaurg91J5s0mDd6xo4fE+BnjD7Vo3airM5u9qvIYjRKl+SF5IQm26QwiEg6gpbVNRpmhng7U1DdpA2UnOFlVGoSGxiYUgbNrz0447A5MjY8r9qSiskJA9vXLDhw4eBgFRYUmey8eNTrFxgaxgBwXxiNRDIwOiREsLa2QG5prdeXKjzh75j04nCZIPMacylAYDpcTs9PTyMhI17qY8hGCKHYet2ujZvUdw64XV/0oLsxX3BBrH1mjaCXqFytrxdzUtLIxWUc4OjIi4B6NBbB91279PdloGpOol57nAAAgAElEQVTomr1767pYw11795k8R5mVDIv7xy++wIUL78ncw3Xu7OzG6OAAzl14H9d+/hHvvLNDXcvsoN69fz++/voLXPjgoswz3371BU6cOobMLB9GR8eQmZmO3Byjz6Xeke1BBonwx9oRjmxgcW4eRcWlbzWvpgqQn8HedzLqEygWq80cQjr2gc72LnS1P8M7u1rFOqrNhs+A1YFljro3/ALy8zPzAmknjhxBUXm5XiNfFw9C68EQujo6sTA7jlNnzqn3e35uEd/95Wscefc4+vp7sTQ/D683TWNusqe5BQVYmJ9T1SMD1qmVXA8GTPyPzYJAwK+2FzK2BPN8Jny+bI2ZaYji9Zk3ThSz03M6SBFMrW2sYXp6CsXFRUj3eMX0EvAzvzXg9+ODD95HZnaBTHQmc9TogwlaR0bHUFxSIrOOGPMIgVqScUya0rSaCZqFNjAxMYrKimoxq4aNZoQS1Bzly6Fj3TT5DA4NCGByLJ+ZmSU3tnSrdF07mG9rcgKiMTYbERSae6uJRn4BOl+1Y3iwD+EwG4LiOH32HBwOr66NwJFfI1aUBqkktU1tLv+dpqZUNFBqm9tqK5ACk1vtjqWuVyvwP/7H/zZBxujRw0eK8GA1W2VFuRg2bjRv2ns05haYFEgxQHLzI0xH9UYgaX7g3yXT+TgmTZgmDXZti+kjAGWOoLazze9jGAqyIdw8Cc4YXUI2hu5sRsywM5r6Mv/qkiJSkm11Gu3S4EPtIjWLjIYpKi5ONoqsKd+SYeIHjxwxdZEWqKP5xHHz3xyvsSFldnYak+MT2NbUApdG0FRIkjWNizEaGxvF+voqtu/YYdg3AGMjAygqrjDax2TpD6/95s2r8K+uo7KqAWWVZcjOykzWA3KcxxrG1+iXWacIR44cTRpa+lBZW2cMDtwgCcL967h7+y6OnTgO4tr19TXcvs0xeyuaWbMoSaoxNW3WRNIYlJntw/T0nExDpn/ZjAG5eQeCYaz7/cqa5Hida0an9o7d25GbQ9NTAnPT08jLz9dYmywUGTi3siKtePToPlrbWmG3e3Dvzh0EA2s4c44OXAPU+Tlq5YnFcOs2jRVtYkulpVtcRH9vF3bv2ycGubq2TiYLghw69HmhZBppUlpcmMXBw4f0+ujOd7ndGosSlJscRZpEDGh9W+4sQLMZVs44H7Jdf32Tz0xPKwwfMEDx/t07cDoscp2/f+G82GlxadQExy2qCKVk4Re/+FgubTrqyZD6A2G5stMYRxWJ4eXLNxq7v3v8qEbyBKDsCu9s70BFRYVCw5tbt+PV69cIBwKIRMP44MKHckT7sjPhdnuVF7m2vmEahfg63o6a2aNtVQSUDGzJ98hbxxTimJmYQGlxCax0l7M/PRiCw2J5q6XlO5XmKL5XKqrYQW6MNB7XZo4m340WDA0MoayyVAcCaoeZ50mSkP3vSmbge5ZxVEnmMBILGyZQhU2sPTXgdHZ2CgV8jyryyPwsOt75U+bmptQgRFBMUx4TFfh2UruPaaDX4YBscl9fpw54t29eE8O8th7AysI83jv/HlxpWXA6XTIluVjxKNmN6eVUpWICWrf1UAhnPkg14KS2uq21AikwubXuV+pqkyvwH/797xLxcFR1ZWTCVtfXkOFNwy8vXdLG/fJNpzZaRQNtxuYwkJzjpORIc5NpFM7iiCkZvM1f6ivLKwpHph5wbX39bValtGjBoBgW1sWFgxsKByfjxb5dhoUzJ46h0Mydy8vNleM3I8OrjWdpaUEROtzkquuMto6bVG5BHp49fSajSWZmhtzThwgmkyCQ0SUHDuxJurQJYAwgCQUCeP36NVyedNVHOu1OuZ6nx8dQVVWG2sZt+h40G3ADpeGivLIi2UBOpi6OqZkJdWWXlVdgdnYSy4tLaGpq1SYsOaD2OzpjTYSSXXqxCIb7B1DX1GwCwoXYY2ot+e7rP6klyGp3mmBnQMB8c1RqNmFDUnFcT40o24ru3b+n0Hauk8+XJejOsTRbil6/NBrRbF+WpAN0HHsz0nHixCld07qYZDOGp3mE30MFSTEaryJ4/eKVQCBZz+OnTiq2xlwDu/PITtEtEsL9h4yb2ou09HRp++iMFwBO3gdjsDLJAH39/QKUaytruHvjZ3z8ySfKDuXfU9vHkG7j1DaHGDmMWX8ZDEr3qFG2jFrGlEVJAq/DzjYmRcVAdZP5+fnS0z57/kjB/NnZefgv//APOH78iIAWKyr1ybAjGIng6tWf5ITPyylSvBEBkz/gl8GJgOv542fY2FjG4XePwONO0/NKCQJZzz/+8feSJNDN7g+wC9wi9726WqxWZbNmZ3GszixJK/yBkF4dneMMlY/RjGW3oLCgALBZpCmkppLPGZk305RkQX93FxqbGsVW0qRDdpWHJpf0q3zMbRqjx9ipyZ/j34CTeaTUweoex3Rv+4eGUFVRLbbQwSisMJ/zhCQdan3SW5tB8Vxj9msnEAgxg9SYYOiMJxxkzWpxUYEBhfqwgmEI8TB7xc33YYvQ+NgIYqGocmYzc3Jhtzo0PSAI5EFmeHhAXeEsB6BBbd0fAuU4H3/ygQxFctzHWDfJtaEs1hjRTKJRAjYdSkM4nYoGSu11W2wFUmByi92w1OWaFfgP/+5vEtRLet1uZPmyMD8/o4DoS59dQnAjgK6egbdgUpWLPP0TSCZr5ui+5XiZY7yCorykEN60hvDzWJvILMnnT19gbWVZ2iq3y4n0dGPq8WZmCjjk+nLhcHGTIGiig9iiWJYZsYbjMms0N7eIHWJkSyC0jsH+Po3Xc3ILpPXjCNyV5sGDO3exd99exdQsLsyZkb3colaN3A4d3JPsfzZV4mJQkuCGYd4MjiawyPB6DXBjELSpBjE1jzaoO7iythZWZh8my66jsfBftVuqiaMzm73WxsSwyXwpYimpK+XPZgNPWVW1AJLBhyY4m+wsw5nVXS2AZLIljcXJfA4RA69teGRIXc9kEY25JxnpkiArxOswhd3Xrl6HNyMNhw4eFJATEFTNpdn8eY8ysg2bajRvRg8nDVwige7ON5ieHcfhI8f1WglyFeOUpIsJzsl6vnj6FC0tzXCnZwJxjpYZ7m3RuF4fipkyYIfr9oc/fI5ocAMffPQhCgqLxdKR2Z6dnpFzl0DQAFAz3pyZmcarF49x8ux7sFmc6lTP9mUa0s5Y1E15X4zxOk7ldtKgRHbcjI5t9Ozjq8//gFOnTyKvgNmINHIY+QOfiGtXf0ZTUz3Ky6p0LVzHVf865qdnMTTQg/r6OuSVlMLtdGkd1vx+aSdr6hrw04/f4m//9d/CIof7X+Udqg4Fx+5TyFcQuUda2kA4KOe/02LH13/5BssLSwKfn372GVwZ6cnObLKGdDFTDmEXSCPY2tZQL0kFywIYXM57Zxh0OvINK0g9JaODqDMO+DfQ1FhnxuVW07k+NTsFn88HN/NGOUBPusKZY2pGz1xTrhiZUqf6thmWj4QZzbMth88QI6xyfBnJTnfTUsN7TBC82bL04tVrVNdUinEe7O3G0vKSnoXiwgJkMhu2oBBjYyMoL6vG48cPsLG+rtrR9dVlfPDRBVhsJtzcDEhiBsgqGog6WYbtGyY1uBFMjblTG92WW4EUmNxytyx1wVyBf/9ffZYg4CFDQkDIyBRvWhoufPIh/Mur6OkblBOVAFB6OEAh33S1krXgiKmfwKqyCtmsTeSmY4pFxDDQQJKZlYPV1WVwJM4gcZfTjE1NJiBHowbovEUZBBlq0mGdIRkviLnkjkNwpe7lTdDAH5SARmlkUKLxMMZHR6VPW1hc0Ncyekh5jDEoluhospvbRIkY8MpNj/svx8PUWjECxe7iaFyRz5IAkJEhE8Jx8NjwKErKy02vuLZrMjMxRKJmA7fb7clOZ+OM5cs1/cVJXan5In3uwuK8ibAhlBH7a0bUScwlxtLgRgMQ9DmynZvIIoKnocE+lJQWKd7GwE2CX6Ob5Bp2tHehuLQYD+7eRUFxLvbu2Ssmx1yOGYfze1FWQFChkbVkCQZsm0pE9nybqBoTF8TNmz3OSTOF9K0qK8TjR/fxzvY2uaWFZzi7J8jj/xIoko9jBaN0ozG8fv1SodbHTp5OdvNR6xjD7MycADOzC2nioqM5HAojI8ODq9d+xrmz52UU6u/rgle6XgcyfZnwprkM2GDAuzWhDFUeRKTRIyCDBXMLC7h59Sd8+PGHMvSY12girdif/e2fv8a7Rw+iqKRUX0dAxHE3v19GZpZ5dgWSTNg9Af/01CS++fo72GwJ/OZ3v0Oah1FASj80Y3hmeVPrOz8tZtLl8Gg8Tcc4Qa7TaRhGdqSzF/vQoX3IzS8WoHY5bGIoqXfkGJo/lx3xDdvqBS75LpqdWVR4e211DVZXV3XwGR2dlOZzcXkO8WhQLPJnv/4t7DYXwmLDLaAMIC8vRwkMvD46/hmKvrK0jFcvXinw/9Dhw+rO5s8XpxmJCJRvdq5HYgmVFPh8GdL5QgYoSKPKqCJqrLnuY6xpzc3VAZZPdCQeSQLDhN53rAWfGBlFWWk53rx+Ksc2+7zXN9Zw7MQxsZ4EzrGYBU67ka9wjXnQ4n8kIqxttcC/7sfZj/4m1YCT2uq21AqkwOSWul2pi91cgf/1f/hvEqurGzrdxxKAJ90t5u/s2fOYGBvH3NKaqVNMRgPx6wj+OjvbUV/fgNBGGP0DferGpsZxeWVVbAt1UwQONHCwGUU9vezfTbq6TWuGYdfIcpBNMeiIu61RUBHskWkhSxkJhRTC4/QwD5INGCbIPBTmONBpmC6xf0nO1EqAlDQDJd+dauiYm8Hhg3vfVjWan8t/2Nms4myZWu7cvoVjJ04Y12gigcnJGZk0GN5OgMZmGZpojPuUg0obQsEo7ty+q+aX/fv3I2Gjdo+azAX1dFfVVOi1mJk3Xx+vOYqZqWmZQ+JR9kUbBlNAV/nTZI6Io5JxLTGCEdNERBMCR5WMm+nu6lTYOLVkBHoy86h/nGaHqNjWz//5jwgFYmhpbcDpM+e0/jZVBVJrxq+JwL+xBo83DW620GhNDIBk7V/MEhNDxoV2sNc6QQbZZAnK0CSkZMaMTx4/xI7tO+BOTxeIj8XC5nM4qjU9K28dv3YLWbU4omwukVqV7nlzOFiYm9N4vbi8TN/j1s2b2LVzB9yuTNy7+0BGlcL8LOw5cBgd7S+RX1CKm7du4Pz59+DL4eHGuLnXl9eRme0VoGc0kNEDv0ZP5xt8+tmnitbhytNAQ1MLG2W+/+5b/PLSx8jIyIGNUr5YAktLK3C4rKrJ1GRft5JoxhyMwpEAentNKHd9XZPGsQboGCBFwMg1I5jMyMyAx8NIKpN7SRZVZqloBP29wzogsGmHfdgHD+xD647tyZpLc/iKWxPo7+nRfeeYmK+J77/HD2/j3LnTWGV1p9OFwaERdHX3oKGxAaXl1VhfXUeuL0vPMkEXX9fM3Bzy83IQ4bem/MDCZ8OMr5cWF/D95T/jl7/4DSx2519fL884CcoO2BZFFhiSV5SXFYOCywQnGKzSJKvOA4jNhqWFJR3yqM2m850HMNWvstEqHobD6tTrookuK8uH3u4eRYJRs+x0WXHixAnEE0ZDaoUdsURYh0u+BxJshAozzsgkMaib+0IqZzK1222tFUiBya11v1JXm1yBO9c/T1jhkGlgU1EvgGWNo/N1B4KRhHqtTc4k9WBRMZM0GqyvrSDgX9NY1JeXL2MHjRY0rDBjjyYLmmm83iztOgwe16Yqhs5EyBCIhJKhx6Zt2GimSInFtfGaTTgU2tBIi8CWGi8bw5RjQGfHG0TiCbjdnmSfMAEJR7/8MzeKyophE1gxLAlzMt89sl8B33wtdO9yoyOAJkNElpZYr6vztTqrLQ6PRP6saLt29Qr27j6InIJc9DIaqLEx2RBihHmhaADffXtZRpff/OZfKWg5PY3u6jh+vvKz2K9Dhw7DmQwaFysYi2Oda5iZoeu32g3gigl4G8BmGEozSqaGVOagKI0iZLLoPrZhZGQQlZUVYpg3JQZiOAlQrVAbSHdvp+oXKyqrkJOdbzZibt4EjBHqzhJYnFtCRjaZaE9yBGrF6NgkHtx7oPsUDQZRVpKP994/p/G+YSg3x6BGx8d7yvzD8rISpLFZCHYkeN1qlom+1U/qdclwYZhhvsYY+PoIBnjAsIkpXVxeRE1VjUAHjSJ0og/2D6K0JBs7du1FXkGR3OLMsXS6vbh+7QoQtiIU9CMeD+Ls+XMCh2xDEohNstrsc3/x4hkOH3pXrCdH6GQkA4F1XPnpB/jXlvH+Bx+gMK9MjBe/bHF1GR6HWwkHem4oAxAjyxGwSSqIJGCc+tKEmlpRMrgCgHwPWGyKu2F9pN3m1rM+PTuP+7fvIhwIIYqI2NdYPIzS0lyZwra37kBuAQ9lhiln2wtB8egAY6WqdQDhzxgeGcbC/DR2796rww0PPQOD/ap3JNNbUFKIucl5HRx+++tfwe52C9TPzs8qxJxsJAHt+PQU+rt7sHPXdjhsbnz153/GpV/9BsurAelzqdNkRBI/38lnVrmmcelwszLTgRgdVcaYQ/2z7jXNTQkr7t+5jYaGGrnaIVabRiMeZqNJ2YQdiwvzMumQnWUk2NzsnCKH9u7bj6gOV4Z154ed7wgHnz2+T00HOJ99piycvpBqwEltdltrBVJgcmvdr9TVJlfg//jf/nsOomQ4yM7OMXEdCQuaW5tx7eeryM4pkGZyeXlOmXfFpRXSE8q9aXLJ32oc37xuR3NLi2HqknpBGgrEapp5qRnzmmRwgTeCzzevXqO4uExViGYkaLqQY+w9pgYKFjET0XAEmQw0V00bNwwLenq6kePLRXaOT5BrZHQIRQVFcHlcqvd78fwVDh85apzilgQGB/tw+tQxbYRGx2iClaORBKZnZ7UZEbg+engPbo8LudlZGifye6h5B3ZF0wwPDqCipko92VyEWCQIpr9HwgkFlNNBzdH82bOnUVhUKP3m99/9KK3or3/za8NWcZwai8j9zbEpwfFGIIBXL9pRXVeNvFxGrFg0jiRgptZtYnoOw0MDGB8ZlkGKZp+TJ45hYmoM9fU1alRR0ZBY2c3HPCHN2T/+wz+hpLAEJ8+chsNlF8NJRzuBHBlYGlcWF+cFtNPVSGNG+HRos/+c95ef78vNwi8ufpIMot/UPhoGUFV84ajYpJzsdDGT1gRHtwyBN1mjBME8ZPhX1rC4siq2iuaOqekx/exoOIbmliaFzTO8mpFQldU1YId8Y0M90jNz8Ka9AzVVtQKVNGbdvn1N/d7swZ5bnFPoOUf+JcVl+t9IMAq31/RIs51G18KO77exNxxZm+eBJhr+OY00Mpi43WIcCeCn56bhdjvhy84VEFLvOPV6NpNkQPmB8g9p/hFZaULcTVoBtYjGac7GopycXOlO+cED1EY4+FYNQOPa/ft3cPGTi8ppHB+dQHlFCbweT1J+YMa6fd29qKVm0uaQk5vPP0E8D1fUHDNcf/eeA3j6/AVy87KRnVuE18+fY2l+HBcv/gI2m0u933PzcyjIp27UjO7ZpsPe+qXFOTQ178Qf/ss/wW5NwOF2IuAPo6amQgUDvH4FsSeASPL9XFjAKlXj0OZ4e30jIGZ+aWVeOuy+vm74sjOMPpjPX2IDp899rDghUwIQw+LSvOKQ2ttfKy2CAeTUvLbt2KEJikhw1ic6LGr/MQtHPbOpVYyyTnEjhDMXUm7u1Ga3tVYgBSa31v1KXW1yBe5f/1PCYnEiYSPbQX0Z/8LoGe/eugGnx4f0zEwBK5pt6EJdXFpEQUE+JkbH0NK2A4HgBjLT03H/wT3s3rlbuYfctPkPNWZ0WWscnGQHN/WAm6aO9tevxYTVNzYaUwg3CrIayapC7sJkGbjR2RzO5EjcOEfY67y+sg53MrqIQG9lZRU5ubkyOHS0t2PP3r1wOF0apdEZevjIPhPcLJ0kDSMxVf59/8NlHNi/HyVlpVhbXsbqyrLCxOW8ttvkSBcTYmPtYD+qamsVIeNf3cDGxpoyLPl3rANklI3J5/SKMbl18xbWVpex/8ABxRdt/sKgnjG0voG0zAxjVEAcP1z+QQaNzz77FKMjQ+jq6ZRulQB+eHQUn126pPrLiYlJLMwv4t2jRzE4NISG+gb1GxPEJPG66RgXbAf+8PnnWFtawt/93b9Rt7TITrFl3PdZGxlXmDbBF/8xilIT9m5GwEE8evBQwPjSpV8mdZ1/NWMZhpu3Ja6aRGrwMhTQbg4D165cgcNiE/u3vLKkQPNgNCyAy3iq12/aZZiKBGlkAi5e+pVYXjrw6xsa1d5y5/ZNVU6mezOVebmyuoKG+jqkpWcr47AgvxA0eJAy3NjYQHFRIWobatQZT4kBnfqUO+je24x7enXVj8xsXmdCAIUuar4QalV1VgB1gQSJYcwvL8Kb5kZmRraYen+IGaN2yRCCgbBSAYIb6ygpLtGY9/XrVyjOL0RRabH6rvV9QO3uJIqL82C3uuXkZkUh2VimGQRDMbx+9Qpz0xNwOolQEwiH48jJzsSHn/wCFvV1m+Cn169eoKWpUQeOaBx49OAe9u7dBbfHq/cqu7lr62rgDwaVnlBWUYv7dx7g+NEDKCwoMmkGCQvmlha1plGuC5/DeEyHx+tXLys2anhkEBd/eQkz84tof/EE5957H25vhpzffJuSdSaAnJ2fR35Ojjls8lmIJfDs2WO4XXZpjMmcP3nyCIcPH5XJR81LVootKLcwjCsB+szMFEqKS9Hf3yu9NZMbWMv6zs4dBphTeqvfVxa9BrKRdkkxqO817G0owDH3r1OaydRut6VWIAUmt9TtSl3s5go8uPV1goJ6dVVo1ER9nBlBP3vxBAm44PGYMXc0ElYjSWlZucBVf2+vgNGz589x/NhxPH/2GI0NjQJ2HC1zzEUdpdvtktaM2XqMy6GQXppBVsjFgoYlJHMYT0izxmzHrMxs7N69yzA8IFsYkvDf5jDOzc208+HhYaSlZcCXm6M/6+hqR31dgxASsxnJ5lXV1Ag1kXWk0eDI4X2m1YbOV7KK8Sg6Oztw//5DnDl1SjExNBdcu34FZ85cwODwkFiwuJXaSBOUzNYWjgW5cKvrJmCa3dwEpsNDg5idnZHm8umTZ4ppqamtRBqdzaBubFExSTU1lTJD0LRAFytZP0Kzr7/+BrDGEAuEcfDoURQyHzGRwMjEBH7+6Xv88heXkJGdK1cvmWSCdhoxWpqbld23mT8Zle4waU6wOnD5h2+wvrSEjy9dEkDibs+v5b0gl8Ox78L8JDKz85GRnmWcsRxDJrWuhC9c77t37uDSp5eUx/j08ROUlRWjurYadgJPm12SgaXlBXjcdmRkZek+ky0NR4LKWZQJxppQjI3L5YHd4cSjh09QUVWF8tLS5Hg4ogMAzVDUg77zzk4dctrb30heQKZubWUBQyNDqKkuQ0PTdoyNDuvzFxYXJROoqa6W5pCgaYPOeLcDTivzUk2epBk989B0F1PTE/jk4idy+W/qLPnc8f4YhaeRHBDkp3mc8OVmIxF3omegB9MTkwrVJpPmzfBI2sCYJo83Cw/v30FlZTmKi8rkdqY0gAcmE1WUC4fVhZX1Zfzpiy90LeXllfDlFWBoeBwL8zNobWlVvqnRCEfh9WYgHiOAMiD/xZPH2P5Om9aRz9yDB3dx5uwZuN0ZmJ6ZwujIMBrrtqGjqxtzc7MIR82BcO/eNuzcuXmoApbWllXz+ezFK0yNjOv543NeU12J6oYW/P4P/4RPf/lr3Lt1HUePHYM7LVPGnbeu/2RO6IbfD6v6sk3EEJWNPKuEIzE5zDf8G2h/81IM9NzCLLK8Lhw6flLPmenltqhC0r+yIkNfd8cbrKyuYmJqWozuBx9egMPhlvOe8UX8/eBwmuQCvqf5O0fT73gcAX8Qpz9KMZOp3W5rrUAKTG6t+5W62uQKPLj5VYKsABkY6RiTDRgcVz54cA8WWxq8aemKP6FBYmhoSML59Ix0TIxPwpedh57eXrS2tmBmmqPWRnjZwpIMNCZoYisLG1gmJseRluZRVAvr8zjaJYPX19+HPHb1ejwIhYPKdwwFI6imFkwBgnH41zc0LleenMw5BngN9PdqLOfLzcXQ0LCy7Lwer8a4bP9oammVCUEMHcHkzDQOHdwr4CxuJ+nCvXXzNnbt2gWnyw2Xi5WKCXUKV5RVKiLmwgcX9Hdkq8iQsmkkr7BITlMyI2Q8R0fH1QrCKryrV3/G/kMHtYG+fv1GgdkcbZKRW19flwZz985d2LFrtxzv2bk50oJNTkzjwf3b+ODC+1hfW8Wbly9x4PAxLCyv4sb1qwiH/CgtLsfS8oqYsU8/+yWsDgd6ezrQ3LRNayvrEd3HJnsnibstuHL1Kvxrq3hn+04FljO3r7mpCQVFDBY360GNIrWm1HcS3FACQMc615qgYGlxScxpRUUlRsdGEAmbDEX2kHu8mQLoBH0ELulpHjGTfLJM/SbnyMnrSlixEQhpdH3kyBH09PWjr6cdFy9egtXKiB5TdxkKb6C7pxM73tmtA09vT48c+YyT2bt3ryKj0rxp8K8FMTo2jMZtLXj1+g2mJsaRke1Dljcd23cw69OMrD1uo/01kU1mXro4v4g7d27jk4sXpUNkhiTJ+TjT4hMmNNykDsR039O9Hj3/SDCPksYwC4LBAH747i/47Ne/NoYSE9CEy999JRbPZmePPVuI3NIXTk2No6AwH3arSwedQCion7m+EcX1n68hvLGGgoI8xQ0RyJ48cQKZ2VlSFVN2QOBOQxOZSVZBkolkf/eNa1ewb98+Hd4Yxl9dV6VRdG9vH6zxGJpamgCLA16vBw5b0kyTsGBlbUUxWHz9ZAJdTjuiET7Xg2ht24nLP3yHd48c0Xqz7SlBp5hCBuiUX8XAQB927NqBleVVNRbxYMR1c9pdcnMPDfQhI92j3w3iuW1O3Q+a6f8Tf6YAACAASURBVHigocY0Lo0wD2xWzM3M6P3V1flK2bJjIxOYGBvGxxcvwu7is2m6uemSV+QQf28l46xs/GXGAPdACCc/SDGTqc1ua61ACkxurfuVutrkCjy8+XWC4EhxvxwdSUdm5p/Xr/yMdF+BgqcZDRSJhAUmK6tqFAnCDYSZglPT0zhw8JBaNqoqq6QXlNPXZlNtHMdTJvDbaCn5v0+fPEZOjg919Q14/vypGJi5uQWEAhFUVJeLbdj0WfNiOIYWEEjqs8w8nrV41L+ZHEe2pXDjzCsshCXOoOYYnG6nRmcCB7GEMiuPHDnwttuXoJmM1tz8LJpb3xHIEPiUEScq93B1dTXKK6uTZiAGNkcxPz+rkapAqZXXEcObVy8QDEQRimwoI5BsY3VNLW7euIHjx4/jzZt2NcLk5ORoI/b5csWMsnOa42kCnq/+9CUqy0sRjVnULU5jDkHhP/zjP6J5W6MyDNknzet++ugRfvc3v1Xt4MjQAKqrKsXycS5Pw83Y2ARWVtYwN0/DRUj1haxq9KY74HJxo7ejuKgUO1iHSEhkBVaX1rTEWVnGNGXAoQ3hUFTuYBpWFudn8c72FmRnZwgwsFowIz3bdILTaR4HlpbmNFamMUvPFb+PHM9GY8kfwuduYGgQ9+/e1SGAgD3Dy+pNuTWM5i4Ww+BgP2rrG7Q+QQXdA3dv3UY0ElTQfkNTPWwODx4/eoCSkhJMzkxrJE1QxRGqJy3DRM4gKgZPusAER6xKUdfz+POVKzh27ARC0bj6rvl+qK2thouSDb0u/r8FU3PTkm2QwVxaNJIARRJZgG+/+QqHDh5WFFNuUQGeP3qG4uJiga2V5UWEgmtoa3sHuflFqncsyM9VAw7fG+EYDzoLuHblBxw8tBM9/WPwZXjQ2vYOvv/uez3j7J0vLi7RZICAlu8PHqbKK8p1AAiEwzKJnTh5Sq9xZHAQk1PT2LFrD+7ev4uTxw7B7cl+G6OT4A/lmDsObAQ3kO5NN/Wg0agOFpwqTIz2Y9u2Vty6dRXvHjlqsji5ZgRvqiSN6tm/desWzpw6jcWlZZUFCJRr/m3H5PSUTGzUZC4sLCIrOwv9fQMoKS2U/np0eATbGuuT5iIqFGJYY9lBdq5eH5nglTW65Dvx/rkzsLtYFZkQGKahzO5wwMoRubJV+azR0W1FwB/A6Q9TzGRqs9taK5ACk1vrfqWuNrkCj299q3Jbidk5+rOzZjAGq8OGH76/DF9eMdK86RpVk8ka0VjZi/yCfPT29KK1rU0jPlYu9vX1oaqqyvRv0zjisGNj3S82YrOBkXmNr16+gi87HVU1tRjoG1D7TlZWpr4Px2RTU7PYt/8AHE46rU1EDrVtciojgTcvXwmUOh1szeBGYlNNIKNAuJuQwaShhJFB+YVshSFTSp1cAuNjo3j38D44HIatZM8wdZUao8p5auKLqNEiqOjr61EbEPMtTSSPYTgJlmj6WZpfFEtI0JOelY7xsXEUFhUhx5eTdIxHlCNJUDk2NoaxkREcPHRYvBX1lVxrwpRAMCImuK2lHlk5ebh69ZZAWlZWBlpaWvD5H/5ZvHFtPZkmq+oYr1+7hvMXLiC/oBgTY6OoqqrQzzSawCh6errE8uaQ9U3z4vWrDkxOjOBXv/mtdK3RUEijZCkjrcwpjGNhdlasLgFTKBLBk8dP1a/OdSJTFozEMdA7gB07dmDPnr2KjiHwM/fJZE8SnK2sLMoTkZ3DiCiCQgK3qNEayItlw/T0Ip4/f4JQMKhYGjbv1NbXi73mWpvYJUg2UF5epoMMdawut0cHmNbWNkkweHiZmZnFy2dPcPDdExgdH8NgXw/Ky6uwsR5AIhHCu8eOqr2IuY/GeLTJaBnwwZrNlaUl+DfWBbYo6Tjy7jHY7UlDE4F1NI7xyXGx6Hy+Xjx/oXSAc+fOwWZ34M9/+hKFhbkyReXS6PKKo/tKPWu8Z8yCJBvvcrjVAFOQnwOHO126UBrFhga7ceToYRSXVePyt99hW0Mlmlp2CBAyaikSDWm0y8gn1mwWFpRobYpKigSSQwR1167i2LGjMmLxjTM9M4PXL15L13z+wnlFIPG+KPw+WXnKN+fy6gqyqQO1QoaccCSs9+PTh3dx8tQptVS53czMNIkL5A8339McXT95cBd7dm+Hy+uTVlh/x4SDUBjBgF9ZtDt3vYOJ8WksLEyhrLxMzGFJSRkWF5cwMTaCpuYWjbDp0ib7XFRagWdPnyKXRjTY0dHRgXNnTyk0nTIcrqdkGtRO2k3+KdlJY/KOS/N5+uPfpTSTqd1uS61ACkxuqduVutjNFXh88xvCSJPTyD9MMkv8hX7z2lWkZebBk5EhVnB5aVFhylXVtcjIyMDg4AC2NTaZoGNLAp0dHaivbZDDkh9k+FiRmKF4GAs22KjT1QG/P4gdO3fIbEHn7MrKupiEmtoavHrxQqBk157dyeYVMy+nG5naSpoayJios5iboaGxdC0EwxXVVfpvgsKpiTHMzc6LNd1sXJmcmsTB/buUxxgOhtDZ+UYZmdzwaSzhxu33r2pEW1pSopFxd0cPDr17HBFWPAaDyM7OlEGgqKhQGtP1lTV407M0vuYov7OjS5VyHG0zqL25uVksLfV2XZ2dOHHqhBnVx7jfUgsXQ2d3D0pLyrCy5sdAXzdCIb/cufPzS9izezdevnqFurp6FBeX6nVl+zJgc9pQUVqBvNwCDA71o4IGB6fLRC4lG4pksEn2Fff09Cha5/TZc287nzfjVZLEtAAVuSFfDh25CcwvzKuCr7CwWPfz+vUbyMryKqx+emoa9Y0tKC0tg8PB/MawjCAEkwRjwcC6zEhEKIxh4jXRMDM5Ponx0X5YrHGUV9bh2ZNnOHh4P6YnpzE3v4jS0kq0tbXBk+bW3e3r7UZdfT3W/AHMTs1iZGwc/vU1rK0twutxI8eXjZLyGjx9/BgN2+qwtkINawJp6WligakrLSmpVqSVz5djAIgeG94DNgsldHCqrq5CQ1ODMjVNFCjH4cZ0RRaOcgoePGrrKsUoksG7df0qTp05o4zF7779Br+4dFFd6t99+xU+/uSiRsp3b9+WPpYASmISq00ZrgTQDqcb33z7jfSQp86dwdj4DDbWg3j5/BlOnTqC6qo6yQsYM0X9JiUU0XBIa0pd69DIIIqLC+C0u2VQunXzusAfG3EYdM6eduo23U5GaVllgmnYxlgf06UuJQSbjwKranzSDD5hEctJ1Pno/h2kp6UjN68AGxshE7kTCsoQx2eHYeaMUMrJyUbDthas+UPISDeh5TyQ8nkrKszBmn8DkaAf2b48TE2OoLquEXMLy3rPZvuyMTLYB7+fzO1OWJ1ujbTLyyt08FxbXkJVTSWmpqZRWVWJ3LzCZFuU0U7LgMMmH8UYJOBQtJQBsic/SOVMpna7rbUCKTC5te5X6mqTK/DoxlcK7CFzYmrxzEiSG8Xd23fg9GbD5UqTOH98fFSgqLC4CGPDw5iYmMK+g4cEGOms7eruxLaGBkSiEbWN2BwOMYrsVqZGjwaBmpoadHZ2CZjkF+RJN8fxOWOJxoaH4HG7UFNXpzEiBflmz7cqSoZMpDGLcDppQs051pqfn8Pq6grqauvMmIv5f/GYxtdkU9vatptOaI3CJ7Bvzy6xWcPDzCosNQAsFtOGLRDscmkzlPHCCvT3dmN6ch6eDC82/Ks4ceokFuZn4fPlG9Y0FMDAwACKioqlpfvyT3/GiWMnMTI0gpq6ao22CWBo1Ojs7MTR48cVBUN9IzuTCbSoRXv29BHCsTAaGppUDUnN5JUfL+ODDz/GF198ieKifDS3tok19KSl49HDh9jW1IC8vDwMDw4qP5Kg2Dh9NwGl0cJSi/bm9RvMTk/jxJmzyZo7Y0Qh8DA9zvj/2XsP7yivPFt0lyoH5ZxzQgIJCSFyBuPsbne33RPv+8feum/mztx2JDiTTRYgggBlCQnlnFW56q69T+G73p+gtYoZtzGI0lfn+4qzz/7tIL0cwUpWVo70eWEyeOovt2J4eBTPurvw2WefKrdxdWUJr169wtLSGvLyiqRxzS3gmpiuxK3NVTUDbTD+Z2VZOrhwKIDCghyUVFUgOzMPm9tBfP/dNzh67KjAw41r11SNSAnE+ffe1xh6lOxbvnmPzENdXFjSz2tqqlFQUIKyynIMjQ6h6/5D/P3LL8QSSiua6NAm00xjzuz0BCoqjRmL+Z7GUk8wadWzXlxcKLOWYbtk/hfTZQLZ2YBEKcNL1DU0SJYQjkRx88ZVnDh1Ugekrru3cfrceYG/Rw/vo7WtDU53Kq79dAnt7a0oKCwV+80f01MTyEnUKQaCfjmheR94ELhz5ya8HgdqauqQnckDSxxRyk/AGByy56YukO7l8fERFBblw2F3yxF+7foVnDp9Sv3VU5MT6Hv1DAc6O2B3eZTJqnuxti7Wtqq6Rgyrz+tVPqR6zhWUH1UsEj9fDGsP+rfETm+ur8Dh9mo9GJeUmpqpdeY1JYLCsL6xpoOnWoFgxQ8//ogPPzwLWBy4f/cO9uzZBV8apQw2BEMh9DzvFsvNz/bQYB+qa5nd6kDv61do3NUoNzfvI3M3FxeXlMxAPa/67tnQpB5yJconDFUSWyjvazsYwtmkASe51+2wFUiCyR12w5KXa1aAzCTZQfU3C6QZYT+ZkhtXb8LLvmuXC26XAyMjw6isrNYGz/BljgYrq2rkZB4eHMDMNEePTTLVkA0inFldWpI5xhgeuMFYtEEQTNXU1KiDNxyOY2lhHjU1VcjOyTFOW4LGxD/8b47SOL4We2phhZoBkwSHbKwpr2RwMwOpYzLvDPSzhSQqjZoBoKamcGFhDvv2topJI5vEUSrZQY6FCeo4Sme8EGNHlDUYjug1nz55jKHBYY3/mBPJCJ3c/EIBLTZxrKyv4s3oKJqam/HDpQvqe37LsfbYONrbO5GVnYXJ6Qllap44dUZg2eVgu05URg+H2xg0RkdGEAxGkF9kRtfFRQUC799+8y3sNieKigrVVx6HDTPTk/jnf/o70jMzBIxLikukHyMQYNajzAwp1L6FNEp8+rQbsWhAZiq+b9bfbWxuiyE7fuIYvL40bGyuI7C1hZy8XK0BR+bczNdWN3Dp4rc4f/4cSorLBKTo6OfvDQ0O4tnTp/D7A/CmpsuE1NrSAv/2KjKzc7W+zAYkJjX31K6AakU++UP45uuvcfa9M4qC4Wj9ys+/KI/zxOlTei6Hh4dQU12b0PGF8eD+PXi9NjQ0NktjevjIURlCHnd14S9//auMJKrj5DdNNBwRuKhms7IikWX6rrWGeaUp6O5+gpzcbBSXlKlNhk52An12TguOCx/H9RmoqCiF1e7CyvIqbt68hdq6Bq3b9NsReGhOy0jFvoMHcf/eQ2RnZsqk1Nl5QDmKpiM9DjLkuTk5MqCIuWX25PKKgv9zsrN00KDGkxrFCKOBAkHlprIa1PjLzSFr9M0QigoKNe6nvrWv/7U+kwvz87Ba4igpKVFsj5hqyRGieoZpBqM8gyN/JhVQfuLxOGVw4zUSsBJM89l0MW7KaoLA6bbm+JujcIfTAZvyZlm7acbmGxs03HmkM6Ws4B//+7/xty//IhDNQ8Dg65foOHjYMNkx5syuYmSwF52HD5uucEq3Uyx43fMMu/e0YmRoSMmTrJhcWVvR+y8uLQfiVslpzIHBxJBZ4iY4nmtJfSs/T2c/TdYpJve6nbUCSTC5s+5X8moTK2Dc3NQc2XSaj/Ev5USY848XLyGvuAxOt1fVa2ZExzDnd13a5rE3RE5cLKDX60uUE5p6wqWlJaSnZ+gvfhM1E5fWks7Tigo6gt8g4A+I5eB/0/CQ6BtMvLYZwbNnV60jBKgra4qVITBkvEpWTq4ieRhJRI3mixfPVBdXv4sB6sbx8W60yUaQzv1mzM1mDkUDiekxhh5jKmAQNYPZuS0ZYxK/78jwgIw6HR2HxLIVFBYngHccYyNv1CiTX1iEb77+Cn/+/K/KhpTZhK9ns6qT+Pmzbpw//6H+m+tGUxCBrNg0XSvwvPshxt5Mori0DPsPHtB6cpwaCm2j48AhfS21l4NDg3j/g4/hsDnwZnREQDMUCcsIxDFwWloGdrfskS6T2kk3O9bdbsP4Mpg6EMDq6ooYsZzcPNidHmnj1laWUVRcLPaHf3ZldR33b99CWVkJ2vZ1JMDJu6Xlds5YoS1dF6Oj5qan9HXB7SAysrLFtpmeb5p8CEjYYT0vtpMA57dff8K50ydRWFKiUHh2ESkQn1FVkYgq9Rp21Zvu6dkV/H79Kv78+ScahzKHk9rT3LwiPHhwHwcPHYOD5i1lJZrnVEHlkahaiwj84vxvPus8TdAxHg4LJIYDQZRVGmaSUgrWSG6urymuKCs3Uy7vN6NvUFSSL2D/+tVLDA6w8zwfFWVl8KVn6jDCf2IWO0aHRvF2fMRoGJ3so5fNTT/o/udomEwyR7L8SBHk/fzzz6goKsD+A4d1XWw84njdvx1Az4un2Nu+V8Ytric/i0uLS3JJp3p9CFNeIAc6BEalHySAVKuNcfirolPvOaRnn59LmsgWlhaRk5Wp6yO7z65wHtr6Xr5AeWW5RsbUKGbl5GBqegZjw33Y29YGb3qWACXBmykhWEJOFmOldAfR19eH2tpqrQc/Ya9fPcPsxCQaGprgTk1X9eqboV4EtrfQrhB0m1pyXj/vxt697Qotj0dC8KWlixnfv3+fYol4bWpetUJGMpNwxV8jADfNPMzWPJsccyf3uh22AkkwucNuWPJy/y8zyU2OLJNYKPXbsu/Whpu3bsHjy/ojZ/KdvZp/iZPtWl9blznH6/VIX8UNRdZQU1Ms8Mlcxxw2fbBZJxHd8eTxE7Eee1v3mjrDeBR3bt+RkL6peY9MJwQ8BFrvGkk2Nqjp8knSFQhsYWt7C9lZHKmSdYlheHQEDrtHPcaMEqmtbzBsKP/Pasb4BBcEgXtbdykwm+ydKuHkXqd+zrhY3/WEK9hc74LjTiJKizqLufmT5SopLdf36OvtQ2BrHe2d+7GwsIDn3d04fOy4Mh+N28SMVGkqeHj/Hj790+ewpNgFgjieo66SBh9WC5p+8SiedXersrLz0FEBoZm5KXhdRgO4vrmpdpO8/AK9fwLelblZZKSnwZeRJuAQidCtbCJTEoFP+jlZQrE4NMvoPSVibMjCxtjNHRCAKiwo0Jj77fgEZiYnkJrmk7M4hbEwMXZy888bYCKzBceM6kQ2dXZ8rfWVZWTl5hkAFaOMIlG3SKYp7Mfz58/Q9fAJnHYbPv7kQ+SwXk9d2gZV8xo31rcwMjyMltYWVQD+ePkiTp48hvSsvD/qJhWFxE71UNwE5uvRpm6TRjKy2Gw4okt7TIaPS5cu/RHs7nIzmsai/FJGP1GSwc8Co37IBlIXyZ7oL774EikpDrx6+Rr1DbUyuJBdDQXCAjYOBw02Djn9uaajI2/w8sUjFJWUIBZLQVt7Oxw0iyl5IEWMfG5uliJ9CNo3t6kbtsnUU1pcgKKyMoTCEdVrbm348fD+I6wuT+PgoQ6UlFRIPkC9bii4DbvVAp8vU/eFIfCBUBguq12SEa49QSYnAZR+MFOVAJLPMJ3wRsyRInlDaqppXKKbmg5tPkPU7s5NvkVeQQEycwqwuryGB/dv4ujRo0CKST3wejw6kFBHubG1gaw0nz7XsZjJY+DrByMhOO2ceJCBXZBbe3l5Hv7NDeQXFip1oayiFikpTmWCjg70y2DV8/yp3p/T48biygrKSsuRkZVICFC5PeB2OqW9VjamDiim/Z1xZMkGnOROt9NWIAkmd9odS16vVuDJ7z/EGQfEnEGjDTPUBNm569duID0rFy5l+bkNQyfgYEZezBIkW9B54JBGgmSS6BJl7uC7sfnc3JSMKARTiliBCQ7PzMoS08Ovj2rcuibnME0DBDsclZNdy8jIQF1dHdbWVpFOIw+1khGCGaObFFPKMfvQMOZmZrCruQnpaVlGI8lNRegmBTabATJzs/PY17ZbYJmbpRgcxhXFoxrROWx2jblJ1CrHLhE7ZDxKbKihds6C8fE3qKjgaJ2uVjO6VJtOJKxFEmDjqC/BivJLqBekPo5NI4ozEjNJQOCHz5cmbZxRhMZkAmJQu9eXKfZM9ZQGDprcxlhYznQGrFPzRxMEN+q8vDxzPQm9H9lhZv7R1UwASBDNphEamDQKFsPFSzZdz9TOba6tiGGl/MDoCk324v/tCuefoWyBndsJ5isB6MTwyg0dxtrGothR1t2xWUUSWEkOzHiS7BHrCckYHjh09A92mBo8wgGOnxkFRAMO3fYEQ1xDAlrGPUkzG4N62hO3RRFDAkRk6BRWaSQOxDWD/a/RvKcFkUhAYEkjZuopQyEdhMLRqDGmcCRvs+tglUKQGgjA7fKKRR0eYV1hMVwO5kWS3Q0JsPK5EZgLBNH14DZKy4pRXl2DQCiGO9evw+N0oqVtH3xpPjmqpyYn5Y63Ol0CXRt+PzZXt/Dy+VP4N9fg9rklh6AMgSYYOtI7OzuRl08TD81nJtKIcguv1yXGmW+Y4HdoeBgvurtx/MRxFBQU6fPBp4Zrcu233xSp9OEnJqBd+siEjISJDOsbm4iFo2rLkfY1xnWyaf0mRsextLwgZ7/LYUFBQSn6BgbQ1NyAtvYOHcoYiM6pgLqz1ZltVVYpjVWLs7Oori6TiYjXykIpHgIU28S6TX6e4ynwh8Po7+3B3tZ2DA306QBEBpMsbF5BDnJy8vX3hIIBrIDT5tDfI5TmkBXWZy4el4Ht9IdJA05yq9tZK5AEkzvrfiWvNrECj25eipuO4hTEFMdimCFuqHeZ/+dMNbWAbk8CRCaCsLVxLOJlT49GxiQeGWbetLvFdDqrpjCCxYV55JNBS+RDxiwMr06AmAS4NHou6vKWdR2Mt+GGw82FIzj+vt+/Le0mWUNujgRYAnoJ6RsH0tzMeN0pVuYjmpzCUDCo6+M1EV8y86+JzJLTjUiUm49hTzhivHnlKmZmF1BeWY2TJ45pLRgaTS1oTm6+sjbVuGG3YXVxEZnZOYn4mqh6ubljc9St6L44N/vExJ59zIrzS5GBSWYnC8Tk0CwcBXVppjda0CdhHiHAC7D5J4V1fYTiBkARQRFssYqObB1sFvg3N/XzPOY6JgKzpfOTTi6GX3/7FXMzC9i/vxO7msnamnGgiEk19lEgB3VoT09OoKqmVmNgLWPMxPSQnRUINHhRAJTXrzo8EW5Gk8fvR8C4ur6iA4DRq/Ies4byDXy+VBTk5avC04BAjpxZGRjRmFbVkdYUhENBMcXMmayrNTmEi0uruH/3Purr61FYXGjaVvjdCIxVFG8OCKGQX/oL/rpdVX/Ai+dPlSLA98OWJTtBjbIvjZ5WB6VEhiINHzR2EHTTrKO4IEo0hgY1tjWxNDZVJArs2MlwG+d8KGIYdVVwvjPLWOP6uVqOUmyYmphCdkYmHj95guXlJfgDGygtKcTetk589d/fwWGPobl5l/rfC4uKEQVlKHFENQEgy24aZXidbC+i3pXAmu8rZrHhm//9Hzh0cD+qaxv1See4nIx2SiyGC999hX/9t/9HgMzojC1KJEhN82gNllcWjLHG4cSbkRFMvx3Dmfc/xNzcIn775Qf807/8E1JsRiYyPjKM4uJSeFIz9WdpGvMR3NoZTUR5iR3+cAT9ff1w22Koqa9X200EKViaW9LnKTubrnauZUQTDr6PF92P0b5vP6anpjExNiw3d8/LHrS2tiM90zCT1JLaLCmGmWQ3uv6+YHuXidsiu3z6/WRoeXKz21krkASTO+t+Ja82sQIPb1+OK2NSLJ/RHRmWLUUxMG5PBtxej7L/BDhjUSzOL2J4YEAbvs1GxqVNLBuZD7q0BfAShoWlpQVVI3LkS0esqaqTElGbT1Qbr9F0GQet2Qj4cwOGyBCaSJk0X6oAAjebaCyEJ12PEY1bsaeNhhqHiS3Z9mNzaxNrq0vwb23B4XLKCb6/44CAFbVZtTUVyhuMiHUhEEpBOBrSGDwUCOHW9es4+9552ByMuYlqJHv7xg3MTs6jrKoGJ0+fwMb2uqJZ1BwTi+u1TB856yAZ0M3/T1EnNEffbAIia8MsRQZrs/2E8UVa7US1n8jUhA6M35ej8FAkilA0CitHoQG/XPWxcBhOBjXTtKzYHRqIjC4yR2CSgFTFyNpgyfqEwxH8fOmyrt3lyxQQVRe1lfWZ/MbUJ8ZkdJh8+wa1tbUCd7FIDG8nx/Dk8WPlLpaVl8l8xe9BYHvj6lXJHT78+BN42G7CZ4lj5Qgjk1aQlp6GqIUA0zDJW5sBXPr+G/z1yy+MKzcax+ZWAD093XJTP+1+gvPvfaD7I1lEPCZnLxlnPheMiLpz+zYmZ97ii88/h93pxvcXfkBdbQPiVisGel+jY99eFJeV6D3qMJIIS3/65Dna2vcJoEaiplObWaQC0zz8hKPoftKN+oYGvHkzrINI+/5OEPoYh3ocw0Oj0o6SKTMMsdFe0gQiZAwr/Az9JhPLeB4jjIXDSrMVvy/XDphjjmJhgdEnBvx61iirmJyYx/1bv+Kvf/8TFhfW0Nc7hOMnj8PudCEYiyGwHcZQ3yAmJ9+gqbkexcXF+l5paVx7MuEEvcDX//1fAr0M4t9kVaLLIUlKIBTHT5cu4LM//wlxq03sNwP2N9fXkZOdaQxc4YgYTv4gaGYj06EjxxGGFZe//Rr7Og9gdWVdveeZWRnS/JqO7RSsri0hPTVd5QE8NJL1nJyawvMnd+HxMMg/C0XF5fpckcXl92f4+K7mPdJR8yDA5/Hlq2eoa2rCi+6nWF9eQEMju9mjSEvLVNMSATAPNxyvc235gNmc5u8uZcpGDEt89uMkM5nc7HbWCiTB5M66X8mrTaxA1+2LcWvcaOsI3ESrkUGLRnH77h3YPSaGhvorsRgEEQJP1KCNY/zNG6SmpqtRhU0gKx3DkAAAIABJREFURSWlCeOJ4r2xtromFtDrS030HLOOkNrA2B+NOKo1FDvEPL0A/NvbynI04Mw4zRmCzWxL6tYIOPnLHIM/fPhYRhuOxYlHOW4Xy5Zo8aG3k4xUR0engChDr3fVV8soxDH34sKyGJrMbI6T2SEdw9z8vLSCqakZauDwut04fKQTq6tLePbsKT7+5FO5UDOzssXAhQkowlH8+uNP+OTPn+K7C9+grKgInjQfensH1AzC0Pe3E1N4+OARYpGwsgHPvXde18m8RY73+Dq6CbEI4nQTh8LY2FjFhQuX4EtNhcvN15hGRWkFDsqsYGQFrNmLRyNqF2FfuNGbUhtnDgnUK4YiEdy4cg2Hjx9BIBjBxjoB9zKWFlfgS3OjY/9epMStiCCGNyODAmfM1eRSEqjPzk4rD/L9Dz+U+cnhsMnJvrG5gW+++gp7W/ZibxuD33kfmckYxfoq2ds8xJQTGsXcwiKes0u6tUkh9emZ2ZidmZNxiyPn1fUlMdnM1WQ0khjaSBQDgwOoa6jV2kTiwNTENF719ODs+fNihNmy9PPlSzh46CAePOhSODafBxqkyA6yiYUHoXt3f8fR48eNgSzOVIEBhEIBNDe3aBRLh/qbsTHVfxJIP7x/G7l5WXA5PaiprkNRUbEioMpKi+H0ehCnpjAaETBSIAIPQnyv/FeKHRe//QYHD+w3xiImEFitYsAJ0GYmx3WoEKCOAf5wSMD65x9+wJEjbSgqrpBh5sqVK8jKSIU3LVUVjDLN2OzK0iRQLCwsUUUmsxf5OqFoDFvBEC599x3SPG4ZrLKzMtQVzu/PGkpHigWVdTWqqnz7Zlwg9OiJk3+Y7Dg7HhmcwOOHt5GVla7KSK/bJkbwZc8LdBzoQGZ6jnTO7fvaUV5Vre/N6QMPNOmpnoSUgS1Zw7DaoigoLIPTQXBvN3IFDhfCPDDxI2AEMASG/Ozy99nfzSSG7sdPEQ6sKV9yfdNv9JVuj9h6/hlNCmiWo8Evodvmr/N5DwS3ce7jpJs7udntrBVIgsmddb+SV/vHmPtiXKwkR17KaIwjhaPfOHD16lWkZeQnmEl2GkO1htQmutwuzM7Nil2hs9XjSRUIo3YsNzdXdYj8sbayBJfHqzE5WZx3flYyV0YHSLYzgqGhEawuL0uPRabl0OGDam3R18TiCjxn5EtCxCcgRcawu/upWCK6ebe3NgSQ2DtMpoJjTILG+fkF7NnTqo1nZXkZDTU1SEvPkEYuHNrC7d9/BydsjKZZ3zB5mIzS+eKvX4BjebebYJoj9hRE4lExmWQbcwncLFZsBgKKdLl5/aqA5vzcNEZHhrC3fT8uX76EI0eOS4N45defkJHmQ21DPdwujxpFzPidcNqKC99dht+/pexNjqHz8/Nx/oMP8ObtKLq7HuAvn/8Ng8O9uH7ttnL6uHl+/pfPdQ/UYrK8jKzsbJlgnj17hqWFBWkIGZ3EZqHy8mJRn950D7zuVDhcXjx++BhrS4s4fuqEDBDhaADjb8ZQQzAZCWFhbkXa2M2NNczOTCZkA3aUlJeiY/8hvf/LP15AfW0tGht3S3sqpo8VmOsrSMvMVkbh466HiIS35Ravb9yDmrpqWC1WrKys4Pffb+Lk2fdgT3FgdXleJiOOR2niINs9OjKq1iW23DBCKhj0KyCd+k4G4jc271Ul50cffoyvv/4Hzr53Vhmou/fskT5RtX7xOO7duY3jJ89IgsHngyBwYLAXWRk5ytUcGh7Ey+c92Ld/P3pevcK5M2dgdzkE/uW6jsQxMESgXYnhkUmZuVZWl3SQovv78OFOuL00n5g2mptXfsGJE8fhSc1AOBiWycoYdICRoUHUVFfq2TXu6RC6Hj2BzRJCfV29oqGop+0dGIDP50BRSRV6nj+Hz+NCRXWNGFeCz2gkhGgsqAlCOGRRB3d/33Pk5Xqxp6Udt3+/g3NnT8Lh9BkHen8f6qrLAZqFImFNCLjGfD7yc3OMS5qmsqEhrC/Poa29E3dv38ShI4dhd6Xhpwvf4sOPP0A0xYnvv/4au3bVorZxl+4XP5vbm5umcYosshzj7NC2ycS0MDejFiSOwu1Wm8AhmeZjJ46LSRcgNBY49Dx9hMZduxUDlZOTrsQG6lXdHjeamndLTysJrjUFLhunITFYKJtIGN54QOTfGWc/TI65k5vdzlqBJJjcWfcrebXvwOSti3KzUIzPh5j5cYnscvzy86/IyGKdosdUIpJNiNF8w6DuIHr7XqGtrU2NGDSRzM1OazzJv/g9bNOARa05LpfbAEE2awSCisUhM0ZgNzszDbfbKdayrKxc/d4MDa+tr1PPtMmTBDY3N9TEIQOnTBcWARG2YjjdbrwdG0NDfT2ycphpaTSWdK5yw2f1Y1ZmjumeXltFXVWFDEACt2Q41zdw5bcrOPfBB4YNRRz3793G4aMnxfKRaSMDKCMCQxwtFm2MeXn5YmM4hl5cmEXf69dIVy9xWHrRYCgsYEszCo0vHLt1dB4UEOA/iiSyWLQeMqysL+P58xcY6B9CXn4eVpZWcO7c+2r3KS8rRGlFpXL/pmYn0P2sG1MTM/jyb/8iNpJE7PzMNAry8/W+Hj/uUmxSYXGR1pCsJVtt3E6v4oM0drbEsLg0p9E5o1fsVrt0pBNjoyivrMLi0gImx8f0c+oiqaEj+CCoppyBY1y6hG9ev46KyjKUV9YgFo6pkpOggKag7Mwc+IPbWlcyahzbX7/yG1pam8ViB/xhXL50EXX19Sgo5LOWinAwolrDvNxcjY9Z01ldXa1ro4ZzacE03NDRX1NTid7+PsQjfrS07sNvv1yFLzVdzywx4759+wT+aTK7ees6Th49IYA50N+HqclxZGSn670UFpUCKQ6FpjNAnSAsO80Lb3oq9u3r1KeF7DkD1MvLirG4tIxHXV04cfqMgNCVX37C3rYm+AMR1QDOTM9jampCI18+iwRQvMcdnfvVHT83PY0iaj45ooUFL3teIbC9jIXZJRw60onu7mc4deYMXr3uR3l5CbypmWpQmpsaQ/u+A6Ybm5WBAY6JrVheXMCjxw9QXVOrXva6unqkpWbh1q2rOHnqOAIRCKzfuMZczCrpa0vLS2CjOz8axebmGrIysuSIZh7m0yfPgHgQu1v24vvvv8OXX36Jzc0Anjx+hI7OTlhsTvz60yXsbmpEObNmlQQfx+rqKnJzsqVZjoTCkpnwcPHw4V3s62iXlIB/V6Snm1acu79fw7nz70t/ysMFDzsE0X2vX2JX0x7pthnRlV+YL1aVoJ8pBkZ7bBIiqDfWQZhHMtV5xpXtyfdxOgkmk3vdDluBJJjcYTcseblmBR7euGDcAgI4ZvwspjIWw/VbN+DxZsHl8cGX6pEG0YA9hzLwnA43CosKOa9SjzX1TE4PA84No8jXZTsOI1EYpULN2Mb6KoaGBrG4sCj2hYwP8yVdiRy+4eFheH0e1Qaqm1mGkzhW11YUXULGgSCN4HKof0DByNm52djc3ErUPPqwtLioZo9IPIbF+WXk5+UgOztTYzSO4cpKCpV9qew9uj7927hy7So6Dx5BZgbzBAk6lwXiWlo71CQyMzWLzgMHBHrZjby8uoT0tExtagRUisehIYZVd7zkaAR379xGdXUdNrf8as7hr5NFrKwq11ibPC2Bp4sd5NSPKo8xhv/8z/+Js+fO4dcrN9BY24iVlUV07D+giCAGsjPzb2llQSPYyspKbdYEvczQLC8tFjjp6+uVGYaGKBmYAn5pDWtqq3QP1lZWUVtXi/yCIoEhjhalU4UFIyMD+j11l/sDcLjcsFqcig0i41pYmCuX9szMItbW1zE2NixAQ72lP7CF8++9pwMER7G5Gr8aDzpBztPHT5CTk4aahl1YmFvF5OQE5mbHUVlZjonpGeRm5ygiiIxTRlYWnDan2m54UBge6scmI2wy0lVDGAzHUVpShp9+/hGnTx9T/iBzTcfGRhANBaX7LMgvVnwSWei7d27h2PETAi2BYECHo431FQGY9PR03L9/Xwei1rZ2TE5MY/fuZiwvrWBXY6NxmqdYFFNUVVUmKHf79h2xcHaHB5Z4ENU1DaogPX76NFbW1kzoudWmf/h+RoffCESeO39egf9VFRUIhmJ4+rQLpeXFKCoow+NHj9DR0YqXr3vR0FCP/r5hNekw8H9hcQUDr5/h6LFT2PJvKTR8a20dTrcTHo7LI1FELTY8uHcXhw4dFCO8tDCD2vpGPH/5EkUFuXJ/2xwuTRimxkZw9n0eoBwyAVHfyrXhe71x4zb8/hUd6sZGBtUcJAPSYL9YYpqI+PkpyC80MVz0adFdvrGOjLQ0kw7BXFG6rKNR3L97F50H98FqdaL78QO0th/A+pof1679iE8/+0yMKNlKE2MFffaqq2tVFkBzTUFhkd4P5QKlZXzmqbNm2kJc+mF+Dnk4okxFBiUG4ocjOPtBkplM7nU7awWSYHJn3a/k1SZW4PHtH419Uk5uY8pQ8pwljtt3biPF5hFrRT2kEnBoo4mZar7GxkY5ksl6pfp8GjGTuGOtn8NpYn8o7GetotprjBFcmyxzEqmjfPiwS93SpWVlylWkPm7XriaxeE6bXUwjX4fVfWmpqVheWcPs3AwyM9IxMzWN6ro6MXzr6xtyb3KzYeYce7JpcOGfYU0caxO54ZBRLczPVpOG2CbGBc3Mo7v7MXxpaQgHY9jVtAvZOem4ceMajh87BX8wiO8vfIu//e0LjfPpGN1YWxGLpiYd5vcpIgdYWVpUPBDH3oMjQxrJLcwtICM9Aw6nyS+srqqSRi/CiXCU43hmIZIBNVpUahBPnjqGq79dVysL/+za2gaKS4oRjnDEG0Hv6wF8+PGfkOpLM9pIi0Xu+vz8PIFOtsaQLT106JgMGTLg/HAZH//pM/3+86dP0NraIr0rZQa86wTDFo5We1+ieXeT8g8nx6cwMTmhMGg67HNyc5GdnStdK18jIzsTC4tLqpFs2dMio5Xd7pa2j0HmbGJh7BH71x8+eqg4oE8+/hAunw9jY28kQ8jIzAQVcMPDI3j5qkcs5fLiovq4C4uKzH2uqpIbmocGmlcYjj23tISjR45ianpa9Y4ri4ty67NNaG9bK9LIjnP8KXARx++/38LJU6f0HL4ZZZtRUEkFZHatNhvWVldw995d3bOB/gGUFhXB5nKjsb4GthQHLDYrRoZHUVFeInB4994DOGwp6mXnyJwAbXNtGa37OjEzN6dnn9KL+rpahCNMK1hRGHx6Zg5Gh4ZRX1uJqdlpvX+vN01f8+tPP+P982fEWK6ub2J9ZR7lVbVi4ag5fdHdhRNnzsgdr7HyxqbYxDRfmg6DdP+/ev0KQX8AdlsK2tvbKCwUiCX4yykoBCPGWXN64+pP+PCjjwCLCxv+DfjcZHP5HNvwy29XkJHlRlvbPmU/0mlNVpHjcGZD5hXkCbQWFRSgtrFR10stM7MdmV9JqpyVpdQl+ze3cP/OLXR0tGF+YRmbG8tIz8rB7Owi1hbn4HHZZJhqbNot+UY4bnS7NTX1ePLoMbZpdkvzwedNVd96Xn6xMlTVJkTjjd2u6C+T7JAoGbDEEfSHcTppwEnudTtsBZJgcofdsOTlJpjJ3y8bZpJaSVJy2qTMDwrs7U6fdGA0ochSE48rI48MGkFbRlamRpojQyNoaNyFsdEhrKyso6S4FLkF+QiG/NI2MbqEG7rRRDE8m6xcFHdv30Zmug9Nu3djaXkJU5NTJnw7NRWzswvSvZHZYfc2AStHqwRDBJgPHtxTGDQbUmpqajEw2I+Kigr1fPf2vpYBg25fj9OGjY015GTnYmtrA8VFufo5QSh3oHt378rVvbe9FQ8ePsT4m0lpEUPhbQwOjGJychotrbtQUV0v9o6j143VRaQmmn0CwbAZXVMukJIiDSajTrjx0dTB9/92fArn3nvP5CByHEeGlVWNILPCbmMTQs0N+7//+7/wxZd/wYXvL+LjTz5WD/R3336P+sZaNDc1CfQ9fHAfo0NjOHvuDNIy06RJZb1iaTFDsoG+3pcYezOK9z/8WBFKHLFeuPANaitrsbm+oRFxc8tuFJWUm/5pRULRXBXB8NAA6usbECQoDof1Hiw2B+am5zE/R3DoRmNjvTHIxNldPoCR0WF89NHHin2hbpLPh39rXYxa3+tXul8M6CY4+MuXX4phHnjVJwDMe0cSenJmBqPDIzhy5JDR4jIBIAZMvh1HdU2Nng8ypd7UVGxv+TE1NY3W1j14+/aN2oV2Nbfi+Ytn2FxexuGjh5CTw1B3+q5M+PyjR/fQua9TTCVD5+fnZ2G3x5CTl6/e7KXlVTx58liM5tjbcTisFj23JUWlGrkTQPb19Wu0zhSDK7/9hvR0L8qqavHLjz/h/Ifn9FlhFBUzS2la43PBgwLBKiUSDmovAbx6+QLNjQ36dbnC5QyP49ovv+L06eNwuH0yu+za1QCbzaXPHZuIXjx/hOMnTpkITcSxub4p7Wwqkw6YHhCNIRCO4PH9O7BZYjhy9BjiVjvWVlbkij989Khiqxi3VJCVigz2y6dYsaYYJ3Zmmxinf3z1FbKzfaisrkI4wGcgqCkDv6vT7kB2XhFe9faisLAAzU3NZlxvMSBVB43uJ3CkxGF3uJV8wM/A3vY2rK9vYWVpTvdqYnIWa6uzaNlLxpL1iJRNMAEpjqG+16hv3IX79++pEKAgL1fFB3SDswf+ndxChxx2y1vNBIP5o+YTBvhDIZz56J9yNjY2lpJ/3ydXYKesQBJM7pQ7lbzO/98KdN36kf5Jo91LhJabGro4bt28Cac3HV5vhphF7uyz8zMyG9BkMzMzh8zMLI3GCVz27G5FJGaMERTWc9SUmpYugzgd4QKTRlolpqy3tw/rayuoqa1BYWGhNkw6hclohEMhvH7dh5Y9exIay3WkpaebjTdK844FQ0P92hi3tzfRsmcv+gd6NX5jHuTszCxSfV4BZAZR19c3ipkJ+LeRl5MpNoomII7lbty4irNnabbwIBzcRm/vC7S3HZJz+LvvvkEgFMS//P2fBSDWt8jguPQ903zpYibX1lfR84Iar2a5Xy9+/T0OHTuGDUYUbawhPy8XD+8+wIFDB1BSUmqC1Pk+IsyLjAlgvgsEX1xawoVvL+Df/se/4Icff8ThQ4c1hr75+3Uc2H8QBUVFYgx/vnwBWTkZOHzklJEDWOKYGB+VtpCj6sXFOURCARQUsaLQBJJ/880/8P77H2j0SECZTa2lxSYArHF9IrT71asXaGho1KbO6Ja+3l4xw1y/9IwMaUXLyyqkr+V7mZyYQs/Lp/jkk48RZdMNx5WxiBz4ZDHlrmcwdiCIHy5fwp8//1wVeAS5DLUfGmLfdR3S09JlUjp56oQ0rfxBlpe62vLyCkUIvR17i9XVRYFarhl1eHlFJRpvP7x3T89Na2szqipr9T419lRupw0PH97DwQMHBTSYMqAWpCC1rQFkZWdi/M04Xr58gZbWvTow0UDE90sjSeveNqSmZqF/oB+1NdWw2p24fv0a0jPTMD+9AIcdOHDkGJ4+fYGszCwx48xFVQj8+joqKstRUFQsyQfvR39vH6oqS2VOe8ecUnv7zVdf469/+bMyHdPT3MjIMPmNnBxsbPlx5acf8Mlnn0hXzMeIwM0w7FZsbocwPjaGhYVJ7Oto01oRdB88fATBwLZGxgRjNMNsb61hz55mFBRVyHm9ub2m9AJemz8Uwf/6j/9E5/52FBaV6LNKeQdbhJiryait7Lx8dD24i/z8bNUq8hoZD8Tfszvtio+iZtXp9OHtxCTmpkbRceAwRsYmEQmso65hN+YXlnQvS0orJJ3haJw/eBjhCL6krAw9L15haXEW2VnpSgCga92Xlo0Q242YuhRj6Dk/4zwMMWfWRPsT2FKffe7jJJhMbnk7awWSYHJn3a/k1SZWoIvMpLKa6Sp+V3dn8iTJsLkIJD1eeDwujaYJBr0en3SG7IOm4J9GGYaX04xDLRpZN+UvUrcU9GtT0abJsO6Yyeabnp5V1zA3WbJgZkM1mYvUJFJT+Xb8LVpbW9UbTkOGx+U2OilGgqRAuXQPHz7SGLiSuYj+DQwO9KO9bZ/MMA27dklLONDbh5a9LRq9bW9voLgwD5kZudIs3r37u+r89u/fr5Gcyci0IBiMCExTf8kMws7OA9L1sQuahpRgIvORdYzUBHJs+mZ0DKfOnsX1q79gVzOBJZnQLbGUP15m5MsxVFZU6HuQceO4mmtE0aP6nGMWPOt+ism3I8jMyVZrTUFxkcwba+sb2NOyF9dv3FBAdnNzA3Y17tZCUJPGNR57M4bqapohjFFKm20kogxDhln/1//6D5w+fU7AJOQPYmtzGw27GgTetQcnqiT7+3tR31AnjdzU5Cw8HrYEWTE3s4iFxUWUlBSgqqrcBHxHgZlZmo9e4fy59wwAjbBJJgXrq0vIzjGVl1wjfr+L33+LP3/+mWKOTBUmA+ODuHv7d+zduw937t3BiRMnkJaanjhcBDA7OyPGeXV9HY+6HuPYyeNYXFzBLz/+gH/+57/DZnepS/rOreti6crLqlBeUQWPlw58alG5Pjbcv38XR44ckXP+5cseHWRcTvacj+G99z/A674BbKyviUGsrqlGeUW12D5+Lqg/JegaGGRoeSVgseO3X68o65H3MyszUweumzdvorCgSK56Mnw0nq2sLKhOsLysBlabQ2Hjg319qKmthtPpEaPNsHYeti5+8zUOHNovZzPba4xL2jT5UG7xw8UL+OiT8/B4fLo2dnZzQrC+sSr2nlINn5ed33YdJhgnVFVZbRqOYiGxkJYUxnyRMafuhNpGm+KFvD5jcFteWsV333+FA/vbjH6a2bCSL78rDLCh+9kzOcnJnLZ37Jd5i5vg6toaMjJ8ek1FxlpS8PT5c2ytLypf8u2bUZQUM7DejqmZaQTXNxQz1dLWjqwck7sZiocx8WZYGugXT3swNT6KgqICHfby8wqQm1egw9G7Z5+TB37OlZGbaOfiC/FgejoJJpN73Q5bgSSY3GE3LHm5ZgXu37wQV74b/QUxi/5NZyQ34McPuhC3uTW6Y2h5QjQpAEQxPONzqI8MBgIYHhrE7hZW1ZGZDKrPm7ssWR26vX2prBDkpmxCjIeHhqRzOnjw0B/9zik2OyT/T7FgavItVpZX0NjULHC6vb2lHDzmCjJLb3t9XQHVNKEwNJtArKyyHPOzrFTcg2fPu1FVVSunMq+tpbVV4d7hcBBFBXliaHpfvZLRZn/nATGcfn9AoITjYoZWs0nn0KHDYmB7nr1C2759GBt9g9NnTqgJhpsgHcp0GPu3/fjl5x/wpz//RQYQ1gy6PKzKiyoG6MHde2hvbxcQJTAwoe2JgkTGDTF7E8DNWzeQ7vaguaUZT588Qn5RMVLTcxWRcujIUfz68w8y8JSVVanWjxsox6OE2DR1sOKRLlbqUqntNEXXKQKu//Uf/x8+eP899Tenp2fi5rUbGr2TQePXEICyr5vO+IqqCuVMXvz+MlaWllBfXyNJQzhk2CkaPHh/uanPzS3g2bPHOH/+gz90lyRL5+fnZZzgwYLxMwyTv3TxO/z1r3+RecTYfWj+oUvbgLUff7iIM2fOyI2tXulgGIuLi2LINjc28f1332J3c5PiqdxuG46cOotAIIx7t2/h4IEOON2peNT1EG9HJ1FZVYWikiIFa6dnZOLWrRuK6olZrFhdW8fwYB9aW9qMQ3l/h8wv1OrSVNO6Zw82toLISPeJkTaF88Dr3j40NtYiGGQm5I84evyIgCOlD1zjjY0Arl39EV988a9igs+cPQun2zTLSE0SYyc23eTGYMPX5mdCr64ayoByLdWISWBEkKTsRbL5Afxw8XucOnMCGZkc4Vvg32KUFhtwUmVdoUyCuluXw66wf5nMNGmgVjmSmD6wRtHkkJrxO3Q4ommKX8ln+d69Wzh27IRGyGrISjQ8sVaRoLL7yWPMzU7gwKGDyp+k6YXM5OraKjI0QTDsOw8ha2sriFtMbeJgXy+aW1r0GmxDyslNk7Obl8gMSh4WGbI/ONSHquoaTE9OY3ZqSoDZ7WWiRNxosh0uAdZ37UNWq2liEu5maDzXIhRJgsnkRrfjViAJJnfcLUteMFeAzCSZEor0+YMieoJJuiRv3TTMpMdNZpINOGbNODr0b2/IXMEoIJfbIRNGZVWNxtuhUFBjOLIj0s75t2Uw4EbFLERu3gWFearscznYJBLD5NSMRt0cG3PXVaaeN1UbCoEt8+toLlhYXsbq0pLJ26sy+siF+TlTweh0aNzJcOknT55Ii8foIAZoc3RJ4oJj7lyOzDIzlJ+Yn18IS9yKja1V9PW+TkTg2LGnpU3GFQurC2N0Zt/Cm9EpjdgPHjwgRy+F/+oZthgX9/OnXWhp2ac2HY6GfekZWJpblDmFDuzamlpkZGeJRSHQY9gyN/UQ4104towBP/x4CQ3VNahrahBAnpqYxOTkGCw2C7Y2tvFmbBz//u//juuM4ymtkUmFzKfFEsXk1FuUlVYAcQI0jndTkGIzOZ7cdL/+x1c4dOAY4jYrpibG5I4+cviw1tg4umPq/B57M6JoGULUkdFRPO7qQmfnQbi8qejr70U8GsaJ4yd03xQ7tLyC3379FX/7219gtbKJiCAmppzL/AK6y804cnNjCz/8eBF///JLE1adYhOwXt9Y0bq6Xam4fOlbnDt7FqnpJrSewGZ1dU3ufvaaP378AIcOH4E1xQl/OIipsUmsLM+Ijaauk6/HNWVQvc0Whc+XoYxPlysVjx89RMd+xvwQYFlw7dqvcGskG0L7vg5Vh45PjItlraysxdT0DM69dxIOOw8FzMWy4FVfD3Y10GG/jts3b+Ds+bPSq8pwFIzhzu+/o72jFRlZBfjqf/9P/O3LL2CzuhVrwzQC0/dOV3QfaqurYbez49sc4NQ1LfBnkGcwapqDYike3+sDAAAgAElEQVQ83ZFJ5HMTQ9xiahp58Ntc25RMIt3nE1ileSUaJnBjA41JK+Bam/YdNiKlIBKkrCUOD1t8JL6MYdO/hVRvqppl+P1ZvxgPMRvTbsxZbLvi/aIBj/IGHj+UhmCu3Ug34tigDMTLa+GUw4BQfnUoGpf21W0HCgtLMTE9haWFWezeTRkLmXHGSRkJDGOc3owMSNqwtraNvte98HjscHk8kg9U1lQjNTUTNo3F46Z9yGI03HoVNWQx+cCPM58kQ8uTO93OWoEkmNxZ9yt5tYkVeHzvpzg3SXbimm5hwxeR7bh5/RbcvmyBIbq5CSKNCYeTUn6NqcgjAOWolawC9WHceOzMIqSbVrq7EJwur4DeUP8r5OZmobqOGkarRsscubHFhD/Lys6TSafr/j3s3rMbqWkZYmA2NtfF6BDA8QplZIkbB7TGWxYyESHpK8lAPnjwUKNpOkHZ0lJWRpDFvt5NFBfmIiMzRyCTgEvgAjFVIkr7RbaGFYWic7jDm43y3r07mJ0jAM3Hnubdap4hq0tmkFFJge0NjI2OobK8EkPDo6ipqxcgXF5exMjQgLRq3DTZ5HPg4CHk5TEkOqLrplSA63/54gV0dLTD7UvF+Ogo6nfVA3BicXkBPk+qNIcffPAh0tJ9uHXjpsa9BM0te/dgcmpCY3SaEMy6mHrMd8apr//xD+zZ3YTs/HzdU5fTiRTQnMKBvyk5ZxD2s6fd6Ni3HzFEsbXtx1dffQWP0wm3y6ZYnszMXDQ17zHZgFZKB9bw4P4DnDlzLlEraZMJYmZmSr3SqiJMsNSrq8vIzWaVJFkyI1kg0CGDzUzBUGgLp05wFO9MNBqFFAtVWEAmjmCG4IS0HSUCHMBa6YgSoKHZJ0UsHgPJDTtFsxZlExaLHU+fPcG+tnZTOxiL4e3ECCrKyxGNpyAYDGNgqB9lpaW6R69ePlNGaUNDk9pvHB4HrIjhRc8LAaDh4VHcv3sb//Sv/6p1CAZCePHiCYqK8lFZWYe1TT96urtUQ0hQzugdalKpN6XRamSoHw11NTKu0IXN6+T6K8uUATnRmMbagW2//pvjeII36n+pxiB4Y56nf2NLz2pWZjrAeCb1f9OUwtxGY3azOhzK/4yp2TEuKYI5CNDXbcAg7yENOEaeSbDKhIKQOZAkzGUyzqkplJ87kzdLXSp/8OupvV1bXZX2lTeP8WJMcuBah6MRjI32o7qqJrFeQczOUDJSgyjvIf8O4rVabHo2xsdHFTs2N7+IkcEBeFxWZObkYMsfRG1do0xp/DuIhz1OOGjwUkSW6kPNIYdmrTOf/EvSgJPc7XbUCiTB5I66XcmLfbcCD25e0JZMlwwz5sgKKBTcasG1q9fg9mVqRO12mQBxZSGy05mbhQgLq2kApHhOczxuCTFtkGJX/AGsrq8lQpuDqKgyOjGxV/z9kGnJiEbC6Hn+DOUc0zLwenMDpeV0zTq0UWxtbUtrZrWTfQJsdqPlMuNH/tswO/qegQAeP3mCg50HpaEz4zYzBqPZIj83E9lZeQIcfC8CGxzZ0oVMXRg1fyk2fQ8DmAkHuMnHxSKScaErnBE07Ha+c+c293F4nA5UVJTCYrOZMT+Dvm0OU/1mZSNIRNWBayuLmHo7jhOn3hNTxOtlPzGvYTuwLu0dWbt4NAULS7MYHhxESztNDnZ8/Y//xvFjx1FcXm7yLMn+xGLSKDIOqL5+l5ETMBCdkUFk6gjT4xHpFd//6GNYbS65xwUi1VvNbFGT6ckx4osXz7C3tUP95zRbXb74LT750+ewK3jeasLruUYOrltCq0YNHsEKVzvG145gZmoSJaXlCd+x+VrTz857FflDD0hWkmyiqc4kkOJ1xOTwjoSC2NrelmFKI0wTXPWHicnU+AkCCXxyDQmCCba4NgKblpikCLd/v4VTJ8+YDvYQW21ofDIDWbYOjY6OIhQJSD7g9XJUS/3gHAb6+gSADh89JslEU9MePHvyDBNvB/HRp3/C65f9CPqX0bKvAw5mTsKK0ZFxDI/048SZUxo9z87OY2luTo5msn8ve56jbU+zALKp/zTAmuwfzzdk1rYC24oTunX9BnY3N6OuaXdC1sA1NDpOtrxw7TLTM/X5JQDlGrnFdEeVr8n3SwY9HAjBYjcHABqbGNbOkTAzQjf8rEFMFYgl6ozEwwJ4NrLeXF0b9bEGnBKwMv0gGg7DxgzPeNQAxnAYS0sLKMxndaMddoI9HRVj2Nj2w+tmQDqwsbElAMjxP295lH9/hENwOz06eFqdHIe/QmVFFbq6HsBlt8LlcUt3zW57Vm2Sp+X7tfPgqtIFrqHRfGs9Y1GEAuEkmExudTtuBZJgcsfdsuQFcwWe3L6syhsCDtM2Q6BIYBHFjZu34HJnSJjvo2YScUW5sG+6sbkZ6ekU2pMVZMbhikZ/zOAjKCFDyN8jGCEzSFcsGSGyFwRjQn3cSCJkkiKIhEPKUNxa31SDjpWbkcORGPlZlG9HR6npMo4px5KjSl4vR4c0i5BfJPDkaLTn5XPsa+vUxmy6qvm+yEBtw+O0orKiRmwQdYEulyvR/mOCMAlubIxzsRPQGWaSEIVTtVjEbJAr64sa3XMsHwlzVM22D7s0aMFwSCCS8cnBcEyvQcBqSgYBr3rODZNGRnedQdxp7NeGurFtVt4Lo00jW2pNcSAUDuBJ1xPkFGQrUzAjK9eEQiMKh43XH0X/QB92Ne2WS9zAqwQzScbVQubYhvVtv0Cz3WJCp8mEkdThJsxROcHEo677OHTwkNgkgkteLN8PDwl8RkJBITg47ObeK+yeV66DBO0tNkQRweTEBCrKaP4gvCNDSJ2kmWWSpUtMjg3TzXEl33SKATMxIgwLEAj5FetUmFcotouHFsonDKsd1rjX3BFpEt7Jek2/vOJi+ACQTbegq+s+OjsOaqQfYHe53QobdYoR5nsCK8s89Gxi/M0o5ubeKtppeWUdab5UvP/hB7q3r3peYG/LHoRCbFiKSebB1wtFt5WLSmMOmb25hTlc+fUqSkpLUde8G+urm+juuofO/ftQVlWDgb5e7G6qF0jV+4ow/YD3wyqmn9cfFfPGAO83WJifxe6WNi0ftbr8DJAVX11ahpVjbmqSbTzsQfE8fF8cdev+8bTHtSWDyAODJgwq5NQh0rjbl5Hm8wkcks2OWCKwwLCbMker6pCsJysYTYwVpxdkQAkc/f6g4nmWFtjHnqmweX5eCfx5r6lzpmGvvq4aC4vLGBsaQn1TC+7c/h0d+/chPSsdDj5jPNraoEafVG8aep73CHASTNLMl5mZgeJSk9PKB4i1rTTQ8bnRAZa/HGE/UAzB7QDOfvpvSWYyudXtqBVIgskddbuSF/tuBZ7c/0lqJY6+NLImWKIuKx7Dg3v3kWL3aiTKTlzTRgOZXObmZtG0Z69AEX/Q2fngwR3s339Uoy2CRo2Ow2E5mtmYQk2TmY2Z7Z+bvMZuUTOSJejTxpUYz/7hWiBztLUlIwL7pLnDEpxJT2YEYao01KhTr22YL414OaZL5GNyZMfcS+bfNTQ2JsarYQElAgL2Uj959EisVFNTE+zsKCdgtXAcnhiv6t2yTnEeGVkZysZ7O/UWU2NTWiMakGZmplFRWan4ILI9BHcutzE30AiSmZGlAHONohHHyvwiMvNyEBVby7w9hySsGk2SZUswprFIDHMLMygoKFWGHu8bTRSMRiGIGxkakoZSo2BuyqLdogagaRW4jqyzJItnQAsBnSQDdNlr8wd6XjxB274OPQPUvzI3kUw0jVV8vwRcrBI8fuqM7rUCpDl2Fk6MimoiKJ6emUC5mEljAhL/y3seo4M7oBievv5BFOQV4siJY3ByxEtSKQE21QoUCWhEXFJS/EcFJdeH97l/4DVu3ritJqbP/vQZUjN8f7QB8V7zeyklIBaCPxhVMP2B/QcErK5cuY7srGz1bQ8PvobDZcV2MIQz772n70OZAZ/N337+CfFwAOff/wBpaVmqqdzf0W7G01a7sjhpdIkjpGBz43WxYCsQBEf6yyvzWFlcwOzsHNxuO06cPgeH3Sd9bvOuBjhdZlzLQ5UG8wJ+ZJvj8AdDesa7nzzB3MwYCoryBJgaG5uQnpYtZnl5wYDJtDSPmoqiXPtoVFpQjcITzytfloyizE46bNCkw0ON6cKmPCWT4+lESCPvAYEo35s/EBDo9LicykblgUOHTjK/FtZk8rATEmalsz8vLxdep9s8cTx8RAJihh89fIyS/Gy407Pw6nk32joO4fpvP+PoycMoyC/T4SsQYhoEsLa4rAMWDW/bmysIh/zIKyyG1emRDpfsLteNx2AHmX+Z3t+5B3kLoghuBXH6k39OgsnkdrejViAJJnfU7Upe7LsV6Lp1MZ5CHWJCa6ZNIg4QX1y/eR8uTypCkZC+nC0yRHvhSAj373ehZU+rft3ldpkx69CIHJTr6yto3bsX3lSPRsarq8zry9LGTuNJokhHf1bsVyQq1oe/R90lr8VEExJkmu5qVjkS3HDD5AsQrBqDqdF0yVwQo5PVMKwccRIUyDAQIWthWNFIJIhUtxOl5eWJqJMwBvv75O49eOggVlaWcO23K/jzX/+GOJlDMp9izhLO6IQTmyCBmx0DnLk+ZBfpHBdsI5DhINnuMBVxHEUrDDqO3t5XKKsoF+vybrS+vLiEnNwcATF9PzGOBFWJVo94CsJx6tesaiLh7wfCIbhsTq37O2A4MTGGstJyM7JOBHpyTbf9fjx7+gJtHXsTQCKqKBcxVDFKBkxEj0bNFqDrwX257MlibW36ZTBx2B0avZKFpfb1x59+RNveNrnfZ2fmBHqp/fz0k4/gJVtnZ7PQJIqKisSMPex6pMiaxl31sNpMTA0ZyGdPn4p5amptgc3iUJYk221Kigv0fLDXmzFRleUViXNI4r4rqicFyyur+P7iRRw/fhI5ufnouvsIGdk+7N+3L+EnZkC8AWY9L56jgz3bFgvWt7bw8N5tHD16GOEo2ewIHty/L/MUY5pCAT+OHz+CV709OHTgEOIWh3Sj9+7fxqGDB4wLm53x24FEBmv4j0gs5jH6wwF9n2AkKO2emyy7SobsOuT0971GU3MD7DY3rHErnj5/gbSMVDx6cBvpLhfO/+kzLK+tweVwiR199vSJnhm69Fs79sHn9crkNjc9C4/bifS0NDO+5sEqFgO5Yhs/yOqRX8bzZz0Cl0dOHNEBgNWXNIBJjWKBRvDFhcXmOSWvHGGsFw8eFkxPLeDmrd/wl8+/QICh6P6wmn+yM1lvakGYPdxscrKmiI0uLi7UyPqdjIUtV1XV1VhcmoctFkZmQTEe3n+I/IJclJQVIzUjX1FfTptNB8YUuxVry8twe1Mx0NePxblZOO1xlFdVwR+Ko7y8UlWpqsUM+JGZkapRvUQORvGiMXdgm5rJJJhM7nY7awWSYHJn3a/k1SZW4OGti3FFiEj/zvFWTDo76u16nr/AdjAGl8uuOrbS8ipptDhGm5wYR0ZGOjw+L6Ymp9Uo83ZyHM3Ne+Dx+rTREUSlxC3KiHS6zObC/5H8n8ablBTFzHAjMWYMY4RYWaGIP01OUocMN0Z7yTEXqx0NB5EAWhybk81CTE0tAwN9cDo8yiXkCJrjQLIxjBfiSDcSDcFpg7qGDXHCvuVBubHrGhsxOTmJhw8eYvfuVgVjs46RTTFSi5ENoU6UsTezM0hnDaCNvcYrWJpfgtNlw/ZWQPEydFjTlON1ewW2GcDM9/+q5znKKiqQmZUtri4UCmB+bhYFRaV6TwRszJHk5vzgXpdyIH0ZGRqHxyKULMY1wuT416v6O5oP2LISw8TEWxlKaCDh69Dhzogixipd+P57fPTpR7Da3erIZtc6zQsEZA47WUogEgsLXLKyr+MA45LiIEDl/c7MzBEzyU2a2sJSdjVHo8ocJRPLgHLqG3Ny8tHS0i5gzB738spyjaY3trfw6+UfUd/QgN0te6V543t69OghiktKEAxFMdA3IMY7LdWLjn3tKCkrl6aWgelsVDJyhXBCA0tAGsPmVghXr13D0vycyckkqx6LYXfTLhw8dEQVhQZbW9HT8xytiqVh48sGel48xsFDB/B2bBwZWTl41TuI3Lxc5OQT3KTAYXMiGo/A53AhSnY3noKn3Y/Q2bFPoeUEybzHZMai8YDptbY7sDA7L6CelpYq9pdaQqYWsP2GGkYeCEaHB9DcxBYhHjasuHf/HjLTUlFeUYFL332Hjz/7DNvhqIAUWcGRoWEcPnoca6tbmJiahNftRFPzLiwtLCHV51ZPPI8sDNhn2P/c7AwOHz4IX3q67j9B5+2bv+PMuTPo7x/Q/YpH/PD5vDh+6iyW1tZRUVKaCM+nZpMRX1HYnSlYWlzH/Xu3UVVdpoPi/Oy8Wm2OHD6O4sIKsf+cbPCzOjM7g+zsTLjtLuks+TxdvXYVwe0tlFZVIN3jBawe/PDDRWRn+VBSXCJNbDwcQklFuZFpRC1YWJiD1+vC1NQ8Xr94gtaWBmTnFWP87TSqa+qM2YofxFgYqW43bE67MfFIRm1kKf7tIM5+mjTgJDe7nbUCSTC5s+5X8moTK/Dk7k8mxI4ySe2XRtvHEVZ/3xCW17Y15ibAIXAZH3urdpLXfX2K7qCLdHBwAHW1jeh9/RIFBQXY3t5GXSNdyIaR45ibwecmGduM4aTzJ7uQYpPGcWFuVvV2fv+WmJ6c3DzU1NVpcyNbxmighfkFlFVWiWGRAYgsivSXhsUk+GGjzeuXr9DRSfbIuLK56VsdVv2c7XWU+hFscucJhMJim5hR6HJ5FdS+Z0+TcYw7HJifW8DaxjZKyyrx8vljRINBnDx3RsYIb2qaGDuOghcX5rQupqObxhbz/mQmiceQkc6moLhY0OKSMuU8EkyHQwFMT00oO88EmbMq0ujcGP/jdDsFRjY31hDyhzVK/OTTP8s8ZHeYaj7m+6UQvE1PoaS0WMBQaS5WY5q4ee06nLYUZOVmY4Hd5jNzqKmqwe7WFm3AHHubYG9zqHhw73ccOnxMbDGvh2D3zcgbxStt+f0C7NyoCbha9rZidGQML54/Q+eBAyguLdIzQd3pNDWTlWadeW9WVpfFgq4srcitS3xWkLje5eUFlJaWahTL+CjGO6Vn5ChHkZrb/Lx8aV63tgKYnlvA5NiEavlYh1hcWorhoWF88Mknaj8KBLbhdrrgdLqlaxR/nZKCFz2v0LJ7t8bTL150Iy+/QCNyMsDrm1uYmZ3GyvICojJKkQkH6uvrlZ9K9jscDGpUfuTwQZmH+GzevXdfXdXHThyB3cGWKAuCDIj/z/8XX3z5BaCKwLj0jTSQKTszElXdZUd7q+on2fk9OzuLl8+f4+TpM7h86YKYVpvHh821Db1Pv38dWXml2FhbQ25uBuf/qoHc2mDjjAs+j9ESh2JR+INh/HTpgkbde/a0aTJAPTIZvMzcfB3kfD6f5B08aPGgt7qyjJzMbFjtJqKHOkeCRH68mCP6/Xf/hb9+8S/Y8kdkpuPBiv30lRUlSmDg55mfS+bDllaUwpbCvmyrWnNmZucwNtILp8uhRIDsnAI8ftyN3S1NSgaQZIVMvoVudYf0mJvrq2KsGQv17EkX9rY0w52Wga3tIHJyC2C1u6SeYOWlw2bRwUmKXTrIrYwaiiPkD+DkR39PjrmTu92OWoEkmNxRtyt5se9W4OHNi3F1B9N8w180bgyJ2+/fvQsLNZNpGXJzc3cdHRnA8tISwhGgpr5BGZMjA31iKOlaJZj0+NKko+PYjYCD+YBkZTSCYpViNCJTwTo3OSnp4zLoFBcXaWxMKonaPFMDGNHvU/hPQJnD9otwBE6ODRGHP+DH0OAwKqur4XASePnR9eARWtva1RJC16gJQk+4vRGH3RpDdXWV6ZUeHtRG6ktN10h2aHAAsDiwu7XVsJ2hILofd8mcUL9rl4BU867dMoW4XW54vF6Bx+3tAEIhgscINtY3pJ1kZaHb51E8Tlpauli1Z92PUFFejZz8Ao3Do7EAJt+SwasyLGqUuXnGDd3X24e3byewt70D21ubWF5cxrZ/Gx0dHWLbpEIUM2lqA6flnqYUgSYiY6TqefYCAwOv8PGf/iSw/OjREwVmnz59EoXFxXJ184d6yqlFTbGqJu/AoaMCRpG4MeE86XqA3S17MDU9jYH+fmlhDx4+jHjUoj5ztth0drYLNFHTyWag/v4+NDbUIxgOipGjkcjmMHKImckJ7D+wX5FC7I/++ttv8N7ZDxAgC5qRrsMLn0PqTnlAKCooxvrGGn68eFmSgorqMrS0tCCvqAyD/czCvC8tamtrG4rKitSaJPCWcIrzGeq6/0CObIIeNjW5XE48f/4UGZkM1E/B3Dzje+J6nzwE/HDxB8TjIfztiy8kWYiEo3oWDh7Yr2xExG143duL/r5XeO/9D+Hf3FJAOlnlnxi+/t6HWN/Ywvj4WwGvhoZalJaVIRSJ4HXPC3Tu24u4hb3SJjD/f/3nf+Df//1/KCKptqYMC0vLItqoFeS93wpsCUy2te+Hy0uzDJMLjHubDCPvO1uhIuE4rv56GYcP7cd2IKDPQYqVFaBbCPi3EAxsqrmoeXfLH4CR6QkalRPYKVrqXe4lMMys0Ue3cf79T7G0sqLnirWJ1OoWlRSLSVQYu9OFt+NjKC4swszMDGamJ3Toc7vsyM3PQ3ZegTFyxS149bqfxY2orm1SoD3D0fkcO20Omc5CIb8+e3wGu+7dQkNjPdKzCzA1PWukE2SBLSkKZ2dkmHyAPDRyUXj9HHP7A0nNZHKr23ErkASTO+6WJS+YK6Axt5DJO6YvIbeLRXHrxu9welIxMTGttg62kjBShEwca+1q63epLs7n9QiE1dfVYWx0HDX1dRr10qiRn5+Lzc11jfwkZXrX9kEguL1lgpCtVjx90o3Kymrl8BHUkCkzTtCwGA4GEDO0Oys7V6NDOnoJ4kg8dT18iLT0TGRlZWF1fVX5gPw9Npns3dtmNIgKWDYj0GhoG41Nu8SgbmxsIjXVh1c9r9DQ1KzRWdeDhwqq9nrdAhOsGywtLYPXm6qx7L59+7HB7mWHS9o1OqXZ1PLDpcvoPNShvMm01DR1A4+OjqG2rgHFHCHCgqdPH6O5uRlWm0da0Hg0hMnxcQUxK28xxIgdA36Xlpdx4/p17N7TrHUjGzY58RZHjx4zLmBq8GwGDJLbmZp6i5LSEm20gWAYL188xfbmKtr3H8To0BimpmYxvziLM++dQl5eiTSqajh5136jqCDgwYN7OJDosBbDE4ri9q1rOHHyJDa3/BgZGYDH4xFjxX7umvpateYwrLqmph6pqV6NfIdGyFhXi3EdHR3G1sYaahubZEZ5/uwp3jv/Ee7cvoWa2jo8eHAXNZUVAiUl5eUoKCgR2Obztri4oDE37zulDoz18aqe047x8QnMz05i/M2Y+qifdr8Qc9Xe0QGPz62IJ7JvZAQZx7O3da9+bpoEU9SyNL+wIBnE2Nu3AuRsGCITffWXK2hva8aelj1caGkD2fxy+ECnKiMX51fxrOc5QhvL0vlRA9pxYB9c7jSMvxmkdQpzs3OKGiI6S03PQHl5tV6n73UP9u7ZBYucI1bFRn3/3Xdy+vN6Ow60I7egFL/fvoNd9dXqPOeYf35+CaleJ8oqKmWMIgjkKY3tNTwQ0jX94tlzhAIbGnMjxYGB/gE4HTYdxChsmJ+ehNuVgsKiKmkn+RyEg0Yba6KXGPdl6gj5jA6OvMHDezdRV1svMw6/hrWTpaUlkiyY1HXj7GczEbvo+X14wPC4vPqMTU1MYXtrHQW52SgsLcO1K9dQXJSjuJ/VtSXkZOehoqJG94Ejc2ZchnhNLg8G+l4hJycHNiebiFLg8qSZqYeFjK9NzTopdOzz16SZphOe2s4gznyYZCaTO93OWoEkmNxZ9yt5tYkVeCTNJEVl3BMSjzGBl/Rsj9garfEp2TXqFTnWHR4cQG5+rvq1afhgL3BOronz4RjQ50vX6I+bwf7OgwKfXoJJgh81fJixNEeo/MZLS4sCQrW1ddJLcrycmZmlgGaOeKm/5Gtw/JmbV6R9i6znyuoqZmemZNBgdWFxUZEq19TF3damyCCOusmy8Ou13dBEEtyUtpPjNIIh5jjSFU03Na9vbZUtOoX4P+y9V3NjV5otuOABAiRAEgS9d+mT6b1SaZRSVUnVququ9vdGzzUxTzMR81fmed7aV0+3Ut6m91ZpmEkmvfcgSML7ibU2qL7zExgBRqgkVVLEwT4H3GuvbxlPBWskfYjHtzA7NY89+/dj5N1b7NmzRxskgS61jwQnNPlcv/aDKhNpNuKWzNE9JQBHjh4XECWQ5Th41+5dGsspViiXwfjYmHrEGXVkqvVyJlszlsRn/35VkoFCNq9sS0am1DWEcPrMudJY2hiXuJ+zH5x9z5lMDiMjwwLXwWCDWMfnT3/G/PwkKiv9GmHTeU6QzXWhe58/gCCHmsNXPz/HIYZ7l+oSR9+NIp2KY+DwIbx88dJUUJ48hbHxcQRrg/jmqy/x0a8+FKP89NEjgezzF97H4vIK2toMKKSbl++fbDTX5sG9O9i7f5/0qifPvIfP/uMqfv+nfwabhS7pkse4JBVYWVlGE5281NVSzsAgq4JVEoRb13/C7/7sU/zbH/8DH350RaDqu+++FbPY2taDrs4ORdXQ8Tw7NY4uMsBGdSndHeUKvKed3V0Ir2/izeAbnHvvPOLJDG5dv4Yzp46js6dP6JOM4707t3Hh/FnMz89hbmYWiUwSBw8cFDt37Yfv8PHv/hQ/fv8Tzpw9I03tzWs/obu7Ey3tHTLf8GGhhnTk3RAGDuwTuylXfR64du0n7D/Qj2gsBUs+i/be3bh//z7qG4Kora1VIsLs5AzyuTT6du0RQ8j2IH7uPHRPE3wXgO++vor3L5xDpb8W4bV1OaFnpsdRFQggoM+VE3Y3W31sYkNFbF0AACAASURBVM+9Hrf61ykNWF4NK+aHLCOfawaez0xMYXjwGS4zHsnmNq76Yk6j8JKFHzU1Af37wuIimhrrdU1kzhmBROlKU2srYrEoKG2MxjPwum1oau3ExOgkenb1mqgiNdowHgvIpZPIZ9OK33r25CFqg9XSFdO2Lc01Y4Eo7yCQdjlhsRvjIDUeqoQtudAv/eovy2Pu8m63o1agDCZ31O0qX+z2Cjy6cVVpJPzFbMwx1PgR7GXx7NkL5AoOBX1X+nyYm11AU3MD7E6nxndkFbfrDznmpVYtFKoVyKLyinE41KTRgKMQb0spR6/AsXWOyBKR9XVpJXu0YRexuR7G7OwcfJVkcdrFQJKE45h7I7yBuvr6Xxp4OAPkuHVsbExu6ECgVoBrdGQEA4cPm9xDupWV8VjSEVqLApO79+4XI7S0PI/x8RGcOHECk2NjaG5ulbGDTJGvqgpPHz/BsWNHpfFjS0sumcbBIyewubmBQjH7S34m2bunTx5ik0aGthYkUwmBcG9FBXr6dqOtvVMjcI6QDx06CofHq02ZDupnT57B769Vow7BL9kWMo4MM79x/UecO38edodVLloaKxoaGmVcqg81KP8zm2eQOgSK+3r7pHsloKSznWDi1Yvn6OluR3dvP2ZnZvD69SAODhxBa3OTxoKKEWJwPPMoCwX1bB87dlwB5QT8D+/exuEjR+D0eiQxmJmZQ0tLC54+eSpA09regpqaWmRS7Pz2Cwzy570bHkJvX4/uO93B1GQmkhzVRjE1NaGIm5F371BbV4vJyXH4PD6xUt1dXagLNYglZnJAeC2MxqYmc40cWxfYHz6L77/9En/+l3+KykAI//T3/4xzZ8+gq4fGoLQCyicmZqQl5D04/d5pPVeHDx3TgYKAUoH7hTyePn1snkeLFZubYQT8VTKuOBwuVFUz4L6B3K3YzIePHyorkk5o6hO/+PxzXLpwCRubm3g3/BJHj5/GyPBbrK6t4fSZC3hw/xZOnDyBqkBQGlklD2RzeDP4CocHDsKqVh/Tzf3Z1au4cvkiXr0ZgRMpHDpxEi9fvFAnPXM3yfjqnq4s4PjJc/ockKnl55WHExrMRkbH8OLpY3z821/DV1WNWzduobe/F5OTkwgGazXKjm5t6XPLasJ0ksz4BC59dAU+b5Uc1+MTo1qPhYWwAF1rS0hJBSNjk2hobJTjPhZL6DPJhh7e14MDB7HnwEEsLS6gvqG+FCLPWKYivvjsM434/f4K6VT5HlLpvPrE7924gVNnT8DuNMkPzNCk1CCXSclXbrO78O7dW5YcocofkMObWbN8pkwsEYPL7ZSmmigsnYqNbpkB6Jd+XQaT5d1uZ61AGUzurPtVvtrSCjy9/XVRDSL65SzrjbY2Cu9fv3mDza0k5hYW0N7WjsnJCRw5dFjf++rVa41uOUpUFI7F5OEdPnxUHdnGHW5ehDo/jkX5fRpzSydpxeraisafbL0hcArW1aKiwi0zCx3S3V39qk8kiGAu4WYkIpCh2B9mSKpOsYCh4Xeo9PsV1bMeXsVWZANer1fVbjTdMDOwo7NdoIKjsWxqC/v275c5g6yXauWsZDjcymrs7O3DyNCwgBRdpVeuXMHU5CR6qf9LJOD1BRDZCCvLkhsc3bjcwLgJ3715A3/5N38jZkRj61xOI3CCRX4PtX2MTaKrmswrGZ47d25KoEazCZkgfj//Ym4izRwEH1VVPiSzWawtR+So5p5JzeaHH15R5zMvYWJiFD3dHIlasL4RxfzsDOLxTezdfwBOpxfRWByJaJQ8qvrRq2uC2LdvP2pqDQu8XXv48tUzHDxwSBvzwswkwpth1IdaEI8ntWbh9bBkCx3tbbh69Sp6e7o1buXh4eixk3I9E3jPzs+iq7tL+tdkPCkgGQhUYmp6EnWheskgKqs4suRhoYBcJqt/N4CC434y0wSTK2hubjFB3nng9eBb3L97E1cun0NX724ADvz9P/0DutpacO7cBUkacvkU5uYmFYHk9VWhsqoa9+7ewbnz7xtQmqXRySaWkKYixilFNrbw6OEDnDp5QmCJZmGGcNdWB9HZ1QG704EnTylT2GPMPdksvvryc+zd023WzmJDS1uXmD/qG+/fuSdGkSw5G5SYWqCDigw4gzjEBhyry+AfAH/8t6soZOLY1d+DyPoaLl7+AIOv36KtvQXeSp/6yBcWlzE19g6nz50BLDSYsb3IOPppIhp8/UJMIzW6bJv64YfvsHtXjyojKyq8CllfXl1FXU11yYk/DxTJAFaiJlhvSgIoHykWsbi0ims/fIm//pu/Rd5mx4tnP4uJrws24u6d69i3r19GnumpcR1wmpq7MD0zrUOK1Wo0zby+G9evYf/BPcgVrQgEApIobGxs4ednT1DlteHwcQbJm3vO4PJcPquDF7XWdrsH927fQKjOj2CoGR5fFdysaZXsw+gknU6G2DMkTFH1Yib5WUslE7j4m3I0UHmz21krUAaTO+t+la92G0ze/7poKcX0mBo3E9lDoPTwwRPOuTA4+AYdbW1wuZxobG7Sfzk0NGTYB2rSchkZAJaWlzFwaEAmDG5wqucrFrERiaCmtla/+NULzF/0qYTAJwOOu3p6EI/FFNzMzYojLG6vZB1MdpwFyST1jVvqdaajkxl4NPwkk1GEV1dV7UdGz+OtEJgVkVQEUomEokdoAKHWkSPhdGJT5gOOdgnmYtGoImk6O7vw7VdfaDzJkOz2zm78+7//B37/+z/F/Tt3ZN5Q64zFikhkVbmKjJLRGqiaMY+3r19j/0GTv2myG4uIRCJytQb8fo13aaBxVvjELDkdFvz89CkOHTkqVzE380wujS+vfob3zl9ATW017j+4j97+A6rH++rzz/CHP/wJlpfmBbJOnDwnYw3ByPj4qHq6eQ8XF+cEKJaX17E0O68YGIeL9Y4OWOweNHe048G92zIp+CuDGrM3NNTDXeEU0Nm9Z7/GlI8e3VOAOVmfcHgFyUxaMTP1dY2ob27GV19/jYsXLogFzibTCNQGpA2lGWpkZASd7W1yhY+OjiEcXseRIwOIRNbQ1NSCjc11jVkbW5qxtrSEJ4/u4cqvP1HdpppbFOKdl5whWFuPdJos7hOsry/g7PnTCAQaSm554Msvv1Lw9l/99V+IUTS1eiZHU19W6EDAe0yQQz3f/BwlEstIxqNqWHE6PFhYWMSZs/zZQa1pOptSNBEDzjni/fnFE+zdvRsup1ej7qnJUZw6e0YA2rQIWXUICa9H8fr5Ex2c9hw4gPrGepmbKK0g6z36bgh7d/frUMH7xc/Y6PBr6RynJqeRTG7i4gefYH5mDhVeG3x+Xg/H0jEMDT7HmffO6U1lGWzOQPlMBs+fPdK9SiazmJuewoGBATx8eA/9PV1YWYtiPbIOfyUPMVY0Nzejsqrul+52MpE0fm1XJ/EzuLoWwcO7P+HjT3+HXJFgexPXv/9BxpgPPvwAtXVBBbVznXX6LLKPfRGNDfX6uUxqWFxewNTYMDr7+hFej6CYTGLvoWOIxpK4fe0HTTrolnc63Sbii/3wBSoui5poOF2VYsYbG0I6tFX4fKgO1Zv4MgV3FtX0oxCKUl4t14MffmbTlkPLy1vdTluBMpjcaXesfL1agWd3yEyWNPQCP8RARcWjkH2Mp/OYnZ6RK7u3r08mC+rWyEBQVxWqD5mNBBY8e2KYSRMvYnIgKZaLxWPwSTNpwBL/LFvIapOurq6Vno5xI5PjE6iuDSivsK2tE1YK61XXx83SMJOhxiZl76WSUVT4KmGze9QiQre5AE02g2g8AZ/PBBmr+1dNM2asSaF+JhnFnr17tG9yHEzEQZMC2Uo6hTneppmC72vk3TB6e3fh3t3byi1koDU3sXQ2KeNGe2tnabJmNtOCJSfWVAYihZebOrnJiQnMTE6qZebc+fdKHc6mV5oaxYFDRxUSru/PZvHNV19g38EBsYezc7N4M/haALypsVbGFQJYNZSQXaPBpFjAxMQ4erp7ZergCJL6z5s3bqCutgb7SkaJaDSCq//vZ/j40z+BzenAiyePNCrlmNpNBrejU2aaXbv3CCDTcBGPJeTeXVpcQn//bkxPTKCnr1v358svPkdXV6vWhKNQh9ODrp4+GSkGB1/LzMLcz6+//gZ2RxYnTpxEXV2TXOA0lNDxy1icULAGoYZGc4BgP3WpY5kMFUFba0sHHj++j4b6WpljjHGF65yVYeTfPruK1aVF/NVf/AG1dfWmGpTBnIo2NbrZhflpNLW26Pv5PBE8kZHkaN+wmWSOH+HMKYaUGzBEGQLdxqQVqS1+8vgRDh0+qHxRGpVamhrQ1NxpOs7VMV/A4sIyNmPr6Ortxfz0NMZH3qG+vgm9u/bC4XZqnDs+/A579/TBQiDEZqZ0WtciDWuReZFxuB0evGAuaVujmpOmpueQzxYQXl3AydNnYLE4kM2mdf3pXEqsI3WvNLuEV5dx7NgRrKyuoLaOGl5Th/j61SulETidHnOw02WzQSoHp82pVAAyt/yMzy0u4vmj2xg4egILs0wKaJQB7t6te3ouTp47Z2QNZEb1O8AmMB6qqxWgV7NPIa/3y9dicH21z4b2rt0C4X39PRgZGddh7tixU2J7tycaRWtRUhIG3f/7H/8FbW0NCIZCen0ZcHhWZXsTu7kdDN7nAdKMQnj9PHhlkhlc/KQ85i5vdTtrBcpgcmfdr/LVbjOTd78pKvxXzS3GGMN4ILKNI8NjiGwmNYomUiLrwc5qMjujYxNqDWnv7EQ+n1Y7yMMH93H67DkxhFDlsOlSJmhkKDRHUMpRLG1WHE1NTU4hm04ZZ3MRCm2WGN/OjTKrzdlT4da4jKNw6qwIyDg6pTZzbn4eSzMzYn84CuQHcXFxBsuLa/B4OOrrUHWhxl9qogGS0XU5dMlWkg3MZZIYeTuMQ4cPG2NqKYQ5lymUXLpFPHxwF0ePnoDD5ZRrltEyjGtpbGkwEUY5NtfYS69hOsKN2aKoUbXNYcGTh3extrqCKx/+Gg4XDTBcn4Kc5AcHDiOLjGFvc0V8fvUz7N27W5V3Vodd49+vv/4KZ0+fR1t7WykaiCypaekh8KOjng0zHLeqarKYx+uXL5GIxXHi1Dm93/F377C2voTDJ8/AabGL0ZUZpcTmMLaGRh4eHMjCcqxNMEDgxzE0Xcv37tzEqVNnVM146+ZtnDn7ngxSBLBVVV6N5Lm5MwKoraVJzBlH+adOn5G7V0BRcU+UAGSwOD8Nt7cCDU2NGgfTZQ15s5hPmcPM7LTJBWVnN7NJbex3YddiESuLC9iIpaQJpPb197//EzQ00j0tTtvcj1Jt5/z8rFzhZClNV7vpcqZEQPrVfAGvB19pjG0rgVVeo6n3ZNVoEW/eDOq+JFMZDL15hoOHjsLmdCOTSqt/m0wgDwOMCNqKR3Hlwys6BE1PTiK8uo7qupB67Rl639XRJq0gH3zGZfGgRZORTCR6Vq2IJ7fgrag0hrVsDiPjI8hlEjh85ITUDoxSYmC9PnM6RBQxPTWJyYkRXLz4Xkm76MDy6prG3NQ09na3wmp3o8g3ni/omU+l42qtgcW0RVHu8u7dCEbfDaPSV4VgXQD9u8yomuH2z588wvjouDJT9+7dJ+0wu+wX5mbRWF8Pl8Nj2g2ZEZtIgaJHVif2dDQpW5QZoqZO3YInz55I+1xXF0JLa4cim6SnDq/C4/Jh+O2gIrSYP1tdG0SwvlFAmr8bHASy9gIcFofJylWtOasgC8gk07j4yV+XDTjl3W5HrUAZTO6o21W+2O0VeHLzi6I2d24gyi40m3ChkMXwuwlsRJKqRaQuSWOwEuCcmZqU3pBjJ46eX7x4BavdiTNnTst9bRpt8shlmLu4CX91jQCWMuxKbm5CCkVKc0NDQU0qbW3tv4wmVbudZ4OJ0eBRd0eXt2GAcmLINtaX0drRjmB9kzZfAZBCFkvzsxifmJJ7df8BMyKmlo0b98baIg4fPSy2hAYIsjvLfG2aZMTMOAXOuIErnzKfxw/ffYP337+soHD2K3LzW1leVti40Udq1Uq5SnlY/hd2LcfxG8ef7IiW5pLmG9PsQ9T06NEjnDxxSmwYN8NMPosvvvgMJ2jmGHqD8xffF6s7PzeNW7cfqbubWsdde/p0T2iiIZM8Nj6C/v5dYuKymawMGYODgxgbG4WlmFNgdCq5CbvNjQu/+sRkf9IURRCs5hhD94yODqGrZ1cJsKfx9u1rRMLrWF5cUgQTGb8rH32E+cVVDA2/xsGD+2S4Ygai3elCWytjjuguH9XonKB55O0r7D10VOBXNYjrEUQiy2hobJKednp8UoaJjp4eNR+ZViOG6wCzs/Po6uwRACySASxFQvEQVMxnFUfz/fffwuWw43d//ufwuPzIFdmxYzWRV8w2LeSwukKncSOPKgLacvizupygnlreknFDUatkCMn65sgwk7Vk844Vz548xpFDBxXQ39hcj6qqkEDp61fPsWtvP6x29tLb1eT00/df4zcf/1bPQi6bRjJDDaANbrcPC3PzArbMr+TaERxvd2bzSUqmU2qUyVuIkdgxzzB0NhAVFEbO/045nLGo7pPT7RTYJxfLDNepsRF8dOUDxUmZNQNu37mjkfDA4QOw2j1ylxudIaRJZlMT10NFAEVgNbwoM9GuXXtQU12PgtWmFiSO6nn42wgvIZtN6P2GQpS/2LCytKY4MEpNeAAkozs2MoaJ8XEEvMCRM+/p9RhZZJh7k28bS2zB43KpptL8UihgaXUBNf5aTE9OIJ6KioWsCYZQU0922Tzzirdy8rNEhprGL3NA4Gc3lU7gclkzWd7sdtgKlMHkDrth5cs1K/D01pcKWxE9UfolTIahkE3jzdtRbCbTykxklAx35WKOwM8YCWia4EbrcDDEOI54bAvBukYxRxz7SUoFtlisK2KHuXgEe9TBcePmDxJDleUOVgQjaJgxuLa2plgd6rpaqbmzcQyYlL7OT01lPotUPCYhPrMGFbheYAf4loBKdU01stmUnMIm5PuEeX+iXpkPuIiTJ08KKGazZGKMk10d1xZq2ghE+O8FVcLlM4Q1bIixSffGaybLx1ii1rZWWIs2ZAo5OGwEoaZlhyCVYJpjPlkDLHakE0lUeBxif7gyHE3zZz5+8hBnzrynFhEycmx8+fd/+2c0hoK4ePlD095Dwthqw8rqkrIZk1sJgfy9Bw8p25EQbXR8RGNuAgjeH260SwvTAoPnL30AG1wmhqbI0b5V5pSiNQ9LkaYFclHGIMWoop7uHhMNVMwILBjABSzMTiqfs6dvD2YmxxFeW8aREzSDmKBrAgTeC/7LyOgwWmXS8gqoEqArV1SZpgUBWCsIdsgkZRUndev6TVVPdnX36JnhGq6srKChgUHVjKwytYZ5xicRZpGlLLIyk3mJZtRqcjPZM851L5Q63qldXZcmFwWjDaQ2mKwpR/QE8mvhLY2MOWlnFI1MXnnjijc/zybTCGOTkmTyPF5k+f1WmzSQ1KiSXc0Vgeh6HC9fPMHZc2d1yCIIc7tMM4vF7lDYeW9Xhw44ZBV5v3iTcyBgZNi/45c+drntuV5qg+JdIhzLI0tylnIGWODxuHQgy2QLOrw9e3gHl698AItCwo2OhQeyialJ9HR1KzjdYrPDyX5umeVycLjJ9lGnWmpPKhTMemsdtez6bPA9OFljqufaZMcaOFzEangNodqgQt1pdlMjFHJqeaKJis+m3OuSxFoU2WTh3WQLAp9iPo9Wh4Do4sICGhubMTb6Rp/F+uYWOJw+PVt0cOtgCjLVnASYBh0LTXn83BbJiMZx4eMyM1ne63bWCpTB5M66X+WrLa3A89tfKRpII0EJ8A1LaCnkMTwyrjpFhnq7OG4t5VByI9j+ixuLQ60TRfV5swuaKM3gtoJGljTOMHakFCOH9XBE4ziaQWgcoLEjk47LhUp3qNkrC7A52JzRLC0ZzS6xeFTOZRW+6TVKH7uCmYoSoBJASQPKH5HNamNk3I50VGQaURTAOnvunGFE+Y1WRhY5NGZMptPY2AijgYJ/btalSkgCCbI2hvGiMYNGlDl0dPWKbSOrJp6FhFHBuI4ZScSGn+F3Y/j52VOFNrc2t+DKh5c1EtRmXCjgxo2fcOnyFfNK3PQLGbGQrBRkriffv/myIsEgabJV3C1pBlJ4s5GtUjPZ29ev7mm5oUtZ0nyPlAyw7s9CMAkyOk7DEINjUpdhrwo0kBTw6tXPOLB/QKNOMbVqGzFsz7axhddEgKURuSlENvPiImG3Vh9T45NobKyHq4KjXP6svAGTJT6qUKrr2x55K6aIYdfpjIAOmVWHzaKaQxp2ZJjK55CIJ6R1DVQHNB7m929FomhgvqGq+bYBjqmI1CjbbsPayjJqa+pMdEwpgeDHH79TlNHFSx+oM/vR/fuKpKoNhhR6r/E3ny+CNocDgy9eYu++vSZcu1Ayi1itmJ+ZkOGDKyI3d3ILVYEqtLV0IZPOwel0anxMyQOnAIwG6upol7aXDOT2WJv3lh8hXhNNW5IwiPnOUwBggD07ysGudhPuzXtN/bJkCXke8jIa7ROQCmwTkpeYV8MFGt3ydrYs9Y6cIJAFNeY1IwcRQanDEAGmBQ8fPkQwWCNNbDi8AX+gSikAYjf1EFoxOj6K3u5O6VLVNa/fJ6ZhiaCZAf98dnSe0uHVgHQa4fRsiR3no2jB7MwYWlo6sLi0hI3wikLVWzuoUeZKmAQKAUv+LrDz2TSpCpqKZLOSIlws1ymW97odtgJlMLnDblj5cs0KPLn5VTFHlkf6tBIwKanbOSYOrydQWeWFp4LMR4m9lNuaTJUGSwq6FstWCgbXRlXaRLgZri2vKB+yxEdJ67iytCBTBzVQpvaQ9YumQs/sE2S6zJiZX2RV2HxCxy1REgGsATeGCSsQwBWopSTwkqJOwIzfS80fNz3+MIKphekJnL/ACBlqODOKHzKAiEafhMbXVf5aBajTbS4uyGE3TZOlDZub+MzMNLo620V6MveRgJSSN4K0v/+Hf0VlZaXqHPcfZOONFXdu3lLV3Omz57UWBE9kb5iJeP78pVKSUlEslTZLmUf4PRZkM0WkcnnEt9iu4xPwzpPRy3MNyKZZZPLp7uo2kTEa4RtZAvVjS8uLGB8fx+lTJ3UQ4J8ZeR7BYglom/kj5uam0drSrvutAGunW3pIOu7DqyuIxqPo6e0RECII4n2w6TUZts4NnWA6h7nZWWkHqaEk20aQKaOGHg/j2C/krVhbiyCWSKC5tVlh+bznBF48bPBrfX0NNcFgKVLKREt99vlnCNbW4fx5akGz+O7r7xAKNeDYsZPST7KBqb27UyNhZiryGrc2N5XVSHaM18dgbWaBMjD/yJGjgMWB6zduqDObd4C1kUeVt2nAElnM8VGT5alu+NIzyudra2sNmVwWNTVBpNIF3Xd+2e1umVsMm2YORXyDY8NDaGyoQ1WgWkHrXHfqM8Xmq5CKD1JRDTWSY1CKYOTMsOuUYOKUCDLJKroYQk62kdpgOctN5KIAYZFB4EZXy9G9XO6ln8WHgXCPAEw98jxqZPMYHvxZU4HaugYD3pTMkMPTB/dx+NgJaYbv3PpRINzmrtL94nq8/vkljgwwdss8S+x8ZFj5l599AW+FG7/5+GO5+yVVyebNZMBFRrIIG3+f8DpK5rXF+Vk0NDXj8YOHiG+tyTzV2btb5ie9p2xezKaTz7LDcKN6vHioLVVmlkPLyzvdTluBMpjcaXesfL0GTN75ihNOFCj4Vyc3N3yOxFKYmJ7B2kYSlb5KeCiKL42nREKQdeAv7FRKGkkCAG6AhuU0gEpd3GQCF5cQKoFJTdPJ+AkAcpMkwOMmYlpJTGC6GdGK7yJgZN1bNoN0Mg13hU8b3zbIFCaRC93owkp8h16fG1yJFxFDY/68iIW5Cbz33nkxOfx3vm++D4LK1ZVl9X2TWuSG2dXVo/f54O5DHD12DJV+0+NMZzX1ZPsPHTTXrckuN2VGJeVw/8FNNdDE4hn4q0MYGxlCqK5GDT5N7MTmesn8YcGdWzdx9tx5XV48mtQYWRmZHN1HVpXPKINFsYCNjajyONmowp7nXNYwoGQqZ2dnVaeoMWGhgLWVNeVgsj+dus1//Pt/xMDAQUTWw2oL6tu1m+3jymmkk9wpFi6LldVlNDY063rGRoexujSPUF2dOqLpnOd68H2SOeTaLS4uYWZmBgMDB0zIPAO9xTivocrnhreSBhIzqmeW5vDwsKo0jx8/Lq3fVjSG7777Br/95BMZnDh+Lz08AsrLy4toqG8wg1RDJWNmeg7ffP01/sf//N90b5lZ+fkXV/EXf/GXAuNj74bw9u07yRDOnKYRpai2m0BNjUjUXCGnUSxzJesbG9TwlIilcPf2TbS3NergQh1twB/AmfPvG6NWERgeHFS9pRjZEjMmECNWjSNgIJZMqpVFsgcFGpgxvP6wYMD71NQ46hgiHqjVmJwP9MbmBibGR9XoRHc3n22brSDjCZlBBoQzPeHYydMo8mIsBfWVM5uV94XMsoo1i6YW08gOzN/15G+P9on0eJCgprFEEeqzoLGxGWevr6xhK7KOtfU1w6i3taG7r1+B9axVra6pkXmKBw19Ro3VR2apzo52E4RPiUje8NQc6z+5fw+ffvprBGpYmUoNcQFPnz5HeI1ZnpU4eeqUcdeXWoJoBOvs6sHjh/fhcdEs5lKFK3vXeRPZlqRDk5VOe36g+LvL/P7hgSORTuLyb8pj7vJWt7NWoAwmd9b9Kl9taQUe3/5KsWyGESmNvsiM0YgxOYNwOAZfZQXcbvc2aYgc+6MZco0iFufnsbUVx649u/XnBiCWdq/Sp4LBz9SqmSrFgqnW44anobMm2gJPW1tb6GhvF5AUq2IkWfofjmnJZHo9Pm04fA2yGmoV4ZiOrRkc9zk5Atv+OBrNnPkZhuLk6y9Mj+L8xQsCE2RjVYomugAAIABJREFUDMvKbR/K0KOLtaG5BYlEDO2trfpvbt+8gf379iMQNHmBHEXTRNHe1oGiJSeAZbU48PTJM+zeuw+j42OIba4jurUh80WF14NAoBrvhicVLH7k+BEzes8XcPfuLVx4/7yAONmW6elJ6UI50mcQOLdpjn0NU2XGusFgvdzNvHkuh0EMU1OTWj8acMSsDQ1hbXkewVC9AOqrFy/w4a8/xsQY3fkFHD1+SmPz4aEhbEXCiiyi45dxPQykN+ti8h7N8YGgPl9y3tOYYh6ioTevkculsWffQX0nWU9q4Da3NlBZWQGPpxJv3rxFNpdGXW1AYHP43VscOXpMf3bt2nVUeh1oae9BQ6gBLhf7mY02kiB6LbyMYDBUun+mwm99I4I//usf8T/++3+XkYSHBsYUXTh/ETZ3hcDb6tK0Ar4vX/mVwGw6HS+xgGbQS43ejz/8IFOUAr29btTX16K+oQl+fw2WVuaRikfR2dVn2pRgxYsXz3CYXd0Wh9aUwEZ1fqWKPx5q4imy1IyqKiCm9ic3Ktwuo+2UVtGGydExxSFV19ZpbC0EVUJ/+UJGbPqz588E1nbv26txNmss2Zfd2tIlTS4BrKKRqBG0GkOOOuj1TJu/NC2QdrmkU1SED9lNsvKUNlCLyT8zn8fJ6Unk0imE6oMazRNkplJZAUiXuwLr4XUMvnqp95TLpvSctLV3mQ8pgOWVRdTX1xtEWmLVKXdZW4/g9vXv8atfXUZFVdBco8WCeDKFH7/9Bnv39KCHQJGaSnOmxeT4GLo6OzEsPWolNpQ3WovaWlPXKK0mP9/UO9uMvMX8EirCbrEglojjUhlMlve6HbYCZTC5w25Y+XLNCjy8cbXI0VLJwPkLQEAxi9GxGaxvJuH1VcDldBrWA0XEtiKYnZlFe2ePNhzW9e0/eMiMi6XnI3Yz4INfC/MLqK9v+CXInP/3/NysNnBWunGsXBOswcI8qwKbFA9EkMj/3lQhFgUkyUx6K6s0tjR9xqxbs2njfTs0iK2tGOpqgujt7yv1cP+nfpNIbVvvt7o0KxaEbl5eMFmgXJab9YZiiNI0BKGoWB5G8nBs+PjhAxw4OCDnscKicxksLyxqFKjeZga/26wCAJvhCDq6OgW87A67QrcDgRqxJqxT7OvtxaHDR402rJDHi5+f48SpkkmIeyEdxtwcCS5pdMqzGi4n8EKTUa50vWT/GJre3kEAztDyEXR3dwskse3m+2++wm9+/SEszgoFet++eR19u/oEUj0eDzLZjPrOyaBWeANyGRPIz89Po7OzU++bbS3sYLdaMtIo0t08OjaGPXv2YnMzhmIhKy1rR3ePgMA2S0RGanVlCT6vG16fH8PD77C0tCwD1ejIECrcwPsXP8D42ASi0ShOnD6LJ6pntGLXrt2SDND57HI6EI1uqAbQsGvGdb22vonPP/8SF9+/qKaU/l3duPHTTUTjMaCYQWdHGw4MHNb3O6gJteakVzSHDQaL5zRWvnf3FhobG+ByV2J0ZBRHjhzT/V9ZWcWBA/uMBCCXF+AisHr54jkOHxrQQ/7o/gMsLq7i0JEj0ixubW0qMzEc2UAytolEPC7gSEbt3LkzqKmpNqNpWDAxNoL6UC2qA0EBX1ZlOt0OOdKV/2hhb3sWP3z9NY6fOonaUIPYZR6YqDkOBas1wicATWVSAsmKtKJOWWenkt6Ci0bmruRYN8yu6bD+5cwlAxsBqUUjeb4GPy+xrTi2NlbQ0tqGxw/voqWjQ+B2bW0VbW1tpokGzMa0s99Hn7n1jXVUByrVVU6ilKCV6802nfu3r+HDXxHYA9X+an3GZueWMDfxEifPnVdLD9lcgdt8HnNzM2htbcfwyDvEtjaAbBo1wTq002RmMWYmTh/4O6Bk/4fVRlBuTH4M5L/4m3LOZHmv21krUAaTO+t+la+2tAKPb31ZJCNpYbYdWQ2Fe4tixMjwKNa2kmq3YSxJRQWzER0y6JBx29iMyq07OPgSFWwtKQK9/f3alAgKtufOdGWyF1iayJLwf3V5GelcHk3NjdoA6cRkxzYZLbax/PIlr41VGZOZZEpgkvpDMS2FbQcxBO5evXqB6kANurp7tcmySUaGBTl//nPzjKws4Ojxo2Imtzt82bCTStKh60EsnhATy3FodU0I62trGB0dwd6DB2XCYZYiv6jpYnuLQKFGhBZMT4/j2ZPn8Ff5UN9YhwpvFebn5lAT4HU7lPN34uQpeCs4Lmd4dhp379zE+xcvCgCkU4Z5zOayikIKr6+hkElhORxWJuTGWli6v5qAX6P56mAd+ncfUK7jixc/4/CRAXVks2+6rb0ddXX1WJxf0PXOzE2grbUTi0srOHL4iJy2MjdEImIRNyNh+P0BHDi4D6FQo24VtZZkT1MJM/Lfim5gYcFs8gyc7ujskjOYY+bwyhJcTptq/ChHmJmeQrCGVYZ1WFtfwZs3r2Ra6e3pU/2eajIzOfzxX/8FZ86dU3A8I3goTvC4GDN1Hr5KPzaim8pAZINOLBbH9OwsxsdG4XHaceToQQEaxkNFo3Gt5Scff6LqTDKJ0pxq1GxBOkVmkvEzToHk7ZEo/4zAmIDp9NmTyOQsAv27+ndhK5ZAc30DakN1AnmvXr7AoQP7xYZSq/nNF1exd18fXAzNz1sk+eD02EVZCJnkbBYPHz4Se/7bTz412keCyfEx1NQExExSwnHz2jU9b1X+KplgGOqfSWaxFYshm8lrOpDLZLCxFVPdpL/Si8tXPhTgJ7PKtIXFxWXpfFvbmvU+mfPZ2tpiTGulz6Rhmi14zUD5jk69ljFqUTpiPk8ExZsba/DwM2ABqqvr8PTxPRw+fhqb0aQ00pQrNIQa8XZ4CPWhOtQFgzpkGTbaj5s3bwms833z+YnFtpDPpuCt8hJ+KoS9u3+/QtHfu3gBbpdP8UemJtVoOskMB2uDWF2mHjWNfDaJ2ro6+HwBjbhlTKMhjgdP9cEbt785NAKZZBLvl8Fkea/bYStQBpM77IaVL9eswJNbn9PaaoT5BkOWshUzmJ6cxfJ6FBVerwkSFpNWkD6utqYaiWQSoVA9piYnNMa2O2zqxCYlYdgCowucnZlGbTBYGjEaPEnN4fQ0u5v7sbm5pfFfPp9SduXAwOFfgKhhWNhUk0Fcbu6A0dTJCE2Wp6SRKtCF/BK1NUE1oKTTKYV1uypcqK02LIhMBoUCFmcncfr0aTicZlQmJgZFsaU+n19s1PT0NPbs2YXlpRXMzk6JIUtmOGpPi72qq6vD/AJDsFvMxpXl+NKKeHQL1376CZcufKAmnpGRd9L0Vfp8SETX4ff7sO/gYTE/HEEy3+/br7/Cbz/9FI8fPMbC7Lx6huvqauD1+QRKGpqaxDoRADQ0NqKzs8dsuLki3B6CeLqKi3g39Bb9/X3qzqYRhLV8GxFKDKphtbrlqp6emsLa6jxOnjwtgwlZ02NHj6KqukoMGTdj5kW2tbF20Li5eZBgDeT771/C0PCQRo9kf54+uoeBQwcp2sTbt4Pq86a5QuHmNofMOh63A26vH7du3oXX68HM1DiamkPwVFaht7sXbo8XL54/VKVmNscWnarSfcnDr9YkYDMa1UFmaXEO0Y0IvP4Avv3mRzl//+t//RskUnFV79H5e+3HH7Bnz279s0CkGnJMTSjNL8yw5P2QqoEd71YbVlfDuH/3Hrw+j9zKW5tb2Ipuobe/R7rZhmAQoQYy0FYdWAi2lZhTtOC7777CRx9+JDAvmMYsRjqqMxk5sjnCfvNqEFPj73SPKUHg4WZ8YkIMHnNQt8fc23FZ25sJn+57d+6rAac2FJJGdXNzHYl4TKx1e8cuHWLyWWoXCWKzuPbDD9JQnj33vhqaHt6/j4OHBgT6zQHPfMapfXzx/CkGBvaitbVLzxfXQ4Y2SkZyOVWYxlNJfXbZVc/xezy6gYFDRzAxOYFduw/g5+eP0NHWjLpQi0AykxsYkcQvxoVpBG93YGsroRrIoydOo1jIIby2jrnZafT39WI1vCE3Pt9UQ1M9Wltb9XwtLM4iGKzTaD0ejSp6bO9+9plzrc3hjVOKX3q6JeYuJTSosjWFS78uM5PlvW5nrUAZTO6s+1W+2tIKPLrzRZGbjNyq28iMG042IwZoKbyFCo9XQEBRePk8VpYX1bU9N7+Irs4uvBt+gwq3G/Ut7cp/i5FJ8vrgdJhIm4WFWdXJmZozw4JQY8f2Gxo2mMHHcTBBD80cDEnm9Ww7UgkXGcLNzc3rqyrVtBXF4KWzOV0T2RT2UTMHk6Njp8uu1yEbSNdvW1urQC436LXFaRw5flwbsIwq4TWxnQSTwZoaU7VHLZyvEtX+EN68eoHde/dqBHjz+jWcPnVa9YM0qhhjkV2GDeVwFvL44upVOMnQdXZgYWlFALCGgLaQh9tVoeBlfpkxO/Dz8+c4dHhA7yMSXkJVIAiHk6HOFjx//gLNTWwMqZbWMZlKYP/+gVIME3Ecx4zmfQ2+eoW9e7jZ2hCLx3Hz+g84eeIoXC4fhobeYG5hWfmaZIJpqgrUVOHenTu6/uOnTsHO8OdiESsLs2hqaTNRKwA2NyN4dP8ugsEgcoU8Dhw8pJErtZ27d+/Spv7m9aAqKtXIoxFqEaurq/D52Kpiwz/98z/iD3/4Ax4/eoaTJ4+rp3l6fBRHjh3HjZu3sHfvAXVnM86JDGJ1bRVOnTknNntjI4KqKt53w1qx85tA4c7tu2KY6eQfOHAIrgoHxkbHsLy0jDNnzoipWo+sIRCgTtOKVDKt543PmkLKYcXU+DhWFmfgrqiAxeYSOObB5scff8KF9y8hmkghEaUBpVkgcJDd6wf2KHaGn4svPv8MFy9ehM1u6jwTqaRYTjL3m+FV7N63C5sbMXWpv0eTlTJNgdnpKX2mqhlVVGpdkomFetO80aOms1l8e/UqLn14Cb6qGj3X2y548/zw82RRf7jHxRxYyFz17PEjXPrgA6TzRbx+8Ryp+CbOXfgARY6GCarzwNDgIKKRWRw+fgTeilpzJDMRCNjYigiwUobCL0ogvrr6R/z297/HCpMZQiHE4kk1QCUTW9i3Zy9gYyICDx5Z5cmqLpMOawXNk2Vcx+DzJ6hvCCJYF8Ty8ira2ltQU11XmnREMTU9gY3VJZy/cEX3gocH/p7hc+FyWHVYbWpuR4FjbKMkFqSULtRaUNYqD0Aqn8oXkUgnyprJ8k6341agDCZ33C0rXzBX4PGdL4valEoMH5kJw3oVMD+/gLmlVUX38Huoj6RujyNC6hdpUCFgWl5akO5uZS2sKJ2ZaTo6e2B3GlaRmslgXUibgTL+uO3kMnjzdgj79h34pYGEoGU9HEZ3T5+pYitdk6kLLCARjcMXqFJUzMLsLOKJOCqrKhVTzd3XVeHWCJP92QSe3FTInnq9VWhqajWGhWIRkdV5HD58WJsewcvszAxsTtNSkoonYXO5BZLJNA6+eo2+nm44PT4sLi/g3du3eO/8+zIARGMbqA0ElImXSuVkZuE137j2Iw4dPCxW6927IcUfcV0TW5sa+bEOcfe+3QqIttvoTJ5CR3d7yeJiQreZ00hd6NvXgwK8e/YfxI3rP0kW0NdP0Gay/9S+Q3e1FXjw8B5OnDiNZILtK9+jb1c3+nfvFUDnCDm8toI9u3bBU+kRW8ue443IBm7fuoErH30sAM1opcXleTTU15uN2erAg/t3BLKcLppImPUIAUWr3YJ6RscULXg79Bq7+vuRp/SAgek2C8KrYVT6K6Q1/OzqZxg4dFJgnGubTGzg0qXzKMCO6z/9gFNnT6PC7VOWo8Pl1lq42PJSpE4wq5ggPjkbG5uo8nkRi6fwz//0z/i7v/svePHyZyTiUZy/cEkRSl9/87mamFjPxw75dva8W62q9SPIZw7kemQTUxMjqKx0o72rFzNT02JmA7UhjVVnJsbQ0tyoLm0ebLp7++Gwu/B28DX27NuvyCkyo7duXseBA/sVd5VIRGF3WBGPJeHyOBHb3NK9WVhclTGqr3cXLHZjnJmbmZEWOUBjWsl9rBxVn98AJatNVaGP793CJ7/7FDY2w5A/N5k7xiy3HfuTZ2QWe7XNCPvB3dvo7elRhWGgukrA360aS5sqUAdfvYDdksKhI8fU2f2fQmkT9O1xexScH9uMwuN1o7KyBvdu/4hzFz/A2zcvsW/vAWSKFrx58RwHDx5A0epUZWSwrsZcm4xBQC4PRLjOU5OYnhqDv8KG9y9/gM2tLVRV+vHqxSt9Bqm3JXNPnTC1yzYb9dkQmKRsJby2KvMRCw18lQHThCS9pIk5omvcdIOXIsX4/MGiz/7Fcmh5eaPbYStQBpM77IaVL9eswDM24Kj60EQCKfA5T3Yvpxq7pZVNdV4zXoa/r6cmxvU9FV4fEokkOrs6sbqyYtgfbviFIpbm52Cz2NDc3qoR8PTEGBqbWuD0mE2CgISbBmsE2UnNHm5uDHTbsv2mQ8HEpQwhxZmYsOpwOIxgbUhAKi32kEHQdmxGzabt83oRDq9iZWkVoYZ6xa44HAwsMW5t0/9dxFZkGX19fdLjEQQoc9Bqx9DbIXR3d4lJ4TWRIRodfIMDRw6jCDsePXqIfCaB0+fOabNfj6wjFKzTBk4gcOf2DY0uaUShmYWGJNYZHjt5HPUNjZibncPN6zfQ09WFi5cuIpcjuM1jdmoKnd3tsFupA6POzwSCc+T/dugVDg0cESN7/95d7N69GwF/Dc3EHPLJpEEAHgqF8PzpYxzYfxA//fgd6uuqsRbexEe/+QRLq6vIZgp49fI5mhtCCqfniPbgwEFFt/z0/Xe4dOUjvQ8CSrqna2tqtF6ZdB6TU+PY1U8dq1VAkVrBFy+eY9/ePXC6KnSvnzy5j2NHjyMnx3JRB4elxUVlTPq8Pty5dx2ZXB7ra1HpKg8O7EdbawdWV9bx8NEjHDt+WuaWpsYmrKxGkErFceTwABqb6mWWYWUeTVhupxlxEij88d/+iL/9q7/WOpvmIYJPC4bevlIcFXWoE+PT6Opp17rGYwm4HC443S65o43b2JhWht4M6UDR2duLZDyFB3du48jRQ3A43AhU+Uz2o9UhR/yBAwdKeY3A9998g0OHDqK+qVlgjsxtjrGShZzAMF3m335xFYePHEILnf+UkdhsGB0dk+6VBw1qlNUew89RdbWAIc3Ojx48RDa1ifMXPzAtNiVX/XaclcxIhRySqRR83kodOmhpDq+v4s3rl2LQXQSRNIwV8ohuxfDz00fqx27q6DUOfY2187DIuFJUa1Qg4BfLSC0lqz0JJiORVcS3Egg1NEhHPDs3o8+w318tiQt1t2Qc+dkmSz84+BbjI8Noa/CjIkBAS3ONBXsPHNLviW3JzLOnz7AwO4FPPv29EgtMPFhe+tFYfEvrkk5msbg4rWxTt6vK5MMqYslIcohcmQNr0HUedh6IWUCQSpdDy8sb3Y5bgTKY3HG3rHzBXIEn977WNqXMPB3tCSaLKOYzGk1NzSwKTJKxCPj9cgBz3JhKJjRmZhj56vKijBxVlQF1VhPsUWcVqAkKoC7MzaGuoV7jRRMHSVF+TuNdglKaUNhu0djUKOaJncVkKbg521l5J2Yyj83NDfj9jBgyP4NsE00kzC1kD29/3y6BGLo4h98OwWJzon/XLlR4THuPqdcD8qlNNDY3w1cV0AiTodUEowSrjQ31SGZycLsrMDc7g0CgEvsODIiF+v7779TLzPBkbppLSwtobmSuI6/RItMMv8gd0cn9zRef4diJ43LD0njx6sVLTIy9w5kzJ9HY3C6XdiadxMzULLp6Wa1n3PAalyYSGHz5M0INITQ1dyJbzOHH777HhUuX4bTZDdDLFbC0uIz7t2/jTz79RKPsE8ePm4ghOoG/+0Eh0UtLS2LMtqIJ021us2J06A1OnjyleKWffvoeFy9eUkMObxAZV38VdZYWPHnySIHe6jwm45TNY3V1RYao5tZWgXDGKQ0OvsDAoUOm8o8ViSiovpCmIdYO5opWJGIJ/PDd1zh+8gweP3iA8+fPI55O4MnDezhz9ji8vho43OyHLghQ8XocNKywaYfUK7/yptqScVTfffMF/uwPfxD4Np3MEkIim88oxJx98BxFHzt2WECQOY02e1HMp5pW2MZC4AErnj99KlBe6ffpvTHcnqYxrlVbW6e0nXQOv3r5Uu1AVgcBfxE/XbsGn9uLltZWWGFHupDWCJtB3adOn4Gvsgr/8cd/VOtRdS17wY2TeuTdEJoaG+Dz1+iZpAEtm8vh7dAwevp74XJ5cPfGTdTX+tC/5+AvGZHbv7XUHV7k85PB1tYGauuCJtPRYlcklKWYxf6DB5BnvmehqGlBdCOMPfv3YHJyCv7KAPxMGCCrx+MWP1N5YGZhGnU1tXq9tdVleL0VSkuoq6sVW5yhPjfH3usk/NW1ePnzz9jdvxtLK2vo6GwznHo+K30zDwH+qjod1p49/RnIxXHs5Fmxs2pwpWRh+C3qm4MI+ENGy8qKVpLzpT8nQF5eWUZ8KyJDmdPJNAU2UZk6ViVH6PcWg+JNrJDKCpQTm8GFsgGnvNHtsBUog8kddsPKl1tiJu9+bZJ+TX+ETvRknyzFHJZXI5icWoLH61GIuddH1s38pqfQng0v3IwptPe4qY37z4Rk/gx+r4KL1UxjOnmN89m8xutXL6SV4+uzxnBpYQlOu8P0XZeicbbzS2gIWF5mmDYbOciosE0kh+mZKcSjm/AH/HIYm3cBxckMD43o+7p6eo1mUfUYBRTScTS3tcFfWSP2giYUtj2Pjw6jqaEZsWQGNbXV8Ps98FRU4umT5wJI4bUFXLpySUwYAe7K2ioaNOY17T9ihkAzThE/fvs1Wjuasf/AAEAHfL6An374DnWhoAxGXBsyrlwPRsi4PRxjmsE+syapd2xqCGIXmRw4pYv79stv0NDYjPb2DtOGE41ibOwNirkUBg4fwdTUNN67cF6VhXy9b77+Cr/5zceIpxIyTSmeKJ/Fy9evpAGtb2pTdx8B3qUrl5UjSMBAvZ9MFGRKBQ9yWjuCFRmwmGfZ1SU2me7saCSiuJjubsoTjH6TACYWSykbMJ4sSMO5NDuJ8OocGuprsWvPPjx5/Ah7DhzB8NA7XLj0Ae4/eGjYsqIFiVhMAObse2eUNWniAwu65/x6NzKMlYU5fPDRrwQM2eG9fRrKF7PKAH3y+DGsRSsOHT+M5uY24y62WuFyOwxYEftGFGXFnXt30NTajJaWLoH5B/fvo6OtVa/Z0daigxC/b3TsHXq7+82hi2H2D++iIVSLQG1AelhZuQpFpNMJOeArfDW49uN3+JNPf6tRNUEy/3zwzSCaG0Oorg0pI5UNTQUexKw2fPPttzh+/AQe3L+Nc2dPobqmvhT5Y2KRyMJZmR5AcxSNbDNj6O7ZBdhdWJybw9LcBHbv2QOPr1ZO+43NMPyVVcq+5OeVoHhpZRavn/+MgwMDqA3W61nk+2GvdyoR0xSBDUdkETmS72jvgNXqkmFMxiJWbNocMsU8f/JY2ZKUVPBe6Gfli1hYWpCJjHrf5z+/gs8BBeXruYcVS8srGo+3tbfCRVc5qzAVxs7PsPLFdMgdG3mr2kUyu3a7yxQD8IBZKMClxiWiStNd/0vcUT4nRvPiJ2UDTnmv21krUAaTO+t+la+2tAKPb39ZJLBRN7BRtQtQkFVg3Mvb4Ql4vF4xlZH1CBxODxKpjMaudMZylMfquO3GX44MaULxuE1enETypTEeX5IbqTRVHCG/G0L/nv2mI5tM1npYLJoxkZjRu/lgWQQEFhfn0dTSAkvRprYXGhyYzdfY3KKWFV3//2IkWlqY0wgwEU9i34GDem06Zz3OrJhTj8en/DrFo1jtsLtoyCliYX5OGi5GqnDjCkfCuHHtOk6dPoH2tm6N4SxFxqBEtElv6+e4cRMIXfv+e/T0tqO7b7dG2QVLAQuLi3hy965c5G1d3b9kcBIkbbLmT5WDFizMz+Phg7s4eGg/Ojq6FA6vcHLQ8DKB6clRhJeX4fC40L9nL0KhJlRUsLbRift37+IU8zPtDjmwb17/CR988KFGrxurYTjdHiSSMTS3tosdYz90sejA5PQ7XLp0WQHpvBeMI2LUC19bBoqirQTujVNW7UJkURV0bxUAmZ+fRe+u3WK37DZT0Uetpo8O7pkJ1IXqUVlZrfUkwOdol5mL16/fwtjEO5w5fUKGJI5+XW67NHvUHu7ezYYhxukYUwqfgx9/uIaNzS0cONCPffsP6pqZO5gvsh+dPc287jzmF2bw4vED7D0wgI7u3Sa8u1SBaFy/pimGD/3Dh/exEV4T6+2pcJRMOw5E43GEgvVo792j8SkbXtqaO8yhJF/Aoyf3Va/IcTWfHTquSQ1n8yk8fvhY9Z8zs+P40z/8qa5RnwFAjFxLSyMqK2t/OYSU6qoxPjmGty9+htMO/Oo3vwOsxjDE6kDeN0oj+D5hK2i9aRiizpBrFImsqSK0LkgWlBWMPOhYdV08YIi7tfDAkkYyGYPdYYHb5TfNQrwAG2f0RouooEiCRv6B0rXMZ9d8Xktd2Oq8LyCbTpu0BuVyZmVIIkP85PFTuB1ObG5torU1iO7OvaplJFjcSsXxzdUvpbe2Oay4+MFlsbt8f5Y8NZdZzbEXF2ZQHWDKgl0sN6+Dv7M46mZFpa7LybtoOuT5e4DsdSaeKmsmyzvdjluBMpjccbesfMFcgaf3vlYhtxyuDN4uMS5FbZZFPHr80sTPFDKmto86sFxGYePUTObSWTGGTocDFczaswC1tUE0clRtOjjUu6u2m1IyurLuikW1ZTQ0NhnIqCo4kwVp5JKlfy7lK1PzGF5ZVYj4wvwMKgMB+CoC+n6CQZk0bPYSQ2gQD7V974ZeCzR2dfeJleHPbmsJCbhsj8VEmEpuVopEYSOKl33h1HaZyBSO/GSWYO+x3ab3ls4kZCDgz9ToP5vBrR9+UMfpFMQpAAAgAElEQVR0/959pokmX8D1azeRSiZR4bHhwsXLcDi9pdB16vboPrWbGkqaW9imk82ZHnDTWykzg0l1MTtlbrv5R9V5pUpKK3D79g2cPHESVrWv5HD9GsHkB2JzCArjqZgkB+3UpMKGbD6HV88eoL2rU9E3JhPQMIBkedS7bi6k1MGunhcBCQJBRc0Ui0gmokik4xqNc0t3EWjaHNJ88n6RKc0Vs7Cb0mndZtULFqzq2I5Gw/i7//bflLHpdnl0gOCIfTun1HS9G8aT75eVlzev/Yhf/+bXqPRXm25pix15MKPSYdqZSuYUjlzJ9kmLV8iY7urS2jKCSYw8daAZfp/JWjTJlKaK04R528TqUVusGJpSeDrXNJNLaa3ITCvPVJmHJteURpfZ6UkEAlU4yfGu1SEphLR+emgM+2bYWKhrHVkCPpO7yigeGqC22Vp+q2SRjlKOK01YfBbE6Jmg8W1ZJTWS/FwprLzEFFPbaswx5s947xShzgOeWnhMiwzH2nyv/P+pp+QhjGY6Zjvyi4+E4ip1OMxK2sB/51SBF0AwyHudYc+6xYYXz59gbW0FB/b1o7GpHXn1h/N1mMaQlFwhVOPHexc/ou1KMpl8Lmty1anhXV5UxBT1mQSUAroqUDDZkvzc2J08nOT1EXGUDIWJWBKXPy4zk+WdbmetQBlM7qz7Vb7a0go8f/CNZkSmfI0OYm6WpkEimUzh1eCw9IMM8/4lO0jMYra00RkzDMdtjF1xuejeZRNKiSIo2cSNXLG0SVN3lTcsxy9SzZKLfPvGlOIltcFx8+PrsbO4gZ3Rcq2a3WwbBArYkDUp5sxllhhNbkwEqgSyHO9xA2IunpnIm0o3gkzFI6njmwCCoKT083T9JtCd2MP0j7NreVuvxf/WsHd5S16jSppYzPsy48BIZAWR9XUFgYtBLY2z9XcLN2teBkGFAd6/iMbUa2w2fL1XXa7pUC6AgdBsAiJqMiDv6dNHOHrkiAEzRY5a6V52w2GjC7uIHDJin8REU85A0KL+cj4BBGMEW+YIUCyxoQqEpgkiy6pKdnzTrFTCtaX3Qd2qflohp/duszhLtX750hmBa7w9ujT5oLwei92BoaGXWF9dw9nzFwSS6W6XzKJk5ZcpTLeafzdMN4Ep2VDKLwi2uA6GreKFEZhzHJwx4Gjb0MFDAJ+B0lSU12x+qnkG1S9dAoEEJebgYZ5RuYYZqaNCJQM2uWr8uzkD8fkiqOFzQobfCBAZWD767i26evrg9lTqv8nn06XnjYCX4grTIS9dqJ3sYan2UDfcMHjFkoaQ36s1ttp0cOLol+DYrE1O95OHHx5i8gVKE0x6gTks5fU6jJKivpeaZYJWvQ+yumR+ZQ7iaxg2nd/HkbZNkVrUY9pUU2jujZEH6Gdz/cSO8hnic5AnpFdcj4kbK8pt7/FW6Dmj0YYGKPW4Mis2byYGYkBLIJEfW+Zm2qxORVC1tbXos8Tr2X4WdB90gNwu9CmdIPierZDh6sonfxuM8rRS/iqvwA5ZgTKY3CE3qnyZ//8VoAHHtISUIoG2Q4IIzHIFPH7+AhUeAya3m9gENkQclrq8t/+ZUE3gRHMmA4w0PSt1O5fG2wY4lYCc/qZwFLEKBA8CGyXXNzdDaaE4rtN1mh5h09RTijUhhVH6kRyfCyQoOse0+SiKqMCmDLPxdnW0GOAm8wUF/4aVMYJ+k15H0MTAZYEeG6NHuHmb8XbOQu2dDVaOA/naNuoJc+ppLuY56jY/hyN/IyEwrRwcz9OgxI1TrnmBKm7ydrGcLofHuLkJTqz5EjNokARDt3k/yIBxLWiwsch0YmQEvHgamdw0l5TigsR2lbrQTcuJyeZTlWA2p7YWXkg0ES0FP5tqSleFE9l0CnaCjAJBEasHM/Awi1FZiEZvyGvKZUylZSy+iYCfmlor3B6yugboCmQRmHLtVOtHDS1BGgFrURo8xT6l4sim+Tp5VHjcKBYzqiF0ODzSkOq+I692Fbak6BoI8EvgQx3sAlI2HSiMPNc8MwJCcCAWj8FaLCjDU9mc+bzc2nQ5M2eUhij9lcsiHotjdm4ey4uzuHz5MrYiW8rG5Fo3NDXC5XGryYUd1VyTVC6t3mwGiLODncYjgh8ykQKLfN+8f+YjYwxhcu6bg461QFlIvmS0MUw9nxuBZD57fDcqATDAXHZvSQQN2BTjWmDmKg8ZBqSSMdQX11sfMbKGBKAWE/wPgs2C9JcFXoP+IjC1yP2tQ2bR6Ez5zKl1piSLFuwTrjNaWr5X8zuBoN5k1tLtTXZfhxUCS8WCGVbf/C4xGmbNL6jz5WuzPsj88lAyANMEXjx9iFOnTshQx2eN9ZYav28fUEtyGvPqBLCK25dm8kJZM1ne8nbYCpTB5A67YeXLNSvwD//P/03CAVWqXCt1+JLVSqXksH724qX0eNxECBDYIiLQVCgoroUbHZ3e3By4cTicdlN9mMnIVMLNWdiSTEQRyoAkHlKsj92KeDwBb6VXv/jpZmbTTpTVazmz+WzXMhKUkfkUKLOyGo8B1HbpprhbUQOmrVY1vWZsT6MMX5y5edJyCojm0dHaKAqGYILXwPfF1+I1ENg5XBxZGi0Yx9QEafw7o2MIjGgUIBiz2ak9y5ZGi2aXJVAhECXwYrOP8vNKoJebayad0vugpo+7IXMMaU4y79VinK55bvoGbHJ0SBYqRae4nPZ5rTdzP8WIFbJ6PZqhZAxil3c2I1MHszBTDFPn9l20wuly0EojfRuvidIEgVSCDQJDVvilM/oZpdY9/WyCWALQbSDEeywcocXmuD+r+0DWisyikQ8Q9NiRyqYMc8j3QhOLlS03zIncUmg8sxZ5j+PxmLg+VvhxTMnGm0Q8IWDndjslO1hd25KkgoHlNLLYbQQfFlicRg9I+YGvwgu3i5WJFlRWMojcgVQ2jY3whtqLClljJqoOBLC2vm5MJjbWKZoMUL5Hl54X04qUymZV6ZfOZhDd3BJbTzd9BV3OhbxCtSl1UPA+wa3DPDvZfEL902trEXNvbVbdD4H/EpDk549rJYCfy0p2QMTIcTelAhrrF4p6BnigSSTTuj72x1MOQOaTX3xepUU2VKsZ15v0VaTTGbGZDgcPNQwRJ2A1TCY/i7/EB+izw4SAHOJbcT37TEXI5DJoqA+JjXawxtTu1FrrQKScU8MK8v3z59FhzrVXHiYPYQbeGTZXBwsy5AStfHbM7wZziDQHLI3elfBDUEmz1zTmZsdw9txZ2GzsHy8BYDLH/Dl20yjE96MMW+Fe4ylMJ8rRQOV9buetQBlM7rx7Vr5iAD99+y8s9jOgzcpIG6MfIxjjBnTn/lPp41wOB9LcMJxOE2EjfqE0AhaTSJBVmk0WOC4vmErF0ncmU1lt1gR1EthTd0eAx0xL7iEEAxr3mfGhJF0aCxr9HjWR/HOPyy1TDTdFgi1ThUiPggF42og4ZtNrlwAhgS4RrMSHQEtjQ0k3R92kzQBN5tKx/s1qRwX7m200AGQUsD03N4/OrjZMTk/DBppbUjh5/Bg2trYUhD07PQ2Xx6PWHTJ4jHhZD2/oZ5PVY5NIOpnE/n17pafkJjk7N6csSjrOmctX6fWgublZ+YMEnGTqWJXHhSCoF/uVSiqsmtrWLBlNWNDZ0aaDALm3+vo6OcP5Piv9Afz88hVmZucUr8S1J4hl9BIJTQZ6x7a2ONyEXdJH6uK4MVu0dgRzjFahLpbXSzBVVUHtbB6hYA1cLrfMKQTL6UwesegWvBVerNLEYrHrUOD2EKxCelGCDy8NPsUiPBU+ARU+Bx63C2lV9tUhsr4mtqmxoUnd6LwWT4UXwfpGzM0vYOjNoGotFV+0EYPN6dL7pVZXbnoAsWgKDqcF3goPGhsb5dRfWYtwDguv1y03PAH2xnoE3go3tiIR1YWShWOiAIG6g0asHCs80wJifAbWNsIK2mbNps1SRFtrk5jITDaPeILB+B7JIKpD1QKddNzTPf/2zWsdqrgOfI6kpizkEKjxS0OZz5rPCU00NBXVheoUC8WDTzaXhMPmhM/rR5q93BvrAqRivG08uPEQklc70Pp6ROwegW5loErPIw8pjLva2tyEg33f+RwqKzxIRuNoaW/GwsKqpBA8hDBgn2wlmdalpWX1b5MZ5OvQoc1PO1ufDGh0mBxWuuOZXqDDRF6gmgcignnjhiPznEWlr0KaTr5Hu9ulA0MkwueFTHzRPCtuj5z/zGNltJKyL1HErl19irUK1tUrM3ObmSeKlU42T1mJwyg9ShVe5D65LlzHS5/8TXnMXd7pdtQKlMHkjrpd5YvdXoH/6//4n0VuTmQlcpm8wqL5S59H+ypvlZpkyDJKg8UMPzJkBWb1ucTqkR3c2oxq7+A/03HK8HBu4vmcBfWheqQyKWQzBCVGJE8jj3Fj5jRC34iEtTFyk9HomeNAOsRLI29+PzeG9rZ2bYgMpGamJa+N+ZJs3SGTlIwnkUhn4HY54ausQGQtgtq6OlRUVMghy80nlcoqXLmqskIAyIw8OYLMobOzE4tLi7omMmmHjx5RdVt4bQl9fXsxMzOF2dlJBKv90j8+f/FaLKy7woP2jnZTbWh1KvePGknmFE6OT6DC48HaegQdXT3Yt38f4skkVhZXMDE2gc0oQaddneLc+OlkJkhuaKjH0uoy1lcj8FX64KuqEpDiGJuxTApuT2b12pXeCjFk8/OL6NvVpziW1dV1vBsewfjYOCp8Hridbq0hWSMaqNhms80gUj/or6J73S9QQUBAFpFgP7IRlZM2Ft1AsJa1hA5kM3kB37X1VVT6q1DIW8RSLy8voaiMwZh+losMJuNj4gl0dnWospDNSTwUrK+HBSRDDY3KkrR5XOoEr/YHpPM0B5VtB7Hpct/aimgtyXCTtWSV5vj4OGpr69RFTpY4pVYkj/5j9qXz2Y1GN9HY2KRxNnWfZNO4bqtrK2Lw2NIyv7CgsT8PHR63Xevk5XqkMmqNIYjmfbE5LWhraVEUFsFaPJlAZH0VsSijgNKoDdaYKkJvBQL+Kl0vHSvr62yCmUFdqFZjb6PLpB44B5/PC5fNhcnJESUTmOYhpgvY9ezyMBWLJZQewFxSfykYn89Apb8GblclFhbmkRMLbEU4vI5CNi2QuRWL6jNFwM/Rfm1tjQ5sNGURoG5FN8R8V/i9cFgscLo8GB0dR6i+DvmsYdpZZxmLbcLvq1JKAMEk+7/tLrfeB/vruW50VhOYJ5IZOJ12RTDxoFBTWyOtJD8fm9FNpSTokMSIJh1m+HvDqopKvu9weBkVHuaM2rF334C6uPma/LPtGC4TO2GkKTpy0dkudtYikxzjoXKZHN4v50yWN7sdtgJlMLnDblj5cs0K/J//+18VE8kUKipcqkvc3IxKj1RT7RczxlFenBWDpdFeOpFES1MjlsMrclGzTpAxPcFgHcKRTZlbuIEysJpBxjaHC5lEEk5uvg72CKfh9RDIxU3WX6GA5pYGOBwubVp0WSfjCUUAcezKHDoyXmRzaoJBbEQ3kEvn0FBXLxcrR7dOu0sNHBx/krmIJpJoqCe4yCCdykp7R+BZWxvQRskRu4vMl5V5lFGBCL53Mq78GWTH9u3dKzYpEomgs6cP6URC7ChHxH6/XyO6ifFRrC6voDZUj0BtUKCFI1wO4KanJhV5QuDEgG2yXGQFq6trBQbJrBLoxBJJjXEJxvj94cgGOjrasbq0go11NoAwtzKN2lAQcTb95ItoaWlFMpME3arc3Ntb27TRkhX1VXrR09envnSCuJmpecQSMbF33soKVFVWor6hHk2NzQJQ7FqORuNw2a0C3uMTk7CJLfLAW1mFtdWwNmy/vwK1wZCYs1g0KpkBdYW+ykrlXbKPPRgKiVEksBdwdTgFxqhaZC7l4sKaqjApNchmCfpdqPJXIpMhWCODmUJ1bR2iW1uK5uHPZF0nMwx5UInF4hgbGxf4crrcShZg93RDqE6gpSpQieoakx0aqK4VuOTrrK6tIljN5yGt+CN2sXNMzPvPLm0aTiYnJ9DYWIdAdQ062rplEnn6+CmsloLioyqruK678ObtW3Wlb27w/daIXXY63FhaWcL81BQCVZVi1aipbG7vwNLSvFhBHtTC4TWkkymN0dl0Q7BNAN7e2YG1tXWNiMnSkbVze9xIxqMI1jep8pJObDLirNdh3Wc2nUR7Zx/GJsZ1oEnEovD63KirqzcRXnabQtvJmq6vrerA9f+192bLlmXndd46bWZVZlWhB4iGjUnTIUX4ykGGr2wADAUpwfaVG0n3fgNfOfwOvnWEX0IkAdB0hMOEhcYUGkrhG4fpkEFCAAEQQHVZmeecvfc5ju8b41/76A24oZVFsLJOs/dac86155jjH2P8P/7pT5ZPffxjHhR8jbu9AB5W862PfnS5ebUXZP/8pz9SpvHq5QcCew4XGL7eeO315c23PmREF4cbxpgD0PsvXngw+/RnPiMz/MGL95e7O7pj/bpZo6C9D7/x5vL+q1fLm2++sbz9ztt+BvDnIx/58HJzi9bzzjXHc3b9lM5WD8snPvkpmcqE4MNUInGJTjrGMLTQIEmqGbHuaFXbH5QuwKx/8Uv/ZGMmt83upEZgA5MnNV3bxc4I/Pf/3X/7oEbttdcMlv75L94TJAJifuWTH5eporxNXI2bzWtPbLfGRvThj3xoud3tlmuZxrPlnXffX3711z4rM3l7t1/+zQ9+IJP23vvv6nRF03aN5oqw5d3OsjTMxsc+9jFZkjeeP1veeedny2c/81n7gsMQfvwTn1hevvjAkqj7xO5gBuJHP/GJ5Yf/5m/MZ6Sn9/PXn9pt5G9+9EM7pzx7/tpyewOQeHt5792fyZT8R7/zO8t777wrYwfoxFQE2weo+Pgn6R3+VN0X9wY4tk/x68/Ub37w8j0BKGQIGyxGFcriAKcf/NUPlmevv24JECD6/M03lp//7GcyJe+//3J5dfNyecPrebn8vb//95a/+N7/tbzx/M3lL//y//Pe6dX907/9G/V7lBivKAU+eeqGDONDmRLOBRD44x/9cPnMZz/nJg4goswHq0tdFqD45PXnyyc/9VkBy19///sGrRP6/Wu/9u8t/++//tfLZz7zyeU3fvPvaxChbP6v/uW/Wt58/nz53K/+2vKzn7+9fPvPv7X8zu/+xzJvb3z4Q8v/9r9+ZfncZz5t8PRf/xD2a7986hOfkgkDCL7x/A1B++tvPPd77733nuVQrpkN/823ngtKYQUpX97dvJQdJGsTEEOZHGb0xcv3ZOxe0T/78mrZ7W4tn14gt6iu8Df/g9+2tEqPcbJD0cZaPn/+ukAUxovXQmLBAn7y2pPl1cuXghI0nzCxAGcTeB7u7IjDPMF8v//uO/YqB4BScv+N3/yt5Tvf+tbyH9LVp9mVMMi8/1989zuW7D/ysU8s770HkH6h0Yvsz+Vwu/zWb/328oMf/jCHpvfelcEDcKnje/Vyef76a3aMInuTMjelXmQD/EE6wO+Q40mLTAAzDObf/oTMzmfpAHS/W37lV399+fGPfrr8+Id/tfzGb/37y82rO6Up9gj/4OXy0Y9/VJD57i9+Lqh/7dlzATDrnESBy6vXPERx0Hrv3beXF++8bQA5hx9lI7aWORekU7nYHW6X58/e9PlDqwnL+ZGPfmz5yY//VqMapqn93U42EqPT6689tzrB2oTRfY9D2/UT/4deFqb8Shb+zLk8f9gvb334uQcFDhQYrz73uV9fLq4yLhiLGED7DvDPGmVEt66JqYoFB1MXrPHNFlq+bXQnOAIbmDzBSdsueVn+p//xf3j46Y9/6saC7ut2f1h+9KOfLm+88cyuMQZzv/khWScADJsLQeUwBJ/79V9d3n37HQEfIIzNTBBFyfkVrAZapgsZNRgrwBnMHMwUTMvd3Y0ME1qrD16+XJ6+zmYcx/Rrz96UkYM5BDz94K//anntybUmh5/87O3lN+2hjLYMFuh1geTDHmn/IsPJRgfIJGydVnhqGi+eLLe3r2Q2KNcT48PXCVgGKPBHswTi/nNMJpTRTOaOw5TWdAsub38yLnQNA4j/z9WfsfE/fYKuEqB84wZOoDUAF90iHM9f/j//9/LWW89tOffi3fftRf4Spu/995fnfP3FCxnaT3/2Vy0Zv/v2zwW0n/r0p+1J/eYbz2Xp0CYCbgChV+QzNicRQw0MmJo65QmwOLhj0yYS0KZ5ZzksP/7RD5aPf+rTcZTfvlzee5f3ogR7uTx99iyM7fUTc/80Ud0vy6sPXizPnj1fzi+fCDp0Jl/QDedBNzNrw+ia88UYG8CE0TtnD+pBLU3aJvGwXD99GnYJtz2Zm/ZYTiemgML0ief3NXj0H8wdsLS46M0sXA6C0PSrTltFGazRAyfwKE74A+aTmI+QN8AIwvCyFgFOrFWYeAAMhxz+zf2+//4L18mLF++5bp5cPTWYG7eU7T/p9HR1bS6rY35/v/zinZ/ERn9/7sEFNvr15280WiedcjC1XV5FSwgLCnuKzpQyL2CS9ce4sex4ZhhTenVz7+h6n1xx4PhgefL02oOM3WF2yVw0NIo8zN1OeQMHOdbS8zfpS/+w3O4jC1GnSY/6y0u1o+hDd7fIITj8PSw3dy+XVx98YKma+eaZe/b8LTvkcFhh/XCAce58Jnheon9Gc00JHmlForcwlnFgvVcSgqHu/OFhef35W8uLd99ZPvQhAvNp34mGulPps5mgeTvjNHvUZ5H8dv1GGH8S7cWzCSv+e1uZe9vmTmwENjB5YhO2XW5G4E//2f/88P57v1iePXtjeesjn1ref/dthf/k91Ge/cSvfDo9sPe7iOgxviyHZE8+e1NWgBIuzCQbDBvcROwYsEzItk5kArDPNRu4wasXu0+QORBLI03coQY6kzNHnbl9iw3yRoPHxnN2KSsFOEq5K1l/CWdOJiNQif3MYCC0jAUXgAe7ghBdM7I8uos0rsfsRfMe41hPqOJEB010SzIadTMTf6RjPXoucgbr7jEnME6iRNak88+d45c/CVxmXBxfzC8XyfzMpkwO4IUxQdyXPYct9WEsApBfp5uI2kJyAJPJKBjuRpye64lo8lrzA0fgjOlpsFfTO2F9dJvLJqc39oK73mmhxBinsO/B5m72YgMcfQ3mLa0Ko3tNizyxIa/J9x383LtBTzp49yljGo/E/OG8brC3mZHtpnR2H7DH/Lh8eD3mbManFmFDIAMijdkxWifZiGllmWsbkGKXGIdohHhJrEK/u98Rr2Ogk2advPBkSxbkNJPTWJ+uLbrBMD5GRGlXacpoM8t5BmI4i2El8+YFZgwmw5LfNMMy1wdQ172so5pA9sQgTSRS/poxS6efZKiurukMjIxqsijHc53gcp/dcVobc8XDlBBzsh1di561fMidj6R95evIC+x85bMFMI+usT+U59KboM92wtl5TZ4T4ovWzxDHO0+qBwzWiO+BeY6DR5IHklKU6zOKclmWl7c3yxe/tBlwtr3utEZgA5OnNV/b1XYEvv21P4LH8IPdDc+e2GxoB7PxAFY6K7MHr91QZBwOdPNwhy4rAEgLa5DcYGBD2J+Egq/hdLI29+YEhkGStRO8xIHtxsJvTB5Nr5eNbECJLfFa/mJHyWZNq7nkPbKrWKLk3wZhE6HC5h0AMaBi31gVGTsBDptUwU9QWNzuhFjbPSSxOIIUMy4BC1SaAdq41A+637knvjFB5wFMkK/pcGJQNaHLZCPKfDLIsCq8PjE6AY2JyL5fzgXfGesAiYyn0KUhoGsDSkFwEYObdgKhBbhit1A6AWD9w9gAFLiLC0K1A3AIpBaYuAD6Wg0Xh5Gc/FHHlR/hvnhPMzYbKjh9GDvfAlYZxKwp/9jEhfHPfMFITotMWeAECwbkOuA4epOzOLmngm5vPfOXQOtE0QjE1qD8gDqB4wRvE6Qv4szoYI5JZ52Eu89wmj/gmHK4wCV/LcvJ5GYumZ/9suwOy0MZbw8rLrlE5GjmmTakgqiYcczY92caXl7sz+/ldzNcAYusadoXkhPZfNVOeW6u4M64HMazB7aCYfMgM0Gu74Dz6A4b25ohL6DNMutBKvAtz4Qv0c+NaYHq+g4bba7owGhZ8VQQJt/W7FYBJXmaPNOg3CPoDsDv8JsXm3XrYWsOTaRCcKDypi8ElJT+t5zJbas7tRHYwOSpzdh2vY7A//lnf2i2MRsdsSK0UWMTD8FWgCkoyoaXHWpKhrOJwG4A4hpALmMFCEqXxLBB/H7KnWHu0vli4oMEFm70AUrpoVzGa8VPgNqUEwVzZf7yO+l+w54qoLjCWZ0cRIBHyn7ZkezhCxaZLib3mGF2RvAAJA1F9gfTwcZN3gDnBDsH0AF4+f8JNF/OyAikpBgWFrCUMjju6UN60JUrCoApS+PYAI5y7+YAykLxmmXnALdsyFPzy7A3SikZhmKIvk7QEWBzwF1e27Brxs+2mZSIw9DOvUxOZ8YISAnjtCx7S9MFHmXEOHhYuoaRlUbyopM97/u0LHlo15gBS8VhMlq9TzoIlbxMD2oyFndkewK2Y7hINuOlJV6bARYEuyQP022ljF4D62EjTTpkOi8DGsk5FDg5b7DfyZNMV6DAYYPkHdNmcLoWC9wsx196u/cylWnRyVK8P0+p3vmd/tWG5pc9733M/Nt5yciqgEGuyyn2ocl1yHRzXSwhMpzCwytRANB6L8yn7wOTm8WRDlTpYsN9BWQPX5q5EZTdn9vtxt/xps7aGSe9sROsfrGc2ac7lQReM/2iUg0IAznngty/Qf0DSzmA7R+WBw6aspnp9MSBijoAhw+PTLLXdBxqRxvHJ0A4+Zi8f9nWeZY9pGb9c+hJYwPG4Hx5dXezfGErc2873YmNwAYmT2zCtsvNCHzna38shSMnQ09jy3/tcMOHOnqw0QcK5GBpEMBHn8Ynd1rsZSOUQavGUGZoSqojnmdvbJnZTS1cZYIAACAASURBVIL3YoO3xJg2egGt+ePPTMEOFsxqZTqA0K4NJi097fhzMKSZUrGbNGDQnDxK9GFd6JqS7aasZ0vjMif2WC5wYxOD7aguMoAL0ELBPKU3/juYiOvImAlGxMUpSVrep3ey+K7tQ9opCLAA6ID9YkPPpp3XYXtNiDzfO9iD2VhnwC7AdW+q+fIAk9gScsrOYRMT9l7gUb1iQAxABTa0YKXl5tRz2/P5vkwZQKvzJosqTsl7TNcdO7CkxYnjL44EvHsZlESToYiR6GDC9YgL6sjlNuiOsm+JknmjV/buLoCOEuoV7SBbIH4U+O18tEtMWgMC+pBSBAQibiAAnHsV+HM7V7lOM0hlIgGyAbNGz1h+TbtM02faVUUOvd1qpj3ngB+n1TzUFsHPzpb93e1y+eSJv7+Tmcu8BKaHVRSU9ZeY+ynP2p5SYMoUXlSu0agsJA88k4BNu+Sks42tD60KcC/RLXKYGrbRR0qwfzA/Mm0JC0L3hH/P2jlf9nccMnLgQNu857W4Du8za9tl1q5DrivBb9aXJW+fgwBWSuR2dFKKEomLYPMB6ccjtvMiXZ5ktTmM2dpn9JeZQ53lHDJkkFMBQV9spyxerG0y6eCzv90tX9w64Gxb3YmNwAYmT2zCtsstmPyzLz8czgnABvTAkugzcROwy0sF9ZZrbYUHyHkEyMqT7GEi3az4UOfndiltESaN9BBWxbYqKRezC9DKbXRsbnrtbiNjxaYr0AygoWRs32ZLpyLSaLEEGYCytu5rZiQslkJ8dZjRPaaXccqlGiZo08drCjgKkmyzxyW2TzCAFVbSdon8DLwmgC7gVbZSNqt9wWXraBeS1iBhm2rWmb7XpFsDANC5xTkgW0p0DeCX9GuBaoG5YL2B8JZKRToBcBgiovtr6Z4MwfOrlPxkB9lg0ZGhMYX1C4sEKCy5Uynlgz2v+XEyCNOXOmwszBmTyDjbEI+yLoV5maBLS/zOyQFwfaeJAyZLMkuGdlkOdyTHt0S9pIVkwl4SeH9/twvoFzwmfzBjxBzFjCHjqfRz1tS0GExAPRPHWpZFW9tlwrIDTsrEnqmIXfbSyFWnPlIEqN+tCG/6iVtyRq9Xlh1QSevH86sjS6bcwyXBrKWMe3l+HZ2q6yPj6Yuw/GFj51lqn+u0SgxAtCR9T9ecwtDKNO4X+sYrPgkuNwUddpGe9GHNcy1hJNNZyWNZyu85U4Xxg8gsgmW98Awk6J/nBs4w7HR6hseHFmMUQDX3m5J93o8vAeIoU8vusjZ5Nv0+2ZYcQHtYHKZ77U0f5ptGCTCiPvYcHjFY8XxWG608ha8pE7i2oxOHRzowscbVhsKoPpwtH9zeLr+3RQNtW92JjcAGJk9swrbLzQh8759/2d7cOFxhvWAY6V98X5F7FFwBAYab+1u0jXu6LPe7lJxbPQtQIzy4gBSYJdPILpT3A9CxGV3Sco5OO08APtlw7V2MVi9vuGq+2Mhl5Sh7W6KMyYSatqXWAkR1dOruwhxaSrU8CAt2FaOB38v9pL9vzSaW6Glbx+YYjedhl4Dt0TLC6OnyVg8WZkYNZvV00XvFpINuk9Z6lpPpx40eDCbNN2eA2AYzlrpeYYVldMcswWvlZx0TRoDWhv6KqrpoS6e/c6jAdVlzH4BtDgQxeNwrAYCpm+s7E6DeL2f3mHxq5ogyLyCoelBBnUwYb8E6iYmKoUxPchgkyq37lpHP1ApyGDg/S0YgGZjkLQZUMebTT/18+cXbf7u8+fytRsUUcDrGWW8CIsZg7ZAUdzqyBsAsL5U2mwH3MbCEU+TAwuEm8wig3uW62tM7Dm8Aeg4tYbuqsfTNORjBvMdApX4YPR9jpvGnfa+dB3UPuqZxOQfIlR0crekKwsJqj0QjLCj3lTabJgQcAJZc+6FdaGLGimSE5wXZR8BxWPE+DxK6kX74DEwzbJnhSmcZNEh4MhlhqnWIY/SKfjp6Vboikdxwthxgwq3lg5KjK4ZBrd+mz+qy3O0PMZG1wkEZ3YYH00e7JiUfP9UeKcnjxneKRNKMcdY8n0WYlPimZ09vgXnvfNwFXN+fn9spx/nm9e72hsh/8b/Ycia3ve60RmADk6c1X9vVdgS+DZhcmcZo7NSnuVnjEAY7tPcxujf0fzpRpUTCXFkj7OZQXSXkG1goppYYJ1IGD7iJ4B+dZayjAka6s5SVHF2mRpy4OspcXi1njYoJEMC0k/aOlIPdz+/DtAq2ZEZhMSh3sxHn+2Fh2FhTSpUBE6wCGPN+sjB8nZu7SGkd4KSeEaan4FpdXzsQszmzGQfkdceseUIQIPOVsrgASPwRNicSgxSnYYBFGwC11GCXM/uV13pteRvACJOzN+OSftWwghJQgNphMN3xA1LV2QE7eL+rur5hHmFDR7M6eFt/RTWyXLN6xwAuy41locMeZxy5N4BZHOHWJWV5J2y6xdU6sO+Xv/kR3YyeLc/efLNawTj6BzhM6VRTjm7dOLG9F4DIRZWvjnkAleVvppD5gS1Dm2sXxgDl6PnyemP+GWKROBzGcAw3lvUrZYiuMrpBwbS606xbQTLygEC6rClLsDDWfdjU1ML85sAkOB73eEvgcfDH4e46gDEU2M9zlLViTd3onQDrB6QP/9aftAlVQyjLzPMGa36mrMDnTlZwnOQ52GiCy3KuK5/XV/Oxyhvq2Yn2sW7xyBYDLjUh+ezE1c97e4ZrWdojTM4x1VZTcUArmYGK2SbJDADd0VGnP3xkAjnA1fLVA0rQac9nO3TQt8sXNmZy2+tObAQ2MHliE7Zdbkbgu1//cqLbTPSgHIijMuaZmBH6PfVdiWNRl1UgFwNAY2R4hUtKoDB7LanJMrCTQxGmbJVtixJYdFkBgNmIV2AGOypDlI3aAnmjaNhg3Op0fdfZu4SVyJ6WDSymW173kLbcDTruttnNaFitIQkT8xKXcnRfKcYG+BoZ1I1+WJ9cT4HBsqtvteYf8xz5J0aPDChl9svE/mDUQG+ZsMWyWY080UUPKOsE+espNTNn3A7MXLqbF2CBBMrKAYT15kpaBnjIKsqWwTJNWRUGLTmbAhjaaQJee1hI5AzXVpaZA8YlzG3mUp3pqp9FJxnzCocQfibz3N8tfg+IigmLBcA1pUe8kESQFpmAp5u66evAtww89ilkFeRt7soGxkwi+yp25j2o56bvuOuFQxGsW3WC/myjggJeW/6uHpSfBTDTu1zJAwci13eY+OgvtQVVJ1pjjFmLVfxOjJIHrMk0VYS66jadQ/Sjvj15jsnRFOTLmFdD7AVnrVxeXPd+w7rP75pqAFG/Akrc4g0LouxfE51GK6UcAYE5IAYoC+YogwPOTXfI78eVfpRBOBTjrHZF5DSCZhVkqmayQI/nQFnI6o7P6wmYuwDDDEeqoAnN9XsMo/c7Hl7yK9FVNxKrBjD+m25Wn/9H/3jrgLNtdic1AhuYPKnp2i52RuA73/jKg0J5WCUZHzY7HMx86Id9CgvQGI5YmQP6ylYoq4M1IEcSVqL5iIJBN6MaT1pKUwXWuJJUGWuUMWcw7Fxy8+IKz1uWGYRprD92oocMt+4TKFNT1jTCKzbCOKdTRs6GH1aov5T6WhmxispKVck4jc5zHNcFJDIjgmNA2lU2YGOQABwZS7fdAsUBkvrbdcrX7OReGQCcrMgxIkUfGYYURizANkwNu3VL7o+ufQwjs6dbkteVHDb27Jyyc8FpQd5kBc4gTmk58Svd5Fkj7YqSMPFqVmWfWlZdXciNvxEETPm5DmLjmTg0JIoGYw/atzGKaLhBT/lImxuTRgDisFRG0vjGHeMC4ZBa+bpsd31IaOh0uBgh05zJ3GjZyZmLst1lFsMk8zrRBbp8Ov9h+8hebdYibK2gqiXwmobU7hoRldLsgCaNP4cHy8IxpzRCpz8TX9PZsu/cjdN8TP2uE8q76oNz4Ar7inaypp/qkH2OHaoJ2s9tB0hzIGBsBgZmWDOM0Wb6GPcgdNSUZn5HuhDTV8Yj1Q40nxiw7psdWQkBMoGufS5pTxA7OtlmkoYhh9Fu9UATzhyKyujz+rrIA6BNikoQaiOg7g34/wdf+qcbmNy2u5MagQ1MntR0bRc7I/Dn//sfPihuL0tjHuTZuZEp5tDl7J+N+5EejVJgNrBo0uiwweZE5xONNevmDrBodE31ly2mryW+RLTE+RnCovEeVQEOI8kvJKrnYLk5LBL4gN/NI+iG1ogXNxZK5wC+ltnComEeSXam5T7fFNBMhmVNPyHEBHYEKoNAZHBk/nKNsjNl5NTu0Q3Fch3giJEDHMNaxWmcQHXY2zBAVi/ZtG31B+PZ6BQxTqJfBNPGzATcOx9FSAGtj7SSAr+RFFBTDbRMnEuAB4yrLmbJxu68BaeA8GP5twaIe9zDkSYEgEcnSqSQIBstLaydTC5gIZq+uLsjKRCYeNgA/NYVbWcbACpa0lwfcwuowXAkFHkErDM21VKMjlIwERaNdZgcRRzwHHTCn08kpJmfaCyvmOPIDQZou2Q8b4Qpn7GasVylqA2NDxvJ2uOew4oRdWN5F00wZrFL1kPibCiZe8iARUxwY8Z+DhyEsLt+Zh2P3GOe0mP5N8BtMHCAMPPJ+uA1Ep0zVYVhchPF4+vDFrrcEz9UseUxiL5xP3Hsp6CQPMpGdykfecTcqvHNdTL8GnPGge2KbYTXI3AeKU1A4RGMRhZz1rapSgTKsgfEupjWudEI5oE2HzQxLOXgJuy/uFhubjYDzrbTnd4IbGDy9OZsu+JlWb79tT98sBQsa8KHfIBVEwpbgir7MCXvdkDJJ3nAXKJREia8Miyr9qvAq7uOLu2CHt6AjEdKiKmEx1Ga8la7g0w+Y74TeFvlf7piJH8yOGsCx3GXt82IYs2UciUv6qK2hCgujN7P1zXD8gjIJvewPf9q2ilLVnAFqOO6AyBbDh5NnmxWW/xNh47LsDAGWQPGuP8xeFiKp4PIzXJx8STzoLmmoMyNuKDwUbk9jNcU4OO+1r87er2yn0YNVZiZ/TnmhoBiyqlxHM/8x/SS9ya26Pi7KesP+2pHI9vxcc3NEa2mMpq+0eOWRaouM2XVIHcdurrxYVHDPAHIovGM2YSyaeQKYaDieA8jyBrm3wDbyCAKegbtFISq65ioH/NQa/Zx/WZOxoWfcm5yHl21w06LU3PIQluMDvKYDznavaOJzJipjqpmnq4PQdvcT8dIEF1I6Jpcu810TQPEe1hj7dGuUCOVUVLHQ1/xag5zo81sN57pYJO7KIOsx20WTICoIbRWJyLPkKuUNfZpixZT0Dzh5X1IJ7KHfEl1k8HfOUBk7XiwejhbDmRselhJSZ0kiD7lrSYE1KbbUrXTHjYmtzKfV+ikc4CI/vfly5vli//5xkxuG91pjcAGJk9rvrar7Qj8+df+2cMwhwISnbbVPLGx8yFtGY1NN4AgrdPS75eNW2aHnriUPvUKROMWFy7MX1sTWno7lnQDIERwgoApVw1IGR2U7I95l4CdAX6NWGkJLM7hAY812VhWZ9sec0K0iIBfjSrDjjXcPBt38iYt71XfeXFxVdCVtniCVxnN6AAn0zGt3h6ht+o9BTotbds2csanJUn1flcXgkp6Yd8TJH24bVm1ifJlXfPqAbuaXMq+pbvPmCRakrQri3dVqQImkcLER/e8lrfd8Vvarukn2rWyYQ3iHvYrvKewLU5ngILmKsrU1bu2W4vQoTGXw6wFSBa4jc61OaRFP2VlW+as3jBxSmn7F4bPVblex9xDe8ZY2R2lBO89IPN43wU5EWy2q8to+bIm4rxOGTfayBw8HAuDAaotNPapxpsafkYLCejj2ZnyfErI0xKxTGp8KkO49d85vNh60SUe/aTladjIMrvzvOR8FEd2tIYZ41ivJkYKBr3sbFMSYNLtqc0hsDKTdT1Uj2nZmvVfLSTXwueHWmo/PsKUVnHbqKNjT+1RpLheWmnIief43KzAdCDl9EuU/czP2hNesWbZ+raMFKTCgl9fLTcfvFo+/4/+m63Mve12JzUCG5g8qenaLnZG4Nv//I+tIRHB4QcxTlPBJCHI6J1a7u4GNxvV6PaMVJFYags8swwBbcSajEkmhWu1joDV0YYZQp6NwVaEmCoq5H9c7k7XnGbaNdtOluiCqJndstxP6Y5v1kZut4wCgJoNAHSUUKPdL/vY+yYDLxtnmJOwjLPBEQVDziDZe2mXp5vdLiJNXzwwXm7na7/nZPuUSzWoPZq5PVFBMoAZCXLxLiNcWx3RAS4BLGM+EMT3nkztqdZTPZxMbvV+tu5rnE7NKmv5ehz400lkRXnVI/qeMbEYHaQZI4B21Z62p9/0C08ZsoYby+KAicvlzODr6WOdFTdMJvo2gR0lckrm/j0l2v3h7qgn7dyXPGtHFphUtIRhMufDN9pQrhMTEA7/0Vo0K7TO4gCfsFpKN8bgNW7jgqvRAroMzu/tz20LxHENy0oW3tdwNiz0AN4cUMrgMy6Pyvzmla/tOKPtneekvN0aUB7DWrrYxJCStIXobscIdOx0FK1vGb08PGVgE4YvN1sdKEHh0TCnC87EToXBnQozaz0RUGFjw8LzhwMlt6G29BELvH5GGKGFHCIRWUdTUo1ylQ8YjAQTfRWwPAczpSc9cAJmYTM9hNgRyBhVAfhotD0Mn58trz54teVMblvdyY3ABiZPbsq2C2YEvv2Nr5Sqou3KQe2kp33ScAytjhHGUnaBVmKBmmE34KS7DkHgF1dxvaYrhtup5MOUL93lYErQr7UELdtRBk9yqGXr0U/qGLf8lw3I6BbYzwE/8zsyW4nPQfc5Jc8gs1wk+jX1VmskUr9ZhynM5AQvW8YL3RHTjKAzINU2i2x6ZmOi9buN1g/9o4HRx97Tq1mkLBKg9vryuoHpOG1HM5qxheUMo1nGqmVcHbxXCX8e8BsDTe9h0oiqj4xur+XYw365gvmErWKuDawOgI7dPcaHA6HPguDoJDXlGpaecqQNH0cW0AxIyTrLrbwmY3s0+UQCkO8xf2vsFFPqegvKtPRaw0wOKWVW6zghPDssaa47OsSL3AdsbqUAH3zwcnn+/FlZ70fXWhmEzKiSijKr9uDs+jhflv0uZWsyEinR6m7mfpoVmblvnqjh4wHNl7ByXJoxT2X3al5zBRlVlK1Ck0mZ8Cn7Vsm5PBDZM/pXfxpmPkxsBZprvFR0pZn7GIVg1RMtFSNLfsXHyQNINLNCwbKbAFSlCL5OjWA+78x02O/oetF8thPoY9BYjfP6LCqlLbCcOa1+NqXxPD+9ina1SrRTdNjpcZ4qwUR5RbrgobUdukZaAtsPsHRtThXgfFle3bxavvj7m5t72+lOawQ2MHla87VdbUfgX/zZH6Vq1640xtbUCGOf3LWsNVEtExpexknGkTJyNkeNJo0ZciOT5GrOnd1hullgahErJNIkQdZxWZtH1/7Yo+E0d5G2bxMpgiN0BPowOhiIKMO2JJ52dQGlMjE6zNsIkfZ+bp7kD6KjbBcaOnawMbVfcq67LlKuk/dctW4rOnUkLe3u7woWGr/TIjCO7+CfOrwZ45pLUtJPYLQl8wZ6P1yk3d5YMVY37hqxcibggeWMoLH/qiN2gs6N7+nvXNHVyIttrMu0Nkw2U0CHY3WMZPIuqyNNkLUv0NWjMC4O4tBlqQlrjBgnbt3n5qC3+NlOLXY2MgibiBvc8I1RqnYPsDhNn80AtU1mDhAcJu7u7pyryDQeObh9neOYlDhFbZFORRUTjqHYtVd2V/NYWdM4hAs8Ab1cv20zE8szxejp3nRxf7Gcwartk0Aw/a+jCa1Wdy0tj4kGcDUMXU09fSYmugmQrHaXQxwA0K5HR2CqAcUKwqp0zspr/uI8h/akvzhbDrv7tCLtAWTAeZzrkS2kFWNiqISYRltmnBzqsuLDCD4+LNlIoA5/DpVkZXpLa3/zdAjimbzClCTL/5jBpTqQo0fMNa0QDPpe/zORSbZdjH1nTYPg2b17dbv8p3/wX29l7m23O6kR2MDkSU3XdrEzAt/5+h9DhND7LcySldRu2ICctdRbZ6y/WHaI/D/jbAIwNLaYIdeMyYr74wZ9NOZu1vweocmJMAmgalmt2rXkODYzkNeUUbm3fy//vry6XO7ZGAF9dlwJOA1DFvaH0uAljuG26bnb3VkmS5j6uNXbgg7Gjuuxc02Ao20Z7XQSMs4svmbwseNpPLo6Xx52bMS3cYoznLCHlvWbV+luGYfybLxxzFZruEavxOEqoGMnnVI2xhIim2h5CPNl/+PU+GKaiZs5JpH0GF/NCLauLLhIhXSt4BvArgu64FiEQXD7OGTGFT0h6yklo4mMm7bh2l0nKb1PeRmWNu7tNdqF+4cFNXO0cUfNBOVeZaDrEBbcClYBIwS9X2edabJBxwsoaazTONwtd2KsYu0GR0/zmbV/tC7qOuWVKnQsZdlr8HBtkxzQiJ2JxBJgNq9RaUE++g/7XeUd/P1uuby6TsD6MHjVBUZb2qghGVIObGklyJgDmtFhxlSW7M1pTRotanInA3jz3qQp2IKwmuSEfQOyY/6aKKG1wmDmKt8Km6skQgNYTVgdu3u63lwkBD5RTI8GtIA7JeuJDSr4s998u1/5THJ4ioQlTDuHRbpspa3mHDYFg44Ph4j+pKC2bm41k435qlaT8UibxonwIlyfEPR7cya/8PubZnLb7U5rBDYweVrztV1tR+DbX/+yOIsNbUK++RbZdmxshFOPvnBKne7fbUUYL0J6YwuTarxZ0WMZOJ2sYFVb77H78P+aodjyOq331OataCR/z+teWIaXN5nOLI1ceTjsloeLy+VSU0DKxQSBQ8MJbPmaAPF8ubl5ZXzRCO38WcvwMVJYJrtMXiYgbdomqll7oK1e4m0oH0/EypTkDfumjFstGuXuuc90+LPTeYCRDuq4kWnNR9A7JfnhIo0iYlOVGSxYtm9znPNG4KBpBQwBUqsRtfVc/0THuqTf8e6gFhEAOF+PESjlRInXxjLJhFGSrfaSyBmQEWBlzFlGDLUM7bqgtWUzSXUV1xVOXBIgCLADwEaCQKcY5Qq+9zFwfULgAcvcR+KGKME/CEAxVZjDOW58TWGp3wocWVvDijXC5vrycrnbE1uVnEeBjGH0d2lFSNtMmeNqQ7sw7u5ulqdXr4VhbF9qy6g9WIjz22WJ9S+otYtTateMKwxgmMzETlnGV+sLe5nDSVpipuMU6oBEkobJh22b6ZzD2ERghYXj+cn9oDudDjGj0fSe+JkCThUlPjtx3k/bTDMua2BRk9nXnEo7wDDnFiKP6LgEq9nT4bC4XLvyXu61LGGrHPsd2tY47cXqMONt2ZpuUclTZT4E70YWtVVpKM4atfrv6pI98MlMxozmIfOM5yF66Ju7DUxuG93pjcAGJk9vzrYrXpblX/wff/yA+WN66aasFHZmrA0xpDS/bXorV0t1cQEDs8smboZfIlDcJGQc6yo1ViZ/AEGAs/Prs2X36nZl8GAEAQ4T2ZP+23m0dEEDAthzR6+3l6eMeWdAJ4yIgcZpb4ehiI3KEi/lR3tds/HG+BH2MHViwOAEI9m155zuKtFWjlhsNGgBBvnzYPkb4Bmt4V42q5mUXLAs35GaXWNZwLs4uWGFLNuXwX0AKGbc4hxPS750/ej7GmnDe+5lKS+uKNGnDJ0S4rHsLMCHrbXTzOVyTyZinb1oDc1IbE333p2duKWYhGSKBni4iYc5FCi3bM+4CeR3MI7kt1+WYWzrQsfgbLloKz/zKEc/KJCKOWtKx3HFPx6PYaZq8jFk/yLtMwH5B/pti5jaijDSBIxgModmdaZtZYwxjdvJ3xrrlIPN9F6fSEtAMO8BeBq9oRKFdr7hFYR9kuiwbbQOhDnGtJW1GO1smF20shqO1rzGrAszw+3olJQAU3B4HOitXge4bRyrX07rT9ZZOuXsPJDVdV52ejoY2eu75h8Pisxt5SKCL81oaX8J+A3rGZAfAAhoaygqB6KuMToIRX/JdUUHeX9IVJLM5DkMJS+TA0u0zO2WY1xUgHPYxUSDMe4J/E+L02G6ZSQnHeH+sFzV5MczfUXofVupJlWMsb9fbm9ulv9k64Cz7XMnNgIbmDyxCdsuNyPwnW98+eEc0NXex8PYHR7ulssHABVlOKJxDtUdVjg/RoIBONNlpuVuWIwLsyObAWmluI7QCK0KOqcUWaCkGzcdVqxQAgYLZC3i8vd9StECT5mIvLZl5Or59sthuT6/WnYEVd+fLbvlYKcQTBKAlp19fqM900ktMdtIE8HVZTKdzTuM+D/A4SJg1Y1tv1ycXXkNgCkAKuAuWrV2QVHfd7FQMhSItk+10Lob5NVyuTwoMzgsDzI4+4nadPzWcrwtLdsrGSJsf+c1CSjsQc7PBsDHNR8Qfg44lJHbydrwXnFZY6yYmE2uF9YwAeOjN01ETDboyBcmpHvcx32SRsuqqSnga1zVcaXwP4ARPf7CZq9dW2SWmMSaU0LjthabEndkhJmLQxlStHiwzGo6Bf/5UYCQJWHzdPbRGN7FrMMffk8Tl2MWkJjydiQeE2sTUxTve5Vyb80sGHIsxduOMoekwfhW8AHkF5WFzBmiMotxO4+WeHSbBOMfKM8b8bQvsHsMrKI1JvcxTHTY94DlHtNaok8igiKN1dSylttpBklEkeXl9o9fe3wDkgvQkVMoKagZhjG9j3TANddMTPNDbe2ZOUa/eEa/dD4veFYfLpSBeNA4rzyiTQLySjVOtYWjCQcdKzWilPkb2p/qfiaBSkpY6TLEvbK0gXxQdnC3Oyy/9w83A862153WCGxg8rTma7vajsB3v/GVhzG5mBN5ZQ172d+jLYyRxBw5OD3dvK1Sz7byEDMJbYoDxuLQrrY/8SGWS9MnmQ2JD3zbL8IuEObcNoGjmdLZvWIUwFUE/NOJpWkqvrSpQGtpPfrDAD1ifPDsBFhkn/JuAgAAIABJREFUk2z52iy8tH1LHnQ0dGyI6vPqyJ52bdFxxdUesVmAq+VVNm3Lm9d2wFmNNrrdo3ubdogT5bMaM9AdXl3Zbk4m7mFZXt69XJ4+eRJwiGbN98L5zuvFhEH85QX/rQ4ym/3RLBGQh75SDZ2B2zCW6Yesi/vy0jGD4aWsmID4ZohaCqakCTDetQVjAb3ay0MPF4xHDTeyzzVowJ5RnhZwxCEcnNFMQNaArBxUYVisZG+Gn0zpOxIICd3IA9NFaMrYbYUp6LN0W0ZW41YY2GNp9NKyMuxpJAZJKvDs4WvGna/xqJ00c3aIfpH3POzTx9s4IoA+lyWerOuJsWuP+S6AVcOXzO90wsk6y2EmxrbM+5iecmiK5tiYHoCRzvCwj8yn4te24vR51Yh0s1w02mqeG1neyg7Ufgo0eb2Yh3zNAdYMCPPifOWgR6zTciBntnFEAGfGoykLedbzWTBx7GE7e/Ay5SDXPwcch591ZXUh2uMEskdmoqxDdpP2k/nsUTkpwEzHpMRUwdwHSsbtneU1j+UcLm9v7pbP/8NNM7ltdqc1AhuYPK352q62I0Bv7kT9ZIORnREjHHMFBWPVx42mMSadhHEH6cXFS3kvjk9AjaLFaKAUmVHL4w3Q73VjaFZgultUNNZMkCnTAWxge2BcpmVeKqeXlsVC8k3LxLhmA2ayAWbjb3wLjKaax/2ya8lRJaOdSMquoKMTuIUFEfBMjEqt06nQFWBe4Q2vFs0NvN1ZBLLVFjZDUJALi1aWKxmayUaEnUr5tOVucO1FTRkwfpozGAt+ruC6MSmybw1ZT/NpuvLw8w3klgFK+ZJSrphA8MS8sekHmFraZLwvrpw/AL+mDy64rw8AWz02lt9jqtAoYcbjdca8vQzVSOogzxiBwWLGCJDXqQ/gtXSZr8lbD3iowUNWj1uTWc0BRSA6xhEOCUZItSQrSzou4bB0ti2kV7al6gDE+DvCMsqGu9YAu7QZ7fOA3hem3fHOOKbj5biig3oN169cwX7XrpMYo1K6renKcIDEcK0ZkOcpxwfc5uladbVdz2POSjtC2NX0NbeV5zj64TB7qEpZ/CAzCCDW0OajlrxIQLBAe9IU1O3Gra1+UaCXwySHjxy+eo+OWSOP6gR3jv1IsG9R+8zXqDeazRrzykM3HzUu8hjaLlPepyrSteaa7DPHoUjtadd4DlM52KT5QeaSdopf3MDktted2AhsYPLEJmy73IzAd7/+lQcZOAFQeiOPM9uPd3VLx1JzhPrR1bHTUUqM8zkf8AlXRnt44WaQVnxnyx3apmvcuGCnxMFQ8hznsbmK7WWcntNhG9CYpVUjbCmbUyJ03PJ09LYnbzfXaLBasixDmV32fLm6KlipHo9S97W9ocfCMfl/yX2cfEQZLfCOPZTRgjXEu+ZWgYhdgfhCzDXqz1YXe3Mg1zppKBXuyWuVah3GN45xy/bjYvUCi/KdE8rdAMLJVizjJgAjcy9s2+RCCk+Ne3oUBm29MuxUXMAWnqOXG4lBDTijbQMoyqrx+g37Fm/XoGF+J3/HaAO7rJQBY9F1zCHMq+9VUGJYNuD1XtkC18trW2q3KXS+N2XcWYcw3ROsnTGa8Zk4KNitvazvGuhtn3PWJSDn2GdcuOm4kEl6udyr9eUZqNlL/Wtg74DM+IarWfR17+36NGkCE8wvczoUfXt4j5EmUVUp46YVYlzgMNypuPdQMu54JQCApSmpB6xNOdsSvzmbie9RQ9wl428OS+3ZhfWTJAP1uyQQPOzLAE6Xp6x1XjetLLPmAxYT5TMHyqgfAm4F21Yasr7SB/6oeY2ukgNHeE2XocztMXQ/ZWxSFACwMcuxfuL5CTuq1rPtM6dHd6rjdYQfDsur25vli3+wMZPbXndaI7CBydOar+1qOwLf++ZXs981bmS5KgMGcGjESKBGgsdL9bixpWXeo8zBgpb8TEvGLakJSmGe7u8FhWOu8b0b+2OmYrvA8GUYE+NjBCJtvdhiuswkG077OI9QH3Cm65gNrS0es/Odq5nMphu9VfRqEzCdr1rqtvx2NPqkS0mItuym02inxoP2KteKwI8amTM5gO1kExrQSxlAEZ1dN34HrV1ZpvOyrNUxO1BmcvqVu6EDyBudUwPL5P8N2PM1bfWXnx1bVTIdj8xrrm0kAs0RpCxKWVzmsZxhXmoFWGEFkzO5v9sJ4GLmSQC5oGnyCVtmNtC7zOQwdmGAAaqU99MzXUc079+0bofLTkS9Pq4LYII+EokBxiqyJ9vhaLSuxi+17OtdDAPdTkZq9PRIJWMzXXXykT7JAmknyrI+anPTrzprKCaU82VHi9Eruu9g+LpfrmEz51BgAHrjdyZqqNlFgmZFukgzcjSjtJ0s1QShW+YOimt0Du+dA4UZnuqbYenQO5apS3BkSuPGMSliaLIA5e/kkGYepsowcVzHM8zu7m659DBIeTtlc9dv5ZqJ4ZrSeg5lHPwyHtdreT+PYp4J9cdZTB4wKXPb5YnXhEVthv3BXKuqlhun5QG2+mc/uhq3FIlE1vLNy9vlC1/aNJPbZndaI7CBydOar+1qB0x+46sPxtSsUTXRsmkrkGUIA/G4I417up0qKMF2E5qQZpiEY618DU72a+kf1xIVLBBB5DuZPgOpJ0fOrihsTHsBa/IrG+livRkgFXbjoZrOuKJxUh803KT8Fpf3MFvphgOLSED2cQkM0VrMKQgVILA51+Ws6WZsODI+uFHDytK6Lx6RMKcpqcdAksDvbv5qCQPKBRjTliQW1GgEh41riTgp1dncJ8A8pd4wqrBHO++9LHDb3SVypxDQ+Bv0rukalDpnIleSRdh+3P35sHDRU6aEba14jdYBrIQBynzGWDTlYHSozCQShwDQDkAY0zGM1PA0KCF6wVwf7x3sPqalAraWyYkJEvD3XqEyj07gwJRMSMPwx34cdBh9Zt3Co83LkBBNMwedAqwqA5lXZAN8X9ZTp3sc7RNH5Hi5xrO2Atg7hqwn456O/504omgmZd5g4pCUtMXndA2acUYq4KFsBbtHhta10aBwAHHyWwPolIgUHE8feTWxXmNbS/Y5Nh2BuRhAfgb7v3PawuqWzWyPe68/QmGfGaOfujZkwu20xFgFmNvuUq1nY7DaLShn0mkVGXbf12wrRSOcrDgcI8jmVBZQWzlL8TDDcXt3u3z+97fQ8m2zO60R2MDkac3XdrUdgX/5zT+NObWsxu4u8Ta7w23KXGAejA/9M0yeBpoyfOwUapXQVTW3MO7RZNalzV3+kTFs7+N0ukkMDBpKQsgtD8/G46YIUIiQLI7bcx28SqREVQFa+/1dXNOWD1OKo2yoQaZsXsq9ibsRVral4rCF08nFWJeW4IyXqX4v0ChlTYDfA5u65WOuJ9u1G2/7iCenL4BBXaQb9jEge3XhlqeZCJnRe04nlgx9dagCeFDDGIGGLo52MQaLMVOM9xYH78G8SZmbXlPMLqV8hpSSCcRwch0tozrVGGMEkBplBrjypZTkNbNojAlojT4TZjO6yxJykUJYnhwNYUCn88S8aHipnrK9u822dKojx1hbPQLcBBfVOHbO4hGhnMo1YfaKgavDXL1lvgATVqWkulEwDO0krwydf8TCFjSuMTgTbTOA1WHMdcfIEg1ysjej4w3Gzfr2Cqv75B4SGcR8jBZ5JbJXg1keKXSeMY7Fhd4bc4mNBCXrRamEz2DWiFw0Y9YpLynqfXKUk72dXE3GAVmAayqg+PIigO7f6t7keujhKCWOjkEY/LUs38t8zMrPmgiLGlC6ygIErRUfc0zjwDQGuDLGK3u8z9qb4sqoSV69erV8cXNzb3vdiY3ABiZPbMK2y80IfO9b/0v4I1gSq7MBLe6sk5g88T+WCkecH1frRNAIpMbFPeXax4BHo8PRpc1Gf3Ed7Z0shI7MhCm7DWpkbmm4LA/lTctZbuTR9lnyrAGH1yfmZ1/9Vfc2Wye+9/47y/Pnby673d6yGyVvNZtk5en8hkUJILbNG3q7Ak/K7MNoyb4I6Lo9u6lXL6mN1JpkSZMjMxgwPKXEKcUVCDZqJrthshofEaotpcJIoYUMYEseYdnjKR02FDoXOxq06sgaNE24ezI5edk4alMaTw/kcQjLFDVD0Ik2gzDM4erSHvd7TUBdENVCjA/m3szMRNi0bee0AsSlblB1tZYFJul7nfUH+Abcxbikdd/f0eDlekIL+yTu84m4aTlZwPUA2MW5TxZqF4vrM8BbScIjmlo9oaxt56DMokw07CwuZ8a+ADgHgiJx2GVL5cH6mYZkL8lI1igkKHew2vnGVQfgbacgNZSsqQA1dcllHgOThawJP1cfWZNWgWteeUBjneai8XR6ivu5DrCaYeK98qELovYGcfyf6+AfvW26WQ0azWeIlYs5UM4zrrkpQ4NuUve689NUCLIzH6UapdlBpSETllAW1NGRMW67xIL8lMfbytOlGekHzzI+v9uXL5fPb2By2+pObAQ2MHliE7ZdbkbgO1/7owc6h6QsOyzaWiGN05SSooHfx00QttLSshqnCgEFnaPVovwbU0WJopbN4w6VoYx7IzuOZbfjpjFlOpiQsDwtx8KMuM+FjQqwqctbUIXmLoHb7/7ib5cPf/ijbswvb14s77/7zvLs9afL9dNny9WT11tqCzaQ1eRazWcMGNNEdIkuc3prB8AkoiRA2mu3tNnw87aDm0iT0jSOdZijY0lwNnTZzbmP0VYK6Pmt6hinVDv0y+gq55On4Eddpe9WfV5BL2Bq+lqHKgsoDxqIU8PyaHMtI1s7V7MIEDBkXNNG5jWMVwwvRhZxENjv0ibRzkmTNfmoIw+bPW/dKKRh7SzjajTO+6S82844AvqwhfLFSjKIjeH9wjgS2G7EEfIM2zxq206gu0A5hpxJBwjGqW5TMBlwBHA9MqjBk2EV4+ZnHdmfujFA5qYKKgvcXDaNeaqGMD2u+cZ0jan+WOZ2ch4xspXJDeUeg0yI+JR6K52o+bvSk7ZK7PPkczKV/ALWcXVn7CasPQeeKdGHLawetxmwdhqy0hDXvIwy4HUMNbLwAYfKJdQN19EuNX901IcZjTTlctqo+hxkjYvxraunVarzx1zGceNl8l4JQz8zVsjPBV6Ba/JQO+i/0gI64BAN9Pv/1dabe9vsTmoENjB5UtO1XeyMwHe+TjRQ9W8yibBecd02jTjxJACq6ZqhPCvl67BEKaFlL21bPbVU1UVORIwaN4BT3JsyZDis28M4RM5+7ePM++7tRRw2Jv2lm9fXshkQlA1qB3tVQml/e2OMi8zT1RPLgmxC7794f7l+8lTHMC7RAJ5kSIbxamZmI32id7wMqyJzVNdwweZaBxXgTAkz4HawnmV4Nt2WF4Mqk6sXow/M3XVZ22gqaQ8pbJfeCjB0Mxa5pHxq2ZRIn90wxOnYY6kZhvVRm8Jk2MDicp0wXljTD4ly4nJy8WGWBQL5mbWEum7WYc7W7ikukYSarx6T7ukyxi1dT0tJc3a877Sc9B4EVf27eCTtL1e2cELFW1p3WACYMl7taFNj0mqSYjplQ8NwJzoGZjImnxiCou1bNZ1pvbLeW1QFkWnwJ20So5mMeaxM2piNCkiJtGGq6NAC4AHw2vGmYD33Gs0xWYmrqStq2iOIFnWHVRw5yZhceHKQAlxe9fB3j8yD90kZWsDdW5vOVfybkj4Hubvbu+XqKaaYPOLRHAYwmvnaA8kAvMnTRDLAeGGIcc7Ldk6J2jajfjak3D+Hsjw2MbyNDnQsOLKqvQDGVa1uGXzlEOieR/8r0I7eN89Hnzu1w53KYlju5vZ2t3z+9//LDUxu291JjcAGJk9quraLnRH4i69/9cF2gGUgABuAmdX4od9linLDPGSzMHS5JbGYKCvml/VJNqHlaPepmHrGAGDVTo0YJcj8rNo3EVoAY0qD2STYlG3bh2MXgCkbk7sAKGJC8TWmn3NL9BoEyK07HJably8M82aTun7yJPpOt768H6BxAtABI+LHMmYJTh/ep07SYU3P+nuMWyNPhuV0zyuLkvJhwWR3e9m+BlGPeUfzEwyMuZP8fvVvZnlSPizTozkmRiXL/5dXMSrZ/SMmmXPCnZttuAIX2bqyya1FatCZHMH2qbYjiyRh2CLf1vlo4LSl0BqKWiqGNUq3neQE2s8Z9pqxbk5lgG5d7oLjJgVE1be67FMn7trTIJaQeLugDKFas0eAaRjvuMGPriBc3uouOeis0oyYy0a3GIMZBhpaHT4CmTK8aY0p2JsoIq5VPN4MTa6H9on8vGX2uJUBzQTnJykgzPYA5QC5Os0tked3Dhy2LDs3fmhFhv35NgBQe6zeeLfOzzDmGuRWuUdYwMSmNhYo/R9DytZFHvY1oNIbQD5yBpsIyqfzUwF42dMxGI22NOzgo9gsx/N8oTd3lDJZD5ELJFzfjj4TLVaZCDmgAZYA8qQJTIvVHKaqXe7arZy1/cJTvic87NXdq42Z3La6kxuBDUye3JRtF8wI/MU3vvpAezo+uEffpZu0uXrjVPXjWyaLD3bYguk3nA45toALUkr5yc28G1XZp9BEYYlS4ps+yZTQeP99+mNPqXnaEgo2yZoLqLmzF3T6hZc4KqgMaDUU25Z0aOLChlKSB2SZkQhQlIW6kDWa7iezZ7vPoqdMcc8NXha2pTjb/fjEJ+YoLvGydJfJ0pz/TnlwWg+2ZFgpgDusrSzvvT6vpfq6xLRk855AZsE3Fwdogr2UmRk2k4zG5m6mLlijRXWaDw8C6R3XiyHGWB30a3ftjd1SYyOYzhofc0fLxvsybUt6LYeEixxApg/ga8vNuO4POrkDBC2mpxYcNzfA+GGXTi4FiGsvd406bUe55is2t7PoEXB2cQ8Dts80WPbkfuIGH4PHiE7NsBSwFeCK7lsLHm1wsgu8n2v0lzWsZEGH+b24gOGeNM4wvWRCDrCfErqHLCUE9IVvKsGEdBds5WdT/k+4QcrHkYJyoKJ83j70yjnKZI/OdQ4CE6pPruvaP75ayK5PpQusQXuwh02N5vFMorj5TVnbzk0lHG3X6DNs2TmB9h74zvrsdywjc0gPe5lqS/QFsOZnMoY1FmGIugMgRjYwLUw99NGC0rWdCKboWo8GK67N5544MCKQqmeVdeUQDDNvH/B8hry6wc29lbm3ne60RmADk6c1X9vVdgT+4pt/imK9XS6mJHgb8fyUZgFtU+q0JDrZksPaJBBaRmdtFRO2DhAWCiiaNt3MVm3j8E51LWykDfUES2Fl4hzNJi+YvMWIEWan3tRotgC5hJXDCGmaTSRKfi/6ucPd7XLGpnvxVMdsOvksy/XTp2EyJKPCZvnPlGhlh6ILtWxr7F82ObINubXLs6uWf4fZBGx7E+n+U4PKWs4tKxfNJJssTHDAKZOhO/z+LpIAS6SNYjL+JOVnf4bSfumkCdMZpthyq0aQvAaueS6WXuVX9q2OFjKoNzq9aNcCbqaDUdrfZbwTH9XIGfMrKTdHzzeMHoz0PX2Yk1vUNn/36WhycSljdH8B85Z2KJa8PaAgZ7hsdmCAsVBuh0ufv+dawyLXLOIXAtYPu4OdUyy1whDPfOn2B0w29LqlZfMPZbEzlgGYze1Ui5tDBsDo5Qcvltdffy5ASkmWHz1YEraT9/rpn/l0zg+slQA0A6razpB7FvAo9ZjhT+egOLTR6O4E3nQOQsqgzMTy89HskkFI6PlIQ8STPfClLWjZVwDuRFHBNnKAaCxRWicC4nNK8D2M7ckzP7pozUNNKR0w2kqzz5HB5lwuhwrc1epsR6nBa1c2IctuN/m4vdtylO9rrKujLp8Ck0GJ9CNaWhIfYGJNzOr43V8kPZX31Hxj28cHweQX/mCLBto2u9MagQ1MntZ8bVe7gsk/kRIRIFmabJeYMbVMSXEwX6uHyVZMnLnMm8RFWuBdXl4t92zi9kmuYF7tV3L2+Dk2NDdzs1hS7k7XkTIzxQtNw/O1AE92vRF4tMexwcfZOAVvRLoc9svh7mZZAGJuUI0OYaOBaTtblqvrJ+m8Ajt5fbXsW+ad3GbZUb/PDs+Y0Mc5zJ8tEne8J3pHvgZmSOn96slTf28/TCam5HZTKUYOMyQ6r5NarWhew64oisv2aVZpeTWB2ILj1STFyAcgAQxhecOwtkRpSTlZmWHUYKey+3r9fmKxoR9dxIKqQrbU9xvt0083GDcBRavPiUACrB/bcapzBaxM/+wLyrC4tduXUAzZNpOwxRpoAFBFBi2N5joKtumYJGhNcdyWiAvg8TrtExlMWcC0m4y4tlFCjXkydLuZmawJxsxDhPNbI9VU1XW2w/bR1/tiefudt5cPv/Wx5jX2cORho+59zhqOd8rhyYpspmJbjk5/aRna1TyWjlGp+sMSU97NHFgeN6oInWPc1BxwzGms3jOsbw8srQsE8KUtJ/fA1I1OVOxtVFOAHiz/3mB/2OoE2meKU5ancxGs4s64J8Ba5Soe1ML4H4H9nEYm0SBaXA8/gvAc3vz7uM+BlFfpyR2j+9lyB0OLHLhnzgHqak/PL9rwoOYfTnbqos910XtG9DLyOXJ7c7NFA2073cmNwAYmT27KtgtmBL7zja8+EN3CJgirEzldu81gGjDjsWKqsjcPh3HUTr5jHK4JO2+osCkuMFlony4sTU/bu4lecStS83VbI0CZTWASoJRSlg7jukbJvNsBqFLSvDPrMmDqmo3PSJWwpm66gMrdQTYD1oPrwagTI0Lzs9k0ydFcY0baWafATf5HI5Hb8rKcVQtqfRKg1/aFNS1UXhrDjtRLshrjEj5qMqcTSihMvdPLQ9laKappRahuEt0jW/DE28D4XMoABqONHpXOKwDmuKHvbl6mm8s5QKDObMbn6rrAk7aWNQu1O1DmcOehQo3iYbfsd4fl+vq6XNUwxSn/q1+UwQ4YGr//2HTtTlPQGzKNjjCTuRnJBGX3MFQBdWoUGxcF6gGMckBpk/W4mwH3gInJBDWjPFFBafH+IEgNqGsUDoYYJBbMC0ARUIfW1o5Fec0B67KtlM+Xh+XVqw+WZ0/fEBxdnNN6EJAf1o9a+/kF44R5hXkLC4cTfudha5J24h6PwzzrfjJLE1HUNoZTMh7WzfinPEvxn+R5NGPyQPbjVVnBc9fcMUCcg07GN7FMPYh48Mn6YA3BGAMuJebXcPzGEd2j86R8jHb2XEbZ7FlGELZ30gbU0/aU6aGzLP5qYEqZ/P4sLTXTerGxTRr+0u98JMXOFw+S8xzTnc6eaqKHBQWE8jWPwnx+abriF/Kc3Oz2W2/ubZs7uRHYwOTJTdl2wYzA9771Jw9hI2uK0CzScrQf9LM5h3WMw1exWiKDLEWz6aaMmaiYAIOYbfidxLSAfJJJR1lsv7zz7jvL9ZPL5dlrr1eDOOXzdsppNAivFx1arpINEHAzPYNxNBtNI6vVcigbN6U3ACmAhUzLmoYs7bEJFURaMstuGoazcTTGBGkEaJmwmzClPDe4ODjCKspkXazslZrSoJhq1WCCLgS3rVem/zBj2pBuexEXNKQPNfrBY/s5GVgRDJRVHN2UlwHNAWBt3WdsT/SWY1KS8awOT5csrl8YJt3FifYRGKpDzdwm2j2ay2hkU+IPGJvnJ0zbtMVL1AsmmGPLzNJj+X3WGoTS7i6djNq7XWduzVoYrDAfxfR0vzxQwmauuD9BZEFndYFqWlmrmo+gtRJDE91pxo/7A0TxvtHaxb09IfyxhwcQBceGZbTzynJYri6ulv0usUMwyOJi5Qg8I7x2GFdA5KoUAIC17/a8fioA0zpxOvy0s43sH+vUI0HmQ0lJpR2wb5alRUx1Th9L/ZEnlP1vRJGMXZ8jrtmjiy0jYfbzem16vR4aBaQcXlzeeeZ5hgWANUSFnk5Z2nFnrfoM8dUC9TLwdobqXHkNHqyGwZxOUOFUDcpH7EHkzz5H01G0Tr7pGISy9mPukQXtgXA0G7eElv9n/2Rzc29b3UmNwAYmT2q6toudEfjeNwGTBW+CysmfG8Nvo3j4pI6grpvB0cgQcBgl1NkFdVc2j8S36LoGaArQKMNShjQgTuBkGbvl19TKAY5hHhMTkiBx/o9exwmF3luylNikY8oueiz1bJVn7gu87GSy31uOHldtaJgYFWTGCkCNYIH99PJilpk2klw2cS901bh+Stg6Q5F8yLSWTJnT/snmLLbmZitKGNoaaXh1W+JdNi4lQE2nc+OUitriCqZkG1LGjiRqCevihVVLqTfmp2FlQRn3u53lvzFNRLMXQ4y3Tg3VVKcAMKQKw5Qx5oIw9nlK0LZi7Hz7nVqtKjWgW06+mrmcVpzRYU4HIuaajR8AdmSUJLRk+ApaWsbVrJPbDts0odRcKwBeVzvzH0CkBtN5RY33OO+UdZE4oOgXG5qdmm1NI+Ns7xg6vsmmdB000gqJxOVVdIrjTE6VvDmTyBYciLBvMIPJZWyGY53bMcG0Ww6tPb2SPmctJfMsWTpHuznB4moa0GL2p8tY5tARnW/GrCa4GnTEdJ4FkGqkMxBjyMvZivPqIprpdrcBKJp0oMOpLHLTEzxAljUd8OZYUElwbhsE36Mf64YqA2XulNtT9TAf0hSDPId29p52kIwdYfbOaXSTea+jqcxc12aOTnchx1rWk8ixi+XVBzfL731pA5PbbndaI7CBydOar+1qOwLf/eZXHuxJDGCYzhcCgObIjflF0IVBoj1z2XB9jXbM0JhB2TcxNSkXmqsjS6b2q23v+PC3jR0k0lXBWMu9KcEV5MCS2Q0lCi02o7lOdYQXcFLpoBKCBRCXMOv9PS0BS5VU5+dr8XcRQEussqls/GEwUyaUj5NBClCaTZVNOY7w6TDi9cr8RAqA+YDfjhu85UzYrDEWNSszDE1aC6YvdcCeIJPft2x8vxDblAt6ZOSxJF2Hrfq+tLgrwl17O8vSFoxXUbrG0kxgel6+27TZAAAFo0lEQVQ7ejbd9WQBrZmDEHxs7NGnptQaoC/oHg1mjSwr+hOIxgSVa+NgMUB2QsmrOWw3mTFb7G5vLbsao1NgtKIJtQgxrmAaGTMMLOMeg9UFwKvjofkL8JXOOWhHARskCQx7HbaQNRUNruu1MT4TnsnPai4in3EHeM8hx5U/mZUylbm/ST+wpeWwn9UKp+VfGD7aJ2ad5DkgCzXdiMKY6peRKI/DesxSMoQrWGSFsW53q2KyMH89cOTwV1NbVq2AGvd1xjeVA+epmlIJ9zk8TEesZlBq3CndrVGtLOPaFWc6NKnDbsWi+ZKTT7pGMERdUilCtMius+qDB7Qm/3Q69iRrcnJUpyJxUa30RD9ROr95dbsxk9tOd3IjsIHJk5uy7YIZge9+808S9FLGIJqs6JeESBMUXDevLk3DoClFwZJNSjBRI2zYZQmDCFsqHUf3Smp1p0wO35TmZmNJtxUMMAd7butI1qGdTZeSNwydxcABn2KilA1pmZicRn8r3U7QnvEqbtIBFgNIuUfK4NPRJSTsMch98gUTaZQszRVIFVxni+dPQLml/fahFnycpb+w4MCNO0xt3NgFi4bxtWzpxt4uMnVbW4KW1Qw7FsPTcR1bEOz3HavHnWqadTnwWjBUFtfQ8unmIsMJ0Jj7nMzPRMZYLh6Y10OD0FvHRJgjMV9B6pSaoyOIAaSnhRqLAv6Zq93t3XJxfSn7LF4r8zkRMIOYphuMLvVJD5AGbfzN4a4YuX2we6hhjvZIIq4pj0Zf6RuNq7jMdKQa0Vxq0hGUYyyi3F7HMeupMoMw7bBzSB2m/t/1ELTVA0PWVHjDTvscnLz+uODVgioZzKFrxjQPQMxasnlW5ZnEsrXKG459qlYm0DL1o9akalyjL8whBjc8pimiqQLoVPFe5YAypK/z7JzM+WYCx3P8yjpuT3R1lEdT1fp7HjKOpfUMf7rzqO90kcBcVsfclpm517yvGa62VQ3zbUeissfTkhFj3+0rmMl/vJW5t63upEZgA5MnNV3bxc4IfOcbX3kYlkqmrGHHumdnLyjrJaQDTKbGm0gVcVCDPKpr9IuGoAeQRA8Xd7DlVTvuzKbUeBmNPv5ido217zPO78SGJI+QKiIGiOwu5DymPI05AsNOriVtALNhxgWd8G4YqrS4A4gFRHdrND7FAOW1vVtigSzLDnNqDE42XPGO9zllTEqNiVWZwXOjrOkkCKJh0lMOLLtnJVcXcFiu/GhMHtn0W+qHLT2/EmCPOSqsIuYkwC4h7bCp5fVkdSDoGha9soyAnweSZ0r8TS2x4CdorprAgsNKJUdnOSXeAMcwnDKtBNEHX6XM3tcaKYJgBeZOBo54nWXZW8K/tlwdsNjadscsLGuB6mrw6NcESgEWaBR5fY4aXaaadI6GrrV/38rmWiLui8cRX7DfEPSs8xyU0gK0BpGGgsfIU6kC67Ddb1zNXHcBf3o+6YDJ/I7jvYycmlY0mJVdcHDBmFUBQVm7yjva1zsHsTDqMHp71oCGq5TaRz6xrofpkNNMyLDRuZ5xROeZDnAMW8m9s8Zy8FH32fUk69ufPYJHfpb1WQJ99LY9HCT3s+Vop26Y7n1YZNn2kScgY6lpaUBswjnXMfRxgUG3OUEisfj8ubm9Xf7Bl/7pBia37e6kRmADkyc1XdvFzgj87u/+7m9vo7GNwDYC2wj8so3Ay5cvn37/+9//8YsXL376y3Zv2/388o7ABiZ/eef2l/3OXvtlv8Ht/rYR2Ebg39kRQPMwZY9/Zwdhu/HTGYENTJ7OXG1Xuo3ANgLbCGwjsI3ANgLbCPydG4ENTP6dm5LtgrYR2EZgG4FtBLYR2EZgG4HTGYENTJ7OXG1Xuo3ANgLbCGwjsI3ANgLbCPydG4ENTP6dm5LtgrYR2EZgG4FtBLYR2EZgG4HTGYH/H2+TNQLvYXnBAAAAAElFTkSuQmCC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44" y="1365930"/>
            <a:ext cx="3095716" cy="479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5496374" y="3957509"/>
            <a:ext cx="184718" cy="5799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167" y="1365930"/>
            <a:ext cx="2370031" cy="38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9022729" y="2131148"/>
            <a:ext cx="1186906" cy="27221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418773" y="5623692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세종실록</a:t>
            </a:r>
          </a:p>
        </p:txBody>
      </p:sp>
      <p:sp>
        <p:nvSpPr>
          <p:cNvPr id="32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73269" y="2067042"/>
            <a:ext cx="1846659" cy="349763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호군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護軍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남회와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사직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司直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조민이 </a:t>
            </a:r>
            <a:r>
              <a:rPr lang="ko-KR" alt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무릉도로부터</a:t>
            </a:r>
            <a:r>
              <a:rPr lang="ko-KR" altLang="en-US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돌아와 </a:t>
            </a: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복명하고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포획한 남녀 모두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66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명과 거기서 산출되는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···</a:t>
            </a:r>
            <a:endParaRPr lang="ko-KR" altLang="en-US" dirty="0">
              <a:solidFill>
                <a:schemeClr val="bg2">
                  <a:lumMod val="90000"/>
                </a:schemeClr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62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9" grpId="0" animBg="1"/>
      <p:bldP spid="9" grpId="1" animBg="1"/>
      <p:bldP spid="7" grpId="0"/>
      <p:bldP spid="7" grpId="1"/>
      <p:bldP spid="8" grpId="0"/>
      <p:bldP spid="10" grpId="0"/>
      <p:bldP spid="10" grpId="1"/>
      <p:bldP spid="22" grpId="0"/>
      <p:bldP spid="22" grpId="1"/>
      <p:bldP spid="14" grpId="0" animBg="1"/>
      <p:bldP spid="14" grpId="1" animBg="1"/>
      <p:bldP spid="23" grpId="0"/>
      <p:bldP spid="23" grpId="1"/>
      <p:bldP spid="25" grpId="0" animBg="1"/>
      <p:bldP spid="30" grpId="0" animBg="1"/>
      <p:bldP spid="26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고문헌에 기록된 울릉도와 독도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3453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en-US" altLang="ko-KR" sz="1400" dirty="0"/>
              <a:t>http://dokdohistory.com/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2" name="Picture 2" descr="http://dokdohistory.com/upload/image/51/40551_20160307195223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3" y="1236546"/>
            <a:ext cx="3871940" cy="52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okdohistory.com/upload/image/51/40551_20160307195222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72" y="1236546"/>
            <a:ext cx="3748993" cy="52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35075" y="3054949"/>
            <a:ext cx="33249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于山島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와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무릉도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武陵島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는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본래 두 섬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서로 거리가 멀지 않아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바람이 불고 날씨가 맑으면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바라볼 수 있다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608899" y="1935292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고려사</a:t>
            </a:r>
            <a:endParaRPr lang="ko-KR" altLang="en-US" sz="3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3" y="1213354"/>
            <a:ext cx="4052226" cy="52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250079" y="3303881"/>
            <a:ext cx="64357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우산도와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8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무릉도는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두 개의 다른 섬이다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맑은 날에는 두 섬이 서로 보인다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우산국 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=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울릉도 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+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독도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984225" y="1935292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세종실록지리지</a:t>
            </a:r>
            <a:endParaRPr lang="ko-KR" altLang="en-US" sz="3600" dirty="0"/>
          </a:p>
        </p:txBody>
      </p:sp>
      <p:sp>
        <p:nvSpPr>
          <p:cNvPr id="25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32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신증동국여지승람의</a:t>
            </a:r>
            <a:r>
              <a: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독도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C585A29-A25E-416E-91E3-C01620547C2B}"/>
              </a:ext>
            </a:extLst>
          </p:cNvPr>
          <p:cNvSpPr txBox="1"/>
          <p:nvPr/>
        </p:nvSpPr>
        <p:spPr>
          <a:xfrm>
            <a:off x="790363" y="6456469"/>
            <a:ext cx="63290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이미지 출처 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© </a:t>
            </a:r>
            <a:r>
              <a:rPr lang="ko-KR" altLang="en-US" sz="1300" b="1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동북아 역사재단</a:t>
            </a:r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 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[Northeast Asian History Foundation, </a:t>
            </a:r>
            <a:r>
              <a:rPr lang="ko-KR" altLang="en-US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東北亞歷史財團</a:t>
            </a:r>
            <a:r>
              <a:rPr lang="en-US" altLang="ko-KR" sz="13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]</a:t>
            </a:r>
            <a:endParaRPr lang="ko-KR" altLang="en-US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1" name="AutoShape 2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data:image/png;base64,iVBORw0KGgoAAAANSUhEUgAAApMAAAHzCAYAAAB8CpY6AAAgAElEQVR4Xuy9Waxk2XUltmOOeHPmy7EqaySrOIozRckau6WmJFIURYlu0oLhttqWWpDR/hH84Q8DRgP+NWAY/jUMdMOG7ZZaEtUaWhJJkVUliZRaVFWRrKrMmrMyK/PNc0z3hrGGfeNRPwb4F8BNqFTFfC8izj333DjrrL3W2o2o/9QzUM9APQP1DNQzUM9APQP1DNQz8H3OQOP7fF39snoG6hmoZ6CegXoG6hmoZ6CegXoGogaT9SKoZ6CegXoG6hmoZ6CegXoG6hn4vmegBpPf99TVL6xnoJ6BegbqGahnoJ6BegbqGajBZL0G6hmoZ6CegXoG6hmoZ6CegXoGvu8ZqMHk9z119QvrGahnoJ6BegbqGahnoJ6BegZqMFmvgUWdgdVFHXg97noG6hmoZ+D/ZwZOI6KoZ6megUWZgRpMLsqdqsf5PTPwd3/9p7NcvEVRRrPViJjx/6LRbEUjypjhN2b4G/yDH+D/8KpZNBrNmM2a0fCv8N8xi+YsopiVEc1mBP7NVzTwiogG/3/M+J748TSarY7fN6Isy8Ab8jM4llk0m02+piiKmJUF/7sZzZg1Zn4fjajRavM9yyhDr5hFUUwD19bpdv1eLb5GH6/PwbhLjS4a+B9+l2IyjQavYRazRiOazRbfPWZNz0cjGvwxRqlr4as9TlwXXqOf4vpLvpzXyDnGZ2NOfK14Mw475xz7oH6Oz+c74D55hBib/r4Rs2LKl+nzND78/qyc6T3zfcopr52vauHeNflaXgh/z/c5PwW/y/tc8Oe4VoxZ968RTfx3WfL9ylnB+eJPcO947zV3eA/dd32UJkzz3my0oiynvKomJxTrTkPORYdrw/8sS92nMopoNXG/MTa8y4yfyduHzy6KKJv4KV6DeeFsRKvZisJrlLcBr8V7Y9x479ksSlxjU/ek2cJ6KXXNnGuPqNmIYoq1XkQD48f0+bo4g/m4eK7ycvLfmi9MQKF7xhfrujnWfD4wDVw2pX6PaxevwTzneOb/5WXvR1YTwvuAa8M9aOF+4TobUeB98He6WVFMx1zD7XaPT9AM3wd8KPC06XUY2/k/eT2cyhlWnp8nPsa4Ps1ntBt8ZvO7AteNecv7qglrcb5LLDW8lt8xeN/C6wbPHweka6ie/2rBca7wusODo/j5L/zzq8fHx/frr/16BhZlBmowuSh3qh7n98zAi89+zZggl3ACBAEofJNj827yS1tAC2Cm0RKoItDiBquNUOhQQBSgr8QmNmsGMJhACH4Pry34vnpPbVAAWNjYDMvObRhNvjP3MO69E34+QVhZcjz4Id+boAWgoYhZ4Y068PoiotnWBmwwRMDA8RgcVIBYm6E/TmCMYBJz49/3por3AADXtQBBYwctCUgIsADIPS7NhSBlBc0bs2i1OtpU8XOOAZu/N9piSmCOeS6x6XOeJpxqDgfzlZs7UYjAXTnF63Wt/LuE1jMcDwrdW06X7rsODADOAuPY4WcN/958hjjOvMkJFBMI4z0BUHLd6PoFivDXrXab91iQWAAS11v6cID/wXvro4Lm3GsO85EAzUsVQDhKvD9PAH7fQiB2PsMCU/xc4hrfExwC8Hl+X8KypteroLgAvA88mMEE/Vx3APnNKAHC8QeHHQP2Bg4afHwAQPGemEfCbgFUA8YGngMC16nXrIAYj15GxPgdguRcjQ1Cb16PELPAFt+rOgQQofN1mho/Uz5UaEn4vlcHQ/9+MYlyOolmux3Ndk/gkGtsRkCug5dPm4bVmiE9LRqr3n9aFoHjKKcH9xygHXM+8wGEazwPUgkkMV+YDwF7vjPnLIFs2/cbF4hnAQfRFg9D/G7Cdwgew2IaR8fH8U8++19cOjo62qm/9usZWJQZqMHkotypepzfMwMvPPsXMwIZfPEDABKsGGSdYyNzk+DmAmZnOiUwI1NXgc4iWmAV/HpuLdx3BGy0EQl44ktfWx3+gG3EZ+K9GsB83AySgQBgaLYNjIBVAAAAHgk+/HvelJJlJIuG7Q3ANxmTRjuig/GJKSWyMOOZdBNBIMAgwZ0YkQQJ1XDJriTjJ6Y1ARWgwHQyirYoQm2tZMQEaDAbAHYEjWS+8CGtwA5IwAAUAxBMNCPQIDwzi2hhDjxlJZgag/kEDHldmGPfF9xXvm0LQE4QdlZMNM+djoC1wb3AoZm6/KBkTg0J5vRxIUBrjpCsmkEdNnMCVjPFBLSY09IMIu+dkV0rCHzJRpI5FQjjesM9SLYYoAtAHQCyovz0mZpds978UE+SmWdyelgHOPj4fghMGWT6WglGyFKCgQZbW+jQJBqXBDtYPQI1Ax7cKn6ymWWCGa6pRhQG07xU/j2glQ46PHyZscSaIT7j+AxCz1+PWVGCV/43xoIqQpNMfWMGDlG0KA8uwNhT3feKpSRDL0YbbG7Ja8zbncx1xGR0Fm18QKsdjXabr2+12jEFWMN9LWfR5jpMoCqmlNMO6OiDnIAdQLQZeP79TKwhrtVjE2ieM9ta42Ih+Z7nDniEpJ4zPR76vgDbz+c9mfJSB66Dg/345C/9ag0m6z1voWagBpMLdbvqweYMvPj807Nm2YiCG1yDGxTBFvakBjYrsIXedFy2xBc6gCc3NgCRBlgLffurBMadUWydKTRu5P4dsWBmOLiXCJiJxRJAEVhl7dEbtZkU1ogFTrTz+h/ujDOCTny2SEsxkwAF2lgBSsVsqLSWJVqzRmQYAZL8pmADCXKx2U1cP02mBUCnEMAjuG3zsxpk2WYxLUqXYF3TJXYFGhGIqDY+Mle6EJUtSwJg/DchL+fc4NKgPQFfgmECQiODio3MzThVBgARbd1P01ZVuZn3A9cJUrIoyaSJNWwQrOCAkHwqAF6CmbyfQpUtjpklTS4E0kPzOjVBKeZesgEBEAwOwAGvAaOkQw1Zbd5YlXzFvAn5VJKDGZivSbQx22QFmwRVurcqVYMhROlZJe+SZVYdNvxeDZR1xUxy7Xk9pVQjpjOBRzOooOZEPlrqwDtNqGiJg9neme4j1y6YRV6D1oXAIifI75VsXv5U/9b16jV49xbK6Dk+AnVAUMsGeLAAQ97UQYQI2yV507FYRwS3bTCsmF+9GswsJxjPGu7ddGwGFSx+RMFzjyYxn9F88HRdWXbWI6YDQcpYICYQS1qtS4yBwFJnKFQp8O3D9YeDLD6L3zmSAGBYHDdBsqsOPuQSnHuOAR6TKW/OmlFMASYP4md+uQaT9W63WDNQg8nFul/1aD0DLz3/1Ixf1LNSX9rQ0BGMiZ0syC5gwwarMNdOYuMSyDLJp18zcSTGSNugysMqSc81dDED6+GNhQwOhpBiulKghqVQ/B7Kg2JbxAzlhqQyn2gOb95tsxVgKhJMVqVbbLgds0DGdHxZlgoBclwqA/s6mUS7g88H6ACQAINqZSXL7NaM4jqwMU9nATw25e81uHGr7G3RHlkxM3hgk5ptbqpk8gCyOgBbmFOXTlnqE6tLsNnq8H+L2ZlFq9AhILV0AjkCya1mI6ZgIK1VJKBOFhm/A5awYVbXmlAC9KLioPX7hi0qOWLDb82Bl++ngDTuFdZQIcAOLSHxyVTqB7LY7arkq0lpRzSTqoo4Gw2j2+0QXvAYQjaPSK8C4OQ087xCpK3yqRg/62gNRCumDuCuHFOTqHsmNo2vAQDFmFMD6jI4lrqAo+4H7wHuvb/pBYjFMnJdZ7nYY9IiE0NMYEQgCkCIf+tABHZQIBE6WxaHze75ubHelHAOa4UfDiAJJlNgq9Kkmp3lOvSzjQMfQaDlE1jDrXaHnwQgTvDvz+T64/tJ7xx4zgqBaXwf4PmXpnouCxFTaA2kGeQ5ItfvtwBi+XYt6TOx1pNcJonq64DG2IywgKt+5q8NyTxwdvPnFFj/+VxzoUlO0WjNYjaVxOVgbzc++fkaTNab3WLNQA0mF+t+1aOtwOTXZzjhJxlHNsAKO5Wi9Q8IA355Uxtog0yrxd8E4wYGqwlQxl0VDJM0d9q0kwlK7Aeg4Q3WujS8jhwFPzNLVgAR4qhYOiTQUwlMBeRKFWbdIAAcwGQzyik2aGg2sel0YwbGpd3l73HjxiVlmdA6w9SmNdstlqpZSmygJGgNG1g0AmrrvGAAacHMUQBBulwv01GrqRIy9YA2rRC4sLKOLdFsKMBUOYtpOY1uZ2A9owEtgYFKmATzBjfSM7o0SrbKgMqgm6wVy/tCXQLgZp8qqOG6bbJ9LsBjgMVkzHG2u21uyo1OE+jDFKFMKZbcWU+a7FyyUtQiaB0A6GFxAYS4NIq/Fz4EWJBkAmXxskAJtW3No9dY0uI2yggQy8REQMGVAAbPTDFL9jh8YL1onAVYK+JCwU2WrrHOyCJbhkBdrJlH3h+xYQKbYE0NaG3KESUuLS6ZU5hxyPqCoMaakwSkmE3E8tIkJP0hCVl+ntWjZOab0Wz7wMVDVptsuBhcrIFuxXACkRU8KAn80TNH3TBkKnpWsO7brU6U05EOX9Q2u4xO5nzKudbRSAzndDKJJmQg0xlZbCpFyPICDaoS0cbzMLPRy7IUnRbyOdfcA4AXMTXgS31joU/iczHTs+g5zooGlRq8dy7nu1ZPVlSErv+Nz0idr+93ievBg6jD6P7efnzyc/+sLnPXu91CzUANJhfqdtWDzRl48dmvzpolnKhmpVoqb3Ej8UbODQ0bSQcbybxUp8oxXMTYDAFwwIQBKFgfmTpBkYnaFOladQnS5XSJ0VTWwx4NQX0yDal/k+4u6DYFy5EsSl4Hx4HNCe/Psbu81mlEA9dHICgGFAAQY6CujDu7S7S8boAHu0SJxfA7Zj9ZRpTZhywg8BI+s1UGXd8mSOXgFhDEsMVKmUV1VZ4ldjM+hMXUosr80owWwXkAjBM0YgfFewEYAigX0ep2YjaGhlBaQpmKMDSVp3U4kKGDGJQldLOEAGzWtiW7AyAEkNAEW8jrBpyylpEMmwCCXObSQwKKtds6ONAkAYDQKKPJUquIYf7vSo1g/tAsH5lnamxVJkcJHNcuNtTlfcsTZGYRcCbjOGvGdIa1gM9uy0jDMjsmQQBMOsa5qQb3ow2Q38Q9ll2kBZkBmMkELWkqS4c5r8X3nO9tYJSUfDWmTAfQAUQlc1plfOyRdIDL2Fo/MsFpwMFc9vpRTCzh4BzBpDYRYzeDhhF/hymYSgoRYJ910MsysTTJFht6XWUZHnOrg5pK9TyckVXXoYw/pzJkakZSrCyeK+gmKTEmg6tVmvpPTabK7DDXyKCjA5e0kzjYYU7ATOIzC04jn4s2mNlZNIuGvoP4ulmMh2fR6/bk8k+W2L4fzmM+bLgYnls6WnMxlba2nNLN/TO/9F/WYLLe7hZqBmowuVC3qx5szsDNb31tBqamQDkSGwQZCZTzzDJWoneXqOxi5Zd5lm9JMwlANEpsegaXLEmKAUuvN3+trffGW2FfZSnUGr/vEa4ZDKiWbhYJW5/LlShnaaP0BopPMbuTYAQmEwCPAgwNNkWwsDZjkNkgWBFjJFZWZTfq7aTgipLlYOnD+JomSoH6OXc6yUY1Z9xnsSM7zscyAGItlprTQASGzZ+dTgi/hrgTr2sJ2PKzeV0NRbXwHrjiiQFyHhS/QkOUNXAsbRO8CFQZdZAxJhCwd4jAGGCbQ26LPi6Lc7Exgnc6VFiTJ8Wpy74CuUKw9O1aK4c3xIUASMyNUMRZduTnbRdQNCul4qzmIJUPhtm5brF+eB2ed+nrsJhgZkpdqMaTAEoaP0kmNHCzaFxbOCfIEdxoYM3YLt/E2ino2CdIJCOIl+OznTukY4MihXhLMS/JHBvQpwYQ5WqybHMWlyCNchCxp4o+Aqi3yYogCqw7Ss6GhtSm4qB0Tj/MibXJ7Xtc0vwBASTBnvQm85J9PnwcgIE2vWAA2nJLS7Pgg4nrFVXFgUtRBw+xsDoIyASnJx+/izJ3uyEwT22nY330sUgrkF6Y0UUTSFp8f/xcZjIBAapL5zyElbMomjp0iRvWOj3e249/UjOT9Wa3YDNQg8kFu2H1cDUDt771F7OZ2aEWmIlGwVJzuFwMPSEjOGzEoImEG5gZIJtpBFawPwBc2UTSVjCIIxUt4hftdN4Zm0yY8u+0GWTkYeYxVvdrbu+0K1wuU9X6/A8ZQekBwVi0WiifJ8BTGT+d5OkatdNFAEkYr9psK7MMyA+wsPxZbqzzvEWCGGpH/dk0B7hUao2ed1pJB1DY5/ziemUMkn6z4VKzdJKGGmJ8FDhocOcyIZlPmx0qs0rmVeJXAUqcZ1npUk2jMv7HQJMgK2G/mWI77xkPw/cW0k0mNONv+P50bQFYivUSYZWIENpClYXBwLL0PIUhSs5pABWCKqwBTom1gVVd0yy42eUsG2smlHXqWZG5I2yYoq5R7FUThxzLMFQCn2eNqixfCR1c5nYpmxIOfBDuhZzDBE3WTWqBI6dzDqTkus4xSb/atjOcJianHghoGZjPnWF+BlT6Fyuc4DMZfIEvmk1mcOeLTRdA5gnpXCZlZnACEDulAOuFgBHzMwfcmleZpFKFKpe70P782VEKADWNs2mMR8Po9wYCvRm35UgmMbA+WJBl9z3D2iND7LVoI1N+P4B1TjELGWSzzQLbPthYt52sPWUJAKKzMvZ2D+NTX/jnNTNZb3YLNQM1mFyo21UPNmfghb/7KsmhVqcrcwl34pIROtxfqedymZa7gIwHFeLKMp91e6YrVcqzd4IbIoGd9X0p0LSr07zLvABMVgVAitUqboAwdsihDfbIZelGGSXKgmb2iEn43o4asXGF4n1ejIwLaXyRnjOTjZJ5M5nqCVIUCZhTu0m5L87zExW2rc+kNg1giPE7gjTKmMy4m/nnmz/Rp5x3abPsmOXItCKT8lVMEalNbevSwdlly0rnPIJJsUTWNgLsWFKgazb7yLJixKSYRAe6UjCuIZOMomts5XAcjq4xuUQDPoJq5IjOA7TJ8pI9FaghoCRQMmvLk4TH4OsHCwXGjgaeZL0NgNOtznVojd35fNAEtF6UZmkB7nwQ4ow2peHLCCKsRwLNBJWWbxiKzsO5BTABDlsNyAOULUljChek3yPL/GSBBbZ942W84X31QanaLZzCKETm8rwY2dTZSiQ4j6ESo6yS9HQ2CRwABaKpOq3yJlMSUDG//HQfFKr1JoOLjD3WKld5lf6ZFpvZRTDMNqvB/e7nWrIPXQP1mtQ153vj0QHYxWUYbFfCBzGX0FqXrhKoMmC9L8F+CjXEVsvkJQkDKwyuiPCMBDYUhxmeQxqxt7sVn/rCr9Vgst7uFmoGajC5ULerHmzOwEvf+tqstFOBBTBnF3L7BUNGFgZOZWUTyuGLzc2uYjpKAD3AtqiEpw0na6hgHzJ6RGXMqqSdNliCjHPmjao0pl+t4AtrkdmRJEu1Lplzo1GsEYkZR+IkkBFzptJuMRuzwwfeWHmDAn0qfxskuKyb2Yvaf7VZTiaILUqk7FI5f8HuYpa756Hlc8Dn7iN8rwxGhwYSYc6OEiJwkAGH43MgOuOXaPCAvk8Od/4CK9QGxdXG/73XoJ3cGzDnB+yUQmcQVE6tJjEDwKhdw2AzRRulglG/xw1epdDKQX2OCXOOj0EyGNaJTFCQg7JM6n+8JHh/z1HBXFc8eEiTp+4pKpNWqgnqDKG/FROt93DZucoIhalJmkryb2aS5yyY54h6UK17kV0C/DoMaQ6oJACYbAJMwpRU8GwhLWtmXDqWyHE+khDgovVzPGO8Yw7MZy6ODxni6RwnRDmjFy/WgTWNBGJV4wAdoDKLldfIbjbuFOXfwyGH+mCa2gRksX6lxzWTHNOYFkV0YE5DcwGW2xWar/uC68dni/Gs5pmHl/SNW5dRvScAoq/nXDYnjTt8rjKhwPcYkgHGOeC+ptnNCQdc5/b3J0j3vdQVTSlDgOEJfz3FteL5bDVid2c3PvOFX6/BZL3dLdQM1GByoW5XPdicgVvPPZ2xjwKIOPVjX223rbVz/A0MGmqBoa4ziN/Izh4w7bThXtYGlVWuqtsJN/gEJeec3Up8FkhgXqMAAivpuQnZWCIKqerMqBaMiKBhPp02IoVcw2gjtyxKqNxEjUaTRAXmGw5Po9cd+MOr5Bm5xkkyeqN0bBIZMTtbAf5k8shSsBlXw6tKK0acaWauCjbP9oly44KubbXhaDaIMsgEMCA1nOaWBN5kI43AjPXmQEmGlhnGRwZVF05gS02k4oiSMVPJNkGlxsLw69QUmm0qG3YkVy0kRXkSGGVWDg8DGJdMPijb49oZQUNTUJpNsjyabJZYr8wQZCoAcy193xLgZSoVPzpNIKlH8DVm6TPDrCnKdYmXF6WDQ7YQpCbwnOJW+gHcfM0B8w/txCcgrXSx1tXmQvfDhLXHW1ooeF/lY2kn2RDAJF9mPOrEc67Di0vjmnbpYHGw4KGOQBBU/blWlDxgqA0mj0p8dnz88mLPkO+818oJ9RywJN2IKSKDOOUJ9uffjzpg2N3OtWJZAt8f3wlycWsePUZeqKPDKhWjpREG1FwF1ZzYjc/nS/eA0oR0/7u8Tec/1ofjrtR+E5IaPvV0pwPoo40rmPLte/fiF774L2owWW93CzUDNZhcqNtVDzZn4ObzX5dA0QwUACXRZTN7XiPmxgYbEhDIXJzEDPExzlzkJtdpKxMSGxJd1Rbsp6HAkSjKXRQyIENhtktZhNrsBVjF3BFTuMymQcq4kiaKLLsJa6ojTmrGVFbVZ2mj5Ye4JItSdJbTvsdXUi0O+lKwX9H8otzESs9n8EpAgLliKRmyOhuY2HnGLfbAFLEkp8143iLPWJZMkvWeBnIy87ovOOaArKnzEQ04VUrUa+egIZGNW1USzsAljegaMDY+JLA8q02cgMkda8T0WcdnVk/dXhxOXUXjmBV0CTvL+Uavc0Yzx0eaVesnjRuKmMp7gJuNnuFzZ7sMPzLNaA1kFJSZXdxvMq3ucU39p8CS1o3L4hSythVV5Q41lTHH7KeY9PwsSxvgok59rTUD5kHJAso5rVI1x01jU94j8Y0YswODZESj9k+OfcK3isGfO6ClTc2SdIVUK3DlIxIBlFjUef5rgr1qvqzvVAqDDxPu852blho04o/bjiY76I/O+5XAWnFgyS4m7s8yfsRwNI5+r69DggFrltJ1dLCBjJ+D+ZN+mGkDleHPTLmBJRIcaOrxc57/NS3G7MhDtpVEKrodydm/vQ0w+Zs1mKy3u4WagRpMLtTtqgebM3DrO8+kF0XSPXylo/sM+ygnFpOei0YHOL2LSRTjqVowItgcmXrdno0EVoYxxgYADuaFjkkP6KzM/tCkA+2ZMvjS7ZLlrowCSpevk1IUTeIthR06wG6a3cnwavXcFtPCiB47kJVT6XZ35/WGRq3qdpNlV3ehIUGUGYvWdzEGE3EnYiSRoahONWZ2mmBs5G6dl/1VCiQoIzBzyrtLiioZuxyrdiW6zsoI4WxKZqqoXKqNWrE6ldOWmk3v42Aj80aTRYLuD5mVmm/lHmI8yDPE21rbyK0drJqAsm7e+RKtWFmZlfQJLcTCZCRTVRqfM77ETnZCwx3Pbjcev/SwOR7S1Aaj56QDyfqaXUxyNiUKGp/7kXNUkkFAH0qdrTW8iocCuHfeZ/ZcN6gVUFI4Oy5NfczFyKdeNVtVVs5nEbWGOe4t7XlDeVodhXSQ0JFnHpYkwOtsTLub5fQ2+KfJx6CTUZEMzhSw5q1J04+Z7SrvUcy0ngmXzd2ju5IMEJyZmU7edn67K0pfZzK3arTEQCVz5776mtLJXR0ACe7zoJMaW+maBaJ5apRLvmIk56kNWhOC4rnWVIlQP3e8Dx9ja3Qbhf4u0wS2t7fis7/y39Rgst7uFmoGajC5ULerHmzOwM1vP5NyKkfLGBSBjBvDUIIAZgMZ7GMFMu4K6fwQDI7NrY1sSgDGBIVmF62/0sPh/3/uSVH3EBlbnJA8d4Iaw+ll3lDoavXG6q0OrKnMHsIf3KqtM+RWiQ0TrAX6DLPntbWTBFIJTN31xSCUgNlgZObczPwAXiLZVeUAqvwtFzv3RrJoKjWqk40+gzFD1rZVLQE5PrfEk0BSOr3KzawYl2QkxV4q9oZlZAPf7CMufR7+aAxo4Tdn55xVic2WpwQBmrz5knzi1YrWURi2svvoTq9QqTgs/TEosm5Qt1klzmTGsle06DhrStOQIwpa7mj2Dk/gIBaU1+f50J11CdedV6ixq1ZWghXAwewCg993TijWRaMdU64V6045XmkCNRMJkv2/7GBmid7OZK2UbEmY0Tdao1p/MiKxwI0SNVt7Gwq59Ey9J8GU20W6BE9Q5AxPASlcMwvc0jtaV5jihTTPONG0iuVRjI/uocLXdehxKFB19xJ0KWPShxk/bVqVOoCw8xIpemkXp9NxTMZn6qnebkW3P2BIP9e+u/PobqVURDmlqGhwLbOiQVuT31ND4jW7OKGFl1mnadxJVttdc3Anp5PoIK0Bc8rDItht6V739nbj52vNZL3ZLdgM1GBywW5YPVzNwM3nn1bgnGSH89gTggJ8WavECV1fBpZjE5lv/KJlyKZoS6g6beh/O0aoKjuazTOUUazPvG+33iY7upjp89towxFkksEFLnRrLA0E5fK1vpMav4wwypKy+4ejXE/8kLElAoesa5Nlc+YgxW/nonuI5+QMF0tiho3XbbNRzoEBGMASQ9PZjQcbMkquYpdo4qBbWrICmGygGWTeoIEFgQTLqPO5kQElHfM2MhDNSLJANoyElADtpJhGB4DaUU3as9U6L/tS4z0JfFjBFrzQnVWXH3VKEbOWZXHNd+ol58HqNM+TnTMDy3Z4LkX6nclkJY2asgo7jTPYW51iDDQcfyQmz4xbri8nxRiVuPScHLZAnwAMQrIBJrMEnWHiKgO75i+2y72hBXAAUpINVv93aS1kiqqYWgP4VmSItqORnOs4nz+V4dNEpM+SA3/e41xj4jPi5K+NuRsAACAASURBVAOdV+zor0xfWhdVb/tzBhU+OjTFab4ynQBzmGtSJiKvIUI8xG3JgKfDEVh4ttZxAL8Z1kbEeDxkt6her+dDjzvweK61hgRXGddkmQo9eVqN1dwpggi/M3fak10FA2kDlg5p1nHzoGEHucv4BNGUfhdxdHgYP/ef1tFA9V63WDNQg8nFul/1aD0DLz339AybCsqUxVRf/HBlq+IJYT5O+9ndwm3gMmcy+xmTuUrNn9lJIlOxG4ypUXaHS1LYnLRZMS2E1Vw7mMHwsKro8G0CHG84qQ0TosysbTFedC2grK1yLHEYGgNrd3akjcum2p0dgKmOLzKpaCxFOZIJxCCS2557lAtsyA1rUUA0mmpbx+tJE3vqDQ2zs0852SVn46mc6VJyzlW64Q3uq3KmqD4BDpbWnZvJkYuBlHko2WGBAJpwyH5mXA0C6V1qTYDjDjtgLAEiuSETK6l8nprEZAqrPtYJbDz3MLYgPkeHARhD8N8JIAVeM06HN8/guNJTYLUUI86JHOYZSComSs77PJ+4r3aCKIImgR65p+Xu1kdojtLwQgzG8rG782CNJbivILTWv3Sv6k8trZ9ZbJ6B0CvdAJSsKx4aaPvAJsoZz+goZ23qwKVDgiSaTbbRxLVKewkHOpzJOEygI1EytdYiW8sqZ7UOQWTGz6ci+DwnnGaG3M96sob4cP0IQFWAm8Ytgzs+exVIt5uefbPBKuqAwevwKxD2jpxJ3MdebylakMig1SiYYOh0rYVGVqUOOBoQn4WKH3eGpYFzZqOKoc78WM8dh55622YU1Ff7eMTnFNeldoo/90//q7rMXe92CzUDNZhcqNtVDzZn4MVnn5oBRMgIo6w2ujSxYQFLoM8wA8EV1M3+wwjuTu0XwQo2WWa/6B/ruFT3S8bELIvNFGDeGMkC57GZ0Qw3VqcZl8or7aXKXvpdtXnDRgoHJ/L2ZAFvqVOM9YC5H5Yx9kYoJkxGDOn00gyTzA03OermwETJycrNM4FsmkjYJk5B0VXfY25w5lts7knowWw8ajhRnjYLVmkq5w5WFRuzdI6NEgyjx82xTzkUaEVZzqdTGGC94PRRf4je4O2u74U7yWBsDoVPoC4g4gzNgG7Shh5u4NlLG2ASgBctCydmyXQtap1nk9GsiMl4FO1uzzwUQrVddjegp1MX10IXvzVzjJWakRAmjsXaY0k2zSk6kJCpxdqjS9ih8c4bJHhNcw0ibrLUyXlMVC5mEjmF0gaLURVL6bB8hpZrDTM+yVpeMmMAp+2Oooq4HCoqX7pWPhtYZ+5fb+aTfdGTobYcg4wgP0PdmeZCXbBqBbxC0qyiCxFaPiK43mHfPODwUVBJHoeKeV6mYZ4Pe8oLncdEEcORZRSzOylGPED2Oj1NvuUa0LS2oDUle5jB7skOSyeZJiC+pZljxgExrP7c4caO7QAryXun50NMd5q9LAXgnCMNwG1R3TWJL7B8RNUAm+nyUJmRXOgHjoMB1mlEHOztxqe+ULu5691usWagBpOLdb/q0XoGXnoWzKT6SkNT1igbMXUrOETrALRwcZ8L+FYrRfZB9KY27/aRZSdVL5WfqM0rQYFjXzIyh65uaddUwMZmk+VDl7lTKuiKOGKEikkZkGkBx6IUTyaxgV7R0He5GwzZF5XtKoOKTQi8ZoKhdIm67V2WZpmJKJaJRqIqH9BhMu4ag97J0cTvaD6EgbM8D4ZNTKYieOQOVjNhazyRD8iYFGE/mVJkIGEpW5wiQZwADoC/ejSDERLOleaP2kOWtIvodDA5afbIqBmZMhThrfeV1k8xRZUj3LFHimkByEBIvABXRSYSaM94uACTJp2m3cwIPwe4KgFKOpYxWFLgdacA8dTi6QCQxgoG1pOZTH2mjEgkhIX22bNapWV0EdL65Npj1ikcvUi7x5JwcDx0nNTTqp0lx0smVixhFTLu968MVWyXqZuldo3zTjli1dihnLOJA5ioabQedR5rJf9IPel5lafZbbvaVfaft/E0Z+j1JKMOGFR1w5G2VmyhkwIApFQk9vqSZlgddAwGqaXUs4i8VPRWFxE5zz2tXP5ZJXBTAFYwYJYRCehnOtcQzhtdnHLcvQi/hLK4oqEA8ghAq97hZoYJYtW2EYPEyjRxaQmJjEW6Pz5g5HeGo6mwpnEoINDEz8hOzmJvby9+/ot1zmS92S3WDNRgcrHuVz3aBJPPPyMEVEyjbLW0b1qHpJaBWRI2MchyqYTz1a5CwCYgo1aKLq2yVCwkeN6kwjIrynQAdlNr4gwMKyKJe5QzgLSzc1NpsRzu/sVsb5itFLHJysiRmw5BFsw0YPCQpQf3N9mhZD4BNFJ7J5Zkbg6QTlLRMwptRjsesm0ACowDcmQOS4UoT3ar5ngzs6UaNRgZlDsF2gmSOCGCnQBWYN1QHsRl0uDOFpZyrlZ5ewyxVhmUPmNqyVQqT0BExtAt+AAOkbdH0EOmFG28IWkw+EsgyVFrpOmq5X0g2AIzK7e6Wxjp/WygGI9G0esvqaRuVpV4DP3eqXDwV2N2hgFrCDBkPQAPGlmyd8SSyppueE7WcO7OV69oZ0Hm+pxNomRGpg8qXHIAm3JjAztCLyodp4xLMjoJwJLNNRuKkHACK14vQC0WmXIt09aTLBnWMPt2kw3V5wnhqbxNwFfIfMKDhucsncyKbU0TmGQIPNC5FlzF+fiwQJYT98Roa0pwh4PVlGuHTLPTCvhZlSxA4Fkst9Eyc0d1qJiDRwHEZAcV1eXqAsAyjUT6O0E7rXuE6J+PD1Ip3/prXGGZOZl6L73O5jN/xNTxVXPtikPkMR88eTkNgekMHgHl0Mni+6um4B1Henns7tyLz3zxN+oyd73bLdQM1GByoW5XPdicgXRz80RvrwpZHery2irWAdiwnKswb21YAGTnYmi4j0v8rqw4MwksZTuTzgJ7NoNL4wbrzm6JmIHLpJSydZ7JMQIvgEiJ61FmJAvl4HSFNVvLCKMLHajQf6JkPdG47CauAHKaXxwvZHcPp6bZVWcajA29jwEUCZI5DjCuYvOIlenOdamOGz5+A/2psTXLJEBGiWVWm2b4ckcOVe5glZzTrpCbvEAIbolDxUnyWf9Z7c82ehDEgDHEmB3JRHd1us1luM4SaNkUoyM9onWWCIBu96KcAEwqAomsHjSQdLOL+RHOmOdPMoLHJVhpEqWXZPtKsmkC7tQ/cmYETsqYqIOSo2w0x3PNrFzPYrhxCyi7SEBK0FuwQw0MPt02IqrSR4xPsNwVYCUNS3gfBLHzQCRdIdkxAkrrhrMMT+Cv+0fmFksMwQCQfyTIs0aU2lnG1WCRKjKKrDRnVvOk6xCol79FEUvMki/mcUB8mhjNZeuTgSIjujIwvnJ8i31nadou+Lw/CoFvS77i7kBg8sn0tQReZfIBKJtDW/6XKwJYA4yUAmjk2U9rRhroNMs4zJwMucCi9KKWEdjQ57DRmIki1hpCf3HeD4k8WAVJ5hMHIn5vZDyTwTe0vJQNpxYYBx50JvIans1id/t+/Pw/rZnJerdbrBmoweRi3a96tJ4BlLln0K0xlSaBnZg8lI9Y1qoy89S6T4yOdWIAdhmCXMXk4EtemwlYDoCEKVqeUfvlzSfjZFqO7smsyWrTmbMYcgWrVIcNKIOhWx30xUa52uwbh+/+2MgRhBGAHTFm0W21zUqq3FpF1nDDdHEw/5ubUovt86ATpOmlpeRFMFFiGM3akmDt0Lmsns3JYqokhzIw5oAlaABggy85ZLFhA0iANVN5Doxm5u5JV4d+yHgv/Fs60arXNY0bmbc3j+yRK1/6Umoa3beZ4JLldHUJYhwPZQwy3giwulRoh34JM1J0q/K7CCmxbPxEx/Ow2xDXhhhMaBNZ4iRagB5XbK4M0y5r0jCVsS+4bxibHcTWoyYLRtbOnBYYv7LEgURrk5pB5zVKGiBdIw9IMzG4wHXZyYWsWGmwy/aZ58C2tAZ2VitEvdGA/jQZYrSH9OHBrK3kBLhexVKR0W26rSfmJ0vMHCPAUYdjIhjjOapJMIy1gTgntY802OJnzHvSE5wniLJ2M/FwZe6yJAVxVOezVSVNlpaVN4r9wOUvt/DRQA5ZpD4skEh32gBZYncoct5ktfHZkGYhAvttk12nltmdcVL9QcmHXP4q2881qIz4yaWcbn/RwjqYVJprvLcMUcrxxIEFchZ8n+D+FrGzvxOfrqOB6r1uwWagBpMLdsPq4WoGbj73tL6prdkjW4Kqt9MRuf1wwxXgysBht+aW34at9JA9aReFDQ5NaJkUzCjWg8yaTdTYbAFmAFq96XlXkQbMbluSRo4lyYq7Ini4s1g3lx13wE7JrUxQRh2jo2yIUTLnMMtmhir8WbaiAwgVY6XgdDvJzXKS1aEB4XwkkPoZEwiwNR0YIjNcdsBOJuPodFSCz/Z30pVKeibdW0QxGUm/Snet9KPqrJLZkTYN5f7KSB25V2WCUnlWwe26drGQ+LTUqyromWVY98sWcDX4Z+kczDPe7Fyru2TEzFVSR0lAozIw/plOR3I5VxcnfSNAI1lMAH8uAmntWPIEKDYAJstbtVNMs0ViucL9tjsEv+hJjTL+dArQKu0dwDyyB4XgUlcoM5J0r46O4luqXjzvRpPtOiU+qKqr4JlpUDNgJgibxwGRt4UukIw5NJySYTQRrA2wlO0O80vHIB/ud32IuNSMK8LpTH29ZWYTUy11Kw8gBJuSSWRrRjGiYG514KjQl18juWKWqC1doZyAfXS8PtIJr+cCz5D0zgniLG+xPIK5pM5qVeyV8kV5cMq2ne6AJeZehzjpis1S8wQjhp7rFN8943G0uu6DbmCcYJLrmeV6HqM0Zyy/Q7MqwI+mCzhI7G3vxae/WLu5671usWagBpOLdb/q0XoGwExS15amV7KMLqumZ9vlryk7b1gvRauntHpZHKMTlc5bsFDaprmJZUIPNgzVWKU5pIZNv5OAKtk4/W+ZHfgJSZ5kGzq7ssWotOYGcjrN8eFwj6JSD2Bn8MK6nQCSaS4zT3OjhyJ2FNwNYKhNe24uqWgTautkhBGAA70CV4zhCXI5AWytvcvCqwicdJwLTMho7RgdAzMZVS0b4Gvyg7R5wnELLRqZx6b0mBlDQzc4N265nvWRbtloCUHFztrcoDKnxotDgLrxmPFlBxnjs9RVVtmisolwQwe4JBgES2SDcCNiMh26pOz+5pRMQM8KnSWWUTJ/YsNTHyctqGNqzDrLjk+/dbTxHma7yCBXzKsNGxwEWMw8DM3vM+frXAcfYRpFYKU7Wdo+laE1F75fsJ6T8VTnHx13kF+ZZXyBHMYNcXLUjlT3wHKISo+s5aPuQ664m+EHuyswBwCmtShGL0Gdth2Wgf1i/o2o7Oo77ny3JF2b+7sTwzlayBFL0nb6hEMjnj6baysALjUf+gPQrBaNaulozWgiP+bHSsuM51zX4CxNg1ACQ87VTIYtHETYelTtt/T06zUsf+cn87CnikoGu1PxMitjOhlHu9GKvcPd+NTnazBZb3aLNQM1mFys+1WPtgKTT82yl3UChuwhTKbMOkbG+FgvSeSXJagMFTaAmDNOIMoEtlimQ4lW9lpFDzG/UBuZSr4o4zqMODMFqw3RG6hxKLEb2R6wNuiqMS/xksmB5tMWgcrQQ3DjTa8CxIl0E6na8GM3LMGDpYgAA2IqVabnA59gJl20GB87hhgAp1YwUUKGW2eXHDprsXWrzaFcyngtOgrhmlBmzd1TqEnsko0yCbwqo4Wd3mRnxJDqUpRZKNCR7fW8MRPEev54UdKJGiI6488h2dk7OXkyElN2YpNZypghQw2W0jkpCnlx9qPAleUFbD3poCkGuhsAOwKogLHFTBvmhAYcm1Tw0TJIibVVaT/vk/WSmaNI9lN6uyqXk25yzA2YLC0KMq2c+4xst4ubLHiO1Z9jfaokl5BhSDNK4GTsnykANO+QvYbO9x/qHs3SEic7iskqCrGjeYiTCUXaVsdSuRe4nh0tFml4O3b4Zxi6DzYcqxlKgDbIN8ye5zFM4fiWSnj55YGxkncI3eneZVcpH0Lp8KfcQy/mc891Pndj508qar56YhX8n+tPZXhdNqOHXItQwD5OPgbwHIce1mKk6K/Dg8P4VJ0zWe91CzYDNZhcsBtWD1czcOv5p2bSktltavYuv8ypkcpUOW7eWV81qLEjlaVn7qp2cItaS9xwXpJFzR5cyXCBJstGNousnrValQYLWsKJy8DzriMM1K6Qokwh2KhV4s33UQyO4l8Meqpe09l1JjdXty1MMw7BD4ChtJoo+am8iGgUlMRRRgcDByOQy7xuE6cYHY2nsjTwc6GrlHay6gTiHt/ZMpGbL8vxJnCrSdTmrHK8e25XujX36OanZQyT7xMRlxhj6U5VDq2Crt2uMd3NGcGinupzoAkjE/Vo+Ay71/W/5qVzgXybshjRojDwjDSqKOjKjJNtDA2UzWzioEB2OAE8p04GJnYIUkNmA99kDQEKixgNz6Lb7ZGlVLlZ7B7GTzCNtVcYoDqsHcAERhVklmaevUwukiQoVFydV/IabDHxkyGGVYydGEbYZqSPRXlfUg8BQ/8mI6mMOKlJ1HpJBi5BVgWquCQgI5HTXR2SHG9ld392papinM4ZhFJaocB05TgqiF/XqD+ZH+qDR9U3XCx5okOqLG2KEZh3ZmieeywnIPjzQUFGtewC1bbeUfeGc8lDABhMPFP4N21689SDHKMPB3zCkcMJNrPV1XNPzbFANb6nDnf34uc+/6u1m7ve7BZqBmowuVC3qx5szsBLz31dyYgpowIDmXl+ZhGzzIzNEFo8hkdzo58zVrJ5ZI6iHwe6WV2iVdKzWR/sYy7rEXNmzmFu1XJz8yfcbxUNw8/zpjdv56fuKMr6c6WtbATMObZwi3GiMQdZhQKIfFfu3PiAqlZNEFMZJhI82CRUZU0a1KhnuawoipAxK8SPFjxvdzo0uaCnucwmSftUhmiDUTlbq/o7aWJBFpllrENg1TdzBTO8XRmXWbo3HemyoUGRxyZgk0wkNl8UGa1jpJ5V8y7dZgJ8x8ewlKn4mQo4nuv/PPdJuF+6WdFmo8uyvErhYksJDilym4OUPAIQWhK8VuhEYMZdY3KetR7ljk5wMR6eRbs3iDYBhkA3r9kZnjrVZG9ogTuEraP13sXNSwrvT+Bo5jWlDhnQLsOLWGxlVmqNay1k1BSGCx2lcjhTE8m1Xkk2JFDGs0CAZwBbla2Tlj5XsubhxPMvvtcZoDkHTA/IsH3d5wR/cx2lGVo+N37wq39DFqBDSwJGuMTJ5p5jK3POqdV02Txd15QmOMyf5XFmTzrc3w8ensfqwEr3to872cHKi0kyGlyjW4G6zWkS9tPxhJmqjHTC+CgtAZov4uBgP37u83U7xfyur/+9GDNQg8nFuE/1KP/BDLzknMksGcr44nxDgxnlH4rl0V5gESTE9GDarA8T+2e3sUunYhCza4eJFTKWds0CvHED0AZoYtJshfsJe0ucgzngErAqaUuYmyjo7k1QlujSOjuBGPWqzgw9ABoXrTk46f6ca6iKb8yaUzOf1tO55E+jDqOKvE1nrZQl+HkpsirpcryYW8+fS5TS43lcLPvPySL1Vc54PscKUdeHcuC89M4pPcfmUpbgjVXxLypHCsmYQSRSV/lZfz+PBmK8k8vRVbChirgVyEigksCf3Xjcio9aTYP4qs93sktZ4qZawgcOvBnnO+UQ1vUZBOtEkItXd7jRmDrP0JmlPKBkRyKXi60zZNmXgAVsXhmj4UhBNHbHo41hr7/M8ixzJwlAW0o5IFDJeVN7RJWSsVYECHmXvG7I2LLHucrlzAPl2cDAK6sAnssq29OB57pQG5b8vGkVYI2g1Ou4IicbEMtlJSC5UwNQruVK46jfS/2l7l+yjvm/dLjzDFfXpRI9rtdlaHZh0prNkrau1pFO+qYQ4FapYJ6FmocAG7o0Rmgmk3XGAaqqketgY91kMudaCWKKOVpnaMp9jzkvY39ruy5z1zvews1ADSYX7pbVA8YM3Hz+KVJajIRR/zQbP9TaTSVHu5PpxEzmKvttCwRwg7XGUPjAeYJ0t54DMWn2mU7ibDSKpcFKxcyAfZNmUMyPOBN186j+mOlk+ZKgzcYSMxMqA+P1ji9iW+05UBWj6cxFvncFJW34UY9kmn9aqcsEezRKjqfagsWWajOTzs7xPmw1OIs2HNmUuWkeFWkkVjdLnmJ1pClzBVRxLrSYaPNGvqRiZFJLZhaSG64impLpyZgXlUGlzctM0AzLnrOj0pyp/SD+VuxPOruZz2kEp5aO0vw5BNBIu5oOfh5eDXBBAGHmlzNEkgz3xmuBpCRc8Mq4VFeWzL9UZxctA7yJndgcg0wsilXK+Bm1mBTotnv/3N2SRtKOexhlyCYWcXJ8GB0awBBsXkR3aSU6vf68lE1AiHF4HtzSUGNC/FH26xZcoxyCGHge0u/V4Ws3WDLg4T02CNT99hrKknlFYitCKHthi8jHayW7kBMa/y2GUwa6ZCX97zRTVSLchGNzsx2ua34gMX42Cy4sn2g+W1v6+SGYbRJcdloddbthBJLMRgLA+Bw4zXEwTUZ6Dm61JpUVSmNfmvYcKs/ny73WpQ9N5zjGLCAKdz/WIK6jmIzjoO6AU29yCzgDNZhcwJtWDzni1refmUkH6RDu3JURNJ5sAl3bajsoFsYbJ1Gb+yVz80qwk31358YOARkG5BlIKXJG7lltUow2mWaNXZtC5irKXJCifvfzdslQO7iczyonQiPnqB87aFW6demUUUYZx+MxZimc41R3FL6meq+pWr5RB+k4nmQgCXog+ofr2e0ZmR+oOCTpJh13xNxJ8oj+e5R/HV6dc8zpEACdu3iTg0mwbe4oMziJvFTSFiDwp2QrvXPRMpVhxXVkZmMSiU2iRMcW/KfZVzKsiecZWePAcLrI5VJWt5/MAXVuo8OlGFiebKPBuy5fmlXTlwQQGDw7yjBvMYlI/44fVmVKEna6JA0NAC5XLDXukew8NvP43oiBzXn3AaPViOlwGOOzQ7Luy2sXItBJZoYxQw7hGKYq1FuATaYTHToYjWPjD+eAYNbh+TCSkJW3rtPMtcYv4J2QTlB73mqUf39u7c7Xy1z/qlMcDoBY851zz4rWW+WerhhRU/XnDlAJ2JVJiXua7RYxHlQeIM8AaBb7yufY2uA8lKhEryvgYcPPhw5YlpRAq1plaeKgkxoGvY6stjM6NScy6vlo679JdnjOWkuJApAO3atGxHihYhq7OzvxmbqdYr3NLdgM1GBywW5YPVzNwIvPPYOmEdrY2LXD7lG2WGywDEl8hYoue0/LiABtUm6E4+EoOn2YHtyfmoxLV7EtGQjO7a1Qy0BUx/CH2kJr4cicpDPUkSWpgwLeypw8C+0zM09lNLyhSpEKMIcG0HpLlpST40TrPoUlc4MEQZWGIm+wYg4NThi8jc0UwLQZ5WQUrQ5aJibQtUaUrIzKpgC0zY5NBZUWVTq3ShdnICkuBmYDbH5ltOnATRNLAnVDDmvrOBbCDpgYAG7noFsbt8FgquGcRYgWkKnhBAtHBgvhzihxw1GNvyMAQ2B15kRlzqPbMrLntYxKCULkoMWYAaL1NciIKGZjmpVye05ZpfPJUzajIqLmbPT5EqyuJQPJPVeOytFnZmtP9fKW+mIiwMs1oFxUlpjPmWcEOkE8Y06Uj4ouTa1OJxpwwJ/rLsTYKYflJL/G9UPg46geXrQOVZBZqCSLdWZQbN0CmUxrPLUivS5tJPuHTLw6CHlOqzIxPgz3AJmeaK0JrW72H09XubvunGPqxNhaX+zDhnTSOqRldBVrChynNL+Ix1LfezPC53Srqg5kwoDAsVjyeVSSTDi+T5ZhyEyuQwpMMzq0+WkoZBBTf3p/F1VVCsxslr9VygYbmXmiDMPHeBsl2dHdLYDJX6sNOPVmt1AzUIPJhbpd9WBzBm599xn1BExoaB1d6rjyu1tgQ5gzmZXUhpE98MakvD1sqOi24j7CrIYRjWqzIW40S0KyKGOTxUpxX3Y1FDE/3AThnsbP2H4u6QdFhajDi13SfPNzuYLc7NxS0c5zAdHcqJ1j6Jw9tYmToxqfLXMP3hLIVx02eA1sq9choIP4n9E+dAunM9hAwp8pGQDSks6FnXPcuHxs1nJbp/4wy+KMY2Lf68ws5GCMlQxvEHDtVoQi/JCXmN1t/PtZAj7POALYENzpPqn7jYLIhd4pGJWbmdembkMCvGU02irj8y9wb4kxNTe8DraVtO7V7msCTnc+kWPb2J1lcWkfMzMzwalp06r8jHvDO1hOqnIndaFuraduQ62YYrzM/c7PRPkUIxL4Ynnd9xughlyj8w9xTYpABYCBAcXPCAlQrPyMn0r2UjH/2Z0pYDiy7pT9udPwbAaPLB0Zf91DTKQ6uXi9Mnw/S9/zSKME8exRz6WaUgzpF1N3XOkebfbRLOsZkZIEzKXCyJM5T6Y0HdYZ6SOJgK6G2ZnOJhWgT/2mD4IJJs9pMwHwdYqYVy8SInP8zppV+0aBy5xvSVS0rgg40/FvcK2nBvcelQN1PyomcqXv7u7Ep+tooHqzW7AZqMHkgt2weriagZvffnpWae7IEGGjRfzNud7Y2OTNIEoXn+7Ykt1iSnQcqbp4KEC70exWPZj5Xtj4kASEIPCWWspx82CEJDYiMHQZBYIypNgqgh0zRefz+ThObnKOH2F5Hr2jrftqlOqEQac1PjgC3RyLqcRYAqHS5Kk/cmasW8Nn840TzysAF9OxXdIt9YZh1qTAmMwNMCSANdEmyNZuldpMLA4d4y7hCQ6kaSEBtsqUOcoEy9rcBfDQro/va3OCAJpLuSxrqtyecTXCaXPZAcEjwAVYKYL+Obul3ssM9vPYZjGZTtj3OsGM2CSXwG32ADBBz2mwRdPZOFrRNdLcLQAAIABJREFU0XtzHO7p3up5rairD6cdrRjJaOpeE/wlK5W4NiUNlklQY0ogCoZWfbblps5e2HCiY93Nosx4Ux5UAKDNwpuRh2kIvbZVtk93vw5IvL88ONgxT+MXe48qdogV1wSEuAcyqLAU3GpEu9El4EKXHmpJ6UqXJEDSDXeFgfufrCbYaWs06ZQW4AYLSkc8400lEZAm1qHqSDNgQPxEWl2DeJ7VzA4KNEqXSuAN81k1fgeKu286orsSNFJLjbxQlvGtVklWsolnQLIAgk7MY8trw6H7PGyxrzpYTpfzrWEllM3DHtYzlSTSqn6v2SZPsmmQM+sMhrjwAYEkK9owzWJajGN/dzc+88V/UTOT9Wa3UDNQg8mFul31YHMGXn72qVkBbR+YOOgVGbic7Bszaci6sRwIgEESBZpElAOx8aKkqRibgn2lZQhRqzWVQ9nijS8EM9JR4iG7fBiEcbPDBmr+QX4UZ8xlODNjn7V5cmMVyuCm6fIpN022ZGtGEehwItBG5gLAiNU6AbasbqPvME07LNubxmE2HnRiyJZ0iZclf2sjCbaUWZhGEMXGICNPwBlz1epYL5hMLDdQIVmyP2C4mipVCnA7tofX44gXxxmJBYIRSuwggITihrDxuqxrty1J3cxiBMgkY2PAOmvofriyTHaQ0UeaTwJilPcB5ptokYcyqsEmAXu63zPfJsuOXlHuTAJimpVeG0UARPCeimUSiBHjKUZOoKfF7iWUQtjAI9YOa0/tC3kdrFsLhE4mk2hDVsAfy8HO6ydKkuMf61LACb3mYRDROtUayFK1O6q4FCug24hpOaL8AOAK/bwbLYFiQRvMqVoAenEQyjbLZhTlmM8OsyttkNLzYC0gDTVTPVs8ddjMcs79DPe2erOjFJ+CQPXv1ufPWVGaU3wiEtsHU8q8zSTn1+tTJiab0ih7FRstk4/WvAw0rZiQ/TVcTvEs9Y1u3UlSmqcAgr9m2YpGW+V8HlYgr3BEk85rbfWv5/fFVHINdgqSzlTSCx8mNCC1ssS7scuTeEs+D/6OIRPZxprFXypdAmPa3dquNZP1VrdwM1CDyYW7ZfWAMQO3nvv6DF/4BTYol0hn01m0e90oJmLXwO4ki6dugY5zqZwZKGmqpSFAADdrbrRwfTpUuOoR3YpmW9Ef3BS4o0+lzQT4m4pxkWwvtXAKpGabP9KZGbFi9zkxrsEjt3PrBmfYuLSFkS01uYFSoDryYGOWqF+ByUlZAujJ0KFdy0aHRhHFZEpNpACt2NFxoaw7aMsUh2PAys00I4I6KtezPKoWdDIjJZBQRiF7iatjokvKk8qsoPFqI8VnANSn7gDXDxatMiyZtUw3LYGqO+bMnPkos4QvkekqMrVId9iUmz0NJhyrN3oCBbv6yQhqGLg+FOTlMtahA4BIEj2zcWamxJwZxKQxq3KxS8aQTmi5t+Xe5RjaDabkCFzY7JJGD+kGyMaBbQToQbC1TDAypeizBejVfYc32aYfhaxX94VySPR9BvCb/z2d63Q7ZY/uNFplXmgGcuvdp+WEvaup+mOYuClXe7ShaQVQFU5VRyisW4BSngsMkPhagmSBTEokYBQyGJU8Bdeg0jyfG3aRsQwDshEyeDoAEliyeoz5wsFQTw/bGUInDHMPwDFL1TJmsfUngZ/kHZXL3O0ZwUwSvLsrkg50DlrHf7HjjoCrlo6+Pwg6S9yzuZtb0o8gmKYswHfOC8y6bB2QeE4Bw2uzzy6ZyV+vmcl6q1uoGajB5ELdrnqwOQOMBnJIMctaBgwFNkqm2KTLU/Ej3ESBDuhK1ias2BrsPdo05HrGPkVIGQ0ESDt8O8vhiguyphIaOMeusPVemm2SYcv2c5YVYndl3I4zGWnNYKceuMNFiRGKpIHIoJCMi4EPGUJ39MEmn39UWsN41J+bjBp3vpm69qQ+kYysOjc3YDaCdtJlYwA+tpRz+zcTLWalbCrJvs2cvkY0O02Cd7VrtCAsmUwCJTFg5GI5D21ungBKGpN6oqs9o3SmaVrKoHL9W5u3tHpyklMLyY0acgCAi+wJjcFlpiLAjTRzeT3qbnKubR4IJ6QAAGxwkDbcsOXmVGH4nGqBKjJaYPqoT+w4x1QmC32G1xqv2WVxUWxuiQi2EGAqgZlBiHWY1NmCrbSykNOG+0nQktmduh9KG5CwAExvUQDEpb5VzLxkFmYXef8kCUmJhB0lzrNE+VemMrxx6jsFWg3idHqrALsSoLDefK18LlKGwNmXcYWLVe0JcfiQfhJgS4cJlr/5EeeD4vWZyNNUALjA/BQgjBmcXl8csvu6WwsCNhFMvwC4Y5wkuJyvBbKdAJdt0JZixvEdkVGmfN7F6MsBr/mUrEanJ30RGYSTHZ33ts/UCF10BvSr45bMOoo2owp5ig5bs9jZ2opf+OJv1GCy3u4WagZqMLlQt6sebM7AreefnkHLxM4w2C7azhqk2USsTLvTlaaNIdnZ49dt81hvVN4fWLoEpDLpqPyKTVX+G7E+mSWZrdjSwcvUEZpCzKRkJqMZKQIf4JNKuyVmjq5m7jEAOwmktPEL7mEYAoRVVI+ZJYHn3NC1WWI+sClqLABGAFsy18zbv+WGKxCnmq79uS4d6vodC0R2zp1kMpCaIdpissg6GnuozKi/xfUouFxj0rDnWZ8CA2K6JEfQz8XqmaPNqB30Q3covbIIdVCwDcj9pcXGqgVigp5JtGA2oo5VukJKCQCY0X+doE8gMDMly2LMw8T5cvHpyVkMBn331nbsE0GaGCfxueeidHhQMVA0kFYJ1GxypZHEa6QZFBgXC8v7d27OhaTlDq/WGdeWkCXhmQ8umn0fMhjx497anlPNjdsSclrwWWILc05xIOM9sZnJRytfpU1nnLp0tdkMkyY4HF7YzhMaQHVQyjERPnGd6JnTGpAjX6xnxuoY4OnhqrS86syjTErJkhP4Atjj3TEWxPlgXeG6NGf4h2VnA+s07+R80ADGV8tURpkIUx582ypWO++4erG7l2r1fOEwUmDNE9DruVR5HqBRmaFVTBmxZbq6le6A8ezv7NYGnHqrW7gZqMHkwt2yesCYgVt//3WSBYzAwVcydX7OKMQmSGMCtIdiIhSr4o2MhhCV1bDJYfNsANihDR8jUACQxIKooi22B04cRQJlmReh2QJM3KQY7i0QphKf9GEEOXw/ADszRzbKJPhR/rdZjSpaUEymmJB8HzNqRGcJY+Q2z41SnTvyTQyU+Fc53mzn1+IGy1J66uNIl2lDnwdwe81VcybWjBpTgDLqFv15Bhipy4SxJ8O9lWsIfWsyrWKJKzaSzJ0ZnKowmBmAlrIa+NraO+8TTa2onMaUGbBUOta7gPWi8SLDraUr1D5vhsmwUOXjdOUmUJRcwaiP10BWKe+Lg7WxDgnoCZ7SwauDDZhGMZ7uOZ7V5gqJJ2jxv0mH6vPTWa4w7bx3gkNcfVyzAJsq77Osyl9G1AzmAmtPxhT1uE6nugB5YwYpg7oz8ZrI3jluiQyc80ndP13rvYxiMuKUNDs9xzPNDVh5eDGckrTCQFaHAPwGZBtiK+Xu1nouyHBm+V7rHutJYfilA9btdHd1gMufpQGx++lIzxxKMYm65159el9KJOY5kGQbq8ORDqtsp9qAcc3xTQ6d55ybccw8Vh46CY5zrhNo58GPdfJKDsFOXASemmPcYIHJ/7pmJuutbqFmoAaTC3W76sHmDNz8ztMiugjuZFLBdoWyMTZzaRXF0BRTlTxVgRRQUJlT5W/3AXGLuXlGXhUfQjDoOBZroWAiUck7QZ0NCt6w5jBSBpRs7YdSrvL8xL8JsLodIsupqVXENcksg5IwSnqqLqbTu1MBYpb64IR1eVwdgNwSjtenzbIIgKssJ8rB3O3IuUz5F53cbj+X2kCzq/+wLZxYHzBcKAlCtyktJRhTjBGgBGAhndjQhkmWgLlwXqQ1gHDScn79bZTssFpEpilFTBcNUGQmMW0qeyehRV0nzCYkljP8WiHgghBmTlOH6XgY3Eeagmh4ok3fDJdcwGn8YIk7lXbsRSkji1z9bhlpYwzXXsY92Yksdtnjr8q+9sBQmqHyKT+jah2pknnCSgEmgceqVsshyl3MQ4BzGqVXHPtgZGbYQfNzSOVDl01ZXipamQbgAkbJcOahpiGndxOlZLie512IKi++2yYaI1baThlnnL7Az0iVb2Zd2kkvcznZS+lH4azGZ2IePfdm/jLHVE5/MZIqratbDwCqOOhkXHnEqw4jrCnAxOe1qyD0hOspRzADXWW7VgO05lfVhapGDskJqwRaRzwYZu6lO0ARJFu2wu+UKGNvZ6/WTNZb3cLNQA0mF+6W1QPGDLyEaCAzSOl0FrrUJsGSM/5BObQs4+TkOCajYbTbregNBtK/sUTYYPeSNspyCaDyXazjyhmvSE6yJ8k74n2UkSidWerlVChWzmHu+9LbMZJEdF4FlkQs6ooIjyqdoHR70OZVUUhZgnYItC4bUULZTxgfKKZWTJ3YMTKTLmGnixVmjw5yFy13tC5AQFHo2wBI/403o2HaujqWBQFYIYQ0KihmI7JbameZzCP0qN/b6cYz5KgklwJFTep6zTGpfG/NH1llyQNoXnDrxyqI2lpIfbFhjjOoHEjdkTSM2nGkToWeAIphGkp9oQ8JmU/Icjzum9hMoW+qXs8dACRzyL7XmC+V+LUOYBSB4xtl9iYja+wk9u8It7vdopsL6qAjk9a0gEPZsgJD5GSzyG6xk5KvseqWpOxK+ZBUUq10fi6VS8sq3aOMUM4sdTk810H2qlaUUd7Z1E9K06loHIH3BL7OmpIukmc16ZrZI76KCdLYk4PPeChlRaapKVlYGMZ0EFPHKN3tPCbq7CBTmkC5n0nGEWnOhfnMiKqRud7BfeNxKMV3RT7WWtqqWsCohVahZEkzSsuyBLH5SFnQmDMlIq+NXwbuMIX7L2bUzGsJw9M49nZ347P/2W/WzGS91S3UDNRgcqFuVz3YnIGbzz/j7/lZNKtyrxzREvRrQ6MRBS7JYhpnw5FABH7Siuh2O3TOgo1Q5pw2KwAUaMawoYxHJ1HQqdmN4fCYu9N4MonB0losLy1LjwUdFzSb2qPEJGWvZW+W6tELIlWsody5Qk5VZ41k4aq/18Yu3Zc2pmRb+XozfAmg9TPFB+E9i+k02shYZFcdXSf1cTaWCBhlB5lsjYh4G3W30R+V8sTSFDGdluxjnMAQ2YzU5VVdT2wmMP8qnJKRK4jsgfZUrGHOF/MrkW9o8Er2kVgltWcCDgIaczOOAEFq5jz52dvc0J4kZfZbB/CggUJXNs+wBLtodzNjevJ6UyuLf+OAIqYpGWVqGNNVTaCaP1dckNjDOfhMlgylfzHEjsDJ3zNwxwCPjg9jdXVNAerUNRpsm61N9M9DghCTdbUOcc8weeeBEiRBl2tArOsww5m9tV0qboM9dgi69LYOL8/1AAhNLaTuB+eDa0ruaoKu7FtOfS3KxYro0jxjflsu7+LZsaOcAH9+4MggfTyPAoYysGSPbHWDsiENPQnx7La71TOo9pFaCJQCJOvO4HXNl+Qnmlu63z3PeOoQ99RGvigNOEozaCAOi0tT6Q+YgU53wGcN1RB8j5wNz2J/Zzt6vU4MlpdiNMQhFsazVhyfHMZ0PIliOolmp81DmZzyEacnJzEZjTj3v/ov/1UNJuvtbqFmoAaTC3W76sFWYPLZp2bcAFi2s76KZJK7hNApqhIvtZJFGWcnh7G3dz9Gk0msrK7H2spKfOubfxm333g9ZmQUmnHx4masrq9Fv78c+7tb7EZxdHISy4OluHfvfiyvbvB/YwNaWR7E2upyDEejWFrqx3g4juWlQYxHoxhPp9Hp9GJ5eTWGw7NYW9uIjc0LMR4O4+z4hOHE4EnORmfR6vXjwoXN6Pf7ZkiD74Eg59XlpTg8Ooj9/f24sHEx9vZ2WLa8cGkzzk5OKqD04I2Ho9vtRrfb4+aOaJn9ve1Y29iI8XjCgHYwsAAw49E4BkvLBpiz6HXbdJMvr6zGcHQWnXaXv4t/BGbFuIKpmYwnAkgAts1G9PtLZFfw3+PxUM7b6TRW19bi9HQU6+sbMZ2A8TOYmBVxNhzyHcvxOCbFNC5fvuJQdnXh6S+vEvwPz0652eL9CPSnE97r0XgsHWK7Hb1On2xOu9XhBj0eYzOOGAyWCVJOTk5jaUljPDk9ZgvC7e3d2Lx0kXOMawMAmVD/12RwdruF+WspN5Kaz1b0+v1YXlkmeDk7PSYQG44msby8pL7sKOu32rzXiFvCz1bWVm1+wto75dgguVhZXY3JZBzFeBzL6xd4jcPT0+j1e3F0eEAw0e31o4e5nYKVLON0eBbdTjvOTocESGihyD9mWGEWwzwPx0OOdzwt4vKlK7G3vxuDpX4c7u/H8ckJ5wLXNh6d2lDUjG6/z/dGXM/O7lZMikmsr1+IyWgco9GIQKg/GMTp8THv87RACkEZy4NBTHgPR3wOe90ux3V2ehrdTo+tLjHvcEnjujrtDg9gO3s7HMPa2hoPV4PBgHN2enoanTbWb2ZYllwDvU4v1jCXJDQbcWF9g7woAOL21laMzoYEbt1eLwaDJa7Dvu8VrqEDMNpqR7ff431UjI9McKPhiCahXq/Pa8XcHu3vMaPzzp03Y2PjIg+T+B5BRaPd6QTasAL8jcdnsbyy7vt2yFI8gCL+/sKFS3FyqvWL74SjoyPGc+3tH0R30I+te9tkNtHOtdNqxurqKiOpTo4PYmNtOX7rf/xfajBZb3cLNQM1mFyo21UPNmfg1nNPzxDcrf7IZvjsC6W9ooXNFewJ6JNmjEdH8ad/+IcxHE9ia2s7lvor8d4feH+cnZ3FaDiN0+E4Lly4EBcvrMWoGMfVq1fjzddeie2t3djb3YtmuxvjyTRa7UaAublwcS3+47e+FU8+8WR0e11ucMdHR3Hn7p24eu1qvPjCzXjs8cfjyuZmvHn7zeh0O3HjwQe44d6/f4/U6Pa9ndjdO4huH8zGJK5cvRqnp0fcsAAiDk/OYmNjNY5PTuPihY3YubdFcAinbDEdx+uvvRHr6xdjadDnHIwnoxiPhtwsrz/wYNy7fyceefQd0Wk04vabb0S7vxRrG+ss/I6HZ3FwdBBrK6uBauNbb92LwcoyGadOux3Ds7N45OHH4ujogEAOoHgyHsX+4X4cnZwSRF65tBlrFzbizddvRbc7CABa/O72/XsEx9duPBS9XjdmxSi2trYIMJC5+e3vfifaAKzFjD/v97txfATWNwhmL126EoPBCoEexod8RsSlYONG+XsyBdBG3FEjOv1m7G1txcbGhVhdW4nbd+4S9JydDaPf68elq9fY2QbAstnuxOhsHNu72zGbTvlZAFJgb5vtZgzHoxifTWJ5CWxUGUeHx7GysiZpRLcTk9FprK6v8n3hEj86Oo4rD1yJve3dWOkvx8HxYVy99gAdxlgTx0cHcXJ4xFaUw9E4Ni5eJLC6cvlynB6f8nABthggENe/vLISpyenUYwnMRqdENgsLQGUn/LAMlgaxOnJMdk9AF4ya612dDrtGE/GcXh0FHffukdG8+z0JC5fvsj1Dc1edzCIw8OTuHxpM3a3t+Lezk586AMfittv3I5utxF7e/sEd2/fuxdLg6VYvbgRB7v7PEThYLS8uso5BcMIBvAE79toEITt7WzHQw/fiKPDo7hwYT1Oj89iY/MiwdkYYHMyIThGTusjDz8a3/72C7GxuhqD5T6B+OHBYWxsbES/34vVtVVe79rqKsH3cDiKS1euxMrqiswzZSPa3V4Mlpbi5PhIh4vTURTFJHqDnnTFZSMmozMexgoeHDeQuhNLy4Po9wdco20GlM+inMyi0+3G0cF+9AaIeWrwdeVkGKPRJNp9rM9lxc632wyaVyvHJseHtYF7g+eXHZBKgUzMDeYLQBwyEhyg+F1zNoxWp0tdJMDkyclRPP7YowTAFy9sxsHuXmzv7sR//z/9bzWYrLe7hZqBGkwu1O2qB1sxk99+hswkTR0OxKbeC1o96JcQQCw5l8pc49P4/S/9+1jf2IzR6Wm8+vpb8Ykf+dF48PqV6Ha60e62Y2dvm51TlgfLMRqfkhW5c/vNeP21N+OdT76XZcI7d+5GvzeIshzFC995OT728Y/F6voS40gAPnrdfrz04k2ClKWlQUxHZ3F6PIyLly7F3sFuPHjj0RgMutHp9ln22tm6G6+/fpts6eWrl+OhGw/E3bt3o9/pRafXj4du3Ijbb97le/UH/djd343pdBTD07M4ODyJhx95JDYvXuAmihI0GJqXX3wxrl67Ft9+/jvxxJPviXa7QYD38GOPk8nZ294iMD7YP4ir1y7H8elBLK2sxGhcRK8DrWKLLCXmt9frxe7Odly/do1AEkB3+/4OQfp7fuADsTzoxN9+4xsxKhrxj37qp2Op34lXb70S4+FJXLvxABktdFMBoN68eJks25f//Msx6PViFeOOMi5fvBivvfJqLK2uxPLahXj8sXfE/sEuS4tLy0vR6fZiH6C7AxDXiOODQ/Yfb3Zb0e724+z4LI6P9sm6be/uxZPveFeMCoCIJYLX3Z3d6A2WyA4D+IAFvAvQtLQc2/e3CdK6nVa8/uab8YEPfDDu392K/nI/jg/2CCSW11fjwQeuxdnpWWxc3Iw7t18nM3X5yvU4Oz7me4L1G47H8Z73vY/jQAQMWDYBihZLnf1+h2YVpvWgi04UMRqPCNBOjg6pi+wgdL8s+W+wkACxw8kwDvePyPgtD8BY9mIC2UJRkCVbWVmJk7OTGA7HcXh8FoNOlwwc3gP3E+cpAEIA8narHytrKzSuXX/oehwdHJJpv7B+Ie7evRMvvPhyXLtyKUYTlVvX11YUo+RooqODY4IvsNv9peVodxqxs7MbDz98I/b2juLKlUsEvOj/vjToxf4+gP1xrK1diKPD/XjiXU/ErZdeidXVZYJfgMTjwyPOL8AoDlsAaWvra2Rx4QIHc415OD4+4UEHDB+eFXSzwuGJz1K7xbzT0fCEa7zdh8N8FqNTATqsLQLJchYr62tkpfe3t7mO+8vL0V8akHVGmXp4esTvDLCGYCXBXGKOAZzBkuNLBeAPnYzwDA+PD8mmjscFD3Ynx8d8njF/J0dHjDLqdLqxtb3FMWAOxyybS//70AMP8F6vrCzFzu4+D0z/3b/6n2swWW93CzUDNZhcqNtVDzZn4KXnACaRMakSNnoQlwSTzp20KYQlbgjmp+P40u9/Ka5cuxbj0SSeeOL9LEFevX7FeikxJGAtH3rk4RgNz7hhvnzzVpwORwRil69sxu4WSnTN6PUBqqCLWiLjtLqyEq+99iqZlZOj/XjrjdfjoceeiBsPPxYnJwcxnZVxuL8Tg26f7FcJsNFtx+nRSVx/+AZZpn4b3WiwzyvahgxlTFlu7PY6cevWK7G2uhHtHvpElwSUeAFYMMxDv9eJcjKJO3fux9r6RbKnCPgGK7p1f4tA+eKlzdi6f48MyP23twg6d3Z2WPacNZtkgS5uXrKeFBowGZWg4YO+jODmbBQHhwfxwEMPccP+6p99JX7kR3+CLB1AHkrV2zv3YnV5LW6/8VrcePRRuqwhQej2mvG1rz4Tl8BcPvgggQn0gFtv340TyAnWVjgmlCb/7pvfjA98+CMxmpzG3tb9ODjYj0uXr5M5Qvm23+3H5avX4tWXb8WV6w8y7PrlWzfjoQcfilduvRJXr12P7mA5Ll3ejNPjo1i/sB67e7tk3nAPh2fTWN9Yi9HwmIaOu3fuxcHxQaxvXIid7a0ox0VsXt3kdVy+fj2OD/Gztbj5wotx6fI1Rg+Bpbx/7z7n6+2378bV69dj0Ovz3gIuoEQ7HU/J0qEEPB2P4sLmpei0UC6W4/7miy9xTJeuXY6D/f1YBoN8YSXuvHU3NtbW4/btNynJAPDrDfoEqmCoAVSpRywjDvcP4v7WfQLvfrcXjz3yGJnSTk9tJSejadzf3ol3P/nuOD09iVk5jt3tneguDWKp32No++rFi/H8cy9QanE2VFn+wx/+YNx96y6Z5OXVFZqAcFgCizkaTwieBHhH7pSjNoLvePLd1CW/+fprsb9/ECvLa7G3ux8PXLsWJ8MjMryHB8cEVy+/fCve+953kcVcW1uPve09HkKGpyeBbjAf+ejHCcxOz45jPJ3Evbt3YnUwIKMPcLe+vsryO1nmRjveeutuIC90e3snHnjkYa71Qa8TnZ7AZLvTjLfv3mFJfG3jYrz2xhusIFzavECH+r17b8fjTzwZ5aSI3Z09ro9HHn08RoUYeXx/4EADXTXWEyQWnQFkEYMYD8E0jylLANuMsHUc8MCOnxydRbfbZ6UBAPcMrOnSgAdaHBYhv9hY34jX3ngz/tf//f+pwWS93S3UDNRgcqFuVz3YCkw++/SMXfWQJ0n6sRllC2UruIal52PkDJgMGCUmw/jt//d3YjicEMB8+ud/kYAQLdRkIijcElA9vtNcgS99WTPg5WnxN7ExjCcAWm7ZaNOByu2NmE5KltjPRqO4dOlC1QEEQd0EvnQHqQWd+hEj7w6xIQ1q9jiWAkHscokwbJl2XBl4Wq3suuL2ewg7ZrDzVJ10ZsiPhPkA7BXtDjIPuI0k3go/FzOCKURmoMwxzI2ESYW9hRHJMmFEERyzcCFDHHc2Oo2d+3vxAMBgR4YJNx+WexlOZUcN0ZzUgtEBv4dfbLEkme71811pUKrFD6CDhCYRsgGUFqGpu3P7NoHWpctX4+BwP96+83Y89PAjsbyyRD0i6DeUU4vRkPq0x598Bzfn69evRrfbjntv35fu7+RI7fdmwVgklH9RXsZ7DEfTGCyt8O/ffvvNePP2G/HOdzwZNx5+hIB66949liJPTk+i1W0RpKytr8Ybr74emxc3YwxzEvWSo7h0+VKcnh7H2uo6QRKA2fa9rXjsiXe7w6jCAAAgAElEQVRSmykzPErpkDV0Y4L7GtBmgpE8jen4NO68dZvvs721HRcuXOT14Frw+c1WNzY2NmkOOTk5jAubmwTDGDu0twDa1x68pnL8wUEMllbj1su34rFHH4mTo73Y39sha4Z1de/+FqOlNtbWor+8FEfQhM5msb5xKVZXVim54JqLWRzv77IU/PbWFnWtt+/cp/lkaXVAaQTGRCB4chrXrl+K/f1D6mxPT89iZW2NQPuN11+P9fU1HoSgNQYoXl5aYqkdgBX37+KFC2zzCTD5xLuejOHpkOD1+OSIzyLbTpYzromrV6/QvMLMxnYrVpdXKU05m4woz4DGtdfp8iAFbSJ0i7g+6DjX1te5PiHvwOuPT46jmESsr6/wvlDa0mzFu9/9ZAzPhrE6WKZGF/IOlLbBeGMOAbIhPWi3unFyCvnEoIrFgjwTTyBkHXi+2X4dMgVErqLcXkJfrW5beM8XXnwp/uVv/Q81mKy3u4WagRpMLtTtqgc710w+MysCwApAy/ZcfGFPxgRljJIBCHIbtXJyGr/7b38ndnaPWeb63C//cnTaTfanZqg2c7rtcAUbh3/gBG/CRKB8R7qMAcQYC4LYoYJmhDYD0xMk2hehZsV2iTsyhl1uBBYBJug2ZYNhbYyKEhIgzXZuzKCEmRVRI3ZvY5NFQDX+KJboXItIZxRiPN1Wj+3keF3UefmP4zGVKwkntbI1MRaGXHO3U16hQrCV28nOPzQ2IU4J/61e5ATfsjop/gWavioWCF3iJnaztlmKZ8yKI1hQKmRYe0azcIhy4SJbU+/VikmMFSfTaPOz+evMl3ZmIXMW3e0H7C4yELE2kFE4KajDk36tW4VSY4nwGr1G0rzFFoowK/HwUGXeR7SUh6lweoN1zsVIAe++J2lYwoUCPKSLX/fVwd7Is+TBosP5xDjS3s5Lg9FlPA3ogtkSEx1d4MrnZyCDVP+ASaNz2qbuXMP8WPZLh5Z2GN12n/pCHAwwf2Aq4SZmx03H1bTxc2YtKtwfusIcV+bgYy4BZNWys4zf/nd/SCkG75o75lQdeJyowE41zGtXXiWVJ76F2f0nD2JMWvBUUP/oAHqG63Nt+1DEhAJLWHjOslub91JpCXKKOTeWUVuKilKnqpTAqHkBDkrM6bRkht2u/Bb3t7bjh37wQ3Fx44Jag/PWjbmGcTCRw9xOdrdxncLAVkrziecJaw8HTJwg6fTHMz8r9VzwWWsFxMsArlv3d+NXf/O3ajBZb3cLNQM1mFyo21UPttJMoswNVpE0W+4BCFIugCG5UY8mKA/3uTuhW8dX/vzP4s7d7Xjw4UfjR3/0P+Hm/FfPPB2T8SzWNy/FlUuXY3l5OdrQ4rE9o0wO0GhFV/lxjMCeTdU1h5TiLLAJQ9ul6B64jWHUadFcAHAIzVkxdccU515iwxyOhurgg4zAchITMCsMti7532AnARZWN9ZZWmaICEAFnatduWURxtyKmI7HnBqEM7PFeIcNIQWAAUIJkNt8DZjB/mApJiNseDOaAmBGARtzcHTEvspgBNfX1lheJ3wCo0KQFrF1fyc2Ny/yujBPk6kcxGIZ3XPYQeT4G6T3kJF1FOXwTGOVQxu9w9XDGjsyxod72F/q8b2hYyuLCUuiYO0ArqAnBUmK3EzMHa4HmzbA53h6RjYQ7CXnbnUjNtYvsqxNTVwb9wfu44IsNkuU3T7BADSPuMbjQ0VAgeGDTABxOgC0rW5bWYzu+kPwT/YYqAeB+TpAZIwS5qPdBFOsjEmuF7bnzMMBStTInMQ1KMgd4LpkyD40sHbOWx9ZTsc0bzBWp9WSUxqfQeoL4LLl1wL4z6LTybac+prH6DB0RvQwz7KITrMtdgwa1A4Gp4QE/AGYBECGZhBgbzIcRrcnxk0xP7P40689FY/ceEgvcIMf8eAK6ebzg9B9RvD4l5y/KiDvOCsesJTRiblgFx9HDvFVVQAlptrga/52/sSqMaaxKeZBofcZ0wQk+9bt17i+oOEV/Q/WUFFdANvMSK10orO4+/bb8YH3vS82L6z7InUl7A3PgyXkCtNolE3KWTBvzAvlgcOh+tnustGMyXTMg+xkLGCpmK0JUSoOsHCRf/6f/bc1mKy3u4WagRpMLtTtqgdbgcnnn3anQjNSzImbxWw60QYO4Tzan4HF4wZZxB//we/H89++Ge/5gQ/Fj/34j1HvpZIzfh2AC4wmejeDcUCYt4PCkbUHwOd8RsA0gDZ1dJFmjRnRzFxUYzjsL4ofacSknBAgYmNGKUx7dcY+izDBJkSPKJi9pjZ5bjrNHlkdhTAiIqeKFazCl5NNAeOET+dGzMzDKUEsQB90o9y2mSWo7iHqCyzmjIAOQJztiwV8ASKQryl2ytmVbFMpRhXl3H53IEaQrfhUtufG7O6KeCmDxQE+AMjISpryccC2HLi6Ry38AidIUgX8g1I7QBxDitCnu9EWs4N6ZHaNbKnHtFoL4rNwLzMeSgwX8Oq9e7cJbq5ff8j5fkK4BCs8nLjrDY0yjRgXI4Vrs1FRvqdYKCB7gkv32maPJbKBiqpCeZcucr4/aFBLCNwlhx0a3VkJcguASKyzLIMzhDxzGi22SNZYkUVac7hmZoo2u2QwNdc4AFhuQF1xkEHPTEqOGjmeniNyvASwU97o/f2deOnF78aHPvLRGHQHLNNDHiLgQ/6QpeE/+8rX4/HHHnFQ+zyqSDdR/6D/eN5xhz5yTTM0nNegNpD6o7BxhcGqQ00+MdkvPZtdqq92peIQW8rQeAW04xBDGIlOV2D28Ww2Ir7z/Hf5ue973/sYOg9dI5j0aVny3yJGHVo/m8Wdt+/GD7zvXXFp86LAI4eptcn/9CECYJ69yHVRzuI0benKwN27t5n2UHAdk7P184bnEYeBSWzvbcUvfvE3ajBZb3cLNQM1mFyo21UPNmfgxWefwt6gGGuYGeCeJCrSlzvKmQRILHfBmDOJL/3e78WtV96KRx56ICaT0/ixH/vJuH7jkdjdhWFl3V1WvDlFk7Ed2IDxMQwld4s5RJKMzg7i1ZdfiSvXH47HHn8nN7D7996ia3WwvEKACRdz5jQCYGHj3oUxBZ+FcmtjFsdwgs5msbqyofI5AKOjR/DfIJ+wwalbB6if7AIi0Ebw5d7fZEhcatSmii0RTK02WMzVwcEezRtCpQqPxnsTzHK+tLkLBABXuE0gN07lBgJA4Yd//Cd/HJ/85M/y88HAwkjDCrTBAbq8EAQSU4B1sz6Vmk0xa2AkCXBZXlfJOcOmUf5T2DbiWgSU4UxXn2S8qbSdbPUIYEe43KB+DmHRyNQUo6UDx+033oy/fOaZGJ2dxg9+4gfj+o3rjBHa3LxK93GWsAWc1ecla51qlS0QhbHCoatx6/1RGtdhwuVRlqaV9wnQwJDvNsCaOqsIZ6kPOnMmh8fxV3/5FF3GP/0zn6oANbr8EFwy0Ekl2/F4Sqc2QQ/kERnGzXGonzTBkMP3eS8rdK+AcLRZhMaTchC0nqQWV0wkwP54Usbv/s5vx6OP3oiPfexjXP/qYS32D6isnDbiP3z5K4y2yWeDhyisN7bohHdfz6OYRneyQTt36BOPDhmXc/36A9I8S0RcsZjqAa6wfK5JdvgRAKd0gB2FtBZ1kDkvFVCpXpjQIgwG/Zfxzb/+Rnz4Ix+O/b1dJjCMzs5iabkXjzz+zmiC0vehKwPyEff1+CMPxKOPPaq1SRZe7HHVTSg7AvnZFUutPEsylOqiHn/7jb+Jj378o3ofdN1KeQ0ODWByZwUd3Z/94q/XYLLe7hZqBmowuVC3qx5szsBLzz01I6g51+FCBg9hSvXqTQ4QjNE0vva1r8bfP/t8bKytxlu334pP/uxn40Mf/mB89/m/j3e/933eeLRhKbbnTvzB7/1urG9cDiSlLK0sk6W6f/8t9v89OzuNcjKOz/7S5+L6Qw/FKzdfpOD/yvUHrKHUWLBpLq0MItAisIz49rN/G6+88lL81M9+htEt//b//r/iPe//cHzggx+oNIwEZGA9KfMSaySQA6YOIFOAWRuo2DC1CHQZE6VpER9kxAQ0gzE/m5uXqD9jWZlaSE4YhWw3X/h2vPTd5+PGI++MD33k4wZQYiPzD0t4UcY3/+ab8ZEPfcLtBCfWwqkhJF3g1CRmSzqV/AAMRCapq4w0gNpIcU1dgGxfkzq0qG0ifgeygaO9gzg7O6JLe+PCBbrKETSvNncY1zRuv/kWMy9paiJbZaDRaMdkOIk/+aN/TzD0yZ/52fjW3/5N3HzpO7F5eTP+8U9/Mgb9FYNpBaVD0wh93BtvvBqzYsyQa+lwwXTO2KYToAagCPmKZ+OzOD05ixsP3Ygf+bEfj153mSwY3Nwqm+vaeVuSeWuAUZ3E/t5+fPnLX4nPfe5zBOZklxsq1QLoZStMmIgQmZQaUdTO1fVI/eZ5CGB/RIFKGGagb1XXIbOAjWbcuf1WXLq0KUmGjWEg0/FeYFW/9Ht/EKfH+0wxQN4oAtp/8Id/hI566h+LMv7Dn38tHnsccy2wrYNIGcOhJByHhwfUq+JgxnU7RVD4OMajgnFFWOA//hM/EYP+gJ+LwxXC4fH85R+1ZUxdrlhkMewCqe6saDLTPKbHR9xpjPnKrRdiZ3c3Hn30CbreEUPURcbp4XH89V89Ez/5j3+SjQb02e5ZPivizp17sb7Ujo9+7OOUhdDMBq0xTDvWCeNQdnywTzPU5uUrBMZwwGd1g6X/soi//Mtn4gc/8QmXx3MtSD+Lz0U1ApFdn/nCr9Vgst7uFmoGajC5ULerHmzOwAvPfo1g0pIkggPqwNgTOvVKoiwYRzkdxZf/9M9j9+CQESogMj/2sY/HD/3wR+O5Z5+N93/gQ2SbuOHSJAHmYxz/7rd/h0Dvve95HxkcMJxvvPpyvL29Hx/54Mfi4Pg4NtaXo9dtxc2bN2N1ZZ2B5wlkG7MydrbvxZ07d+L9H/yo0GVRxv/5r/+P+OlPfzYubizHv/nX/yZ+9B/9TLzzHY+wfSM2NLFdcmsLHM8B4euv3YqvfPmr8elf+MW4uLnpspo2K7z+/t3b8fqrrzHaaGV9PdY3Lsa73vN+ausOj45jdXWdejbiS5cCqYEDzJlN47m//7t49bXX44d/6GNxenhAR+3m5avx6GNPunQvIPonf/RH8VOf/BSBJg0VLTBe0GyKNYQ2rdPvx8MPPV6VMdV/XK9Xyz3j/6KIg0OFV5OxPTqK1269zDgdgI7NixfpvF5dWo1XX7sZ73jHu9iRZIQIm8mULuFWR19ncG5fwYZO5lVlxqokGShzPh/f+Ou/is99/hcJHt985c346lf/In7ohz8RH/jIhwy83VDdLO2d2/fjG3/9DWpqr994iNmekEl0+504PNin2xpOewClw8Pj2L6/Fe969xN0m7NV3tlpDBCqTVaXdf3Y2rkXJ4f7ceORx3l/jw9P4ve/9PvxK7/yn9vQ8/+x997NcV13tuhq5JxzzoEEmHOQGEQFUhRJkVSWZXs84ztTdefV+yDvj1d137vjLCvYlhVsRYo5ZzAADAhEzhloAJ3Tq7X2aWjeR0BVs8qWTQGN0/ucxl57/VYgK8u6S+PkN73fIUwwgigv39JWGKON30czmFc/Q8YbawQuvWI02XWypubAwNegJIK1fwKlAKamJ9Hf0yWd6vTMjGJ8RkYmUVpWjcJSgkWax0KoqipTJqRpwwzi9PlLqKowjJ05BISZVg96+rqRk1MgVpmgSqYhaXelPEZb2wM4lxx44YX9CgPn8z4/P4fUVGZbssFpVp9HttDw+WRoPq85MyPn/zcWp/aY+ZMcM5vRsVknw1yGdZlGK3v71k00N60W0OY9SkpOQ0JSEu7fu4e9e/db0gpzfWGGktmydbUVKC4sXD6UaRriD2J+Zgox8cxlTcfw0DBm5+dQXVeLkYEBlJcybSDNMniZdb9y+TJ2795ldKfWWnHtGGXEfEkeTu1zc3g1wkxGNrsVtgIRMLnCbljkcs0KdLRd1UxWo0dZXQ0ANHrFnzp+qcPTqCvox80b1/H4aYc2frbeVNfUYsu2jeh4+hQNq5qUU6gNRN3JUIsGN/ftO3YjN7dAcTABnws/fvMNUjLzsGb9GuUlikECMD46KnCUX2iBSasuemJ8GGfPnMd7v/ilCSEK+HDu7Fls3boTw4Pd6OwcwO69z6Ovsx0PWh+guLgEL75ySOP7cGe4Atn1UwLo6+zAnTsPsHHrdiw5ZpRnV1RUImZqbnYByalp0r7l5ucrciU+IVotHNy0XO4l/Z0c2ayYdC3AsbSgUHCyRAvz/N9LCoQuKChQkPWadRuVV5iRkWaNgk2U0Rd//wyvn3wHHGeb0bQJjSerRSbu3JnTcLsc2L1nL8rLCShNHJK6wmXQMfBDulKfD/P2eWQx2NwC0AbeGt2jKgwpB0hLRU9PJ3Kz81VLSPaHf4whRDwRxsfHBej52sODPZiemcaatesRYzXwjAwN47tvv0V2bq7yR187dhxzc0vKl0xMNGNOE11kmGEBYB40rNJzw/JSM8ue8gB+//s/4P0PfqlIHH4PqTCthfR+ZoTP8TWDxKnF1eiTjUVuN86dPoVNW3ciOydH7//subM4cfwE3O5FrWFOTv6yBECrFQxhlLq7/CKL6TXjf17b0ECvnpmCwlIBL4LbkaF+zEyMYutz+xS5JOOYSWcVcKNZiawnr2t2bl4ZnoxiYqD67377O+zduxfZ2enKpuS9qKmpNyYga6R+5sIVVJaXW2DXUICmKCCErs4ujfarqmt1eOFBg8081Noyy/TC+csoKS7BqtWN1joZZpL5j/zant4eZbaSeWbO493bd9XatHffPv17ZsEO9verRYomuMrqKhQWlVoyC0ZFedUOJGkCn5FACC0td9W6VFRSrKYgglBmTo6MjGDjpi1GDqAObtOXzT+MXKqtJYguWpY68P2RSWcA/ukfvkF+cYkyR/1BH/ILC9DX14+dO56zgHz4/BDCtatXsXPXTsM0/7fDDicEfJ5CAR/mZ+cjYDKy0a24FYiAyRV3yyIXLDD54LLV1GsMC4IRGgWajczEvRAJhIVtQXR1duDGjVsaw7ImrrquHmvXr8HE2BgKCgotcwG/3+j4FudncOr7U6hrbIB9nqHdUaoEnLW7kBAXjaXFWQVjb9m2XQCBr8ORXllF5fJ4mIBifHRI4OWX//ofcm3evXEDvQPD2H9gL86ePosXXjmK3Kx0jIwMoqdnWE0b27Zv0vWr8cNYl8WmzE6N4PsfzmLn8y+ivKzEAspQSDbr/ph7R/fzpx99iLff/7nV9U3AQfNFQBs5Q8yNdyEKM1OTeNzaitSMbNTW16tdhWwfg6tHhgcxN7+ITZs5yjZmCY6vZRSx2dRks3vPHovC8VsAysTX8A6w2eTLzz9DdW099ux7TtdFFsm1MI+e3j6sXb9JrT5cO2YNcu2Y42iAsxknjo4MqYqO7S3OhUVlFS4x6L2oHBmZqXLlsv/bp35wo2GbYS5jdq6ulSD1048/QkVlOXJys/TvF+xOVfrl5Obi+b3PITMzzXpvHMkbRlLPT1iDa8XKaLzPf6f8ziC++/Yr5GTnYHBoAm+88Yac2AYaG4aW4FamF7aj+BiPRNe0ZdwIhTAyOoTvv/kBR48fQyDgwUB/PwYHhi3TkQ0e1xJ27X4OVbW1Rg/KEXYwSm07bO3hI2H60xnjE43JiXH09vRg67YdRhoBvtc5fPzhH/HLf/0VkqXltX6+zabDT0FxoYDoomMJrkUDJu32BQyPjKD9aQ/S0jNQX1ur+0OWc+vWjabaUIDbhrPnr5vnUH/CzmXDwg0M9mN0eBSVlVXquGc4flFxKaJjY1BUVIgL585h167dSGMjj5hXm54BPoNkUzkSH+gfQGdXOw4ceAEMODh/4SzKSovFaEbFJCEnLxe5ubm650+ePMC6dWtQXFSup4cHKgaUm/YeY8B68OAeklOTkJmeCofDJZPPxMQEVq1qQnJKolhmglmGk4dH7aPj42isr0ahNXFQNBB/R1hTjyuXrmDn7u3o7+1Fb3ePZAUMt+fBJCUlUexodU2jNLL37t3Fls1bpOcOa3AlGdCkgO1dUGD+oTd+FRlzR7a6FbUCETC5om5X5GLDK9Dx4JI4BAkDOQZm9IvGmWTgrNxFy2VpwEEQD+/dw4OHjzQO48h3245dKC8tRl9vD6qq6+VuFSep2WtQ4+y79x7h8NHjMmMwWofsmpy6Hgf+8uePUVFVh30v7BPAmByfFCNUWFJigRGjieLrnDlzFj/7+b8hJt4m9o8dzO1P76OwpAENjXUGuvC6JVozOj+CSTmIwxmQAQe+/PwL2Jf8eP+DX8A+N6bawbSUdEwMD2FoZBRbduxCQUE+vv/mnzjw0muIjaZDJUrh7RyxchMmoycrhDVi5mj7/p3bCgQvryzH6R+/V684Q6hnpmZRWV2LisoqCygZWzev9XHbI9SvWr3M4IgktoAvM/Y4pjx/9pIYTa7n9NQMkpJSMDdH9ike8fEx2L5zF8orKsWSkbHNzs6VjlO5fQgpzmnV6jXwBaOwOD+Pmtoa3LlzA9t27IRjyY7Wh60CXAKgyjAMYWxsHPl5BUavBhv+Kd1rNjZu2oC4eDPy7enuQf9AP557bhcGep5JLpBbQC1g2FRhfjVyzEr3uGEZwxZ1PmM+/PDNd+h41o1XX3sNdXXVVv6opdNdDn40Vib1UxPEWzFLzGv85p9fYevO5zXidS4uYXJ6SqxfXV094qJjwZD7+LgYE0BPB7tMHzZ4PC4zKpbRyZh5aMSat8/hyqXz2P38HoyNDokNLS2rwpdffoUPPviFopXM+zE6WzY+paSlSlfLQ8b9ew/k2C4oLMLlKxfQ1NQkRp/3is8xNZbTk5MC4Zu371B7zdkL15aZSaMB/YmFe/z4sbSTGzZuFEt4/95dbN26TcH6ZK+pYd6zhzpFwx7y8+vzkk2kGYrvLUph5xcvXNTBi4eDixcvK0x82/adCnDX6tpsmJmmDKEFVVWVaGho0DNJFpQd3uHXJqhsf/pUz1d1ba0AOCsyB/sH9FrM3pxny1BCLNZv2GDFgwGj4xNYVVeDgoIcc8QJBdFy5xYy0zMEkONYb+kJYnbBiYryShQVF2jNFKo+M4c7ty6LjczIzEfbo1YB3nBckTEHhZQ5KVlygLKYaRyKaCYjm90KW4EImFxhNyxyuWYFnj64FFKuIzedoF+NNDF0uFrjYDFMlmNSwCzgxZO2NnR2dsEfCKhve/fe/di0YSMmJ8eRV0BHaRjEGZaL5gyXJ4SGxlr4fW5psMjceFkdFwzh7r0nOHzkGOIT6NgF5mZnsGB3iJm07LrGzODx4NbtW9j13G5MT44hJTkJHe1tmJqcR0V1JUaH2KCSJ20mR7HGfeyXJov/W8aSkA/XLl3A+NQcnO4Ajr9+FPa5abS1PsbeF15SpuCZ06ewY+fzyExNxGef/gWHT5yQS9U4Y6KUAuR1e7UZa02s/yYjMj06gicdnTKJ9PYPorlprZzfa9Y2w+lalDQgKTFZOrlwSPaN69ewZesOhEIeOJ2LGB+f0ObPMR0BQ3JqFnLzWS8YL+2gGnZs0L3i2J0dzknJCeqsZh0gx4aZmZkC5hy70oQiwLVjpw4AHCPOzUziUetjrNu4VYxWZ9czbNm6eTl4m+aMnp5eVFdVG6d6yIfvvzuF1LRklBTlY3Z6Ug0l1TX1OHP2HN548yTOnzuPffteUkWgRvEEpaq0jKKfXiBGQeU6pFC758XNm9dhX3Chu68fP/v5zzA+MqAGmeISa8wqZjxohdEbBpF6RLFPMRCYZfh3RWWZMU7BhocP76uek/3VMo6E2O/Nw4XJ+VS4dtCvTFCyZ2SbCVgkhUAI9rlZfP/dt9j/4iH4vQFVIsYnRKHtwQMceu01a7xtQDEjcdg9z2dB7UkBH7x+N1xLDoxPjOPq9VsoK6uC3x9Sl3t6Rrpc745Fh3Si+/Y+L7nCWY65y8qMptcMBcKSUNy7dw9xcdHIys4Qo9r1rBNlZWWqzMzOzMW1q9ewZ+8eI2uwTDJsuOF9Due88jWvXrmGrOx0rfuqpvWYGp9AcWnh8oGNmaLUsxYVlmLVqgbLvkWdKl39ycssM38lPGp7CIdzCVXV1fB4fKonpfyAel867qVXVjsSA+sNOz06NoFV9dXqsVdmaDCIf3z1D9Q31iA3q1CtQQkJ8bqvjkW72OCC/CJ9lsnS37x+FSnJiVi9Zh0etz3GhvVr1f6jdASr7ECmIiYXBAOYI5iMaCYjW90KW4EImFxhNyxyuRaYvH+B9hvFkBDccNM3mZLUO8Uob9JkQ1r5j34vWu/fx+KSExPjUxgYGsO2HduxZesmjQcZT0JHrdnWza544expZGSXICsnS+PgyelxTIzPYseu57A4P4fJqRkceHEfoqJM7A+ZkPGJSVQQyFhAjRsU6/QIjhKTEjA1OY4v//Y35BdUYuPmTTKN0Axx7txp7N13AJVWzApHmvxeMlI0j3Q8bYcfMaguL8Ynn3yKt959D66lWekSi0uLEQoEMD4+hWMn30G0LaBYl0NH30BKUrwBgIqWoXaPsTLxilJazsaEH9cuXcPq9evVc9zW1oqqilKZeHxuvyrrPEE/Xjz4irSOrH6jU/fypcvYsfM5eN0usUKZ2fnqOiessC/Nory0QuN3mgrGJkcFRhITCILIxBh9q5p2ogjEZ3Ufaa4gQ8U/hDzff/89mprWCTi6PV4kJyWLCSJ7tWCfxfzcAqpqyo3jmfc9FMLjx0/Q0FBvRd0A//z6G2Rm5qN5bTNSUxLQcvcOamtr0N7+ROyp1xvC8RMnJQMg4CaLSNBrjCLWnbQF1UjzrKsd3V39WLdpK9JT4/HtDz/gzbfeUXRPX3cv+vo7UFZRhtLSciQlphjEHhUlFzgBB98j7+vY2CSyc3MEV/k1bp8Xd+/c1n1xO0B83RcAACAASURBVBcELOYWlrB37wGUl/8km+DBgt3QsXFGdxnW6/LHuBxL+PHUDzj6+uvGTBUIYmhoADNTc3IQq9lH4eB0f4cwOzuNJ61tqm+U8zguEelZWTh79jw2bNmEnTt2ggay4aEhXLt6EUeOvKYua2OPNikA1EwqGihs9pf4RO4c3Lp1C/UNjaBGtaS0FE+fPsWGjWsxNDSs7+nr7UdtHUf4VrwS6I53ICkh2QKYfA8BtLTcw9TMDF488KIJHeCUgJ/5gE+VkzwY1tQ1qjpT981iqRcWF6QJDf/heyabTiPO2vVrlQnpdbnEijudbh2COBZvWL0KqcnpyxFZo2PjqKupRFF+nj6PzK/k52tpYRpvvfs+5mfnMDDUjyjEYm7ODrfDjo1bNiMnr1hGpbaHDzTyrm9sROvDNmzYuM56vn9KNzA0uISder2Db/xLZMwd2exW1ApEwOSKul2Riw2vwNO750NsIuEGEctsOI65rWw3I56z+uXU90cHtU/dxHFxcbh09gyS03JQWdeANc2rMDU5gbz8QsPVyd4cgi0QxIXzP6KmaQMy0tOQkpiIjqePcOHiFfzq3/5dDB5DwTkCNeAniImxUSwsLKKmrn65XlGu0vB1BXy4c+c6WluforyyGkX52Rr95hUUyFRS17AWDY31JqePUShypIad3EaHZp8ewzffncFb7/4Mbsc8Pv/8K2zZtgeJqcnISEtCVmYqEPLhw9//Ee998CskJcVLykbnO8f4bqcHiUnxy+HcJgPRhf/3f/0/OHDgAObn7RifmkFaehaCPp/RGdpC6O3qQmpysliYzVt3Sp96+tQPePHlgwJcptObujT2j9tw5eoljI4M4tWjR5GeylxL4EHLDQVE19U1IC0zx9KkGTZ4bmZWI9ZU6ucUl2nG1l998TccfO0oYmwMSXfD53by2ICUlHTMzc0qhqeuwdIUMjA96ANzAQvzSwQmyXp99tnf8eKBl6RjIwj+/rvv8NJLr4iR/uTjv+Dnv/wFcvNzdBBhbKdzaVEmlGD4PvgDmJgYQ+uDh8gvqFKcFIklMnv/+ze/wX/+5/9hsiOZAenx4cyPP2JkpB9vv/M20tOz9fgxRoqaPHl3FKfIsfQ0Wm7eQnJaOoKBaEzOTCMpMRWbtmxWfJXJXQwhLt5Ue8q4FArA5wuqg1uwKmgSCKjXpBnkm3/+A1t27sD8zDzmpucQn5KEgrwC1NTU/rdYJmMymZyaQkZmtgGHnLEGQ8pKPX/2Mo6fPIb5+VmMjQ4iPjEZiwtu9PZ04dXDB9XZLTgZtOHM+cuoqihXzqimAbBhbGxEBpv2p+1Y3dQs5zwjiPoHBpCblYuqmhqNkjly3rCBCQfmehQN5FhCSlKKCX4PhdDf349Hj55i+44dcvqH6zvnF2bR8bQDtqg41Dc26JCgqCyFiRtcRrc2e7uteYM+2/29/egb6EVGeqpc4vkFRTqchNMSJicm8PhRK/bt248oywXP0PImspA5TE6IVrj5l3//Agnx0dj/0gEs2hfQ19eFVc1rpCdubX2I7dt2gfVIBLdXrlzAxo0bkZqaiSdPHks+oNpUVWRaUUYyj/E847eYyV9HwGRku1tRKxABkyvqdkUudhlM3r8U4uiTm63cqcY2K0G9YbWI9VQxol/cQZ8b9x/cR3JCAlpu30Zyeh7WbtqEiopSTE9PaoyrLmdpohid4sanH/4RazfvRmVlORLjYjA5MYCz52/i9ZMn4Q+4xdClJKUimo07YJagVywHncQCAlaAOBmcqKgAHj1oQc+zIXgCfjQ0b0BjfS28jDWJteHK+TOobliHyqoKw9Qwo5n90H6aOGLFKJGteva0DddvteCd938Ov4c1gm5ksplDms6wASSAP/3+t3j95LtITU0VUDBxSUDAG0B8PMdvJnhart65cXz77VmcePsdxJLV/MdX2LZlE65fuYm4+GSUV1XIyd5Y1yQAw2w+f8iHtgdtWLN2nZy0zI/kTfCrgiWEjvZH6HjSjb0vvIjM7DSxoASuZ099j7GRAfWjv/DKITFHXCoaHwjQlcVIA5XMLkH85r/+C6ub12Np0Y7C/DJpLpNSkpCWloThoW7YkIDaxhoxw6QV/X43ujo7UVvTKKMHAf8XX/5D9ZkCqsEAfjz1Iw6+ehjP2jtw88Zt6QbffPsNVW9yjZnFSYZuyW7Hw/utSMvIkSM5OS0JUTb2Wrs1xmfk098++zv+83/+nxpxmtB5jshtuH7tJrKyMrGqqUGHCbKa0kwytoeI1WplWZ7JMirn4QNUVtchlXFCxvdvRVtFWz3jDLU2OY2q01TMj8W88076Azj14ykcfPU1gSOP2422h60or6hATj5d8uZQoc9DMISpiWnlaxonfgiOxQV88cVX2L9vjyK01qzdAL/Xjb989GeceOMtnDt/EYuLs3jl4CvIyc3Tzz534RoqysuWR+gEu3duXRerV1JWKdc5db9MDOjr7UVVZSWmZyaRmZGh+Kn16zYZza3OIiFpiQnkuS7T09O4dZNANA9bt21DwG8+XwN9fQhFxaO6vgHpqYlYsi+gvd28z7y8fFVkkos3hi0ykyE4nIsC9ATPAV8QN25ex7ZtW/QZHqbMJCcXiclpcCwsoeXuXTy/93kdRgj6R8dHsbq+Fjl52ars5Pv+7LPPFJv1+snjWHK48OUXnyOLYDMUh/jEaOzZ+5wOPPyd8Le/fIy9+59HVVUdOto70Lh6lZkKWHpP/q4gtqTcmIch6ixfjWgmI5vdCluBCJhcYTcscrlmBdpbzoWio2PVXKLuaSV0G8ZHXcIChAHlFPJv/W4Xrl+5gpn5eXQ960ZOVg42btqE5nVrlWmocRgTxbkp20IaY3/y4afY88JBOJ0LiI+Nw5LTgwU7tYEDcHgWpeFa07wWe/a9IEDp83lgtzNEO8f0C6sJJASvaxHnzpzC9IwLb7/7Ltra7iiLkCPE+LgEFBUVo7+/F2vWb5a+jGBE7lOyUIEQYti4oXjCIC6eP4PxsSlt7tFxpgVFhgrF0fD/+eUM/etHH+PwsZNIITCRy9nUN9L4QPZLQEV5fAGcO/Ut8ovK8Ky7F/FxsUhMSsb2XbvQ292OtNQUeXRnp2bQvH6TaV9kVV0ogCePH0tbKXezGnoIqN1iYiYnl3D46DEkMWonFNS422QTAn/6w5+wuGRHY2Mj9u3fr++bmZlFRlqm2EkDilnn6MXvfvM7/OrX/8HwGwRCPvg8rMi0IT4uEa33W5CWlo3K2kpjnNGUMIie3l7UVNeJPWSmZExMPGrr6vD44V3cf/gQZRWNyMnK1ph8/cbN+OqLv8Pjc+Cd995HTEwsWltasH7LFusZ4rX/t2sKknkN4eKl82ILn3X34V9+9Ss5dhUaLixtDGDq2hbQDgoAsrWGAfbUETJT0EeNXrRpQuJze+7saTQ3NyM1Ncn0pfs8cMtFHUBD/RprPO3TyJzvX4DUKj2SKMDnww+nf8DBw6+JmmOD0Nkzp7F61Srk5ucu97PHxSbo/o0OD6OgqESvMzzUh7M/XsZ7H3wAr8eJCxfO4qWXXxF4+uSTj3D06Ouq1vz666/h8SygqrocO7bvwqXr91BdWSkwpHcdCskwk5uXj8rqUmloGbI+PT0rjWhxYREG+npQXlmJ+w/v48CBF63GG8Ns2u3zSE3jZwC4evkKXB43duzYgcmpcTgdHn0fI33406hlZdQRn/3x8TFpnJNT4rBn734925PM4ywoNP3ggSBu3riCtevW6kDy4OEDjdip5+3s7JTxi9fc0d6pz8QqGsuiVU6K0bExrGqoQX4+Gdko+H1BGeFm7DP44IN3FWz/6acf4+e/+IWeQR4qzpz6FqkZKezAwdOnnXj/vfdVPdre0Y6G+nqVH4RY96rAeVOlSj02K015sHr1jUhoeWSvW1krEAGTK+t+Ra7WWoEn9y6GVFVnhXmzG9pgQSvv0IrtWGYb/R7FnTAepe3hXdxpeYj6VU04dPBVOB0LSEpKltaSYIyIYKCnGz+euYQTb72NrMw0Ey/CyjwaMWxseImGh5VwC4tIV95hlHqcmX3HMR0Zw9j4KAz1PcMPp86hvKIZL768H9FRXjxpbYU3FI2m5tVyBUcFbfj404/w1lsfiHXjhsKcO7JsZMAo0iJYtoV8itpZdHrx7jvvGzcr42HYQ+71YGi434wzvX787re/wRvv/xKZdFKHA5yjaH7xIT6eQCRaLIjX7cBf/vo3/Oz9XyIYcgtg3bh6Hfl5xaioqUdScqr0ibEx7BWHxtRsXKFRgEwau5upF/SHPHjW3oaWllbUNGzA+k3rEM+oHDqQ2VTC6xdGJGPmw4d/+ggn3ziJjEzGzDDzkA0rXEcTuM0/BOt/+P3vUVVTh4X5OWVQJiQkw+d2YP2GNXj8qA2ZWflobF5lNKFsi/H58ay3D3W19QiGvPji7//AkaPH5BxnS01ba5uRFuQVqtGEGZlujwMf/ekTsc2HDx3EhUuX8N7PPhCQYIc0Q9iN45gIkQYkBmrP47e//T0OvnJQBi2FcRMSMrPRz/dravQYseQLkFGzIy01DU8fdUlXl52ZLiDEe+ELuOXYj4qNhcflg8fvgt/H9pgFzE7Pqi/d43HivZ+/r4MDe7JnZ6bwrLMTMXGMVorRuvgDQRQVUqcXVOYlgZnL4cLMtB3OJTtmZsaRl5uJXXv2ID4xBR0d7aivb9TX0UWeRFNPVEhmqI8+/gQbN2zQM/r1P/+Bl145iJy8PDgXXWi5c09A1Om0wx0IKPeRmstwY5HL6UFSUqLApctBEB2PuFjKUPj5oUOb7GOSYn4Y4J0Qn4SZ2SlkZGQqgihJeZ2AY8mFkdFRNDTUGu2zalFNc5JC/RXjYHq4GdVz7/Y9LDoWcGD/fv3syYkx5OUX6D4STF64eF5VhrwnrQ/aZJBJT0vD0PAw9r+wXweRc2fOYN8L+xXPZf7QgDOGxroa5OblWJWWUejuGEBP3zO8cIDjcJMOwemBCg9sdMf7VEZgn5vBnj3PY9OmjQL47R1PUd9YL/bUvDpzhmjq8RpqMhTSfX/lZEQzGdnsVtYKRMDkyrpfkatdBpMXDDOpnkHqyYIm/5D/k1VnIdM3LN0TcyhpwHnYgoTYGAwO9KOnfxRJ6bl48+QbarWJT0g0HcDKCDS/5C9fuIrn95nYHyNxCreRREvXyEgdk4do/LE+v395M7xx9QpGR6dR17gOdQ11iI01Jh2+0LOnjxTDkhSfhrikOOnrEJ2ID37+C8RaDCtrADl+5KtHW05sbtZ/++vfMD/vks4vKYGGE/YWM+4mWiHX33z9pdo07EsuHDt+EtmZbJQxjB3fB5tS4uLJ5hoWaWpqFLduP8KhVw8JSC46F5Gbm4+F6XH0Dwxi8/bt6Ox4grycPGRl5CpiSBEuviAeP36EdRua9bPn5xbhcQaRkZ2OuDhqFU1tosn3Y7VcrOnQVp1iSK018QoRN81F09PjcgzzfompC0XD5/Pj1KlTOHzkuMbLBL9kBRHwa3RoX3Lg+Mm3kF+QY5gxS1/aO9iN0uIKjAwPIBCMQnV1Nfx+L2ZmpjE8OIbqmhqkpCUa5lhmjmhlDjKk283DQHoK3n//PcTFRCMuIUkVjarulE6QX892pCDGRsZRWlGK2KiYZVbOjLr1zq1Edj5PQR062P8eZPc6R93KgTG98cYcRXDvNTWIVs84ny8CjRCf56DPZCbCJrZS7CIllZY+WCNZmYbI6JIV5+fAGoXrZxjNLdnQGFK2tpCyU1PY0KJvNLw+r2lmchLXb13Da0eO6TP1m//633j99RMoLCrW6/JzxaABv8eP85evoqaaBiHTzx6OnJIuVNJlAj3DvBka/SdQONA/CH/Ag5raWnQ/e6bua94Hgm7D6Jq8T/ONJk+TP4M6YnPJRgdsEubNcjp1mEuWRIL6x/yCfLGclBpcPH8RFZXVyM3NU4pATLQN01OTWFxaQmV1jTSn9++3YPfuPSZk3Yoao2aysdYwkzqEhYJ6NnlZlAqHDxI0cLEMwNRcAo8fdSg66PnndypvlL+Tenq6UVNdtWyKk7ufz7tC9zlV8ciVf+it/xHRTEZ2uxW1AhEwuaJuV+Riwyvw5MGFUDSDuDle5NhVhhsrBzAcnixnt2ErCRjv3rqNmckZsYez80vIzCvE4cMHBTSjGSsUbu+wGDQCnxgbo3rCY2IFwRmTjgWUTH+zGWVyTMc2GoKGcE+4MfNa/dOSwAXQ1/UMsSnpKC7K1wiYRoKY2ATU1dWYHVFAgD29bgEe45423cptDx9rI1+/YZ0AVlglSYcuv5dZeX/99FO4PF5pO7MyM5RByPYPW3RQnchh1oVM3Ie//QP2vXIQTx63SMdWVVaN1ocPxNzZFxfk+N25+3l0tT9FTk4mGtesF1PK9/usowt1jfV6/2RqFeIstZrVOKL1D+v6BCcwMTmOzMxsZSsavGVAxsTEuLIeY8g2U+dqBtsCM7ydBO+MqdEo32ZDd9czuDweNDcz59IAb9OcE4XR8SHk5xViYnwa+YWmUceYmYwLmOuhHmlzx60EgGh4nD588+23qhbctn0L1q3fYMC6KhBNzSaZSl44AUAoyPxOoiuOs83PMAcO80zoUKKYT/a5E9jk6O94HWSmTK2kwUqKheH9pFEKIcSoc5o/x+hlGVTDfxJ4EsjQgCPtpdwlfDYIUsnUmfxQ/ofudnOtBDL8XlOnSL0rfyZbj1LSM6xDjnmf7EH3uQP48MMPBcpyc7PUTf3u++8jNt5kW+pQoNijgLq5qyvLDXPP69V1mnB1M/Y2GmT+IdC1rNuWESmEljs30bS2Gb3PelBVVc3ATCQnpSzLnxWRZLVaGRBvsod4QDEGK/Pcmc+jyYDVmkTb0NfXh8qKyuVng9ch0GvFNvEeMV+T2bAcow8NjmDd2vVISzdg1iDsIEbHJ5WiUFpWLBaeL+IPcoJhQ4jXwWdZ3Z1BSnStZ8SqwDQtCtazGUJvXw+qK6utY4RhM3l+JLMqhtXnwyKZyRO/jIDJyHa3olYgAiZX1O2KXGx4BZ7evxSiHlIbiMn/sXiVwDJjISDCrUPMhQ83r19TO8Xw8Ajcbi+qamuweeNGsRAJycna9BQRbm04RiJvXNUCN/yFb3U9a4uwcaxlDA0CK34vHI4lZGSa4G1tWgRG2uz4NZZRJRit0eUiXcNJSWIkCJYUvK4Rd0gNGRx9ehh2HRunTVRQxWfYVgIiAzwNiCFojuXojKHWfo9YkeZm9nHzu/hKBBwch/sQFx9P2ImBZ+3o7BnFgZdfhHfRjkvXrmPvnv2YnZ5GKNqG3Ow83Lh+XYHLwYAL589ewP4XX0E09V7BkNy4a9atserqrBpBawwcdvaa+2WBcHDkSwY5oLGnKgctnd0UW2vSMwyDo/RzRvFRWmABNcbaqKM8RpEwApwacRqATvaPmzrB9PDIECora00DkpFfLmdqakRqGVfCETmmT9qAB76O2+VX9A7vZ2JSqoCamD0xiEbuYF7XHCr0OtSqBgJi/QQqLR0rdbt8LUYYZWSmqXXIMLQmy1LwmzpMa504sh4bGdb4NSmFrmYjKTDAl4CakVfMnyRQDHdIG32tHNGBINwOJ5LTUhFl430Of68FMgX2TSg8qzLzCouk/dT18MDBZy9kg92+hJTUdHj8PvhcTmQpeN4C84ZnhM/vxblL19XNbYlErUQFA2bFOluEpBhqvQPDOAqkk2V1e5T/SlPOjl07ERsXr/5z67Gw9KTWtIFjYDq1BdzMSoYNd8tTA2sduZ5DgwMoK2Pmq5FOGMxpFRpY8wTjiAdGRsb02gWFBTooxDCo3qrUJJhsqKlQnWK45UdTA33++VcmeouHAbVVWQ1c4VpQw1TzV1QUhoYGUVxUghj2yPNL1WvPw5A5WJBBXZijZjIy5o7sditrBSJgcmXdr8jVWivw9MHFEBkXbSrq5jYVfoymiaK+jRuZ3y8jTDQ33qAfLXfuqj1kdGgYE5PzqGtswt49uzRaYg2haVExDRe2EF+D47koON0LGBzoQUFROdJSMzXmC29QCtfmuCsmGj6vS73QxWV0txpTjGFLLDZFpCOBCwGHxSnqH/+tuo9bthViTVZPAd9xhqljiDn1WWQt2SPO7dmMaq1svXAIiiZ//HsznhWbJ+ATEqPC2sVnne148rgLx068pWYUfsng6BhKCtk/bGm5LCBNFMfLdbk8SExI1GtzXZ88acOaNWuM+UeTU4vBsxg/vi8z9qVhx2eAFw0HywDTipPRuH1KtXhcF8PyGQOLgcykdM34WGCQr6gUJwOK9PMFdAwYHBsfR2FBsVkfAi6xdYa1Eg6xWEnjmNaCCwj4LebSaPJCcPP90llMUtJaC12DwtcJhkxFJdeWsgRJCGLjjRlJiVT8GsPMTU/PII8923qlIJyuJSzMzaCvtxsup1vO3/Wbtoo17mx/jAnG0axZh6xsuqYtN34gBGYnxsRFmQxLS0cYZuSN+cwn17Zae6xRs1UuahmnfOZ6bQH1WpeVMdbHiqchCFa7UciKp+JN5Vs0QDUMnM1fmsirsxd/ypk07LBpoBI2F01ozaQtDbMkJ1bDEw9PvAHMPmWGKIO93R6ntJthFBq+p2ZkDjidS8oBTUpOkrHKjIkNKxpmucNDCmpqm9esWXaah1nScHaoqTMMyfhCyYw+S3oP5nNrJgRRGBubUKJDaWmRPncasYdiDJtoTSXEslsHDI7BjVTDFA4YIGso6MGhIZSUFFsd97wPVupDiJWWTgQJ3r0evHoyYsCJbHYrawUiYHJl3a/I1Vor0H7/IncPMTdmVzXQgMyNRr4c8anJhKyS2TTu3rmjdpT4uHjVqEXFJqgXWW5j6tG4mQQ4BrWAqUAj/7Uf1y9fxtTcAo6fOKFRoNlbqX0Lg5MoBHwujXGZWanGEmUlGoaNzSXheB5uMGQwYqJizWZCvobXbDFV3Mik97SF4AsaE4dhUExAu9yflkuYWIYj5nCLiEacMgJYbJy1IRoWK6jNmkzXXz/5O7bvfh7V1ZWIjrZGwFw2MbNGU0e2zdAzVie3xriGEeLWePnKRTy3e49ctQSuAsVWo0dY78brUu+wBcbM5sr3YDF7fK8ICkzm5XIkTdBIAGN+lpRxckUzQ9I45PX94XG6Nm6y0fw7slZBTExMK19QDnZrtGk0e0Z/F2aXNegW6CbA06xZrxXGuuwEJ2hTRaTQq6n849oT0Bsgwfti8h9/YuLCBhEyVoa9dDocMsUQcLOx5XHbEyw5nIiJi0dqcirs9lns2L1dWtOvv/oKpaUVWN28Wg7wxIRkjax5pT29Pcol5XXxkBJ+trWK1PKpe93kJlJ3amQHRk8ZvgeGNYaALCOPTFUkmXXDJvZ0d2FgaAA7du2SUYb5qbdu3cT+Ay8iKYmMJ+9JlMK/z1++jsoKtviY59hoIi0No5IR9AkygN+6hvBhjAcNQ9kZ1p7fxgpIRVeFQZ312eV94mtwHW/cuIbc3Ew0rV0vnTABZnp6pmVq4bPGjEoburq7ZEgzg3ITjcWfRfPQwoJd+mYanQoKi1FUUqxDV8DvU16lqXM0MggGzFeUFKOisnQ5somfEXbNc22ZMuDxMq4pQVFfDsei9Jq1dQ2Ii4vXo6NfFCGO3ntRUlasfEl1cgtkG9TvdXv0c3ltr56IMJORzW5lrUAETK6s+xW5WmsFnty/ENJIUWjOdNpycyLQM004ZhSmRhwxjsZ9PDgwCJ/Xj66ePpRV1OLY8SOIpabQYhv5e5/OTNOda8aw3ITs85O4eOUGDr96CC4no06mUFJaiRjp0sxewUq6qckpgUmjk+QGQvYiDFg4QnXr3zE70mjazODPuFOJf8Lgl2NEnwCS9HMa+5oRalgv5licUz1c3apmZGZkGz2bNkQyYz+N9riRhruOPT63quqYtRf2NnAzk65SjOZPm77JwrOiS6zrM9jAbPz37rZg85atPxlOLO2aeWHDwIWZKjMeNDmg0oYFyVQS7JmfyUglZmKS4dXIUCjEjG1NdKjexXIDSvhnGB2g0RsSTAV8fgwODaOyqtLo+gIhAXu+2oLdjqmpSZSVV5pN3mKmNF70k3GyGC5r7chMxsUlWJu+AZlkL+n0oREpHIpunP4GkDLOiGtt7q3R8fG6WEOYmpaKOfuswDelCoySYu7n+MSoTCGJiQl41vUM05OLqK+vVXd4eVmhANOqpjVau/HRYWRm55r3xNchWOcaWWCJFYqnTn2D7Jwc7Nq9z/S66/0YPau5KAPoO9ofo4EROBx8EzCL4YdijP780Z9w7Ohr+vKFBQceP2zD1h1b4HAsqPKxrKJKTOy5i2EwaZ3pwr+hwoy7wLxh5Yym1HwmDYMaLWmGYKiptsHS0iJSON5fHktbYNQC5UwTGBsbg2NpCX6fF1OTM0hJTkFTcxMSk5nPaQ4U/DM0OIiy8nI9ZwR4/BnxCUlwe/ySIbD9yO12oqigQF9DVplGoOTkeBSXVCxn2JLprq2uQFFRgXlGws8mDxYEk/4Avv/6CzSv34CEpBSZvZhV2ty8Vu/RHKgMoB0fG0FBYb5C+Q1Ops6ScVcEp4ZpZzTQwYibO7LXrbAViIDJFXbDIpdrVuDpg5/qFDlWEgik0UAbl2VqCGsV+YvcFsLd27fhWHJgbHwUTo8f8XHJOPnmScOzRRmNHAEbNwOCCwrhCQ7YSjE5OoKe/kkUFuZJc0lQwYzC1U2NFiYj6PSjq6sbtXXGlGK0ehz5GUDGXdPrdeK7b75CRXUd1q3bJPDEcZkZ1RpwIGNqyNQwGje6YYz4OmGgaPSVPpw/c07j58PHjsrgEGaixJJZYkFLsaUNk8AkJi7GCgU3WlCNzwlMjADRsHAWaxdeTGVZ6tU5OjaO7tbWB1i3bp3RN0pHaTGQy5o4A/QMKRjehC0Bo0b/FiMVsmFpackKFQ/rDa3r0UjagHoCELnoERD4iWJc1y6ZdgAAIABJREFUEcfoPAjw9TUxDGJkbBRlpaVy12vMHn4/rP87cxoOpxOvHjmiQ4NZJyMLEJo2kkq9U7/XNM3w57ElyRfwKZ7I63bi7OlT2LJ9B0rLKrSWDtci2h+3orujE+mZWWhoakJlFVkxExVE/S4Z6ls3b+L+/ftITkoUuMjKzEJFdTV8AY/Apg2xcpsPDvSKbUtJpmYzgARKEaJsmBifsGoYzWFHjG2IIMT0gJMxPHP6DCYnp/Duz36m9WfckvSjhue1sikDmJmdRk6O6Zs24C2AubkZfX9V9Wq9Fvu6i4sKcefWTVRWViItLUM5j0UlRXKNnzt/GZUVFVZHuCVitZhJj89jJCDW4Yzg2TCMQa1JS8ttbNi0RbFGJg4qhCWHQ9314WmDCTJ3KA6JkUL8ezqkS8rKdC18dtWjHU51MHBVazPQ36tcSq4z8y7v3b2DxqZVAvoME6fkxb6wIK0ufy9U19VicWEJ7R1PsGH9enPgiALGRsdRWV6KklIjAbHPzePhg7vIzsnC6uYNMreNDo8iMSUJqanJ+OqrL5CTma77VNfAasY0y7FvM9WtRQWm7YbaW8oFvH5NHySxQVAu+4MnIwacyF63slYgAiZX1v2KXK21Ah33LpiMFjpZBALMONSACmOUMeNJS4MYCijUuLu3X27ip0/bkZVTgDfeOCEBfdgBy5fkJtPxpBPpWbkmCiXkES/yqLMPe/fuQXwcM/VMLIgwkQRiBFnA8MgoiopK9H2KwRHzZhk3wCo8Lz7/22dYXPTg8JEjKCjMkv6QwCcx3ug2xRSF/PD7/dbY2RqnWyyTEf+ZhbDb53DmzBm8+eY7MtUoqF2MlcmxE1NraesIUJnxSFZULSjUkzLWxjKpkJ0MmxTEZllsoOWuWGYHrXwYPHvWhdrauuVRr3ACmVPRjcYYpDBmZmmGGWQZMyzzjJg7sn1+zM3Oa3MW4JHphKN3r/SurCicnZ3UOHNiZEQRP8wk3LR1l7RzxnxhQBIPAZPjk8grKNQGLROPNmnzJocHh3Dqh1N4/fWj8Pk9WFxcgsflUjxMcXExiopLFQhOcMbngBmJxGHMqPzis78KJG7atBlnTv+IZz09eOXll+B0LCm+RzpNvw9f/uMrZT7+4ue/QFpqqowq1BcmJCQpVoYtKzHxsejq6sDatetw89pVFBaW6Po6Ox5jdXMTfG6Pup1ZSxh2iitWqrMLVYyWIYtlxRoZe5dpTOIyE3Bev34Drx8/pp8by89ItMlAlGYxwPUKYMnpVIC3KjVDQfT2dOLGzTti7teua8bmzVt1P77++p/YtX0n7re0aNQdzXxTscbs5r4qA44yJMNja31XSIexB/fvKhw8v7AEbqcLjx7ex6atW5TpOjw8hMysLKSkEESb++OgeSiFBhyzNfEZWlx0wOFySlNLQN3d2Ym8gjzFGhGY0rS0zDJbzxRfrr39MVY1srXJvBaf1/j4OGVP0sXNTnLqVVPTU9UZT63m3PwcFubnVd1pgx91Daulgy4vKUQFDw4C70H0POvBBPMnm+oxOTkmg9XC4iLiYuKRW1SClOR0REeFUFSYJ8Na2JQzMzuL7MxMcx8kUzD5uFw/6YlDQTHoL5/4RcTNHdntVtQKRMDkirpdkYsNrwDBpPiHKLouOcqW4E+OaDFVBBBWnaLRw/lUo9jTN6jgcq/bhUAwGkeOHlXenGGvTEg18yD5y52blMu1iFNff4fahlo87uhHXV0V7HNTKCwsRGFxqVgaMnUGfAUxMjJq5fFZpgZrY3W7HZidnsLTpx2orGqwxl9eTIwOYHhwAF5/APWr1qK5eT2i1epDQ4kx4MTH0kxh3NLKEIyxgFpUFBbt87hy+bL6qymtJACVhlIjW8vkQ8DGjEa5uQOKGlIdsyUTDLCJQzV7ZnxNxqT7WScyM3OkJzMUa7iq0nK322xobWvFujUmPscYCYwWkgHZbW33sHr1WmnIJsZGMDs3h4mpabz62lHExSUKZBLoEXiSUSPbW15WasW4GIPRtStX4HW7MTY+gbSUTBQUFCI+ieYMwOVxoba2Grk5WbpeOsA53iQIJPhIz8gwDSlBHx4/fqz3TQ0kEKOfR+DODE5/KITomCi03LmjGKQjRw6juKTEdGB76RCn9tYYSb76+2dISE7Fc/ufU/92Z1c/fv3v/4H0FNYsmnUJ+j24dOESPL4ADr/GMXEIXo9Xz5bRMpqRM0fM91ruY9WqBowMT2Dbjh1ISU1ET3cvnj3rwY6dO5GfR0OSaSqKiYvTa/34ww948cDLAjRhCYeOLWSFpb8jC+fEd999jWPHjmDBPoe09AwFg0srahxBei2GYyezbtNqIOrrHULz2rXwe9z4/LO/4pVXX0ZKSjJa7rWgID8fVZW1SEhMspzjhmFWnSI1kzKtGVY9PE5fWFrA7Vu3UFtbi4rySrFuVy9exObNm3WAuHXrNiorypGQGC+WMS0tC3N2O7Kz2eVu9K167m02TE1NIDcvT9fc2fEUxSVlAp5Tk+NYv36jPtNGG2kiicgWk2FkyxL/8C0zKojIjWwwQ9YdS4t65pmBymcgLTUDExMTSE5OUolBf28fqmqq1a5D801FWZk+tzTskVllmgTTA2xWnJXP58Tw8DCKCovg9nuRmZahqCtjDDK/UxgQn5aWrufAsOZGXiGpgg5QAdjn53DwjV9FwGRku1tRKxABkyvqdkUuNrwC7S0XQyHiRyKoYFj4b7SR0mgx7FkaPe7F0QgFvLh59Rr6Bwbk/GYFGqNejh45Iv1ZeBTKkSBZF+qx+rvbMTwyJQZsamwQ127dV+MFm0AetdzH/ZY7yC3MQ31jIxoa2cISRFvbY6xe3WS6lEMheL0uPLh7CzOzdtQ1NsDrcqC/rxfRUQnwB4Mas7ncXqRn5Wu8ubZ5tWrwiOsCNp+Yk6TENIn8yVy4HYu423IXO3fv0Sa0uDCDSxcv4dUjR9Hd0abX3rv/VcQmJliBQGQ9jPZSTTUBjzY4gyesbEBmOAZ8BvTYopAQH4/xoSFcuHABb737PuITYiztonHiWgFKAmnUqjE4Wu5h6gMDIQHcD//0JySwVSUlBcGoKJRXVqD9ySPkZhfg9ZOvC/CaSCXA5wvoZ6uFKGzYUDc5K/PMtRJ4Wh4Y4xS2dGtioi2ZAFlYaiZnZ+eQnZslRu/xw4foetaP10+ewNLiPObnZ9H+tB2pKZnYvmOHmFsmAHz/7Sls37UXebkZavsJBPzw+rxqvlGkUyiEv33yMRaWnMjJycfze/bgx9Nn8fZ7b1LhqefH53Hh9OkfYZ934aWXXkIu6/eCUXJgs3OckgY524MB/O53/4XtO/dizdpm5ZyOjQ5jdnZGa0E3L7uiyfqq5UlAxMQrXb58Bbt2szfaGMx4P1wuB4aG+tTFTWMZ3dG9A4MoL60UGIuPi8HWnTsQHSeLuanRRADz8/NIT8/SWnKtlJ0YCmFmZgKMapqemILfB2Tn5aO94xFee+2w9MLDA/06tKxesxZXbtxHVQV1iZasQy73KHDE/fDeAzhdHtWFKnQ9Jhr9/QMoKTFfPzc7i5JSgsIlfXaqaioFhDMzMpeBpOQhiEJnZweWlhZQXFKO3p4erFm/VmajAfZ7b9gYTgy1MjBNYD4Dwqura4xMIhTCo0etqi/lv2NvOnWKnBTk5+Zb7CXbbkaRn59rOdKj9PWjYxNoqKtCXl62rsXv82HePo3E1DQkxCbA43SAWuS2R2367LiWnFhyLKFh1SrU1NRb6Q1mSrJoXxBYjYmNWwb1CmOPMpmqNPUscMz9ZgRMRna7lbUCETC5su5X5GqtFXjcciEk4CczCAfMJgImnKdoMl/MuM38I4CrV6+ib2DQAI6ZOeQXlODEG8eNjiwKcDns0jRyFDozNYfo+ASkpGagtrYCnU+eoLOzHxVlRahpaEJecZFMFZcvXhKzceDAfsTFBPDw4SM0NK42odysdBsbwcWLlxEVm4jS0nIUFxbCuTSLjqediE9MRV1jo2lRiVVqnmV8DRs6vHAseY0hgYBGETcBXLpwAZu2bEViUiJGhwZx6eJFVFbViNl42PYYP/v5z01NIQG1mlYsDWQoBI/PK9er28PKPh8cS3Z1JXOz9rqBjJwcHD16DFevXILHE8BLrxxCFHP0rHaTcKwOR6Uce67ftMWM+DlWpwnGR2f2BD75y19R39CIAy+8oEYexib96Y8fobisCsePHzM6UznSjQyBmjZusrxWMWxWzAyRI5lmMtDG/co9WRH1dDwpkkfvj6NaLxtyApi125GZlSFj1Z/+8DGOvH5c/58A0bm0iGs3rmPTpk3SseXmWMDBkkuIFTZcltzK8bGx8If8YrE+/P1HyMjKx8k3Xzc6xGBAwJws6tzMJL7//jSCoXi8fvw4UtMIjI3ZhIYWBcUbkzcG+/tw+sdTOPTaUWRmpSuGio1Abq8LCwszeh47njxFQ0MdikrJ3BmQHfKH8Li9DatXrZasQ0H0JtJAuamsvSTAXHLYBWqPH3+T32SSDgTeqV+ME+inHndsbBzlpRUK+DZxVDTGBDTSl0IkOkqfh+6uTnS2t6smdGFhESnJaarypIZwasEpMGnuo2n24bj9wf0WjI1PYe/e/bqv5kqpk7yDpuZmgdbJqUkUF5Wq+1w/nwYc15IMNeH4IZP9atOhi7pammDo5marEUfSZWUcsQely0xISNQhRdE8IRse3LuDDRs3a634TN24fg1NTU3o6+0RWOe4m4aY4pIieDx+6YnbnzzVCJrmvtiEeKxbtwbjYxOoa6hAQa5lnAkBDx/egcfrxuYtu3Dr5nX09/fj0OFjZkoCoP3xE8THx2LDhg3LSQT8+8W5ObUXJaayt5v3g2Y083uLDzd12/Z5e4SZjOx0K24FImByxd2yyAVzBTruXWRmjjZSmjJEYIQZvXAnst9rTWip3QNa7rZgZGhYWjHGoBCYvPXem5bTGXJiT43bkZqZgcKCbHg8S7h66Tqe2/sCYuKisWSfRsu9No0ZDZbhiCoKUQSCHBsHA3jW04vqmlr9f6/fa5zc6nf2weVwoqf7GYrL6pGdlc6yD/0RQFNWIRs1rEBmkkgBZs4FERUXbWU4Ai7nAn449T02btyIof4BuJZ8yC8qlcZtfGQQd+89xGGN7iUURMDSRhr/DF27IczNTuLa5WuYsy+ok5kVeyfeeBspyQlmDBvw4aM/f4qDh15FTh5d4mRqfaadhiN2JeXYMDk9hZycHPitXELT7BfE1PQEPvn4L+o+379vt8aejHz54x/+iLLKOhw/dtQijGMMexzk+3Ip09EEw1tmHY1OhWqoNrWyD00WoOorOd72BdVvzWQl9o7z0ECnb2oaaySj4PMEkJAYqzHw0MCwag2pm91/4IA0cXydBAbHB9iNbeVg8sEIBuH0OpGUkIz5uSn844svYItOxIm33kRiAgEnDVFBMXX3793BxIQda9dtRnVNlcbrCqq3groXFuaQnp6uAw+1sf/r//6/kJmTD7fLicb6euRk52B8YgILi06N1al5XNe8Gj2dT7CqaTXKKiuRkpGte9P6sBXr128Q2GLclHxd9B8Z671Ak9frxqULF7F1+2aBGufiIhxLC8YwVFoJW1QsHG47JqdmUZhXCIfLLt0nR73OhSWMjAxhdnYe/lAMYuMSkZrOA1WtgLdkysZ4LXlB2M2tc5AyI124f69FB6XpmSmsXtWAvLw8AWi3062mI3aQU+9YVFComKS6+nrpeKkz5bWbnEnz2bCIVLHUfLME+DdvXlevdkEeXdhRmJqegttFoFmIpibWexrJw/0H97GRYFLXGsTVa5ewZes2jAyPylhFZpbPdE1dnTHEwIY7t29hx7bt0oAwRYEHGOqgyUzm5+YgoAgyG25cv6xe+oT4RMzOzuLC+dOoq6nGzMw8qusbtd5MKNi5c5c56+j3QFDaXLfTocpSTgpClJhQmuMH/D6XDjEL84s49GYkZzKy062sFYiAyZV1vyJXa63A03uXTSqQ4nC4kZlxp8wKip/RDiIQEc5w7HnWgZ7ubnQ960GyJfp/8+13xCLSna3ubAvgcaxq2m0I9EJwupdw8/ptNK9dA2ag9w/0oK6+CcmJqZZzm4A1hMePnqJxdROCQS9++OEbJNANHIQy50ora0zTTYw1slWkjQEAYbezMYH7ERWKFhAk45SSmKwx9IJ9BteuXsPY+Aw2bN6G5uZGhY9nZ2VJZ3b29GkceOUIYuQKMl2/AZuJTFKzSZAuaDboxMLvdWuj5mi15fZ9HHj5BbF/sXGx6Gh/Cr8/CquamoCgBx6vU5FG7C7OLyiU9o/i0uHRIZQWlclgE0M3EnUHAKanpvDpp39BaVkRPI5FjfbSsjLRNzCMVU1r8dqrh0x0jvIKjQObmYscEZomF4sbpBYTHHXHanN2MbDa4wZNDK55hzZ5d8CnvEHWS/r8AQR9bkXZ5OTlyDhDGQTHv5OTk2LmnA43nC6v3NRzc7Nip8rKS5fNQmBjkIwqNvVEpyTH408f/hF2uxtvvfUmsrMz4fO7xIC2PbyLlrtPsGb9Jmzfvg2ff/Eptm3fhvLyKsTFJBgHPx3KS2yTSUY0otH2sBUjY5NYv2kzRkf6MTo4gP0vvShw2NPZoVaktsfteOONdzA8NAj7/ATyc7IRm5CI/OJiPb+Nq1ab6KtQCHb7jPrE+d75BI6NjmFhYR6DAyN4+aVDul98pnVIMfGhOoMReDuWnDIFffPPb7FAlq+yBmVV1bpvsTE2eBlN5XPj1vXrAqtlFcXo7mgX+7d7734kxKbi7KXrqCineciGJccibt24icqKWlRWVYidrKquRprac0waASN6yOJxzUdHh3V9melZy+kHzH6kqYofmqHhASwuUNcYjaTkVMUd8cD3sPUB9u7dq/eZz75wpQfw9Y0cQjIIAIODwygtLbWqLYNi8Lfv2C7A6qYkwOVUFFFRcTEWFpY0+n54rxW7nnvOCuwyQfij4+NY3VCFnMxsgUlb0IbrN66hrr4G2Zm5YtVpUjpy9BAWF7n2g/B4TEj+zt27BVilww7Rrb6kcX1+fqFJXrB63glcVZnq9+rzEtFMRra6lbYCETC50u5Y5Hq1AnJzUy/H8Z1q84zDlCNnMoZGFyb+0OTChfxouX0LA4PDMh04FpyYnZvH+x98oE0O0XRjszXHpw2DXd4U+7v4y9/pwpPWNoGwHbtfgMfjk4Gir6cHhaXFOHLkNWssG8C9e/excdM2gTbTFw5lOra1PsT07DhePvgqYqTX5NWZ6zTNG4oIF81k2lwMMOPIK4UmH202PoVb/3j6Al49fAwJ8TYM9PchP7cICbHRuHPnNrbu2o24GJqSTNTN/Xs30bR+k8ZpBBJeb0CVhYgKoLuzHWfP3cAv//Vf4XHZcensBezdvwdd3d2Yn5mEy7WAvr4RhEJxiihiZEtGZhaOnTghoD442Icq5g0S/FoonMB4eGgAX335DU6+8x4y0tPBib/TsYC///VzNDStxp7ndmsUySgjkwkYrU2WjBTlBIzYmZ23I7egVG5nMpYZmZnLTSdxMXFaWwZO809cPNcwFl6fR2zZ7Iwd2fns+Y6CjYwPw32sQ0XA54HT5RCQHO4f0lh3z74XxNoaHVtAbT4BP7f6gKQCn332OVY1NyMtLR49z55hbHgUoagENDdvwKpVNcrHJ9hif/mPp06hoqIU+/a/gKxsjtCpBzUOeuYaPnn0FDt37dKBgR3gBN1HXzso7R7fQ3/fIDZs3oGc3CyBaBoz2PjCqkgC3JY7t7Fx8wYrjD0Kfm8Ibq8xZXH0LvbywQNMjo1hy7atSIiPkWmGLveYeGZmsuWb3+PC0qIDWVnZy3FTTuc8hocH0dP5FAuLLkTHUOeZiJy8XHR0dOL55/bJkENgT1NYaWWZmMmK0hIEFOFDIJhoZZaGcPnyBWzZvFUs4MUL55Cdm4ukpDQs2RewesM6LM5Oqh+8YVWTMQcxVN/tRpzMRmZrMlpR876WFu3o6OyCfcGOPc8/D78/gOmpceTmF5jvsRpn+HmispfvpaioVK/DNRweGYHL6UBFZRX6BweRmZEik974+BQaV63CzWvXUV1XpRxSTTv4jMKG0bFxNK2uk3aYBxqxnDeu49iRN8TQ3717G0+ePMEb77wjMw4/9BfPntEovq6uzjDVav4J6P2RjS0oKDIsPPXAMbyPLDWQUBjzzJmMhJZHdroVtgIRMLnCbljkcs0KtD+4rIJAtckQfFnNKgKOcswaplIMjuZ/ATxqbcXU1KzGWRyNeT0BHD95QtEpIY6FtRmFxFhMTcwjLTsLqalJGrXy7z/95GO8+ebPZKag4UJZh1TeMShcoNWnUfrGDVsRS1DLykOOZOUwD8JhX8B3//wKmXnZ2PXcXqSkUS9nshtNC4koJNMxQ0NEwAcn2bG0dM37ZA0KenHx8iXs3Pm8QCGvjZsUN8qS4nLEyCUaQkDB4F5cunAW6zduVwQLAQ+NLgwtf/LoLs5fuI74pDTERtlw+LUj0q7dv3cPW3fslPmEG9vnf/8Mx15/3QIdjBKKRkI83eBBPOvqQF19o6mKk0vGaO/I2n799Sn8+tf/Jm2dLdoG56Idf/7zp9h34EU01Fdbpgiyp1x202yiTmYb8yRN0LxRVJp2G/WLq5mHBisTTK0uabUHmXAgY2DwwuF0Izs726yZFdt06tQp7N//Ah62PkJ1ZTUetbVhy/at+POHf8Chg6+hvKLMjCLZk2wp/HzUYEaRGTXjzgCZXl6RjDlkv3/KBaU7mePVTz76VCafgwcPor6hTsDC6XIKEHOUH2OzIS4xQSNh6nb//MmnePvNtzE/N4eenh6NTGneyStkg49xfpuIAaMDZB96dVUlltyLch8H/ZZTOERADzx50gGbLQaLC/PYvnMLBrp7YV+cQ1PzethiTUg4r3NpcQGzM7MoLWc4t5EnUPbQ298vNpHZjfwosRd+ZGAQPd092LZ9B5KSEjUJ0DEtCJy9eBHlxWWmuVztReazSIPOpQvnxfKxceru7VsoKCnE0uIi5mZmJPOgFnHrtl1ISk1brhykXlNyB5YNWEHnvD7mfPIQmJyYgpa7t7F+00ax20xPWFyaQ10d817ZXmVYSoLQ3t5nqK6q0bVSJ5mRlYnRkVExvHxOKXmgs7u/vw+rm1Yrv/Jh6z3s37cPsbGMh+Lkg6acSaxpakByUgrGRycxPj6JsdEelJTmYfXadVha9OHsmR+wqmEVFubtkiX09nQjPz9H7L7Maepg58HAr37uqqoqGf8Y1yUYzaKBaBOK75ibx8uRnMnIVrfCViACJlfYDYtcrlmBzgdXFFVODsLEAhnmRvVkdKVagJL1aCZzMQh29c5Oz6hykeMz+5IXJ954E3Eab5vxmGJNQhwLG62eUUiFpGf69ptvcfjYCWMGUeONcV0rviTKXEvL3btYs3aj6QM3JX2GIdXXGZb0/p17eNR6H1W11aisrVL7SUpSKnzsQLYRnHJKHQWf341FhwvpjBJh8LmgTBB3bt2VY1x5fJZj3VQJM1fRdBVLeokAvv36K8TGpWH/gRdgs9Fk4JUOkNE1BMOxMdH47pvv8OLBAwIOZOYuXLyI/fsPCCR/+cU/sGXLNlRVmWgXmk2M4SmABy3U723UezeNNyb/suX2dbR39uLw0SMGjDM/cHEef/nr53j5lcMoryhFlC0gA4lCvQMBTE5NKG4p3CRjYp+Ira14Hq4hjw9iNBnezjgittvEWgYHox/kCNrlcCOdjmCODYOm3afl3l2xT909vSgvL0dPby/Kiwvx9Zdf42f/8mv9LMoDOKk3VhEbPG4P4uK5JsRxJqKHJDgPCQSYvFcEGzpUKGMxCvOz8zh//hxeOfiyRtu8P3yd2HgCfzq+vYiNT9QzTBkgNXQZ6cxZDPfChxDHFiABW/M8GGBlNIojo6OKxZHvjPfZ71eTDrMsO552oaF+NeKTYtH64CE2bdykB+/+3RZp8zZs3YZYVXjasLRgx5JzEXl5Bab5iIA8wPcVY4BYdy9u3riEF195WX935fIlHD/xhjkzWG01PMSwm7ukqFgHFOu4YyoB7XbcvX0Tz+97Qaw2pQ9xCQliKdvbO9Tww/VKSmRckvUBsUblPFQoazUYxPz8nNYvKyvHMOqhEK5duYpdz+2SkYzmle5n3Zi3T2HNmvWmstJgYzx5+gjNTWuUq3n33l1sWL8BrQ/bNHYnmJyftytwvetZl8bfd+7cRdPqZnQ8aUVFZQVy8gp0HaMTE1hdXyM3t4AqV9MTxMTkNPq6n6GvtwNr1jWjac0Gscvzs7M4dep77Nq1E2UVJpvSCunS7x5OExhrFdTh1XqerfYb3nN+/6FINFBkq1thKxABkyvshkUu16xAx/3LIbl7ue1bTlUT5BzUeE6ZkYyKsUwy/Mp7LXfR29uHrq4eREfHYU1zM/bu3290VlHEk7HaVA27oiI6s5mHgnA6FzDUP4L6RtbPmZ/JDUldzVY7TCjkxe3bd7Bm7XrEJ5hOXtMHbHSRZsu0afw6PDSE8+fOa0NLiI9CfGI8kpMSNBrNys5GUmoqKiqq1fxBpoY6PgIrjb8Z3NzdJdaP/2GAN0EKdY1+rxcz0+OYnZ3C8NAEPKEYvHb4iHF328zINDaGUT9+uD1eDA32wW5fQm9fj6ohDx46hlDAh4uXL6CirARTU/PYf+AVyyxksgWlT0UQ7R3taGhstFpkrB7zAPDD999gfHIOedlZCnj3+VwK+v7kb1/gvXffQ15httG1EYxboeLUJ0orp6xEA5SMq4rghTmexvUhMGs1hHPEyFpDTfQDRg/K7nG3yyXGiSNMBkML5vtD6O5+ZnJJYUNaRjr6+/rEsjY3rVIHtphAdiaLRSKYCVggyVRYqiDSxyYbgkpqEE3Utp6d5cB3A4JU9akbzugeJ5LiE61WHR/imNUooPvfngs5rnkdlf3HAAAgAElEQVSQMJWZYWAmDG2x0lzzgSEmClSY58kGOZpHR8ZRXFSGpKQkK+A8iJ6eLtTXNSy3GU1NTit+aD0BJo1JbJQh652aal0vn3WKTE2HNO/x+bM/Ksg9JzcX165fwdGjrxuNssbIlBmwTvEqykpKTXqBVW7E900JCGsIt2/fDq/bi3sP7uvwQ4fz2PCQxrx8CBobVxmZh4UnZcRKiDdmKqsakU00eg4s1zld2Tt27jIpDJYRji7sqZkp5OZmoaysTO1BdvuCDmI8g1ASQfD55MljVFVVS2e65FjQGJyGocbGeul28/OLZDazz8/rfmRlZ2F8Ygqr6itRUJCvA6TC+Ck7MT4teFwezMxOYWxsCAGvGxU1tTItxcdYhjYOSyRboSYygOs3ruL5vXt0YDSNUrznAelweXKZm5uL1ClGNroVtwIRMLniblnkggUmH1wxW5dQiamiiVJuotGvKWpSwc4mzJkb1rPOJ7hz5w6i45IQG52g8du+F/YrV1DRKdTwWUJ+mSc0MY/B/NwMpsYmMDkzr03MlLlYXIOVlai2m2AQra1tcqcmJXJka+4VGRyCBFMZTBbTjCw5Zl+wL8Dt8cFv7OiIizWdz+lpqYiLtymmhf3QZMJopDHlMsYYRMaK/zEtL2bErKE5dXZer4wBrOiLjTWZm/x+jq+5qQ4ODGBubgEZ2Vn455f/wL/++/+QMYOB5iRVL126op/FKJWcLDq6LeAjZsowgwMDvSitqECMcUIJEHCdBweHFLZOEwZbQEYH+tXIMr/oxJtvv7XMVprIFhPbxLYUakONPk70oNbNxE6ayBkxxtqS+fccw5oMQoEtadKCYnN5gCD7yo16bnoCQyOjKCkrV/MR2cEnj9sEBux2B2rr6tDd1YWe7i5UVNdg13O7rTZJstF+RNMsxfpIgj/+ZI4jrf5yAkWVPQpg8dkzAdtkXPUeKF2QkceBhMQE0wZE7WIcQ+gNKLfM7Hpm6fniT2GrUXJyqul9tyrNzZr7MT07iYJ8MmZ8FoxBiw5wMxKmk31RMozp6RkBwXA4pzF28Rlgbidd036FaNMJT+2e6S83PeI8uLB7nveDcUM9ne0C3i8fetViY00kF1nBs+cvobi40GINLURos+He3btYdCxi61ZGR1E64hKDywikgb5ehYnTQU7AzkpHNvEQQFNTSCOWmFm1KVmmOoFGBu5HY3HBoWYhlagKhZJVDWHevigpQXx8NLKysmQIYmalgebmwzg3x2zNDOmhmTBALSs7vCkDYQUnFQVy4oelM4jCyNgYqivLUF5aKgd9GOTydw91rTx8ceTPnzM3Z///2HsP7qjONFt4V0mqUizlnHMECYTIyQRjwIBxwtnuOHdm7rq/5pvgHne33TZObTeOYHIOEiAhlHMOpRxLKlW6az/PKdz3+wdaq/Cd2w5S6dR7Tund7352wGBfL+xjw6LPTE1LhcUaLIeblLQMhEfa0Py0CRWVHH8HGSY/KQvVFi63FzPz03jx1UDOZGCnW18rEACT6+t+Ba7WWIH2hjuEi8JMkWWTzUcHXP/U5OKvSdQct7aWZjx8+BBJyclYnF8SjSG1V5LPx8xKsn+G9otbA1+b7BkZToJMgkXqKxX28Wu10o47voyYTV4R45eWViCMLJERwK1cpz/qW5lOIT0Njo2bt39crZujiv/5/ugyjYmOMXIZiSz0I+vyrCmYZBWjx4m52SnYR8eFyczKzUdqirpYZeMTPaZ+q7q5g40IIoDNPP/5n/+F//3v/1veJ9eC4Pr7739GUmIqJifHcfDQYdmAdd6rA23+v/6BPmRmZT0DX5pBqSyT1CcKOCFj6ENjfSOsoREoqygRYCyRKBKNQhDkVcdzJEfiGhBOICujZAGvClxkvErIw/thaGFVp0cCkCwko2nYcmOGJdQi0UoXfvwZNdt2YGLCjtT0NCTEJ2FoYFBAc0JyopiIEhKTsbS4gsjwcNhskcIy8uewNUjeh+hSjQUUAKzPmOI8fRqErePBxQCT0qfOLH2TGWQFGaHkN2Tx6xeXF6SFh+Nhnk6mJ+2Ym59BTm6hZGEyEH/brl0ItUbI+1eG2yOxQSmpNG8okDaaROVZ489cWloWXR4bYfjaohk11k4hFddWtXt8FqxhYfC4XCJxkI54yfk0oaujHdbQEHFDX77wC5JTU1BVvdl4znn/KMNYw+VrZCZT5YfzkCKfDJMJTxufCmDLzs4VgCg96NRvyP1TjS2TBPiM01gmHdaRNjnssPLw2dcZ75NrwGxMapHl0dJPxLPud5G3GOy/xFvRzT00KADR/5nRw5Zen/TCG2c7bWE1Xk8/MfL/+z/ZI2PjyMvOkIYmueNEjn6m1P95NRqQ/M8/ywYcyw55Vvh+eJiwWmgOdOHxo0eo2bpNpx+SvMA1MKSrbMCZngmElgd2unW3AgEwue5uWeCCuQICJo3xtHQNG8HEfgbNz1QJTJONxiOMVEP9U/gQjIK8fPl31TU1EoejAEFBoW5WCoZk+xX/jtGmY+RC+sWQ0l8tTmuxgEhlmy3aJiyYxJUYHdfi3BT2TrV3MnsTDeI/MW968bLJCA/mcWNhcVnYRQFWCltkI6yvfywh0oMDw7LppaanIzUtCW1NjXhS/xR/+Ld/F4aRmywZSd0cfeIaHh0eEIaMo7ypmVksL6+ChEtqSoKMGCcnplG+sQop6Sl4WFsrlXy5+XkoLGQNpJ+BNKG9rQ0FhcUSC6Rw+J83ZCMokBuzH8kagPwZkjb0nvxORtokJSfJ63Njld5whjoHh0j00N3bt6SbedmxLA736YlpRNhs2PvcPgl1V0xnlpxDZmcSZK6tLuOLL7/FW2+/JaN9Xu/0zATKKyrElU4wNT4+gos/X8D+Q4eQn1eo70/oKeovncoOGv4iAYPMMn0GbA0dp4ARBWF8dgieFfiqGWXCPiHXLk+VGMM4hu5BQ/1j7H1uv2hmyfTevXULWXm5yMzIkDD8so3lSPazkHxuvMDoyAjS09MMLaXqFxXE6/1VoMT3wPXQ8Hc+TwrglXHjH45m2X0eRtOTn/70SzI4ejUFo7W5SRzo7NCu2bYTWdk0KSl+I1NKZu/qzbvIykwThs+g9eT1mVNptVrFsKNnGn1utLHTaMsxfpX5o7H8bm4yq89ofano5HugmYpvyUh+9zEtQcGxvjbfqwJB7TIHRkaHkZGerp8nI0pJL8Z4No33omPrX7dCQ11h/B4ARkftKC7KQVoqQTMlE3rI8OtW9W0ok+pfYwWcxn0xqktVB+qRmtB9B/Zpc5ckN5BR1+s2MXR/egovnvljoE4xsNWtqxUIgMl1dbsCF+tfgfaGGz7GcEh8h4yQVbOnurpf2Un5V4IDfaKNqm9olLiO8ZERlJZuQHF5mdS8STeudtBIrRxZFCVA1I4xNjaC6NgEGV9rX7JuiMJIicOYY0LmTDYjIzMbNpt2HvsZD16TY3lRx50mNpXoxre6tixNOtRYMd5E9HY0FrjdsjGxGpDNHjab7VkeJXdNOloZbVS5aROmJsYxMjyCzVuqxSix5grCa6+/CkY/KhtGoKPA1e32STTJ0MAIIqOikZ6eAnOwgo3l5QUJdM7IyIItRruOyczeu3MHg0NDyMzKRnZuttTjkWnq6uyQgHaRFcjIWXWmws6IYFRHdwTp+oZ/7SuXLV32Wy/cbq/EoUTHsLNYHdUKxPV7+O+aGppQW/sIzx87jmhbpICnr7/+EtXVW7C5epOwo2yqca85DTDJjRsyXpUGIbGAQxpcOjvaJVCasU8rK2tweoCysmJUVVYgSMwvGkjP62Nsix+ysPZvZKAPkTYbEpPT5N4PD/fJOJiGH/vosIydc3IKRAsq0Nrrw8Liomj4yPzp4UPZsb///Wvs2bsfCYnxWF1eRm1trbTFMMvyYW0dEhMSkJyULKHqefnFcmgZGhxCelaasqeShk+kos+8jttVcylsNNfPMJEpnDOYamh9JcfOYWF+Bl2vScbcouNTpr+rs1sAUGFhgfxM413Js+3yuHDp6k2kp6bIgUzZaD9w/HW07Of4/IyfMPlyKcqu6sdWBYhsuomJIQv+K+AUxvHZZ1rBILMaGWBOvTBHzc8AoiEr4e+Ent4e5OXm/j/PnzyDBoNpfLx/vWa/rtnYFf0gd3R0HAV52cjMZJ6mSkto/NLqVv0dxGec66SfNf9BimtqlBIIE8pJAtBQX48tNdXP6kz5oGpCAQExDTjTOB4Ak4HNbp2tQABMrrMbFrhcXYG2+hs+U3CQ0XurfICOSI1KENEmktvS8TTHaaz/u3P7PtIzM7G6vIKS0g0oryiFJZTOa40TER2bmCp0c3U5l9HR3ozWp+3IK61A9Ra2j2gkjW6Ghm7L0KQ1PK5HTl4+4uMSn23eAo7MXjjm5/Gkvg7J6VnILyzSjYcu8/pH8JpCUFlVpVmTZLj4E4J8mJyelTG3NURNCMpcAo2N9bhX+xAvv/oagkxszZjFyvIy6u7V4Y33fgdLKOEAx2e60dFQQnCxtqqZh3y/BKz+QGsBb0GmZ1mFKs4k+DPYWkOjqe+dTA7wqK4OVdU1Bjtm6BdBRzA3Wr+5xD/i9yvX9L2RqdU9l608XiwuLiA2NsaQwKn+UesxFXw1Nz5FfcNTvPnOmyo7NXvxxRefobJyK8rLy3W4buaYew3BFouAKvXwKBtHfaBmGarDW9+XJHoarK+OLmXsyBGu0wNGBrIVRgEItZBe3LlxA81NjXjz/Xdhs8VifHQYP53/Cb/57e+xtrKCi5cu49Dzh2SkyaglAiw6mePjE9Df14OpqSnJl4yIiMZA3yASExMkD3KwfwAjo2OwxcRLePb42DBqarZjZXVVgr6ZWchx6PjYBFJT2fyio28FLnS1K6jRf6/yAoJwBXgGcyzIXuUWzOQkGxoaZjXYbh46DLbcAHnK6Otz8M81mvxZPKQwOunKjTtIS02BNcRixDAp2JP0ASO03Q8w/QcK/7TAT2T7u7P5dQT5BJP/DMh4w6dnpjEyPIjUtHQkJtAIo59nAvHsnNxnP0KfLV2HsVEejDKM3w3PPj7GfTa43GdrqKBPn8lfmWW+DnMmS4vykZzMDm8FwTRV8UBFvSqlDc5VB+zjY8jKzpPniiYadtRHx8To+xHmVO9VR3s7ysorxCVPKQXPYcq+0mS3hvmZWRwLgMnAVrfOViAAJtfZDQtcrgEmn9zwUfunYjaOoo1ZpAG4VE6lzIz8+ve6RTPJfu6s7By4nWsIi4rFzh3bxUntZyX5y76/vwcxMXEIC7VgcnIWCUlJaH76RJzcDIZWNsfvujUoNtHQaTQQm0SSE5N0c3+mxfJIbuRgf68YSeKTEmGLipYu3uYndZiZXUFSYgysEVHIzSs2RoLsuZ4Rdkq0ZYygkXElMNDfi3PnvkNV5SZ0dLSgYmO1OHUX5ueQmBSP5cUZGWXGJ6aKaUE1fz4Zb4dwAxQ3sY69qR/kfw+zhkptobp5tUVHx7cK+sTsI/FDXFMvuju7kV9QpKBNCDJem4JEHbkavXvy7UYovDEOFFc1R5VCnLrFLMH18F+nAnoFlYR+1y9dRHtXD4oL8iS4nV3kt27fxSsvv4asXNVtEiw6V1YUTIruUdt/QAONsKTGGhrmDnHlk5WWPZ40LnWy6pp3873SYEHnNv/y6Ah/eWUJf/nrX/DOO2+Jc96xtIKffz6PHTuq0d8/gJk5dldHIj83TyQU/Jkzs7OIi03A9MysNLjExCXAFhutsVaie2T39xIuX7mEgvwCRIRZce3qVYlWYntKeka2uNAZvz5hn0RicqIGmsvhxygCNMD+1IQdU1N2ZOfmISI8wtCv0lymcUNiaDGZJbidoItSCWH1DYOXx6cuaq36U0ZQQaXqDFXmwB5tk7i5L1+/jZSUJDHNqGOZz4ICVj9bqIc5Y8Yt/2voDg0j26/DamBpeRmRMnr3M9o6WSB4fNrYKLFZFRsr5V4TeFLTS0OSw7EIGw9dRuwS12ZsZBSZWdrOo0//rwTmxMQ4pqbGBeglJaUK06i/J+SkokBcrwIjI2MoKc5DaoqCSR4Ap6bmcOfWdeTnZWN5ZU0A5/LigmSyRkTasLrixLff/B3l5SWo2rxJjy1kjE3Ak4ZGqUNVBl+zcLVXQaUt87OzAWYysNGtuxUIgMl1d8sCF8wVaHl8zRfMyBABkdxwCExoLmEjjgI92T4MjRr/e3dHBy5fvoq8vEI8aXiCYydPIb8gW8AUNz/dC8kyLOEfX32NiqotKCkpRnd3K7o6e5EQF47Z2WVs37UPiUnJ4uz0m1xUs+dFW2sbUlLTEcfaPadTNjnWvlF32N7cjBUnkJ6WifTMdCwtT0sgMkfJBaUbxdVKIKKh4MoqTk3OID4x1oilobtY9Z3cgBqePEVhfoHUHz5pfIot2zZjfHBA3MMWS4S4afle9+3fD4+XIMEkbTxBIYYDWgo3FEApSFTmjqM2jeYxdl/DvcxxNF2/BBoEeAySjotP0FBvA0gwC1PYIWr1yLAaZhaCTH4flW7+1D0/+ySRPnTxhjJKRbdwZSaVbWaO4tmzZ1FSthFbNm+BKcgrQO5PH36Ed997H7FxUYYEQLWAIRbjdQTUKLOo0JJjSI/EBGnMjLK2Ms0X4EkqUhkkGkGYT8rnRlzIqytYdToxOTWKn365gq3VmzA/u4iVVZcwjAePHJG4za7uDpw8dQJs6SHw4tuZsI8LYGG6wIR9DMMDA3IwWGYUTUoqSsorRKbQIAeWMiTGxUtA/ge/+UBMNAS0NMjwtWjmiU+Il1tDQDg9NSFrz3o+NvisOpz4+vMvUFBaIIYmj2sVVVXbhCVVB7hbDkKOlSVZG2uo5jIKUIQZbh/77P+povTZyJvtSWuau2lwfQSTV6/fRnJyosRXKWjzQ0MFSL8iOJU4yJo/CyM3nPuGlpP/fUUiovyB4Woe85P/bFZye9YQY4vB4sISpqZnZCxOAMlDEc84mzZvFp0m4fD83AJiYll36o+VMgAt8z5dHrS2tWJsZAipqcmorKqW13j8sBbBIUBl1TZYrYyq8mJ03I6K0kIkcN2Jr3mjvWY8eHBfwuYPHz2CxcUl/PjjObz75ntyzcxz5YFg3/59Uh7Az0hkJKUvPgmeJzPJ+6FsqFsOMjzE8HMyP8s6xd8FNJOBrW5drUAATK6r2xW4WP8KtD26JmNupQ+CYKabV+JVyHgZVXjyxSIok8DnjrY2PK6vR1hkBFwuH3Jz81FeVgLm2GlmnbFxmbxSKRgXa0NXRyv6esYRG5uAqLhYZKalIzMnHSafE+P2ccTHJSCUMUBCQvrQ29OF8PAIJKWkCmhiBAsjS9gFHmIOQpCVES8MUucUPliYyYZH3MBCxFAeFROL7KxC0THyfTAmhoyL27WG+of3pV1lZnYBIZYwONdcmF9Yxr79zwnrMTU9idHhYdjtE/jXf6cBR/WHwYwGMsb3dPFKJqAxxiaY5PiUhgsyp9SPEjBy06N+k4CDJhSpI/S7Xul6N3nQ3zcgOkqO+7iB8jV0TKw5lIQnZNMU72uwN9Wmk2OjeNrcKJl+lRs3ydfa7XYk0aTCTdUwLWnck1k2bwLHk6dfRlSkBasrS9IYcvaLr/Db3/0RUZHhcqepc+QmHhYaIdck4EXGh/7xLV3gGskj/BrvA0eVjEzyEqgHiyuakU2ra6uSE3jz5lXMTE7DFByKjIwcpGSkw8l2IDqWTB5ERVrx8V//hp27tsI+YhdDU3JSktyTpOREMWswKikzm6NYZdHFzezxYdWzBmuQBTOzk3AsLYledXlpBb4ghoo7kJmdBseiA16PE9t27BYdrn18AonJSUbLjAf1j+ulr/uF40cRHWMTkH3v3n2ReOzdvRcf/um/UFlRiV17thvuecV8BN1kGMl88jlZczsxOjIsoDAxKUWpZpjhdC6jq6sTZeUb5Lmyj48Lq8YXYRXl1au3kJaeKi5rHYdroL1mkXok85MNQLEx8fJESG0o9ahuD9ZcK3C5vEhMJOOnyJMHIYaWG9N19Pf3YmpiUrSJTqcTFVWVCLOGifyAYeVhYaHi0n+WIiC1oZI3AMeSAxECTA0Tzz+znQyTdzpx7eoVkQ1UVW0Wcw3X/97dWxIvtGvPbulYp/ygrKQQSUkJ6uKXA49Zesj7e/uQkZ6K3sFhINiDN14/I2CcUVhcC/eaC0sLc3CsLuL4ieMIj4g2xtylRpc9JQEeKRmQ3yEeN2Zn6Ob+QwBMBra7dbUCATC5rm5X4GL9K9D68KrPzHw9o8JPtWDqsORIkKNDAZKGMYfxQWQEWlpbMTE5JUBs38ED2FBWrk5OL+BwLmJqfASTk5Po6R1BVFQC7PYR7Nm/F1k5udoO4mJncYiwRQ/u3EFTcwveeu9diXkhCBsfGxcnclpGumEroLbMLfmHY2PDCA8LxejQOAoKC/C04SEmpmYQER2HvMISZKRmSAtOVHi41gZSQ7awiBg2dggyMiJygoJw/95dcWP39w9jc9VGdHW2oGbHTkxN2tHS2oXfvP9HhIQqy+iPlmElJPMfxX3N4GoaB7xGBZ0HmJ+x45dfLuD4qVcQFhkpAJzVgdzomXVJCKbaPDV8DDN6hXV8BmiT2jgKwHysc3SrvtOrZgu3z4Wh4WFkZmRK7/Glny5gac2FV19/TSoiGQ3E0G1ltvy5jX59oxf/+f/9N6KibAgLsoqOMCY+GsOjY/jjH/6AoBC5MllvMsHWsEgEEdgwgN4IWVf2VPWaOoL3wb22Kp2AQcFWSCshuVMmBCAIq2trsLI2U9QTdNuuYXFuBj3d7TKK3b33EAYHR4SV+/BP/4N/+ePv0dfbJZrIstJSYQltkdGwWEJgn5gQDe2yYxGXfrks2ZXWkFBhSotLymRkf+nCeZSUF8saDI8Oi25u3/4DRhUfs0RV0kETUERkpBxGdMzN9AEzRob7YAkCfv7pF+zYuRczsxNIz8yCfXwKW6pr5EDBd0Y2nQcuxypja4AQS7BqRpljuebBx598iC1bNqGsolJ+Np/577/7Ftt3bBc2nmzbc9Jlrs/A1Rt3kZGeJuCOX6vyCGWleUjgZ6n56VN5L7Oz0+jvG0JYRBgiI6IQHRuHgd5O5BXkITLSJmCTTB9zTTXqRzGtaiqpkaxHZmaK3Benk93iTsmKTctI04G0UcGp8T80Wy3AFk2nv8FM+s+WEhHEw4cX165clUamosJiwbMEi4tLy7h75xY2bCxHZkYORkfHUF5ahPhEGoM4+VAzW21dnYzRCe4pm7l95zaeP3RE5A506NPNzkOhPHXGhITf29nZjuKyUvn5IqNQXYg2NrlWMTc7hxNv/q8AmAxsd+tqBQJgcl3drsDF+leg6fEVX4jUGrIjWbgQrfmTij3VbnnWyB79akjoIJhsaYXT6cDQ4AiOnjgtAePcjIOgYvgVhxNhNta5qbbMTfbi0s8IjbDBtbaIiYl5ydsrL6uSDaK1pQ0FBXkIsWot4NzsvAC2lNQU0XfZx0YwOT6BEGs4PO4gRMfGSGev2aK5JNyE7t25jsSULBQWFcDndckmHcJ4FI9JjAdkdbjpKNHqFePMlSuXYbUGY3pyHvn5ZYiPj8T9+3dx8vQrmJicQFoKdWC68bEbXL7VFKSgLTJCxqziSJWgbwJGYGF+Ep/+7QsUlxZhdnJCcvLcbg+WV1Zx4MBhbK6ukQ1XaiTNHkyMjyGRDKzcA4P9M1zT4/ZRREVFCmtr9nlw9dIVHD56QsGm24mff76AqqoaZGamwu31CEBj97HUUBrmHI5vGaXDjMhv/n4O7/3hdwinvtO3ht7uLly6fA2///0fFSh5yWB6heGj29q1Ru2bav+CgpSdVAsQ7xPlCQp4tEPTa4AW6hIJKIMwOjooo2O+N7K3dIp7XT7AYhZW7fHDu5gcH0OINQLwBAlbXFCYL+95aXlJFIcJSXHIKcgTMJIYn4TJKTsSE1JgsgSJPk40nQiW8feVq5ewoXITEuITZYzf+PghiktKEBMdp2Bd/E0+6fOmUUkMLobuVdIMfF7U1dahYkMFVlaW8eknf8G2HTsk45CsGyOWzODhS+tCl1YW5d6HRYYpcywtOz588cVZvPLKa3Jgso+PijHq9q3bKCspFe0nc09p7OLn6tiJF1H3sAmZWZkCSCWCxzD/cEGZVTk4PIotNVtFt9vS3IDq6hqsrjkxNz0jeZn3792Tzm+RmphMWFicF+2skQL5TIpAlryrswtpGakwIUQOJHb7GMIjQpGYmGIAWHnI/UFBmJ9bRExstDCF/jQDf7QR15Tg9crly0hNTRIWmVmqVgvH/mb09PQhNSUFEZFhGB4Zw8aKQiQnJUjeqbDdCMKFixcFAEbZwpCSmI4bt67g3ffeQ5DZIt3vqempSExKUhmIURvK99XW2ozyDRXyzFKj7Gf+zR4vnC6n1IEeDXRzBza7dbYCATC5zm5Y4HJ1BdoeXfWJPlIoCTN8HGsaphFDnCWbiAZ2a5NGa2sTWprbsLi0Ao/PjLLyctRs3qyaQYIh0ct58PDeXXhNZmzdsRNrK8u4euUyIqISkZmbj5ysTPR2NOLazTv43R/+KAyIMn1kH4IxMz0pwIjxOoJTxMyiAdbULS4tLcIWacPc/DRmJuzo6+3HQN8IFladYryIi7MhMSkRicmpKCoqw8TMNJLjk3QUzTgWBmmbTZiZmsSNm3fg9gBpaWmICIsQ13dcXLzE23BzjoxguwlnZ15pynPDDQ9ry4PNEmNz78FtuBxeJGdkISsrD2lpCfjoz3/Fu+++K+YjjtjDw6Okj5oh7DTu6EjbIwCwr7cbWRk5cKzMY3Z2An29vTAHhWDnzr3CzNXevY+ZuSnMz85hz/7DyMoiW8u+8O+wsOTEa6+dEfxPWaVjhVq5CI1aEkc+3eUc07vxw7lziIpNxL59e9SDHRSE7o5WXLlxG7/77W9U60rAwPxE57LoAEXXadQasgTTbj0AACAASURBVFJRQ8VpwlFmUoO81VTCw4Sb2ZCUS4gzOgSTM+PSnsL/RvA5ONCDxieNWFxyoGJDJQpKSgQwrq2tYnZ6Bgtz0wIiY+MSUFikFYHigw8Klu7n3OwcXLz8M2KibBgaGUGYJQzzi/PYs3cPRsdG0dXRj9CIcAkJj49LQl3tA2yqqkR4eChi42KlYpMtKY6lVVjDQoWhnJ2ZljpEBZzagMPg8/M/XUCkLQ452fmCQns72/HKG69qFaIAdMjYlePjq5cviWTAHGJBRlaOMNBWC0fHKYiNjxcwffXKJRw+fFBGziNDI9i7f7+GbPt8uH7jHrJzM40xMysWmaHZIbq/lLR0JKelylrwa1ubGhETHy8Mc4jFCqvFLM06jJfidUn7z5y6uZUm1O9TdtiD5qanKCgqlH9mHeTS4rJIMzIzc+TL+diQwFUrHPWXGsVF8xG/f2l+Xv7X6eDo3Qn75ATs9ikx1NHZznXeVrNNPXvCcurwnTmTG8qKxDnOA6PWd/pQ++AOcvJykZiSgq62TkzPTmHH9l2aUwoTfvjxO1m3aFusBvvL7wA3mhubBfRLLmuQWLkN2YUG79NY9OIrgQacwF63vlYgACbX1/0KXK2xAjTg6O98jrYJMNjqou7cILOaNmSD8nhF+8eNtqu9DYODw4iNj0NvTzfyC8ukLlDNI2SpNHa7sb4O7R392LV7Fwb6hlFWVYlVxwzu3b6LE6dexNdfnoUtJhPHjx+ViBrNOyajZcbi4iLs9nHkMX/R50X9o1osLswSQ8FkCkF2QSFSU9Nl1EkDA6/X53PB6SRDEYTgEKtUws0tzCMjPQVzcwuIj4tT1664WtndO4dlhwMP6x4iJjYG8YnRmJ6cwMTkNLZu2YGIqCgkJ7MC0YjWEfeyV3IOvW4Tgix0LEP0aUOD/QKcS0qLsTg7hY8++hgxMQlIT0qRNplIWxQOHDls1Apyg+X1atXhYH+f1BRybR2OVdy+eQc9fT14+ZVXkJqWjIHebgG8wWYr3v3gLRlDL85P4O/f/IhXX30D0dE2yackuFuYW0JUZJTGyxD4EdwFm4Rd/vDD/8ZvfvcvCA23yJryS5oan6Cjmz/rtDLIbr4/H1YcS0bGpxqzTHRB0z1suLP9TnW/yV4Cq31aTShgRILwg9DT14WsLLqoVW9KfSBZWjKCFjKL0H/+7w//E2+eeU9bd0KAH3/6Aa++9jqs1lDpeufrDw71IzUlFefOfYv8gmKUb6zAD99+I01FG6s2ia7w++/OYe+B52RkbPJ68be/foLTr76E6Jg4WSOyigRCa0631PPxfXS0d+LWzZt45/13pPqRcUSffPIx3n7vfVisbDIKlviejs4OlJWWy9jaH+pNOQDkn93qZDaqIZl0r62QPoyMDItG8nHdI6SmZYghhT8nPDRMWPfd+/fi6o3b2jIjgJ56RY3mIQgdt4/Ja1RVVcszMz8/jacNTxAZES6ANcIWi6ioKMQnxqskxOeTWk1mRz4blxsB7Hze6h8/RnFxmYAwMvbLC/MIiwxFbm6h/lYwDm3+EAfqQi1MahAwSh3qMrq7u8XUxIag0FAr+vp6UFpWLoclrh/flwbB62id9350fBwVJYVISExQR7aM+CHVrD29XaInJXsdFR2Jwrw8eZYosnlcex+VGzeK8Ua0lhK15UNLUwtKy0oU9PL55zNIOClZtz7Mz87j6Ou/CYy5A7vdulqBAJhcV7crcLH+FWh9eMXHukOR7XOMRDMOAZv4bZgJ6JJRHZkE/uani7W7vR2tzS0SHUNTi8sbhF27diI4RBtpNEjZhfq6h5ieW8XBwweeGQoITFqeNuDmnduIjkvHq6+eFtc1zTQSDm2MkReX5tDX14+K8o3y7wnYeD3Uzq0uL6Cruw2ZWRoATdcwGRyP14RIWyQ6W5tRtrESKSmsy1P3NXMF2bGstYRaTbiysor2thZpqiEwrtxcicXZGdy9fw/79+3B9MQYhvp74TNbsXvfQblObXRZE/aUYFudvV4xB3z3/c/YtWcP5ucXcPnSFRw9dhjhoVb09/UjLo5O140ySlb2iyyfAgbG3JAxI4AgZmMg+q2btwQQUnd36+p1pGXkICLKhqLiPBlff/zXj/Hcc0eQnZuhkULi3PZhYX5RxreaQcjX8sISEoIZ9qJPTiMvL0+Yua72ThQWF0kl3cDAEF597RUxLxFskF1iILstJlb1Zz6X1u8J1WSUCUr3utjEjbxLzcfUd6d1iEwDGBkfQjIbeUxs+mkRAEDERCCXnpmNtPQUjAwO4tKVaygqLJLuZXbDj4/bERJqxd79exBPNtHnw8DAgMgO/vThh7CEhRkgz4ek5AT43G7RyVJbuHPnLnmWF5YW0fKkERGRoVJpuH/vfqQxL9Ho4g61hAqY5cj1zp272LN3t/RLp6dn4uNPPkZ2ZpYExq+sOMXJf+36VZx+5VVlbyWQ34TVFYesC5nj6clJzEzOiESAJrZDR56HmxmkNNm43bh96xa2bavB6NCQfMAysrNFqxgcbMW1G/eQk535q4FNFpbB3h4ZYcdGx4qmkONmMre93b3S4EPTE1lU3mx//3xRSQmWlh1yyJBnTe6h9tjzn7u6uiRMn252Pjg0LM3NTSM1OQVzs9OYnppGlC0Cmdl50nBEMxY/d/JHmMZftzu+LFnN+3fvoHpLNcLCGUekkw5JYTJ603mwIHNcUVaMxPgE+Rxy3Tj+b2ptFrc8ZS6MZGICwMqyA/apaTHeTdinkJySgFMvnUKoJVIOIixEaGtrRXl5mYJvoSwNgMqUfY8Li3MLOHomwEwGdrv1tQIBMLm+7lfgav3MZO01X5DV6Ok1hPrUuklYs7RRGJuQ9Cozy82Dkf4+3Lh5C5HRMZienEJcYgqOnTgBC8Gkl3E3/F4vrl78CfHJBaiq2qAgRPR2LvR2teDytXuy6XzwwfviAh/o60VqWooAGo7TVhbmpS2mqJSjTmCeYGh8HIuONanJ6+xolf5kZuUx/Hrbrp2Yn52BxWqVUVlGdg7y8gvECR1k8qGx8QnKN2yUa6POUUZ8rlUwJqW3px9ejwlxscwK9CI8MhYtTU04fOQFccwyk5C6r9T0RNm4+BpkloJDgjWmx8je7OkdQmhoEKanp9E/ZMfBg4fAJRkbHUJpWRly2CJi6PaIy2Sk7zNjZGQIaekZykYZOXozs1M494/vxCV99OgJiUji2J1A8saVX4BgC1Yci6jZtg2JiRyBasUc6/cSCEyl2xpwrq0Jg9TOGJUNGwCzGyZvkLCB129cwuz0LLy+ILx+5lXtt5bb7cPc3KyASZ+HrJJWSfLucXwYFGRRvaSRYalg1h/sbTQlGbV6zBUtKS0VwxED4idmZrFn117MTk1gZGxMtLbTk9P4+fyPePf9D4TVcq2toq29HZWVmwWwS9SSF6LvpHTh87Nf4OXX30IER68CWlRnyG7qv/7lr3jvt79FiBGldPHCL9h34BAm7XZhK/n61ANI9JHoRmnQ8uFB7UPU1NQI+0kz1Bdnz+Ktt99RbatrTUDqg3u1ePXMq2K2EsMazNLJzsMW/xCES3WowZ5xXch8uzyqj2X2YVdXO4qKSmS8zSxT9moXFBTg0ZMWAZN8Xf/zOTMzgZbmFslnZd0mTWl8v1GRkcLaudZWRO/IzwAZQ5rhXM41RNuiRAbiDy2nttDJrnX2tAcFIcIWJ8DUGhSCldUVeRb4egTVjsVFTExOyuFu0+ZN4koXA44tUqsFjIYgv8SBzz4jmzo7u5CSlCRAkC1Tk/YpOBzLiIoKR15hIWLjksAGnGdubn2aMDczhxu3rmH33n1yiCWDzUMB2eCmpkbRu9Ip/8P35/Dmm2cQFsYWJs1N7e3tRn5+nhzsCLwNz5L0y1M/y98Hx18P1CkGNrv1tQIBMLm+7lfgav1g8tE1H9snVAvHTELtJJb/NfRj2rHLTY7AwiPM36O6h9JQc/fuA5RXbsahwwdE88hRp2bt+fDDD+ewY89hxMVGGYklHowMdqPxaSf27j+I+kd1wj4ef+kkfK5VrDhdwgrRELTqXMLA0DDyWX/HqJPFOfz0w3d4+cy7CDJ70PDwPnJyyxETF40LP/yI8qrNokVkxMlgTxciYxNQWFIgGzs3+d6ePhQW5cu4sPFxA1xuD+KTUoT1enD/PkpLK7BxYwm+/8c/JK+QbOKLJ19CiLh3NcydjBnBFWd4HJMrA8vaSA++PPs5Xn7tNUyMT2BldQk/fn8Bqanqjg0KsSIpKRGHDz2n7InECRHT0EFsQl9Pl4Bf9mBLuLjE+nglozM3rwQ12zjeZAg6UFd7HxZLFDZVb8LkyCh++OlHVFVXoqikFFGRNizMzyBWtHJa48ccQDXZExCqO1e4RB8wMTWBH76/gOdfOIKc7CwBxRI2bfJhZmoGCYwYYk3jGqOOOMI1mGPRzunJg/II0fIZY1RKZsVC5CNo1evdUrNN3m9bSwvuPXiAtLRkCRff+9xBOQisrTjR3N6OksJiuX9ulwtutwsxsbEC8EJCmckIDA+PID0lAz29fcjNz1XdJ3+uaDm9WFp04Ny5f+Ctd94TJvbenZsIC7Xh0OHD/9S7rY/imsulofMylvfKYSM5NRmWECtiY2Pxt88+wYYNlYgMjZKDS3Z+LkaHx3D8+IvynrUViJrJJeklX5hfkIgkx+oyrMEWzC8syWh46zZGCZlw9+5daeuZmJpEUmKCjOR37tota+dyaQNObg41kz4BbyMjIzpONzFWaAVFJcVYdizAK4BV2cbFhXkBYwTThmZCDGclZeUSzRNt43MA2Ccm5f4zxJxVpOwIr6zcKIc5BcsUAPOxZhOWdrrz/Wk3t1e0h3S+j4+NYmJ8XA4uK85VeU5ZixoeESmMJL8+lDmZXp98PlacTqyuLEvkVHpGOkbH7CjMz5QaUXkmPTycmPDwQS3KK0qkTnOgr18APuPGrly9jIryctF1dnZ24uCh59Uxz8+0xyuZoplZnDZok5TkshLME7y7nViYncfxN/4lMOYO7HbragUCYHJd3a7AxfpXoLnuio9mEAIkbYUR1ZGwQQIsjP5fMlGMBeKIeLi/D08b6sGwcxo+8gpKRLskzmkZcfmw5lzGL79cwbHjJ2W0y5q09tYWeH1WEc37X5/dyQ1PHiElMQWzCws488YZ6VVmN/TQ0BDy8tkMw3DkVXz85z+jumYr4mJicf/uXbx46rQwgZ998im27dwlwJLZegw1z8oplhEq/2hUypxoyJRB0vw8hiDToMF+7eotW2SE6Fxx4XHDI8TFxWHPvr2CnygFlVpBMpKyl5vhppaUTB48sI+P4Oq1exJFFBefhMioSDyovYejR4/CYg2Cc3VNgGVYqNVo/FGGR7IpzT4ZjyYkMvOQphkPTD4PHtXex8CgHS+ePolQazAmJyakr5osTBYZLFllj2jjfvn5Z9hsMTh85AhWnSuiY+MvJMm0pPtVwtlV7xoSbDX6vlXG4Fpjc49qAD0cXRv3e3pqEnGJCQa40MYe7cL2jzlV/6iGKe1W174eY9jNEa3PJzrDosISef2WpqfoHxzD7t27hVXmeNqxvCJtSH/722cSnG6xBMOxMIu5+SWkZWSJe9nfRT0wMCi6QmJx6mLZ5U6nvokuc45RR0bR3tqF5w4yCsgk3c2M4cnMTBOdq1/ryHBrSgnIlnKhVlcdkjNJvV9xcZEEpf/Pn/4kmsnIqAhhn1nh2NHVgRdeeF5c0ArJzZhfnJVRNRlhdr8zjNzjWZO+a5M5BNFRkVhZWcKt27ewY8d2kRVkpGeh/mE9yivK5LoqqzbhyrXbyM3JeRahpBuKCR0dbXB53MhMz5I0AFZ9EnCHhYeJnpTmIeZ1Zmfliq7TsbwkLDbDv6NsOuYWeYogRGB8fFRyTbdt3y4mMN4/3kfGMZH5zsykvlX/vV+G4Vx1SjwPp8fU9K44HBKMHxZmlc+xGLBk1Gww6zzGEN1pQOmz7MuxsXEUF2bL+J0TBH64eDjr6ekWnXRSYhLqGxqRmpIkBqyLv/yC6ppqdHZ1IzoqCokJsUhJTkV8Ypr8riIrm8I2HSYQ8FMu7TdkzNUouDA3H2jACWx1624FAmBy3d2ywAVzBaiZpHlFdFAEBeLsVqaDIcmMpFHXpTbj8P962lvQ8OgR1tzqnkyIT8b+I0eEQZLvpZP7wV3EJeUgNzdTgBNZo7CIcB0NG6wOASoB1czMLO7XPhDN44Hn9iE+1gafd01y5rLz8jUYnFWAV6+isqoGcQmxEo3DcaPb5cCFn39BVk4B4uNiERUTiYZHD1C9ba+4sqX+z+uVhg+GVevWZpJO4OamJkRFxciGxtDz+OREJCYkCuj6+vMvkZuXh207d8uYjTEzkvco41TqxMhMKkA7/+PP2Lv/EEbto8hITcG9u3fR3Nwu40fWQS4szKCzox1Hjh5Dbm6espm0g/MPGUL7uIAejnT5vrjGV365gtyiMmRkJME+OoawcJtoD6kfVebPY+QRmrE4P4/pmRlk5WRKJEx0dLTkPnLd3EZvORGfggdljmlS0BtLilTZLj08KCs9PjomsUx+MCCMkGQD6hhcnP/EwsJ6apC6hNo/a0wi6OQosg95uQUSzk7tHbWv0TZmISpA53e7Xav4/LOzePu9D+TAwoo+trEQYPPZIWPGP01NT1CxYaORLkCCSkfK/tEyx/oMrSbjq5IAoydaQC5NGWoQ83id0j1OeQXBMU00n312FrFx8WJ68ro8+PNH/4Pf/f4PogOmwautvQ0jI6N48fgJo0lGY33Y980YHKfLgScN9WI2so/bMdDfh52792BhbgG9ff1wOBySmcow9rLSMgkw37Rps7CyjOWpq29EbjY1mgb2MuQQ9Y8fItIWjfz8AgXz0izlQGtrCzZWVgk7SeCYncOcUnVsc02kTjE8Qj46HDfTtT43N4ewsAikpadrcL5fl+nRVp67d24jJiYKm7ds0dEx7yxbjAgmw6xyHzRvVD+Pv8JE7cP2b4L+YH9/h4/fMDNGWUNRLqLCI9Hw+DGmZ6e1OcpkEjMRAfLCigtxjCGilIAtUcFBCDYA78LsDCbsIzj0/EEkJKaIQS9FgueNyCKpU9Q1Yhj+7MwsXgyElgc2unW2AgEwuc5uWOBydQVaHl31SSahMBFGAwtZSckQZBexujt0/OqCycMu6TY0NjZKNE9rewei45LxxltvwGoRxT2mJsbQ1taDbbv3IIR1NEKy0LTAFEttvlCmjLpFdY5zJEp2QjCLwViwFSM7t1BMNtL2ITulboK6EfpABq23ewCba9jRSz2kCz9+dw5HX3xF6uAIYvgepqbY6xwrm+jU9BT6eweQlZOHxIQ4PG14hCcNT/HC8ZNIZHalyYdVhwM/nPsOKenpkocZGRkpDlUZH4sRSUe+DOBua+3B5i2V+Orzz/HCiZNiPDj76ZeoqtyIpMR4JCQk4OzZr/D8kRdQVlYqIEjQFNlDn1c0lgzjJsNGcMpNu7e7D1lsezF7ESx9x0ZioIBDjeiRzVqkCWQ0NeSaLvioKG0S8pty+N/GRgbFVZ6SlomIyHAdtQsYJO2qhwLq+jTmx4Sx4WGkpGWIyYSgXeIvNQZd2UcBcWp4UMCp902ZbDKh+vx0dXeiIL9YHb3yLaJyFEBs+EFkzEqgRnOMyevGw0ePsGXrVs05FfaTlxSM7p4e5NNAJD+HC8gGIv5c7dWW6r+FGSwuLci4OikxRbu0GVIv9ZTqSuczIhFGZjKcdHd7cfazzyV+6K133sby0jw++fhj/K9//TdZl0e1daivf4zUzGy8dOqUEd+jWtKlxXmEhUcJ2/3lF5/hnfffl/d1//YtyYK0hIdiYtwuQf8V5aWorXsgLPiVK1dQUbEB6ekZiI+Lx1Ux4GhwvREHLw7xG1evi14y1R/e7wM6O1uRlJgqDB8jtKjZjOPzo0hf7p8cKshM0oQlBwe+d94/ZREJrhUN/nqIGB4ZEW1seoYy+mqIoxlqDKkpKtngHz5PUvHJkbhoKFUSo3+M45rR267vR59z5oSWFueL5EOuQeQJPOBooL0UA/CeG4kA0u2tj5k+ax7+DqJshF9D45pdWpIIIOVZ4rMiHypRRouZ6MSZQGj5sxsX+Jt1sQIBMLkublPgIv//K9D88IpPjBdkfxhUTkDJX8oywtVxkTA6XkYDueSf25qeoqO9Q6J2mlvbUVFZgx07txvZdCa0t7YhOzcfYRJBozBImAtBHsx6JkOkoym2hRDMEvRJvZqRJ8kxMl2mrM8zS4cv9VX+PmLdoXitrK4LD4tEdGwUBod6ERpixcWLV/DmO+8LE2cOUo3ihH1ago/5z9Rbsd1H9imfGw2Pn0h1YFFpkZB1fqRnNoVgecUhI3KO0+jpEBBsLCJHfNSsMdyb7+Wrrz5HSXEZ5mYX0NzcivKKChm7lxXn49PPPsfxE6eQm5clYEG2deO3BnVibLTxmn0CWBkx5Od5COR0h9RdlRswXdJieeG9gkvBh5EjuOxYkTGoLrTRCsLav2UHPvroQ8lWfPudd4W18onWkSJHjVVRJ76ykz3dnaKJFaaZ1yVMFe8kQRQ3eWWu9LqMlnCO7nkIEWKb95xjVTvS0jL1vQqA4PibyQAaku81kTnWoHYFMNra4wcn/Hny9r2MMWqSCCACD46Hef95RcxkJMBQbe0i7t+5DceqEydOa9yRXycqayTPtEsYMTLOEl9jNqGxsUmeC2ZSclR85fJVnCBwNCvIvn7tFoqKi0RiIEBZaHwTHNLfbpEA1LN/+xs2b6kS0N7bO4yS4mKMjQxL1BSFAoWFxUZvOg1hjaLJ5Ai8vLwI9+qeICcr+1kjtwHVcfPmDRSXlCIpMVmjm7xroj0tr9gg1974pB6FhUXi9Nc2HSWcKX9gDqX2aeshzA/03O41zExPISEpWQ+KMqKm0kUPJbL6AvD020ZHR5Celq7/8tkf/RQYbaL6FBjZpvK9Esiv3fISC+X1YXRsAoUFGZLnqvX1qnH0nyrk8y+tOnxO+Fz80xMmH0xdFb8Bxz4xirSUFI0Y0vhJ/UPNptslTUEn3giAycCut75WIAAm19f9ClytsQKtj675RMDPIGayVMZGKb+gJXdSdxX5S9hJL7q7O9HZ3iYb9/KyU0ZOR44fM1hF1UqRJREXrt+oQfBo1o5qZUYIgMg2Kljh1+nY0/ASuN3o7e9Dfn6hsBOyQUmvtYJQDdc2ieuTwELiT7weND6qQ3NrN954+y1YQjTHkNsM40XYzsENz8/K6Iap3dmy4YHNKFMYGRpA+YYqMZ1IrqLyaEa8Ef+OAIeViIYRxcsQdDe++upLHHr+CJvE8fev/oEDzx1AXEI8Ym1R+OjPn+D4iy8hO4sjRt28ZUDr82F8ZBBJqexFNjZFbuhyT3QsK856BOvP5X1iVJPLbTC8bmOEq4CO7SqMcxHCkDQO14Wa0fkp/OOrb5CSloPDzx8SHatU0ImDVnu7ZeQtphavBITn5GRJCH0ImVHmeBqRRmTzhCc1sv0U+JoMXaJ/3M11B0aGhpGRlamRMgIyqAklqajSCo/PBYdjBSGSJ0l2XK9Hnxtt2xGujvrL9g6UlpYZkTnUyOlr+vWaDFPnW+7p7kPtgwc48+brCAkJgdkcomyXjG31AMGoHrbaMItSGVJ9fxp8TTBDBp2nB7LpyqrzsyBrSiAspxkfVlecAhDJnH/6t8+RkZGBZYcT6enJ2FK9Sd7Gg3t3ER0ThdLycnmQJ8cncevGDbx25g15CDweFy5du4O87Gwd/wvOIlBdwr17jNypEU2sCgd86OnqQCYNUy4Pbt28IeHnrFHUkb+OuoWhtrHKUx3cCqTJ/ilYvHXjuiQgUO9JaYBANSP66dfTkk4BxjlOJvA05CnG7TY+56r/1fG3VjHqZ4k/y/9E6z+PjU0gPzcdOVlZ+oHm7wFqEySDVNddKlx5f6TByodguSaz/h4yGEs/I0r5R0pqkhyE+buDIF/WT0hXH+YmJ3HsjUA3d2CzW18rEACT6+t+Ba7WWIG2h9d8AlwMZkG6gKmNIltFIKVUnTHqpgHFjYG+Hty5fUdr8kxm0UMeO3lKAIrARf/3mKixVBDm108pINSXFJBoGHZEQSjZcxpuzYqZnt5eFBaXGiHF+t+5kXOEJeNWYWEMtlNaaXwICrZoEwnBAJNu5Ht86OkeEAZHdlcZU6tlVUeov477qCX89OOPsbFqMzbX1MjXExhzY+QmqV3ZRue1oV1UZ68P3/3jHCo3V2OwfwgNDY3YXF2NhYU57N+/B998+y0O7D+AnLwczRKUtVXTAhtR2FmuzTLUCDJySFV+/smlIjDtu+YfMlTqYCU7qSwg793s7LyYRn4lkWhecmNsfBIxMXGICLciOIgAVZkjeTsmN5YXF7DkWJGYITJtjF3Jy83F6uoKLKGhAiplpElW2WRSVtCQP3AsL+tC4EI2CnwfCgobnzaicoOCKhlPCzutEgWCBjp1L/70M5ZXHThw+AUkJyVqQLq8T0IDGr+4EpDkgN179+shRCJ4yC7zeSH44DMRJE76nu4uND1pEQC3Z+8+qf20hofBFhkjFX2SpelzIVjoMeM5MrSAcnX+7nECVUPbKU53Pnd+tlckCWbpdReNqteEodERZKTzM6E8mbRMwoxbt24Lq5mYmCAj576ebjx+9BBvvvOWwc4Bl67cRB5BFv8IW0xdqw8tzc0oKSvR4gAjm5Hgu6mxXnI6mRm5e+duhFgtCn6ND+v8wvwzZvL/gXTU0XpcaG/pEOacn4/l5QUZlVNP6den+oEpX25yalLqKWUsLettHAqNUfaThoeYtI8jIzMTpWXMhaWumJ9H9rUro8i/RsfGkJ6SKO07MpI3JApe6iONA0OQxQz3Gn9vuESPyuePmmw2Qck1PQs79wnzmBDPIgLVevMPf66kLnh9mJuexNGAZjKw162zFQiAyXV2wwKXvq1ZgAAAIABJREFUqyvQUn/dR/DCDYDxMwr6tDOXv5jZiCN7FGM8+IscHvT3dMkG6XCuIiM9HT6XD0dPnhYji5lsIMdmwnD5QQ4bKrjButHf0y2ub5pjLIybCWLjTYgAK7JFdNiSnfC4V9De3iabk47fCSIVXHHc7td3MrtvaX5Kol0ycvKRxxYPGZVq3R03ZIKfjo4OFJUWG/o+jsGMPEAj5kYjUQiIPPji7OfYtnu/RLUQRLjcLszNzgjjF2oNQ7ApGD5xnhhGBALmIOC7b/+BvQcOCLj4+K9/w7FjxxEeEQYm2/z5o09w+PljKCzOV4ZJGBndnOlmzSGYFLd1iAATjrwJjvzdysLtsEHGTVbNqWHXIVwnDX9WraIHs7OzEiS/tuaUa/e4XBLeTVZveGAQBw8f1jxAr1tGoQM9PbI2S8suBJlDUL11EzZtqkJPTw8KcvP1GRAZApeGQNcYNxqjTMlYFLTCtdBsUt3UCZaD0dvbj+zcHIYUab+7jLRVOuEz67XzHl288JOYhY4fO4HgIIuwUgR8OqbWEOzm5iaUbagw2EJlLvkzVh0LuHPrOqYnZxAcGoGgICtGR4dQs207NlVXYWlxAV+c/RTVNTWo2boDztUVYeskiJ3AWiKvjCdf0CSBolfCu4eGBlBWtgGhYeGaC8DnSQCfHrAWFtlhHm68f0JHagCVqfMI+NIYKWGBfV7R63791d9RVFCM548ckmeAh58r128jnUBUDCeq4zSOXBrZZWhM/ZE6HG8vzs3DFh+LDRsrjc+bts3wuubm5yQAXs3UOkrmIYzU7OPHD1FQUAjH4jIGB/phCY0QfeH2XTslXkpc0axk52PlAUbtw0hPzZDPlQB7Y3Tulw+srq3h8ePHknCwY+c2ObzQHBMRHo7o6DjRr1LewJzJMIsJO7bvEPJzsL8XoWEWiWliFNTSkgPTE+OIioqFxRqBFceqNFOxLnJmxo4NlVUIsdBUpHNtGs8ioyN1IqJV6QpQ+ffMXJ2248SZfw1EAwU2u3W1AgEwua5uV+Bi/SvQVsecyRDRI/IPt23R7D0T5itRwg2EejjuMqPDQ9LQMjfvkEpCGgReOn0aHrcbIVaOFbmZMhh6TSanbBoxGf+OgcIXfjyHjp5uvHT6DNKy0jSCxOsRM4SymGa43A48eliLrTU7ZYMVFzXBh4+tI8t4UncP1ohoLMwuIC0tT9gnOl9ff/tdWEL9+irdR9lGwv5rhkMrwadRKeKLlpYfjuQVTDAI+vyPP2LfwYMYHuxBW0sHlhadcPk8sIaFoaZmOyoqymStGPLM9+qfTd6+dgubt2yVHuhPPjuLU6dOISoiDA8e3EHdwwYcO34CZaXKjqppRkeBoyNDSE9jM4uyqQblB6fLieYnT7F56za5XnZQh1osaG9pgtMN7Ny1U5lacdlzg/VgYtIujPHo0DDu37mLmYUlxCUkSJsMG0MOHziIjRvLZKO+dPEK+geH8eZbbyEpKR71tQ+wvOLE/v27JfuPcUs+xu4wl3F1VYHp/CzGx8cxMTqKFZcHh144KqHevIbHD2uxcdNmJCQyroXnhGDUNz7G5soaYU+VNPMJOLcQoHJsLODEI8Do23Pf4dTpl6SDWcw3ZB+lVlDvWauYWHi4UN1lsClEetLlrOPWsG9mprrXVnHx4gWsrazI+z5+8jS6O7rxtKkZr7z8shq1xATm4fReWCzefzbI8BASwtgaQVRBUl3443d/x1vv/FZbE0VfqHpPfglD+xOSWWNoaBRoVgoyDgKGxENd7gZIhQlP6hnkXiJASp3RwKVrN5GVniGZkQSTMnE34nx4fcKiy8/UzxYR1OLCkpip1BJFQ4xqcfn1C4uLsEVHGUH4arZxudakfScuIRWrrjUxpIkpzufF9WtXUVFRjrS0DAHYanDTw1hz81NsYOC90XhE4CdiD49H4ojo0G9tbsOq06mxYC63jN3VkOfC1h175BAyNmpHQWEW0lIY7cN2JgiA5OdBALnJJ0Hy4uSW0H09nPDdnf/pO2zfXoP4pFT5LeV1u7GwOCsHN1HVek0aF8UDIU13Hi9mpqdx/I1AaHlgt1tfKxAAk+vrfgWu1liBlrorPurKJI+Q/dhBIfC61kA3jTiFjeRJEeoLGefGYE83Lpw/j1WXGdGxcQi2BuPMa2dEs8ScPdnsuOkJSSIJhZIJyLYXcVlO2/HtN+fx7gfvI1hA5hpMQVYZ5XHTEZOH2yUmhcrqLQJMhJ0SusQku9Bnn36Kl8+8A4uVY1wXgnw+nD37GV4/8z7CI8ONPmDdqGm6sY/ZkcK+Zg080dcUNs/vhPaA0SP3bt+Bw+FG+YZNiI2LFaAgJhgvQAaGAICGIBm5UY9o9iKIekZjFC7jSbcbH334F5w8fQqJSfG4dP4iOrp6cPrl01J/KDJUGf/zCoLR3tWBvLwCbZqR5hZiLg+ePH6EoYFBxCfFIdgcim279ghw++h//oz3P/gNgkPJ6BrrazS5cFRN0w/hNEeqGvfjxoXzP6Fq0zY4lmbR1toiZiA2yoyOTMJuH8Xrb76BB7dvY9XpxXOH9+P27ZvYt2+/oVVlyPeKNLCkpGZr57fXibOffo5XXn4F53/+WdqGyGYeO/4i4uKjDV0o45yuY+9zBwTUSJo0Dwoel+EG5ih3TVpbHjy4hydNrchIy8Err51Gbe090bwyCig8LFoY2tb2VpQUlcgYmRGdom80qjZnJzWOZ3FxBTBbpOozNCQC23dtRajVCjdrNH2ANShYciWDLcEICeLI260B6z4T1pxOfP/9ORw/dhJhkVGaYOBZw4f/+V/4t//zf+B0OuUZ52cjzBouz8H87CIioqPknsrJxaPPvoTly+PKGSzD0TkiJ2uvsFqxpepOiRUvXb8tYJIgWgxIYjbTjFC/eUmAonSZa4i830QvJCYPNcYffv3CwiKibbpuMvo1B8k6X792HZs3V0l80fzcAsIjI1BSUoabt65j+44diImONS7OK593fmZ7erqQl5f/LNDcveaVqQEZ1/BIm3xO2A1OJnN+fg4NDfVSaclpB18s3GqVsfXY+BSKCjKk1lQjxDhy5y8JLQLgh4zSiLGhQTQ2PJRooIOHjyE01Cbh9ylpycjOzhONMw+AC3MziI+NgZeOfflU6wTD5/ZKLu3s3CxOBgw4gb1una1AAEyusxsWuFxdgZaH13zSbiJOYaNRhBsmGRgK942tT/SCBCc+LybGRnDn5k0ZR7W2taO0ogoHDh6A1+2Emc5WgiwZiQYLiGQ4OMOSV1ed8LpMiI6OklHY0GAPBnu7MD+3CFhCcfDwEQElNBZwE25ubkFl1eZnxgFer7AvPuDbLz5FWdVmjI8MIzE5Ezl52fj+3Dc4dZqVa1ZhKWQUbTiI2fmbkpL6zChA3djy0hz6e9rQ192HCFsSyio2YHCgD16vGdvoTqd2jj/Pq4HuogUToSCZLWWf/CN3fp2wTAzRNgdhcWlJ+qDJeLGqkcvIcHAFy27QKS7SAo8HQyODSElJV5grQYkKQkgEz8zMSA9zzbYaWILJvPgwtzSLMKsF09NTkpeZnp4t43eynRMTU9J9LPFFkpbiRktrI+7cvoekpGQEm0Pw3KFDiIwIw+z0NH65+As2bqhCTnYqfvz+B6Rn5+Hg/r2of9qIzZs2KfNJ97TLiS+//BIvvfyKAOqnjU8wOTmH5w8/j48//hhn3noTVy5ewEunX4Pbsybrr0HlTSivrDIYYjPoJOZaUGZQe+8+3E43CoqLEBMfi7t3bqJ6y2bExyfKs3P5l/PoG+zFC8eOIzsrG/WPG7BpU7WAqYvnv8fkuB0ujw9JKRmo2lQt1YQLy7Oo2VoD54oDX3/xFX7zuz/CQnMP19owp/D7+fokP6kB5ppSR3rjxlUZy3KcSomGkL0uH+7duY3d+/dKWoHL7RbGnbFYPNgQkEUzDF/yTNXsJAcYHsOEeQVWHAv4/psvUb1tGwpLynU8bzRMyfp63Lh0/QZSk1JgDQ0Wlzl/tjwDYkzhgUfHt4RM/b29cKwsoGJDlWFo40uqZEIPD2T8NLRcNib+O7NZpA+19+9j6/YdejjT/yjd448f1UmlIWOo/MY0tVV5MTI2KqH7mswgn0JDCgPJBGVTEp83xh/x/bjW3FIAkCXZl8qKSjf3qB1FhdnISEs1wtK9GLfbcfPGNYRbQhEVHYP4lFRERkTLASAqKgyxMdFqvupslXuUn18k74XvaZ6SDluMGozMXricLjkk8L8xjH9pbg7HzgSYycBet75WIAAm19f9Clytn5l8fE00kxSw+8OINWNSzR2inzRCzcW44HXDPjqMtrY2zM4uwu10YnZ+Eb/5/b/A610TtoevRQaSY+/x8UFc/eUSLJZIBFmsqKjYCOfqHFpa2sTxynzHtIxshISEyhi6rLxMAqcJTJuamrGharP/KnRj9TEKZhUtLU2Ij09BcnIyRkcGkJycgu/OfYMjR19CbEKsbKwaAaS5lqynE0bEFCTuWQY5t7e2Izk5DfGJ8VIFaQny4fOzn+P4i68hKiYMjqV5CaK2hEXI+FpMPaC+VJlFcXMberZnjR9kmqjBM0bpBDHKKJFFMygp9a2q1kuMCUNITc6QDfHBnRvC7IZHRCA6NhZetwv2qWkJv46JtEne5dziMiIjI2DyudHe1ibRSoeOHEVUtE2ieFJTUw3A5pIRZW3tI1Rv2Yb5+Vns2r0HFivD3tdw5eIljI9P48233wLjQP/7v/6E7Xt2obJqA5oam7Fpc6VRN8iWmEV8d+48NmyoQv9AD+bnF2GLisK2mmrcvnUHr7z+On78/h9YmJlFfEIM8ovLpdavt7sHeZINSVe00ts0XMizJniT5iYnuru7cOmXK0iIT0JMXCyOvPCC6EGfNj2VkTDjjrq7OlFaXiYgnnWYi/NzqK27J+AvOTEZS4uL+P7c9wi32VBaWoyJ0WHJedy+fY+AKx4ELGFhWFpcQozNJk5vcWmbzRjs68XNGzeE8czOTJdYq/SMTCQnpeLCzz/g+MlTEpfEKsDoaKYCaMyRfWwCKWmawUjNMWOE/BE8/PtgkWj4MDczix+//w5n3nxTDE0GJtPqTJ8Pl6/cQmpqinRh+8PE1eDkEeZ92bGE8PBIhARbpN7y3oO72Ltvn46BDSMav0/kDvCJMYh1lJoDSaez/py6uodIio/B7NwMQsyMvlrByppTMk1pUFNnttGnKNGldHMPI1mqQfVQpBBU5Q/1dXUSkM5GGx785hbmMTjYh82bqkWOYh8bQXJquoA+gsmykgLJXiUy54GTr6TVpHqQ5Wekp7sDTU/qpYBgx859UonZ1d6O8bEhHHz+MOALFkaTtZPxcdHyPPHQJhphCetnugMnDfN4MTDmDux162wFAmBynd2wwOXqCrTWXfPRNMMxk4zdjOgUn5z+NXpFSlOoYXKTrfFgZKgPN27exPLSGjLSUjBmn8Q773+A1dVlhIdFCQtBGoPs07LDIeNWsnRWS4i0wTAAurWpCyWlG1FeXgabLQxhEWEa+yN0kJp1urt7UFRcLoyEbDhmhpd7ZZQ1NWlH7YN7iLJR98Vgbx8an7bh3d/+FiEWH4L4F40cRsRLV2cn8vPytWXGv5PTIGQ8CMNDA7h66TJCI6Jx7PgxDA70ijGIOYCPHjbgxEuvIjmJWj5KApQxkogcI2yZjnjqHzmG5EiP7RsSdB5kMfR/GtHi3439WjC+V3ZkJyWkqB7OAzTUN2Bh0YH8/DwZGXM5yR6T2eT1Elhw5MyRH5nX5WWHBJUz9JyZmBGMiTGrweHSL5cQHZMggCTGFg0T3Dh28oS4t//y17/hpdOvIC0tSUaGP/50AS+/8joiIkPxtLEJm6urnhlp2lqbUFtXK7rP0eFhDI+M4sgLR9HytFnyEwm+qIV0u72y0Udy7Gkyo7uzHfkFClJE52g2Y2XNgdGREfT19mGGTGpKBoqKS6VK8fz583j73bfl6/yubzbQMGaKwLhyY6WYQ9iHTr1qZ1sHOts7cfzUS3IA+f77H3DqpVdk7NvV2Y5bt+7g9MsMGjdJ3aE8Xl7I9fFBoDGmv7dbWE868S2WEGRkZOL8+Z9gi4oQ5m1lxYeC/HzRHG7aVCm5ojyg8DmnflQr/SDje5ppgizK9CtLyEMHW3TW8OMPP0jdZWlpqbB5rCiMjYmVw9elq3eEsSMo8+sVJTdSIrkA+/g4OrrasW37TmEL79+/h4S4OKwuO+DyerB12w4wL5YHEX58tAmJTVIqp9CDogl3bt9GxYYNUrnpz3W9evUKKqsq4FxZFuc2v5R5nmS7eQ1Dw4OyJtTFinbT+NTwtds7O0U3WlJaJCHidvskQkKsCAsNg9OxjOnZOdhsEdKsk5CcjvKSIukm52eZYJus7MWLP6n5yGSF22tCnMFMf/vtF3jl5ZeQnpElz0tLWxOOHT3KbHK5gqnJKSQnJ8gEQvJf3UZCAyGqe0303CcCYDKw1a2zFQiAyXV2wwKXqytAzSQ3O8axMPJRsv88HMMaoyyOB2XjpoZSx3hs/bh+5RJmZrXGLzsnHy+eOIm1VTJmNhHwM5qETSLsXmZ/tzJxQQi1hiMmPgFWawhCLARHXjhXVhEWFi4siox+yTSYvGih4WJD5bMYEbJ9brc2xNC48aDuPqprtglTefXKL+juGUJSYiIci4vC7FVUbkLFhnJ5TyPDw8jMYuA0R5pmIyLbyBQUMseLjz/5GBGRMTh58iQsISHCVs5NTeCrb7/DO+99gNCQIGEByTxS8uXf9DXuSPMV+ff8GU+b6lF37yF27d2HkjLGG2mbhzQKGeNFzeFTZjIlOe1ZBSBB19L8IkZGhtDb04OoyEg4PR4cOnhIah/HRsfxsPYxKrdUo6AgV8CGAAYTWz+4eUeLbm1oYFScsuMT43jttdeREB+PxvoGVFZW4OsvP0dKeg72Hdgr18XGlnH7DE6/+qpkjT5pZLTRJmVefW78x399iEOHn8fTJ/UCnAgSikpKsW/fXolvGRrohWN5Af29g/A4vcgpLMTWHdvR0twqve0Lc7PCNvX094Mq0/LySqRnZcLrWsW9e7cFwDMA/uu/f4P33ntfWmG4nhIaLnpQE7o6OlFSXi6mEG1PMcHrcuPs2U/x4ksvSVj4pYuXkZ6WgtXlZcQmJODajZvYtm07Nm/ajLDwCInFWVqal552PkdNTY0Y7B/BgUPPIyjYhJvXruHwoUPi6D9+6jTaO1pRXFKiNZt0qBsHgiBTiBxKpmemERcXoxmWEq2pulDJPXC70NvdgYX5BTkczM4sYGXViaMvHpfnq/beXfT2dGLL1hpMzDkQE21DXGy8HFZ0wOzPCfdJOHrdw4cidXCuOMX8U1hUirDwUGErbbZII5NU25FYn8jDzLPBtHFQq619IB3Xkj8ZrONzk9kiRh4rXdc8xrlZaRj77HPS3t6C4uIyDA+NyCGLveOcHqjTPkTAtc1mw9zsLMbGRlFZVSWfZ75H6lB52AkN5WHDjeLiPEkTUCaXhycTHjyoRUvbU/zmt7/V3zPqVcInn/xV8mvZDjUxOoZb1y/jvQ8+gE+YVo7IR6VOkc1Fohs1Sg1Yh+n1uTA/v4AXXw/kTAb2uvW1AgEwub7uV+BqjRVorbvqM4fwF7i2y5ChpFNSAsQNRkNy9/wViF4vWpob0dzUDGtoOCYnp6TK7diLR2Uz5yhOGUQ3Htc9wsLCvDTZ7Ni5B/mFeRL9I73JrEf0A1ajgUPGZ5KgTOeqDx0dXSgq0So+skISKWMyY2V5WZycZKSCg0MFyE1NzSErLx+REVGwRUaCOdWxMTGGIQjimE5NS9Nxn4zodKzGMTgBy2B/Hy5fvIxVF6SfOS01WTbi6clx3Lx1B6fEBWx8vbjN14xAZQWI4g6X9aLD1YmnT57CHBSKkpIShEVYsLQ0iyf1j2BGCDZUbtIRpFAs1DmOyZheI1eE08Ljh3USCE+g4fO6UP+4Htu3b8fAYD8Ki0skYml5ZQ0VzAo0RrVknzgODw8Pl/dI+YJ9bBTXb97A/ucOIzM9VcDU1YsXkZldIDrTmVm7gMwvP/8a5Rs2CoBkb3VbWwcqqyrlKaGu9fsfLyA6NgamYCvSU9Ok55wd0eNjo9JHTVct739+YbEcBshUEqxRDlFYVCjsKnNAl5eW0fj0segYmcPJOJn/+I//xtat2yRKpqe7RxjKk6dOaFi8NB/pPeuXEPsCWWtGJDH+ZmZqCl0dXaLfZXQTgQ1jk/gM8fWG+vrQ1NaIk6dOSo4iTTQ0Z1gsYWhoaJCxelp6Mjo720UvSSf87MwUnjQ+wfHjJ3Dxwnnp0O5qa0VhaSHSMthgpFFWBD2zzJmMYpyOv7ud5iRtc5qcnIZj2YG4xAREhEdgeHAAdXX3sWlLlYzwC/JL8PRJk7yHNXMQ4mNihU2UIbLv/7L3nk92nnd24Lmdc845Nzoh50SCIJhJMEokRVFUmPHYY69ddvmDa3f9ybVVW7tb3h17ZFFZIiWSIgkGkCAIELmRM9ARoXPO8Xa4aeuc33ub/he66mJGIgWgb7/3ed/bz3nO7wQXpqYm0dnxEHNzswJQfF65vvGxsbh54yp2790rKYrjc7EptBP+PT09rVidYIi5oa0w3L93H0VOaLhG8GFhAr0z09MYGxtGWnoGMlVDaaYz/gw433gW23fuEGPJkPb5Obe6xvv6e7B2/XownmtsbBQlpRW4eOkSSoqLkaMQfgP8AodsQxocRmFhNspLS1fC6PlMUBf81w/ex+OPP4a6ugZ91odHRnD0yDd49dVXkZiUgonxCRw9chhvvfWW4sq44Y6OjSGT1Yw6TBGY0plujUnMHSW4DRlwQlvdaluBEJhcbXcsdL0rzKTG3E4lnnKBHZCjn8om7LMoGy91bz503G/HtStX0dc3io2bNsLjW8TeRw5gYWEeicl08lrIt7ICfX6FIre1tmn8W1e/FolJiVbRqNBIuq2t41dZf4ogModnZ2cH0tKS0dvTIfZrdGRUZoHkpEwUl5UpnHrL9h1YmCMjMop1G9djZHhYppj8vCJERrEpxvrlBgb6UFhYqPfCUawMFn6Oj8NkkDh54jQ2b9mB48ePisFaU1NhMTgDwxgaHseWrduwbbvpJrlBLy97lPNIDSANNbxmsmWd9+9janoONfXrEBsThbmZCdy9fQsPHnRhfHxG49wnnnocsbFktizQnWAiLS3d0aFZLNPxY0dwr70La9fVoqg4H2dOnsLmzVukf3zn5z9D890bci2vbVi3kkVJUxObT8i6yS0LoKPjPlpa2vHMs8+KgZydn0NURLS0ebyX99paxDYODIzjzbffEij0ehfR1nIf9evWIuDz4NAnn+GpZ5+VtGB4bFSNLwnx8WoUun3rFirKq5Celoojh7+UHICMs4KtXQF09/SiqKDIcbtbRM7E2Dg+++IL/PznP5fO9uNPPsFrP3gDPjq7l5fxwft/xSuvvoJUdqkT7MiNHIaerh6UlpVhfHQUN65fR1xCIooLy5CZnYWomIgVPR/vBVnwoN7w448/Qn5+DiorK5GcnGrB8OHRiI6JRVfnfTQ2NuLAEwcwOzMt8093V7cAEPW95y+cw+P7n1Tf99eHv8COHVtRWm5B+mTwh4fsIGCA6XsZA0fCfK9k+dzzs+qQ7+3pQ//AIGrr6lWfmZllRilqCxsvXkNCYoKYScs8tWHy7Py85BEEyOfOnkJ2dqa63BcXF7Hvsce1Prb5mCRFYDKMruoZAX6jAE3jS7Q5O8uJwQzm52axvOQR0x4dE4PoqFhExUTjXmuLDnCsHg02HjFSqra21nkd/gywOKUzZ85g06aNeo1LFy9i29atYrRlXHOFKWOVlZHML+VnfWBwGEUFOaisKHPkIDw8moTld7/9jYxzhYUFGBkbk6QmNiEO+/fTLBav2tRzZ0/jtddeQVh4lN7v7PQkklOTbVzvpUrb6Rvnzx0EMDk+hoNv/KtQzmRor1tVKxACk6vqdoUuNrgCTVfYzR2usdkK++iAnJVeX6sz0Zdwg+7v7lWlG5kBrz+g1pTdj+xVsHBmVo6xa7Z3OeHipk0k43PtyiUkpaRig/Rp0cpqZBxOUNNlY3aOVgN4wEiS8goM9vWjqbkFeYXFKCsv1aYT8C7ig/f/gudefBXLCzPKTMzMykNyUhoyczJRVJIvZsx6fD3o6OhAaUm5dTgzIN3jEQjzLLlx9kwj6urXI7+wABfPnUN7+0M88fTT2nAXFhZV90dtpyJv1NVmWXocLypvjxrJ8RHcvnUTMbHpqKmtwkBfD/r7+hEdHatWmsUlL7Zs24ay8hK5dGVycNpWyOqkp2doTEpGiCvNiJqi4grU1NbA513CpYuXsH3rNrGnB195UYxZXmERNqzfZHoxFzMyPZIUSCunGxBAZ2cnBvuHsWv3TmOf5XB3qgoV0OiTrrCgqAiFBQX6GjquOx52oXZtA2anJ2Re4fX29vSit7cXi4vWcMP7sGHdOszOTikI3IUIbNu9W2vESBkCjp6eLjGX2uqdAPnlxQV88OGHeP31N/Xefv2bd7HvkT36njTTcO2oD92xc7elChhhi7b2e6iva7B4qGC3n9MyI5e9xpxmeBG4d8wivd29+OCjv+mAkpqWLLNSfl6u6htpHmLTEo01u3bv0L35+usjeOaZ56WHpClMWkQAS+5FnDr5HfY/+QSimIcYoJaxH+nszSbz6qNm1IuhgQFpD3u6e5GQmASvL4At23di0b2Apjt0pK9Ddk6u0zZjusGjx04iPj4O2dmMzXFwcTDMUs+LCxcvXFRrDcElmeudu3bp34P1nM4DpQE5azUJxi3j0o/ZuXl9FmI4TRgaRmSUxXqR5eXnRJFEYS60NDVJglJWUbXSgU02vKS01NFTG5icGB3D3aYmPPLoI4qEWlpcUgwYsx3LKkqRqLahMIsMcqQdA0NDqCwrRkF+nj2fCrGnljZqe9rIAAAgAElEQVSAS+cvIzsnGyV0gFtxtw6Y42PDyMzIQE93H25cvYpnn3sWcYkJ0mMP9vWqTtGilJxsXC8/18yA9WNqagIvvvGPITAZ2u5W1QqEwOSqul2hi10Bk5eOBSJoGAj2CmonY52bE56tYEYbkTl7M/r7usAKNY682ts6sOvRx7Fzxza1aKSlZsqwo9GrEyXioiZTQy/qI5dx9fJFPOx8iJKyUqxZUyONX1RUjDZkYiwK88MCPtxn/mJ5FSIYqu6MzDgeJK49/s1hzLt92Ll7N5aWZtHc/AAHnnzKmuiE0sg8crPyqOpvoLcfhYVlMnLw66n7nBwfxYP7D1FVsw45eTlygY6OjeDE8ZN488c/dpp3TJ/FzY0Gl+D+7vX4BTJIono88/jLe+9hbGJWZgw6V+vrG5CQGKMNMDMzH+s3bEBEJDc8YyOp/QzmVQ4PDyMnN9dZI2viOXb0G4yOTmDDBuYsRqO1+R6efu45fPSXv6J2fQMGenqxpq4GJWVlMiTx+qir44g6KTnNwRVOWLZYK8sutCOB49x3mCyLzKHWz6owqXO7f+8BahsYYxOQ81d6uOFR5T62tbVhTVU14mLidc/6+nqUO/qjH/9Y+k6n9U7sKNnlktISM6f4fFhaWsT05JTAcXxSAsaGR1BYVI4NGzdKt8eHzD03hb99+KHkBkvLi8jIzJKW9tbNW9i8aYvDciq+0cLRHQ1sMBbH2o8Y22T1nGQHL1+6Jmd4VGQMXnjxWTGzPMzw3jL6KCoyQpFXvF8xccnYvH0rYqNjxG5btSAn7gZ8OH63+nA/RoYHkZWZi4XFBVy5ckVj/MioGJRXVEhWwa73yxcvoGpNFRaXF+Cem8PS0jL2P/6k7hnXmxrZb787i5joSOTl5ltXejAJf6XHnk7siyjML5CJh0B3/YaN0iBb/aOxk0EqkvKSpGRGAxnw7u3uwtTUFKrr6iVjuX+/FbW1ayV7aKc2mXFIcOHa5QsoLCqWe9siifzo6e1GcXHxSqwW1+zK5UtIS09DXl4eujq7UFNTp8/97Zu3UFxK2UOqrjM2OlbMJX9xzF3J0HI+64rsslaloAPdsRvpc0WpCL83dZqtzU2KNRqdGMebr7+JhIQUsdhjI6PIyEw3MEymWD32POgwzot1ixM4+GaImQztdqtrBUJgcnXdr9DVOivQdOWYooEYumeAw6o9xGAJlFnPrUomiJzgVwUb204G+ocxPDKFTZu24tnnnsbI2ABycgqsL9vrpxlcMR5qpFCjBhtfLIOSbNw3R75RQLrPs4gdu/YiKzcLrvBIaTDZON3a1oqqNfWOJtGAAR27Vy+cg9vtx5q6ejTdva7NLK+4FLt370Zioo29JPdy3LBkxLjpZ+fkOBoyH7q6e+D3ulBOPZ/+okWnkJ0lM8cmDnN+23as11QnscFigknJAwLA8vIy2tracfP6bazdsAE1tWVouXMbLle0TCpsxLHyEGNguQZ0V8vpGxEh5zfdvbwGgjMC8U8+/BDb9jyOzMx0jA71Y3CgH5u37tCmypicD9/7M3bufRRFJUXWcuL3q6uY15qivmJC/3BznMtZzPdmNX+Kw7HsJ2tOIcBV456BEYJJMrnsk1ZGPMOlPUv4zW/+pIrIwvw8nDl9HCXlZYiLi0dPT7/kB2SKXv3hq2K/gjmG3V0PxfiSuWxvbsGdu82Ii09CflExykrLkZKaqPxG1TT6+L2Y++jD1ctX0NXVhbUNNYiMikZVbR2am5tQW1tvxg8n/1T/4KiXWlj9vuhevQ++b/WgM7Dc59f7WFxaxvzsOOLjEjA7PyMtI/+dX0PdIHvVS0sLMTUzjqSkVCQlp0vnS8kDmcfOzodIT0tDQVGpnomhoX7k5xUbcCVId5nx5sb1KyguLkVObiEOHTqE0rJy5OfmC5x+8MGf8aM33xTgsnBzH44dP6O1SOXvMQFdcaaOE5sHIx9w9+4dLCwuIyUlBcMDA6ipX4OMjAxLQZCswA5t/H/qLBMTE1YOKK2tzYrRSkhIlG60talJ+Z4L7gVMjo1LL8vn+0LjWWzZtkMSAGsM9StVgW52J8JSB7GLly5i587dyo5NS0tTzap7fg537twRCJ+ZmhbbSd3mug0bdW0c8VdXFSM3J0f3kO5/6R1pajI1ivNM2kF2cWFBDvzOzj40nmtEUVEBHnl0j/MMe9Hb24OSElt7QWmFURhA5+FlemwcL771r0PMZGi3W1UrEAKTq+p2hS42uALNV44HAhEcc3EjioCLmzlHh4zAcWyVYnwcsMUNenigX3opQqv797uwZ+8j2LXLmMn0tGwg3Da2oCuTIycHt9jmpk3KJ13U5OgEZmdmkZKejshoXkeEBXDDrwxFbnKGCjmSXsDdO9cxN+vBjkf2KXSa4Ihj8Ivnz8mxnZWbiYqyckTHxSIpMQnJaalIiE2RMzo/v8jy6LwBhTzzV4QDom3cRm2eywm45jQ1AmFquQnA52Hki9Uv8noWF5YRzbYfsSHGwi54luBdWtZ1JCamoKCwQON6EVvO7FLpS85/GGXC+jyCwPT0NOn85Jf3+/GH3/4W+594BrExkcr1nF/wYtv2LZaW4wL+8v77iunh2FYh03RYj42JbWNYdTASJvi9gxpWBWKrgtA5PARBmRNEzfe3vLyIwcFhsVHc5aenJnD+bCNy84vRsG6t7s3C/AzOnj2Lxw88pdxEjpWvX76CluY7eO6lg8jIyNZb7unrQV5eodNXTeAarlB6qKaRo3C/wKTAX5DJ5r/7gI8++hBdPT0oyC/AT37yFm7evIUN6zaKAVNwtpOhyPWnu9+Cu5n47gR8u3xm4nHyFwmwPR4fFpYXER0RgaGhQRz95muUlpY6wMgtaUJuTj6mpqdx9dJF5BXkIL+wUP3VDE73eJZw7Mg3SElNwo7de9XdXVRc5mhU+f6Mvezv61GU0ksvvyy9a2FRiTSms7MzOH3yFAryi/HYgccsVD/gx7ETZxAXG4vsrGy7fmoJSdM7GZJk65nFmZ2Xq3rSluYmgcXkpAT09XdLksFa08ysXB2EZMCRmcf6tOniJl4P9pynpNJok4nrN65gy5atcn7TTNXf34fNW7aZGcyRtdy7346qymq9FoFy47mzyMrORQ11lJKKLIn1pemO0V2UNTCdgJ81HhKC55a+gUGUFefqzwX1Ob5XLmcQRbKelJ8nHrR42zh6txQJr8crfbOxxLZmgwN9yMnOxp07t/WzJys9Ax72uSMM3qUF/d1//E//TwhMhra7VbUCITC5qm5X6GKDK9B0/USAXcDMarM+bgINQyxsw7BQZSfjkS5v+NHd04mOhw8w517E/MycdIFPP/+8NiNumqpFUxSJba7CXyvZdASTZMZYpUbAZmwd/8mNiCMu5QqG+dDe3o7qNXXWH+z34sb1a6isbkBycorT/00tpzGpBCKM0Wm+c0eB1nNzi3Lq7tq7F/FxMRidGERGWqY2JyNceW3B6BVnwGYErNhBA72OSUcbomkNg4CHjAy1ZQRxZDLpyGYXdlllpdzWsTI0sFrSKuJ0jUJM9k+nblmXz7DtpBSaJUxoynH1hfOXsefRvWhpvgVqzZISkrF7zy6tFUOrP//0EwVpM4LF9GVQHBPNFBwtBtEZWVelXzqjWnF6js6Q74+SBjlgHR1iuCtCjB3H2nn5uWoVWVr26PvwvvG+RoSxhpCtRsPIyWNzjzOu9AVU0Xj31i1U19eirr5BTF5xcbmxnwTl6kE0ozBrJ9VYQg5VulmyphYyz/c0NTWLL7/4QuH3P377LbS2s5u7ziQHDkAU6AkL4EH7PVy9chEN6zegek2tAslNahGmbneFWROcwIVlz6Kjp3XhXtsDnL9wAYmx0Xj0sX0y8/BkYLraAD755FNs3bIVpZUlQrhcRs9SAJevXsD2bTsEtDMzcla67YPs9ezULI4dO4Y9j+zGtavX1dYyR2d3eobGvA8f3sPBl15AUnKKZALNrd2Ijg5Hbnaumd381OJaZifvz/Lisr5mampGv+9Z8iInL1eRRQR4NIS5F+blnCcoHRkZQRbfC2+23rPH9JXMx9SjzJYYj0xs1TW1koM0321CXkGBWHLFLjkNjcPDg8jJzTF2lJ8vnw8b1m+wJATqU1UbyecooIad6tpqJMQnCAxTV0yGn5+7gcFBFOXnoqSk0Pnc873Z8yjGXy1STv+4xwLfxZYzcou5rjwIUR+sA5oLo8MjSMtKFzPv8S8hIjxK429+phhD1N3ZjZ/9438KgcnQdreqViAEJlfV7QpdbHAFbl/+LhDNjZesjosOWAJGUZMOC+DMn/iDnvltfi/aW1vQ3taOielp6RKpGTtwYD8mp8aRQWaFmYrcYMJtN7KEEWvqsJ2DjAvBpuU1kgEUzpIb0yUwSJlVS0sb1tQ2WCc3DRzaRKyzmL/03w6Lw+snNtIgmjEqRFcU8pNZ9HsxONiHvDwaTJyWEGfKa6/pABiNKH2IiIyymBGXV2NAbmDUQbJbmZsnyS/qRQmiW1tu4e6du0hMylalJDfAocE+nD93SprQ8opKJCQmayMk26uN0EGkGsuyHWVyHMkpaXCxu5qbqc9JKwyHomVuX7uJNQ21yCBw8Hvwt/ffh3vZgx++/iPExzMaiVKEMEzPTMhgFB0V7/SOG+tHUGDqBX5vvn+LrpESlvpYkXk2xudSM6h92euVs1gs0EoqpzHU8r44ZCtBj2KkVrIujQ30OQHs99ruo6KyyjSG4AhbiaPOJNpqBXl9NKEEncjMJ3S6/sRcyYgMP25ev4bNm7c680yXGoMiAuF6dvm1R49+g7bm+4oBKq0o0nWyR5rrLoYvqH3kvWVmZCQ1rz6NWcmjK9mRjz7XhNwt75eYYgJhA2VkQS2uiG1QvHcTyEzP1nib0oVFzyI8C4u4feMG5t0eFJeUyoEeG0f3vLXL8JW++forubhffu0HuHzhKuYWvYiMCkduTq4+CVcuXsbYxJgmBmTqU9MzkJaWofdRUJivhhveVMo6+HfM8Bbs53bBHNh1jvPaOdw58UBaTb8fAwMDyM7Ogts9o1DwmKhYHYaMlTSamJ+P0dERZGRmKOdzYnwS27ZvB3XQfI742eK0ggacyfEJ9HR3IzklRUHmjHii8z8nPw95eUUYHBpCaVGeUhUkheEvXxgC4dTyEvA7z2XAa+YkJ0/WHq7g/bPnhckSfX1svkpHU/MdzM9Ow7O4pMzZ+PgkzLvnkZKSjH//n38ZApOh7W5VrUAITK6q2xW62OAK3Lr0rcAkwq1Tmg0ewmj8Yc/NV0wGgUbAooG8HvSSmXzwEF4AN2/eFnv4xBMH4HbPISWV7J8hSLbEiHGSpsnZoARY/RpbhUdFyDxCvZUq8nxeja7FiPh8aG5tUZSQtnaCEZ8T/yEURFASDl/Ag6jIaMX9CAxLhm9IUWHequxzYXRsCCnJbJNhhR57x+UswtT0BBJYUxcZA79vGV9+/hl27N6NtJRUfPLBn5GbVYqBsVG8/qO3EBVpQJQ5mRxzs6OazBdzEFUNxxG5o9cKd4XLDHPm1CmMDPfBvehGbX0dYmKiER+bgIysXGRl5QgEMRsyOS3J3M5C1T5JDVQ9CA8iyRATggmD+zHQ14+B/iGsW78B4VHhAoocJzKXMComUlIB00KaW5ZoMSoiCoEwRhh5BRoFbmXcIEC2e0KQRJDAUG+fz4WEpASQqSTIldLBAUNO1bP1TzvHALUeMZ4l3CXQ7fF71EJ0/0E7KqvWwMenxQGcqvcTY2ZCN72O0JCNUaWf5E1fCdE3APaA49aqKuV5smPcF1i2dKkA0N/bi1PfncITTz+PzJwUAXR2fQ8PDGP3I49iTQ0ZbppxDFlT/xsVFWXgUOAlwnGJOzgqYI1QrgirgAxjvA2ZaUVnUZnn1fM9MjSo3mp6nL1LfnR2dSMlORWZOenfP9tOnqoBJju8UKf4l/f/hFd+8Kqeqab2TlCCW1hIEMxDkEuj9uioKN1TuvQ7Hz4U22sA3C+mkgwinfiREWxmcqj2QABNzc0Ck/zsBjUWAsU8XPCD6/wibuZzR0AqjbBG685n1dGdjo/ysJOiz5kSvRiv5fGirakZA4P9+kzxsBWfkKD8VEb50I2/7FnC3Ow8snOzERkRht7+fpQV5SvnUt3t/H5cy2CkUYS1/eiz7jUXv4207XvyuTCmVj2PaGlqlhTjvT++B1+YX/WQjEyKiYxAUnIypubm8f7HR0JgMrTdraoVCIHJVXW7QhcbXIHmq8cDZGZs/BUGb4CbfkDuSG7+YQSaZAjoZPV5taF2PLyvOBAK6C+ev4T84nK885N3MDY6gKzMAqtfFBZi1wnBIsebHjF5YiSdsRaBn8/jRcBhxrRJOPVvBLP37z9AZVUtAtIy2kajSLnFZfT3dyKP7uzISIeQUfOzNQYLF5n+SgYHnx8T4xbIrMBjByeTWerv7caxY0eRlp6NF19+We05H7z3HjIyc/DcwYM4dOhDPLb/KaSzSlEtN8bsMc/RAqYNCAXfM4ERq/6CTnaxY56ANIi91P8VFGj8yOYSEqf82j7+PjMwec1sJSHzReDC5XYx5oTVjWYC4g5LdzrHhvxewWw9joLHxyYEAKkDJTgyQCp0qmt3hfvReOok2u61Yc++x1FdtcZ0sTxIyMGvATzm56g3C0e0A5YJMI1RM3Aqs4k2euc5oelB2jaLZCFoInDl15DNqqpdI3Bk7mWCV7s/1OjKRS5Qa/FR1NFqJM6ycAFOG8MTPNGAU1+3VtdpvfG8D9P49ptvUb92A7Jy0tDW0ore7h5k55fg2tWranWprChXqw0LyAmOaTDy+j2IiY5xGFOHQXdiasSdOmaezq4HaGtuwYGnnkZ0dIyAuPSM1J0yI3R8RBmhfFNiMp1ua6s1tAbrYPi6QJKLgevMuYzAvdZWrWflmmqcPHMJCQmxyM7MdG6ZSSxuXb+G5NQkTM+4Ub+uXiDaofil/2y6c1fNQ3FJ8Ro9i2MOD8fUJFt+khwcGTykOLYlpy3GzC+maQwy9tblHWRidccwPMgxd7ZYex0aBFqDSQHfG9Ts8+nofp1oKv7MCIuwZ5UGnPKyAhQV5a8cJlz+MDtoOBMLM4rZASnY1y1WeSUhgjm0dn3sUq+qKkNLSwu279qDBfcyDn92CKUVxdi6fStu3biJ//i//d8hMBna7lbVCoTA5Kq6XaGLDa5A07WTAQrlCSbZ/8xIDsv+9TkAhEgvzGmXMLg2MtSPCxcvoaq6Ft8e/QaJqRn4yVs/QVdHG0orqvXD3vRZZiBwz07j7t27WL95izRy2kB8y5iemcTD9nb1TJMdYRB5w7rNqnkjTGq6e9caNmjg0ZTRdJhhLh8az5xGZlYBKmuqtbly/Mtf1B8SsHDMxSYPY+iAqckxGwk6Gj3H26DXPnemESNj43iZgcjMtlMo9Bxu3riBqbEpJCSlyAW7/8B+MS6ErYyAiY6N1RrxerTbCRTZSD6YceioMJ1cSYsFcubLJidwBRR/QiMB2Ro64O3ajNH1+pcxMTGqvu2EOOu7lj6NL+MxE4OLIAjQZs2w6cgINoQYcCCbQ2MKr4esKYHuu7/6Jepq1uLRx/ZY/SObTRaXEEGwFR6FxQU3IsNjEBnNXvEIGSv4YgL0ihEyUC8gajhEYIpAklE+MZGxCAu3nncGdQsoS4Zg420CLb/eAHN9CF6MIQ3KHAysGFgNavF4n1ivuaaGpg+Lhzp78gT6uvuxsOxDw9p1qFhTibiYWHh9izh76jTi4lMVqp+QGG/fQ/mTLiwtu/Xv1JcKCjm5qGybuX7tCmLj46RF3Lptp9pYfvnLf8a//bf/3vS8XoJIR6rhA8YmR5GWzngarrnpBs3osyRw6ef9Eti2VITgqD2oIWaOaXRstAw48bFRyMo2p7Nz4sL0xBSuXruK7bt2KQTfHhnbbuz4FIaJiUnFH2VlZ9g1yDTFnEm6+h1jk5MiIEJQDOT/NLY3CGqvJ42taYSlz/V5MTgwgKJiakZ5S23Mv+KY18P6ffqDaXLt+px8f43feRjggaqkMB9l5Uwg4CGTfdrfJxrZc0aNq/XY82cRr5/615X3rM+HBeK3trQqLP+Lzz7H62/+ELFxSZiaoUM/Vu/m9o1b+Hf/6/8ZApOh7W5VrUAITK6q2xW62OAK3L36XSBSY0VuCJHwe5dNX8bxNHViDkvguEfURjIy0IsL58+jsroW1y9dw1IgAr/4xc/Q092JgoJiGy0HTZrS/3lx6vgx5BWWIC87FRcuX8XGjawJ9OLrIyfxw7deR4TLi7/++X089dSzyMnLAxsXm+/e0XgyXDE9zA0kleKTc/XzTz5BVnY+yiuK1X3MAO3wiFhk5eYJjdF0ER0Zu8K6TE8x6oW94abPXPIsWIfx3Az6ujtw904zIqLjsHbdemnTPj/0OX7003cQGx0tpob6Nm76snCEuTAxMa76PTIx0gOSDdX1GXhdYVpk2nDJwUyQRuc2R4SlFYwkMgA1NEAwmevgTj+OHf4a7gUPoqJjlVXISsT+oWGBXbqIuQHzAODxLZspQY1F4WoISk5J1OYrTSRHiH6fxo1L7llMzUxL83b06AnF1tCYxLWcdy+gqLhQMSwc8S/MuxGbkKQxMMEymUjiB64DqwgnJ8bF4LrdsxgdGYZ7bgFu9xLm3G7lZ0aEhaG2oUFB3XTcFhQVBqGtmL27d2+ivm6DGFfLBQ3DvHsGD9rbMTIxitycPDWnSIvp6Pu4tDSLlJWVOjmWYfj6myPYvHW7GGJmcY4OD6DzYSeycvNlcomKZu2h3S+uhfIbfbz3bl0HmUkyYWdPn1Q2YnFpBdyzbvVyMxh7z67diE+Kw+FDX+Ctd97C2MgImu7eREZmNho2bNT1sTUnMT4J4ZE2mqbkQYHtimMyaQCZYq6hgWYnXGql+tCem+9OndV65+XQBe04qZ3kf5pJ+Bm1I4Ox7TY4cPS3mm7bQ2gJCmEKTU/PSHfigr5vwOGBQKy3zoUWhi7watENBuCDofA8Gvn8ap/JLypYqSLlPWFMEvWRfAZo7mlo2KAkAakqgvpGstSOlZvfZ3BwEOWlhSgqpnbZtMEEpx7vkgLdeQVxMYmYX5zVIXO4r0tmuM3bdyMz2/TOvEL9HADQ2tKMsrIynDx+HMnJiYiOj8HatRtw/fIlTE1PYmR8Du/+8ZMQmAxtd6tqBUJgclXdrtDFroDJK8cDkRQqOqNOmTC48Wr85Wxc4dYAwpEVHZqjg/1oPHMGcEVjZHwca2prsWP7dsWKFJSU8KW0UTWeOYnq2nXKwrt9/SpSMnJRWJiHr7/6EvufeBrexTn87o9/RkP9OmzbthEf/+0QfvDa6zIrREQE0N7ajPKKakTGRFs00PIClhbc+PTjj+EKi8eTzz6jYOaI8DCxTcuLS0hJSxU7OTIyitKyakcLCMzMTsgFLgbNu4hP/vaZeo4JdLQJ0kkeHYnYqAjca2tGe0u7wAXDrUvYWgM/Oh52Yt2GTWJFGG6ekc5sSIhNJA84OtyH5tt3sbS8LFDFf7rdiwiLiNTomC0rc7Mzcmtv3rYVDWsZs+MTCMrKpfGCekPgypXrGJ6YxBMHHke4K4CmO024d+8hXnrlRRlqyM4Sb0gnyipKjRfDMDjYr6pKBmM33byN7p4+JKakCGhPTc7oPsTGJiAuPl6Zfepkl9TTjwX3kgwgzAycmplAfFySahFvXrmKjocdCI+KQlpaipjLqOhoXL58GY8feEKZh6z6o9FicdGD8YkJeH3LKCjIQ2pyktzcpaXlAg28buogb127gbjERCQnxaGpuQmzU25ERMcoAohrQ0aa7m2+FzuVGOB6+OABikvK9BoR4S4FhQ8NDsp5ThMMO5wTkti4olhxASQrbrIsR2l//QEseZaEnRTtJBf8JD764AM88+wz6OnpQVlZJaKi4pCUnIh7bU3out+J5Ix0tea0ttwR2N732H4kpaZjdn4aqSlpK079YPC+1BYC4WRXI5xkBCorKRcwN7o+UwScBJOnz2vMnZlhbnJ7QaetyBlDC5o6gtVgbJfpTwXvnL9v/+B9oO6XzLWZq5wcVWcNuC42UrbmKx50yJwyN1TA1Ekv4M8DVpHy3hjLaa/D77G85FWX+ujoENaurUdaRoYVDjig2QlwWInzoZu7pJBu7iLdV7LY99pb1IhF1zfD+6uqqqXfvHbxMpqaWrBtxw7U1tXpmbNLsugsHm447aitrcbvf/07uN3z+Lt/+HvExsTh888/1/PG1/y//tufQ2AytN2tqhUIgclVdbtCFxtcgaarxwOqHdQGbMHk2pwiqGgjc8acRceEo7gSj0K0G882oqS8Cg8etGF2dhFv/finGBnpQ3Z2wUp9Wl9/D06fOos33voRrl++iPikZAGPhPgYDAxNoLIkH599+S1ee+NVDPb3YnnJj8rqKrm3iW+pmSwtrdDmws1ybnoMTez+jUpGUVkFMjNS8eBek/SOywuLmODIMS0bWZlpigmqadhgwcgIw8zMJBITWIfIcSMwtzCnMdrC3Azm5mYwPDSC8soapKalKgyZLurEpAR0PuyQG5nZeGdPn8D+x5+WE5XO6WRu1hpdWnXPretXcfLMBbzy6mtyo3/62Wd48eBLWHTP4+i3x/DW2z9R1/Wf/vAH7Nt3ABs3rlfm49joCLIy2YVsTBbrKg9/dRTPv/AccvNycO7MSUTFxGHzps2IiY3F8jKdv9YxuFJLF2DLSS/S0lIFArmhL7jdiGFguqMvbG9tQ019vTZl6t9u3rgu8wbjfTgCF4vkd2FsfETvTWHgNI14PHAp48/JBfT7xApGRETh6WeexsO2FoyNjaGyps50qQTFjq6xq7sLxUUFpgO0IiV0d3Si8fxF7H30MRlMCG7j4qL13A309+Lbo8fx9js/RowABEGXMoPQ0tKMopIyBbjHRcfiyDfHEJsQj0ce3Y38vDwxXUEHtj+NhEgAACAASURBVBzzItyN3QyCIIIdj3fZIo5oElleUPxQRGQcdu/ahc7OB5ifncO+/fvUE37os0N4+aUf6u8O9Pfg008/w0uvvKZDEc1fZCZTkzNs6Cw23qQdxvNZraOL0VsaMwNLS24MDw2gvLzC7rdymlw4/t1ZREWGIz8/yMA5mkuCJyfKiSBzft6N8fEhZaiy6UhsqxO27+BuHbxYdcpnShmcDqcnLa7fh4mJCX0uZqdn9B4ZYk5wxsNW1Zo1xuwrsJ/sthddXT0oLy8xV71agIxW5M+M8dEJ3LlzC5u3bpUJJ6iB0HsnM8kRODXUAZeigdJSErFu3Vp9nhvPnUZzUyu2bN+K8vJqHXrutbfp88RGqMSERHOqO5xp0EwkM2DAi5tXr6Kuvg4XLpyXQenpp5/B/MI8Tn93CpHRkZicnsY//+bjEJgMbXeragVCYHJV3a7Qxa6AySvHAtSCKc6HLk05r+1x5kaloVxE+MpGwtH06NAgLl68iHn3EmbnGcGRgZdeehnjE+yYznQ2AB88S8v49OO/aVQ9PNiPlOwCVJZXICEuGl99/RWqK0px5fpdbNqyBfPz86itq0FcTIzjQGWvs+ntGFbs9S7i2uXzyM0uREdXLx59/AAREU4c+wY79j6m17x06Tyq16zViJyMCZs3FCgOF8YnxhQZYiPgcG2gnZ1dcpunJNOJSkATi3ttrZiZm0FURARmZuaQkJCGdevXaXTLDZijSOpJ3QtutafYBm4M1GB/Hz782+f4xb/4BRJiYvDBBx8q5JsM3GeHvsTPfvF3WFqYwZdfHsHbb/9M9Yrc3JnbWVZWbiYXvx8XzzdifGoeBXn5eu9uxRCxTadSG66m2g4b6lJ+Ik1NLgwNDyEjPU3RRhxP872z9YUYcXp8BF8fPopH9u1HSXmxNn0yeudOn4Y34MfOPXvUD07Ga3xqDKlJGcJ+dPiuiCMdnR0NUZ8d+tzyRZ97GgHvMk5+dwJ9Pf147Y0fIik5FXCZzpJu/4aGemf0aeYNxsZ8efhLvPraa0hOSjSNbQRHqgGZlBovXMSbb77psIrOaDcQwM3rt7B+4ybML8wqXLyguASRYeHqDF9wz2PZt6RuZ2pjya4R0MqlHXSLizHjSN10texs/+STQwLOBw4cUOzU+++9L/1qWlqSNJXstE5PTpEM4Osvj2D33sdQWEwDCc1jS5ibm0dKWqbpBJ2AejKmlIOQ5eOhBl4vpmdnJaHgZ4qxQE8/+5zAODWCHF8fP2F1ijk5uY4mk4cerw534U4HPJ803s/p8QlcutSo1wgm4qvFieCPubAIYHx0VCHpArZOsoExvFDXPCcP/NxbqDgD0k0LaZpgJ4NV43ofOjs6UV7B59NhiWWesmQDyjao6dy/n3piB/zLQGa6YY74LWuVYHIE2ZmJqKmp0UUNDg0rHzMjIxW9PV16L/n5hYiLizNWWd/DwKtVJpp8gFdBkH775g2UVJQqIJ6fo9iYWJw9fV5rVlZaCldkGP73//LfQ2AytN2tqhUIgclVdbtCF7sCJq+fCBBcmYfCNg9VHnq8GoOG0f1MB64T0UFDyOToEM6fPYdFjx8TE1OIio7Bm2+/LeamIK9QWYeMEbrMEOn6jYiJi8adW9cQk5iC1KQkZOfmylgQEx2O//Hrd/HEk09iYmwUs1NTSMvIwfr1mxAdHYH+/gHkFRTC53Hj0sWLSE3JVMXfzes3sXXHDmn4zp7+TgwKzSITY+NIz8zEwvy0ah7feOPH1rIR8GJseBQJycnK7OMm3dX9AA87OtTzy4w8dkoz8HlhYVaRI+np2epTbrp7R+5rjjbT0rKQxfBmvwcL8/OIT0x0nLUGUlj1+Ps/vYeXX30JkWEu/OX9vyI6Kkad0wMDw2rEYbD7th27sXkTK+Zs/NrS2oTa+nVwBbxyph/79huUVtYYGxQ0H9GYQB2ruSAsaEn/9f1Y8WHHQxQWFotFk06QG7Hfh+H+fly/ch2VaxpQWV0pg4Oy3gPAzNw8zp89hcXlJTz62KNITU2XHjQpKc00eGyoiTS9KllKi/zz4f2//hUlpeXYsW0rhgYG0dfXh8npWRw48AQiFTZtpik6/0vKyMLxuSJwCYPXs4w//+lPWFO7Brt27XbyCj0K9m6624LwqGjs2rVLhiRhNBFifo3Ea+savjfNMDCJLYwa1bsw73aj+e5dzMxMKIg7NzdbmlKyldKyOnlDwyODSEpMlhQiKjIK6ZnMb/Sj88E93Lh5G8+98JK0ngwKJ9M4MjQEt9uNPXv3ITEp3kbHNKd4PZicmUFWRpYAscxQrgDcszM4cuQIXnzpVcwtuNHRfl993PXr1mJ0ZAh9/X3YuWsXlj3LynbkPf3uRKNyGdl1Lce06iHNEOP1eFRXyVEv43nm5mdwvvEsnnrqmRX3Cl9DbKwjDBgbHUVmdqZF7cg9b2N3SkDYdc/POHXA09NTmJ2dk5aWz0xDQwMysrJWjE+Mkrp//x6qq2tWGEJjJnmGcWGwbwD3H9zD7r17BNqnpiaUS0lAV1lVpfXlg0oWk+H7lWWFSEyIlxSCdYkEiDFx8arglNFGh6SgGSuYm2nNPUGjFNl75ls2Np7Dxg3r8Mff/RHJqWmKUqIWeD11zxkpYjn/zX/8LyEwGdruVtUKhMDkqrpdoYsNrkDLtZMBjTDlyAzW+XFjchhKElNObqG0Sj4/xkeGcPfOTbiXlrC4uIzRsWn89Oe/wMBAj8CMuWYte3GBG9bkKBobG5GVw0q5LGRlpmBqYlJM2oOHPdi4aQsys7LhW5rH8e9O4GUyVikJ6OzoQm5uDpqbWtT5XVCYg4X5OVy+dBWP7N8nHeOpE8dQXtGAopJCG9G7XNJanj7biH/5L/7B4oHCwjA2No74+HhEUSfn8wvsnj13Djt37RQgYZdvTGy8tGPWhT2oTMilpUVUVtWpH5pfT30m3x9r8RKoL3PyCZk5SLbqoz+/L3DLDuX8oiJFInX3dMuFXFxcotFnfgE7mi3+hL84Vk5PY8cyx8MuHPr4b9i261Hk5mRbE4lj4pEMQUyNS0wea+wUsBMZrfcw2M8Q6lyERRiztEAg8+A+Ojt7UFVVg9KKcgEOuuVNjkd9rEtj/hNHj2L9ps0orajA9PQMEhKTtGHT7cNol4Dc13J3wOddwq9+9Rts2rwNO3duc2wbjrHEamwUBE7w0tbarBxSgVtqPFWXB3zy8ccCMlVVFXLPUytJRznXLiE+ET/84auIjIoyUEMFnM/0eWXlDNV2xvuOQ5zASKNQR+c70NuPK5cvYWF+CukZacgvLkZGWoZyEAlapiZ4aMlQLzrHtezXnpmZxpXLV7F9xy5k52ZhdGRExprE5BR88vFHOPjiK0hMjDOgI92i5YBOToxptG/mMGB+fgYf/uVD7NizB3U1a3Dnzk1UVK1BdBRjsXz4+G9/Q05Ovjrpaf4qLStBcXkFLl69DXKohcVFdkqQ5jKYiQlcvXxZJ4Bt23dgfm4OFy5ewJNPPCm2UMHx1Dw7UVBkBWlA4TOlyJ+g2cYfwMjoqAw1ZLppSOPhKiY2DtEx0bh79zbq6uoRHxdnrm267r1kzrvULR7s/7ZnnRWjXpUXMGuSY//hoSHFPZE95cNSVFSI6upqG8ODzOQwaqrKZLa5ffumHNvJCTEoKi9GXn6pjHZKQ5Dby+KoCIbJnvK3JNV0qlh5z6mtrSqvwIcffoQ9j+5GREQM8vLZ+uPDxPiE2MyDb/xDCEyGtrtVtQIhMLmqblfoYlfA5M2TYibFHjguTAZjBzwqvDMDAQWMzuibm+bE8DDOnjqJ5LQ0uOfm4fGF4+nnn8PAQK/c3Na6QtDhw8zstFzCx7/9FnsfewwL87NyI1On19XRjt7eUTz6+D5tPiN9PXjY3Yut27aLdaThguDBAsotdoeM0ZWrN/HCSy9qPycAIdsVGUXnrvgZLC0t4MR3p/HkU087Gi5GpYwjPi55pUaP7OTJ098hOSlFI+zhkRHs279f4IvfqbWlDRu2bKZ0VOHikzPjiItNNLOFyyfTBjViHCfzu3q81p5DzR/bQu7cuIH0zGwUFxfhf/zqXWTn5uCZZ55UUwdHudRnZmbl6Gsmxq2bmwCRQOXQxx9h557HkJ1jtXbK1XPyAIVh5KwGJkZHEQinaSZDgPNeezsqK6o1Gl90u6UtTM3IQlw88zA5LiWAZTWm6dAIFoI6tIUlt+kmwyLETKZmpAtIMOSaI2GfxxzkqhNcXsD/91//Gx57/ADWr18PNdZwJCtAR6Rn5hc+A3Tk19TWO9pOR0/oBy5cuoTJmVk8++STAop0uBO0koWj6UlgW9pLa0oiQLp37z6qq2r12tQ9KnrHR32t6Qu97E8XkA6He34B127ekNNfaZUuyFxUU1eLxYU5pKemWf88g7A9Xvz5/fcUal9cWoTJ8TFMT84gv6AIOTk5+Prwl3jimaeQm5MjrSLjkpQ36QJmZmaQlJgo0DMzM4Vvjx7FuvWbUF5ZhqXFeXzwwUfYu/cRPRMEzCPDI2hYv07PMzW2rBTdsGkTTpxuVD1nXm6eU2tqYNKc1WyDahIQLiktw9zMNBrPn1OAO01vfq8H5eWVKCktFUvL9WEzD1lm+2WRRIpxBTDQ14OEhCSkUBfr6DopM+nq6UJdbZ3enwWg8zPsFdNIMxTrOpVKwEPkwgKmpmcwMz2ntdi4cYPC2sl6ik0PjxA7b3IZe24YDVRVVYL83FwnHooJB6xxvAX3wjRy8nJQVFzqBOoT6DtucysVt8kJX9tx5zNjc01VOc6fb0R0TCQ2bd2G4QFKPdLFck5PT+KFN/5VCEyGtrtVtQIhMLmqblfoYoMr0HbzrJUQ8oc1syGd2kPq4FYyrzVudMKjA36No8+fOatRUnNzC+ISs/D8wefQ39+FktIqI20o/Fc1oBcjo4O4df2mABc3meeefx7uuQkcP3oaL732AyeQ3Itvvj6CDZu2qDGD7EJXRwcKikqc2BOXchBbmm6jpaUdr/7QNHXGSlnWnXJE4EV/Xx+6u/qxfecuvQ6vg60usTHmVCUjQnD13XcnsGnzZrlor1+7ji1bd8DvX0Lb3Wakp2Uiu6hQTTxk+JZ9HoVT27g/oB7k+Di6jQ0gMRJmYmwCM9Pj6O3tRnJcAq7cvI1XX30Vx789hsGhcdTXNSA7J0O1iASSkZHM0lvGzPwUkpPS1BJC4HT65HHkFpagvLRII1+iR2rcWC3IwHJpJH1AW0szmlta8eoPf6B71dfbh8IiOmWdFiPFxTgjTscVogmqIls4uvZaq4k2bcbK+OEKhGN8bAQpGRkrzlmCLutol1oNC/MzePfd3+OFF19GWVmJ5VpqjEzW1Km+YzMN25J6e1FUXLES56L1c1Eb2YeExASkpiVb3uZKC46NrJWP6RhHeIc5FmWuYH3dOmVTKt6QbDrH6QQt6oG3QHy1NwmAOqyc8ySHKSQ9gPZ7LSgvL1euKg9Lt25ex5mTjcjJz8ezzz+DmKhwHDv6LZ56+lkdhv78p/exc+dOjA4NICo6HLUNa5GdkysJA0eryUnJYmF7unrVbc3nlN/y6OHDMqktuhdx9coVVNdWKayeNyUjIx19fYPYvXuPPivHTjQiOSkBGY6ByVzgxkovLCzgypWryCvIl+hxZHgYM7PzkhnExSYgKjpC2YpJSQkrP9hmeF0pyWYKWtmdrCFnenIat25cR2l5MSYnphQPtexhI1A0KisrnDG3vRQPO2PjY8jIyMbQ0IgYeVYwJibxgAI0nj0r8E9ZCl3XdFArhlKMqDGU1shkOajVFQXIy88POpSsq94FzE7Nq7EoJhJISIrXa1JSEhkTh6iIaB0CjaH2ITY6XlIA5sDWVFfht7/5HX729z/H8vKiQK9akTzL+jy+8s7/EgKToe1uVa1ACEyuqtsVutgVMHn7XEB1h9qEzQXMjdkHj6GQlYRqjsIt421qYhQXL51Hano6mm43ISY2Ga+89pryEguLixEW8OLChTPwLgeQnV+AzKw8JCYmGINEYOBx4+svjuDZ519Sywq/+YJ7Fq3tD7B2LfMFtY2hu7tHUTC8JtW8wYMjX32N/sFx/OIXv1AwMX9Z04uBvtj4eMxOT+Pq1WuKH9LX+f3SOJK95GbHTYks5meHPkN+YYFMPzNzs6ipqcfM9BSyyQ4xOiY2Wjq7xaVFM+44zlKuCcEpQ8SJaNVPHOAmPYPx8QkFTzPN6Ffvvqv3Q4f1mdONeO7gC0hPS8HQYL/cqvGxyVp3BkyTJbKsQp8ijo5+9ZXYt/jEJKRnZGjEGhcbhcmpGYyPjWJidAJL3nAZUurq1whYd3Z2oKSk3JkSEozw9nHcTCqT7lqzGVusKFnKYBuRV+Nbv8srucPU+AQSU2miCTfmTzeEGkGOyKHWl/ff+yteee2HyM/PFfNkDJq6K00fqWl30ERVoNexDmwzblhHeECudwIc3uNlOZ9trGltP8aqKTzb48XDhx2qZlSvtnS+dDpb1SLrDpW36QTHO4Nvq85Um42Ny3lh3d0PkV9YpLahc2fOYqBvFJNTU/B6l5GSEIfoqEgZsp5+7jkc+/Y7RescePpJXdPhL79Cd3cH6mqqse/x/ZicnEQa14pghxlRgA5Py4sLuHz5Ol544aBAuzp7wiLQ3d2J2zdv4uCLLziVngY8jx8/i8SEOGRmZpn+VvpLfi7m0Xy3BdX1darV5CeIgfk9PZ2q03SKZoy51nLZwYDMuaKwHCSpZ0Br6cLZM6eRnZ0jYxxZ7KDLmyxt8F4HtaqeJQ+Gx0aRk8UCAGM9g871malpdHR0iJ2+fesWEhLj5FInuKf8w84Vlg3Jp2JkZASVlYXIyy7QZ1aSUKf7nJm2/P7Dg8O4cL4RnR0dyM4ks+rX5IBh8eyy54GOk4v0zCx0dfPv5KCvtxMFxaWqQ42LS7D6VhnMJvDCG/8yBCZD292qWoEQmFxVtyt0sStg8ta5gLRQGkVxtMS93cmzC1irjDZitrOwRo9O0ZEhXL54Ee7FJQwPjsIVHoV33vkJOh+0o6qhwWGKAK+ILMukY8SHwq+9Czhx/Bh27X3KWAQCgXA/jhz+Brv27EViYrzlyMGP4eERZIvB49iN+4MH7//hjwiExeBHb/8YrjBzoDLHjxvR5PQUrl+7IAan++EAHn/qScu8hMvG3PEJMhQFN8WxkXHp82LjY6QXJWhQbI7f6WoOsBqRQNEc0Tb6I0jyYdY9r68NC2M9ngfjY2P6uumpaUxNzqKqsgR/+ONfUFlRh/379uKX7/4SWdl5irBJTk5W2HJKWopAFtt22LBDsG15zBzjUq8YjgU5b/lPt/6dzuuEuFg50AlwwyMI8nwaFff0dKOstFIbt2UVsoaRkT/hbJJWZ7bAN0EFY3Qi7M/Uve30H/PvTQ6PITndAtn1WlxjgiG6+pm3ee8ePv7kM/zd3/9LpKQmyKRi2ZfKgDE3MisHfcvo6WNoebFG6Ky1dOC/U5XI5fQiIoph+dYOJP0fWU6nCtMacwJYWlzGgwf3UFe71hhLdbXzz3zGMDpauyAgDj63fr6OvsBszVyrkeEBgZJz584iKTlDNYR8vcNffKH0gE1bNgkcT09O4Ksvv8BbP/kFIsKsQpGA8eL5i5idmdKYf5599CkEbSSxA7o/g709+OKLL1FSVKTnb3p+Bnn5hXjkkUf0PX0ePx7d94j1yDvGku9ONSomiaYhMyl50d3VgbHRMWzYvNlKBJyaTXZlN7c2KQKL37O+tgGRToyS3WA/ZqjppUHMHietPd8k9ZbXrl3Do48+qmB/6YfFOvvl7lZGp+KY6MZmJqsX0zNTSEtJcxoxzdTFzwJBcXFpKVLS0rDkXsKFxkbk5WWjsqbGCfO3sTTzVhkJRmazsqoQudkc5RP3fx8oz88VD0/8rPNZGBmdkAaY74FxXQymlxpHznBOSYB77a2oqKjUIYbmP+a46gDFVidFII3jxR/96xCYDG13q2oFQmByVd2u0MUGV+DezXMBupPJDBBOETSqi9nntU1DiSPWCa1+bj9DywdlqElOSUFPby+8vjC8/c5P0NfTqdEbW2q4YaqHOzzMAB1drvMzuHunHRs3b1EWIsWTo8OsOYzD6NQs8nPZfGM6Pm5y1MhVVlUYSyWJn/VYZ2TkICaW40K+rtcaYVhnFxaG3t4OfH34G6xdvwHbtm8zDBHuwuI8435i5FCXhsxphFOdIMiQ0XVqLJ46sx0QQrAnM4J0d6b9IuOysDSH6JhYxdywTo8t5JOjozh69Bh27dmN6akxHP/uFH7+87+Ta/03v/09fvD668jM5KicF2UbIg0xy/4FREfGGXijOJFyA8ecQ3u3VaJbQDk1jxwLRoRFCKyz9ZjsHH9zYGjANHf8PccFbmPn7+vxmJHpYlMLx4vSohqgIaA0FsuFwd5e5BQWwKfqSpp0jP1VNEvAjyuXr+D8hQv4+3/4eyTGUzpg/BNfgfedoJhf5Pd40NLWjpoGi4IJczm1eGpvYY9eUBdos1i/z+KpSHDy8CFGS+aNcPiWveju7ZYuUDrPMJrBdFdWQDhH3nyF2bkZeH0BLC7OSk7Av8czBGs8uXZ9Pb1Iy8wUwBFL68TjzM7MIi42XutMlpLh+M89cxBxKbH6Wj/XyB5rgXBe4czctALeAz6fAv2Hh4aVRTm/4MZ/+A//QaBUrF1CIqoqK/HRB39FQXEBtm/frgOMoVAXTpw6J91fXkGetfXovtrBzuvzYW5mBtevXVVMVGxcvILwY6Lj9WytXbvWieOy/nQx5/NzMowpqN1hib0+DxrPXcDunTvVaa/8Vhp4pKm0oHeuodN5adpUDw12Y8jJZoqBPSG8LjYf8QBVU1ur55n1mONj42hvaZbjvWH9ekSEsf7Rpgpycw8OobKyFAW52cqJNA2kg3ctpNPErY6UQ0Yund94ELUDHX8uBO3pTXdvq2lJsWaqF13WwYvZmBSPTk2N44U3Q2AytNutrhUIgcnVdb9CV+uswP27FwIK9g6QubI2DPvJrNQ6y5mOsEBpbkb8gc7MSFaYFZeW4M6dO4iOScHbP3lHjE9OXq6Nw7nxkgny+BRFQ2OwU9mLcFeENjBumoz08S7zD4NtJTaqI+jpoQawsNjGqEFzEMeWEv5xpElwQ7aImxV1ewZA7ty6gcnpRezevV3fAxF+zE9blzZZLDN1UN/H4GWHSZO8S0M3WxnH9GNwxWJ2rGvZS/iiqJi42Fh4PB4BUa9/CZ98/CGqqtciNiYcR48eRUx0En76858BgSX88z//CuUVFaqNJOMSl5iM1974kdaZrxEdy0VSTLR+TxxwwGfd2ME+ZL/9XgSzLskEMsOPzKnThvPwfgfWrKl02kssk0+aQnaWz88qkichMdnRYEabwcrPuj+unc/cwwjD6Mg4snLMFUswwTVTxKRGxi5cvnAJzc2tePvnP1np6CaQIsDivQ2EeS3aJgDQJNGwrsGyDrnH837xWePhJSoKrFS3qkM+ay41xVj3tTmAeY1knsnUkSFj65DMNgGPdbxzRO6MwnV94Wxm8eCbw19gbHwSjz35GEppTPF5BcARiMCDDtYylhtg1WmD79O0fQQjxoQuWcQSgbKkAYTdjG4ykMcDE3/xe2SmZ8r0dejTT7F9+15k5+fhV//8T3j6qQOYmZpCd28fDr74sjSkh7/6Cs888yyOHP5c+aVV7Br3heHoqdNIjItDdjb1wsYeC+g5Tn7eF9OJBjT6JrCuqakzdo9r6wicLWzch+mpKSQkJOiQJbzq8aoClV33zNUUeczWpwjHTOQYd7TmQvQWBUVgRukGpRZ2aABGhgcxNDSKek4hZHpzziF+F1qbm6UZZhxWYWERilh/SXNfAOgfHEZlZQEK8wsd/a2tP/9s2eu1SCR+X+VW8bNtzxvXgfIaHlL4DBNI8/N7+VKjoqV4qNJ4nh8dLyUW/JngweTEJA6GmMnQXrfKViAEJlfZDQtdrq3AvbvnAzzRy8givVqEKvw8dPJKRxnO5GEbvXm92txY/3f2zBnkZOWht2cQ6VnZePzJA+juYGNNuV6X3l4SHybENzpHo06X1eqJkZBmzlhHL5kKR7TPDTIs4Ef7vXsoq6iyOB6HndTmIsgTwMTMHJKT4i37UJmNHOtGiEVzFGTGbrn8mJ+fVsh2uLSB5pq2UHZZP5wo5KDjlX3EvZifmUF59RoBHH1HJy6J+xbH35FhkfApXNmHgZ5OfPjhp3JWMxj8zt2byMrMx/ad2+FZmsHvf/cnbNyyC7V1tQID7IVmwwvNIhxVRsXayFEMsHL0bNwbTgaRmlLPgowxHK0nJqVK88n3QhBHWMPA74cPH6Cmdo2a9VSfx9G2nM4BxQhdv8pO9PX47tsjmJiZFkjjhr127Xqs27BBukoCCHZ8p2emC8DzdYWzGdHCiCDp/2jMsKBxm/xbZR/ZwOD94b3mCzy434aKqkqZhxQZo7xDPkd+GVh0lcseRU213mvH62++qQihubk5pKZlOGNLA4iTUxPIyc0WU6pATl8AJ05+i81btyEhKcUOKw5w6ep+iPPnL+GZZ59HQmIsosKj7BlGAD2dnYrg0VheZxczoFlLoM37yVib3JArYmkGAX61zFbWf00wxlilRMUokeEOE7PO1/rTb/+A/U8+aVFNen79+Pbo19iyeQcys7NkYvv680NIS0/GvsefwMnzV5AQG4esLAOTZI2l/XOMSUEgx+9CF39vf48kE0vLHni9S8ppjU9IlqaU74suc5lknJYkRiWVlpQhM5tjdGPYFRbPKYT+jsI6TYccFqYUA425fT6Mjg0rumt+zo2e7k6kpqYhKyfX9NVOXo+tnx1ORkfHMTo4JIDHpIL69fVITc/CwMAgcvPSUVlWriatyEhGP/EZNqMenxmPpBmcEIiOdyKXbPRukWM8iPDPCSYvYseO3XrGdR+p1aWUgux+AJiaHMfzPdW0BAAAIABJREFUITd3aKtbZSsQApOr7IaFLtdW4P7t8wEGkTvtczYP5GDXGwSDZD3CEB4RqeYV/pAfG+rHsW++RVF5iQw40TGJ+PFP30ZfbxcKCopW4ky4DUsTRvAlc4WBNm4MU5NjOHf2LDZt2YacnDxnvExmycwSRAytra1Ys6ZWX8MNkkDWGk2ESFZGXwQpkWLPAhbV47hJLSjIzESMZWHnt8wNGpnZps8NyHYi02/ZmJAj12X8/tfvIjs7D089/7yCu7mJEXTz2pZ9fsRERsNPXamf9XXD+PDDQ/jBm28gIzUJv/317/GDH/wAqanJcnh/9LfPsGXbTqxbV2djQScb0cLAYUHffo4np9HV2Yai0kqZCciC8j17fV40njuL0bFJvPTyy3IME2xo+w+44PH70dfbi5KSYmNxxL4aY0Qg413y4Ne/+jVef+tHSIiP0wZOowlD1Nkms337DgdQczw4oRYb9X6T6SGgEigNhl/byF/4Xq5j8alm4tL6y3crxulBWxvKq6qMNXJg+4ljR1FYUoLqNTXOM+FHX1cnPvzoUxQXlSA2Nk6M2f79+yRn4DOxtLioA47WRGwh9aw+HD58CB2dnfjpO79AstO8w+/LWsTGc5fw5ptvISLSGGeTkbrQ3NyMNXXG6mkcL12vZXcqBzNYc+3IOsLDyJYagCWI1LMsVzowPzuPhKQ4q20Um2qxSEsLXmWaKhfU50NbWyty8/KU/aigdZ8HU5PT+OrwV6heU4mJuUXdj/y8fCwuLOHO7Zvqm2amI/WzBFg81Biw98Pv8dkhgqDLT6BubvzU1CRs37Yds/NupKakiFluamlFRVW1jGZ67p1nzwz+zvhYtYdOrDuBrKMzJaM5NDSInNx8HSatAcpwNj+pZsexWbXpfQ1UkjU3Nzq1l/aMsPFmzZoy5GSRXeZa8eeCH4c+eB8bd2xGefkazM7NYXZ2GlmZ2ejp6cL4yAgiIsKxfvMWC83nQYafXz9w8fw57Ny7R9ege8mDKs8AjCULeDA6MoiX3/q3Ic1kaLNbVSsQApOr6naFLja4Am23zwW42bHGj+yfMgidCkJtmMoOtLo+/qDmqHtseBCHDh1Cbd1anG88j/Kqahx84SCGh/uRm1cgdlARNoRCLhfGRofVy8sRm0wW2rwDWFiYw3vv/QU/+/nfITyM/3sBsTFxGidz+29qasKa2nrT4AVjYhRhY5uoGj9c4RrDqq3FYQ9pJNK4z2Uh69y4yCDFxycKmM25p60JhyDMsygGg1WIPV0diIlNxONPPqPX//1vf4PnDr4mU0EQNDkXYuviZN/xn5QKTE/OIiU1UWD7wsVreP7FF41N8Szj97/7PerXrsf2nVsdRsz0h54lr1jGqJgY6ci4NsxmPH3yNJ5/6SUUFBSuOJaXlxZw78FDxMVGo+N+G1xhkXj0sSccrWVAES45OdkGtoWPjOXk9S0vLeF//PMv8fiTT6B6TZUxQWHh6okeHBjBxq2bVqr96DbPY0d0gKYI60nnWg8PDar1JzbOchX52owFMgBBo8WCnPQxMfHKMeQaDQz2orCwwPn7Zpg5ceIE2ts65Yh2z0/JPJKfV4jGi1fw1ltv6jBDQMEIpaioSN0ndqUTgPMeGgSimSuAb789grbWB3jnZz9FckqSgVwXcOXKJTS3tePtH//E2FmxtabT5Oi9rq5BmYgEdTqsOODHMJSZb86cOo7KqhprJyJYkXvcRvCKUgoE9H6TU9L+J3hF+YRTzi0wbkJDMzrZOklFokNEGJY9ZDv9OHnmPJITE5GZlaXDAGsGZ2dmBKRkjKH2mCYx6mn1nPO+GLAlG8eGHWpFyUhWVFRgZnZKbm5+pphPKWkH/49AzAFfZLX1yXLQoTnyHeafQFCfH4a6D6Egr8CJ+rFPon3aHEUFAo7sI96YXD4wjlpEQNPRRbIBZ011ucCkwKfjPL/f2q7D2IbNmxQDdOizjyULCAuLQmfHA8TGRSvyysw1/Ep7rpkvuWv3bpNQEsn6dFSUEY6Hj5MnTuH/+Kc/hMBkaLtbVSsQApOr6naFLja4Avdungmoj9sxpBizZyNvA06yUCI8KsIiRLxejAz247uTJ5GanoFOdg+HReGnP/0ZBgd7VWdG2sAiWaymkYziqROnsGfvHrlM09PTBYDo9v3808/wzAsH9Xdio6NVX1jPeCC4cK/9Hiqr1wR3kO87i5kd6Wf3t0c5jKZ7pEHEYn+sVY6gwnR7ZMlYjRcZTdDpwvLyMjoe3sPEyBhGx8cxv7CInTv3KHORblJ2BZ84eRQPO3rxs5/9AouLM5gYH0V+fhFi2BssV7DHyX60SBOLwyFj5sMnn3wmXVxcAgGrZePdvXUH+QWFagDixm6Aw6dxMRcpMpydyF5ndDqL3/32dzj48ivIycnAravXgfAo6Ufp+BUj5SXbuoDikhK5ofmLmz5bc7TZ+6m3tPpCAohlzwL+2//7T0hKSUNcXIyCxhsa1iI2NhIdD3vw2OOP2fhaLtgxMUPsa3Zxg2Z8TMCLT//2ESKiYvDc8wf1/rmy05NmuujtH8T8wjLSUlIxNDyC3Xt2Ye26BtX0sX1G/vwAK/zc+NMf30dZZQ327mWuJ8GQF/fb23D1+g3U1dYjIyMLvd0PVT9ZU7dW7433jEvGaCeuJ+/3rVs3lFtKwM17TcCVnp4qw8nxo9+ip28ARUU5uq979j6y0tN98fwFbN+13TR4TA0XE+487paPLRZ+amICR7/+Am+8/Y6MUawzDOpMZVZBOKZmJpCSmuqwng5brlxWkwAYkCKICxp9+D+5Gnbf+ff48Tvy7Sm18GSms7WGzJoZwYKmKH4+ZETjeF02dscQJa2xY1Aji+nxKK6J+aVx8QnOpN56z5XH6bDDBMwabVMe4vUjEBZAZND4JYbSMi656GyqyuG4XgfNADq7OgRsi4qLTVdJ9/j0DFrbmqULpq41GLYeZDH5dWQma6rLkZ2VpegvMoycUAwODSEs4NKBKjsrD/futaGoqECfqzu3m1C/tgHpaQyZN9ZTModAAOcaz2LPI4+s5Ko6+gRJWHhIYIPWT//xP4XAZGi7W1UrEAKTq+p2hS72ezB5OsDN2cCkMnzEQomBsXmx/RmNCRwZe8lM9uPwF18iLDJG47WExDS8/NIrGBnuU7ONtI9kVzxudHU8xNysG2Oj01i/eRMS4xOQmBxvDTk+D7498gVYs5KSkoFNmzdieKAXc3MLaFi7Fnfu0ryxXmyWxssci3n90hv6/ctoa29FUVEZYji+C4+AZ3lJf5daLF44NY0GYrxi5vj7ytsLZtyFh2FkaBBffHEYr7z6mvIg+WapCf388y+QX1iK9JREVbOxrYXL8dLLr8jY4FH2JAEggRZnazY65+vzOqjPFLOr8SM38u8NSAbSv9eNWsUgXbse5QM+bG/DubNXUMz4oNRUVFWUITElWaYQjn3PfPcdtmzfiRyyRTTQaETuw8BAP3KpZVNDi7GJYsXCXFhcXMB//6dfKjC+uMT0ggxN7+3uxN2mVjz3wvM6BHBqym7r5OQ0Y+AcA0p3xz2N6kvKK5Gdna5RIqOWkpKTxaLNz7tV1bdn714Bq4SkWG36fX3dKCwq0Ybv97tw7doV3Lnbitd/+AO0ttwR4I2OiZfW9KOPP8IzzzyNosICHP3mGOrr61BRWalHkAwb2Tf2q1OryFH53n2PITYmWjzVN19/ifTMHMzPTaOvfwCTEzOqCaSjOSE+Ac+/8JzAJoETe61379mrqBmx5LxTTkXj/Pws3O45vSeC897OThmtWB168OAriIrhs2X6PAIpHo6YoWoObAsFF3fmNAFpDOwkh68ALBMMr/Td82uWFhYxODyE3NxcJwefiQg0AVG+YXplaS91QDNDi9PQHpw5S2978eI1PceMkkpKTjKns7M7qQWS4NFoZUc+Eib2WWHvwQxSud2MxSSIHhocRkFRoRIAePjp7nqoisVHHt1nYeLSSgLXrl1FXl4ucvNylYVK7e3iols6zcLCEjnd11RVICc7S5KUmelZvW9OMa5du4xH9u3DQH8/0tPSsbCwiKzsbIS72KvOH0sWF0XBqo21gQvnz2H7rh3OIc4ZufNnhc+rn1P37z/E3/+7/xwCk6HtblWtQAhMrqrbFbrY4Aq03TkXINuorcXrQ7gcrNwgbMNjTktwyCwwGfBjZLAPhz//Aj5XFIZHx7Bt23bs2/cI5mYnkZScoiw+/uDnJjMxydrBJFxoPIcdu3djeckt0017azuycwuQoEaQCOnVyPzwz7jpcMO509SC+vq1NlQL+DE5MY777fewdQdHWwHMz0zjxInv8OQzTytGKCoiSiHSg4P9SElJUzwJR6VyonsWzEoREYbmO7cxO7+A7Tt3oLX5Lq5dvYaisnLV5TG25OuvvsaefQeQlpaEmzeuYcPGLYiMiBY7RmBBDSKNDxatEmS0nDEo2UmOTWUssPkeW0QIPLlBK+qGGyIZJY38DSTMu924c+u2haO7XGhuvY/X33xd92BudgZffXUEex/dK4PHlYtXUFVTqY5jfyBCvd9kLAcGBsTmGah1AIOqFznO9+BXv/olXnjxRZQITNI97pNpp6mpDc+/9JydG5xxtgwWvIdkTtkp/fGnKK2oRkNDvdNuRDAwhamJcVRV16qD/dfvvot/9a//DaJZr6hffnR3dylQmkzY7OwU/n/23vM5ritfEkwUquC9d4QnDL333suR8qLUEkXKtFrd/dy8fW9iZ/fDRuzEzHzZ2N3ZmfZGLW8pkpIoWtB7B4AAQRKGAOG9N+U3Ms8tqP8FRBQV3ZIosHDr3Fs4efKX5uuvDyIzMwdbtm1Wgw+t/qGhZKgGcftWNZ7Z84ze4/26+9i6dbvuF9lLl9up6CCObAnQu7o6cLemGtu27sTgYJ/ex9x5ixShw1ty+tRp7Hn2WURERloh7XwmAafbq97uNatX6/oCrJ4JVbfpkEDmMje3AM5Jp4LkM7NzEB4RJjaXQE5A0QrvZo95LPMcLeBuPjvUZ1I2YjVHWeNlc4gwKkNjVDIloQKnfj8aGhpQVFhoCV3NM29OBVa+KRlNGtkU3WX9OR1iTNA7/37h0g3VO7rcbsURWTS9YVvFdlrgzxoxO6cm1TZDO5euy4LKhmo1DHhb62PkFhRZmkgfrly+jKioaJSUztZ9oBaZ7G/N3RrExsXD7aK5hiH/DpUF0IG9et1q9PcPorx0NlLTkgRUnS4nWluadfBixWNSKiO2bJgYGkZyerKCyckuPmqox/wF85FXwLXh58yAabq5V65ZLSMZj2wE0G7XlMxm1EhfuHQJv/nLwSCYDG53M2oFgmByRt2u4MVOg8m7F0kRmlFyoPTZ5Dv/nVOTojnjaGUmZX9vJz779HPEJaSiv78fsTFxeGPfPgwO9iIpxYzp+D9qJdndS+1XW3sXZpeUanPPzspATU0dli9fDvhdaGxuRXpaIq5fv4m1azeIdaCG8s7tSixcvNRy6fpw7sxpLFm+Ch1tbSibQyOLF5989DeEhUVh9bqNyMzM0Obc29eDU8ePw+1zYcmylSgrK4dzagLh4RHWDNONr7/+GktXrMDj5mZMTbikewuz29DS0oBQeyR2P/8sPM5xHP3+CKKjk7F9585plo/vjYaYMIdd+jYCA8XX+NxGswejIwysQ8Dww9GezAkEe1ZeX8BVTuxn9J0+tLW34NrVW1ixcgnaWlrFCj961CIH+Zw581Qbl5UzCz3tPZjiiH7DOrGMPT0E4cwDNFpRglReD9lcp2sKf/rTH/Hkk0/KEe12exETHYkHdffR2dOHXbt2CqTxshmWnTMrb9okcfzH7/HocRve3P+2TCL3791Tuwi/mGwa5QuJcfH48K8fqOaSMgYTyA309PQiJTVVD9SlC2fR3tmD3sEBvPfOz9H2uBltHW0oKy2THvPK5SsoKMxHY1Mz5s9fiJUrl1vGHwLRUUkjomPYcGKqGv/wp99jyZIlaHj4ADuf3I3ExAQxply/kydPYcuWzboLQ8ODYmbnzlsszeWNa9eweu1qMePS2zE43uk0bLGXkgCXwGBLc7MY7dK55erA9tP04vXotfLyC5CZlY+xiVHExyaIVRbIURanVL3WqJuh9iYHlOCcDCPBIA9N1jnEir+xoampQaNjGVckPTGSDTLb7KDv7e6G2+1Bb1cnnB6XTFR8rc2btxvWEiG4cOm6Dm+cNhDwBYCqYV6NSYfPDEFgW2s72Mmdm5uL8rnzpyOzxHkqNN4mAw8Zb0oJ+ItNQY+aGpGQEI+G+iZERUWJTWWVZ3pmpqYEDM8vKy/TuFtHCgaih9rVzV1amqtR/tVLF/T3uzU1mLdooQ6tZ06e0OeO/ecnjv2I2WWlyM8vwMkTJ7B4yWLk5bFdR+9IrHfl7ZtYtHyJ1aZEI5UPt27e0WEkPYOH0Rr8l//rT0EwGdzuZtQKBMHkjLpdwYsNrMBDdnNzTGUxJtKEMcLR2pwUDKPa6zAZHrw+Fwb7e/DlV19hVm4R7lXdRUJaJl5//XUMDXarSlA5kYAqCjnapB94YnQY8YlJiIwMw/jYCHw+OyIiwsQk3LpVhQUL5smtm8HoEguK1dbVobR8jsClxzmJzz/9BK++cQAff/AnPPfSXjEwlXduw26PxsJFC8yo0spOnJocQ8WpM3CERWDLtk0yh4SFRVq5hSFyRjsiIsXKsJf7pZdfxqOmeuUk3r1bhYT4eMTFxqChvg3PPPesOqSnQ5RDTOWhPTxM4IOsX5gMPRbjNJ2JaY0ylYNosvBU5SjtG9lSaiTdcISFC1yqpcTnw9Url9DTM4RtO7aLsUtMTMTgUD9OV5zDm/tex/nzFRgfn8SGjZvFpnGjDguzq7OZWseAMYiAwowHGZMyjM8++VwskN1mrmfdxg3o7mjH2MQkdjyxEyGKt2EdYK9yBTkGftzUhEOHv4fbCxzY/yYS4mNx6vQprF6zVqzh0e9+wBNPPoPwMDv+8sc/4flXXkGKFSvEteFrsW2GbPHdyhosWLQQ3377Ld77xc+lETx75ozYupTkTJSVl8iUxc7lxKRkrF+/Xuwer5W5idJ6hkXC7XGqp/vs2fN47rkXcO3aFSxfsVzRVBMTk7hbU4tc1kp63Hq+OIJ3edxYsHAJNm3ZjB+OfIunn37ahPB73ThzpgKPHjVjVm6hyHgG6hOUZ2Rko+lRA3JyszA5PiW2m2Pwnq4eRMdGYc68ORgbGxcDyHs3bXjyh2DKOYGRkUG4XB41s2g0zaBzWyhcehZNnqZiiQziQ1VVpfSByiAwSeMaUzOMntpOdlqT8WbzVGRktJ6B6qrbSEtNRGnZHIHZS1duCEy63U7LBGX5rX1+NdawGjQsLAKZWdlqYmL2ZHFRIfILi6wDiIb+lmzDBq/bjLnZKsVDysWLF5SFScDNnEu+h0eNDYiKjBKY5BrwOWT+7NatmxDK4HJFToWgvbMLpbMLkZOVoZgovl57ayuGRoeQlckDZq1yUmNi4jHQ14/29mb9PBgZmcD8BYv+Lh7MVHXevnkDS1eusMxM5n1Sy0vTEFnzutoa/K//+bdBMBnc7mbUCgTB5Iy6XcGLDaxAfdV5P9m1aSJNYipLPMXftPJlzHZA8b8P3Z2Pcfjbw4hLNEL7iUkXXnv1NbS1tyog2hJkiZ0aGRhA7f16FBRk48qVG2JBYqIdePy4Ew57BObNm6OsQIZ9L1q85KduYPhkwMkvLBYg6uvtxJdff4P33v9n9He24MyZc3hx76valE2yOtmrEUTHsKLRZNIxVocMIn8RwFJDZ2KG2E98Bn29A6q5I/NSUFgoVozMytUrl3H/3gPY7eF48ZW9iI3maDtEPdLGxc3cRo6uKbrzwcUauPBIEzmkbE2TQSjpmcWkcON0sK9YRggTSMR1p4ZPoeA2P0aHBnDz5lU5nddv3IKU1Hi9F7KqtTW1CHPEIjMjFfdq7iIpLQ1ulxcEzTQ/bN6+FRERkdroTW6gMXrQxMB7xFzDP//1Q7z62utITIjHjRvXkJqWLPPMhNONV17ea9hE+NHZ0YbUtGxMjI+iu6cXebm5+OjDj/Hiy68gJiYSx47+IOBCkEiX9Zbt2+FxTeE3v/2dwusTk+i4Nu4TApHklDQ1JWVl5WBosAcff/wJ/uEf/lH5jYNDffj4k4+xc+dOaegoB1iwaIlG9mlpyQJRkRGRGBsblVaVj6pSAD78GK++/iYqTh3Fpi3bkZiQKMZ2dHgER44cwSt7X4cjjLWEXjidTgwNDSMqNg6pKUk4dfIYdu3caZhJG9k3Rk45ZDQiuBsfG8W5M2eQm5uHsjnlOHemQgwox7lk+6izVO2gzYaJqSlJH7jedKDfvnULff392LPnWZw6dQa192qwb9/rYk3JrvZ0deFx62PExsRg+YpVsDtMCw8fLD7vxbNL5IYm0+l2TeJebR3SszKQkpiiCW8gx1OpCJbR7PHjJsRGxyItLQOXrt3UIYvxQjyEGJbUcKDDQyO4dPkCdu16wnhV3F5UnD6N9Zs26VAV0FGavE5zC3lQIitL+cSDhw9QWFCsw8uVKxexZs1aDA+PasQeExtnuex9cLsYY3URa9austhRsrIExV0oystGTk42PC4XOnu6dFgaGOhFQmIy/OqL96OkhOPzdt13ThjYKJWZkysQbOrVjca1svImlixdOh2BxU+V1+WStvj82TO65l/8h/8cBJPB7W5GrUAQTM6o2xW82Okxd+U50VRiIAOZgQpxNlVr1PYFDAT8PequOlpblI8XGR2LvoE+JCZm4NW9exWnkpyWbMZpPqC/vxO3b1eifM5CREeHYXLKi5zsTNy4eh3LV64GQlmVM4UP//YJ9jz3EhKT4gw7Qr2h14OHD+5Lj0en7sVLZ1BbW48Db72LSEcIPv3sY2Tn5GP1mnUaN5P9YJgzR4ULFiyDPSLcMilwtAyMjA4ro1BOWq8Xt25cR3NzC2z2MERGxGDNurWIizdd219/+bkYJZvNgad270Z8fIzcpmRr1Qvk98A5MYXwqPBpVkkAgA5qXrt2ecPuqBaPm5zHC7uQpckn5Nfy94g22bRy9eJ5NNQ3YvP2XaisuoGF85daFYo2tDU1oq27B6vXrFLI+bGjp7H/7bfUbsP3RjYuIiIcvb09SE/PsBhSc/8CYc9OpwdHjnwvJk+5iz4fzlacQlV1DZatWIEN69aZ+xziQwtDvfPzpX2jNMDjmcJvf/NHxe/w+3R3dyEpMcVkQJJptaKH/udvfoN9+/bLQEGExFFtX08vklJTDIDmiLanW/rLd3/xHuwhofj44480Yp07t1wtMjRsMWapq6MTNp8PUy4XVq5dJ6aSZhrG4Ny+cxstj1uQm5+Hu5W12PfmPjgcxqV/+uRxFBXNQ2lZMa5euaARO0fHZDSNhDUEFWdOYfOmLWadBArpnub4dwJdnZ0Cn5cvXEZ+QSGioyLQ1NiMsMhwrF27VuygjE1WRNXYxLg1erfB7/HJFHbs5HH8/N13FUf1wV8/wuLFi+H1OAVykpLT1bRTWXkHiYkxeO75FxETGy0lYFNTo0L/FeoPP3p6OnRvs7KzjMZVEUd8ZkxSAqUn1KJSenL69Als374DV69XqfOebm4ylNacW5/jqQknTp08IRNWV3cneru6MDQyikVLlyCaFY1kT5W/w2XiFXnVq82xNcfNzHIld83sUU4EFi9dYrnVDfstk5WXANSL06dOYNPmTTrcBdBeZ3c3ZmWnIY9ObYTC6abMwCa97dmTx7Fi9Wp0dXVjTnm5zDwxkdGKouJhqaujFVmzssQ4x8UnS5dbd+8eSsrKjfHJ5pc2c2hoEI0N9Zgzdy56O3vxxvv/FgSTwe1uRq1AEEzOqNsVvNjACtTdOaeOlUDAt3IJrf5hYyUJ1NqRFmF+pBed7S344fujGJ90ayPloG7/z/Zh0jmCmFiO/MjcGDaxtqYReQXZaH/cgrzCYlXPMVuPTI3X5xSDkZGWAa8/BIVFhQJAZBDZvXevxmwWft8U/vDH3wO2GLz3/vuw+TwYHOjFJx99ouggBhdHRUYo2Lm66gbuVtXiiaef1ljSuLdNUwl7ly+cO4XmljYkJ2Vh6fIVCnn2eCbF/pFle/iwEbHxyVi+dBkOfv0ZxsYm8PSzzyA1Nc1yZNOFHSLgQ8OQCWS21kh5gibAm6woQSdBKIGbzCzWurL+kK5YBmBPuaeUrfeTPs6D744cxvr1W6Q9ZDVhR1u7HLHDA/349tvDAlULFy9EQX6+1jtg5mC4NNfXpuxHowWk01tcKVlR0TqAj7ZdGTh8uH3jNhYvWyQQLCKaES4drRqDytFLuOjx4G8ffIifvfGG+qwthDL9vsjEkkn77W9/g/1vsa+bJhnDALe3tyvw2q++dhe6ejrxxRcHsWPndty5eQM9ff1impYtX4ai/GIMDQ9gZHhc5ij5TlQLHyKdYEJCnFjf+oZ69HQN4Mr1q3j5pb0oKMxT9zoPAZNOPxYsnKtnkIeaqqpqFBTlYce27Qh1hOveXb56HqtXrFQ/tRk/m8xDgt3Ozh51rZPxrq6+jYLCAhk62jvasGD+YjjC2OFu5AoEcuNTY4iKJGNqOswJtg4dPIT+gR5kZeXqAFKQly8NoUK1/V5pdGtr7uHa9Wt44fkXMUvgCrh1+zoWL15iEgK8HlScPIH1mzcb85bVZGM0J6apShFTymwFHtyvQW5uPiqrHihvk8A6lkDO+sXP7fjYGG5cvYqNW7brd69euaI8RgLdDVs2696aZ4m5nuOIiIrU2Li1pVWfTR7yqLp0TTpRWX0Hy5ctNQHirMZUDaVhNHkQ4/h8ybJFiIsju24OUZ2dnSgtKUZaWqKezYb6h2o6Invc2vYYT+3eIyOP0zmBH777TkH6fA4JOJmf2dvTp3vKNAJe653KW1i0eKmYUY/XaYyDvA8+NzwuJ4YG+vDCm/8aBJPB7W5GrUDQ33MgAAAgAElEQVQQTM6o2xW82Glm8laFmYFZ41k1JMvEHQKb37Rzm6gZC4jQIPK4GRfOX8KU24fomEgMDAzhwIG34fZOCrAxqHlyYgxXrl7F+o3bEEYmzOtFbXWlDDlrNmzURtjZ2YXM7GzVEX7w179ixfJVKCgssppDyEw+RGFRKWgO/vbgIURFx2PXU7tkvCEb0d/bhyOHDsHpnkRsfAy8Li+GR8bENm7dtgNlpcViABknMj4xgsmpSZAMTExI4tvTWJO6RdeUWyCKIE1a0VDqFz3we9wK+qYBhuCnsKhYGxcdsZOTE3I1O0IdsDnsGv0xJJ1RJgySJohldrMZHZooE464TSUhR9wumSQmnW7ERSdoVM7IlaGRQdRU1+Kpp/cgMSFOLKbL5VTkzaNH7Vi8eKHYou8PHUJ3Xx9WrFyJlStWqbioo8PU3ilqiKYPbvI0Uqjr2Nxxmz9Ur2m3OWQYUjXg35k9GG7ICry05HT4bF6tD3u7/5//93/ivfd+odEjgQMltnomrAgZAsXf/O4PePf9XyMqjM51Y+hqbW9HTmaOxvgELS2PH+PE8TN4660DGBoyVYQcm/v9Ljz1zG64nFOovVeHVatXWQZpk5FIAxFlBXwWH9y7hx+/Py729LkX9+j9Dg+OoL2jS/rE+Pho2B1kiIGvPv8CQ/29eOLpZzArP0/A5OrVS1i10oBVxWKZN6N0gIcNDzR6rrpzF2mpaUhISkFcQiKSUhKRkpRoaVRDYSP49PswMT6mEbNkC14vPH4vzlecQ9/AoIBuZ0c70tNTYXeEmYxE+NHU0ICTx04o1H5WziwBfrKLly/zutaLZeOz9d13h/D0E3vgD6WZiZIKagJ5X31m5Ku8UVNrSSNZYnIi7t5rRHw03dxOHfTUV2+FejfW10s/yvIAgsJzp09j7YYNknvoGi1TEL++7XGrclEJJjma5z8HvN7svG561IglS5cYRYxVzxiQedK0dOXKZT2bjI/SoSAE6GDOZHER0jKTVflJIMo/T33pZ59+hLffeUcyBpp+Thz/EU89/TRMAYGpfORgQAc1W6gAaEN9A0pKi01jFXM4dRryiDn16WDQjr0///cgmAxudzNqBYJgckbdruDF/sRMnvkpeNFynHLT4kZJDMJfBE8cbxMdMdSaY+5Tp04hPCpK4KKurhH//E//Ai8mER4WKQaDjuu0rCy14XAcGwiyY33ayMiQYnwotGfTDL/XvapKdHT0YMu27bCHGWaGm19xaZllwjAVhHYCJCsKhNdJA0p7S6uctxyvpWZmYnZpKWwhdM0SBLNhxo7BwQ58/fkhLFu1DgsWzYPX45qOUxHYU1WiiXQOCTW1eczV6+nuxfkzFejr7UFEZDjWb9mM3LxZ8Ls9mBwblRHCHhkupoggjWyVCXpn1Ixh+oyEwHSRm8gkspSMYnIppzA+MSVQ6ogrVy7h3p06vPnOm9KKUlc5NelCWGQkIhzM+jTNL46ICFTersJA3wA2bFqvjZZavJxZ+drcFd7Ofm/yQqEmB1CMFuwCdvCz7s7cX6NoYOA2m5BC0D/Qi6TENMBOAOjG+Ogo/vDnv+HXv/qljD4mBccI/Xq6O5AYnyjQ/pvf/A7/8r/8OxzMc/SzYceGmppqlJbNkzvf43LjQcMD/HD8NH79y1/CrgpDgmsf+vsGpPGbmhzGtRu3dBhQeYps78DoyBDiEmJM1qnXI5c4o5wCne3mGTW9zKE0t4gRBh7U3hfTunHrdqYQKYT9yrVLWLlqpWlSsUbKrKckW2ZaWWiqcuHH7w5j0ZJlcE1NovL2LYxNTSElKRlbdzyhfmqykaNjQ9ILcsX5/H178CuMDE3izbf2w67qIL6m1Y/umkTFqVOK03rxhZcRGxet54yHEK77tZvXsXTRMg4AiIlw5LuDeOrpZ4w+k206opXJAjJ833w4A+1LJ4//gA2btqLq7n3LEORGbFSsSdJR+oBXOtA1a9chLCwcbo8LFRWnsH3nk7pPBpla/+cDqqpvY/HipQLy1ICmplEfbdOzQxkEA93nL1z8U8yREROLYR0bn8DFi+exccN6/Txg6hDfZ2d3J8pLZiM1NUn3R6xmSKiu5fOPPsSbB96SMcflHMPt27exas06raFkIxZo5Q8lHpCo5aypuas8Wr1Da40hjbQx97Q9eozXf/kfg2AyuN3NqBUIgskZdbuCFxtYgQd3zqpJ2WTeSfWkH/wCjowxUQmOad1Qz7UvRG7ur778Ctk5BYiJjZAu8pe//Ed4vU7pD9XBTaOJnY0wosMQIhDjk+nC5XOhv68HR787hFVrNyI/rxA2u0Pj78gIZhRydAw0NTYhr6DI2kgMG8aNVxs0Hefc3HTRBgAEwsq156q2zmQ/cmOh/gyhEYgkAA4PUzyPQJQ2qkDanwFIRjdmWoA0vrTb4J3yKmCZ10jmi7FBrolxRERGw0EGiAygIgGNDo8gUBFBGhUbl7k2f7WtyHOu1+7r7UNSUiqxHYMATbuOexLhNEQQ1PsIeu0IsVuZltL5/dQDLWDH6/R40dnVifRM6uvMWNGEqTOTj/dUq6r7bAs16xfoJleHus1ypTvC0Nffi5TENIuhNT3b42OTiI2j/MD6c9ZMk3+rqazE/Yf30dTcjv/wL/9qmGg+U14buns6kMbudT+ZXg9qqqtx+twlvP/+ewIaBNwEB9S0kvGibvH61VtKB+DbJLvIB3NwYEDxTTyYUIupES8D29l6ZDcjZzU0eVkvb7rEuX4+Rja5Peo+53NDYxQzTzds3KReaMUXdXfg9q3r8LinlB86NeFFRGQ8mpsfobC4EJs3bTWfATdbj0LUeR1Cva8PGJsYQyTNV34PDn7xDQZHxsTSh4abWCbqTknDnThxDLU198U4zy4pFhupvEjLTMLn8Or1a1i+bIm0ulznGzevY8G8+XDweZ2mufkZJFPJA5d3+lk4+M3XePHFV3Dl6k3ExcWaMXcc9YrmWR4eGcatmzewectWgxt9HvzwwzEx7pHhUXqIFEckUOzBmYoT2Lptp55n3hfKLHTU8vlxr/aermH+/PnThiBey+BIPyYnptDe2gbnlAsbNm+kpgL+EAI8jrl7MLsoB2lkz+lsD7VLWkA957Vrl7Bq9VodFFlxSgNRdGy0lX1qsPO0L5AqDR9DyR+gpIwHRyvUHRy1e6Sd5ti7r68f7//rfwmCyeB2N6NWIAgmZ9TtCl7sNDN5u0JYUjGSVoeuwBDH25bGj3o61f9xfOrzobejDT/+eBRRMQkYHh6GPTwGL7/0irSH0VEx013SQoTcTMDxrwGTas/lSCrEpiq6owe/x8BQv8DBrFnZCI+IwdoN6xEZGYH7dWQmS8QYhTuo5zLVjGL/9NoECx4ZBwwcNsHUmt1yVOgD7Oov9qGntxOJSWmm61jvx+Qg8heBn53v2e8V2CWrxrfL3mm1QBO8+B2WFCBEMUN8cb4vO3vEAy5bMTOGheImPJ3NqWv+KVdQAFVmaz8GhwdM3aBafkzLB3V1HDma8R21lSHTa6fXFdFLE4ZhLkOt3mgaY9IzMs1KBN6cFTkkkKstnQHPvA9+dHS1oqO9A3PmzUcEGSQLCHd3UueYNa2XVT+3td7a1DkmJzijXpQjR68PdfdqMTQ4grXr17OnyNJnhojFysnJkY5TXdQuFxobmlFUXChAZLMb7SiviY7w+3UPZEKJT4jXgSCwtkP9A3JAm4YmA8tpDBJLRyAPRtTUy+CzfPUaGTy4lno2NHI3Bwuu2eVLF7Fq9RrDtitgH8pe5DPosFPmQMbSiw//+jdpCYuLZguI8jUDhxczevViaHhI4O3mzZu4fOE6Xj/wBpIS4zE2OYaayirU1d1HRkYOVqxYruam27dvIDU1WTmp0teKneP42oObN26oAICxAV63D67JSVRV38LKVWtUBEDNpfIq1YRjxsRkwC+fP4fZ5XOQnp6Jy1dvSivpdE6pAcf0eHsVwbR8+QpjiNFhD9JkZs7KQmFxkZ4h3kvmTtbXP8TAQD/WrVuP8IgoDA4OIJX6XUOFStbCVqjZs4usFAjzQeK9vX//gRqIUlOSsXT5Eisz06Pr7ujsRnlJkd5/IP+LsgveAEoErMQsYzzTeJ4/lPhHjQzB6DnNPeSYm6w3o5R4WKLOw+dx6Zk8f/YsVqxagcGBIew98C9BMBnc7mbUCgTB5Iy6XcGLnQaTdypEwZmSDWvcpaFroM/XhhCCKo6PBF68GOjswLeHDsERFYfcWbmorqrGgbff1WZHliPEZoEnbsBkIOx2A9LgtowErG9ji4dh5xT47DdMjd1hIle4oRB0zC4uNSDPyk8hI0FwGxLiMEBLbnNTWUi2w4RGk7EhU2gcqQRXnV0d0hOSCSLdFcL8xYBj3e8T8yPwYm2YgYxGgg0P3LARdBDg+aCsQWrWwsONucWM1bgnGsOKwCyvyapY1L8HAlr0PQGPdc09PezTzjIbqar9iFONDk4ZhGJHIfMKEUConf3jZHUs4CqdJjV3XrS1tSNHhgVzLjCjVzd6+nv0PQhICBoIltkYxCDqmurbaGhswHPPvyRXMYHrYH8f4pKoKzXAWOYU3n+1rJiYF/0l4MvHgr3ttJ6YsG7+Evb0edHe2oGsWbMMULVGz7xbBPm8NWQ9zXjUlMNLFKCWIBPIbVWyqJ4vPp6MoN0M2K2qP/7z8ZPHJRVYvnIVLlScUZA1R+Yk2kZHBxFqD0VMNI1KBtCfP38Wa1atEhvONeaI3LC0Zu0DMoS//PEPWLpiuQKzBaat/nqCfnNY8atxiSPv4ZER9PUNICLMgYG+QWkF2b4UFRNlaRGN9ICa0E8/+gQ5OVnYtnOHrkksKg0xl69g+fKVsNlNbSH/Ymc59aLzFyw2I30TPSmGtb2tRVmqBJtsQWIz0+Wrtw0z6XQiVm5uP4YHBnRoKJlTbjn8KZeAXNKUh9CcNjnp1GeRBiOy3Fm52SgrLRcDODIyiqSkBANMrQfZNGSZA41+SwHrZu0mJibkDuczLIVHCA8KbvT2D6CoIBezZrEG1PyZQIKEybO1Mm4ZzsCfF2RgZZAKfMZMqL/OTv4QpR+UlM2eni6YjFkXHjU2yZz28OEDvPOPwTrF4G43s1YgCCZn1v0KXq21Ag9un/GT5TKuZKtH2GbAiaAlwUOoQxqywGixu6MN33xzECH2cGRlpKO5tQNv//yXsGEKkRxdBtgEASerfs4ovgiD5HgV0NM3pKaMzTHU4hEckhXiC3jwoKEepaXlGsnZQ8OMyYUbhqkFMa5avw+93W24c+cWlixbjeQUZutxZE/mkV9vRs90FaenUWNn9FX8xdfjeHJickKhy+btGiaVYzZWzXFDFpsKBoDb1F3NbMTY6AQ4IgIdyZbDIEDvWro7AlpTa2gyOrlZEhiINdPX+tHX142szFx4/ATJHAl61WnM752Tk6evaXhYJ1cy9WFFRSUaD1I7qnxQbugEdyE+jbmn2CvtdCE7N19mKEKYH3/8AQMDI3jplb0yeqhredYsEac3blzFuTOXsHfvq8jNzdb69vZ0KfzcRNH81PFtIo/8uHLpHFwuLzZs2WrSRy0QyLXjdQV0hwSgdJizPpFaO666CWw39CYZ54d1NaiqrMLLP/vZdF+5RvA0gFlghfevj2AyIcHEM6npk2cgDdOVJfr1558jISlBDLYjPAKbt2zRM9Lb3YvLF84iIzsLK1av0fN4+fI5rF2zPiA7nGaoLcLTZHs63fj97/+ANWvWYMXyJda1GdmAtJZkkv2UKfQiOTlF+lwBJ66ZGoisrnYrwF+HHcVCheDG9eu4dvUSNm/ZLN1hoCGp6s4tLFywyKwfv17gMQR9/X2KwWHIf3JKMnp6OpXTGhUTj0ULF2AWTWx2c6C5fOWWnlmatmhu4m8ODg6p8tEWytB0fr4sQKZ6VMN0S9foMy09RvZikgkIWlmDKSCvW2dir0xLj1VFbv3c4H2jxlHGLIFD8xo6YpGZ7OpE2ezZSGO3u6Kz/s6cZml6dV/5CeHPIEWMUa5iPTLWAUkRZT4f6u/fR0l5qWVy+6lL3BiVXBgaHMIL+/4xyEwGd7sZtQJBMDmjblfwYgMrcP9WhZ/jLf34J0vDH9QEfh6jOSS7ZsbcXm2ExBPdnW3qr86alQfnxAQ6uwbws9ffAFNT2AQT0Clq82JEjrUJeH1mJM1NibowbigEc4QEdBeTbdKInSMveNWiMW/BAmvTtwCbn+wOcwDPgNmJy1avQXJiAs6eOYXE5Ax1RwfMMIbA4NbkR1NTs7LyAjmRYtx8Xgz2daG3txuhoeGIjIpBTm6+xtk+twuXL5zD4uUrNcom2BTbxpH5QB9SklIN82JtvGLnrPEcaw+1JctMMInR4SG0t3egq6sLra3sMo7F9h3bkZWZjq7ubqSnZsHtpWvaMK2Mtbl44Zy0cqtWrdK6VJw8hfsPGvDzX7wnCYB4x+lxuhGUkZmMjYxSOxEVm/sPvInIiAh09/bg2NHj2nTnLpiHxYsW673we370wV8QERWPl156wRoL+zTiTEkzeZUyw1t6WYJ+fh+yWRUV57B9+zYMDfWJNeSIOyw8AjueeNJoCMlDu9x6LWVfBuqsrV5qw3BxVO3GRx99hH1vHjCgLsSP5kfNCgwnYCEjyGdubIQ5oVFmBG21zZCFamtpwdUb1xHqiMTKFWsUOcW1W7d+HR7W16GsbL7C3Pnmdb8sA866tWsFhnjPpL1UIr2lbOVz7vHj008+xeZNm5VvSJCk1FCxvjRB8R7b0N3bhdS0NPNcG1rbaG0FIk2MlNFGGkMUP0MTY+M49O1B7Ni1E6mpqRb7HKKaRzb5MD3A5ElKwWu0yl43JiecmJxklI8b0bFxiGSYvpUNyq8loL18mZpJk9fKkHWpda0oI+mDFRNlXFcmLpPMrDnoqNP974w9AsU+L8ZGxxEXH28AJllUq5wnwBpbYavmQCrkZwQVBpQGzGx0c9OAU4SM9FTrcGUOmPwe+sxKSkPWle+aK2ppjQMp6taa8m3wzzxufYQCfqb1XngzocMU61uHBvtVRvC//dffB8FkcLubUSsQBJMz6nYFL3YaTN6s8MtcwK1Sm51h56bd3FY1IL9ejAk1Uz2dOH36FJLTMtHR2gavLxQvvbxXxo6IiCiJ4FWjyCgc9kOHGoA0Pj4Cuy0MUdExCgenbZVbhkBmiP0n44s2NC9qa++jfM4coz+0HJvGb2Ncxt9++wWKZs+TEeD29Uvw+u1YvHQBWpoaUTi7VPmNJojbj5aWZuTlFZjYHL8fXR3tyt2LjY1GW0sbCorLEOoIxeBAP1xTU/ofgWh+8Wy0tbaoV1zuXADdXd0yJExNjuvruZmODA1heGwI42MTGBkcU8OH0+3RWJrdxTHRcYiKicbAwAAmxyfkJqZBgjpHVSCS0fJ7cPL4USxaugKTk5M4/O13ePmVV5Celga2nBw+fBRv7t+H8IhQnK2oUDVhenqWZc4AHre0Ijd3Fupq7+LsmXN4cvdu5M7KwQ/fHYHLHYK29nb8/OfvICI8XBrAipPH0dDYgmf2PIusLNZYckMOxdDoMOJiCR6oF/Whu7sV9XX3FCAeEREtMKx4pVCbAC+ow/T6xF4rTicxzrj0acoYGlA1IwGg5d6RHMEAD7u0gp99+TlefuFFjVj5/e7drVK/+qYtWy2gw+ifYWkBBS59XrmTGYfTNzCEWXmFuHzpAjZt3YimhnrcuXMH0VFxKC8rQ/ncuYiKYkONkR0Qc9TercbcefMMu+bxiu2k7MB0rP/Ur80Yq5i42OnoGzHzlt7XjHVZHdiFNFaAWlmjfoM2zchWIJwAlEDUgEnzHEMxVayHFEDjmN0fgtMVp7F+3UZL4mChb7Lakk+QKOa6GUkA1zuEAIxUufX54OHt4pUbiImNgdvpkqs7wACacbO5BQrS51pY8gIdt1gWoD5uK8LBuk5KUMZHxxDLvEgNEyz9tO6fGWmznYifaTYBTYshNXQIaF6NtINRYCUl+chMyzAu80AwpdhSgllzWAt81sfGh3H7xg0kJCZg7rz5sNl5ODX3h4xpff09lDDtwTIG8ZlyudwYHxlEWEQkhgeHsPftoGYyuNvNrBUIgsmZdb+CV2utAN3cfHg1euZmZzmgOQ4MOIVNhzDNLoZJGO7vxbEfjyI6LkmdurfuVGPvq/sQGuqRVioE7B02G29ALchNe2CwFx2tj1FQXI7ouGhtsB636UcOCw+D3RYuMGG81X7UP2xQzI8MHRYWMRuiMb88rKvD4/YurFq1Eg33azE4PIkt27eitalesSGbtm5HFJ3WCEHzo0dqQuGORSDAmr4wRxhoNuFIMCM7R2CR3cWTE+OKNmKgM4HGo4ZHyMhKR3JaukBlf18fUlJTBETu37+He7UPNOqMjI5CSnIaJibHNJIl2XXi5Ens2vmUcvwCeXsaTUtbCTxqakJBYfE0+Pj+uyMoKZmLmJgIHDryPd742T7ExUej5VE9Dh0+igPvvKNQ8KGBfnx98CtER8Vi244nkJKcaDSTs2bBPTWBv/z5L8jJy0NJSTGuX72Gl195A9evX8batevBDOw7t2/h5q1qLFq0RADcmsIL9I8MDyAhIUW4gNdJ3eX33x3GqrWrkZqaoSeH95e1g41NDcjLZVaiXeyVeV8UGXAMTCdwn9YmhDQg7dlWYoAZYZr2li8++xzRcXGIcIQpCPvgoUMIi4zGz/buVYQUH8nB4UGjwxNDaEasHHPT/d3w8D5u3riF3Jw85OTmqEUle1YeiouK1K2dmpYhDSVBGA9JVZW3sXDhEmPusSQPOtBYLngCGzKmBC9kzIhvmJHpcDiMjtOah/Pz0dnZgaxMBrybdyZgQyCp0HYj2TBuYzrB5dSy2MIAtjatMxyLs7Zxw6YtZpIuvTFfkow3HeEmz9FnCugt1s4wgAKB1tj4wuXriImOFrCPi42zZB7WJWs8b1qRxJJqJmC1NFnSDGsJjDzFxv54N8bGxzU61/vhX5ZRj9fEA0NDQz0ePWrE8mXLkZySauKcLOAa0Drz+3R3dqMgP1uaSaYYDI8MSbfrcITj+rWryotdv2GzXPMNjfXo7uzRPWd/N+OSNm/ZhLh4q4jA78ODujqUz52ng5iSC3gWYj6s24u21mblhb7yVhBMBje7mbUCQTA5s+5X8GqtFai/c078gLAaBe/WhiEYEUCTxmISUCypbeT6lSvoGxzF1OQk7GEReOrJZ2F3eE0rjEiVUExOWVpEK/fQNTmGH777HqvXr4fP5VR13aOWR/D4gXXrNiMzK0cbFrV23E9b2zoVlkwWk0CAPcgEeKy74++NDgzg3IXLmHK7sGDeHHR2DuCFl14y/dLtjxFqj0BaRpo2zvqHD5FfVGiYUnhx7coVdQTfra5BTFy8wKEjzIHUlExMTkxIZ5aYnKSxKZmwkaFhTDpd+jOd3W3IycoRs8LmHrWQaJzoU24i4c5HH36IktnFOH/xKt7cfwBp6SlaQ/V1a7zPUPgQtLa3IjM7x4yd3R58/tnn2L3nOfT0duD0ybOmwjA8DI8a7uPw9yfwq1/9EsxE5K+mxgZcuXIdu3c/i5i4aLQyaDo7R+zSrevXcOHiRYRHROKZ3XswKzdbhhquZFPDQ5w5fQ6lc+Zh7bo1Vgg5QQIHuF7z3uMTp5lEMl993V2oratDRnoK6h80iDWsrqlGaGgYUpKT0NryGJu2boVd1YTE/37YHCHo7+9HYgIrNgnW6IYOgd/jRW93u9y4bZ096OodQlRMHOaWlCAhPgbnzl/Caz97DUnJiRYb7MfY6Jh607nmk84JdLS1ClC3dXTAH2JHRka63MuDfQOqWXxY/xDbtu5EdeUtNDU+wosvvWI0oH4frl+7jmXLVoCGdBXIWIcldmE3NjahpLQcXZ0dek9z589Hd2cnqirv4MlnnlHXtLrXqcn1QX307HcPYEwZdaixtVzaZBIDGsIAA8l1NjlSZtRPRpG/x+zWLVu2WddD2QNZSbKRxkRm2E1Tz6loHRuNWKGKCGp93KwsyNuV9xS+Tx0pQaX5ZXScmiIr+5LPmlNpBTo0iiQkyDTjYiM3MGY8fh1ZVDnpp8fNBpQG2rEoE7hw7qwOWkwBYJD7gwd1mDt3DiK0XuZXZ0c3iovykZaeqqKAY0ePon+gC6+98SYGegfx7eGvsWr1Sq0xWeUQSmFCbOhsb8eXX3yG1WvXYsWKlUYr6/Ggu6sLs/LyTMuV4q8I3t2aKoyNj2JqyomX9v9zcMwd3O1m1AoEweSMul3Biw2sQN2dM35TQ0YAZ+oTrQBGi9VQ7PW0noob4+hgL04d/xFxianazEfGXHjjjX2IiYmE3R5muaRNAwXZqonJcUyMTwmcUjNYXFJiYmFsITKakEW4e7cGeYVF2izIRtAZ3tnRhYzMHIsJA5wTo6ioOK3A6vi4BCQlJSM9M1Ns3MhQH46fOIltW7cB9hAkJiZrvMnQdB88aG5qQXb2LG3ODrupvFu+ag0io8IxNTUJR2goamtqUVA0G2H2EOnu2P3thwvdnV14es9LCuz2MLOyuwOZmcY1regjurNJX1FfKjDhx6FvvkFPTz9y8vKxZdtmmScIOo0T3bjnCRJaW9vF1BCZ1N2twYXLV1GQlycQ1tM3iFVrVyI+NhrNTc2orKzFsqWL8bilEbFJydiwfiMSEhJF+HEt29s61R3No0FzUxNOnaxASmoG9ux5RgYNMon3a2vQ1zeENes24uKFCgF0OoipJyXQ403n6JbgWiYZ6j9D/DhTcRql5XPFVJ07dx5rVq9FYlKiOpS7u3vwzJ49SEqIN4w0/4wV0dTHAPSkFBOQzhGy8W3D4/JhfHJM9Xl1dbV49KgZG9avxpHD32Hj5i1ISU1UlWV8XLzAEesrFYJ+t1rxMzQnzZs/Dy7XJG7duoF79xpRWFiEYmryUpPw/dGjeGXvqzj143EsX7UaWdlkVE0o5xKVhq8AACAASURBVPmz57Fh8yYBEBPPY0k44Eft3bvqeu8b6Mfw0Cg2btwgp/a5igrsenIXksiy/l3JaEdnhwXguXZWhihH4dIhE/Q5dBgx4eoMSDRZrtP5owyW53jdT5f5eazZuNEY3+SeN4adgFNlfHIEo8MjclezRpQJCfw+o0NDOHb8R4HNxNQs5TiSeacsIKCB1IdIWkMP2tvbFOWUmJSkWs4wuxm3C+iLsTSsqolfcio2KSaW9zaQlW7pPw28FUN/9cpVlM8pV4c6weXJk6cQER6KzZu3mhYeP9DR3Y3ZRfnIykyTZrrqTiUuXjiLNw7sw/jYFD75+BOsXrMay5ctM7m3Slzw4/SpU6h/8ACvvfYaEpJosDMyl46OLszKzbP0pZysmPEFTUUEm2xyen7fPwTBZHC7m1ErEASTM+p2BS82sAL3bxNMWgL2v08F5qYi5oMBykaIb/YjH8YG+3Hi+HE4IqK1sTFrcu/P9inA3MHoGi81iW2YdHmRX1hows/phFZIdwdGx8aQmZWL6OgoPKqvxZ3bdzHp9InhWb9+HUKZ9RfiQ8ujVuQXFpvN2BojEpAZ0OPD8HAfrly+isSkODQ3NsIWGo642ASNfPnn07NzkZuXLwDT1PhQr6U4IJ8bFacrBIbIJNJc45yYFHAZnRhDcWk5xhlvEhGB9vbH8HptyCvI107K+BVqLHNyyZjKVCznqcnGY/yRF3W1Vbh54w6iouKwdu1q3K+rFWtGxotZg2ER4QaQ+Hxoedxuxu/wwjXlsl7PJua0raNHETLjI6Nwet14+PAh1q7bgLKSEoERAjv2d/OfyTh1dnQii/mQPjeOHv0e7e09eP2N1+ByT6K1uRVd3T1YuXqDOq798Mix/vGHHysk+sWXXpYZhEBidHRE+k5djFpi3Pjs86/x8ssv4/y5CuTmFaCwsBAd7W04f+48MjOz8LitBQsWzkNJSZmC6wluydYN9vUhgZpJZZb6VdFJqorOcOZEMteQTCH1pT2dfXB7vIiMDJWWkn/G7rDjhRefU2uLg45pc8TR/efImpmHvC+HDx+RazwvN1sNSzQJhYaFYfHixSgvmyu2WLE/thDcuHUDy5etmDaJ8Pni2J9RPskp6YrR4fvv7+lBUVGRvudnn3yM1/fvV+OTyYw32abdXe1I4+ifjB+dx9OA2bS7GPez9dmx3NBkEk29pg+h7AeXM9qPyts3sXAxzVEmz3Kgv0+AiDrb7o5uDCvmKBxTE1MC75QPcE3PnTmrw8D58xVIS89Ddk6OxtwxMewMt8L9LY1jwITT0tKCu9VV2L5zu4xN1CAal3agJtO46Z1TTjg9TsTFxAk4SgcdcFf7/daUIESNN2vXrZMsoaOjQ9FT7GSfM7fc5KRyWtDZjbLSfKSmpEhS0NjQhDMVZ7B+4xrcq7mP9o5OPPnUDuTmFliRX0BtbS2uXLqEtevW6/Bg0hb8mBgfxeDQEGbxgChJjUfxZZIt+L3q/G5ofIhf/ft/C4LJ4HY3o1YgCCZn1O0KXuw0M3mrwlKNWdu0UJvZLRSgrWBpkyfI8SS/amx40NT+3W9U/A43oX37DyAyKkxd1ex6PvrDQeQUzMbceQvR+rge42Mu6QjJYoC5ko5IZGZliH2Ki4uXbjLQ38jvxZEs2bnUlHSBySmnE6FsyXFNwet1obe3C1V3qpCYzLH0JPLy8sRQPffSXsRERcj9SrbVdCL78PB+PUrLSq3N3Y/z584hPYP6xgn0dPWiIJ+sVjFamxuVHTjpnJJTvbWtA7uefBYpKcmw2U0uXktjE/KLirRhy0Rkba5TU2O4ePYMBocmUVZaipp7ddJwZmdnov5eLWqrqzAyPokXX3lNxh8yV00NTUhIiFeEDvu++/sHMDAwiKHBcZTPn4+1a1YIO106dxZ37tRgVkE+9uzZo25xMUlWBA2jgbiJZ2RmourObZw4flL6u0VL5ok95bg7VK0tNoWu85BA5/6tG7dw7sIFucbXrl0lMxQ3YrqFTQygB5V3biO/YDaiosJx6fIllM+Zq1glsqIctVOuUD5nHipOVWgUnZqegrKScqRnpmFkuB+x8QmKGBqbGMbI8DA6Ozp0bwcGhsWgZWfnoaa2FnPnzMWatat0IKHUYXh4BNExUXpNSg8iI8ONu1lsKYPcgRPHfsDCBctw8sRJrTXXjmzcg/v30dbZjV//+hcIczjEPDOfkyD65vUbWLpshckEtRqE2KF9+9ZNbN+5A49bW9X7zgrHjVu2KiD70w//hi07dkhPWzZnjjSiBIDUAaZlpJhQdCFEk0HJ92vISMozJvXcjo6Ooa31MR4/foylS5ciK2uWer0DOt6aqirMXcgQ7hCwM8br8uiAkJKWioiIcExOjmN8YhxJCalifoeGhhAWRvOOTTE433x7EOXzFyE1NUVaxni6ui0Ht2EVDaCWcWZ8HGfPnMX2nVvhcERYkwdqmN1iO9kmxYMjx9xupwcRdNKLuTSgkykF3V2duHevTq1S/Bxt2bJF3euMpiorm6NnRAcdZQTZFM9VVjob6WmpmjzU1tzDmbMVWLpkCVasWIXmRy3ImZUNu4PmPS9qKu9KB7xsxUpkZmVZEwrD/PN5YFxUdk6uwL3JaCXzS223X7msDMzf/+v/FASTwe1uRq1AEEzOqNsVvNhpZvLOGXIWliHUxGtITGZV/mlEJbbFRKgQ6A3192gkFxlDTZtdTNaGjdsQGxslhy58Lhz8+jPMyp2DZSuX4sHDOoSFRSE3j3o+qHObGZVFhflibwhq2O0s5tPvtaJB/Ir2MKNpv0bh1ddvYGh0FFk5RSguLsKRIwex7YknpLUMDw1BxakTWLR8NTLS0+D1+AQ22GzDEfKDuoco1QbHMGRukh4xcoe/+x67n32OTgIB4b7+HowMjSAhKQ5ffvU5duzcJTYtIysTMVGx6ndub25GFoOXPR5+A7icbrQ/bsTJk+ewdMUazC0vQ5gD+O3v/oynd+9BYWGB2JLhvn4cO3ECT+/Zg4ioSK1FS3MTZuUWCLBwoz906CCef+EFfH/kCAqLSrBo0XwMD/fjk48/x8uv7MXhQ4dx4K234AgzGZYEEhzr8W32dPYoduXw4UMYHZ/Cq6+9ZjXxGDaPr8/ebBpfyKASsLs9fo3QybRGRLKlxi+wl5GVLXaQrSIXL13FylUrUHnnLhYtWgSf14UbN25h/fr1uHzlEuJiYhEWGSa9KVtYNGrU2N+LsZFxxMZHa59velCPyupaJKWmYW55OZKTk2Tqqn9Qi5s372LXkzvxqOmBgMz8+YsVNm6R0BgY7Ed0VCTCCHwsXSZ/6DJih9E/BDALFy5ATe1dMdTslT5+7AcsXrQQi5Ys0XPNsTABfGX1bSxctERr0t7eiujICD0Xre3t6otnGPbY6CgiIqNQNLtI8oTcnFkIi3Dg048+1D2lw5gvOtg/JCmHgs/tIboHXR2t6B3ow9TEBHp6+82I3x8Ce3i0PksEcs7JCRSXFGL7zp0mzB0haGx4gNnFJQKlJuEgFE7nBA4d/Ba7n3te6QTffv05dj75tMxBHP2ev3AWv/zFr9DT1Y0fTx5HUfEcJHFdfT7JAwLgT+ynPsMWs8tR9IljWLNurbje3u5utHW0YmxkDDHRMVixaqVc+x63S/89PCxMcpfm5ib11DvCIpCVnYPKO5UoKMhXa05mFpnIudOh9qZRyQBq/tXR3o3SUkYDpWBsZAKHvv1Ga0dNr5nBAy6fG27nBE4cPQ6n24tt23ciMZFOcpORSYMNJRts2yHQzsszOmgfP++Ue+jQ6xZrTV3t3rf/NQgmg9vdjFqBIJicUbcreLE/gcnzfkILK6bYVJOx4YM/oDX2Mj+hQ1T3Z6KXR4b6cfbkMaSmZyEqKh4nTp3C/nd/gYT4KDjsDhkCrl29irI5CxCfGIXhwV5cOX8euYVFmJwYw2DPENKz87FwyeJp9RlNBdys3ARoarPx4VFzC/Ly8rUBsjGFuYih7C0O8cLrceGLTz9FdEwy0jPS4ZyYQl4+m1ZsGq0TlJqaQTbX+FBVdQfzFy6E12WCw8fHRnC/tha3b91BWlqGgEpcQiI6u7s0OmVWH3u316xdB1uIH2PjIyjILZCppKezC2lpqbCRAaurweiECxkZmcjKzdVmNzk5hqiIMHz51bdYvmItCos4areqB90+mQMYAk0gRW0jR5TqJPZO4eA33wgw9Q8MYOXqlSidXYQjhw8jPSNXrF39/TrcqazGq6+/Lo2YAVbG/05AQdNFa1sbCooKYQ8ztYoaM6qrPFSaT5MDCji4lpprGmDKJhaP3yM3d2xcInweN27duK66RZfLI21jdHQkwsOjkJ6Vg6mpcdy/W4dQRzgyszKRlZWN+Pg4scIckdN5TQYpIiZCQe28jwSZigki6+3zYXx8WD3vBFuJyamSRHR0d+LVV19DhsxTzBkA+nq7JRWgxpJryeQBm8OBr774XIHk92prUVw0B/MXLxSANk00/Th15hT27duv54XXSU1rUwM7twvk0qYR5ODBr7F4yRK1zmRlZiI+IU7AUGNxr0ffk78aGxuQO6sA9rDAsoVgaIDO9yTzvMkMw0zMCVQwumnxQuTOYl6myaA0TmjTD07Wn+tNg46J5PHixvUbWLZiudFe0t3jpwHGiyOHjmDJ8kX6Hj/88CPCHcxktOHZPS/gbx9+gH/6l39S+sDxY8cxZ/5CJCQytsku97nJIjUmIDKbBMYtzY/Q09UlQDw6MgYbmWCPFzEx0QgPd4hlXLBgIaKiWMvohMfrkiSFzC6/ztw7L65fuYwlS5YJuN28fQtF+VxTL3JyclW3aTrUObkwGbbUQJeXFSMtNRWPWx7j1Ikf8eq+1xHOqCpljnrQ3tGC4z+ewMqVazBv3kJcuXpBDOnSJcsRGWnYUSPxcGKgrw9ZGdnGDMUDqbSSplKRjTuM9Nr/q/89CCaD292MWoEgmJxRtyt4sT+BybO0IRtlPX9Q2+z0r0jTRrBD5ktmAm7qfo9YsPHhIVw4ewZjU0709A1gfMKJffsOIDMzA16fU+YK099sgod7enoQGREvxzGBqdtFUf+kRqkEX+HMgww0cyjLkgJ/LzraOpGZk2s2EGvsTmDEWsazJ45j3rzlSM1IwZUr5+B12VFSWoCKU6fx8s9eVWYke39ldvF7cafqrnp8GVXT0kwH9SwkxMXg4DeH8PJrr8lowOHi5UtXEBuXhLyCPPz1j3/C7ud2Y2J8WPqzgrxCVUsOdHcjheP3EGO0YNe32+eFz+uEIzxcjSt0o371zXdYtXYD5s+fa6qIpR0zGYTCCiE26Q7TszPhc3nw7cEvYXNEYdXq5fj8sy+xY9cTeNR4H5FRCdi+jZExPrinvPjLn3+HwuLZ2LptO+y6Nwao9Pb3ahxv8vpMww/BJteO/64mSStPkHEz/LO8fpGIDAin9gx+9HR3ij3kPSA7yAxQ5v99e+gb7Hhil4xU1MbV1NxTxuejpgbU19djx84nxHbqF+89da2DI4iJjzNd4Xr/XngIlhjCPTmKP3/wV5TNXYgtGzZr/XmY+c3v/ozdu58xhwPFEAEDvQMCNPZwanJ5wcb8ZAR8Hpw/d0bsOYFieHgM1m1cK73s119+jZLS2crkpCGMbveamhrMmzfXRNj4/fjo40+wlzFEYXZUV1WqIpTh4ANDg/BMTul7zp3P8HzqBU0mJJid6vGjq5PNSlmKriGDbcKzTHyVSj657vxzZPvNtzO6XTpSLIBv2m78eNT4SDmhFSdOYmBoQJml41MumdcWL12CRYsXC/i+feAdc988HvyP3/x3vP/++6i7W43Lly9h7qKlygDl69Now0gsD1l4uuvtDoSHR6C0pBRVVZViDbdt34rwsAjT8a66TOvyrWBKNslwscPCDDDlzwX+vaqyEvPnzbOkJ05le65YuQrUYvJpLMgvnI4r0lNv47PeifKyIqQmp8CrAHzjGPf73ToM1FTXYuWqtcgnky+xJ/+jDd8e/AY2mxf5BQVYunSFYsz8Hj86OlulD1V9qt+G9tYWXKg4i/ziApSUlOPgwYP429fHg2AyuN3NqBUIgskZdbuCFzsNJm+dZdqINnE5rBlKHGIhD5IAGluTyXJrJM0p2ehQP6rv3EZTc5tGzHeqa/HLX/0DwsKsfmxymjLuePGwrhoNDc1ISU0VS2Xz+qXzunbzhkaKL+19HbFx7POmo5zjPbeYTYcNaGltR2GhNfazQq8JOK4SPHrDsIL9yqF+HP7qa8xZsBylZYX48bvvsGTZSqRnpopxIwPEnMqa2jq5TTkqI0vGTX1qYhhnzlzArl1Po6+nFWdOn0bvwAjS0rKQlp6Gq1ev4N2fv69WjZrqKhQUFCCvuEBB5Sk0lVhtLqqcJFvjJcMbAp/biY//9hHcPht27noCefkExAbIKRjI2rHVp93aio6udnR39koblpaWgpGRQbF1qRlZWLl8JTIz08XMGg1eCDrbWnDo2yMoKC7Ctu07xEJRR9rT24fUVH6t1WSi67K0clQRkM2TT4SbuwnDFjAiElK8Cn/fjLmzs3JNTAzjc1SDE4Ljx48jLycb9+oeYNWateooHxkdxvDQCBYuWqyxtZhgG3WxBFw+DPQNICGZznAzxlRAto/GmW78ePQo3C6/WNjlKxej+RHjnEIxNj6Bp5/eLeCnOnS/F309PQp+d0RQ30cc5lG7zoULF9DV2SsjyxNPPonsjEwx16afPVRh5198/gme3rMb9+rqsH37dgGegoJi4VCaqe7cuYtdTz0hgNr2+JEYtN6+fvVor9+wEV9/9RXe/+WvrZAD93RDDYEVw9XTUzPZRqjDgfIO1bdN8EXGzAToBLIrNWxWRA/XXInlRn/p9eDa9atYuWKV9IIT4xMyh3HZ/vqXP+PAgQNKBCDw3bd/v1IBqCv9//77/43X9+1DTVU1au7VYtHilYiLS4AjzK7nYnBwGD19fcjMyJDmlPpRo530yaS1betWMZBqkNGJx2Rlmvgqmsrd0uZSx0p2c3CQWtdB5Oflm4YsP7ROzHVdttzoUO/fq9FBpLi0BOHhkSZr0xaCjs4ulJcWIy2NjmzzLHN1KBPhvzscdhUfCIDL+OXTOlEP+sknHykqipFRBJjUXvNe5eTygMdni5MTA+D5Yozyqrt/F//x//gfQTAZ3O5m1AoEweSMul3Bi/2JmTxHRGHVY3AfDDhQpXyTUcNs3obA5CY02NuNUyePAbYwJCUn49Kl6/jXf/tPiIoyTAPdq8pRhGEhjx09hi07dgmsyjnq86C77SGOHDmJN9/+BaKiuFGZTSAg8g/xu1BX9wAl5QtMDqIcr05cvXwJ7a090jmG2DxorH+ImqoHeGrPboRHOtDV2oq7NdXYvuuJaWBM+Fh3/75MAco6JEgCMD42iOvXb2Hjpi2ivwj2aIKh+5nJLF999Q3eefdds8nZyO6ZRpjhgX4kJCcbY4EAuBEJkAGlkzgqNlFVj26XR2ysLE3aeE33uEaFGjb7VUXIOj6NoZlP6PfJ/X30x1N48613kJIcb0Cg8q6tbD+/Df0DQ/jx+yMaS+544glER8dgeHAQCUlJCsfW6nOsbFUhCsYpr5MGlhBhPYFaE7So//HfvT4X+vsIltmIEyKcKTmb1/Rg+71uHD92Ak8+vVsHjHNnz6Cjsxt7975s3qecyGS4DEM30NuP+OQEcy+4qAjF3apbAqArVq/G8NAQvvjqG0kili1bgqob1/CwvgFPPvUUMjJT5eImqBkZHBBgI8vJfx8fH0NtTR1KSkrVJPTFZ5/giaeeRBJBPp3eHrcAHcesdbW1OHHihMapb7/7Duru1UhHKXbPy6/16R7zipkvee9eLbKzc+H3eCSZ+OBvf8J7v/ilce0rX9Km/+aGB8Mjo4iPS9La8hDEz49C9cVMQgw843wYIdTZ3SFwy2/knHIrsD/UYUN+fh62bd+F+oYHKCqcrUgcsq1cs7uV1Wjr6MSOJ3bA6+Ih5WPsf/sd4/OxheLWzZtYsGABvj/yndqGyuYtlESDWmGZz9RyY9zv5rBInaxH1xDQTEZFxZgAdz6BVrSVsbmYwHo+RxyZ87OvHvtoVova9N94DQSY1FIuWbrMipPy4f69++joaFO+KnXPDDPv7unD3LIidXPzvYulpVlJDmwCbFPQLbBLDSTlG4oQC1VOLM1AcxfMsQCsW9+XJjpVW1qjfD3bHpeij/gMvv9v/zUIJoPb3YxagSCYnFG3K3ixgRV4cPuMXwHEZNa0nTiUy0gNn0K2CeTUl2sAEzfM/u4uXL54Ab19Qwr6HhgaxYF33kNUlAF9ihjUBsZxrgcff/whnnj6eYWAE3CNjgyo9s7lc2Dl8tVKVdEGYnXumrGVD3erazFn/gJFBXlcTty4egWpKdkoKivhNodzJ35E3+AIdj5pQrs1SiVzeemiMWEsWy5dGtnJulqGKM81gE6aLz9Ghwdw7vwFPLV7t0a3BLQTk5PC1kNDA/juu+N4+7134eCoWFItYxQaHh5AfHySaQ8WnjSB5aqp87owOelERLQV8ixWxopbEW4zlXhcT2b+tbXRwZovwBjiUFkcLl48g8rqe3jnrZ8jItwhQKD3ZjlxeZ38dy9dqy7GLhloOjQ0bOUgGmColhlLL2mqBMn4OuCx9IxcGwVqW+0nJnKHY+5uhU/z66lDM0Cenegu9Pf0Ynh0BKVlZbhx9TIiI2MwOjaOlpYmzFs4HwsWLhbjFoiYGe4fQmxCon6Dbvcrly+hZHY5MrPS9V7pxP/zXz/AyvXrkJ2RLlBBqcHiJYtRRN0nXdh+vyr7yMTFqyPaPKv8YmogOcb98+//gBdf2YuExHixXQSTzHZkCwqZ2L7uHkXRsFGpq7tD43kCTWNQMZphgpvu7g45wRcuWoSG+nqUlpZL/7ttx3YDtKRPZTYQZQ1+jI7TsBIrM9cPh78XE0gGccrlFsCnLpHtMWSAo2NjlZPIsHCCJeoV6+7XobAwDwsXzkdTcyMKC4rNRzOELU1+fPK3D/DEU08jOTkVHs8kvvzsC7z6xn7rcGKFn/vJGh+VYa20fJFSE7guHGmrbMBiAfma5nkwh0Iyk1s2bVL7kH5Jv2kOLCZa36bgb640G6oUDEb2TwcUc1/YYsPqRgbdl5SVms5tMZpeOc/NQRCIiIwUQzq7MBeZ6Rnw+NySYZjw8xAF8QtAqmWLoeTGec7cWhlvqA82mFjXx/H76PgIUpJTzc8lD4ffXk0HGuofID42Hn39/fjFv/6fQTAZ3O5m1AoEweSMul3Biw2sQN2tM37Td8zpkal2E6qzspLFqFk6MGU8ste6vRW3rl9HXGISOru7YbOF4cmndsPhMONeE7cSYDl8OHrkIFyuEKRlpmN0eBgDw4NwTnoQFR2Hl155UQYXpfExT1JNMmyV8citWjZ3gQGzHh+mpqZkAJGBxOtDU2M9MrJyZRxQt68YHR/cTqfMAdTikRFhHEzt3RrMW7DQ6BXFmVLP5kVrG3MeZ2mU75yaUF0d/3tH+2NUV9bgmeeeV1ON6Uc2G3H/QK8y/qgxpPnAdANzkzUgz+0cl/aUvdxkswy6MmglYERhBAtRJsekmRnZkgQYAOhHa0ubwEhxcaFlziCjRBLR6Nq0sSpuhaSyFYbt86J/cMBkDwoccj2tbmS5hQkkvAoup6mmoKhYwd/hDupVCTRNPh/n4IxdoilJcStkZMVK+3Dx3Bl0dPSqy5sgIioyWuCOTPPtW7dQVVWtzM6iwiLMXzRPZqDenl4BXJfTqc0/OiZGhhbeP7YYjU+M4U9/+AAJyUlickWMwYat27ciJzsT4QIxUNam2+NEQiJjb9hHbXFnykgNQdvjx8ielQ3HtCzDq3G0CQg30ga+todu7tu3sGTJcmlBTbtMoI0GqLxTJf3nyhXLNc6dN38BfH4XwsIi9D0Vcq5qRKOBHKb7mR3YAlajAuJkShlnFBkdKXaRoNawxVxnssz8bLDpyVROao1ZzXmvFnMWLLCekxAc++EooiJjsH7LRoHX8ZExfPHZF9j/1ruGSWYakRV2+v33RzA4OIBCVnEybgjGzR3oNTTKCov1k2zFjx+P/oC169cgIT7ZtNTobGQOVSrosdl0TwhC7Q7KVkyt6nTWpxpyPAqS52UsWLTE6EMNzWndItPcw3/vbO9EUXEBsjMZ92WYa9VjWoce/jHdDxpovC7rZ4hDzyENPebqzM8gOuWHhweRlplhwKbbp8xbdonT/MZDCBuSntv3j0EwGdzuZtQKBMHkjLpdwYudBpM3T5N6EpA0Iy6reo2QSg0UAUW+BZh8XnS2taLi1CnY7OFobGpEWnouXn9jn+JqJAVTlZzR0HNKWnevGl09w1i/cYMl8CdAoZs11NpMGOJsNio6trUB00zx6BGKi9jNzZ3NbHIEPBpVM+SFrlgZz8kwmU5kEwbNyr1JAZZoAk2/F5cvXMWadWumAYHZPfmaDJoOuF0ndM1hjkgBFl4PWSaPx4wIHXYTJs18v9hYdhXzRcxYkxtvT2+ndKBRkeFyvEdGxQhQ8not6seM0+VYN1l6A4N9SElJg9ftVfQMIYfYQMtJT2f02MSoiSVSEDg3ZwJImqGMA56sFzfzzq5uucyNXICg06se6sKiYtUVVlfdQU5WNk6fPInZ5aVYuHApHA6KKA1bK7ARwm7uITUMCRzzoGGVMZNJY/Yj80EFYjSGNKCO74mOb2rcJAsQ2PFqrMvRO19DJiAj15Tjm9fodrlw+fI1bNiwCR6fCydO/ojmpjY898KzyM62Wob8PgV1uz1uOe7p1DWHAgJqI8EQfrHZ0NnRhpioGMTExol5NKN7AldzSOJfDOuev2CRnm8CcxGBRlKKkeERnDpxAs/s2Y2j33+PPc8/rwMBDzNkcgnYkhI41jbZicNDg4iNiTNxPnSqCziZ8axIQY1vzd2XDlGd3eb5NZFbXF+TG2KXZwAAIABJREFUYFBbdRcLlizVQepuVSXu33uAZ198Ua58AeqxcXz68cfY/9ZbsDN7iq8lvaUfFaeOiZnOyCkUI8r3GxnJ+kkzTjZHKAuM6cAEHPnuCNasWYXkpNTpazKfNesARDc59Yw237Sj3TwLlmRD5yO/gs35LDNv0vSbm1/WudJysocotLxc0UCpFijVqk9XM+qlxYIbsx/vjd0ebjXomLpHHqh478loT01MIik12RjMAocxL/W6/Hi4MTjciz0/+6cgmAxudzNqBYJgckbdruDF/gQmK/z+UIIRw/Co9s3sPmaQKHxp5U6KTfCju6NV7Ba3QBoVhscm8c6BdxERSY2a2SCtIBRt5tRoMeIkJipSm0EAOBoqhF/rVeRPYJxKEOPzOOVELS6ZayR9ArmBTcaLpkcN/z977+Fc15lfCZ6HnHMkIgGQAMFMMOcgipQYJbGVRcVWt7vHY89Wzdbs1M5s7Xh2a3Z3dmo9Hrvd7m4rNylSgTmLEUwgmAAQBAkQOeeMl9/WOd99lP8FVD3YXZJI4L17v3sfvnPP7wQkJqchKZGbCXcuvyPdjIq1fRI/qGPcjerqWjVoGHaD72wYPeYO6p8en46RrBmZNsNCQaHacrmS8bJGvsOjQ3LMSt9pzNkCKW1tjTh14gz2f/ARvG47Km6WIyImAUuWLtdo02gnGYFidHpkfEbGhjWq85s0TGwPo5AM4ODmfedGOVrb2rHn1V+IqTO6T4JdSw/HsT27int6kZ6ZYWaBlibzcU0Vnj6uR3ZeniJ+IiIjcPLYESwtW4MZOZlwOic10qdpI5JmCZjRZUJ8ko6JG7rH51YUj9hmMXKWztJAML2XGT/SQR5kwJt1g40MD6r7nA8OBr5bN5WHgS58N9naxSJyfQlM2lo7kDczRxpHXUmaPJx2GbgSk5ONdtVjjNzWVNV8n9cjvem1K+X48JOPERLC6CPD6tLZT6DMY6Njm2Ns/3OSrp7Pp17ve/fuomzpMoXK37pxC/GJCcjKycXwyBCcU5NoaGjAihWrkJpu2LVxtgVFkYFk/R/BK4GyW7IRubvFRPLhyPqSbtHvmjbva1z+Hjyqrca8uQtkpHFNeVA6b66MNDSlmUQDNiPdwvKVbO8x5/v4cY2c1hcvX1HcVE5OEaJjo2XQobZR94EVNC5Aq4c2/aGihMqWLUFqWvq/eGi0dMvmplaeo+oedf2ss7DAqK6d/8v8ojAA0pKSWNNyo40E1HBTVJAnxtmkGpjfFNZdYTHgbgFTgmSer6keNTIP4+Hig6hH9wJrHmns49TA5TTpBNRL6vPsdGF4uBd79wdyJgO73fRagQCYnF7XK3C01grU3rngo2mAI2JuAkHBxrXJX9iKedHGJzRnIlkAdLa34EFlJXr6aURJ0aj4ww8+RUiYDWFk7wxsMhqm56yXARHGqMANxxrTWa9vgCuBn0EPbpddlWxz5i2wtJDGnCLawefBwa+/Qnf/qAK84+LYIiLoY70uN28DKM2XF/fvPsTiskXWhmiNho26Tps7j8fpckvHRTBAAEDmyg863axq0wYYLGCREJ9o6bgMoOKG/exJLcqv38FHH38sNqfi+lXUPHqKt/fvR0R4+HNnNXWTzNQjmzc+OYqkxBQBS64/Wc/IyGjFtfDYeAqNDXU4duwkfvuXfyWTkb8rXQ5ca+zocbnQ19ePjBnZRgNp1QcyfPvokSOqOSydPxfVVXfR3t6JxQsXK9aGG7dzyo7cgnwkJ6cjOS0NY6NDiImlw9ewj3q+UHyNYdb8bLVZj58/StZtYgwVFrNKljMqmgytOVQ3tYwWwGKKAOUB0i36f5g/KabZLZez+sFpkvG4JXOgHpDv6XLSNU0HPR3nhgbnKPn0yZOYstuxcuUKjAz2o7m1DStWr1GPu2FrfXj8uBolJSV6H2P2d8PusGN0bELgMTQkXO/BwO5nzxrFrg4MDujeJJidN28+YmKjBGTp7NeDhRhcvzqE96rLYvAMGOL6KUDfiocSw2yBfgNAPairq1WTkCKFuM5aX6NAttCXAVz8ANExHsKRuw9nThzHo7o6ZOdmIysnX9eO6J5jboJAPRv6l1ivR7bWg2tXrmDBwoVITjLSCPNAacxhlnwWTrtdhxASZuQGBvtZumMZs8ykwPwIP/MGsBr/FWlZq5XTZkNXRycK8rMUf2SJkM3P2cwDFq+5XkPX01KHqFrVvBZfU7pqN8PwhzHltCMtc4b14MKfB1z2KXR2tEljGxYMfPjX/0eAmQzsdtNqBQJgclpdrsDB+lfg0Z2fpLqzybHMsDxu3n4dmcVYWrukTDIeN/q6u/Dw/n1MOVzq5e4fHMGnv/6tKv7Cwjl+488HwxdEMPnzqJx92XyNyYlx1NY9xoL5SxDCMSs4Qgwx1YAyN3BzdaKxsQlFs4rFPJgRnfmYEbh1dbXj+NHT+PCTTxAeRqcpXbY+tWCQlTGsiRXWbQuS83fe/Pna5AlKg22GCTUbtVtRR4NDI1ixdoM0X9z8ySYax6nRE/rZFDl4Y+PNqE44hj3X4/ju4GHsfe0NRMdHwzU1hi8/+xLr1m9E0ezZCGekjcWKyiXL7mmPR/3U1BnSeMA3aGlqxrWr12QmYUiz9J4PH+LCpav41//6L59rKP05hjoDZoJ63BgYHEIaneFWZBGNMXQTj48OobW5VdWNGTNykFcwE1HhEXjW3KhqxNHhIb1XcmoSoqNiFFoeH58oo45godpTyEMbfNDS2IDu3l4sX75WjKNGm4qUMSyj/s1NcGeTRjMmlqYZoyk1jLFhdA1DZqJ/CBQJKiMjWftoQIkBGuZhhudB8K3mIGrk2M4jkOSF0wqwHhwaRGXlPUSGR6jtJikpSR3bCSmJqmrk/c175/GTGoFJySkMAfdciyfWl5IJAXJKLggAfz4eRlHpQUULbwPfk6HlP7e9GBOTIoKsByQ+ExiGLcgaJxvW3JygSVIgK97Y9ASzdb9TCmEWhzjbz+oKyMvsZaQcmkZrrd0ov3ZdbGvtk2fKRFVwe0SE+XtLdiIcyWPiodmAyckprY9lvP8XDztmjM1V4XXh5WWVqXnosnCgda3psmZLz+w5pQhloLyipswkwZyfqg/0cx1dXSgUmMw1sVTWnw8PD+iasySA5zU+NYbJ8QmMT0ygp7NLLHHhrFmIjkmwHhE9umdZdzkje6a5RpTBcHLhdsuQxYc/svJ//R/+WwBMBra7abUCATA5rS5X4GCfg8mKCz7p2yhwt5hII4g3ZhIz3rWE95bWrb+nCzfLr2JkbFJ1aN29/Xjn3Y8QFkZdYagFZnzS18XFxKmCkODOr93nuPHCyVOYPW+exrm1j2uxds0GyzBgjbLcLgz0DyItPd04g1ldNzSEyAg2sITi6PffIStnNhay8STIg8nJcQz09Ymdy86biYzMLIWJ+5t16urqUFxcrOMwYNNoukZHRxAbGw/75BgOf3sYm17YCrfXbTqY58wTiOWY1xAtxqk6OjGO+Lh4eBh0zrw/rwuXzp1Fdl4R8gvy0NvdjpvXrmNWyXwsWTIf46ODiIiKRXAYN1vDjsmAICDqREREtDXu9eLST+fQ8KwF7+1/H8MjA0hMTEZt9UPcvvMQv/qLXz3f+AXZJAM0LCQNCTwXGmd6ujrQ1NSIjo4eLFiwGFGxUejq6RKDVlBQqEt/r+I2aqprkJyeitVr1yIhPl6AliBA2ZDxiQJtRkvpUWczA9nJEtY/rkPlnfvY8+oriEuItcAh9ZvGfKUcQLUUuTE2Mi42kdecsS2GRvJhyj6Bzo4WJKdkqp96YKAXJ4+dxJvvvKMecbKi1KSac/SqT3xocAgzMrNM2LhkD27cuHZV4IHL2UsDUkoaVq1YJvdxWCjBI+N6rCYngSEPGhufIT+/wAKrftBjTCMWGazX1rkoFJ3HwUYfoyv2KVfJHANzQul8lxmG0U4WePLrefUiPuqD/QHdFhoTmDafCb4mmcmOtmbkzyw0rKBwOTumOS0wTC8vvt0xBZfTLsBsWF3+PVn0ENiCg3Cr4j5ixUzaEMHvsVg9rbo+0wbYmZgq88hl2HdLwykz1s/HSMY2RGYyfmYsIP0cfjNlwYXKygrMnTsHMbGJP8tcrHG30dya12N+Z0lxAdIzUi2RiTF+MY6JVagZWRl6mHQ6XZgzpxQhoREYHx3D7Vs3ERERgld/sc/SNbA5aUz5lsmp6ZLIOBwT+rzzFpsYH8fExCimxkbw3m/+YwBMBra7abUCATA5rS5X4GD9K1B9+5xPGi42xgRR80iAQzaD2iOakumosUAC/87jRm93J65cuoTHdc+Qlpau76PDNIzRNnReS4Poxe0b1zA+PoXNW7eJiWC0DA0Xo+PDuH65HIlJydICrlq7DrMKi6S59DvHnVNTGsfSdWxcnm7poA4e/DNmzSnVMRYXFuK7QwdQVFwqF2dudgF6uttQVfsYL7+0C4VFhQJf3NCqq2tQOq9UGkkZVmR+cOHUqVNYtnyFOrKZOblp83YkJ8Xi3Jmz2PvaPkRFEegZbZuagDxejFAzmZhs2Ccf0N7+DKdPn8fc+fNlaAn2+NDVO4gXd2xHKDdT5ySGBvuQkJyG4BB2cjP8nfpPr9YjPDRSjSpNjU9x+tRpFM4qRmtTI/p6+7Fu82b4HE7U1tXjk0+ZeRkswxHHlAagG7AyNj4qHVlqatrzm5vAY8o+ieHBYdy8WakYm9d/8ZpqEGse1mB8YgqT4yN4eddeJCYlEjZrfEpAnpaaJjOUOCbLmUvpwRPq+dxA8ZxS6S/Vpe5yISw8HMEIMWCKDx0yqwdrY4+KMTV4JrKHIE2eYZw4fgxujw9797wCBHnw93//99j/3geqTXQ6p5QxyYcTviCNIMOjw2r40c8LBRngQwe+2zGF7w8dVu85WW26jNMzMnUsfEuxV5JYePG0/rEif/z0J49JujyLZSVYJTtfU/1QUUM5uQSedNIb1pw/J8czgjA0zDF3sgGTrPSTRILgkKBmGM8a6hEXn4C8vCI1QpkHCTJ9RptsongYdO9FV087srJN6w8BuT+Oa2LSZFNybN3d1a0awjfeeFOZn6w4JKvP0HY+EN64WSkwSfgWHRlj6YItfaKl+dW42I+hLbZcjPG/YBIN+KRmcgrBwdTp+mUjHJEbdll/orzK01i1ehViYxOstWE+rV8nyukGnfRBaG1rw1zWKaabOB/FHzm9YiK//uJLfPSrT8Sall+7gr7ubhn2+KD13Xc/ID8vG9tf2q77kys2NjaqNYuNi0FoWJjAeJAe0GyYnJwQiK57VIO/+l/+nwCYDGx302oFAmByWl2uwMH6V6C24oKIFtXmacxtBZh73YrEocubCNHk8RmWqL+7G5d/uojgkAgxXi4v8PFHv0RoWBCCQ2k0MWYYbmhnTpzCus0vIDY6Eg/u3kJLW7fCpa9fuYJ1GzZjcnwQja1dWLhwoTVm8xhjA9mF8QmZA7ThekwzzpVrV1F5pxp/8a9+i7jYSFy6cB4IisD6DesQZPOou/pOZS3eevcthIkl9YhdfPy4FoXFRaZr3Gzf2hCr7z9AzaMn2Ll7N86cOYlVa1ajpvoB4mJSsXTlMtUehoaZbEgD3HwYHiGbGWcAkteLMyeOIi4pHcvXrsTk6AAuXryM6PBION0e7Ni104Ax1yT6+7qRmEZjiRlrk4HhWC8sIhz2qQkcPngIm7e+pBac+qe1OHL0FAoL8zA5OorwyGjse+MNMbnmi2YYgiP5gtU1TjCZnJJiMWjsxZ7CtatXsG7TFq3dH/7pD9i79xWcPHEcq9auwfzSObhx7QrKlq9BdDSbZQx71tPbg9SUVI1X6aAm6O3t7UJf76CC3ylNIFPY1tKCmzfK5URnXFBKKoPOLXcu9YkemxgkMo9sKTHMNA06BIFOVFXdR0trB/bsfVXu9H/4u3/A1m1b0dvbg8ZnTxCfkIwdO3YhNDRMgdU0GOXk5CvDkL9wg0J8igRKSknG3cq7yMrOR0F+ASorrqG3pw87CCy9PrjcTkRwzS03d2XlbZSVLXseXs/TflxbKwPSzILZhn+z2TA2OorPv/gDPvzgQ0RGMQicDwHGOGWAvA2DAwx4T4Mt2DKtqcrSsM40aX9DbW9vFz799a8RF5tgMb0GiBHYatytdkm3qj5T2eCjpAJTxchv6GxrRvm1a3j19dd0bF9+8Tle/8U+OF0uRQdR5hESRp2nDTdv35OLm+P8uNg4i4G3nEoWO6mhvg7A0maaaiULMJoRtXmAAuxOu6ozzcfGfAZoyqGelQ81fJ8rl39CWVmZRub8O5phKG2Qcc2SBPDeau/oQMmsAjU6Kf7L59Jr2O1T+OKLzxX7xbD8psZnWL5iOYJDwxAZHoWjP/6IX7z+qq69+V3EhqBxOB1T0rAqoounwDVTqoBLOZQ0kr35YcCAE9jtptcKBMDk9LpegaO1VqD6znlfMMe3zMGj49gvI6TDWvo3M+qjGUdB2wQW3V3KcYyMjpKu0WsLx7vv7kdEBGM8zIZj4m/cOHn8O5St3Ii42BgFlp87f0XVduWXf8LKNatRfukqYuOjEJeQgjklpRZjAYyPjmhDTUhMhMs5idrHj9BU34INm7aoQeV+dQ0++ugTxMRG4uiPR/Di9m3SLd68cQNpGVkoKS4xAdba14PQ3PgMGZnpGjWHBodpNC23qsuMZ21wqlFmZHgS40474qJjMDU5iqKCYo0ZV6/djIhIY04imIyzdIBiGeUyJwM2iUMHv8fb7+1He3M9Ll68go8/+VQjeupFJ0aHMTQypgo400TiEPPDMePBb77Czp2/QEJaguobvz/8PRYsXIrSuSUoL78ivdmaVas1npV2VQFBBJRmVEjg43A4kZxCM4jRMU5NjOHU8WPwBtlQWFiE27dvYnHZKkyMjWk0W1oyCwcOfIMdO/fIve2FCx6XF7193QKGxAH9fV24evUaNmzYpPOnTq2/fxAzC2ahr68X1y5fRXJSGnbt2akHEupHRTppDA0MDPQjKcU4wwm8J6fG0drSiqamZ9JlEky+8ebbelj4x9/9I8rKliItNV1jaltIELKzZhjGz+VSo0r+zAKBQmpOKbe9eJ491iOYO68UBbNmw+tyq42ltqYKeXl5qH74SOe1a88+pKRn6MHiWVM9CmaaMbdbOYoEpS04c/ocPv7lL9X6xGPliPdP//wn7N//kcC2UU6SeSQDK5oezxobMLtoDoJCjM7RhMPz6pDtDEF3dxcOHTqEN954Hel8MLIYWgJOmt2EJVlZ6fZhZHgAqamZ6q3m/TQ2PoLxsXEZga5evIzI2Fj09fZibHQKsXHRqppkxee6jZtM243Ph1t37qnDnEHiCQyL9wNIucHNaP35w4i46J/lEjwW5Zha1YomVH4SYRERZrzPiQWrCocG0NjUiPmLFmn9rl69gvT0dAwNDIoldbjcWLFyuT4jfD033dlBNrS1d6GkOBfZ2TkyTlHrKoOQx4s//NMfsWTZIpTMKcH5M+eQlZ2FrJwctDW3ICU5DbOKS6ypBef/HHNPwuN0ITYx1uitfTbcv1epqKasDCM7GB4ewl//+/8aYCYDu920WoEAmJxWlytwsP4VqKm84GOECUdkigUiAyG3tTEQ6M/o4raig7gZjQz14czJkwiLjJWxJSevAHv37kFkNHVqkXB5zIh8YnwEhw4eQmZmLjZu3oAH929jYtyOwllFaKmvxxS7q7dtg8/mQcXNm2K94uISBWg72loU7TKDYz91RHPs55aW7fq1cvT1juDV114TI3T0u+9QWFwiIEQDBw0IqRkpz6NluPnX1z9BQWE+O30w3NeF+/fvIy0lBY+qa5GZlYt5C+YhOjZO7ymgRhaKDMjwIA5/dwiv7HsLCUnxagaiQ5nZgt4gOnRtMqpwXY788B327n1dLE5VZYXc7i/v2KmoIWUL+ryKOyLLlZ6RIZDAVpML5y7gxW270NrWiOTUBFy5cAGzS5agqLhQ7veK6zdw5dpNvffKNcuwetU6BIewBYTtN6GCbgQZ3OgzMqwaRFswRkcH8e2BA/jwl38hicBnX/wTSkoXobh4FuoePcL6jZvw9Vdf4IUXtmHGjEwDhDxQw1FCSiomJobw4/fHYXdOIS4uHhs2bkCq6gpduHD2HNIysrFwcRmCQ0wkjPSgMPmAZBNZO0jdbFRcjLmfvB50dHaisuIusnJzkZgQh58uXsT773+Abw8fQF/fAH75ya8Qq3o/E0LPMHC/e5xj//T0TIFzyi1oturp6ERbSyeWLV8mMMGsy4LCmRqVq1Lca7JC2aQimhlAS2sj8nJnmlG5jTFNzMMcxoUL57Dv9TefxxxRD/jFV5/h3fc+QHhklACRz+0wtZACV9A1zp6RLaZPmZFwSVphwrhtykL87PMvsHv3HsxgJM7zPERmk1qxN0FBcDqo0x1HgtzqbI3h2g3iWX0TcvLy0PSsARHRkcjKnIHDh7/D2++8C4fDofudDn9/6sCN23cFJsn2MSqIo3WxgF4mJDifj4B5jdjT3dfXh8G+PvT09Yn1piErLz/vuQPc7pgUO0hRhb/ukw8D9fUNWFK2RMatB/fvo6CwQBKL58YiS16i5iZlxEJj7pJZM5GTnaMHU7fHjNB5LBXXb2FwoBez5sxBS0uzxv1paZmSmUTHRMqopde28mvHxoeVJRkbnyBwL3scIyZ9Dnjp9Pd5MTYyhL3vBULLA7vd9FqBAJicXtcrcLTWCjyq/MmnnLtghimHICgkWKDMuDCDreRhukhZFWh0fswO/P7wd8jLn4WGxmeIiIrBnt27ER3D5olQga3yS5dQOn8RrpSXY/uO3Qj2OjX2ZS3c1NQYKm7dwKTDgRkZM6S9o7t6YGAA0TGxWLhoIfoHujE1NYXc3EK9r/RxPi+uXDwHjzcYdpcPL7/8EoKDfDj54zFs273H5A5a2x5HX/5xHZmt+/fuYeHiJRpPuuxj+MOfPsO7736oGkaCBId9Cj3dnWhpbMLEpB1bX3rJdBNPTuKnC+c1Cs7MyIA3yIvBgT4kJZIBNCwOQeelixewdt0WtcJw3H7+9CnEJqZi+cqVcLsc1qbuQ9OzZ3j6tBHbXt4Br8dpQCbBerBxo/7ud/+IkeFxvPX2W8jJzWUOCm6VX0NX3zCWlC3A2dOnYZ+YxJKVS7BixVoB5iAQOA7LoJKbl2s18QSpXebS+XNwOJ0onFmIqtpaFmVi165diGO/cpAXVXcfIj07G3m52VYmJ9Tiwvw+go+6p3WYNatEx0kWtP5pnZqLMrNyEKqoGwaCM0zao1glUkIMJJfxxWbDxNgkwiMjTYA4+H00MxF8etHd2YlTZ87B5vZgzrw5uH37LhYuKEV7exsm7JPYsulFlJQUG2e11yfGNDMzS69B9DY+Pqoxfl/fMN5/b78kFhxpj48NqW1l9pw5ek/DtPH+NRo/aiZnz54tpo6glcdKBvCH777H3Lml6Ohow47dr4gt/N3v/wFr166X9IHM8vx5pVi2rEz3OYvLJ6bYypMkDa+AE2UIbB7SR4dVjy788U9/xPbtLyEn27iYnU6H8jT54ESuk6kBDrsdU1MTiE9Igdvp1OfO4Z7UiNnnceNRTTV6+nqlZ+3tG0BsVKTYyKmJKUTGROCtt99FaFgEbt2+h9iYWD3AsIHIb6pmrmnVwyq0t7frukjjGhwkAMh71uG0K7cxISkOM/PZvMTPW5A0tzTy+E1BPMVbN8oxa3YxEpJS9Bm7e7cSOXlZSE229LoSU1rudSsSit/X3taJ4pI8ZGQwC9UkLVC8yYcDh9OBIFKtXuDbPx9AWkoS3D6Pxubr121EGn/GmiHwoWl8ZEha3fikZGMeIloNoXaSEwcalxzK4Pztv/0vAWYysNtNqxUIgMlpdbkCB/svmUmCSY6jxMZZ1ALBgcmZtL5TYzJjROGo89iPP8LltUmX9ayxFX/xm7+Ex+MwGxmoBTTju4MHvgGCQpGelob4hDjk5+WLYWNncnh4CHp6unG74hZ27NiNsDAz9iOT0dPZAbfLi8zcHLmm6x7XYWLcgUWLF2k8Vv+0Qbo3gsxzJ45j68s7nveJy6nK0TyHklY1XE31fZSUzlUjjc3jxh//+Qvs3fsqkhOjcer4cUXmJCQn4nFtNbo6evHpr34Dn82N4f4BnDl9Bq+8+TZCaTCy+TS6TUhkBZ3JSLx18xYWLVymsb8/RufmlcuKQ1+4ZJFGqxwJt7c04dGjOkTGJOD9Dz+G1+MysStBweoqPvjV18ickY+21hb1XX/86Sd6z5vXrmHC4cK2F7djYLAXJ46fVPc0u4+LimbjxW3bVB3XN9CrzmzBaBvQ29uP82fO45XXfqHXOfbj95hwuvDmG29oFE4k09xcLx1pQeEss1mztWZkHNFR0fDQhMWx5tiYdGyR0dGYVThHbJjfsGFG/CYHUuNGCgBdPuIsXUeOIzkmNaPJCTl/mxpbkZSchPnzF+L48RN4ces2lJQW4fe//z1e2LpdkoTi4hLk5OVYUUhGX9jd3YEZM2YIEA4ODuLkiaN45ZW38MWXn+HTX36KoLBQsYIc43/77UF8+NEHPzPN0uiZnEIaa+bNmyf5AkHq8NAg7ldWKGe0oKgIycnJAnzXrlxHOHWHbppfwhEWHIawEGDRooUa6fPhq29wECkpKXqEUZ+9jfmhjHxyYHhwBP0DQ+p/J2BjELePes9gGyYnxpCVlanebeaKOgnmJicQF58Kt8eOn86ekdaV1ZopqSnS/NK9zHU5euIY3nxnP8IjQkCJyt/97d/ir/7qrxEaFoqbt+7KgEMQFh8XJyDt18KSneSfizWFB4MD/XC5XKrV1GefJyrDPf/d6IMJcBVRRdaaGtG+XoxNTCA/f6Yxv3u9YiYz0tOQMSNLP0e989jIMLKys7VG0mh6gbbODswtnY30tFRpRFkRSVDpcLrx9MlTxERHISY2BlUP7mPRsqWIjorNyQGPAAAgAElEQVTT9WFNK2UPxshjnO6jYyNwTjmQlJJi6hRp0HOb8HeHg3FGXnS1tmH/b/7XAJgMbHfTagUCYHJaXa7AwfpX4GHFOV8InZnBIQgyoYoCF4x2CSYwICMph7cx5nAkNTYygEsXz2N0goxbCIYGx7H/w4+lYWPloMZarJaz+XD4mz8jf/Y8jVajIsPEKrGOsY692yVzER+XhKjoCFy5fBkbN29SWDc/TK3NzWKaklJT5QjmmNKEMEOh2v0DY5hJYBrkxfHvv8fLe18z8SWMSrHiytWiwe3F68KDh/cxd+48jYXZ2PzVl9/gxe0vIy0tCafPnEV2bi5Sk+Nx+vhpFBXPxdr16xHk86Kh/jGuXrmJ/R99hNDQUAFbgja62Nk33djwDAWFs8X0mHgVk6HIqKHvvzuiGCIaVjiSTkvPRFp6BnLz8xAXHyvWilq03p5OXL18Bes3bkVaegomJydRXV2NZUuXS/t168oVjNpd2PbSNpNpaXcI/PO1qdXjOZIt5vEwSolAk7o/goWK27eQm0uXeyt6ewblKF+1ZrnGm6lpqXj8qA62oFCsWbNarC2BKDuOOQI9e/o47A6n3PLjYyMCFitXrtGGbxze/nB4mlGsGkG/UUmdiVDDD12+prscMk6UX7+GdRs34taN6+js7MV7+99R+OHvf/d7LC4rw9y5cwVYyXTKCmKFQXZ1dmJGVjYcjil0tHciOzuX7dD43e/+CZ98+itpOjmK5Xj/wIEDeO/9D8W2UX/LdaHxifcmayVnzSrEk/onaHzSgOLZxXhQVaU1e+WVPUb7FxqCxsZm1DyqQ2xCHLZv24rI0DDpFMkUmh77YLR2tCM/twhNMiNdV3xSbHSMtIxxcXEC2T/++CP2vvYqMtMyDXvJpfG61eUdFRmJ2JgohbATvIeFRera3r17B9FREdJ5jo+M4OSJU0hNT9PYl+fOh4aUtCR0tHYiPDIMa9fRgGbDdYJJgki3W9/L85XxSJmcxjnOr/7+Lty9cw/zFy2Q3jY6Jgo52fnPK1VNB6JPD24mQN+ryUFzUyPmzpuPiYlxVUsODAyKEWfoeHxCLCLCIvXwwfuH9aArlq183qPe2t6B+aWzkJGeoTH3rRtXMTI+Km0q9ZWcULimnOjp6kJ6eqrC5/v7BvXQuWDxIhTPYRuWCXsfHhrSe8TExYrZp9SENxjZ+Cd1jxEZFYHh/mH8u7/52wCYDGx302oFAmByWl2uwME+B5O3z/noUrVR90YWQa5tfxkeDR4m7860jRhzwfjoAL787J/h8oUhPSMdY+PjePON98R+hYUHK1KGztSb5eWYPXsRZs+eha6uZjS1tmHuvIVobqhFYvIMxMZH4FH1E2xYvwH3K28hNTMTM7LyZQt4+qQO4RFRAgxGtulBZ0cHsrJmoL2tFZER8UjPTNeo+Ks//R7bdr0qwGDq+azjtphUxvRVP3okPZhMBj4v/vjHz7Fl6zbk5eeg5v59jIyOYmZRIcbHJ5E5I0sGB5vPi6sXf8LYpBs7d+8wkTduD8bGxhAbH6PMv/CwSEXYcIzHEZvxsPtDua32Ei621bsooGuZghgj09LcJCYoKzfPAuImA9DtZU6jE2GhYbh68RI8QcHYvGWjiZNhTiYzCgkOmN/oC0Z/X5/YwKRExrNQ9Qm5uauqHmDVmvUY7B9AS3MzCmfPRmQ4W3RsuFF+TUwpa/s2bt5sVWkCI9SExsXC7iBoDVV+KGslR4cYMVSuc2TFYCmDqnnuiokxcUuqvKQJR5pBAjvzWl7F+bjx5GmdAGt1TTXa2rqQPmMGXn9tH2w2D37/j3/EC1s2o+L2TYEbZkYy9J2d2GRAOzu6zKjYyl3k+hGIHztyDG+9+SbOnzursbPd7rLySNmlPazjzc3Nx7btL0mnyMrF7KwsTNqnxBg2NjzB3bv3xNC53HZs2rRFa3fo8CGMTTgQFhGJzRtNfFWonq9UBK5zYhvUjNw8PXQpE5IgU654NuCYTPKvvvwKO3bvRmpqstUrbx62pEe2al3YDGS6tg1wo4Ht0KGD2LCR5x8swBYRHYHW1nat6cb1GxWPc+r4CXzw0ccIi+CI14ubt0w0ENeGUwI+BPKeZfRV/0A/nG4X3C4PRkcnkJSYaJIEJu1w2CdRtrzM1JMaE7nAv/JFmYpgY0yQC709vZogsNGJ+uKQ0BBUVVUJCJbOnWd67mlemrTrPKhf5r3KNWlpa8GieXMV70QGkTKC+oYGRKrLfhxZOZmGSfZR+8zRu8OqMPUIdKvnXvcYO9SHEBocgmgCZ6vmlRrZZ431yM3JxL3KCoyNTuA//b9/DIDJwHY3rVYgACan1eUKHKx/BR7cOuML5fiIOXU0BKiVwuoEsSpK+GcSJMq/4MPwYB/OnD2L4dEJJCTEY2hgDG++9R6iY0I1OmxtaUJTQyty8wqQk58tNmdoqB8/XbiCfft+gf6BLrR19KGoKBcnjp/B22+/pUzKpLRMzJxZpO+vrq6SPi4lLc3iUjwY6O/FqRPHwXKQl3a+itSUJAT7fHhU9QAVFbdlAmD3N5kZmooWli01YNgHsRWzi4t1fiTNzp07jxUr1mj0TiaFYegELQSCbo9TrvBFCxfi4rmzWL32BaRnsj/bC6/Lg+HxESQlJBlNnKUZNJucySv0cdxphWX72VyT02cYXuM+9QqghdD4ZGFNCu0ExgSI6ZrvxJ2KCnR09Ul/umb1So2hf25gIaAx12pooF+bOPV7ij2iRtFmkxaQOYc6LzejWCxTFf/b5cGz+ifKKJxVNNsAU5sXg0MDiItPep7DyHBrgQQrP5S6z8uXLktKkJ2TjQULFiAzw4SJ05SkZw+FMdowaR8XYDO6xFEcPvQtXG4f5i9crGBpsnOvMmfS5sZ//+9/j48/IcMdhnt376DuSZ0ih+gUppOamaR5+flWn7VpSbr00wXdh6++tk/B9QReNHWoHtTrhcNOXWoInC67Oqt5/atrHmJuaakenMi4njh2AvMXLMTThnqNrOcUF6G8vBxz5i7E1fJyvP76m7hy+RKKi4tQUjrHjLNVARmE3t5eubQpCxEjHERDVJC0m3wQ8Hld+Obrb/DCtm2YkTnDamUy+l/eE8bNTc2u03z++PNqaLLh+NEjoMKUGuR4hv+HhqnVJiI6RiYlgn6yeHtf22uap/iAcLNSDD5zTKOjY4xu2Mdr79b4mfdWaGgIbt28jbVrVyujsfxqubJAy5Ys+xd5kuahks1DEZGms924jJ532zy/n+uePNb5lJQYjaofjZpb3tz3BKcNDc+waFEpMvXQB/T39qKu9hHWbtgklnp4qB/LVqzC2XNnsH79ejyj3KGkFA1PG9DX263Sgdz8mdJVjwwNITY6SkwwjV/UV/JF+/t7wQrR1qZnemj6n/63ADMZ2O2m1woEwOT0ul6Bo7VW4MGNU77Q4HDYpAf0Axv+qvdH5hB9ECAZdoisATuPjx8/Jlaura0D6ZnZ2LnrFeX+RUZEWdV5prPXaPF9GB8axIWL17B7zx4M9Xai5vFTZM1IQ1V1Lfbs3YX21maERcVhhowdNjyqqUFychpS0v0OUdNJfPPaJVy7VolPfv1rJCTGmSgTj2lIYXMLR6rSiQGIT4qz9Fo+PKmrR8mcYhOq7LeGWnWIZAatCb/+3rBw/Tj2/WFk5hTghW0vyTBClOuYmsCUTBeJxsGsxBUOVxnmbOUGyspCUM5RqBnLaTxn5W9yPE3QS/Ch6kCF+Jn2GcNgevVaxCtPn9Ti/LnL2LhpExYunCcDBzd5jk/5T74/j623uw8hYSFiAVXbxyBrdlxbcTB0EavXmR4RXheugxocGTBtHhT4T35fV1eXdHqmApBOEhJohk1TtZ8tSGPGK1euoqurR4A4LDQYM7KykJyYhIjIcMwsLEBYSLgAMcPDCURbGb9z8jRKSuZj7frVuH7zBjq7uvDK3t24efMW7t59iF99+ktERkUqF5PrQZOJ6ad2o6uzQ0y1rpWuoxsPH9xHZHgMZpXQUKPFeJ5zqtgmq6aSWldT9ehF7aMa1StyXP7T+QuYO3+BRtKMuCF7eevGDTHueTMLcejbg3jj9bd0Pb/+6nMUlczCypWrEBERpeva0daGGVkctxsakjIE6WapjSTo9Lnw5RdfYuu27cjOYTKBYTZ5jz1v1PF5ZTYj22cLChPw4xfXbpJj+skJFBYWSl7R0tIi7SS71ZMSTfh3iJ4QbDpXMZMxcXC5nDonaVrFhht9KK/3reu3kJufq+Nht3h1VTWWLlsuhlDOeWs34+8DGtPYSMR1M58TMyj3t9rwM1D76JESHObNX2Cx7kbbaGpIrfIeG/Dk6VOsKCuTlGNsbBxHfjyELS9sRVpqBs6fPS+gu+2ll/H0yRM8eFCJNes2ICOd0oAgPKmrQ8Wtm0hKTcSu3Xs1mg+PCDMVjlbnOm8Tfqb4IDM6PIzGZw34q3//fweYycBuN61WIAAmp9XlChysfwXulZ/00TEawlw//hqWQ5duWf+I1va8fpDtMQRqQ/19+P6H72WsoWaqtHS+cgi54ZOFUnOHNhPBHW10jD1hmPeOnTsxNNCDvv4R5Odm4MjRk3h598u4WX4DixctRUx8LCIjwlHzsEqCfgnsbcYgROaNhoHmphbkzcyXFlEsn0CcfzRvDZotnZ2JpAHq6qjRLBWbxg2TYMwwfHSxE8yZ1+cmSUDA95ucmkRYWIRVhUdg5VEgM93WyWmp+m/hUpWZkFUypgUDSN1ifdRRLihCAwjRG9k/Akvm7DnVaKNIHbWhWGHRVuOQ9VIY6O9DYlKSZQAKUYuPklDkmDZr3NbepjaQ+Hj2YBs3LdeNod2GGTKjcW7MHqEx06MtLtrKtKb2jMdBc4u/aUad08+zR03HtHhHqwqQo2fKDzgCjYmNRUZmBhITExUXRB3k0OAgUtMy9EBBQ9WoMjoZf+NTFuSUw4GypWW4X3kXlfce4IOP3pcWjkkCBtwaYC5w1duD9HRW7jFqxjoGr1v3Ad3KKofX6frZML+f3yyJyESYUWheTi7qG+qVech8VBpGjhw9hlde2ycARYOQ2+XDF19+rgzV6KgoNDe34szZU0hJScKKFSsFbLu7O5GVka3PDR3QzEZVTaFBcNLYfvbPX+DlHTuQQzApvGtihaRgNIZ4AduI0HD4KA+g7te6Rxhu397arnMKD4/Q/c8WHI64jQTAUO9iOW0+XLt1B7ExMRptk4EcnxhT37r/oWJ8fAIVFRUystFFXltTg4TkFESEhwiA0mWempaGnJyZutZTU+MCk7zRg6ijsNhJ3WJWZmXd48fS+S4pK3veC+/v/xaelBQ7SNmUZYsXIiU5Ua5yVlGuXLVKOZRV9+9j7vy50ozyZ8+dO4MNm9brvRlZxOvLhwAyzIuWLMEYI6eiwiULMFZzs66SmvhceNZQi5HBIfyb//h3ATAZ2O6m1QoEwOS0ulyBg30OJq+e8IWHhiGYwIcmnBATOk5gxbgN8WDUUioc2/xvoK8Hf/76G0TGxGFyfEKRJK+/8RYiI0MQGhFuXN+cklm1bQRmzqkJXDh3TtWJ3KwH+oc0YuZIimAwKDgcs0uKeQhyed6tuIuCotmIiYuz9HjGoSxeRBu1AUZ0c7OpR5E0YgBNSLkBISYfkwCwvb0D+QX5Oi6/Y9xvMjBA1IAuvTwxopg7j1V7ZwAx18Vln5KuMiUt1bhRBazMz5oIG5NlyHo3astMdaDZUOWWVt+5AXEEEMzw42tzTKqfFRY1/5TnicyhAD5Bn2Gg1FVumSrUn25jv3GHwBzNMX7dKM+La0GnuEnx0Y4Ln9uLcwRFaWlYtGSpoJrW1mBrDPYxaDzFMJKK1PHCx1pIj4kB8p+jsLicugZEa5TPtxB7ac57Yox1itECvC6vx6ocNCdnGFTqW01XOk0ddPRqHS1IqLU1c3OZMVKTU6w4HyvXkRfUkh7yOlOvS9DFdTGd7mbdKWGg5pdGjdraGpRQ8hDELNQxndPk2DhOnT6Dt999x9wgCrSnUesLvPPOO4iLT9RDVVVVtUbb/JzMKZ6tPMecvJmmM13HwaxNRbTrRXiNv/n6ADZv3mx60S1wbu4J6l49GutPTtoRFRX6fB7gchummo8dnR2tGBwYgsPtRHRsrAxplEQsWbLUejgx9wDvletiJtnNbW7nB/fuSSsZRqe7LVjAjXrEqKgIuZ7DQ8PhcvE+9oBAkyY2l2NKjGFYZKSalcIjGN1lYp/Mipq4JaOP9Ank8bXKli61QKt5b92vz6+kF88am7C8bCESkxO1Xnzo5PRCD3x8sLH6y6XXZAA8zz/YPEqIEdXc3Nyk1AjHs0qRnx/rw+IL8ogR5v/OnTyp3yV/8/99FQCTge1uWq1AAExOq8sVOFj/Cty9esxHMMjoDW4WAgcq6Kb2zWzFxqlrASJbELq7OvHD9z8gJi4BXd2diI5OwBtvv4voiFBVu1lo7TlD5N+cuZGZLEIDuvjvZqRnNkNlSKvGzYOK27fFeMbFMyicgM0jwGVoMtNvTF2kwBU3IZNAbWkWBec0ftZ3+zxoaWJ7Sp5Ann+U5wdY3NB4HGR2yFKq4tf6Pw5bOSJVpzIDuR1OTDmcAm48D62YlWOoTMMgr1zMGn6LDbSQiWViIuPLP+N7T05NICoyyr+w0ncaMGn0l2QJBZ7V5Wx+xfzckUxZgmHs2JjS3NiElJRURMdEW6DbvJZG6l7TqCKAbRxVCm2//7Aa7+1/j+pJufLNkTIAvQ9pKWlimbxaE6v95LkX2FQJ8o0IACPCQkwHOteKdZpi6Vib6JXxh6NvrQgBqWWKklFFOM8y7mgMbwCICiI5XtdI1Q/k3eju7tX4mdfJnA9X3KTscwx/v+o+rly5hJUr12HZ8qXGDCOGnZpBj7AQ2dEH1ZVYMH8+jAjDi5qaGjnYm5pbFQbOp4m+/j5l9R8+dBgfM0g9LkpZqF6f05y7dW3a2ppl7iF2Y7apdLBk0S1mnOP6L7/6Ei9seUFh4Hw/yR/kSub9zIehEIyPjyE2JkLaZFOJbqQPfOG21iYMj4xiVkmx1riyslKxQllZOQgKCbHucsP+ld+4jTgZcGhaoXbSqyxKjdEZcB4eZgA89b78PLL73HrY4f3BIHQC5KQkthYBdl7fKEZeGS21kWr8C4xoA3p6epR3Sv20UVRavyz819gCg0+ePsHK5UuRwteWK94Y+wzcN9eanxlFi2mNOZEwf6/35cfd+u7+/j655slcmupHCna9JpPWB5w8eVI1qP/5v/1zAEwGtrtptQIBMDmtLlfgYP0rUHn5iC88KkqROfy9baJLZOHQuFv7ndXUYfRXNvR19+iXdXBklIKDp6ZceOWVfUhIoCDe6PTMRsBWHbOxaMyqzmFDWdIlSo2fyEPm7xGsWUwoTSCVFXc0lo6nO5mbhKVv1AiRrCk1imTDOA4NMdCPu42KBq3xrxgiH9tEvOjs6EHmjBn6WQIyBV97zWiQP8o8RDaH6PwtTkgAU1pIhmYSAHrhcrgUzcOqRn91pJE5GgChESYzOgnaBPbM6FrgXMDPdGlzDVyOSelOGctkwAmhK3WNNgT5gpV1SO1YSHAUFi5agCDqWjUuJ8vmPyaz1T5reIbsrBxFFPkBtB4OCODcHm3evBT9fcao09nZgYcPapCRwbiZSKxbv+F568/A4AASE5LNuJVOas0suftzHDupsXt3dw/q6uowODiEmTPz8dJLL+m+kcaR6yqk7sHw6DASZeYxTTYeNeSQxaRBiOHSxvUshkprZyQLzD7VEup6mHuno6Md2TNyrMpCC8TLbGT6sDkC/vOfDyIpORF79uyiG+i5u97PqLk9LlTcvo7Fi8oQEW6ACDWIf/7zIeTlzcSGjevEOPM+PXjgIIaGxvDOO2+KiTaaQat7nGHnHh862pqRw8xFvpcVw8NIKv68WGifFxfOX1R0T2QU+8EJas1aGObYPEEMDw8gJiZKximuj3HIG9xW//SJjjktI1NAsKb6EfZ/8BESVZdoGFh9PGxBuHbzlnSzvN9oKrPQl07fejQ06837yP/Z1EMYI7T4N+buFB9oYyLABCKi+DrG3q3YMH4erB3PfB/XxBrfP5dxWNfOkkMQGz6uq8PqFWVIIbtsBuJiuw0SN6+tcgIx9JaOWOym9XbKCjWf18H+fkRFhCE8MkbTAxnX+DqqsvRICvCk7gn+w3/5hwCYDGx302oFAmByWl2uwMH6V+DOpR99fLpn/Z3RqDHwmy0ePngZV2J1dpPlcU5NatNva23F8ePHER2XoDaOkOAIvPnOW0hKiEY4sxjJOHC7klmEGypRqhl9UwPGX/zXL19GRlY+iudYfdwS9Vs6RgaBV9zCvPnzEBsdb42KTW4lN3Bu0EGhdCMbUGlYDhoRTLe4x2KqBC6J4zxOdHb3Ijcnx4BN/4ZHR7XTrnaRZ/XPkDezCEuWLlUfcXhUhKJHePwul1sjM57H1NSknLcJSTTgWPpHnR8UxEzdHH/GdCVzs3Q9H89r8mhpGfk9bBehxMDHbE8xwkYrJwBK/BYMlF+9jIo7D/DhBx8iMSHWhMrb3NKvmRGzYW0e1T7C7MJitYjwJQgChoeGMTRMOUEiMjNpZAhGb2+3HNT37z3EggULFdtkADVD6v3jZjvi4mJkgrE7HdLNNdU34EF1lV5j0ZIypKWlSRtJdqmyogJz5s9BUlKK2Dldf/1G9GmMHBsdbTb6YI5QXRrXslPdaEXJJhlgQVBgur0Z6j2BiIhIjVhtXgMcB4b6kUwNLTlFgRrrfSxWmqzzvco78AUFY+nSJZZel0Ym8/qsFmTd4s0b12SiYSQWwQkfFnr7epGUnCKGlj3h6qAencLDB1XYtHGDma7yHuDRychD8GJTmDsbgiz1KVz6zJC9M3paaho9ukHNehg3NHXI5sHHMJU+ZWEq0kf92LzvzHSfDx8jo4NwORxIYnvU5CROnzqDnbv3IDKSekETRySDEcHkjQrEx8WLgSeYlE7XDzilkzWfCfMZ8MM0wwqqQ97P5lv0I3M6yZ6b50OL/bd+TPeedQ3Ma1naX2t64H+Q0hnTgFNXh+XLyyypgmGF/fmXihkwT2VmLW0QWxsWGmFG9GTH/YywQusHEBMVqdgmI3fhZ9mp9WXe6kBfP5oaG/Dv/iagmQzsdtNrBQJgcnpdr8DRWisgMBkZpXYP/ULnxqQebI6DuWn7RYQuuJxuxch0dbTj4KFDCI+It1imILz55luIpLsy3Gq8kHvUa8LPObpyuTFun0JCXKLYle6Wehw//RM++fRTw3QQtLKaUDmKwJ2KO1i0sEz5eRbVZsbj0plZblKvMQfxPYIQAv6/x2VcyxTtG5AUrE2mo7sL2VnZYI45N9hnDQ1IiI/B5Z8uYevWbbh79z5y8wrV3115qxxPHj/Bm/s/RGg4wbHpKae43+X2qG5SOZQCzBbzKjkZo4Jcem/usQx9N2Ny44Q3o13ZRwzT1taprmkyWUHMAyRIJJCwOrIZGP3DD4cwODiOtzR+dcnAwi/H1CRy8vIRFREtRrSxsQG5eTNN7SF8qKmpxqTdicTkNNy+eQPbX9qOlKREjWG5gTO4OyMrG2kpqTIskE0NCTYjUG7iUbEEkz7cuV2B9uY2zJ5TrGsbFBKGvLwcafFSkpIxs7AQlRWVYjy3vPiCjCFP6x6jbNlKhEdGwD41gQiGXhNkhYSgvbUNZ8+eRVFxCTZv2qSmGF7TqSm7mlbGJ0bx8O591Dc0YmZBEbZs2WKaahj7Qi1ncqKRAwi6kAU3oM6AjSCc+P47lCxYgKJZRWYt1dJiQt7JVLp8HjyqqsLceXMN82rpXeV5tkJACcSrqqsVjzSvdOFzmGXG60ZqQTBP+QAjp+aUlBrnPMGph/efEd0Gh1mZkxZTr7xWfVkPDf46R5raBoaMMYkMOL+Fnwcx2rS1+Z3U5j4U3OL9pUIB3vsmUorXvvz2HcREx+iep95YLCcxGhlqMfpGyqCjsB6qjLDCRD8JJ4ohNpIDNvVoXO6fbZsX+3nUTV2o06HrTqY0SLFXloaW76OTMa9b8+gR1q1eqapOvgFzWmm2ota1t7dLWtfUjBnPY6XOHD+CjOwsLF62DD6PcZnr+KnbHujXwxWZXL2n2Fwvunq79DuAEVk0Cr754V8HmMnAbjetViAAJqfV5QocrH8Fbvx0yBcTGYuw8Ejzi58A0tqgyVZZqjVjwrAiggb7+nDwm28wMj6OhPgkjI5N4le/+S1CQn2IjqCW0A2H0yU9FjcmjtDJF1Y/uIewiHjMml2Iwd5WnP/pOva9/gvLrBJu9IoCXT5UV1Vhzpy5CJGJxYi6BOos8EZQ5HQ75O4kC0EDymBvP0aHR2ELCUZBUSmWrlwuhyzr6VrbOpHHakYaHkJC0NfdieNHjmPl2nXauAlmFixYpIHq8GAPDh06jA8//guEKLDbK80iR88TY8MCacmpyQjhCJhsDHWfStDhqBYIEcNnxo/Wrg2XdIs+xeXI4OTzYGR4VKyhNm86qf1mG22YbpSXX0Vt9RPMW7BIY2lG5rBWMi05BRnpKXjW1IhPfvUXCo5mXl/R7Flaa4J4gsuR0XHMKSnBhXNnsXHzFhOkHRQkduv8hfMCRGHBXoQGh6K3u1/9x7tffVWB1wJw8kXQVW2D22FH+ZWraO1sQ3Jyks5jdkmJ+sPp5m14Wo/i2bMRFByGEyePY8OGzVi8dJH0enGxUXLP05HL/2N+YlBoOHbv2ovQ4CA0tzTi6tWrSEpIUEvQoiULcf36TaSnZWD27BKBR4Lcilu3sHT5cmvoSR2kGSWHULYggOfB0R+PYN2G9RrTE8SzD97lmtS6sMmF9829ykox0HrYEIlOKYDpdOa9QDa5u7MXPx45gt/+9i/18BHC/Ecyp9LW2hTHwx9tbnqGPBpr1EXt0T3CMStZTxfvV7LOcvsbEOrz8r9DdP1NtJQBeQ6Pc2oAACAASURBVKzbTE0xoeZEisaFz/EtjysIo2NDcszTCMSHqVBqnKUxNSynkVgEo/zWbRMU7vWKmSQn69fWCtZ5GTtlPkbPiV3/L4MgVkL6438McqMBJyqaofPGIOavzDRSClOvynWruHNTKQzzF5RZkhQDgKWW8ZKdD0LF7Qps275J9w91xSeOHleQ+9jYBBYtXYLUlIzn2mkytTduXMO2l1+2PkNKiLWoYebWDkobykB1ZkwGk62mWsQN9PX3oPbhA7R1tuMfPj8aAJOB7W5arUAATE6ryxU4WP8KVFz8wRcWHoGwCBoMDIMg7KZ4nyDLkGLUVhrlMky7kwac72F32xTVws1k8+YXkZAQjRBqJj38PuMfYMg2xf+s4mttbURbawcS4uMw0N2FwZFJZRRyFMgsR3YxayTn9aCm6hHmzFug8Ss3qs7OTlWkcUsZHRpCd1c/fMEhYMXvihWrMHdOsTbxlqZmPGts0Oa+e/crCKUu0+dGU0srZs7Mw/BIv04kNjZOrlj7xIR0dmvXb8LSZUvFz5RfuQz7lBvrN2/WeNvhnNTYLSwsCk77FKYm7UhMNt3cJKGIdggWCBJ8cEkyQM2cWUMScjwGMmQugQ3+DDfAkeEhASiv9lyjDaOzl+CX0UgtLR14cTu7qp/iYfVjrFm7DF99fRD/6i//GvVPOJpvxrLlK5GVk4WWlkbk5uWZDdznQ093l8Dm/AULcLP8GjZs3oLRYbKaQcrIHBkbQ3tbC4pnFSOaDnCfYaKDg30YHBhUs4hG7TI3mIt56vRpbNq8BRGhISi/dlUB3hlp6QK4g8OjWLVyJU6fOQ6nw4s9e1/VyNLtciDE0nESsLnsLvzTZ3/CymUr8azxKQpnFWFOcak6o8uv38BLL23D0NAAvv7qAPLzcjA4PKiw7+0v75BWMzUtXUDERjmFyw1bkNc4f4V9bDh86M9YvHgx+nu70dTUgim7A7EREYq+2vrydsRExykIfumyZYbNtPSJJoPRgHzeF12dPTh1+iwWLJiHvt5OsWZ7XmHHudFw0t3s9jrR3NSEwqJCk3tpRLEyahF0mSxMs34EaQZYGa0kx7LmvQ14Yx87o4N4yxA4Gx+3yRol6KUe9PTJY1i9di1i4+LR1dWO5MQUdcRznen+DgkKQfnNCjGTPI8Yygusx0GdH6UmfECwCFKj6eRx+0fLPxvW5MgHME4DTniU5cy28pXU8sMYHtPLTmlCc1MzWluakZCUoLpHGn3WrF2DyMhYA6bhRdXDGmzcsEqGLALZo999h5f37sKF8z8hJCwY+Xl56h73ur344ksTp8REBFZwDg0PY97cBQqk59fgYB+Sk5IU8k5tc1AwHzZdkkw8qqlCekoq+oYH8Ou/+t8DYDKw3U2rFQiAyWl1uQIH61+BystHfVERUbCFclTkNqM/xYiwHs4poCd2kpVqmt55MNjbia++/goJiakYHx1F+ow8bNm6FdGMEAk3I21tkh4POtuaMem0Izo6Xsxk4exSzMiagdqqOxie8GDLls0aDXIDNa5tNsT4FGJdVrZCI3eO0RobGsXW0ETDtg7uRk7HBP74p881Kn7n7bcMcCQo8zIChjpH49flv7e3tKt/m6zrN19+Lrcqe4lrqmrR0zOAV/ftU4Xf5MQoPvvDPyEkNAqZmSkYGxrBuN2OpJR0fQ9NOBPjU0hNT1GEivSOct6aDZMskqryQvzuVGOuMaZky31sRRzRMUwjj7SX3p9NT1cu/4TMzHwUFBVhanIMp0+cxI49ezA6NIBDh3/Eb377G9Q9qsJPl67KfUztYktrC3Jzc6Q7ZMbgQG8vLl26gozMLPT19GDfG28atpGqPK9xv5OBPHfmDHbs3mM57EVcoq+vX8HS3Ji55jpuG/DtgYPqrM7OzUJTQzNmFhTKNU3NqcPlwpLFZTj87SHse+MtBanz51jTx1pMfpGBo2bz7PkL2LdvH7766nOZXvgg8KT+qR40ZubmobO7B3kFM8V0cvwbER4hwMwKPcZJOaamcOPmdTgmHXB6XAhl/3lIuEByc2s7tm9/SVpL4473wOlyYWKUel8b0tKTcf3GdSxfvtJcM/nBfNImUl/a19MnZzLBJ1t+Xn3lNf09R8oM9eb66slAOZc2tLQ+03Uyhhlqjcng8yHDI+0x/yk9KLvU5WY3LnSNsC1mlM1ELY0tKJpdbKKbGMLvcqO/v1uOf2pfO1rb0DcwhMyMTNTXNxg9bxCw//131ezDKQAfVK7duK1Obob4877wO2VMYpUBp/ys6WFHOmUv2lqa9MCTk5tt5Xvys0uA7lU4uLq++d/WWHxkZFBML/vdyf7GJyToYS83L0dgvfJOhVzhK1etVKi4RS3iEcfca1ciMdG83okjR7B1+8s4cfoU9u7eq8zVzq52PQA4J42rvK+vC0vKlqmnu729DevXb9THaWRgAAlkaYNMAYDWPcgtINrW2gy3y43hwUH8m//wXwNgMrDdTasVCIDJaXW5AgfrX4E7l4/42FpDMEm1HeiyJSaj3pGGEm5S4vyMeYBjwuG+Lhw69B1CwqPlinbavXjz7bc0zqQzWxE5FtNjNJc0zjhx7Mhh+GzUVYYjPSkRCcmZKC4ptlg947xl3A9B7bUb17Fq1VoxItzwFE9j1cKFh4bgXuUtPHr8BB2dvdixay9K5xQJjBoHs9nU1YaiPDsnmlvapPXj8dONzcn7pfPnMDg4iqiYOCxYtBAz83Jx7sxplJYuQlxiLP70hz/ijbffAd+PAdDcNL1eByYnphCfkCSN1vMmED/L5WekqE+zDDXG/WqyIvklh7jHg57eXqSlpmmUro4XLx3ebrh9DDMPw9T4GM6dOoutO3bB5nPiwNff4KWde5CTl4UfqFmNjMOL27YJcDc2NCA/v0AAmmB2ZGQItXW1mDe/FCePHsEbb+4X40lgzu5qjmmpX6x6WCUNG0eRBAJbtm1TBzbDx2W3EE3N8/Ti9LkL2Lb1BTF1J06dxXvvvi9HbU11DaYcdiwtK0NXRwdqHz/B+s0bdT1cLofYJRl0vZQvPNC1TU9LU90g7681a9dicKAX53+6irfffENjcrvdjviYGAGpfa/vQ2xsDBqePEFRMQFXsNqOaP4imxfJh5hgG+rqanWdt23fZmJnDC8oEG1cxxxnu3H29Am8uG27+bsgah+9ej+6uwUwmWPY248jR47gl7/+rdZKLLSLbUGUMpBV5Al58PRpvRgzute9Njc42VahEDs/4cPUxDi++uZrvPPefmlCycRbb2IMWgrKdwks5hcWwObl65vEgrHhEbQ2N0nG0DfUj0WLl8DhcOHLr7/GLz/5BMFBPpmUpJ3UZbLhxq1KREVFKfcxOTnZRFr5HfKWYtKkeAIN9fVofNaEKfuU8DEnA2VLaFwyWZn8dmp0CSatlDBj6vZ48LjuMUpL5/lFjKitrcXcOaV6uKIBJpQPpFYAu47PZyKYNq5bLfPa1PgEjv7wPbLzcjA8NoqFCxeqCcfusItBr6p+iNWr1uDB3bvK02S15ozsTOTPLNCxDI8OIjkxER6asxQlZYPX5cL18nKB0uGREfWZ//1nPwTAZGC7m1YrEACT0+pyBQ72OZi8+K0vIiIGIWERRq8lMGRGV9TL0RyiTVnjMTMGZDf38WPHkZiYjr7eHsTEJ2HTli1q0SCTRcE+gZTRa5kEOQLEk8eOIDO3EEVFRXh0/y7yCoqRm5dldFwCjJaQPsiD+3fvY/6CJc9z7QiYTCi2hpHo7mrHoQPfweGxYceuHepNJiDjayhUxZ9Px80aXjQ+a1TOpNttx9MnTzE6MoaCwlmIT4iHfWIMB/78Z+TmzsTg0CBef/s9hAcH49sDX2HO/KVYtHi+wCx1f3a6uR2MBkqxQs2NQ9sEjHvlUFZWnkwtJqORgFPH5DXB4zwengV1kNkzcgVOtEl7GUPk1mY+PjqIc6fOoGzlGqSkJOD0yZNYtnw1cmfmY2R4AN98eQDvf/SR4mT40i3NLRoTKgDd69Vo8F7lXcTFx+FxbR127tmNtuYWOYLpao6MDpd5xD7lwOpV63SM7JOm3q6/l+PkDNMsFMR8T+OUvXDxMpJTkpGblY0bN2/h1Vdf1b1x7+49jYGL55QoEP13//A/sO/1t5GekYEp+7gaZrgCg309uPjTRaSlZWHFqqUCawRUSxYvQFNTG2pqH2FZ2TI8evwYS5aWoXTOHHz5+Rd4YesWlMyejZ6eLqRnZlkPJ2RWyZwHCdDNmj1bCQNjoyNipxg9xSrOnbt2GZc/r01wkP78zJlT2LbtJbR3tGOgr09NRCaP0ge7fRLDw8Po6R9Af98QCvML4HBMKIeSmtW9r74m1zovuMfnwKOqGixdscrw0i6XaVYKDjUtRQhCX08XDn/3HX7961+rEcmQaCaA2x//Q2byUXU1Fi5e8rxhRhFaVqMSoV/FtasYm7JjVkkJzp05j/c/eE/sKz+YNHzpDvMyGqhC7nmH02462dVLX6vu7vikJLgcTlVY9vX0Y2rKicjISDhcdjgcThTl52PB4sX+6EdNJ0aGBxXPRSbRONFNU9TDB/eweMkSsYQcLz98eB8LF1EjOykgGREZbbG3ftORR6HlK5YuUZvTYH8vqmofoXROKa5du4KF8xZgdGwES5aUYWJsChcvXUZ/fw+SU5Iwf/58tDQ1YuPmTfp9xPUbGR5BIvNL+XkLZuQY0NnWot9PUZGRqK9/ipHxSfyn/+sfA2AysN1NqxUIgMlpdbkCB+tfgYqfDvrCI6IRFsGwa3/ZtIng4ehLOjA/iNPG4UZ/TyeO/PAjMtKzEBRq4lXWrduC0PAgNbpwZMhN04yZ/VmOHnz37UHMyMlHQkIc2pqbsGTFaqQkpWrkJ8MBf05GAi8uX7yE9Ru2GACpUbKpOSHIHRsdwsEDBxAdn4L01HQsKVuIh5UVGqUvWboMwRx3G3SGkJAwuF1TeFrfIG0b2YqBgSHY7ROmx9fnQ2JiAq7fuI1NL2xHVHQYzp09g/Xr1uHwgYP48NPfIjo2wrC28GFybAxTTieSkpKtXDuOM60sSW21xo3tbySxiFkryNmMFU1TDruXe5CVmQUfo2T8wehkJ512MX0xEbE4d/aEmlhWrlqHzBkpsDvtOP79UcxftBRzSk3XOMEkcyZzc/NEgHa0teDp06fIys5FTnaW9K1v7/9Q5+rzuXHqxDGsWb9RY/3yK9fwwtZtVruIAb+DQ8OqZVSfMzwKJr9x/Ra6u8gC70RUdDgunL+AnTt3y/Ry+/YdxMcnKmaIjOuVi5fQ0NSEd957Rw8RNILUVNFd7kB1dQ32vvoqwkN9+PqLr7Dt5Z2IiIiG2+PA4UPfY978uWC4NcejS8uWqjd6/YZ1KCwoQCdzJnNydb5egjaL+T3w1TfS3AaHhiHEyhx9WPVA8UcfffIhIjjy9jct+nw4evQYduzYIUNLZ1u7zFfRMbGKoGGDEB3GZLb4fW+89SZiomMxOT6pmKP4hFiN0wn6nXaHtKqziueI4bQzkzEi0rTY6Bq7UFl5D7WPa7Fjx8sYHRtGf3+v6ir5wVq2gs7mNPjcbty6fgMr1q62gtHNgwmZXdPE5MbRI9/DwTSFkFD0dPdi//vvSRNJXQKZP8MYAjcrKhEdHS0dIZtwCPa6OjpRU1OF3LxctDa3IzUjA2mpqYoiCgkLReWdSgwND2D9+vWIj0sw9ZrSO9swMjqMmBhmqlogWA8rHj2IMDidWtf4hGQ8fPBAUUVkFUdHh5UeIEe4MlTptoeu/fo1y5GYlIjW5hZcKb+qbNSpySksXLQEJ0/+qBadoqJi5Zgy+zUtLR2UfezatVv3pELtKUkYHJARTS3mNo+6uB12O5gs1dr2DHGx0Zh0uPGX//b/DIDJwHY3rVYgACan1eUKHOzPY+4fNeZWE4bGeVZsiHLf/JErVs0fWT6vB90dbTh7+gySUtI0YiTjsO+NtxEdE6HX0ejXUHVqRNGYy+vG+TNnUFgyH/Gx0Xhw7w7WbngBoeE0MzCP0TAfpqbNjZvXb2L58rUCagSUBJNkHTpbW3D29FlsfmE7bleUIzk9G1s2bxCLdu/OHdQ8qkVR6VwsX1om17ZpEfHi6dMGFBQUyHF76dJVrFm3AWFhIbh+tRyrV63At99+i1f2EThEYHR0FN989RWK58zHug3rfs6TDPLCOTmBqUkH4jTm9lfG+e2x/rpEA4wZI0TmzA/4jG7NFO0RbLDTOjuXpiMT5O5RhZxx/zJo/HHtI1wrv44ZWVnYvXc3xoaHcPbUKeQXzMbylSvEEJF1IwCvf1qPmTMLpBNkT7LJAPTg5vWrYjxffOllayQJac8y0jP0sHDvbiWWrViuDVrZlUE29PZ0a/zOA2lqasSNG9cRF5uIDZs2SjfY0dGGJ3VPVblH4H/nDiv84pGemYG2tibU19Wjb2AY772/X5mN0dE0+Hg1sn1W3wC72ymXMLWusbHRiIiME6C7c/8+du7cicfV1YiPT5AG9McjR7Fr106kp6dKl5ednW3yJdXmY1jhHw59i/mLF6OocJZVe+nB9evXMTQ0jF27dxk3uHIpzXj65MkT2L59u+QQvFWpHTXmGH4ETBUkDS9jo8O4ceMmNm7ZBPvUFNLTMjVyplufbC0zM5ubmTM5S5WCzU0NSExOVVMTgerI8DBaW9oRFhqFkjnFOqfgUNO9zWYgVhouW7lco3d2Uy9YtFisJpk+Zq6GsHeahUo+Nz7/7E/Y/MJWsW7fHjyAxfxeMHy+Ezl5eVi2fAWiIiJw7UYloqOiBfhiYmL1UEPn8/Xy61iydAnSUtNlDjISALbgmAe31NQUMYCm49vcp7wnh8lMJpAB/Nm4wz5ydnjn5OSiqbFRJp3SuXO1llx3XitGLylfVs+n5kGMDPLKFWUKyR8YHJIUg+aihNhEVNU8UBrDhi0vmGkGm7a6ezAwNKCx9dpVa8T48/PEe7Wvt1fHzDfQ7MHjhmPKjidP6jA5Po7YmEiMj43jf/6b/xEAk4HtblqtQABMTqvLFThY/wpUXjnuo8YqKJQ1iEQxlnPbKhs2WY1Wk4gcyR401j/B+bPnZazImpGJBw9q8CmjgcIgFsjSw1v92KZfl3/I2JZNW7cr6/Hojz9K6+iwj2tU53b7kJ6aIaaTeYrXrl3H6tXrjbM1yKYRJyNdXHY3trz4MqJjwnD62FE4beF4Ze9OS4voRdW9+7h05TJyZxZJ1K92DrrDa2owu3iW9J9ffPY1SkqLJfB3OLxYs2Yljh0/gXf2fyC1WG9PD+7fvYf6xkZsfWEr/n/23sM5rvPOFjwNoJFzjgRAgCAJkmAEmHNStBhEWaQkS5rxeGxPft6t2levdvdVbW2qrZ0N4/E4yJKsLCsy5xzAABAEEUgEIuecQ8etc77bkPdPQFXDY49EAt23v3svvnPP74SCJfmW5o4AYlZmgIjISOM8Z22gm5EpBMy+ukOj42IgOpkZagY1DlTmH3VypqKxuaVRGjAfe6nx3egwerq6tNlmL1ioMfyNSxcQHReH9tY2LC5cjvUb15v6OGUCspPcaULXsxdIP2laY4xTeWpqViNOhj9zLUzGIceidHx3YnJiFnn5OWaEaRmgent6kJycZuoHXU4rPYdaPxMe/qi8DJNTM9i2Y4cMTeXlD5GQkILchdkasbe2tGF8fBzLli0FgQfBMD8btXSUITQ+e4rz5y/i0OFXxQpT49nd3Y7rN++pn32wp3eOgWppbcbzz+2TNnJyahKpqea1xPB6yE4G4uzZ04iLS8Dy5cvgdMxaAOkaNm/ZigXZmcbRTIpdlzfB732sXVciLSSBXGN9PR5WVOhhimwXv5hwwM9bXvYQeYvyMDTQj8yMDOwkgLbAGMPsW5oa5Ugf6BtETe0TmWdoEkvLSEN4WCg++exT7N/3vOopzYORrxHUbBnS03pZkXhfYE+uay/Q0FiH8fEJ6Ur5mYaHxpCYlIDWlnaFv69fv0HmuK+//DPiEqLE/nIEf+9BhdzcfBGypARzvD4bGuo0Nt64cdtcZaUA2IwTV69fxcqiFUhPz7SaeX7IoeR5ZHXoD33wNty5fQMrV65CJJt2vCamh0wlr5/Q0HAsX1FktKHmV4e+FKPU0oYSSRoaxQB3dXdJr5uXly9QyruGk4TE5ESMDI+htblN2swtWzejs6NN13eBMj0DMTQ4KJZY95yqHmV71+8Z3u/UdbKT/Mjb/+QHk/7tbl6tgB9MzqvT5T9Y3wpU3DrttYcZRnGOnrFGpyawxgsbW0Gs6jMyOy1NDbh85SoiI6MxMjSMpLR07Ny5CyHBQdJLtTY3arTGppzlq1aZ7ly3B7U1TxERFQ23Ywajo1PYuLEE7R1NchtzL1iyfBWWFC5DaHAgzp0/jz37ntP+MDI0iKHhYSQlJmuELSY1ADh/6gz6WXf31jGTGShjrkexOjW1dXj92OvW+M+Bp0+fID9/kUKqP/74M6xYvQ7Lly+XcaO5sQFlDyvwwosvob2jWcCW7TDPGupw6tQpZGXlYMfO7UhIjINzdgYzsy4ZQnybpDVRN1o+adhMWLYq7Pjv7KvWSpqNna5fjmjbO1qRlpqhjZcMEX9uZnYKgUHBpueaAeQB7D7uxv27D7B02TIsXEjgZ+JizP5pQGNLSzMyMxcgICjQyEV9vd6Wxk0sqv6Hf0XA6UZjQx1SUrMQE0PmUMmYOuzevl5FPjEuyFQfEgCbj8T3vXrxMmLi4rFm7VqB5ju3SpGRkYH8vFzpbHkOqL8kaJ2cmkBEuMkp5DE11D9BdzebbBJw69oVbN2+BVU1T5CckgKX04vFixdjdGxMzmBWajKTcGFujhjM/sEhJCWlmthtq5+btXtnTp9AT08/StaXKJKGusDe7h5kZGdh2bJl1nGT9WaVowf3798XGBNTSX2w24OR4VFcOH9Wn2lRwWJVfdI1fvr4cRx67XWtz+zstLqgfevEc8VIn4JFS6xzS5zHk2MMNDzj7/3hPbz62o8VRUWgT5ZezL3+j2y0QwC7orwcq9etkfSCDx3lZeXIysrWQwvH0TSmdHa04+LFq4iKicIbx95Eb08H7pXex4zDgaVLC7F69SqU3i9HRHiYHm7YxW1c515VUT58+BBbtmzB1NS0QsYHBwcxNDSie5MVjIzyodHM9yXX9NggYmMTDAPo9mB8fBSNjU1YRWbU6tWenBxHZeUjOJ0OBbgzK9QXbfRD13qA6hS3bCzG9MQUnM4ZJCQl6drgObh69TK27diKUydOoWDJUuTl5aG1tQ3JyUlKJ2BCROmdW9i1d7eyNocG+xEXE8PaK1N+arX68B5zOR1aR5m33v5HP5j0b3fzagX8YHJenS7/wc6BydunvaHhEWq2UV4fyPZY+XsKYjYgSMYRmQfcaG9vwoXz58kjoK+vD/n5BXLHhkeGCXgwEuhJdRUQGIycvHxVLHZ3d0osn56ehrHRQTS3dGJNcTHRlXR8FNh39wxg3bp1CLLbcPvWHWzcvPWHXg4bR5VEQk5cvXoFifHJeFhRhsDgKLz5xhtmFE2TjMKeObY0Rhx19nrcqK19isVLlghMjY+OyaTwuKpCrmmyehmZWYiOjUN2do4MI2LvbG7UP61DVVUVpiZGxbgsXrYULocL0VHRJihayM4Csr4UaGuTJfA2VXc+Vo+rbjGYgcCzZ3VYkJOLYI02Td8xAaTJ7zOGJ7Xh+OqL1QTDzxNAcso08FitLGSsMrOyxX75gDWBK1kb1hsqdF3nFYpfmRgf1yVQULDUvIb+zTS2kLFMTk0xc01rVMl1pZ6S39jS0iTzAw0eBKhnTp/D2rXrkJqaNKevNcyhTdE2bNZhLiJNQsxFXFZYqMzNjo4OucY/+/JLvP7j1/Dpx5/itdePipnt7e3DypVFOHPyJNZvWI+FeQvR1z+g8bwuA0tLyFUYGhhRjSHjjExuIy9Umww3phnUqglUQLgX5RztFzP83IA+aTBdLgHQO7fvaESbX5Cn7MaTJ07jyJHXlDfq64S3SQ5As84kmp+1YknhEutBhuwzqy4t+tHtxZdffIHCFcsFkoPtIVpfBZYrncC8PwEmHfGFy5aIymPO5cnvvseS5cuwYMECsX6d3V1gxRMZueKStShasVrni9eXr4KQwP7uvYcyURG4hgRbsTw2mwxnly9d1memPpT3YXRMjNpnQpmukJKihx59Rqvrm48Wg0P9iFdLEjAyPIQntbVYR1Y32G7lcXZhYmIMOQsX6v1MOkACchfmwh4UbCQdVp5lfQPH3KsRz2xMgWlTfXjx4jkwbujIkdfx1VdfimHt7mbUUI5yUxsan2JoeBCrVq6ULprX5EB/HxIT4wTMlenJcgRGUc3OoLa6WtfbksVLcfRv/ls/mPRvd/NqBfxgcl6dLv/B+lbg0Z0zqlPkeNnr+gEYWZ2FZvxptX0QHHGjbn72DHfvlCpOqKenT20jh199HaFh9CFTT+aWJvDOzetITMnErHMKIcHhYgbNlzH4cJNXLJF6u/nvVqYhnDJ1rCvZYPSD2uCs3nACH5cL77//O/T0jWLv/hdRXLzK6Bf1PdbmZY3WBMw8Tjx9UqcRmc9FSwDhmpnGmZOn4PIAu/fuR2xctN5nbkys4zH5egRm1LIRoDIHLzKK2YmGwtVmafUR8/0ICM1x+Jysvr5lAxTFWgUANdU1WFq4DHb2N1vxQXTmEpCYZhTjXBfLYyOzZz6biTm0SvFUcexBTxfjfDIUFm8NKa2xnzlKBVVbh8McTwVmB1h1mdzW2aQCMqRONYdkZWbL+GEidQgrGGpuRSPqc/Ez01zhxp1bt7CueL2qJ/mZCTAF6j02MZOzDodeh7pKA5iNo53XWF9PJ27fvo8DBw/gvT++h02bt4rh/OzjT3Hg8EHVPoaHRyqz0LjfM63PHqA1M2YmX2aj0aeafnmaPyzXjQxR/KwmA7SmplrMs1lLQ7nytVjvJx1qS0ZIIwAAIABJREFUQKBGqawP/eKzz/Huz37OMCejK1Wyjzk37KpvaW9XHqbLOu8WXWy0m242yEzoGmMbzvKiZRrhkj2lnpEjbHNObGJLyazycJqaG3Dj+k38+MdvSF84NT2FP73/IbIXZinU+/PPPseKohUK9WbIvXrjLQR449Z9seZcYzrsdbcJeLtx7co1NUpt3brVXCTUY4K63iBTfiWZg0VB6+eMrneG0o7pKeV9Zufk6HxSCsHjT0hIVG2mUQJzfd2oKCvD2OSEpCSpqalW1ziZySfYtqkE0XGx5kGPx+V24dyZs9KUxsXGgtmri5cWoq62FhUVlVhSWKCSgKpHldi7fy8WLirQein/MoqmwQATh+U0x11T+xhRMTG4eOkSArxu/OHjU34w6d/u5tUK+MHkvDpd/oP1rUDV3QtebjAEjBYdpkpFuniJGQgOJdWnNpBWSXjQ+qwJFy9eQHbOQjTUNSIwLAxHj72NUHYRK6vSGB0a62tx5dIN6fx27NhpNmKPF7OuGdjtdjyuvI/e7kHs2L3PxAn5djg4cPLEOWkqTcKPaRURiyS21KYR+uTktHIqNeYScKAb3GjQyAYSODCihZuicvGWFsmNTiBHsKOWD4EP47AmkDMmFF/dnK8uzuoDBzVmDm2mNFOYfDuCT4JHl95/ZGgATxsaxPgxAkXh1WRVLeOAAZkmAqmhsV4jVdNrZxpRfD3UAmUBwWaT9nrh8roQyAxONcqR3eQx87UMk9TW1i5tIvV8LqfpcDbgwGBBX8U6j1cxnBxh24DpiWkE2gMQGszxLR34NnR2dSEjNcOKxTSxToIKvm5kK4Bcr8UoJsU/kQ3km5o1UX6iB2ImNcqEGZkb5zEZMDLgUJUeu7vJil27elU1h3Qps/kmnnpKtZvYdY7aO1qQk5NrgunlLjZRTHwtw/jyOjVMoy92h9et+fDmGmGvekN9vdhEn0NZ3ekujzrJGcoeGkYQxtrJaZw+dRxHfnxUD0fMXYWd14gZVTOb8smTWrGyMlAxzsdycosld5rgb14fnV2d6kunLISu8MJlS7F+40aBVq5t9WMyk4Vi0enEdzk9WLZihVzup0+exMjIhB74eN+Q2etsa8OPDh5AQnwi7MEWUGbO4t0yREQSZAFh4eFzbCqvB7qjg4NDECRdsgGxvrpFrq/WTOw1z505jzQKxSXEyYxl0lANaPPJHny/RywyXu9L3eyj8gq11NiDArFo8WKkZWSgsaEJmzYWSydrwKSZhBjAayQWvO7NfQ6MTUyip6tXsoXE5ASkp6eb+w02dPd0Ij0tVY1BauNRHaYbdY2NiAgLx/UbN/UQ8n/95k9+MOnf7ubVCvjB5Lw6Xf6DnQOT9y542W8LgTHSOdaMi2YNbThElNydA1Vjx82uva0Zt27eRGxsnBgLJwLxwouvwOt2SIAvsOZ2WWyY0elxAzbkiQFx3DRo7jj+zZ8xMjqBt37yV9rItTE4pnD52g3s3//iD05qAj43GSarS3lOxMc/t5kYIoEa0+IjQCy9H6S5qqmulR7TBzp9DKT0nHKQU1PnFqCgCzUqKsaMjK1RsoCp2+QITs7M6LMT2ZlWEHP7u7xOMOL98y8+R2RkPF56+UULcPrUp3wvdjITmHtQ/7QBi2gKIlNnptwmEoZ5mwEGBLtdLoFDahAJXkZGjHY0nt3T1DJqpB+g0XBycqr+zCUwoC4/TE2P4+HDcmzetB1BwQZcTk1PY7CvF01NTQJM1Gvu3rMPUdERpqWmt0+vZTZ3vgyPmTWXxGQWorQ0i75qPuk7rUYVAybNuZ6cGjcRNfx+t8nAJBNLVloAUMDEJU1gcBBZNh+o4NrydZyWaSgATc2Nck4bzaFpilGri6zYXmlA6WRfvmIF7PZQk/U4l+lInaqgHioePsKa1StNwL0kCLwWzXrXPqlGdHQ00tLSdC188skn6uf2nWMfmOHDA2Oanj59iqIVrP00WlXpWEWQmk5saWQJ0gR6rDBwHjUlCIwx0vcwV/UhilatMuus68EjsN/T0SV2NiMrBzfv3FJ0Eo1G0dHx6iTXrak0Kq+yQO+VVSm0nF9swjGfmctgdJoWsW3AtRh0X12mL87KmMTkxXPzWuhBUkqyZYgyvzX0Urr/jNGLX+ZaVBaB0bTKmOZWEw3vTf49Ewc2rF8n7XEAM1X5oKcsU/MQaqKegsTy6hmKDzF6GLLOXQAZfrLCAWhtbkZ2VqbMSPxMDse0gPqzZw2oqaxCyYYNuH7jHj4/fsEPJv3b3bxaAT+YnFeny3+wvhWoKb/qNfE1FgDzcrRJQR7ZC/ccs2L0ZSaInBmRZ06dRmp6lrR37V3d+Ltf/hMC7W7Yg0ItDR6ZJwagByAgiFZmuo4JSgwRp5G02eXEMqSlZhkdmYT+M2Kpdu7eJ7DAzmExX9Z40QAAwxaSuVEnthfGPOAbe1pvxAgX9vYyyqagYInACkfswkTSgXrgdlk6MbgxNTaK//jtb3Hkx28hO3cBbG6vTC0CLV63Assdsw5ERcVZ43kztvX1MHNdy8vvybG9rrhEGzNBM4+dUTxcP7FRak+pw6KCfNOEInLSg+rH5Wh+1ggHWTxbAAaGhjDjcGJ10WokM5PT5kHvwBC27trmCxkSWKGZQmHaQgzG6MM2IYZ0nz53GhvWb0ZqarI+w/jklLITBTBsXty4egm5uYtQsChP4LWjqxMLMnNMCwqcc4yiOf8GPwjTiyEkGDFaS2lE+VDCakgbgYINfT3dSEql5s4YfJTqY8hjuakJmt0zLnzz5y+QkJaGbdu3SXsnECtMYaofFS3U1oxsBrN7TWc8R/I0hLR3tCM/f4nOw5kT32HW5cbhI69bmZOmJ57RQAS0vIwqHpZj9Zq1hnkPZDyOQfI+39mzp3W4fv0qsvPz0NHRiXfffddKJjAMIA+MfdZkzJrbW5CfW6DryqeBNADRqcpBmn7UmiMHv6mrdPHhh9eA2GWbYoae1tYop5Od3wF8LZm3PHA4Z/DoUbmc0C0trXDOupGRmY6jb7wpFtpOhzgBaCCkP3xQXiVmlUA7IjJ6DujRoaJmG6F8Mz3wNTKpLIqRQOw5txIHfDdqfz8jeFKsXxfGaS4JBu9UC5xaWN6SQVjRV1pPn9HIXC81NU+wffMGxCbEKjKK8T+6jvh7Qs8QfPgzUgXftWYkGua9yGobpw3Q3taBzMw0U6xAMOl0Wuvpxdkzp1CyYS2qq57iv/5v/tBy/243v1bADybn1/nyH621AtUPr3iD2C0ojZfTgEj9Aud41mIdrD8T8PJ6MNDXjW+/+Q5r1q1XXM/Y1DR+8fN/gMc9i9CQcI18TQC6CQ03ekOX0WZZDIbaYILMeFFZQU52GhtNXlCAG9du3cTGTcyWs0kXZin/rCo7GwZ6O1FRdhsh4dFYV7IZYZGRCLJGmmYjNoiFAepMMn72rAWLlxC4cdw3qc7ftuZWNDyp08h7x979WLy0QPE7Z0+fw1//7GcYGupBbXUNMrKyUJBXIDjrmJ3G9KwT8XFxcHkc2qC1KRJQkU302FD58C5CwqPUPnP//l10tHUgxB6JY2++gbBwtpYoaBI11dVYQe1eADWkJFlIMRndGb+43gSiH77/Hl44cABpyUmYdTlgDwxBiOKGzOifn4nZkTRrSGZAkC1zh0MxOASZiwuWqLaP+ZWff/oRVq/bgM7OFmSmZslg9OrRt2APMf3sBN6L8hdZ3hsjdxCLqHNqZAZG8yjSeU5m4HXR+W8YOR/zOD46isioGMMfEtxaI0z9IHu1g+wm5N7rwh9//6Eq/Z5//gVjqrDGsNJGehjD04Tc3HwBUIJD/hyP7cSJ79HfN4x3f/ouert6cOrcaRx45RUkJSfqPQ2oMdWavCYvXryouB6JJ8gcWrIG39hXWsH2dpw+dUad5olJ8eYzufgTPtc7196L3t4upKZn6POZLEvjflfGqBUmbgCY7E3WkJhMJbMUzV+QOa+qrELhikIBRJrJ1KoUQGaaYJhr58WVi5fQ1NqC114/gvGxSTQ01mLVihVyuPOBi6zv3XusUzQFBBxzz7m3rB5wA2zNQ4H6tmVcM2vEhxejmTSfkevQw9ahlBRrsmAeGKzlnNMJ+35PaOrgu0708DB310p28vBROfbu3Ko6Rb4Po43UZQ863394uJTxTKy1ORZe0ALxVvg5/7qp8RkWLVwIjxhQJ6amxnQ/1Tc2Iis1A+uK12BkaASv//S/8TOT/t1uXq2AH0zOq9PlP9gfmMkrXnVaC4gFClBy45qTRxHgaLPhhmbG14N9XTh/5ixmZr2YnJ5BcHgkjh49pq5gmiwIJPgLnuCQblELklomGY5hZwVBmPPY29ONxKQ0xMclWlN1Di2duH7tJrbt2G00jtJymXGX2BxugoHA9OQ4Pv3kY7x+7F1ERTPextrABYatESKBrReKM8nNzsWsa0p/x/pIhoo4Vcln1+g1yO7F6eOn0NM/qDaZ/v5+LF60GPEJscqD5Cqweo6jVI7BvWR33AGwBXITNZ3NYmAqHyIgKBRRMfGqX6TjfUHmApkXDLHHEZ8DPV19SMtI10Zt2Es6zQfx4N5dbNy2HQT5wyPDOHfyDBKSkzA2NqwWHx7v6uJiBHkI2kzgdk9vr+J1BPtsNsxMzeDKlUsICQlRheKKlSvNKQZw5dJFlGzYiLCQEEyOjaG1o1MNJGpg93pR/+yZPrec48LkNLkY09C9O7cwNDyKZcuWyw08MTaKsgcPsGXHDiQmpuiYpUGlRtLlRW9/j/JDSXbT5c/Xqn70GLV1ddj/3PNIiI+dy6/85E+fw+lx451339UI1wcm9MBhgyryliwuhBsuAyY9bgR4A9Hb1yOjzDt//VONOz/44AOsWr1aOtySdcWmG1yBhIb5qqquRuHSZXMGKUNiE9BqwKv3VQWowTG6NghgKX/gmTZgxzxwDY0MIj46XkwlwREBtTeAP00wbGQN5qRw1GsYbg2HLUMZ39PpcilncvXq1XJ883Ndu3pFGZ3sUXd7HXA6uP5BMgWJ7dbziAHVb719FPHS5wK3Sx8gIpId4151rUvuYEVFzVGv1mfk6/T39aPi4QNVJq4oKlLAvJFvGG0knf9pKemaMoghtBhEswC+diwTlmRMYWb0bdaReY8WkvZ4UVlThd07tupYDRXP5bDBG0iA6sLk1LTOGdef4NNkshrph5hTsdTmjesb65CXm4MAsv0uPqTM6OVul95CSFCAphCNdY34T//Dv/rBpH+7m1cr4AeT8+p0+Q/WtwJPy654bWQIAsiqkJnkJmWE+abj2nLz8pe+lz3NLvR1d+PM6VMYn5pBwaICVFfX4u/+4V/g9VAzGab+a7J9zHurfFiBlWvWYXpmCvX1T9VcQddseGgkVq5ei7CgAJQ/eIBN27cjPIrsol1b5ZVrN7F1607D5VjxOGR26uprsCh/sTaRyYlRfPPnb/Dy4YNoZ7ZlVy9yFi7CkiWFQIBbjCYZr1mHEzW11ShasVI6LbfTjba2NnR2dimyiBEmrxw8hL7eLtQ/qcfGLZtw/MT32LvvRSTSLGCZejxejqw56p4WmGS8jfZcmmcEXg0Gv3rtChYVLFX1H7dEl4eA2sQDGYOBsVazdo41hGSi+NqBAex0nsU3X3yGxpYu7Ni9V4HiZ06cxJbtO5CWkoiejhY8fFSLg4cPmtcMIDixobuLDBJjc7gB0+xi6vCmp6fx1Z+/wFs/eRdUAcyMDqH03j2sWbsRDhcZ5CCERUXATjd3EFmxAHT3diElkSPEH2zg1DU+KCtD0crVCqbnB2f8DEGH2+HAndJS5OUViMWVRYIOfRfQ02c0d+YXpLmu2Hbz8Ucf6cHjjbdet5gyD45/f0Jh7e++81fSxik0XQ8TAXqAoGFpSWGhxswCKxqtmwzTTz/9HFGx4RgaGMbY+CQ2rN+gVpX01Ay88NLz5jWskPDGxga15cwZkywAzgglVkeWlT/AssIVCkL3RTCpGEeaYsvt7A2QEWtwsA9pqalwWVpYE0dljl24i6y+erzp8rfuOjU+mQ4aIxbw4vqVK9i6YyuCVB4QCMe0A61t7QgOCkFcQoxAJkEqf4QPQPzMDpcbIUHBAo+KI4IHt++Vy3XNlQ5n3aJvFO17jCEL7vGiVW1EDcjIyFTgfGVVBTLS0rF02XIzPVAelU33B0PYNRq3XP8y6Hg9asHp6upAfEI8YmLjDDtvfoGYOCwx7ma9iL+Znfn8vr36PL6AfLGhTFZwuXDn9k001j/FW++8raxVXt9ipZUkECAzD883w+LZdMNMSwbNS1tppUM01jOcfQD2IC/CwiPwy1/9r34w6d/u5tUK+MHkvDpd/oOdA5PlV7xeCtwtIbtMDWQgyQZYETR008p8Q+YK1K614OrVa2jv6EZIcJgYleL169Uew3pFsmziJ4LsOHfyBLLzF6O/pw+MIFqyvBAtz2rQVPcMm7fvRlJyHE58/y2e2/8ywiLDBKjgduD6zZvYuGGbtSNbOj2vF6dOfIc1JSUCeBVl5aira0ZIWARWrChEf1cHHG4bXjl4UONksmRkndzuWdTVNWDx4gJUPa7A1Ru3UFyyCVmZWYiKCsEnn36GffueV2VeYkICoqMj8eEfP8BP3vkp4uKiLULHACEC5YnJaYU8S4InAagx1cg57PXg8rlLWLW2GLHxxrXKLwIVriDZKzm8A2zoH+jTCJFMo8s5OwfOKh48wK1bD1C8qRiD/f1yzCckxCI6MlKO+pVripG3aJFAimHRgMHBASQlUlNpMWdWz3ndkyeoqarGSz/6kQEqwjcB0kYyi+9JzRNMTs5g5crVSE5OVqxMXf1T5OUtsgxMBlg8fFiGNavXykxhiDkTmyRyyRrLnz5zGi+89LJVe2fyHvv7BhGfmIgAXkxuo6draWvGqXNnsW/Pc8jLWSCkQWB648Z1tLV14M233jT6O8vewfcjiG9ra0XewkVaaxqSPvvsE2SkL4A9xIaGuiZs2LoZMZHhOHnmLN59+x384b3fITkxHYcOH1QGoZzubifaWo0kgBe4uEYri9NEPAE3rl3D4Mgw9u9/XhmMHJ9Gx0aan+F5pjPG5hWY7O7qQjY/g4xaFtlGCUcgJRyMKKIEwufq9m0TRp0p97cczV7lW27evFWaSRqHfDE9puHIxCjRwGTRmhqPy+lOxpN1kZYO93ZpOULDjOY0MjzKAvAmGoiNSzGxsejr6kNwSDB6enqwftMWrc3d0jsIiwhTTaMP9PMs93HMnZrmc4eZhyeZYgiYAyQZqSh/gEWL8tWaZAwzPmaSa2viBDj2r6yswN5dOxREb90W0vWaPFWb9K+//c2/4Z/+5VcIDgnTg6svIF6/eyyHOZ8vnzx5giWFS41pUODWjae1T1GwJA8VD8vEsnZ1dOOdX/53fjDp3+7m1Qr4weS8Ol3+g/WtQM3DK16N3xQNIvrFOBZ8rJRF35jRHlkvDzrbWnD+wnn0DY4gOTlFOXtr15QoYoabKDdCRpvQ13P7zjXExKWjYNEidHc34+rVW9ixc7dYQLIgzplxfPnFNxptssLOSC3duF/2EKvXFKv7maYTRZd4PbhfegcNTe3YtXcfvC4Pzp07g0NHjiI8PBB/+uADFJdsQXHxGstFyn3MZFo+e9aEvPx8fS5WLtY3NOHAoYPo7+vC2bMX8Morh5GYGI/Hjytw5+Yd5CzMN4yWBRIUfq6RpFNu6JiYaKMfJFtJ7SSjYFweOJ3TOHniJF548WVp1kw9ng8W+fqkDe87NjImXaWpQfc5x4HRoQF8/NFneOnQAbWZfPPVt9iz/zmkpSTgz2QZ33kHARKYGsMSma3eHgLTVJk9xFIRAFaUo7amFi8fOojI8BB1IzumZxAbn6De8pCwENRU1YIPExwHM4iao+jOrnZkpGdajBKZLCdGx0YVVC6DhNg3cwVptGnlNXa0tSMhMdGMSi23N7upGVlkNJAujI6P4vtvv8fUjEPB4U9rqzAz7cD2nVslK2hrb8erh16T3lAxSRYrzd7l3t4ek38p8MFaxHuoflqHN954C5cvnEZiUjKmJyZR+7QOmzZuwIMHD7GiaBVKioutWk46nl16j+ycXMv8YQweBNcBQWTFvah/+gTnL13CKy8fQkZWBoZHBnHp/AXs27cPsQkJpmuezNz0jBjugiUFcwDbOHkMaFZUkdC7GfnyvPgySAUOrXxL/vm9u6UoWb/R0hpTFUDNJLWEZtQrMlvaQRPMfe3qZaxesxqpHEHLlU7QCdwpvY+wsFA5qWOio82o2Lqduzo60NHZhuINm8QYXrpwAQlJCYoSGugf0ANS0cqV0k5qjcEO7G4kJaVJvShi1XKamwQEY6CpeFSBhPg4ZC2wZByWZdznajeGGuh6fG7vLrm5QYkGpQHW6Jp3xOTEFH7963/Fv/zqVwgMsluGLiu+i2y0AKzpWOcDUtHyIngszanDNYtgVThS0z2Apmf1qmp89+//ez+Y9G9382oF/GByXp0u/8HOgcmyK14ZBciPaE5rWmNU42wsz2KNOIblBuD2zqpO8fy5swgLj0N3Vw8W5ObgtSPHTDWcAs59zSKMa3mK9s5eZGWko77uKXp7hxATHwkE2LGscJmaaNjxGxvNujmzEdPIc/nyZWzYuBXBwQyQDoCNLmyXGz3dXbh64SqOvPkT9HY147vvT2DF8iK999ikA4dfPWw2e5jRsi/su6WZ3b650jm6Z6bwh99/gIIlSwQk6FYtLFyKwaE+GXDY2PKwvAwlGzegkKHioaw35PbOz+XC+OQkoiIijSaMY16Tg6ORMcd1F86chj0kDHv27VfYN1m0wYEhRfvk5uZp6cmYkolhxJBwO/WlTreYx9npWXzz9VeIio5RRWVv7yDyFmbDy1o5jxs79j4nHaDZpClN8GJkZBTx8QnGBOJ1oaW1BWPDY6ipqsGPjx2TnlPmHpdb55NiSI4wGebe2dOD2Nh47N61G+GhoWhsqkdudp42aoUtzUzL0MN6PoIZAmffgwWhLFlH/md4aFjjXZqTjBvXhvonDchfXIBAm1fawFOnT2md2JjCV+FYs6GxGeERYQK40dFRYhKDg0NNu5DhUjE9PYnRsWEkJ6UaQw1X3+nCf/z299KDjo6MavwenxinKk+Geh8/fhJvHDsqUGGO2LBkrS0tyM5daGKqLEAn4GeDgBqzI++W3kdsfDziY2MQExWDiopHOPaTo5IlUM/JF2ScEXvcM7OyTLC/2HsCQOoLeV1Y9YpyrHh1nQTb7ZYe0zRFiYG0eXDzxlVs3rJDDKMvHJT3Iden8VkD9u5/3miG3U6N1D/8wx+xd/9zWDhXBGBc1mQm2QlOFz+zUE0cl4krcjo9uHDujMDv7LQDnZ3dKFi6CGlp6bh/7y7i42OxZGmhqd0UKAb6BnqQkpxmclmt09HZ1YHhkREsXbxU30dQn5mZoW5v35dhVo3cQb5ut80wk3t2mZxJ/V4xkgzjkGdV4zj+49f/D/7hn/8TgoL5YMucywHpKMPCWG5g1p2HUV31WOY1PdMoRsjECblcJiCf8oiO1na8+/f/2Q8m/dvdvFoBP5icV6fLf7C+FXhSdtmrnDeL5RKTwYxIySVpvrHUbsrQY3SIG81NjTh16gwyMxagpbkJsx7gn//xV5iZmZJOS6wFR6luBybGx9Dc1CYHp3NmFinp6XA4Hbh27TpeevlHCGY0i8eFqYkpuVDp/iaDde36VazfsEVdx8YVa4V3O53443t/QGZOAYK8bnR092Fl0Wo5d1NSUxAeHY5A6RcV7GfCjOFFJ0FvVo7Y1672Jly+egNH3zhmupldLjACJSIqXHVtExMTCAsJxcOy+2hobEFyWhrS01ORk52FiIgITE/Pqh95dnpS1YIOh1M6LkYIzUzPoqO1Q+sWGhKE0bFxTIxPYHpmRpsrgc2ePXuRnJSIwaFBJCUkGXABNwb7egQcJkam0NXbjZcPvCLGKtgegZ17dxEaW5uz0VeS5SKY5ZiZI8vExARMTE6guakZiQlJSEtPw/kL5/Dccy+IsWE/+fDQoADPggW5iAwPRWd7N7r7+3Uu2YdNeUBra7N6oY0BgoysB7OzToSGhxhQZoFJ38hTbDS8qsBLSUoXw8mf47bf0tqKrKws6dquXbumCs5NW7eamBevG99++7UeLF49eACXLlxCY+MzpGem4/kX9iM8lMyukR0SePM4IsLYomMBFK8XH/7pI+x97nk0NTUgLCwMM1OTMpXQkFVVWYuCxfkItgchKjoaxWQoAwLQ+KzR0kzSPQ9MT43j4YMydHf3mFxIRdAEKtqJveXff/0VCpetwMaNm5U9aioMbXA5ZjE0NKjrzgeeyN+pdUlnFRgdGQY1mhzRM75p7779cqSbsbTpcqcWmZrJ7bv2mAgjJS6ZkTvjfp48qcbSQgaac2jA4Hwn3n/vQ2zZtgnT0+PSEq5ZV4Lg4HDcKX2gMTfzHX1RUTqHhthEZ2cnOtrbJEu5dfMW4iTFAAYG+rF69VpJM3w6S16vQ0PsUU802a0WuKfu+fbt29i3f7800tevX4PdHiBGdGJsXMasopWrpMG1Er30/mQTt27dgIR4dn0TvBthqeQiXmCgvxcffPAe9j+3TyNqSjzCgkMQFh6GtSUlSMsgWDXtQw/ZZb52tdZEz6DUeTpdePy4ElnZmcq7HR4ewutv/7MfTPq3u3m1An4wOa9Ol/9gfStQ++CKV0yVwo8ZDeNmhYUlUjTspIEKxiHNr6bGp7hbelcdvzS3MHT82BtvSYOmyBoBEOslhBm8MuBcuXgR0bEJWL9hAyorHqCltR052Tn6fofThdVr1omB8HqmcevGbWzZtlPjTPXwBATqNWZmJvCkuhZFK9ehr7cdTS1d2LN/L2ZnJvGsvg6zM9PSIOYXLEV0bNRcs0xfTx8Sk1P1XjevX0VsfCLyc00szrpixuR0asPvHxiEx21TLFF29gJBQ/JGAAAgAElEQVT1R7e0tEgfFxefgJycLIFtsj5O1zQqyyoMyxIUKIc4x9I0hviMB/w7utZZ/8Yx3vSMA9t37UBEWJgAbFoaw8GtKklrhEis0tfViQd3bmNqxoVdz71geq91OixHrdsmhsoMuV3o6+tHQmKSTBEyYBBoul04efx7vHLoiGBAX08P4uLicPXaRawrWS92tbKiAjZ7MNauXiOQ5PY68ayxCfl5+YJD1Bjy8mgmm5dNMG60gb4vX8c0T3hp6V1s2rjFMFEWnCL7mZSQjMfVlQgLi0JWViZu3bohDWRkZDhqa57iJ+++i/BQO+qf1OHM+QuwB9oRHBKEffv3IStzgZjW8YlRMX9Tk9MYGR3B5OQoxsfG0djUgqlZF1KTkiS5CA62o729A4XLliM4OEhAmw88be0dyEhPxwsvvqB+afZvm950jqzdcPEanHUKoHd2dOD4ieM4SkbX48ZXX/1ZfdFTE2P6bPl5BZIwcGQ+PjEmdplgyHSX2zAxOY4bt66jeO1aPLj/QPIApgFcuXwZ+YvysGHDRitz0xf87cW3336DAwcOSaZAg9fQ8LByLHk+x8ZHMDExKVbUwX8fG0VjcytWrlyJrMwMDA32Iy9/kcB0KQ04Fpjk+wpDWuN2E1zuFQvKv2Nc1tZtW/XPxqVNDC1hx9xYfXDQXFfGgGO0DbW1T9DR2anrh5mr45MTWo+UpCQ9bHE6kZFppA0y80jqYaKwtm/fhLi4GIFTrvnk+CQGBnoxM+vAg/tlGBocwcbNJYiOihbbST200+lERFgogqTXpWzFJaZ43dq1ApEG/Jo81zNnziMiPBRhoUEalf/qv/yffjDp3+7m1Qr4weS8Ol3+g51jJh9c8RJE/kVTmnIZzc5iHJxyISufztQOtrU0o7S0FJmZC9De1gpvQDBeeulHivGJiGT7hmG0hgYHFaA8OjaC4cFhZGSm4euvvhPwHOrrwKPH9XjhpReVN6nKQLJ77KZ2TOPy5WvYt/95ZSPy9Xgo1Y8rEB+fIpaTY0+OM5PTMhWhQpBDvRcF/3dvXEddQxNefuUQ4hNipLsjkEpKSBBw+P74WWzfuRtxMVH48ssvsWx5EVYULRd7xiifr7/+Cnv2vYiMjFQ5VM3w0lA73Gg5Uo2NixVglvKNuk7fLNHksOs4fPFEol4sHR1/iACHIdcc2aemps+BRBPaLupP33Pnxk2UV1RiXXExlhcVIioiWutEbarc2tY4koCnp5uayTQdq04bMwqdrKU8hZdfOSgwLqYRXlSU30NYaCTyFy1E5aNKICgYa9astlzzXjTWNyCfBh+6bBkGDQ8eV1Zi4cJcxFI3qVG6pYKwfvONjAyhse4ZitdvECusAByPVyxpZla2qeK0qiD7+3vx3bffw+F2IzkpCa8deQ32oAA0NTbg1NmzOHz4IE4cP4mpqRnk5GRjw4b1YkOjIiP0OZ48eaoHhoSkJExPTeHSlSvYuWs38hcuRKDNg/r6J3KFU3MbEREm5zQ1gQxST0lMQWVluVzpLjcrNE06OkfQ1OI5nLNoaGjA/bsPkJySLEc1x+fJiYmKhOLnWJi7ENt37tT1TnkB+6k1ajUCDz3QnD93Hi+/fGAuaoiM5vWr1wSwGMzu6wk3J9+L77/7DocOHxbTxnBymlTI1PMhhaeTBpbxyTHJFMbGxvH1V19jz749Cnivr6tBYmIStm7drjE3ATXZ0YS4BOOolr6Rp8PcZ2xRIug7f+ESikvWig2lu5spC5R1xFnh92RHh4YHBDbFs1od37du3MT6DRsl6aB0o/TuXWzZulmvqSYpBu4TlDLeRxII1SipE33rlvUICQlEXU0tmp81IzEpAeHRscjNy0dbaxtu376OF198CTm52aoT5YMo10APUZa2NdAerHrUJYsXm7Yh67jqntbhWUOjGoAYdXX+3Cn85oPv/GDSv93NqxXwg8l5dbr8B+tbgdqyy15ucNKhESzyL/4yTkQgxNJTWuCpt6sbzS2tWF60Er097WhtbkPh8lUIDQ1GZBTzHs0veAZ8V5SXITouAQuyFiAsLAjffvUdXjl8BI6pMXxz/DTeeedtlJffFYMxPj6BkuINCLEH49r1m9i2fYdYKQKIzo4m3Lx+HT86fARnT5/CgYNHcPKbP2NoeALPvfwjbTZhERFISkyAyzGDS+fPYfGSFcjNY2OKG70Dg0hKSkZPdwfKyh7jOQVjA99+/Z3A6p69ewSChgb6xG78/Jd/D3sQ9WxmBO11m2gfglFpHaPZze36i7GozTIuGNgpnCc6VzM4A9YVJG6Nib1uDA8PCoj4oKr0ojYacIbx6OFDgant27ej9PYNTExMISe/AIXLlol58o1RiT5cHi8G+4cEKCQHMCnjcM448P133+IgDS3UntIprA3ZYXWxu3D39h0EBoehpLhEIJRjVwVoLy8UI0zwpJF6oA0VFQ+QlJiI5JRU1RWy+k4RR6PDqKuvF+OsGCUO5Bmc7nSh6vFjLF+5UsdjqgUD8KypATeu30B8bLwYrl/84m9gD7Yrqub4idP4xS9+ofHq6VOnMcUc0+BgAbojr70mPaDAg5vxR0Z28cf33oM9NBzv/vW7sGt87EHlowo0NDXhwCsHlTBgaiGNFbmpsREL8xZhcmJSGklqH/nPBFlklAnKx0bHUF1dDfbWHzp0wNICm55yanHZYU6wPjA8hNSUNCsb3LDGrlkn/vjhh9i2bStGR4fxtLYWRdT3UdPndGLDpo3mGlGfuBHQfvftN3jl4AHpdWnsYZ7p9PQERoaHlVOakZGB1tZOpGWkIToqCt98/T2O/eRNTE9NoLerE4ODQ9i9ey9K7z3U9cFFioqKtjSTxnlvIqlscDodAsE3b9wSAIyPi1d8U2vzM6RnZWDRosXm2oUXExNjVi2jKTMgq5uekY5o1o1a3e8Pyu4jOTEB9uBgDA6OKDs2KTFO9ZBkyPlalMw8eVqLLRtKEJ+UIJBIxpE6Wd4iXKff/sdvxdTTqlWysRi5eXmmZlHPtSZj0rRWuVH1uBorV61UA05AoKkmZWkBHwA4vo+MDodr1oH/8j//xg8m/dvdvFoBP5icV6fLf7B/CSbFqVBgr27sQHgINuQ8Zd2daZ6QPo9ZbnChp6sT7c2tSMnIREpKIupqnyJrQS5CI0O16RM0sHZwdHQEIWFhMq+Eh4XD46Gx5Bsc+fFRuJwz+MMf/oRf/PKXcLlmVTU4wxEtv9/rxvkLF7Fn737FexMMVlU8QqA9DIXLClH35DFmnTYsX7lawCEklC5cG54+qUZ8YjJiY2M14uSmLxDhcWJsjJrMEJw7fQabNm9HdGyMjCM3rl9DfV0jilYWoaO9BWOjUxq5b926FUVFRSZ0OsC0zBhzkAdj42OIjI40bmPLASAWRpsrwR15OdY9eqUbm2vv8KFMBWR7MDA4IDDJJpfRoUH09XWjuakVE5OT2LJ5p2oIDSZ1o7HuCR5XVKoqcG3JGoWqR0bEWF3OQGdXJ1JS0o2pRKNohsJPofROqUC5op8MNSjGkEHfZLDK7j+Qhi9vUa4+C+OdKioeYuWatSaoXtmYvBb42bwC0lWPH8EeHCIdokb+0XFIz1hgjDnqdDd0EceY9U/rkF+wWMwYR+ZVVTWorqrGpo2bkJGVjuvXrmPbtm2KpamvrcGVKzfx9rvv6NikZ/XQIe/CyOiwDEnhoRFwOBijZMPk2CQuXrwAp8uDF196EbGW4YSff9o5g2+++go7duwwAIXuYB6bx4Ouzk6kZ2ZpXPyssQEhIaHIy18Mu90u/SzBeGVVJe7dfYDFi/MV/1OwaAnWri3W+5psRK/G0dTlpaVmCKQr3ikoWGDy337978jIzFSXdmpiCsKjIvD0SQ0cDodAt4h/Mbzm3vv8i09x9NibsAcGmdYmXvkuGrxMEH9Xdyda25pRX9uANWvX4uqNG1haWIDtW7bhz59/iUOvvobIyAjcufdAa8fTHBMbY7nMbWJcO9rapI1kZBZxZXNrC3700o+kceXzx7Url5GTmyMQ53PuTE1MItxy5w8Pj0i/yAuFGmB2l7PHva2tHbGxMYiPSxDwjI+PQ1hoCEIjwk2ygPVgxTSBjevXITaO2armXqJBjQ9GA32D+Ojjj/DzX/xMcWPv/+H3WLVuFdasLUaQIpuMlMQ8kHnx+NEjFK0qUt6sHnpcLoFTPrxQl0zWtLWpEf/j//47P5j0b3fzagX8YHJenS7/wfpW4AlDy2XapvPZNHQI3LHzVknNBiSR/TKbggdtLU3S6C1avBgDAz14UHoPe19gtmMwgmmgsYKzH5U9kDt62uHCwVeP6HWvXrmOvc/th8c1iz+9/xF++vOfou5prUa+zDtkJA/HV1euXMW2bTtM1BA4mhtCXDx1gzZwTzlz+gRWrlmPuHi6awNNf3eAF99/8zlmHcCy5cuxbNkKBNsZJQJMsommpwOzsx4ULC6Y68huqKtHQ+Mz7Htun7SBZlhpRs18XTNKNu0m3PyoyxobHxeQMrmCJodRkS++uBwCYAJKK4tPAc5iV3gsZNQMq8ZwZerRCMLampoRGBiMuMQEhIWGC0RInyg3rGllmZ6cwonj32NkcBjRMVFITU+T8YIu3L7efiQnsgHHcltbHejGpWyYSk0bLcMCAdnX33yFoKAwvPDii4igVpWw1esUK7p67Rpz/kmVBpJqNk4JAQALHDAKSVFEAeyHJuD8oXmI6zLrnkXD0wYszMvD6Mggrl27ioAAO3bu3o24WDYlGUf2pSsX1ajT29eNhxVVcmCH2sn+2QUkub68PjhuDQ1lELcHD8pK0dTUhrVrilFAsGr1yxMwcsTqdhodqo6LZjL1tptjp0FHLK4Vzm3MJVbzoMeN6upKVD6qkvxhgsYf8M+e4uc//1s9HFC7x591OmbFIsclsbbRyBvIxpMAfe+9Pyp8Oyws2Gq+8eLx48eYnXVh48aNBhTpocIw1ox8ev31YzL4TE1NY2p6EiPDAxgeItPXJzbwSV09FmTnqjSgrqFRcofsrExMTozj7bff0fm6fbdsLlYpLpayDotktOo5jfHFpsgomnvYFKR1cLNm8izWrS1GUjINRfxANh0HH/CMdMN0e09NTaK1pVUaVY6Uy8rvo6hoBWKi403dogxaTA0w94wix+jcb2zAxg3rkBSfoHvVBI3b0N3ToQkBM12PHntLxzcyNIRvv/4SC/MXYm1xCaKiCUANxiW7+7jyEVavK55jhOmMb2x4IulCb18vuju7FWj+m/e+8oNJ/3Y3r1bADybn1enyH+wcmHxw2ctYk6CAYLhtbnhdTgEOsQC+aCBrE9GG6/Wgs7UF98seIDMzC7NTY7hz9wHe/ek/Ii4+WlmQwp1BRidId+316zewrqQEwUHAndtl2L13rxjHb7/6Ci8fOSLDBVkvMj7UepGJLC9/iDVr1s6ZPTjeIpuhEafVM9zfw2ibGvT19GJobAQR4RFwTc0gIjIeaQuysG3HdjE9TucMJmZmBJikVbMaVAKC+H4uHWcQayPlljYxI2aESwbK/L3MKGRsGWEyNor4pCRF9Si/mhjFbkLNJZ2kGcMeKJOJwaLcTM1fmMBv5lU6BLTzFi7W+FWmJSsf0nQ4WwBQI3O6t73q0HGzFUSlfgHS+2k9vB6Be9bUEVD4Gky0+VujXQJaBtLzdQliAhGExoYG5BXkiTkmaclmIIbVP31SixVFy6Q1NEHeprnHjGWNLlBAyGBvA9YYH2XhTI0iXfxhNy5fuYyxcY5rR7F3z3NIz8zQqFi5nIpUMuHbn335OXp6+xEZEYWfclytSCizhmwa4udjbBDBpDK8vW4xiWqbYVwRj4HxUZpkewTKqHc1qQIE9ly5IHgCXBgZHkcE9adKLKAWjw8EpvqwtbUFd+/dR1Z2DtasXgPnzLTML8e/O46/+flPERoSZtbX7YLT7UZ/fw/S0jIUyM7j4Arymv/Nb3+Hv/n5LxAZHgm3k/WhHjx5+hSzMw6sW8fcS4aWa/4rhP/Fl5/ix68eQ2BIMFwOh/5cOkeP6W3nmnd2dojV++C9D8Ty7n1uL5YWLEF7exsW5uVqve7cLUOQncaXIERHRuu++ssmI/P4Y8Op08exe88+y/BmEgFOnzuNPbt3Wdpc8xuCDUrq+NaDhoW4rYco/j2lDBfOn0fJhhJExUSbhqjpaemkB/r6FCG0ZvVqJCQlSz+7du1qVWialklzv1VVV0lS8MorLyM8PFIgkzdO87Mm3Ll1UzfYho0bsKhgsaUn9qK2qhZFa1YICPN6cDrc6OnqQEx8rExR9+/dhz0gAP/L//2BH0z6t7t5tQJ+MDmvTpf/YH0rUPvgklfAyZcHpyml5egkdFFUiRHfq3PZ60FHSyvOn7+IjOxcBAcGoK6uDi8ffE0jb2NrZYaJYeyqq8px/14FDh5+FROToxgdncYqGWVc+Pbrb7BlB3Pn4gwz5AtLZ53i1WvYuWOPFVytfhG9d3BQkManzPIjS0LQwM3X4XLIXWu3h2gE7etElq7O5dEIPZyjaa9hV8hecZPif1RoZzXU8PWMG9201QjcattjjIzRyw0NUOsYo+YQkBFllJLlDKbGU2NuMWIM8/GBFcI4A7AJIgioaETx9WnTUELwxZ5hm52MIN/VYySXXo9hXsl4ElhaQd4CHN4AAUCyV8zLFP4nmUiw5ubPm0DuQAEvS8/5F/3SAmJEVYEcKRMselD9uApFq4zOUWtFUKqWH2Ok8LGwvtc3nd9GX2rll4uN4jm4cvWydLCMWmK5EUGETjOZOf4U8VSQF65ZFz748I84fOiIiafR52AAOxTv1Nffh9iYODWjSJIh13EAHG6H6jA13pcb3QuPy4kgsmIySxtQzvNKzWiAzY2h/kFExyeYsbzAiOker6l+jLLycqRnZqO3uwfhYXakJidr5P/+H9/Dz/72FwgPJUvnMtcdazkJ5Gj8CTCmF64XJRzv/e59xCbFKXaITmUy9vw+jtQ3bd5sGHcBUD4cuPDFl5/j2NE3xUg3NzYjOCQE7e2daG9vwtT4FI69+aaYvi8+/wI9fX3KVg22ByA3bwEWZC6EzR4kAE83d0gIpwPs5o7Sw4Y+Jx+ILPQ/PjGuxp2de3bpIYrrSG1k6Z3bykZVlaWQtnHPB4ewOcnkx7KeVKkOHHVPz6CruxtjQ8NqwtH4HB5ER0cjLDQCQSF2OB0zyMrMRHhkNFpbm7BuzWqTQ6pTQ61vP77685d4/sWXkJ2ba/rWNSGgJMGGxrqnaGpqxbPmBrz00ovIylkImycANdWVWFa0TJ3hBJRjo6NwTM9icnoSYyOTOHHyBPbt3YZ//s//hx9M+re7ebUCfjA5r06X/2B9K1B997yXuiMxcxxjirkKgE3jKQIqO9yKoyHQMCNa5syxAhG2IHVU9/cP4/U33kIkg6fV18z2DjkuZGhhKPX6DSUoL7uPwsJViIgIh9vmwo2rV2SSyUjLEFihRkxgJdCLe6V3sX49N10ypAbU+Biyvzx7pnOZTJ0VksyRPJx6HTqmCbZcXiccsx6EhIRodG3YOgIZM44moGAosxhVjXS9+j4TaU2g6Zob9bJvfHJyXDEtxlhD57WDSyGGz9QmGo2hZeI24EPMqwliJiPHXxjULSYmG9OMmnQsJpCksDksSg9cuHXtBjZs3qyxr9g2eRHojqbTlyHYLgwNDiEmNt5qCrIc+DxnVntQ2YO7mBgewZrijYiOjoPb5hFrSw0swYNh9Mw4nWtfXLJBzmO3x4EgG2NWzMMB14SjSyM/4FeAvs84+J0C5TYaurymH7ytvRmZGVmmWMnSa2rabBmSuNZs4CGYc7mpnQ3WtajxKNltBV57MDY6Lr0er0eeVyULeIwMgSDXV97kYSapTiFBiXng4H+DiIek5fRgcGhIbnxT1WeCtW9evYZZxyy279yFM2fPYHB4FCuWL8PaNatlWPr3X/8GP//bXyI0IlTHw1E346IY7yQDDh9vggL1oONyOPHr//ffceDwYaSmJCt4n2C37MF9Ac4t27YaTaQbCAqy6Rr98xef4dCrr8sYRTd9c+szbN++U7mgN67dwKEfH1EY/tbtO1Hz5IlY6JwFuTj53dfSOK5eu05TgVulDxSrxKWOjIq1gJnSQQ1wdnlx8uT32Lt3L0JCw8R2UtvJ7MnBgQGsXrPW0M1W5c3szAxCQkMxO+vAvXulypFksD1jtvjwEhUbrcpJq4h8TgtpCFf+3jAPovxivuf6dWt17HxwevyoAmX37+H1Y28gMjoGcAfo9wJBJK833Z4Mf3e7MTs1oQcIsqQ8r3fv8fdDMbzuIFN/zomK1yM97WcffwqXy4Nt2zfhZ//8X/1g0r/dzasV8IPJeXW6/AfrW4Gquxe8gcEMwA42TJjMOC6NecmEkYnjb2vTVuESoOzp7saFc+exes0aXLp0ERGRCXjl8CEkxEcZQoHAwcWx2Kw2cDJGTucsSm/dVyYkNz3u6+dOHkdW9iIsW7ZMG510iaoRcaGhoUltMRzZqctaDJO5zQywNDosn46TrJNXMS9m5yLEpGaK4MvjdsLhcCOYRh2rXjEowBgyBHoYHE2AI5DDth9+CFhjZC/cVgSPNkcbxOJERrKqzootIZwzaAwup9cEcvtADllES6dmxvRsQuHI2Ia+3h4kp6SZzyKjj1e9zx6CWydfz4XK8vu4dbsUB179MdJSkxFiDzXjcJs5R/z8brcTo0M0BZnRranxM9pJatP4+TlKvnzxAjIX5GIp15v90QG+4zdaWQFqtwvVj2uwag3NTQRaXBtr7O51o+JhufIdN23aJlOLQGUAc0BNIgAZXxq1xOjaeK30IDk11XLkmpGtAZ68ziCgT9bVpORbrJTH0toRUGimze7xYZkt4mIYyeTWtcLjI+inuYS9217FSBlgyj7rsZEhdHd3IycnBxGR0VZeqRcDA0NyFEsW6HLi+PHvsGbtOtUBcmkvXbgowEZHMs0sB370Kv7jd7/DL37xt3KWCxN7XNLPMoKI8U5k9/hAZLSQNgz0k72O03HNzkzhzJlT6OsdROHS5dixc4fWgD+vc+T24Kuvv8DhI6/pAYJNMH/60wdYt26dMj8Zmk92lqYlPsScP38ehUUrkMmHMKcDn3/8J90/vAeramkoChbIJjNpvkyKAO9DZmiqUrF4g84bTTT1T55iZIyNNouRnpVpxWEZCQBzLgnw1WvO+1/6YBNK6Xuc8N2XPgTqq9dUBSu1kdKCAI0NjSgpXiMw2dXeKtc8Hw6CQvhAwPPoMLFZgYZZ5UE7+SAHm8oPGB9FMxAfvKoqKxUFxseyQHuQEhykKT55HHv378ed0lKEBgbif/pX/5jbv9vNrxXwg8n5db78R2utwOM757z2sBAE2EPEWhDIzUUpezkOpv6Ko2HjQOYGQWPA6ROnEBkZg57ePiwvWoWCJYsQGxdjgTmyWBw9DSEykgyQDT09nWLOwqLD1StNIMYg7/CoKL2+dIZBpuuaiONu6T2sKV5rjEFWpiLzKMkmsp87Z+FiJKamGqbRa+kadbxkqwyg0B5GdzVNHADsYvb45yaLkZucHMyqi3QJBJFd4oZm3DiGpTQ1eWY8bgugAWFCBhxSbarIJglL8KfjIzNrGE5T3wdMjNP12ousrBzFpyg+xuFQpBLDphWnw3G1KDW6lx2oe/oUA709KFq1DlHR4TqOLz79BK8dfQth4RECtUZ3aEa0DERnx/IP0U6mqcWsjQF37/3h98jMyhFIoIkjMSkFL/7ogN5fI1oy0l4vnjU8w6IlrH00AeWKiAwiYLRhoLcXJ06fxCsHD0ujylDr9rY25GTnqoPbdLgbOE+Qy77thORkcJgqRpZgy+bWSJZj8ZmJUXz++adIyVyA5/e/KFDBNyVYkytdJiboASYqkpo8p1za1LoGhwWrcYmjWJ1jrxtuXlseD2JjYhT1w/PDa7ggPx879+wTWO4hiE9KlA6TfeIrVqxUNFGQnWw0UFnxCOUPyrFjN+OigJHhfly7cRN/93d/h5CgEOJVrSnrL4eH+pGkMHyjIVXG5lwXu2lvotRgsHcIp44fx4FDryAukQyyeSgS8+4FPvvsE7x57C045ZhxofRWqeo8CcyGh0cRHxsnRzfB3qmTJ8RQxsXE6AGIWY+nTp7E+OQwQiNikJe3SOkIUZGRBvJZ7n6C7rulpdi4cYtVOWrMOI8rHyuhYOPGDXpAUHuUfg5qdOL9EWwPMc1AAsvMrTQPfrz2BB4tPbPkCXpYMPfknAPb7UF9Qz02bypRFBGvSzm6rexL6Ympf52T25ixPF38sTEc15vfPYaFtqOtuQlZ2QusylRzn5NZpZyC7VF0mWdnZeH1v/5PfmbSv9vNqxXwg8l5dbr8B+tbgco7573clAMUi2KYN4n2uWEQTFh9uAqN0ebhFhC5cOGiWIOerm65OA8efA3xyWzSIDtFkEYtI1GIGZWLyZCO0IwaaVQw+XMW+CJLptmnyfLjBre0cAXsjCsKMNpFgU72J0+O4csvvkBoWKTGksmpKaaeTiSMYVPFzVl3pdM9oz5o6Q4JJuFFbU0V0jPS4JieQldnBwIC7UhMiAczNAlYGIrucnu0me576RXz3jLGuMTMMVqI+yXfYmxsSBsf9Vo1VVWIiWYkCz+fB11d3Rp/U/eWm5+H9Vu2CrDy89A4weD3ILthVKn7HBocUDh2dHS8gAID2ZcXrVZs0OVLl3D06BsWI8vxstnQ+TmZ0ck6u+rqKvT29mHlytVIZA2eFa/T1t6KM6dOiWUiaKD5Z3JmFq++evgHl7llpmlraUV2bo7p2x7sV3RMZESszu1gXzfu372HBTkLEREZqQ5tuprPnT2H6Lh4HHvjqICKvDVwY6BvCAlJCZqC0jTC80CzC0GlpBNeB8ZGR/Db372Pv/n5zxAWFgLH9IzG3Oxsp/aRH5A61bDQYIRFRqo15XFllXIUo+NiTT8uqZAAACAASURBVLB6QKB6tBk9xdifLZvZMuPF5NQEutq7EZ+YgLxFCxV7VcUGpaKVcjMbZ7a57iRNsNnQ1tIisJuVm6eHl2+/+jMmZx14662fWN3kZF9dYkSZAZmVwbpIMvGs1KQuM0gaSuoLZaCxCHSjXTWjefPQYcAcV+rD99/DT/7qrwyTL1mHxSyL1Tb6UYLGs+fOor2tHW+/867kIsbEzpE5WUMv7t4vF5vPc6DEAd7FlhRkaGhI16aiqmR+MSNoaZB9jnwjrwSd+jx+3gtB9mBjklMblrmP5YCfy640bD11k2IbjYh2Tubh02o21Ndhw/oSJCXEz3Vq83cIz/XgUC9ieL6DgsCEBeZrBoeGKbc2IyNdzLK6zPWBbah5XInly5fxCVTnj0dGmQzNWg319UhPSdVD35F3/HWK/t1ufq2AH0zOr/PlP1prBapKL3rtIXbYVFVm1bdYm4SMGZY72Ijvjf5suH8Aly6cx8TEDManphERFY3Dhw+r/YYaMDMmNsYG/rKXcYMwzO3C2NiIGCaaOLSpcdRs6RvlqtUo2YPysodYtWatBeLMhmdczSbEeHxqDB/8/n0cOPwaMjIYGu1RRWNUTCLyF7H7mEDYbDwO94x0VgR1BMNkqlpaGzAz48DixcvEBJE98rFqUg6yeSPAhtvXr2PG4cb6zZsVg8LvnZycRnhEmMU82jDOgO3TF/Dq0aOYnpxUCHZMdKxYJ7nQA7x4/LAM/b2D2LJ9B8IiwtVoQidwakqKwq/Z6mEacGwYHx3VWDcvLw8nvvsOJRvWo7OzDfmL2YITqb7vqKjIORDIcTLXlYBvanJSwI4s8O69e9D0rAEzU9Myc7S2t+KVg4eQHB+PTz/9CFEx8UhLT0FGeoYZ8VqZlnTdLlyYp/M3PTGGhpYmhZU7HOx7jkd4WASCgi1g7vGi6VkjBvr7kJO9EKkZGWKX5fhmmPpAH5JSUkGtadOzOmV4MgOQWkBWUra0NOvPap7UCbAkJ3CMTQcywVCUciIZizM40C+nbzhHt1abkHlYcAu0HP/+OLLz8vDw0SM4Z5x45+03ZXYRy+k243eCYbKlZ8+cxYsv/shy1xt9IM+/jCq8UuX+NjpDfha3rMeGtRbbxuvI5oZz1oX2Thpw8rVWcuBbD0i85nnNzkxPitmj85zXndQQVnqOAvEFqoH3//g+3n33rwQazecyD1e6JukSV8KAqRTtZs98Ti5TVKWXNWYZ89637z4wI+7wKJl4DDttMXrSTJrUADG/ViuSiR81n13/q3vBAxfD3KemEBYWYYxPircy38fjIfNLQC+JgduD0tLbWLpkKWLjEjRlME5/0+rEa6G5pRkla1cjMSnWmgqYpiROAr787GMUrihUj3tMTAyuXbmOrdu3w24PMwsmttSAbwL9u3dLsYXh7za7xuFST1hSEz5gOV1ODA8M4rV3/8XPTPp3u3m1An4wOa9Ol/9gfStQdf+il25YaRLF3BlGzaK/ZDAx5hujXSM+HOzrwbkzZ7CsaKVq2NjN/dLLhxAZEaIxLkO+yaxoLGW9kvknN7o723D7zh11a7M/t6G+AYuXLhf7YExApiu5+vFjLF1KtybVj0YDJ1dvby8mx8e0sQYEBiM9Mx0D/d149LAc3d0DcLltKC4pwaZNG82ojaO6mUnpsNT0o/YURqHMoLOzC5nZOdIUctP1BYz7tJE+58BAX7/YGYahczwnZ3hYpMXiejA5PoSbN+5g5+59CAkzzmLpAqn3stkEQqorK/G4ogr7X3gZcYlxMjKREWXfNQEBTRt8D+Ug9nSjuqoWO/bswUB/L6YnJzA9PauRMlexvbMTeYsKNDZPSKQrmfmGDvPzHi+uM3x6YR7SMlJx8dJF7Nv3EmanJvHv//5vWLxsOWZnJtDT1YukhESFT+cvWoxdu3ZbIMKtdUlPzzQNKONDOHHyLI4ee0OAjAxpW1sLerv7sWPnLoXUm2cGA/JVfycAzUPxyoWdnJQi5uxJdY1MLgTiEZExAsSEAVytsjLWAIZh+bJCneeW5hZMTk6gZMMGNdjQyBUWFilXsGUFNhIEjfsD1J7z3ffHNfZ/8aWXsGLZ0rnrdq7pUgHhLly6ehm7du0xo17pJo22z8c+m+hHA95kdLeYVoXSG9gixs/h4PXYo7gj80XTEWOmgg2L7/WitbkRZ89dUIVoVBS74o2pSCy8xrqEhB58/NGHeOvtn0geYGX5GJbe0lGQJZQSeG7MbNg/0wxj5WR6oZgufg9DxH+YCFjZo1YLEe/ZhmcNcpfn5uRZgfYmMUFRO1ZMEsHZ+PiIOucJKBUppbE8AbYHdXVPNaVISUtDRgY7169j165duof5YGBJK604Hw9a29qwbvUKJLCe0eqY5/SC7Gfp7ZtYt369ooqcDic+/PBDvMqaTXsQ6D6nkUn3r6WJrq56jKJVK/TwZWK8TOoBXU287/gbrL+vF0fe/ic/mPRvd/NqBfxgcl6dLv/B+lagpuyKVyCKDInhAP5/DIuPrtDomKM8jxujw/04feI4nG7IGZuUnoVtW7chLS0FdoE2k7k4V982O4lHjypRuKIIbucU/vThR0hMSkN2dhaqK6uRm1eA7Tu2I8hOEGLMKBUVFVi+vEggZWJ8BOX3S0FstnzlWhk62Bnc3tqMtuZWsTTPWhrR2dGH5YXLsXz5ctXOyQkMN5wOl0a1HN0ZGSTHt71oamlFQUEB2lubtCkx/JkxRb09PXKD7ti1T4yI8hjzFyOILmK3BxNT04iMImNiYniocaRpY/GS5cjITEZLS4uyL12OWQwNj+O5F15AXV0tHj2qwYEDhxAdHanX6ujsQGZ6huWE9UpHebf0rtp46uvqNPIjgOFoOi0tXf/OcXxfdyfOnTuPnJxc7H/xBbHBs7NOmUPGx0bE0r1+7E1U11Riemoa45MT6OroQl//kJpr9u3bh+T4BMTERQswMdPR5PUZsxDZwgXZhqmsfFiOrp4+7Hv+BeUlXr54ESkpqQoiZ9g06/UYsv7c8y8ZYGMxSKaj2YaOjnakp2fJ6a1qPQuoDQ8No6aqEmMTYwgNizAAFEHYuGkT7HY+wDAWyBwXryY2twTbQwUmyUxJW2dldg6P9Kvrm6Nojt337N6OzIxMhW2LdfSNk8m4uV3oH+hT4Lb5c4PFLMuSBYRNt7w4SAXNkzrnQ4gJgCcTx/eenpnA0NAI0pkzyddRoLvhd41b2xi8PvnkIwWVM4OR0oPk5FSxkRr3W0atTz/6FG/95G3DvFlAlO9b8ahC8oVF+QXS/E5MTeLkiePS8B458qoAvsLlpW+14ebtu7pnIiMiLP2jgb56XTrmuXYIwK1bNxVIrrDx2DhERUZZkwI9Bpl1AzAzO6XgeEoafA1KCqR3zKK8rAy9vb3YsmWLrneeI2ZNshWIrLPJibV0t14PmhqbUFK8GnEJfCAw15qRtQAXz1+SAStv4UL0DwziYXmFsjMz0tN1vxCwhgbTNW4Y4+rKx1i5YgXcATati8l0NdMFsuDE7GTLX/WDSf9mN89WwA8m59kJ8x+uWYHah1e9MgGIETGjJP1/Rtyw3YRbizZIgjyOpRj6PIBT3x8Xu1TzpBbBoVF48423kJzy/7H3Hk5WXvuW2Dqdc840naAz0KQGRAYJEEmBIEA53nfve5PezHg8HpfL5bLHLtvlmZp56QbpSroIEQQSIHKmyRlE0znnnNPpk1xr7a/RzJ/QVYcq1b0S3ae/s7/v9F57/VZgm4uJxZliBRV07XTg6MEDGLE71ODR2dEG38BQ5OTNQnVlDd7Y/oaqF8n80QjBjaCiohJZs7Lgck7g8oXzsPkEYv6iRYrl4ViMjFhyygzUVVXgeekLxMQmYP58jtDirLgX/o8x1Tgn3eqmlorPkIVoqC1HZ08fipeuEAjg6wYGBCAkLFh6wr6eAcwpmou7d24gNiYROXl5hntyOTA2Po4wmhto9pBBxY6jR44gt6AIc+fmo7auHpFRUfp7VrxRm1lXXYmrV65i5zvvIjY2Vht2e0erGECaRwguqQNrampHdkG2xsnc4MnsVZaXY2BgGGvXr0dUVLicrHy/ZINMBIsb9kkHAgP88eTxYwwMD2PO3Dl4eO8BNmx6Xdq350+f4tHDJ9iwcQPKyipUVUmtJkEfx7h+RDcWoKysqkRuTp7YswtnT6uVKCExDtduXENe3lz09/YqdJ6mGD43c+bOx6zZmQKSZIkIoqygTFURJiaz5pGMntUBz6YYx7gCrXmQGR8ZV80gwTzvX1razP+GJfQI2Le3d2j8GRhoxp58RpweJxobmnDpwgV1bTc2NUiDuuyVYty8XiKokl9QiPSMDAT6Bxqg63Kgq7cLCYkpxlBlBbEb3d2UlpCaQaelKbRhsL8P3X1dqvBLnjEDRUWLEBYeqnBuMuV8pk1skvkz0N+Lp0+ewD7hQHb2LIX2z0xLk/yB/fDFi5fAl0Yvt9t0U7vdOLB/P9778GPDXCqmymhKf3n6C86fO4c58+Zi44bXxPL19vbi22++xW/++rdiDpMTk+DrEyAG9cbtewKqNN9wzP+rIcoaT3OED+Ds+XMICgzA0qVL8ODefeTPKUQy6zitd8FDGD/LE2MTYvxUqUgJxvCwWOD+wX7MnpWN0hdlkpk4nE7MmzvX6Ck1mZ8y05hfKepkr63B4kXzFVpuULwxB1Gmce7sBXjcdixfuRIhIeH46ss/Y9vWzUhOSbFey+gidUB0e3D//l0sW7r0ZSaupAgyy7nhYOg7jCHHO+b27nTTbQW8YHK63THv9WoFyh9d9SiE2nqCuXFYTWov3bSmkm9K++REf08XTp86Db+gYOX/OZ0e7Ny9R1Eqcg7DKXA4MjSKlNQ0gdDq8lLcf/gMS5Yuxc2Sa+jrHwT8/bFwTh5GRgbQ092nIGkGlRNUUoAfExuD588e4nrJLcQmpmoEWlhQoNif1rYmdHR0atPMyJiFwJAAEPoaXZcZrgsbs/ZuYkKaRDlCZR5wo7G2AhWV1Zi/eCmCAhgYbhy6/H66TfkSDKU+eGA/3tn3oVhTtZY4TS9xSGigxQgZRuralYsIDI7CsldeeTninapR5Pjz4d27ePDwMT78+FMBEYIrMWTxiRq7k128eO4MiopfkXOXLuGuznYEBgRhcHgY9+89wrvvvYfwyHDLVW6MFyaKyYWxsQmEhwXj5o0SDA6NCOQtWbJEeYpO1wT2f/Mt1q7dhMxZWTh38gSi4mKVXenPiB2Cs5dtKx7U1FQhNy9PEjSOHKl/O3fqlMbZQSEhSExIwOBAv2r3snPyBYQtT4deS2NS6QJN/FFMfJIVQk2Xuw8c9nHcu3sL9gmn9LYcx9Jcwz53BpbPys4WoGLckOKW3E60tbUhMjpGLCiB+NDIKB7eu6NqxDXr2L+djEMHDihIf8Ury3Svb926jRelZQLzCxcuFKikoaajsxMJCcmWA9mjbEKaeGgQIqi105TV1iptL8fzkeERqG9sQn9fjwLSFy1dKuc69bFcq8K5RS/ZTyORsKGtpRVXrl3Bnj17cPjwD3jnnV04cuQgiubPR3p6up6t0FA2+rCz3omffjyK3bv3mgMLQ9l1IHOjr7cff/7qK8ydNwezZs9CSnIC6uqbxcSSsUxIiMX8+QtRVDRfI+ibt+9Jo0k3u1j+l7FA5hcer49g/9TPp7By1UpExcaqmpBNN/OK5mKwf0DGO7LWYaFhsI9PYNLllDaSH47R8RF9BkKCQvRzyK7zL6oqq5CXlyvgPzjUL8MUD6n8vLIrm79gauvrsLR4gQ5E/MPrM50AHly4cB6RkaHIzy9Ae0cHTp08hRmpM5A6IxmZGZmYMTPdgEnVLPng2bPHKCqaZ+peNf53qq6SJjaX3YHunm5MjIziv/z5mHfM7d3rptUKeMHktLpd3oudWoHyR1c80m0pCNsAKvOPYQ0M0JgCmzSmuDDQ24Vz587CNzBczEpvbw82b3kTSUkJ8LG5MTlhh31yApcuXUBSiukOppZycGBYe0FqaqrczBxvxhGAwgnqEu/ceQCbjz927d4pV2ZEWJjYnNaWNmRkZWmDpWbvxdNSaf+oN1RrjIexP0YPORVNMulmULgxDNjHJuAXEGgFapuN5/qli/APDFHG5bOnjxXz4nI7QTPS4kWLxR4+efJIjE/BvHkmwN2H2YAujI2OyRzCBhyZC+DG04cPcf/hE2zatNGspcuNluZmtDa3YeHiRXj27LmaS377u98ZQxJH7f19iIqJ1Frztf/p7/4rdu19X1FAZaW/IDomUZrQqooy9PcNYe36tQZAmjRQ0zpDMOl2COAy0Lm89DmuXb2mkfv619YLVJWVleLB3Qf4+LMvBHTovP3+wHcomDMPSxYvVsi1NWvXfWlorJOZxsQP+QlkMUInITkeLY1NYkFnc+xPEM58UDFPHkxOjBtnLUeq6lD3R3d3D+KSEuBhhqBkAaZBKCDQMGlO96RcuOOTY2DSPaNkkuII9KYML8bsQZd7RGQExicmUfr8qTqr8wvnISMtzYqZ8cO33/wZuXkFWLJkoVzj/PP40UP8Ul4uh/inn34Gf3+bvjc6Jg7lZc+1NkMDgzIY0bBCpjgmJhZxiQli9mqqKDcIwIyZKfD3N/mNJkzedKV3dXXIvEQpBs1o1PUxDJ5GKDKKefl5ctoT1L94/gKpM1N1kCAQHR0bx969++Dj548jPxzG7nf2oKOtQ+CW8gRq/lgxSeA5Pj6G4JAgrFy1CuWVlbh7574mvr/93W91yImNjhPov3mLnyEgOirayjfl42KMXXxy6GBneHh9QwMWFy/Rv7NnmwYnfkbJklPTarePorh4CaKiovVMsJyAH67auhrdN7bi8H1RPkGWlTFT8fFxCA0O1b8PDgzizu3bSElOxoLFiwQ86+powCkyDUemq/Nl5ujh7w8hIiIEubk5arU5cfIUPvv8U/1crbkYeGPC87hsqKx8gcK8fLn4+Xzwv7Pr/kZJiQxiM1KTYfM48Nt//X94waR3u5tWK+AFk9PqdnkvdmoFyh5d8TDGRG2BllPSZOCxSpEkgIlykapMgdROdLc14yRjZoLCERIQqOBmagETExOlUSST5Bgfx+GDh7Bu01akpCTKuTw0NI6oyDDlGHJUXlpehblz5yEmMlx1gDHxcUhOTkV6RrpGebExHFkzUsaOzs52PHzwRKM0mk+Y92ioFm40vprCa0w5lTnpYwWug7Elo2K0TPyL0VWx+YPfy7GlYWVZt8dMShc6utrExJw4+iPe/fATGtKNExeAY8Ku0XVwcLAVgG7Wqra6HBcvX8WaNa8iLT1VhhgykA/v3cOjR48EkpcUL8WyFa+IGVJmY0+3GcvLZOHGnZs3sGz5ahPw7WtDbVU5Hj/9BWPjk3j/g48Uk0MXsbI4p8R+hPusi7RPaPROcHDz5k0sXroMoSHB6hHf/+232LFzL5Jn0AijjiM8efwQ9+4+ENhftXoF4qJjLUewDc3Scs6U4YebuX1yXK5w/8AAMZHUDPIaXQ625/hKt0dwJYUER91s83Eat/DYqMnkdDN/0WEGwedO/Yy8OYX45fkvysacGJmQSWl0fBzt7Z348MOPEBXNkHETX8Pv6unqQXR0jNU6ZE3RNVa34d79O5iVNUuVhMuWrcCcQrKl1JcSgfjg5q0bKH9RiV3v7EBMbDQGhoYRHcXXIotqXn98dBjHf/pJOsu33tyhRIGSkqtITpyB9rZWzJ1fhOioKNVSismnnnBiAozbSU5KQl1NlZp/omNjEBTApp4A3L59E4FhIZhTOEdm66tXr2LZ8mWICA2HH6O4aFbihwwe/PnLr/DxJ5+oy9w16UJ2bj6SUhIRFBCECfuo3OA83DFEnIeSo4d/hI+/D8LDgsAA/o8++ljmr9t3HmrNCCYZSF5bV2vYTqdD92dwcBjdfX3IyszEzNQ0mYIePHigoPPi4mIrA5UGFjdCgvn8DClqiAcVHlzq6mrR3z+AtPQ0MbcBPKRJPuKUjpLPn7+/L7q7epCRmWn6060zam1trULL42MJdGmC42fRSEW+/PJPWLN+FSLCI8R8/nTsR8ybNwchIUE6wJKtnZ2dg7j4BH3O6+uqkZ6eJhOetKxWzJSdDPOkXQeU1uYG/NXfesGkd7ebXivgBZPT6355r9ZagRePr3jIPpkt1TSmKENbhhyTyC3jhDUCppu5v7MTF89dhMNjQ15+Ns6ePYcvfvfPER9PltFsLJUVL/D0SRneee89ZeE5nXacP3say1asU7zN2Ngg/v7v/4h/+2/+HfwCTXwQ2S2OfAlI2trbMD4yghcvSsWqcPQdQJ1ldg4iIsMQEsTwb4JbA7wMQ8e3YHIXBRytYGXqvEJD2NdtXMfSkb00XRizkB+jY8h6uB04c/pntLb2oHjJUixYWKSNzyBOHzE2vMagoECxagIEfszodCm2JSIiymBceTGkOMX42JjMMRz7mbU2JouhwX6EhIWaca4Vfj5Vo0h2iYD70MEjCAwIxo7db4mZ8/MJEBOjSCWrj5rXY7dPIEAaOTPKVLi024FzZ84iMDAUGza/LiaV7lnLpKx4p+rqWky6PcjImIEFRYsQExsrpBYaGobWliY0tzRhcGAI3Z1dAg5BwYFaCrJ0rPGjYYnvjbmc1Nn6BwYKUAQHBSM2Nh6Dg32IZHUhtZlWUDm1h7V1TVi8dAlmpqYI1Nsnx3D61M+SO3z88af6OVaTpsLOu7o6xb6JcSQbbYU3Ejg11terkalvaBBbt2xFQX6OjEpqIYIvHK5JPH3yDAsWLND9pxufI1wygPx+VgVOZUyeOXNGxjAejJKSklBdXY0bJTfx4Ycfw9+PEVWTJq7GWktGOMXFRcFGGYW0nW0YGhrWeJxgrqamBpMTkxq1s6Nb9YQBflixaiXi4ozGmODpL3/Zjw8/Yo4lu7o9cNgn0dBQi6qKajH/cTEx2LJtG27fvgVKUql/3fPuPn3mKENRxj5sePikVMwhNbd8ztifXfq8FDm5OQKOo2PDuHLlKl7fstXkK3g8uHHtOrJzZiMtLc1E+bxk+HkQo5Y4EH4BAZKH3Lh5A3n5BQiPiJTRhaxuU0uzQHWAvz+CA5kNGaqc0ynzlOnyBppamrBofhHiYpiKwAOQXXpd3odzp85hcLgfmRkZyMjMwv37D/DWW28pCorjeyYanD75E9546w34BwYrRSKTSQis/FRDlnGhc0R+//ZtxMZEoLejE//fl94xt3ezm14r4AWT0+t+ea92CkySmbTSvbmRkUFiLze7tVXJZ8FMslFiEmxuNNRXCqQEBJlAYer11qx+FeFR7M31hcM+hkP7/4KUjDysU1QIh54u3Ll+DZMOZuaNyXxRW9eKPXveQ0ZmmlX3Rgcsm1jccmKyOo5sqCKDLGNAT0cbbpTc0HirYE4+MrNmiQmSiYiGCl9jspnKw+O7GBkZRCibdizHq8myMRscNyAyawbNmfHzyMiItJWhwdTnWT3SZEjdDjjthnkNCQq2TBIEygaMajuXaNP0covJ1QiYLlqniVWRyJEMowe9vV2IiY6ztG2W90J5ngwrb8bFc+fxyoqVSEqMx/FjRxEaGY3XN29BcGCIaWEhYCWQ9rgwMjwqx6153zZM2idws+QGRscd2LJts+4jKy75pml64R9mbpIxfvL0GdwOF/yDGdwej9mzsxEeHmrYxElWsFtJ1r42jAz2o76uAVXV1RorsjGFyI5NRGEhESicW4ic3DywotPjsqOnowvxySlQe5HbBN+zzu/M+YtibyftY/D3DVIAd1dXD957/32kzWTUDuUVpnedzHh7e6uijMjo6XGd6mR2e5Rf+tPxY+jq6MEXn3+GwGD2Z3vgG2A6xwU2GBJOD7QPDPD2D8btG9dQXlGGd/btw6MHD9VR3d7RLh0w44UYcF5yo0TAKTc3DwH+vqiqeI70zFxERMWIARseHEVUdJjVRw50d3cKXAeGhMLPirX60z99ibSMdLz62kaNgAOISsW6Wo0yrkl8+eVXGsOzp5uHE5drUj3v4gjdfL5MLSOZ5b7+fo2B+bkiK9rX1SMwSZlG5qwCxMbFITbWgMmpkC89324Pbtwq0eeY4+QIjrAdTty6cRMbN20Um6veen2TKed2OCf0NUGhYYqvOnv2DF7b+LqYzqb6BsxMm6nnqby8TPfe1zdQIJVaXD7/JpvW/LKpq6/DK8WLEB0XCZfDhduMAypegrNnTmPj5k1ina9du4R161+VROLIoYPY9PpmxCem6Dm6fPE89ry3TwcyBpPPnp0pWQR1muYgaoLj5RR3sGGqDp/8C283t3ezm14r4AWT0+t+ea/WWoGyR5c90vBRHwdfuDkGthgkjuoEOsRKWpu724321kaUXCtBVnoWJl12lFfU4I23diGagdN0gducaKyrx4x0dmtzRNmB8MhoDAz0YdxO8b4/eltb8OjJE7R29MrFmpGWLoDFkZbGxjU1mJmeoXEyQR+ZHl826Kiezo2hoUGNkKtqazQqCwoJRmhwkIwRaanp0uRxU/cLoKPahcjwaANq6TZXvp8ZXU85cNWgQe2VwJgbvmI1jfbR4+MWEOIIf2LSLqY0JIi5e6Yyjt/HrydpRlMpB8mqeXQb9pAbHdk1w0CaKBeCheHhQcWykJkSc+dyKm7m+qXL8AsMxtr16xAQFKDXHh3tx6HvDkmnxnEqm3/ooiXgJj1L1ouj+am2kSuXLyExKQW5efl6PwakGBA5BdTcNgIWAkE66H3USkQA9eTZL1hQtNgAQEIwjrDZz817axxOLz8/ExPjcDknVa05lQnK1/L1o7OWYLUb0bEJymAkQOBBYXRkBN8d2I8t295GUkKc7iVrOdmmtHrNGgRSwzmVr6jVhoK64xOoyTU6XgKPqYYj0xlv2pqYSyjmlnpZ4z9Rb7q/n68ibgiqx+0TCAwKEtQquXpNYJda2IsXLsjwlJ6Wis1bNulZrjbl5gAAIABJREFU/E//+T9j9+59uH7zEvp7B5CSkCyAtHPPbl0jawjJwFofFEX2iI12OoT3m5sacPb0eYPPbEbL+MF7H5iIG9VnKvgU3/z5G3z86eeSEFRWlqO9ow3Nbc0YGhzUAWZmaiqKFi7C2MgYklNn6Jlp62zF7IxZMi91dnXi8cMHGBi1IyU5SZE6PpSvWKYbxRvRaT7Qh5amVgyODCr8nm1LTEZYuWI54mLJ/Fq31mL3eX/Z6x4YEoTOjm60trZi4cLFv6Y+WF/+4P4DpTmkZ2RZhhjrkKZmIHKtLtTVNmL5ksWIjovS+zplMY2VlTV6JoqXLsP+P/0Jm9/aLu1qb88Arl+/jLd2vIXHDx/rkBOTmCCZR2tTo3SRJjAdqKoqQ3RMrAoB+MEdHe5XHu4Xf/t/eTWT3t1uWq2AF0xOq9vlvdipFXjx6KqHfki1YHBszPEpGUhqCLkbExBxHyQ7pZxJN3o6Wad4HulpmRgZGMLoxCRe27QVoRHBJrKF7RrcSlml6OODluZaPHv8AguXLER7ayfqm5uxbfMWeDwOPH/yDL4BYVgwv8ikE1lmjqdPn8rYwCYZP+VWmnpHh5tZghTdk4rxERPR1tyC0tJnaGvrFPCxj7vEAJEtJCPIcfXCRUWmXcRXwYPws5kMR5fHIYBnHKHc4w0CMREnfO+WUUDtPG5pAPlfQ9iPzTQdMYlmnEowptE6v0JsEvViBDoGIJNR0deSsXS7MDYygsBgdpX7oK2zRTl6HHvTMezjbxp7TG+3wVbOSWozK/CirBxpM9IQm2g0poGBgRibGHvJpDqlRTN6PLmq2eGtVheichts7NlmCwrbY0TGcmXN/ScT9fTpL3I/E0z70F3DknMrU1OHC3FWplLPvGe+CF+P99usB9eK956j/LAIVjGyo4/jfRKZrI4c13UrzN7p1hhVOYHUulLHSMA/1fziw8zAHnW/vwziZii+LstHOZ9kwghZpCfVc0dTGQ8BvooQIr7k2YiHAxOjFCjgfPrcWYyMjOm/0wSWnV+g0f7CBfP1Nad/PqvnZt97+zAjORkOOOBn85XZxT46jp6+HoWWmxUyHfaTdgcGBthIFAq/ID/8w9//A/buYyRUvAhxal9NALjFZttsygZ988239AxyDE/AS40q15n3gBmcPj5u/HDkGFasWYUXL16gub5B9/T9Dz4Uc8m60Dv3HsrRnJyUbAWiW346uszFlBopCfvpK8rK0djQgJTkFHR0dCA8PATFS5eo0tJMun01yuYfBeJTC0unuf6StLgiw/Wa1FJSLkA3No8g0tFaWgReo9Phln5z+ZJiRESFoaa6Fnfv3cbHH30sQ1h/bx8SU2Yor5KJBWGhNPwA/QP9Cq0/f/ZnvL1zl2QO/G1Q31inCClTR2nD+IQDJ374CcnJscjOzoW/nw9Knz/H//L//MELJr3b3bRaAS+YnFa3y3uxUytQ+vCKh6NDHe+FKDkiYuUagYT/S2PLVPMEG0RGB3tw9uxphEfFKyKms6sf7+z5EDGxkVa9m4nlof6Sv+hHB3tRcvU2sgtyVK/X2dUDH7dHpoZrl69h9759AlEaxUpMD7lsU1NZrUajhPFMEwCxeYNAcarHm2DRsINkDD2qKeSMnnE1zDwkCGWDBsOi1eHMznHLvc5NT1vRS52Y6UwWCCM0sUAITUhy8MIJ+/ikXjMwiBsuQaPFMJleE+nKCJwI4FpaWpEQn2T6n9UqYqrxJCDwIXsyhuDQINOEYmI8X2b08Ro0KucaatM2GY1ky3iNBAPCcG7j0J2YZIWj2YCNX8poQU0XuQMDff0YHhlBclKamCgCE7221apimD6zfmVl5SaCydeAQvWdi2k14IFRTjSfxDH42+1SEPik04PQEEYeGcc22TkCpp6eTo1dOWJXeQr/Ro0zBMlcOxPtYthSPnQmB3GKmSSTyX/v7e5GTFycxurqfXe4MemYRIBfANyY1L328TM5kWqtedkkwzxK0cUC0bxeRhAFBrI7243jx39WrBB72UtLX2DS4ZLGMTklCRUVFfjk049RXVWBGzdv469++1s9e1NGr/HRcQwMDSI5KVVryfdNsMV1IsB1Oe3o7+vD0R+OKeRdGaWjY9IIzp49C2vXvqrnim75Ez/9iDd3vK173trarurBuMRE3LtzR0702Lh4vPn2Gzj4/SHkzZmDrIwMtLa04MKFC/jd734jrSLZzjt3HmpdmJgw5dDnPZwKUKfUgvdY7TWdXYqyotGG18DXe/78GQoK5yB7draeJcolyOzSwGYV7eiZM+kPJgKKf/H8xTPFEaWxlpMTBJHgJrt26rlWA87Cufo6Osh5rzMyMvSZ1iFOLK2ZFdBw40stssupgoSiefOQMStbBxe+n+raSkUl+foFWJmgpn2JSJeSDVZB9nS0Yu9f/QcvmPRud9NqBbxgclrdLu/FTq1A+cMrCi3X6JBaI4X/+sDja9WUcYPWhs6N2BhHRgZ68fOJk8jJL4TTPo6axmasXPsqkpPixY7ICW7pxbixjAz148cfjuGt3Xvh6+vGz6dO49XXXkVYaDD++Puv8bu/+RsBBk5hjYkGqKqokHOTY2DFFZMkNbjKYhIN66neYpeJBzIuW+ZkUhNpaQo9QGdnFxKS4gX2GDnEsbF0jVbmpFzSAoGGoST84teQ9VShC0fjZGwBDA2OCRwSTDLM3YBEpzSebe3taG1sRGxCCl55ZTnu3r2N+vpG7N69Wyyp2SfN2HbSMSHneFBwiNnzlc1oagjVnqIOcWMKIqln8LTEggKrxmFvmDCXg9FAdpNf+d91OhtKc6rW8sgP30vvt6h4kRgy6iyDqe0ji0SeUpNQB8peVGAesxNtZJQcYkk9Djtq6xqVAemcnMD+b/dLD5s1a7ayGx/cv4eWtg68+TYBkZERkAGjASciMspUVcp45JFbWaN3MreSFvgCHKmLBDajX9OVToBJNtejSKjEhJSXr8HXYp0hyT26miUuYHc7Qb+eBfMc8bE274uSA/4L4HA55NomCD70/SEkpqRg1arV6O7qwg9Hf8Ce3e/g4oXz2LRlC2JiojA6Morf/+Gf8Dd//c/kajYMNzDMLNXRUaQkp8HuGMeN69fQ2NSMlKRkRMfGIy4uRsD90OHD+PTTz9XOw3W228eV38hedj6zTuckDhw4gPff/0Dvd3xiHF999SesfXWDTCaXL18Ua/3axldxkpWR4OfLH3MKCnDs2HH8i3/+NyZU3Adyc0/ax3UQM8+HGW/rUOFyoa9/AM+ePlVEEQEu7wGTBQwL7FHdaUVZGV7btFEAz+GcNPIMHpAsWtqsJ0EzQWm5AHRXdzfyc/PUBiRpsLUj8mu0+i5jwFk8fy6iY2PN2VXB6JR+GNmCqYzk9/oKID54cF9GJF7f0hXLpI1k2w3XrFHxVRnSDFvzASMpIXB2OBWK39fZhr2/+Z+9YNK73U2rFfCCyWl1u7wXO7UCL6iZJJtibe7GdUumh3E7HBUS0JjxrDYFtxMDvZ24fbMEETSPEPjV1GLDa1sRlxgnp6pAk77ciPkdk+O4cPosUtJSERIciMb6Riu6xRfPy2rwz/753wgYBMmNTFDgQWVZBRITExRUre3Cz6ZmC26I7D4WAPEhwCNbx83SYdzoBIViuHwNsIAHzY3NMgqY8bUx2jBKh2NoATbLfW3Gjm4ZZaZYPY4XCaB9jKNGzJKq/nxt6O5qV8wRDSC/lL7Ajp27EBYSIoBIEHH39g3lIlLfKJcsN1D5fkzTEEEgsw3FbrLPnGCKzJxALnWHBgQYV7ipFpTb23Cipi/dx6Ng8bExxi7RSW69R8uSOxXLQmb57LkzqlNctnw5gv0DUHL9AsZGJrH5je1WVR6vaQIvKisxt2Ce3OAEje998AFaW5tUE5mdm4v+/n6EhYYoS3D+goXaxO/fu4sXpRV4/4N3X8oEuG7U6MVGxZk8ShlLzNh8dHwIg/2DiIqNUs85mWR2NKu+UOzx1AjYHGJaWlrksDaGHxMZJNMFx64yCJl1nXJ5q0XG5RYQJhNqDgqmrWic/eAhobrOE8dPYmLcLl3e2VOnkTYzHQsWL9bzJA6ZbmGHB7//wx/wyScfKGhcjLYN6g6nA5n1iLxZxEQOPp96Pnzl8CeT/4c//hGffva5kUDwkODnayQkrGakBMHpwrGjR/HWzh3WdMCGb778M2LjohESEoz6+gYUFRVh6dJlOH7iuFjK3BzD0n315y/xr/72X8qExufkzr3Het34uPhfmUTrczs+NqHPMNeQUUAE31P6XuU4cirA6srubsQnxOv1eOjhs6eYJet3wK9pCGQ8naiurEJTUzNWrl6lIHVjNLO2RLHq5j7V1zehePECxMVG61k3Jh+LsTfqXJOdym/1uNWw1NbWjsK5BUpPkK5ZsVr+aGtrUfanEVxwYuHQqcEE5vMQNIbu9mbs++3/6gWT3u1uWq2AF0xOq9vlvdhfweQV7ikGPOoftzqiVYtINGO5gy3rszaFgb5uXDhzHqmZmejtacfzX8rw4Wd/jaSEGMM4WbSQNnrlBBq9o7qBXQ4xO0O93bh24yZWrlqHmLhojAwx2Nl8P9lRukOTklIULq3YIoGmSfT3DSoEnZl2DP0eHB4SE8beaLJok5MTCAoMwSsrViAmPl75jk0NdZiROlOASVV/NjfKSp/hlyfPsHrta0hOScDFS5exes06hIYGi72k7o3jP+NNUj6SNm/2GXPkzOw9mpU4emdY99df/RlrOLb0tSEkNBQzU2fg0IHDWPfqesQlxr9kiKxXEyvDcafqARUOTpbTRoWlmFi+rvRhYuiMY1vDd6u3mRcm9pcySIdLDnQaEKY2aI1anQTBRrvmcEzg8qULiIpJUiRL9uxZqop0OnywZ+87VmWdDZMTY3he+hzz5y+Cy2XHP/7DP2LH7l2YGHdo3MpO8tqGBrHGszIzBR74Mw/sP4Alxa8gO2+26ahWnJRT2sHY6Fij3/Px0aGBzNLwUD+OHfsRYeER2LlrhxVzZEA6mSiBTguS8P8xmoiSAT2sAiFksQg4yfhSl0o9r1PMuFhO5ReScSaj7TTQhvpPpxMTkwzmDtfLMFyf92FoaEiZirNmZSv2yNB5ZpTLVpw//vGPeO/995RPqXABG9/DMIaG+mV00llD98ySBugn0oQ0iX/8/T/hky9+g0B/aooN+DUyDVOFScD584mfse2NN6dCC/Dt199gZuZMFC8u1irQYBbg56vmGxfI0Pmo7/uno8fxyeefyGzGP3fuPsakgyYcA7T0NlzWYVHPi8nWNOBwKnnArLWSAPiP1TIzxaDz51PHa8bahqEnUDdvgcDNqfvKkHeCfD6XxsjGAxRrKc1z2tTchIVFBSZ+yur+1mdXBj+XMQDyNqmP3Vye5BUuo8ud+l3C16qrr0VWRqZhJi1JB1ln88IuOe17ezuw+5P/0QsmvdvdtFoBL5icVrfLe7FTK1D28JKHoFH6QnokXJNiWNxWdI40YmIm+UvabERDfT24dPGSWkKGBgfw4PEz/O6v/xZxsZGGkNBY3GjXjN6QzITTmC8kceR42i3mxi/AT05absRsDjHkhxtPnzxGyoyZiI2Ns0bQHly/cgWJHKPBjcuXr2B2XqH0bg/u31eECH/+yNAgDuz/Hhs2bUF+Ya4xB9TUIDMr2wpJlj1Gmr6rl69ixsw05Bfkoqz0Obq7+1A4p1CtJgxTJyg2xhyrsZigzOUQ8FansP67ifg5cfI0PvrwY7idEzh16jRe2/Aanv3yHLm5uejsbkdVeSVrobF1+3YE0qHt64u+/l5ERUTKsa3NGWREObI3mkrqAsWWKqbJaBG5OXO9uG7W1FzfyzDrkNAQE/LtYZ81HfW1qK6sUPZjZ1c33Ny4nTY12VBXV/GiArvfeQcZGWRtzR+n3S4DzuIlxXBMjOG//N3fY+u2LbqA7r4BLF+6DOVlZaDJJ7cgH4H+Pnjx/LkY2rd37ITbPSnXOMES7+/g0BCiY2IsrRswNukQ8xjoy9D2Lpy/eBnv7t2Ha1cvYXhoBK9v2YbQMGr4PMbwbD1P7EtPnZn50n2v51H3wC05gthaK1yfznZqFkeGR9DT24eQ4BCkp2Uo1JtAgwYc6judAimm89mS6lnrbJ5BMWUcuTrcOHjwe+zZuw8BYt5NxBJbbgYGh5CcbAw4Av5ixwm6WAJPPeQkSq7fxLq16+DnTxe/uaemvtKw6DwEnTzxE954e6d+Ht830ww4iqd2U6y0ZKRufPftAeTk5ysSKCI8FH/Z/xd8QaAayO5xG+7cfaRri4vjwcI8u2bUTM3qr+5uMeX6jBrgZrSmpqvd+hvdc4fdIYCv67KMXFOg8mVtqQ44RnZA1jopmV3hlBsQ8BtQSSlKS2sbFi6Yi5jICB1U+TvB6CrF05vfMxxT81BAxG6+VX/4eZm6Uo676+tqkTkrw7j69VE0gmMdunhmmJxAX08ndn3y77xg0rvdTasV8ILJaXW7vBf734FJa+Q2lbtotID8NS/r6a8sg8wFbowND+LnEycwIy0DDvsEnjx7jo8//2tF/mh8ZjEbUxE0ZifkyM+MigkkyUIYXZzZ6PTTpA2kIxcoLy+X+zUqJtbsJzY3nj99jNIX1Xj3/X2KFWGmXn5+Nm5evwS3xx+rV61EW1sjbly/h91798GfgIu5mLWNSM9M1+uzvcZsSi5cv16CnNwCpKQkoLaqAr/8UorCeQtUgceKOjmDNZcmw2qu2wRcc0xpNuoJ+xh+OHIEhfPmi1GZGB1BVEyMnKTcMJmfODnpxMLFSxATHaURKIOz+co0BlGzSHBKgEH4MjDQi862LsxMT0cPW4OGhxV6TjZ2Yowjdh+MDY9j1fpX1cvM1yEYYXtMWDhHsEZbaka7NjDahf+R2YpHjx5Ddn6hKghPnzyJnNxcLFu6FJNOO6IiosRWsTebBpyihQsxMtiHI0ePY9++vegf6IPLMYnenh50dvUiOTEZzS3NKJwzR+1EBYWFyrmUhM1icnnPe/sG1OVNsEGAy/YUxvIEBQbo+479+BNmpqQgPTMNT58+x3vvvatnyJgyLIuUx4PGxka5+zlWLS19jtaWZoSFRSiaZ2pUKve+w4Xenn6MTdolSQgI4DMZJEBJhjU0JFBsaUQEG3aseCgCLrKpBPEE7zYymQTlho3m48y/9w80JiSx7zYfDA4NYmhkBEkJjKhRiqkxsDldYJ0n81un2FHjOjZMoNzvuk9GkuB2OnD8xE94e8c7lgvLsPtkYQkkjVDYhNEfPPAdlixbhoHBQSQlJuHkiRP47LPPJJfgdZGZpGklMTnBjPyn2El+znQ9vMcOK3s1Qs8Fn2MyjzzkGBBHYG7irhSnxO+zwBy/trKyUge03Pw85bya3xsuaRrv3rmL1NQUZPG/Wx8ffdqcBkwuKMpHTFwU4LF02lMJ6W6guqZaQe6Ua/B3g4xyNgavj4kB55oYP5hHge6Zs9Its5lZV4bGU78rxtkxgcG+Xuz65N94waR3u5tWK+AFk9Pqdnkv9iWYvHeOtklLl6ceP0XGGKKCp35L/2Q5Y8hKjAz3K8okPCIaQf5+aGltx773P0FgoBXsJwOMGTEakb2J8FGQNDcEWX5NGDn1hsZIY9gFjW3dLnS2tSE4KFSaSY3JbUB7SwvuP3iM9a9twLFjBxEUGoX8nByU/vJU0SDz5xXi2fNnCAgIw753971s4GhuMkCEAIvmBWNGmFQAM3P/OHqsra2XW7RowXzERMfAT+N5U7vY09uPvNwC5fnRPEHTgJ8/R+bUdv6Cew8eIyE5AU6nD7Zs2QK47Gjv7EJ8PDV+Ptrw2WKzeSsZPsPwEk+wjYYgsr2zHdUVVRgYGFQDDNlYsjuxsdG4e+8+1q5Zh6HBPqSkpSEiPBIP79zAwNAYNm/fLCBFcMBmE2Z5CpwwGkhmKrI8DgGuurpG3L3zADMzM+R0bWttRRjbdzhWtvlIK1i8dKlAXkNTAzIzszDQ14Nvvv0O27ZtNZs5Aa8T6nBWT/b4OA4dOox1615DVlamwrirq8rQ1taKGSkzMSsnW0AgKpItLW6FlD96eA+NLa14deMGXL18Bf0DQ9i7Zy+aG2tRWlaBXbt2vYyVMd3jZJLdqKqsxOxZORTP6j0y75DPZ6B/gHSFcvjLV+WHwcEB/HzyZzicbmzfvg0jI/2KFlq4aJGq/phpGBIWZsxNsImhZOSVn2/gS2ZXLKOYQx5yDPjnAcipe2dyV5lkwBFvfHyyIrWUMOl26GjU2lCP9vYOFC1eJG0pTWCZWRlobKyHfWISubmFCKLEQaDSgSOHD2PfvvcF+KTXtD57YsB5L/nkOl048P1BvL3jLXS0doJtPQTLn3/xubSwBHq37z3SdScmMvvSoDkeAE00lXElkbW9fPmyQP4CZVcOy93NBiceeugMn4rEIrvMAwwDzXkgIJgf6B/A1WtXsX79WkRGmnYj/mzWqt67dx9rVq/SazFGKz0900SOuV3SP86fU4iY6GhTCyqTnhmrEzi3NjXj7NlTWLNmNTo6e7Bs2SuoqqzC7ZvXsXPnDiQkpihfU+vb1oSZM1OM61uFCi64CXz9OFr34OGD+4gID8YX//r/9IJJ73Y3rVbACyan1e3yXuzUCpQ/uqZ8D5NFzTrFKQ2S2Ry5+XBsyV/W/CJ+5djgAM6eOYuElFQ5uJ88forN23ciOJjVZnZt6HSAiuWxGl3487Q5MypodADNzS0YG7Nj/sKFhvnQhmNGlfy5dbVVah6hvkoOXxvQ392FwwcPo7Boodo4GFDc19ePuPhEREWGa7RIeBAXH4+4hARV3/Hn1dXWIHNWFpob6vDseamCv+kSHR4eU3ZdSnI8zp+/IL1ceFgIhgaH9HPra6ul0yyrqMSSZSuxaNFCxeL4+wbAX25gl9yuvG5unsd+/BF5Oax7jBCLODw0isXFi3D+/HkEBYVh6/YthtGUY53NLcY0pGBthxMOhx3HfzqJve++K4aFmtCS69cxf9ECPLj3AFGx0YgMi0RTTR0WLF2K3Pwco4e02zE2PoHwiHA0Ndajp7dX60+nMev7uju7NaLOLSxEZekLxMUlID8vT+NkAoHe7k6ZkfIL5ygy59GTx1i8eAl6Oltw4XKJRuGjIwNqvImMjEBdbb1Y0M6udr1H+4RDjSp1ddVISEhEXGwSomPCkZiUjMH+PkUDNTQ1Y0bKDIGR7w8egMPlRkJcPPJy8zB79mx8+ac/YP2rGzF7VpYYNo5AKZEg00iGmSwmNZMEJUYOwPgdjtEHNRYdHhxEX283Jp1OzJs3Hx1tbbh77wE+/JAVhSbqSYYX9nBP2KWrNayjicEyxJ15Dn/NZDfmGMkdTJSmgJ3p07ahr69XzmFGJOn5ltHENLDcuXMLeXn5aG1uQnVNDV7dsEnsaH9/r0B0YWEhCufOm7Kc4Juvv8bHn3xqJRJYkTuWOUUpBWI83aiuqlYbDx+hmppqjffZWa0BO93cdx+YMTc7rK3e65ejd48bAwP9ePzokXrceX0RkZEC0i0tjRgeHMLcefOtQ5h5RifGJ/SITgFfjqvZQEVtMZltOs9jY+KkOy25cUvj7KioCERHRqO2vhoFBQX6XPGZb2lrwYK5hYiJiZaDvb+v38RGud0Y7B8QS//111/i89/8BgF+QRgdG5GL/Ycjh7Fhw2uIT+D9N/mcDY31SEudoSYsRoF5MGner7Vm/DxSKvDX//Y/esGkd7ubVivgBZPT6nZ5L/YlmHxyla4OM0r2ZVUd2SCXxbSY6B0xCFaFB8dZA73duHzpIvIKC9Ha0Iy2rn7s2LkboaEM6SbRGWDyBuHGwGA/RkfH5MSlC5NuZQKgjtZG3Lr1GG/u3GmScbQ9U4wvazbq6+vULxwZFfGSbWOA8tj4GMLDwnH08A/Y8uabYiyvXrmItLTZmDNvDsZGh8WY0XVLx66vjYHKNZiZkUmnCu7cfYDMWbMRFRGG4yd+lg7Ox9eFkyd+xtbN21Xvd+Lnk9i7j53iZFpd+OpPX2Pr9m2qjmRGIXdyBkoPDQ+guqocPV090iBWVTdi1949CA7wR3RUBCpfPMflayWALUCgJioywnIhm7iWyYkJ1QOOjE2oe7i3txfXrpWgeMkyw/QF2HDkyA/Y9977uHHlKpavXq1qRsbZfPb55wI51OQ5Ju2YmHAiMjISI8NDuHrpEuyTk4iNT0Jh4RyERQTjwvkLGBmzCwAvWLhQIIzAb1ZmhulOJ0iy+cA+OY47t+9h9ZpV6G5txpmzl7Hnvb0YHR3G02fPkJOdr97svt5ezJgxA7du3UFbawfeeGMbLl25hG1b30AoM0PpSnd5MDA8iOiIKPxw9AhmZGRhoLcHdQ1N2L1rJ0quXUNMXLyejdu37uCjD98XmCXLp1YgtwvllZUoKJiDxsYGZGTMsg4nJj+K4Pv3//SPmDt/oXqhCTyfPf1FjFlne5vY4b1kqK0QbQWFEyBNThhNn5hHo+vVJ8AKUhSg5OeAf6fp95TZieCTFikCTF8BMx4C+B5sMvkwSmcCrS1tAnpz5sxBU0MTXpSXYd26taisrJL2j3mWH338MSLCw62facP3B77Dux98ZDIapwxIVoe86WGXVsSMn3W95kNj2WEEosge3rr9QJ/XeIJJMYZuTIyPY2R0TFIBPz8bklJSEBNFU5QJnm9pbUFDfS3yC/IRFRWjDnbT0U3t7aTRTOon2NDU2KpDw9IlS/H0yVNJNhYXL1bHO8ffDD23j4+r+rK5uVkubB7kCONbW9swv6hA0wBOBo4ePozlK1ZgbHhMQDMjazZKSkrw9s63EBIWrGIBjsOPHj2Erds2IzTMSBN4nxrqG5CRyUxLP6kAXHAqHUFTDhn9XLj34BH+p//tP3nBpHe7m1Yr4AWT0+p2eS92agUqHl3xSAdmhXxT58WMN7IwSpajWUDA0HRGs5+aLNCT+w8wODSCxNTi3cxqAAAgAElEQVQZ6Ojsxtq16+Hv54eAQH9jUJGb04W+rg6UXL2OxctXIzU1CZNOh5gsf1/g22+/w8effS6tIV/bTyDUVK9VVVSqUi04NBTjo0MYHh7GxPgoWts7sHhRMe7duYXBYTu2vbEdHS0NOHnyNBJT4hU7w+q8rFk5yC8sEBiuqarE7JwcRcwY168Lg/09ePGiDCtXr8XYyADu3r6LjZu3Klj68MGD+ODjz2QcIrt5+Psj2Ln7HQQHBcoJzddgUx3/l+CS+YE+Pi784fd/xBef/1YmHeokhwf7cejwEfj5B2LTxo3Iyc42LlpTOGQicGzA2Z9Pwubrr1ElMx7XrF+P9LQ0hIQF4OefTmJoeASpKYmwO4zDnBFKK1avMVJUtw0Tk6OKOgqPMHWKZMsMlWYAAfWW3+3fj9nZRq9G88n4+Aju332IT7/4HEHBHB37gocKRsG8eF4uYD7Y141zl69h7twCJMTHobqqHsGq1WvDnHkL1LLCJqSQkBAsmDcXFy9exPa3dyAoiIcS4+AdGRqV+/nw94d1rcwLvFJSgtfWrcWdW7ewdtVqnDt/AQlJydi5a6dc+4r8cQIO5zhu3LiJdes3CBwmy6FsnNTS6Nld+PLL32Pztm0CxtSWnjt7BsVLF0vr96K0DDt2vCVHv3I+LdkF72EwI5mUkW1lG+p1qc+bgN3ukHaPUE0h+jCtNMySZF87o3UItvoG+6UjjY1LMI5jaU7t+Oabb7Dh1ddQU1OHzNmZAo+5OTnwDwxCaWkpggOC8NrGjRYaNBrMH374Abt375E8xBiqxuEb4KPYJ4fTKW0ytZ4cr5MtZD83dYmN9Q1KMGB0UExcoiQXdJ+nJKcaqYqP0apOSUj4bDpdbjgm7KrzpIO9paVN4HR29iyEBQerktSwoeZZMvpFH42Pz509b/VhOwX8165ZK4BcV1ePF2UvkJuXi4SEeOVBElDnF+RZrKaPNLbziwoRwwgrX6Cuqg737t/GHo733TacPX8GGze8hraWJjXv0EhFfW1VWTm2bN0Cmz+LAkywOasdk5ITNOIepZaYd4nrPzmu98+0gN7uHvzLf/9/e8Gkd7ubVivgBZPT6nZ5L3ZqBcoeXCZdo39lIYrGRtIVUn9mg68/I0Fo6Pg1/Hior1uh5ZHRcWhoqMes3AIsWLAY8XHRpqGGI245ZJ3CNE8e3UdSahaioxnH4sCxIz/gjR1v4tCh46qt62jvwrpX12nTofbN43agubFR4+LQ8HBpr8ZHR+FwcBzXjsJ5c/Dk0UO0d/QIgDicY7h47hI2b9uuseXQ8CAmxuxISkrUZtre2iJgSsaLOkVujHXVFbh8+RoK5sxT7EpOTjbiYuP1s386fgzr1m/SRtrcXI87N+7gzR27kJqWotdmlV4Qga+abnyloxzs78f+vxxCQmKconriE+LQ2zugbMCBwV7cuXUHQSHhKFpYhLy8XIQFh6o/fOoPWdye/l6cO3sB77yzV/E67e3Nip3hKP30qTPYvHUbhof6kBifLMMEfE2Y/OTkuIxBIaERxiFs8bxk4lhnePD779XSkpefjxkZqUrIaWttxvXrN/HJZ58hMMAEVlOewLEujRA5OTnoaGnE8/IqrFmzCs+fv0BaZjqCAwLFvEVFR6sukFpGguJ5RXNkpnnjjZ0yYhEQ0o0+ZrcjJDhITKlYI7hw8OAh5M8pUsh1SEgA7t27g6XFy6VD5WvxbENd3/1791BeVo733n0PwyPGNa0WHpJPDhM/tP8vX6N/cBAzZiQqL5IawjVr16K6oloHj3f27BKoYji3qilZv2h3yEGvg4WT8UDjel1qYpsbGhSq/+bbu5CUkoTGugaUXLsOt80h4xJ1kK9u2ogZyTMw2N8rY0pEhDGMEH2xjejoj0ewasUqsb1PHj7EyOgItr2xTezq/QePMH/+AixasEigdMrVfXD/N3jn3Q+MCcjmiytXLyM8IhRhYcHo6ezAxMQkli5bjurqSjx++gw739mDyPBIXDh3HgE+kHN5+46dePaiSoc6aRklWTFPGKOPnjx5pPeZlJSM2ro6rHhlBULCQ1D6ohwD/b1YvZLMtxUbJFcN9beUG5hrInBtbGpAV0+vgHBWVpokCsFBwXLi37//UDE/NPXEREVK80sZgz/D2smAtrdiQVGB2qj48vx8fb9/P4qXFyMoOFT618ioSDjtkxghuxlPE5ENd+/cwoqVy606UvVxqqs9JTVFjG1tfQ1uXbuK2JhYTTJ4WIqLiUZrayP+h//9n7xg0rvdTasV8ILJaXW7vBc7tQLlj2+wk0RAUiYCVRCaTENRE0rONqMlowoDhvr6cPvmTfizks5tQ2pGljah9Kws+PiYcSnpt5HRIbS1NuH5kydih/IL5mFGSixOHj+DvLxslJVXIjwyTvE4q1avkiOTESc0JDTU14ltCguN0AZlYlToCqVpxYZnjx+itb0Xmza/jv7eLhw6eBizsmepFo+sTk/vIN7asUPvpb62Flmzso2pgUBFsS3U3Nlx/uxFhSln52Rj44YNCArwR2V5pZpe3Dbq9QIUDRMYYEb442PjMqT7+9jw6OEdlFVWI9DfHwsXLRVz5u/PiBY3Lpw/j4LCeUhLS9Nov6WpGTdv3BToC2ZUTUamRnxSe7ESUqaCZjx9XIr4hGhGJYrhKbl+DWGRkWhubtfoMC83G/nz5iAsNMzkT8IHE+NDes9hEdHa+LlJc8zHerxrl65i1ZrV+OnkT5iRmobYqEjMnzcPFRVl6OwZwN69+wzZJx2DDxweh5zoRfOK0NXZKrBUVlqGzKwsjXXp5qZrmw7ynOwcXL3K11+D2JgoHDhwCDt3v4fwsGCdT8gOjoyMIiQiVKyndH8uF0pKrqJvYBCrV69DRESoxrM0DTHyiJrCx08eoqenW+9x4YJiAZaurk7EJRCEWFmHQpQ2VNWUK8N01uzZVjyij56PGyW3FFOzffsWaX7FfrPByTUJNm7yPpG17evrxqXLFzA0OIglS5YqEur2zTsoK6/QfQvwD8K2bdsRHROtEff3B/YrNfW99/ZhbGQUfn6BCA+PEFhmbBAZzCNHDiMxOQV9fV1Yt2Ydzpw9g8WLF6GlqQVVNXUCTEuLF+n55v/nOPfoD4ewc9detSpRRlFZVop79+7hjV1vIzI8As+ePEJQaLAc02QHQ4KCkTpzJpa8shRxMfHwDzD1obfvPJArm3pcAUrTui42XmyjFex97eo1JCbHIygoGHV1dVr7gAAfPec04KTMTEXKjFSBerJ/fjZ/OFibOenAhfPnNNrmCJtj6eLiYiQmJqGhqRGhoWG4d+c25hXNQ09XF+bOm2vaeTw2NDY1onhREWKjY7SGlBnUVLBBx43ZudkYHxlCSFi4pAOlL16oPIE6ShYAsG9bcVM02rgm0dndjZTkRHhsAVaDlNuUAngcctOTyT15+hz+61eHvWDSu91NqxXwgslpdbu8F/tyzP2kxKOWFZVxs0bQX4yi+C01v9Aiy42b32EyGgf6eqXhC42IQExMPGpqGrB46RKkzZzxshrNwWw7K3yYDBkNLxyLVZaVIT2T2jcHTp+5qNYYjgqZPcl2HIJGH48NTQ31SEhMQkBwIK5eOoeutg5dAnVpRcXFaGttROnzKmm3li1fgq++/BoffPSRRqz8QwdtV283MtIz0drUgLSMWZar1TCsFPGPDg+ipOQWFi5agKNHj2JmWibefPMNMV9q8VAzkFM9zxy+E2/RVR0QGKxNeKoVyCjXTB1lbW01BnoHsHDJEqvmzXRLS6On3D+GVLvg7++n8aXb6cS5C6eQEJ+CB3cfSs+28fVNCAoIgM3XNLcMDw/gp59O4oOPPzYx3YxMsbL5yKyNjvZLS5qUNENZkmMjIzhz+hRCQiKUv0nm9O/+/u+w990PxNbSr//w7m14fIKxctVy+pmtLE0fsarV1TXIKchD+dOHiIhPlHGGLuXBgQH09HajubkJnR1d2LjxNdy6cRvbt7O5xYM/ffl77NyxF3EJsXI+j4wPCcAxHon3lyCBmj+OWft7u1FdUYaejl6kS/vG6CgboqKiiNT1M4NCwkzOpseDitJS5OblqX+brl251tlX7mu0impl0TPH++bEqZOnEBQWhtc2rBeQMTWf5ucz8odaP429OYofGcaf/vgVVq5erUPOk0eP8ezZcxlUNry+SW5/rndjQw1Onz2H1LRUbN/+Brq725XdGBwcjEMHD6AgN18MXX//IILDw7Fs2TJERUdgdHRcLnK63Tk2r6muxcOHT9Dd04U161ZjafESHPyOOZbvwieAzTkERpP49s9fw8ePdYeAX0CQXicwJBhv79yh/xbgH2AYar1vE6918/Z9aVoJsGmUkYlJukcy2DSpmGebGZb+Af6YOTNNPdlkd4sXLYLL6UBLS4OihubNX6B4IxP2abLML126LA00AfvqNas1JqdkwObni2dPn0u329XVhddf36B7VFNVpfvm8thkulu0YI7aeZgyoIzNSReOHNyvdSZQJRvJw9XQ0LBKDPhZaW9vQ0ZaJuwOGqf8dSFkJmemzoSHbLrqJU0vlD6zTjva29p0WP3f/t8/eMGkd7ubVivgBZPT6nZ5L/YlM/m0xCNWyhBT8IG/EfXLTeuBR6NJbk2+cCpk2IOR/j61l+QVzsUY9Yyjo8gvmIssMpPUu5EP5PhwYhQVZaUah0dFRWqD6u7sQVZ2ppzZz56X4eGDR2JCyORsf3O7NkLigu7OTo1RWU3IzY/jT46Lv/1mv8aYZS9KkZmdj6WLF4rF++Pv/4jUtJlwOybhdNrR3dsHt8cPH33yMZqa65CdnQ2H0zTyjI4M4db1EoGt5StWwjfAhv6+PkzanZiRSl2eCSP3hQGmTjp+rZ4+Ajsyc4w1YgC1Yo+4VlPNLKxGtIAoXekE1Wq30Z5sYnumwKyDI3dfP9TWVKGpvg5z5y9GTGw0Ll06g4GBEQT4BsLhGpexZGyEETvhmBibUIbhhNOuu/LJJ19gZGRIICUqJhJ3bl6X9rRwzgIZlYhkR8eH8Yc//KMYvqjIGJlyHj24h+ycAmTnkk02INfm8ZHes6mxAZkZs9DWWIc7d+/hlVWrEZ8Ub1guBUObhhpGyjQ1NmLeggWqQmRry6YtW5E2M01jbpp24LIhODxI3+uYdGstGbvErm4T+WSip4xj33Q0y6RlxfIo6J6Gi4YGpKdlai0NIHTB4yKA4IHHOK11IGJPu82G4z+dQFLKTCxfvlzsr0uvza9xyVHuy9Gry7i8+bz85dsDiq+aNSsL69euQ3dPNxLiE02+Ig83TQ04cfw4sjKysPH1jfDzD1BgPz8eo8MjuPfokcxHykm1seO6A5VV1QgLDRQ7b7c7ERgchLfe3inQdPjwDxjqH5DRaW5REc6fO43Xt2yBj43PnDnwjI/bMTI2LM0jY5WoSWxrbtMhY3J8HMmJidj6Bg8/AcaJDuDW3QfSsNKtTT0vTV38/wSeZn2NS/v61WsoXrYUkRGRMgZRB8vPFYE5o8HUWKRsULtkKz7+ZHYB+/ikDpq9vd2oq61Gdk4OYmPiUfr8FwWsR0fHSBbw2qYNep6YDTt3QZFSGtpa2zF//hw1Isldb/3SaW1sQGpGpuop+blvaWyB0+NAfkGRTHRGCsC2A5dYbP5O6GjvREpKkpmk8PcUc0IV6M/PlI8qVBub6vEf/uM/eMGkd7ubVivgBZPT6nZ5L/ZXZvKGx+NrwKRhJ6dG2jYxhG4CTLI4HI8puxAY6OnC7Zs36B9FyowU9A4MITNzNjKz0hTro3YLq42CER2VFeWqzWPFG4FKW3sbMlNTFYidPDMTe96hrs2EbPtJM+lGb0+3NhH2EHNmOjk+hu+++QtGRu2KG2loasGeffsQFRmsa//6q2+w9e0diIuPkKaKZA1Hghw9ki3Myc6F0+NEb3eXNpzQ0Chtsr+2eJgxuqgbN7WQxulqGLCp/mDIwR0WEm5Gtm6GOZv1IlgiyCGqMR3f3NtUpG0FnLut6jeOcwlCjS6Q41aZX5QlaPILCRwbGxoQHBqGyIgohXgrjoY6M6dTAGOorx+jYxOYzXiWsSHpPsPCIk0ftRz4Zh35ppzOCRw+cAjvf/ypNuRTJ4+jp38QW7dulcbTVDeK8lRrTWVVleoWqZfz8WWHs6nbpIRBOYgigMx68S0rTBpuBWq/tmEzkpPZ2uKDoeF+rUdYWLjJvNSIFTJIUVtr2n7M2vH1WRNoQDpZK6tO0cp4rKmpQmbmLFOvp3gYG1yTDut5JZJkfaPJeGTzyrffHkDx4iWYWzRH98LcS/0fHYpYY+lymvVmhNJfvv1OeZj79u5VFJGisNRX7cbp0ycFuDaxVSk/++UBYmRoTPq8irLnqKlvxFtvv2E+Vj42NNc3YmR8DAN9/YiIjBIrW1FRhT179iptYHR8TDmfPDDxoo/9eAw7d+7SQWaqkpFrMz4xir6+ATVH3b9/F/MXzpecgmHpNIQNDw9h5oyZptPJ7cbtO/dlWomINB3ixpJuOq31ry63sj+vXbmMDa9vFrP54MF9jI+NYs3aNS8NYlPpDQST7BnXQcJm04ShuqYKGZlZuH3rJgpy89RylJCUAHZ/s6ecGtiVq1bowNHV1S6tK4Fsa2sHiubm4UXpL2o/CvAP1MEiJjIafYODWL/pdfirpccpXS4Z3pz8XATQ8CRQbz5TjADr6e1BQmKsOux5gDXxWmzr4b1zwm4f1XTji3/jzZn07nbTawW8YHJ63S/v1VorUMExt42sFLcjpT6rNYYaN9NTZsAk2R6GfvM/9He14fjxH5E/Zy76u3vR0NSJ9Rs2ID0jTfpBk0PMmjs3RoeHpbkKCAxCYEAA7E6HWM9njx6gvLIacbFxqkjkJsl2GIV5uxzKRuQojg5l/iH7U1lehqycPJkAairrsOudXejoaEJ0dCyOHPwBmzbT1RsnwKVGEl8TPN5QV4dZWbM1ap1q/TVRRAZMTNXDKUPQRmbGeu9T42urlo4bc39/DyIiouHnz4YcrovR8KnZhK/uMcDKKmC0wt8FESwtqfmZcuxOOuDvFyhgpBQYjWqthjmrA1mxNtT8WdmGYux8DTtndU+ipalJoIRtQWQI+dMYrK6KRl+jTRsfH0VoSJhenj3mx44cwZs7diIkPMyqLTSgjiPotpYWjcP5GoqpYbYj2VY+Czxc2MjGGrBn6vqUZIju7h7dC669r58/RkcGZZQJi4gwvegUK74E7MR/1l1gV7QYcAN4pv5RyD2fO49bzGBaWobemyQIPCyw+lMZkJQQOOVKZu5oaloaDuz/Drt27kLijEQLLP+6xjw00Y1P9pxxMgcPHcLA4DA+/Ogj5WhyjErQ8uyXp3j88DFiY6Ix7rDj7Z1vw19NNwxI90F3ZzsCg0NksAkPC0NYWJTeggsOPLl/HwHBITITcZzcWN+o+/3mm2+a2brObb7KLPXYnDjx04/Y/uZb+sxxCah55eiW/0v94OT4KHq6OhAawQODC89/KcPKNSuUC2mYZQOU79x9KBAcF8toIOuZkmTF0h3Dg+vXriNr1iykpWfovV6/Rl1uqHSQhim26rkFQtmlPnV/bGhra1NYe3pmFu7cvo21a1ZjZGRMU4cayiNyc3Dx4nmsf3Udbpbc0Ag/PDJWchGOuRfOn4fIyHBpfAkQg8gQe4DW5haUlFzBux98YGoVQSnEAEquX8GChQuQxvBzKRjI9PsrG5X6aJUs6NDEhef/+sJDJtcxgd6uDuz9zb/3MpPe3W5arYAXTE6r2+W92F+ZyRLL72m0fQRc1OSJHdJAyzSAcGdSlRkNOHIdn1EUSWNtLZJT0pGSlo458/JldODXlle8QHp6BjpbmjW6CgqLxJy58wCbC88eP0Z4eBiq65qxesUSHDp4CHFJM7Hp9U3SlXEj6exoR2hIuGrvBPY4xxT7MI6v//xn7N73oRouOP469dMJDI9PivUJCvKzWDnyXOat0ZGbkZWF2to6GWLYkcwtW6yY5XglOFMRD9nYKfORD1k+fwPyLMK2t7dHLTR0dJu6NwMMlAFo1U2qW1uvb1ZZfdkWM0YgpmksTQIOmjbYumIAGjfFqQgXvpZZSh+1erzsCRfxZVy2HO/xUvt7+2SgiI3nKPplZbUCpJUlqK50VkBaeZIcFculS3DIHm0r7NnHV5EsFeXlCtU2bSzEKIy9MeyU9ZZ0vS8biyxzlok7slhaAdgRAR868gn+jPyB98Wt6BgDscmimmeG60ZWl+ttAIw5lPBe1dTWICszy0geLKmAMYyZyj0x5/CgurIMVy5fQ0BQiLI9fQn6paezgLrukcW2u104duwo6uuase61V1E4pwBtzc1obKhT/A51mzPTMxEdHYWK8lK0tLRixcqVCA4J00q0tbYgOjZeY2UBeLHTHBKz0eYI1q3fKO3mnLmFAvwZGRlYXFxsffQMy89ngKazUz8fx5at2wWUGCAvV7vL5CXWN9Th3t3bmJ0zGyODg0jLyBT4CgoKwdJXllpB7ubzcfvOPUw6J5GSMtM8J1ZdoRIZXC68ePEC/j6+yMnP0b3n2l26eBFxCTFYuGDhSwZS+mgxgQST5uv4UsxsTUpKUtwRXdsrV64QgON95HvhM3f/3m2sWrVa0UCzs7PN59HD1qI2zJ9boNByw766MDwygLbWNsVdMZKIjLEOHm6XJCLDA0O4fuUSUmemyM1O8MjPEt3rvC9MmyCAV9mCAuP5LDgkd+ju78LOD/6VF0x6t7tptQJeMDmtbpf3Yv9bMGnAGsGL2dinWA45un38jJFGuMUAprGhAZw7c1ZaSPY6szYwOCQcObnZ9E4INJRzlNU3hMVLi8WY1FRUI3/uXG32IaFRiIsOw08nzmPfB3tQX/kcP/98HqnpszCvqAizZ2fJiczIkZh4hisTCBhX6qOHDzEjJRVxiYkChX42H3R1d4D6Q1YQTv0xNXhsmXGhuakB6enp6Ozo0SYWHU1m0QBBAWUrj3Gq+YTuUhN+bMCcgSkmLmmgtx8RUdECk8Ypa9g6fgVbeWic4DiS6zY7hwHNMaaq2qruM2NYM3IdGxtHIAOiyfzKYc5IJY7xTOahlc8Ef1ZTqlfZmIC0HhqH+ooh7OvtEZCgXs0wfIYX5ddO/Syxh3oNs0ICzgIbBpxK88mwcIcb1TV1yM6ZZY2Ff+2QVlwUgagFjK1AKQtgGlaRekSui6/NTzFK1LSFRjAahmzflFzAYro8HmMK8ePXk+0jKDHXpZRTZpxaz2ZzY5OMLwrRV3yOuQ7eF5pppJWz0WTj1gjV198fUXS3C+ybnES5ml0OgTRqHslyHf/xJ2l+169fLzbSL8AfERHhcpJPsbq+4Drb8c233wrIvL1rtyo3u7o61NLE2k8eahobahXS397ejrIXVQbV2zxYtWI57t+9p6zSGampVif3r3ISvttTp05i69Y3tL4KYbTAHJeiu6sd9+7fE5iqrKhQ4w3BKZ8fOullOjHiUty5/0BsOY0shrFkzuiYPgN8LlhPmpSYbNIRFLHkwrlz55GXn636S7Kl1ofd5Mo6HTIZKaCBrDYPMW6o95xaXb4fUqEEv3x9jsFv376pkTlokFI8mDQUqlNkNFAUQ8vFbDPJYFJ6Th0qFCD/q66YLDmfTR5wBgf7FCmkelebD/q6uxQ15usfrH+nhlYMJfUtlNi43OjubMGuT/6tF0x6t7tptQJeMDmtbpf3YqdWoPzJNUOgkQEi08btWxSlAWPcmPSvothsmJiYgHNiFCVXr8nQ0tPTi3kLi+XozCvMs6g4oLu9HffvPZDLu7+vG77+QYr4oEYrPikBE6P9OHzoBD794jMBsGePHil2pqW1Q8aevIJ8sVSs7eMI3lykZWiRxs4mNywDuVPT0qXDMzpHl8WOcY7I/mwXauuqkT2boeUeDAwOynFKndUUaJnqFtZGpegZdetZYNIMw7UmcCsIOTIqxooAYoSSYR0JxMgOaqQ8NohvvjmAxORU7Nz5NoZHBtHd1aNNPTQ8wmLYfBSbQ0bGBLybcTkBlf4QPwvpMU/eaDMFbDn6tcb32jvdHgwO9Okb6H4V/rd0ngy85vVxzGqiYXzw6OEjjI+O4ZVXXoFfIMErmWiDFAyz6kBLc5uMSMz8NMCRHeTliE9KUtwMGUnjsjagzoBS43hWpaWvn8Dk4PCgfj5rGwk2RofHlTno708NnEdMGWNmGptb8Pnnf2UeMo8LI6PD6OrqFotM/R//NDc1Y2Zq6ktQY9hgUekC2kQ4XEa+T8srZeQHAkc2+GnNDFfNdSGI59+PjY/rH4J+BcpPrZ+pcLIwvem2ptno2I/H8dEHH6n1pqerHaHhYQKTvE/2CbvkGHR3X75yRUHeDHufU1igZ5Qgamqt+YOod2SdIcHg2TOnsWnzVsuMZCQRU8wsweSTp0+xYMFCPHr8GPMXFeOXR48RFhGG5f8/e+/5HOeZZ4udbuRGzokIBAiCIMGcc6aYSVFUpNJoZnf27tq+tm+VXfYXf/AHf3Vde721uxM0QXEkkSIlkZKYE0iCOSHnHBqpAXSjo+uc521o75+AqubWjmYooPH2876N5zznd8KmzRZzb5jMmjv3FLWTl5tjXbz1PP2HX3nSuFoaStZUPqi9j+plSxRXRXbVWgQTiO9xI94RZ90bM/4mcDOmKfPc/AfDtw4nQ0ODkklIY22xz/w6yhCWL2XLDteBB4rwTTTPPz+rBL/mcxBj1avSsGXAtZmQmMPG8OAAMtJTYWOfesgOe0z48xfQ7ws+W0MDvTj5q/8SAZOR7W5OrUAETM6p2xW52PAK1D+6ZnGOhqWj6SZg5t0ml1G/xwnmzAiWzmK/dwrnv/8O6Rl5Apsc++XkFqKwuFAxOgImfi9Of/05du87htS0JLEYrCAkeOrv7UZfVyda2vvx+puvz4Yic8Og03V6ehpjo6NITUtDakqKGfcqWsegLIf8VMMAACAASURBVLPP0+Axgs//+gk2bN6JJUsWmXxMa2wtQwxHxdEhNDU1obx8odU4Y4wsYXc1R6DG5WsFH4XHggJzfoyNjyE9IwPRYs1sEv4nJ6Uao1AoqFgZ/h3BFVmbGTpwXZPo7+/D2IRLI73u7i6MjU4qVLmopBg7du6SnpO92XGx8TJ/K9hFm7MxD6mZRZukARVm3+XqRslQQ02iNIh2yInOy+Z1GlevYWoePKiV3u7dd1nTZ0bIA319+PJvX+PDDz9EUpJDjKDxDodZxyDaW9tQPL949kPCTb6rrQ0XL11VVuXO3Ts0mjXMrnEd00gUzRYlK74pKiYa4+Ojuh+OhGSZKh4+eIj8giI4EhPgnnZhZGQEPX19ePb0qWJopian5Lbm9dOJ7PX5cOzVY4iPizM6zvx84wIXq2Xq/bhw7Ifu7mxHbHw8ioqKTCRTMAjPzLSAK7MgwyBO+ZdeP2Ljos37lmPZjJP5ugw95/eS7VSdpsa7PKAY81DtvVqsZOB4VBR6eruVPxkXEy/jB9d4xjuFB3dr0dHRhSPHjsrosmr1WuTNY6uMqSrVSJzB+c0tmF9apu89f+E8DhzcDxvTAKzpgJFXhPD0yWM9Z9k5OcrbZAD/w/sPsGBhJaqrl+r6dPYJBXHn7gNlmTKD0sgI/ltpgjm0WGavUBC9fT1orG/Exk0b4XAkzT4HWpoQ1LnNNdRnL6xxsP4d18jIOX4xqBnNh2WemuXIzWt1dHZizcrlyMhIM5pRSzpD2YOefB2OTOi+GY3zf5s0BLL34jdlALMphzQ9PUWfA2q5WTPKjm/9YW6rjcH8nXjrN/9LBExGtrs5tQIRMDmnblfkYsMrQGZSzF9Yu6acPotRsNowuMFxwxJzoE7pKdy6cR0paRnoaG+De8aP5SvWYTGZScWPGDaEWZB5+QWWu9nADAImj3scF77/AVOeoLqTw8aLsM6QIKX23h1UL1kmR7NhvhhWHBYhhrWcIXzy5z+htKwK6zauxQxNCsPDyM7JQ6LlkiUbVV/3ElWLF5v6Q+8MfBLxWxMxje580mYxq5FtO9PTU2JP7t+/g/hYB9IzMrFqzXpkZWdgsH/QsFisHVHbxzSePHqEtrZ2jLtc2LhxM4pLiuXAZnwRjRlsGBl3TeO999/X1h7egGkUiomJFbCQqo+MCtkzgV0jN6CDmuNsxTTp78MbtcWYBm1mzG2HuswFKohXADx7+gR379bi4KFDyjnMyMxCa0Mj7tY+wjvvvqNIRr6m0bkaCEDDTFt7B4qLC2fjkFT7aLfh8tWraGxqwxsnX0d2phmpExRTO8gRMYGmwfI8iAQxPj6uPM0EBzM5gVs3r8Pr8yPg9UrvJ7O7koGiVEM4NjmJQ4cOIujz4e7tWwqaLywqQlRUCF3tHZhXWKTKvKBMRiZQX2eBoB0N9S9w5/ZdrFm3DlPTk+jp7kNndyfiY+KUH1m9tMroTm02eD0zygpVbaPVXU18ylpMcygIIibGjIhnWWsxcFHw+QjcCMxtOjBkZGQiLi4e3oAP/V09eFB7DwXzirBy9So9b198+SkOHDiEtDTG4fDcxrG8OZg8fEhwnY+cnHxcvXIJu3btMTFc1nhasUW+AB4+qkVsdDRKyuYj6KOB5qIANmO7hkdGkRgfhyWLqlBUWorHT+sxPOJU84xhvI37/hc20TDJJuoKAp6UCCTJiKVoAnOItFxQnpkpBbfrmjR6NweIWdmEBcjNYdNyzEu3az4fzL80E3AbOrq6sGblUmRkpkkHK6NewDKTWQynMWlZOlfL5GXioPgmDPvM12WGbHZGtgLpCdCNrCOExuYGuMZdSHLEcsiOX/3n/zMCJiPb3ZxagQiYnFO3K3Kx4RWof3I9ZCJ/AuYXPDdcpeMYEGN+55vHW+0TwSB83ml8e/o00tMyZeoYGp1ESckCrFhVLdBCs0zYtMLRueVQMbpBOoFD7AaehtvrQTLH2BpFMi+Q2itTl0ZgsHrtOnV9W8K+WQ0g9YzG6BHAX//yV6Rl5mLb9i1wjY/g5fNn6O4ZwLvvfSCmjLmGDx7cxbq164WWnjx+hHt37yAuOhbJKUkGzDEY2mZHZ1eP8gfXrVstBy8vnXl1Xd3dWL9hMwoK8zDUP4Sk1BSj8yIgJSJiAPr4CP78l8/xn/67/4TGhpdwT05jYmIc6ZmZ6OvvR1NDEyoqKzHEVpClK7B02WIBKLrceWHRMaZpyGgqDRgzXeKMySFo4zqSojRjXDpew250hqQTpGXnZBtpAkeoEy6ZQI4eP47bt25gxDmG9z/4EJ999inyCuZh8+YNalExLC3HiyZGhtWN7W3tKFu4AP4Ao5SGFFTe39MH1+QU+voH5M5XhE5crGEoAdTevYdJl0u6PocjQVJbMo8J8fEyqDC25fLly1i3YTMcjnj09feg7nmdDgmxsbFITk3DrVv3cPDwfuRkZ6gHmgCVmYJJiQ50d3eiiG1CYCaoEw0NTXBNTcDjdksfx/vh9QfUmMSs0ts1NQLP1N1u2boRhYWFAs0EQZQjMP4n7JAyAMkw8QZjGaqaoFKd3iSA1cUeZuz5vAYFcLNyciXfIFPGGJ2srFwxjTSu8ABw6eJFZSPy3jOvUW0/wQD6e/tx89ZNVC5chF17duPypZ+xe/c+ve9nLx5hbHQc4xPjCvTnoYP1lnl5BWpkmvK4EWuLwqRrAv0DAxgZH8NQXy/Wb9qM0QkPenp7sXLlyllbvDF2GTae/8XoY42URUHflmnL6FUtQ1OQQfZkWt2zYDLMapoVMtWUYZkDAen01JQaa8jam783UgERrAGgrbMD69iAk8UwcnMo4gFRqU5BEx6fmJhs5Y+a3yGcDpB9DB+ujCMsAOewExnp6Qotp8Oeti6ysCOjTpUj8G9GBnrxxm/+twiYjGx3c2oFImByTt2uyMXOgsmn181+It1fmBEzfyUAo3A3M24L65m4af54/jwSElLUiXz7dg1Wrd2MeUWFSEvLsMbWln7OinYxYdQWMNUGYzY0Mxg13TbKyguQNQzg6pXr2Lx5G2JizTWQ+WA3MGsJHY5kgd3x0RHUNzXB4/YjKsaOkydfw7dnvkFOViFeO/mqKUMJArW1d7B69Vr9TBImNC7E0tFNZkvuYDNKq62txY1rN3Ho8BG1n3DPJXBlmLUBekGMOZ2IdzgUhWJc2ibqsLO9CT9euo79+w8otmR0zAkvnbrxSRqD8rupA6WLmSxPQkKc6vi4eWozlVbPYpCkA7TuBUeACkI3bJFaXAIc3xNMco2DmJqawrSHur9U3LlzB1lZ2eju7kZWTh6Ki+bh808/xfHjJ5CRlYY//NvvsP/gATTU1WPH3j1IIKvm9SiiSPA86Mfg0AAK8gvhnXGjrbUVufl5s656/mz2RBMkXrt2DVNuDw7uP4Rg0Itv/vYVptw+vP3OW3A4YsQSOxIdiItz6LDCBhcfn6VgEJcv/4z55QuRkZasyJiU1CRcv1aDkpJ5kkiMjI4qXzAnJwfbd+7EKCN/5hWZx9QWwsuXz7VmCxZU6QYQVJKNHhjoRWdHJ4aGnMjNy8HQ4AD27N2jUa0N0Xrs/QEzljeh6b+MaVU3aJnzCXbkJLdGuebZNa05/DrKEJg4kEnwKOY4HJkUkLEnHG/EiBpKC1obmwWWWLvILE0agHILC7B61Vo51C9e/BF79uyT5pMAluCfBzNKSGQgksnEfGpNlBfNRDNmfG+F5HMhamrYWd+LZcuXWhmMxmQlJtLCkLxY6lIJwiV1iGJRAJk/czwRELSSAiYmxpSTqUxVMZOGgSQAb2ttV5Ukr+/lixfqRo+Ji8b27dsFQI1qwywo1627pwurly9DZna6DgpaU2uszy9iCHpLawsqKxehoIDZlNbvEDv10EZWYnTRwOjoiGKcOA7nZ4rgXVma9iAmxl0Y6u+Fe3IS//i//l8RMBnZ7ubUCkTA5Jy6XZGLnQWTj69ZJCJ1S1EypvgZJWNl14VbT0geyqChPJMZ/PTDD3C7/ViwsBx37tRgQWU11m5cbwK9tetZ2W8WS6kPiLVBhZ3GdMuKBZXWiRtYUEwfndLff38B+/buF2MXdlRzHM9WFW70o+NOTE24cO6HC3j77VPa2Gtu1yAmLh779+9XlAg3eeYPPnn0DMtXrtAGTADBTYdAUc000oW5cePaNbS0dSIuLhGnTp0Cs5PDHePcxcMgZqi/H2kZWeo/JkMiUBwVxNnT36KwqBSLlyyWHIAd0+e/P68RLxm+rVu3Iye3ADHRhknh/j895TYjYPGR4ZYcw9JwMxdwIciOYm67pU+jq9w/K6LURs4Qasa0MIIn5Pfhu+9+QEdXLw4fPYznjx8jJysfG7eux/Vr12ALRWHz1i3o6+nC4yePsP/AYURTl8lSRW7GQcA55kR6Whp8Xg/cMzNMWcGI0wnXpAuDA0PYsHE9Eh0OnL/wI5zOEbz/3rsCICPDTrXEHDpyHLl52Rge6kdiUrIiY3q6utDY0IQx17h0eFOeGaSnpOvnVlSWa4T79Zen8erJV5GdkaF1opGHa2Nne0p3D/LILtLZroiqIP74+9+juKgUPX2dcE978faptzE40I9vvz2LLdt34NnTx1i5YjVWrVpl3PlC60H4fD6xoWFtn4gzn9eKejIjaJPRbcLQbWTkeR1CjFbEEEO4e9mXnqNnVHKBaGZpmp51Eb2azPowODQkdpZRVxr/WoeUcAkAn0Uxk3v26XuiDEmtQ4O8LpL1Gpe/jE/SGvoMyxiKNuDSShSouX0fYxPjajsKs3l8Hd5aY5oKg0YTXt7d2aG8WEOJGzLTOP7NiJxgUqYrfW78igniSzx8+ECHMva1Z2dlYMnSajTUN6K3pwcHDx0U48/D1i9RWyF0dvdg1bIlyMzKNLOOMPtuUfLUPH788Z8wNNiL3/72H5CSnCY9LKsXyf5SThAumiKYTE5JhM1OFtJECSl+S0yyX4eugc42vP3b/z0CJiPb3ZxagQiYnFO3K3Kxv4DJqyEzBgsZ1yR1cDQlgFErzFg0LkoyYMrQ4z/9M7j4049iCNPTUnD9xi1s3LoLixZVIjkpRRuqMUObWrzGpkaNK2Ni2KDh0+Y72N+Puvo6ZKTn4JWD+/5DpR9BJTuAr2Lnzt3aKAlyTVOKia9hlpwv5EVnRyu+O/cTXn/jJC5f+gmjE9N486230N/XraDydes3a6NjVA/H3NwICezCH1a5d+VWD+H5s+e4cv0mDh8+hsLCfBksaNbQ5gmfFaVix+jQCJLT0mbjgMhsucbH8fs//BG//cff4tH9B3Losqbup4uXsP/AQZlg6IJn2DoB7uoVq7Fu3VrMeKbF8CnL05Bmxj1vBZgbJnXWtqz7QL0nTTPhTZPfSzA8OT0tVjjslLh184YyB9mLfPjQAbGv//Kv/x8OHz6q0bLPMyOdJ9ef3eZcCm7AXN7+gR5k5hTqtchg0aXM1hbOKulAL6+oxPj4BL46/Q1yc8l+lmDNypUIBQLwBbyIocM2ikHUncjIyoJrbBRDI2Mym0TH2QXy7t17gL27d0lXGu9IxMjYKAb6ncjJysKRw4eQmOyw2DjDiHe2dZqQbYJqSjEA/PmTP2H3vv3IyUrDl5//DfsP7MPI8Ahy8nPx1z9/qorFU+++j0Qav+LjFKNEttMz45Hm0RxizD1W7mYUZRjRAnDU1na2t2LIOYRNW7abZid7NAJBgk6j/21sakBpcamaXIKUCgSAhnoypjYsqlpi8lqDATQ1NuDpk0fYuXMXMumyFlK0YqlkYAng2pUr2Lpju1UcEGalueQ0o9DN3omnzx4jJztHLDs/A0oQoiTCYvyZu0lmkhmZdMJrjGwwGwK8516/tJmr1qxSnBc/ozW3bykPlqYeK8HHTPmtHnnX5IRhpa34rDDorL1Xg5TUFBSXligmiMa6mzduao0PHDxkzEYy1pi2I35OqGNdtXIp0tJY80mHvJk4EOxOud24c+c2ouwxSHIkoXR+qVj2luYmUJ6cnZeL1994AzHR8TrQTk6OI9ERD5tkA8Cd27d1cImOtqnlKuj1ID8vGx/9j5EGnMhuN7dWIAIm59b9ilyttQL1j6+GCPjk+yQlopw2blTG9WnyGplzaKJH+HcBnxs/nPsOHl8ICxaU427tfSxfsx4V5aXIzswSk2ASAjma82PKNa5thUwTx6psLmlvasHtu/ewa9tulC6Yb43hCKT4nUFcunIF23ftxvSUC21tbTJHkPGbmBiRwL6jox0jI+NISc/Q1zCmMTc7E8GAFxNT02JXU5PT8f4H76OpsQ6VVVWmLlIUTrgHmqN8G8ZGnfjk0y8QE5uAo4cP4vz5c9i8Zbvy/MgImrEejRemlYPZgsYUw7G8F0+fPsWzl4049c6buH71MkbHRtWx3dzUivXrNiG/oABffPEllq1YgfTUJNy+dQu/+s1vEfDPKKSdI9j/5o9oUCvS5T/UO7JFhONG6kvFmtG8YA/C751Rg0taWpre3tjYGL788gssW7oShQVFyM/Pwc0bV7F63XrlJ/L9U8NIlu3rr8+gtLwcG9ZtRBRfy+fF6MQ4MtIycefOLaSkpIYlr9JEcvxMYF5bex9r163B82cv0NjQhl/96gMxnLpGn02yg77uPmRkp0sXKq2sLyAWt6enG75AELmZ2WJdmxsbcO3adcTFJeHXH/1KmrdZjZ+SAfxopY6zfIE1aiZL5sW//+53KMgrwPDQMFzuacTFx+G9d97At9+cxvZdu9Db14+a23exfMUKbNmyTXFEBOKBECOTDPNM0OP3hzA2MSb3+UD/ALq7utWkM+MxB4+33nkHObkZZr35JJMNswNtbc0oKCyyWmwMc+gcGcLnn3+Of/jtP85qF5hk8Oc/fyypQdG8ImvsyyxTniAoLfChpuYmNm/arkglH6/PklXwMySUGrLj9JmvZch5/eTrAlRca+aCxsYSYJuw/jt3HggUZmZmWiN5Ew4ulWMgKEmK2+3B7t279N49Xi+ePXmCikUVSE9hPJLlxLJSGUbHRlTpGe5NN3FF4c+P+YyTJb1985Z+PmORVqxcLlAoFlfrTIbV5EwuX1aFtPS0cGupYqq+PX0GuQXZWLpiBR48eIi6Fy+Rk5UL1/QUAjNexEaFcOL1E8jKZU0nT6l2jE+OIyXZMJOcZpA15e+HaJMipFQAdt7/6n/4PyLMZGS3m1MrEAGTc+p2RS42vAJ1Fpg0gvloARWFAFspG8a0oAJm7Wlkc2Y8k/jqyy+QlVuA6iXVuHv7NkoXLFbwMXVr/KXOcST1iAQFatGADTO+GbEGjx7eR3JKJlauXaU6NTa88AvtIcNAkmF58uQ5li9bLgaJWXcvnj9RWwy1imRVEhMdePHsKRpbOtDZ2YMPf/0rpKclmVEgx17WBky2qbWlUfVxZHPCndUEudxgOUbjWJS9z83NLfjgww/g902jqe4l7tbcQ35RCdat36AKOG7fI0NDyMjKE4vLTvPpyUn1gr/+xjtIz05XZ3lJcSkm3RO4dfO22F2ykOwkj41PxM4d2zX6jIqK1WiajFlcTJw2XqnSyOJYPd+KSbH0ZmIupZMzGY+KEhLr44dvxiPwk5Obh/v3a3HrVg1Wrl6LLZs2oL29BWfPnsWCisXYuGkT0pJTBfA54k5NTUJGehq+/uZbLF6yTG0moYAfo2NjcoZzPD00PCxgEm2PEQNKh/TAwJAiaeiq/ts3p7Fs2SosrFyATLrcLa0ntZe9XZ3IK2CcD4G3uWYytP09vXj64gmWVS9HTl4u/F7TivPpJ5/iww9/g+SkBCtj0bitqe3r6OhQpV6YiWM95Md/+BN+8/e/wb17tSgpmY/ae/dx9MghfH36K2UxUhKRnZqOb8+eRRwD8DMyceTIYUTHxhrQ8R/+kDGn3pbAhBE8OQV5SE1JFytHkM4/1KbGxMUhWsxwUH3dZfMXyHDCbEfFEXlm8NP573H0+DEEgyar1TUxgS+/+hwH9h9AcQlbfIylzW6L1fsjm0vnffXipcphDdgCAnxTk5OKMGKWa2tzK9rbOjE140Zmeoqik6ampnXAO3zsEMrnl+tze7umVocTMuPSIWuyYLSQTU3NCj0/evSwPgf2EMfDQelPB/p6sHnbVuWAmjYmfj7sGJ8YQ3pauhhWjctBEGw5ZqwsVOeIE42NTZhwTSAzIwMTE5NiWxPiY9U/voIyA1sUensHlDOZmZ5uWNOQDT9eOI9R6mNjY7By7UrExybg7r170mMuW16FDevXw5GUYv1ME3XEP+PjTiQlmWB51ZpajVOcItDERJZ8ZLAfJz6MNOBEdru5tQIRMDm37lfkasPM5MPL4ZQQBQXToyAdIDMaOYKyQhlp+CC4Uae0ZxJ3bt9Bdt48xMfZcP/+Q5SVL0ZBQbYcp9xy7HwhayQdoIFAQCmA7rZW1NTex/HjJ+W2JvNHFlTjReqy/ARTIdy4cRObt26dja+hQ5xfG4QPtqCpGLx54wZq7tQK6KpG0WZH6fwFOHRgv9gegkeO2Foam6XtJKunwGaO12wBdLS14PmTZ9i8dQdcU2P6me9/8JEJ3oYNk64xfPnpl/B5g1i1fh1WrVmOEecQsrLyjDEHQTx+8AAtrR147bWTCNl9uH7xIjJz8lFRWYG/ffUVdu3ai7SUZPz848/IyMjG1u1bxdlyc2YMSnx8rFlvjVsN+DC95gHV3tFoxM2RelG5hIME6tECIcYFH1TrCJ3TaWmpuHbtKqKiY+VkZsYlK+fI4rId5/uzZ7Ft504kJMYjISYeFy/+jKqqFXAkRuPhvQeIT07E0UPHMDrh1Micd62p8SXaujoRa49CYkI8XtQ1yjW8qHIh7tTchnvGhy2bN0pz6nSO4ST7qwmObQH0dfYiLSsLCY44jfcDGtmGVKfZ2NKEomKyenaFrTOK6YvPvsSp995DRgYBrxWBJO1hCF0d3Qr+Nk0rQFNjIxobGjE8OixA2tXeCe+MH+++9xYuXLigcXBpWSlKi+djctqlTEe3ZwYF+fMwr2Senkcyg/o5liHMtMJYPdZs55nxwuUaR2d7BwYH+tDT3Y+o2Bh88P4HMpo01dUhv2ie2DiCXH42PD4PLl28hI0bNirkfNmKpfBOu3Hmm2+wfPUaBZVPjI9h/cZNyMnOlfyA11BTcwvrN26UHpZTgMH+PnVcx0TFYH5FOVqa2rB2w1qkpabiwgVKOiZQuaBcr710ZTWKS8p17bfv3JODnT3s4TROXltzawsaG+qxYsVyzJtXrM9aOIuVk4Irlxg3lIANmzZa989UVTLUnG06NDgxDizRkQh7TIyihHhIpI4xOjpW5htKAsrLypQIMOIcVX0iDz40QNGExVSDFUupmUzRPeXPZZViWnq6gOr1G9fhHHJi646tyM8tRGwcm3GoLzYmIv7h88MJg2t8QmH4/Ojw95apGOXhg1WKQYT8AfQN9uCtSANOZK+bYysQAZNz7IZFLtesQP3DKyGe4lWZaGkmlTOp2jr+9iYA+CXqRyBoxo3z588jpBGTXzWCmZn5WLlmlUALq+cEdMIbtWUjHRzsg3vag+i4BORzZEWTid/088ZGJSAxJdmYTxDAzZu3sHHTFrFops+azmljneaojQzgi2d12LHvFeRlZmFiahTnfzgPhyMV77z1NkLs1ZapxC895JLqJaaSUWDNh+uXr2BqyoMde3ZLn9dUX48Xz17itTfe0pzMtLxEweuZVjuJdyaAXft2wx4dpdByvreh4T58d/Y8Tpw8adUmBvDNV3/D5JQbi6uqNP5fvWo1Fi9ZqL7ojMwcbN22TVICMj+emRkxN6Zf2kThkEk1rS4E5MZswV8udA8LDLPJxWKETOxSCD6vF8POEWRmpmPYyRzMdEXSbNm6HQ9r72Prjl0K5f74D3/AqQ8/REIM3VR+fPXF37Bhy1bp3ghY6XIWiJ6eREZ6pgw5rvFRvKirwwb2IoeCuPTzRUULFZcW4bPPvlRcD9eL2k8aMFatXoUNdM7bgYG+fqSmpSIxid3VRkFBpvX6jSuSImxYtwl93Z3o7u3B/PmluHDhZ/z6ow/FBhJMm4o9o48kGCyeX2Yc7KEQPvvkE8kmtmzdhB9/+lnSh1dPHEWiI0GsndvjQd3LOhw5ekygOKy3pbHH5w8iRoDcr8B5xh1NuqbQ19MD18SY1pdRS9u3b0MStZt2O3zegL4mPiEBpaXzZZKpf1GHopJSxMezI94Yc1wzLnz257+KCWRjzarVK9HW2oLr124oGzI2Pk51nuzBzsrOseK9/Xj5vA5Vi6utQ4VJGOBiUZvoSE5GVmY2Ll/8EQsqKgXomlpacPDQfjF+rDtUPmQUFK+UlJQsxjvc+PT8+UsT27R+DdIzMxAFBrZbYFLyDTva2lpQV9eA2PgYMdS8Vl7c+IRLzxP/+Hymz906X1oNOIb9ZKbotauXceDAAbG3uk9WnBg/R3yme/v6sGJZNdLSUzA2OiZZAt9jc0ujIriqq3kgLYAdrG80n1W+ihm9m/VV5iyMlENjbkoVGDlG85PFSOqXSDCAns72iAEnstHNuRWIgMk5d8siFyww+fh6KBTwGc0k6xQ5Qg03T1ggxzRy2DRuDCIAj2sC586cRWpmlsZgjKKJjorD8tUrkWy1aIRBn+JmuDFajTIEcamZaejp6kVaaopqGBlA3NM/grdPnUIyw8apIbt9F+vXbxKoMq5ak71ITd+F775D+YIq1D64L71lckIixkaHMTo6jqTkDOzZu1tB5HL+IoT6unpUVi7UxvTs2RP09fRjwcJFKC0tRWdXBwry86VjHB+fxImTr5pIGBoblN9OtjSAsTFTw8hRJ5t5mCH53elvsXTlalQvXWJ1CM/g3/71d9h76BDKSorw77/7Pd56+22kJjtw4fvzyMrOxeq1a00Ikg3wzLgV3m38HFwgM+aXOcECXgZMyt49m4vI+yZzA0ftATv8PrdYoezsbHz19Tc4WF6buQAAIABJREFUevQIvv3mDPa9cgAXL/6kkW/xvHn461//gu07d1g5fcMYGBzCoQPHEBdv8kS5W7vZPjQ2juzcPMkbvB43zl/4SZ3pZD/r65sVwdTd1YFbN29hSfUyVFUtRnx8DD777BMcPXpMDCk3+JbWVmlH01LTDUtGyUMwiJ9/vgCf34/1azdgYsoF95Qbo+MjePzwKX7z97+28i9NMKLpTg+hoaEe5RW8hxAwOnP6G7z11ptobW7GzxcvIyY+HqfefgMvnj1Banom6l7WY+HiRRodE+dJ+6pKPpMzSTaN/5tGrXaGtJcUy7VMpo1tOxd/voy9B/ejcuFCgRild4oes2pHbQHlj+bmFppompAPQwP9uHTpEtLTs7Fk8RI8efYQMfGxcA4MYcLlwmuvvSFmUR1FkoEYfR/1jzQlVS9bbiQOiiyiGc6m50ZyEYbvNzYiOytT75+xOJULK7Bs6XJzutIjYkPN3QdIcDjgcU/r2R7oHxTI2rBhvcb84T+8P7zpOqSofjCIK1euwB8KyKlfXr4A8woL0d/fj7w8Pgvm9WWrCVcmWZ5vrs3AYD+ePnmGHTu2a+yvpiKjmLHWDujr7ceyZYuQmZmh56y1pRkTY6NygK9atw7FxSUWKI7GjMet3zk0N9Elz2fRZH4GdLAcdZI9TzdjbotlprQiGDDMJB+4keF+HH8/MuaO7HRzawUiYHJu3a/I1Vor8PLRZeUPqy1D9YlG4M6/pO6JzIfc1DaOjP3GSTnmxNWLP8PrJyMQjZyCAiTExqNsYQVSqckLmFrDKc8UvG4PPNNTAgNkGNNSUtHR04vlK1YhKTUJyQ4Hbt+8jiGnCwcPHVFAtS3kw6VLV7Bp6xZLS8jIIpsMD4119VizbqNAyj//83/Fps3b4YiN1WiwpaUZbk8Ib7z+mlo9FNUSDIj1ITvIMSxHwGnJadrI6eYm83b69Dfw+oEFCyvEypgKGVbecXRush/DAe6MSkl0pKCxsR452fnIyLL6sO0EdR781//6z3jv/Q+QmZmGf/mXf5UZgdrD9pZ2LF22Qs0o5pdFSJo4R2KiNkmBZmklzYYtZpjQ3cqxNNEsBEGs+yMLZcaxBB3SNg4N61rv1NzBoYMH0dXdiZKSMuVdpqWkwx/04c8f/0kh5nQu07RDdnBhxSLEJzAmxwAbVVlOjCPX6nYOeGdw7vsfsHvXbvQPDMLpHMWqVat1jYzYYXc6Xd4E4AySzszMNpE2tgA629uQmZWDpCTmARpNKI0z92rvIj0zGwmxsbh46Qr2vbJf945g9fixY5I/hDMVTZNKEA2N1CeW65DAMTI1guUVZWh48RJxiYl6Xo4cPYyE2Bh8f+47DDjH8Q//+Fs44h1ar3DvNkPfGQOp1h+FdJukgta2VjidTqxauUJA5NNPP8eiqsVYu3YNHj16jKrqJWLr9F1MFrDbBGTZ+sN7QjDJa/7hu3PSBm/dtgMpKen6d+d/OIee7i6UlZVh167dpp6QJQHKTjRJ9U+fPcWyZcvM9ZjHQ+vx/bnvsfeVvehsb0dUbBQWLVyEb858g1179sAz40Vx/jwDsuSYtqPm7kPJGBhFxOkAQZhC2mXyCjvIf4kB4r83MVl2wzzycwG79KYJCckYGhqQgUxrZeWQkmUU2FVAvsmwbGlq1j3cs2+PriPco21SGMx7Upj60sX67CownTIYxTL5jWyhsR5r169HXm6eSY8IhgT6+d5MJJI58xDM0iyVkpQM1nbKIMgqVQU9BNWgxDyrkeGBCJiM7HRzbgUiYHLO3bLIBXMF6h5cDmkDE2iyRkrSt/nAxD2irnB/NX/Bk1lyT4wJALq9AeTlFyqKxB4dh6rqqlnmhZslAV13Vwu8Hh8SEtORV1iArtYGDDgnsGnTZunq2GMdHRUjc42Am4wJAZw99x327D0go8TIyDBaWlqQmZmDcuXnmQ34//1//m/86u/+SUaQuNhoXPjhB2Rk5mPLto0abFIvSf3j86cvsHTZcisEGWpnUd+vzUQFsQ7wwg/n8cqBA8jJzTT90vYoRFsua+NqJ4tjk1s3PTVdbmu73eRjGpaHYzYvrl6+hh27dsnBOjA0iJzsLHz26ecYHBrByddfxzx2NFsGB7p8ExKSEBXDGCICAo62qZMkk2vqE/X64XhAvm1FJZnIIOOWD2LG7VbeY2Z2jkLHTW+2ZWoSODHxRy7XlHGiy2VL2tXcc5vd9C/yXbin3ZiYcCEzJ2c2h5Njb4ETk6RuadNCAmThmB7lIOohMkwUSbyujhZk5RQYptECIjRpMAuyqalRjOXipUvQ3tqM+w8eoqCgBAf3v6KgevPeTaQ932NnZwcKi+Ypboi1ju+eel8MLusA42Jj8Iff/w5vvPkWBvp6Na6d8njVhHPo0BHEzrrlVWEDklfRsXECwQac8CDSgrt3ahQ/w5/7p4//iN379mFBeQWaGus13l+8dCk2btwkHSOvqbWjBcXzSq0RegiTU+MK7+7p61FH+5YtO+AL+vHgXo3WnePiUecoNm/dJIDNw5tSD2xBganyigqTh0kGNwCcPXcGU65pLK6qxMu6l1rXjIwstd4sqa5Ea1Mblq9cjnkFhfB4Z8Q83r37WONjNkuZP+bQwZstgGcdZMzzataDY2RFaPLQqHICI0fgtJiayfz8fAtK0nluws9no7pMnQFq79wV075l2xaZtdQqpB9nfj6BaG9PH5YvX4SMdHMAC/eJm/5zmpemcLfmrlz4WdnZ+rn8f7KwcofzqZUDHhgZYwOOYXmDIX52GEdm3Gohv1+6zYmxIbz63v8ccXNHtro5tQIRMDmnblfkYsMrUP/oqhXGI5rGBDvLmcpxEsXv1uibOkqxBUG4J8fl4A4gGtNuN9Iz0uGbCWDlunVITU4xJhL1eJvwZzlKBU2DqHvyCF0DY9i3d69JvzEJ1LOB0qZRJoBvvz2HnXv2YWZmSgCHfdtkVzQa5Lf5Avjkr39BWma6NpSS0lIZBJatXI/1G9aZ67faUh49eKRNVwwGGZxos2HP5mcGg+rlZluLaCuCuhgCMtYYhjdOs/mOOoeQnsVxocW+wG/c1TJgmEl0uLZPQdd2G5zDw2iob8CGjZtmNWcEjtOucSQpjiXcbmMaPsTWsJXHMs0a0MHhJyd4Aa0kNYVkvbi3u8ZG4BwZRcn8cotF5XKSOfql3zuMIUxbCyULBj0q8NoqzORt4DpQG8geco11BaL9BuRYTlr+U13M1iPD/0KThBqS1GJk4nx6e7rUa+5ISlIuYH1dnRaIsoi8ggIBVPNeg2hsrJP7ne0na9etN5q/WUAdRGtzE/LycvU1rNlMz8gCQn6c/upvyCkolMlo584dCPh8yC8shGtiEl/97SsUl5Zh395XpMNVWHgUczn91tqp+klgkSNa9qrHJsRJk/jHP/4BH3zwoVzRZMio0RwdH5cUg+5ufkw6O9pQUFAsdp4P1LRnGmMjQ+gfHEDFgkr4Zzx4+uSxgCSB/NatWxUcTxkBGbjCQpPtyHXkmHvZ0mVmLmyzYXBwSIw5m5xYFcmxfSAUUrTTy5fPVJdYW3NPLnK677n+r732Gto7ewXusrOzrBscBnRGb6jPjkxMRotqahEtOYH18Ze8gKqLUAg9PV0y7Oi5DNE4ZuLB+vt7EBMbI/MMn/kb124oP3L1mnWWNMFMO1R0IKY/qDF3dXUlsjIzTGyRtJQEr/zBpkaVp1oG5D9m331rC6Kj4zA9PaUJQFKKQ2HsixZWYZyyE0Zh6bNjPYhWLWzI54efJqDhAZz48L9EwGRku5tTKxABk3PqdkUu9hcweS0k4w3BlxCW0ZZxw+CIW0Zjixozvdl2+DyTuH39KlzTHoyMTSl2Z2p6ShEguTQVMFYkXLhrMVUmuiOAR/fuYnB0EgcPHhAY0GjdYi+sIhyNuc+d+w4HDh4xsUHaK8STmq9lreGoE22tHWq2ITKqe/EUN67dUYj1oqqFYvn4ejTbPH38FNXLVpiC4JBNY1R5W9ScYXqLxYDJbGTc0xoJ0vDCJhaZ27nh2uAkmMzIMNdCICANF4E2jA7PMswIbKlJyOhNTVySBRpN6iYGBwfllFW+pzqTwy1DBggzgkX3hJu4WnsMuDNNJuYCyL5Ojo2ir28IlVVLBPjN14Xtrwbgmf8zfydnvMa8v4wpNcYP2uD2sE3Hi9S0FMMyWkyUaUaxxpt69+Z5kfHEOgvo/lnVfYSaPZ2dSM/MQVIydbBU20ogqExEgmyNWC2QQkBNA8xPF37CytVrsHTZUuvUYIBrfcMLMXvZWTky3hgAEcLpr77SOPjokWNiUxVtpSpQOwZ6+3HmzLd48623kZQUj+jYeLniWWlI0wzvSVP9S2VLrl2/UeaaR7W1iuLp7O7Chx99ZI2k6eyfwDenv8LRI8cFZNnW1NDQgJLSciM9UCUn4Bzqx8NHT1QHSKZyxarV6OnuVuzU7p0cTbtx+vRprWtxSQnWrF0nE9bdu3ewZs0643oPBnDu7Le6Zj6vBPLTnhmMjZnond6BHmzbvAU3b9egatEieH0z8LrdWLp8OZpausS25+flWYykGTGb58I6QGkkzkpIq5DAqjM1hifzXFj/UCZoYVGxVUxuwKF5hgJoa2mFc9QpwNfb24NNmzchkyDfyvA0ZhnTTMN7zZzJFcurkZ6ebFqtFAdmtNp6bmSOM72ivIqR4WEZrxKTE9SAk5yUjJT0FP08MrxkJs1n1uq1D7D21ByOOFkZGerDqx9EwGRkt5tbKxABk3PrfkWu1loBGnCsqXHYfynWIgxBTOOIiWfR+C0UQMDrwfnvv0dKWgbu3qvF/gNH0d3dibUbNiifUGYHbSB+E90hCpLgKqDx+MioG8eOHzPawDCpQBOQNUKlIej06bN49eTrqh3UBiFwapgUASvtWCYuiIBkYnwEQwNDKKuoMLl6AoTERwHUv6jHoqpFYnYMCDSbZrgBxegjqZ8cx4zXh7iEeBmBNP5TH7YVw2On0WAQGelZMhmonU+LZxzYxitibdCiRY1ejOYGg4gtssgaLw8N9iM3N19RPxyR8/2rAlKRTEED5jWLtkbgWh/AFm3F5lgQccYzhb7+IcwrKtWKRlGfKEwgAZxpd7Fy+DgaVuOOpZMzgMJcXMhvskDp/HY44sVeEqzGsh9djGMYfJoRN98f7wWvWddtMdLGcR5CDzu3U1JNzaPVgqKeaSsdgE5+ZlAap74JshkeHlTUjiMxyZhRtFbMQnyBpdXLDIgWO230fx73JKLtbNyxADIPA8HwkxXC8JDTgH+yzTSFBP2Y8foRx+YhsskC8Sa9kD+Hxqo/ffwxYI/BP/3TP832uXONePDgiJsHC7stiLr6BpTOLzOAKIZrGhQbe+niZRw59qrCvnlOePbkKZjFuHXbTj0CBKY///QjOrt6xDquWbsasXFR0hET6NMAdPbcObx64rhG9TTT0JFNFzrjcp4+f4KykjJ0d3Th1PvvSjtIQMl1vX//qZ6BnJxsC0yaz0048ih8r41W0rDg5vNt/UIglrOYez4rzc1NqFiw0Ogvlc1q6rZVRQobHt5/gP6+PuQV5mHVqjWWPtK0Fol1NB9a3bZuGm2WL5FmUiSkdYrTo6pRvKWvtA6gOuzI+GNXn7kOaPosUvriRFomjV6s1zSHL95bVStypE/GdngQx977zxFmMrLbzakViIDJOXW7IhcbXoH6xzdCwmlGVmXaNiyLCFkc/ZIXojPOZv4hmGQt2+TkDFpaWlGl6rhoLFm+VPV6ZFLM3sBZlukr5gZFiHr+3Gm4A9E48eqrsxWKZscwozZt7kEfzpw5h2PHT2qDlpbQMiu4p6eQ4Eg0+ZRqpzGANQw65JS1sgItiITaO/ewat2aWTTH0W60PRqDQwNobmrGypWrER8XLUBae/su2jt68dFvfwO7QFn4vdiU+cgRHGNaOJYT4ycwYqKTuKmZKaUJfRdsI3sYoGM27IblvzcA1DCTuSaQ2eZnc55uwpPHj1FUXIosbrpmFm2tAeD3B9HV2SXnq8aECGFmZhojoy7kZOfp1lGvKTcCWJFpsiktvCg2jsHYKru0xsjUyokhBKS/5HfGJ7BikFN/miDMiFugWEYaM5rke7NMwfqnRvOqOmSQtA3Nbc3SvqUkJlnJLqbz3VBlFgAQmOHPYqbjJFJSkq2ObLbTRCsuicDn4cNarF2zzgAZAeYow6cJCJEdNk/0rJZPE1MagSxATzMZv4d9414fkhLZYgT4BarM+9DzHQyh/sVLDA05sW3nLgO2uJa6xxajx2B8ux0NTXUoLTUd2DRE+Txu9HZ3whcMoLysEiMjQxgdGUNra5tef8+evZYz29QIsrmJ9Zg0ndXVvUB19XIdAD755C9YuLASlZWV8HjdauThpbEatL2tXdFEE+MTmJ5xY+3adWJJuaiM3Xr05IWC/RnRZSYJZmHCzTXKY7RI6/D5RlJY/Yf5G3NPjfykvaMDZfPnm8U1U2hLfmBMSL+w5tYN0IHIrJU+0+HDmB1yza9etQzZHHMrE1I3zGh4+ZlVUDpf00gxpB8W0xiSmc58FozznJ9VR0I8YuIcJj7M6nHnNfOQQh01WeITH0Tc3JHdbm6tQARMzq37FblaawUaGA1kipkNu2aNZw2laGW9mZ3I0sSF5AS+d+smBgZGkJGTK8G/a9KN5atWIT01VZ3WGjZxM4u2wzU2poy5/Pw8fHfmDEL2WLzz3ilEqxXF6LfMd3CUzY+SDz/8cAH7XzkE2A3o0bXZQujpbsfli5fwznsfzbKLZN68Aa8iWBgzlJKcaiJdNJsN4tb1W9i0ZauyJ8lYmnBwG0ZGBlBz6w527NqnBo7hgX48fvQYK1avkpmFkS8EeWzmMX9s6O5qQ35RkdGQiSUk2CGgMbQjgRzBJE0rDMmm5i6aI11Lv6lBt5qBAuju6kJhUZExLMg9z0igAO7V1ODJ03p89NFHGHb2o7m1TayVerw52v36K8TFOxQBRPDk9/vQ3z+o/Edu4NFm/j5bZ8fqRNYgJianID7WoR5uwxAa9lJuW1MIjunJabGiHANLBqCRvJXvxy8JBMReklETOxvWsIqtUhS4GZ8HA6h7+QK5BTRQpM/GxHDRuC5sOrFFhTDlcgkos9e5ta1DPd+HjhwSWxsOc+e6PHxwH6tXrzGjUT4xDNFX4LcBk2LTyFoJ3DO3k6EEYS1qSPdeTKTfJ/aZY1PDJFtgk3FQ1AdL5EsWkq9jQKsvQF2sjin6d6zq5Bo21jWiXNFBBuwQtPt9M4iyx5rDD0Lo7e3Ez+cvoHrpCqxet44ZRXrC9dHiuvPZCQTR1NKIhZUL8fDBI/T0duHgwcN4+uSJdKI5Obm4fOkiNm3ZgnHnGDp7epRh+bcvP8GevfuRk5urZ8/vmcb12zWIT0gU4200p2Ejl3mC5dr2+yzJAtlcM4Uwn3eLPLfCJAnk+vp6UZBfKL2znoRwzaNloNHEQWdGo/XkvxeYtIw85lkwjHZHZyfWrl6qnE2SnHRi6wAA6oDZWsXDBg9MljDDGnfLACfDnJko+IN+RQolJ6dYjKV8gqb5hvIWvzHeMdf2tQ//pwgzGdnt5tQKRMDknLpdkYsNr0D9oyu0cxo2TR6FoOI1zG95s/GZphVaQEzYtntyQvmFZWUL4fd6FRA9MDSGLdt3yIBjxqxmM+VrcSTa0d6IH3+4BJfbIyduXl622dyo3eLYml3gloPXBj+uXLqCrdt3WiNYgwupp6qve457NXexqLpa18F4mdaODkxOebF69TL4vB50dPbjjXfekiaT13/7Zg02b96mzHLWBZIdc7smVLO3Zt165Bfkq5qRr19WVoFR5wBevmzAidffkCuULS3GSxQl121JWblhSzjDNAkpMkLImasNMQqu0SH8+U+f4vjJ1+Tojo41Oj9tvKpDpCGhG/kF80z7DxmXIIGWG0+fPEJ0VCxWrFyBxro6/HDhZ6xevRY7dm2DZ3pa+ZUVFRV45cBeQ+oGAhgYdiI3t0AAyIzGrcBv1fmN489/+RMCIRtWLFuJjRs3iJ3U19qpW+P7C6rf3OOb1rMQF5tgTDeWjk3NRDY7Ojvb8dPFHxGfkIQDBw8hIy3NENc24+bmRm6sOUH09/UqOohg0tBQZjR+68Y1LKiogiMpEc0NdcjMykJB0Tz87csvkZdXiG1bdgioKhfSAnwcp65YsdqwmgQWUWa9WLXJ1yU45P0hWDOEGcfylERQl0udabQBoQhiaHRUmaEiuhSbE2f53Y1xzMj2osw1UK7BA0KITCkv3w6fWM4Quju6UVRSghCo1TPrrcpR47PX9/GZcrlGkZKcbrHr4XtjRsDKNLVHyU1evqAMP//4E/bs3odQlA2jQ8M4c+YbvPveB8rDnJlxo3LJEpw/dxZHjr6K7p5OfHv2O/z617/RoYWvd/P2PTHJlJvoM2tOOnpPZrAQVNc96ymrl5ElzDT6VauoUE1VPGhYbPuwc0iMd3gM7feZ9bSIbOv3xC8SDoFJtkxZZhqzFuZ558h8wzoWG6Qj2sbgdCMx4Oia+ZZcO0ZYsdpSYfV2IIYHFo65WcmpyYVNua/jY2NIT081n0Ej5RbAV3a816tDz9BgD16LGHAim90cW4EImJxjNyxyuWYF2M2tSBDmvtl9+q0sYoJMG0/5YtvM6FKmFgThHOjHjxd+RFZ2HmJjovH8+TOkZeRh5549yMvPEbghI0nGRXyeNvcgGuteYHzCgw2bNliMiQ3RzIkjkFKrnfkY+f0etZrs23fQNMME/GhpbpQB4/uzZ7B87Xq1fqxcthTfnj2NeUUl+PHCT9izjwwjN9JMFOUXC+BwhHbv/mOsoZ5Lmw1fz4fvz5zRz5xfVoqW1mZ9D1moKbcbaemZiAoGsHbtavz1k7/glcPHkMXAZ1sIo84RZGXmwh/yyqBjZIl2dPd0o6mxQT+DdXbzSoqQkpSKuOg4xR7JVMDNkKBMmsKAwEB+4TyBbbYIPX54Hx0dXdh/8CjiExwCKWTkXr5sxNvvvIOoqJAMKjSQHDt2TNfDqBQCoL4BEy5tNKQWuFOdJDPg/TKUnD37vbrTP3z/Q/FBvA6zSbO+0bCqnmm3mLXYhBjDnAWC8OvmmEgYamNra+9hyjUjd3pFRbkZA1scE4E1wRHBdW93l4AkR9e065judW7yfbjw449i2grnFamqLyYmWrmVDA4nU0tm0ABUAjng0aMHWLFyzeyok2CSTOSd27fw6METHDr+KoqK5mnNTLwSH0HTchPwma54M1YNYtrjhsORoOeZQZ5aQ+u6+ciGzScM3paPKSpg/sn75DcaVj6XDXX1WLR4iWFi+f1RZh04upaphEDU77eSCiz38izLa302JMuw6/meP7/MMPrW5yAU8mJsdBzpGdkykvGQEs5sJGAmqDpz5iucePUN2GL4FEbhVs09saSs0QxrY41+0Xy2CC75Vm7fuonx8Qns338Atmh9paWDtKYFls6RBpyCwkLLjBXC1auXMK+4COXzK2ZH4mxd6unpwbKlKyzW3xz8THOWldbAppvmZnj9QdVy6rPIh9PUbOnQNtg/gM72VmRl5QpwclrgHBuVY5wxUuGO8ZSkRJSXFiE716QqSIMb8Jt/8vn3+/U7wznUh+PvRcbckb1ubq1ABEzOrfsVuVprBV48uhriRivhetCrTYP/KygWwOyD4QRpkx8YhHt8DBd//gmONBpRuBGH8PTJU5w69QGSU5IFDMK+FI0GLbezGBI7jSVGY2iaXaKMro+6QstvHAy48d1353Hk6AnYbH6FcrtGR/H119/g2Ik3kZGRgm8+/wRRjhQsqqxCSloSGusbMTo2gXVr1soBnpCQqPEfN+T7tQ+xdu16MTOsDLxx8woaG9vw9tvvIjrKhns1t+CIi0NTcztcbjfKFpRj285tGO7pVkD2sROvq6ua8TLO0RGkszs6aHSMZO+am5pw+eoNvPn2O3DExQtcKConEJLLfXJqUnpChjEr5kdRQn709/Ygv6BIIHTGPYmyhQsx6hxD/8CQgsGbGl+oEnBqahpr1q7HlHsSjx89wdFXTyieJlZsWwgBmx8D/U45ncOMEe/V+LgTfb29qhdcWFmpjTc2KgYzXjdu3rmFjlbq4SqwbfsOgS1+L808vMYER4I1ujdMG5m+Z88eo7W1RTq9/Jx8a7RpRuBmkGkqKA2LBb2/xIREJKelW8YIK9eRgJ6h8lExCPg9+PgPf8Rb77yPeEeCGWP6vWKrCMLplOZ61t6vxYqVq6Xbk5vdYrUIFH/3r/+MvQcOoFTRSGZsSsBHxk0gUuwfHfxkwXxwuVxwxCeaWCSylmSGbZDM4fLFy1i+ei0WKPPRzPCN4dzILGZ1oXaIzWb7j9GVMryUGZZeBePzw0MQLi2iVQdoGFOuJjW7MRZ/acbpbS0tpqYxJkoj4KCqRo0kw+SBWrph6iMDRqOpmkIBfr/YRF7vjVt3BOKys7LCUuRZHanuo+XtZ25n3cuX2Ltvv0kZENikxpT/SRaaxjMb+vt6kJ9fIIBLLehAf5+eAebEKi81BLgmJuRG371nr8VmGwZaUwea8KT5pUZ0CsmpKUabbYlb/AhgdGQUAd+MpCXme8KxXnyfNFm5FVmlAx3sSIiLRVxUCLm5uQjao/VZ40GIB11Wi3KJ+BqjIwM4dipiwIlsdnNrBSJgcm7dr8jVWitQ//CasTjLyGDxIlamoByfZi47yzJwauabmcLln35CXHyS3K8MDWa6+PYduxRQLe2cdk7zuiI6A2RW+PcxcikrwoUuZRlGDFOnTmoAHo8LFy78iCNHTsDvdeP5s8do5miurQuvv/k25hXmoqezDdFx8Tj99TcI2GzK1WPfcmKCQ45rfzAKv/r1rxATZcPzF3VYVr0EvsAMfvzuPPr6BxGflKxawLBmLOCbxu//7fcoKioTI5uVk6tqvl1796s3GlHG9TzYPyiTkTR43MhH5X0xAAAgAElEQVT9QN9gj0wSJcXzER1rjCwGMAcwPDCAS5dvwDU9Jdftps1bUFm1SGweM/wKCpg1yBtgxsQE4ae//BKFpcUoLS9DVkYWPO4p3L5zF0sWV2sMzPrEP/7xjyicV4rjxw+LXRtyjiAjMxMhuw0zMx68fP5U7ueY2FhdJ3u2nc5BXL70M4acTv0dmayExAQcO3bURLqEQpiYHIMtFC2AbvR2QVy9cg1erxcbN20WSCdoYW7kg4e1MmjMn1+BzRs2ITaOGjiynIatZcVlbFwCHAkJ8FMKQCOWwrJ9mJiYkPllmBmcdfXwzkyjdN48dVd3dffCOTKBzVs2Y8mSKt2PWzdvYsPGLbO6RhPwbtdr/PUvH0sTW1ZSgrHJCQFY1iISYEgLykeY8T16xgJwTbmRnJQ4qymUW5/mHL9fLuuJMRdOvvm2qQW0M9jeJ0aZAI5r5if7aYOC19lII2wkgo2xUkGNXCUXkb4zBj62CJ09h8ysbGzbts2UAzCN38A3jWfZpjO/dAFCUZRLWHpRsXvmMEeJhlhtajGt4Hp+nxrMOVWgvCIKuHnrnrS+0iXOho8bp7Tp4zau++7ObrS0NGKnTEaGmTScJf9YLGbIjzEyg6mZswauzs5OvHjxXDWH8XExWL9xA5qamgUy2WTDSKec/AJrTC4uVFMOtmcxFinRkWSYVxrY+LyNuzA55dJnyjjGfRYzG27RMdc+MMDkg1y9f2aQxkaFkKNYLWat8vDGYxVRuGz3CAa9cA714ngktDyy182xFYiAyTl2wyKXa1ag7uF1JrMY/ZjJ4TB5dJb+T25L6pK4GXGjDIXg80zjyy+/klN3YKAXm7Zsx+jwMCoWLYYjMVm/2Kl9op6JjIc6mS2XuHHOcpeLMlYNjle1EZhNgz3CHMsSwGzbsR3OkT7V+HGjuVNTg5Vr1mPVymVwuUbwty++QFJqBtav34DujlbExiVh3fr1ePr0Pu7cfYwPPnwfSQkJqK9rQEVVBR7W3kVUdDwcifG4W1OLY8eOI8ERh+HBPty+cRvpWbmqqbt+9RJaWzuwecsWVCysMGKzKNMvTjCZk5dvgQcK/S1TALWC9hD4rhhDw4ibvv5eBa7TacpGkpTUVI194wl07HZ0dXZgHl3ZVuzMjHsaP53/CXv370dsbLSVcUmAHcCMx4Nptwfp7L222wQGyJampjFmhQacAVUX3n9YiydPnqKoqAjxZHDiYtDX24fs3HyNUS/+fAF797yCzMxMuX4J5MmqiV0MhdQ9zkaiuIQYjZ0/+/wL5OQWoLxsPnp7uxQzlJeTrZD0uvpGvS825rx6/Dgys9LNWJdMYGwsBvv7kBDvQEp6BiYnXbh6+aLMN3zcsnNzkJmViUePHyMtPRt7d+2S9pLv7cWLOly5cg2bN23E2tVr9Vw8ffYMixdXW4GgUBRObFScmLQvv/wM1UuX4dmTx+ju6UdlZTkOHztiopWEbK1UAqKtAKOBfHKKkxkN+0bcbjfGJ0b17LMGMTbGMMySA6h7k/d+CNExdqQTXNmBttZmzJ+/ADYlFUgxK8Dm98nKbzmfWYPpx707Nejq6sFrr58U46rXFNClMYi91T0yK0lhqA9GuLnGgndKBQjB7Z7WoaCouNj0A4lttT5ToRBu36nVN/CzGU4W1RRAn3GTDCDWuK8PDU0N2Lplm/V5NziMBwXj7DaaVB4eeTAxbU0JcCQl6wBgAtah9/L08WNULqqSaaupoQ7j4+NYsWYNYuPijfPfCr+fnppEUhIzJk2YPlerraVZjKwxpZn3KsMOnfOM/rKodq/Pp6atpJQkOOLjER9jU2UpD6c8CNgJuCW34ESAwlUe5HojdYqRjW7OrUAETM65Wxa5YK5A/SMyk2GXphlDErgFrKo5dRpbjSfSWxFMuqdx5psz8AZtKCkqEFPAnWhB1WIkpTDs2mxe4TxB/u/OliZExcUjMysD9+7ex6Yt2zSe4qbFqBuaUNhzrBFpwIvr169j09ZtMqTMeKZx4fvvUDCvFD5wXDaOkD+ERYuq0Fpfj+x5RVhYUYHLly/itdfewI0bl9Da3o13T70HTh/pEl5QtsCwf8EQGhpe4sXLehw//iq62lvx4tkzjSt/uHABmdnZYM5lXFyCnM7U9eXkZmvcxu8nSMzOyhbL9vDhA0xPzyAzJ1fuURpqmKu4oKwM8Y5EuU0FKozVwrR+WMDd6/VgeGgEBfnzFO3S3NSA589fYOnyVZhfWirmk2abpvomrFi1DG3NLbhw6TL+7jf/YNzYxP3RJtCaTB8Bd15ePvr7uvH06TNULV4swBgXG4f2zna4p6elC+UoPCaGbmMzKpb+j1o/i8WampwWyEqIj8PD+3dx7cYtVC1ZjMWLFyMpKUn5jM+ePUFHewcWLVqMvPw8xMXG6t/xnjM8OyaBTvAotaQ4EhxITk3Th83j8ch9S02fnqVACGOuEXzy6Rd4/fWTyGEgOYJ4/PiRRqs0FFFTS03oi2fPZRjh4+F2T+KTP/8J23bslrP88aMHGBud1rM1MNiPlStWYdv2rQKmfGNut0dAyAANH2ZmfHLDS+dIs5jdpqid58+fgqBy+YoVSEtLFRs7NjaGsZFRNDU1oLdvAAlxiVi/yWhFnz97gupq9mlHiWlkJE2Y2JuedsMXoFFkHMNOJ9raWjE96RJ7l5qcrLYlAmDqEWnwmnC51G5DrTHBnMwyAnSmpYgOZ41y/QH8/NMFxDkc6vnmqJlHMSOdCOFmzT3TTJOWZrXPBAXCCMY4Ah4dG4HX61Nk0fTUNFLSUswYnwdFK7ScmtK83Fwsqa7WuN6APCNxqbldg+QkB5YuZwmATX3aaqAqKZGpJzMjHTNuD+rr6xHniMeiqipkZGaJPZ0YH1c14uzhNQh9FisWkqm3Mi+tndREfZlQe9WVhoCOjk6UlBbrmWL0aXZWmuQ40rbSoEf2mIdhgWBjwHk1opmMbHRzbAUiYHKO3bDI5ZoVePnwaki/rI3rRjErJvNRWRuzbMZsS00oqJHkhR8vIC7WgSQaGaxKty07dyMtNc1qTTGZcNS/tTTUo7ezF1vYWR0DPLpbg+yCUhSzWcMWwqP7NXj8tAGvnnwTyanJQHAGly9dwY4de/Wzbt28haXLl8n8kZWdi8z0JHz++Rc4/uobcLnG0d7WgSHnMPLzCrB921Y8fXwP92qf4qO/+w1sIb/+fcn8+YimHi0E3L93B/VNLTh25Cg8bhdSUlNQe7cWz1424IOPPhKU9s94ceb0aUx7/XKCL1xUoc18cKAPuTn5um6fz4+Gl/UyqzBour2zB+/SKBMjB4wV1m4c3uGIFmUiam8OCXxGx8ZgfHRMerHERNYOupCYlIihoSGN2hkrc/TYMdTevwMbolFeXoyG+jqNgjdu3IqysjKZTIYGncjOyYFigEacmJqeREaGqZqMj08UeGT0jYar6tQ2LLACb2zU+zHo2YYJ1yhRqlpZqK0kEEtKStXrNjU3yF2bnZuLJEcyYjRKDsc5+dW8IgOQIoUCioQic5SclmhGmDJcWKYaBbAb1u53v/sdDh05hoICGojMcyffi9g7Y5pi5/XiJdWz+scH92sxNDwsVrCpoRHr1m1AkiMRjx8/ETBlP7kAUDCIsbERJCQ4EEdTE0PLPV5llVLT2dBYDzJm3d29Wr8R5wgOHz6sjwNZWteECw8ePMT+g4cEor745HPEJSTg5Bsn0Vhfj+rlyy0Np01h7+IyfSGxhy1tzUhJSUNyUorYvEcPHuLgkQOIjY5WPA+/ODs7T8/lMDNHc3K0XjwcEEwRyDY3N8qYMjk1jWPHj+u6+OwvqlyI9Rs2GuaUK07neSgkAw6DzVPIGI9PoKH+JVzjE2KQU9PTVe1I2UFXZ48+MytXLp+NCyLYJKvodDo13t6ydZuuX0BNNYrQxIDXS8axvGKBWo5y83IQ73DooJCckoIoW4yeIxqw2IvOZ5u1mozL4nNjDjHmvra0NKOivMJE3GpUb4LK9axYpiAdStmf3tyCisoKJCSQmYxSA449hu1DRlZgZAh2VWoyeWJ0qB/H3o1oJiN73dxagQiYnFv3K3K11grUPbrKQbMZuVktFMbFQRbHNKfo4bZHKQeO+qTAjBtff/UV4hzJSE5OEqPS29uNXfsOICUpxQRswyYDyJOHD5CcloaKRUuQEB+LqclxfPHZl9j7ymEUl5YIvF6++COK55djwcJKJU1ybHv9+i0sXrxEGzJD0RMTHbh37y6WLl2FhNgofPqXj5FfWCzQsmTJSnR1tylDccXK5Xh4vwYPH9Xh7//+72WaIaPBppJA0Lyf69cvoam5FUePvSqWMeD34fHjh7h79wGOHjuKjMxURc2wZ5kaS9fUDAqLS7Br10709nWgpGQBoqyaR2FveST86OnoxL1797F9527V3qlZhcyhuonDG6QJmCYb1tPbg6J5xVpfTgI5NiW4iI+PFSt27vtzKCwowZZtm3Hr2jWsXrteQc1ylY+MCHBkZdKFblMDTnpmOlqaGzDpcqG3vw8xMfGoqFioAHSSdGoxVsYmDRZmiMuxp2HwzF+4XGPwBYJIT8sQOGEUEN36hCwc+xOwkQUjI/Yf/9BdrTxAK7Cd4NTpHJF+j6Ys9XWHjDEpHCrPPnd/wItPP/scp06dEqNmyETTAR9NoCCWLoTGhiaUL1gwG1JeW1sLj9cHv9eDhsZmnDhxApd+/lG63cLCol+YcTbOTIzhhws/4LUTr6s9yDPtETMZoIN4cFBaW7K1rF5csnQp8nPzcOH8BZx6733ExUXhi88+RWFhIbZu2yYTWHJqqrrlCeqrqqo1ouU6+v0mPJ3pBFwjAiLjrLeht6dHbPvx48dlUJuenobf61fnNNllgk2aZniXyFqPTYzi2uVLKCkuU485wRrvSUdrGy6c/x4f/PrXYlvDjKS5HyYaSKHlZCYtzau00KIfzQGPz179y3oBWtVWWo5qsdOWjpMHJa6JacwxgfSMxeJniWYu/mzmiG7YtF41omQ7qZvk11NWsWHTJvON4ZF5ICSdLcEpGUf9qrEBvd096ijnNyoKymqAModXA875ORoaGFAEGaUaHHNTckommtpNsvhhU49G6D6+vl/Vp8fe+adIzmRkt5tTKxABk3PqdkUuNrwCdY+uhWYNIJbOy/q1rk1RTTMWw0OgQIcqDSBnz36L3LwSpKenYGZ6Cs6RMWzatk0jKGr8yLaRNeSotbO9DSMT01i1agWe3CcICGr8nJSWqXFVY2MTgkG7DCcEDAkx0bhx85YYQb6W1+cVEP3808/xzqkPEQzOCOTk5Obh5o1rSCL740hGd2c7MnLy4Z4aR2/PME69947AZE93P+YVz7M0mT6BjoGhUbz51juIibFj1DmIq1euoqOzB1lZ2Tj17imD7myMLJlBV0enRoXlCyvgHCEDWmhMM2H9pzZtgp4AxidG8P2585i/YCFWrlopYMgxrUb6lqvVSACi0NPTh3kFRcYHHfLj+7NnsfuVA0iIj0F93QtdS0d7O6amPJicnMTBw0eM31390+b1xC7aDHDLIhihCSQUgtc7I8DZUN8I5+iYAOWiykqNP3k/o0gRi4nmeNM/2240OeHSwYH46Pq1a4ooKikuxt3a+yicV4gVy1fK5KTRLk0rzHG0wDFH/wS2Rvpmx4hzCA6HQyYfOp7FIDE3MBQUsOcXut1T+PyLr/HBh5QksJbxF5DKNTbvD3jy+CHKy8vUAT0+MYnOzh7s3X8AcTF2fPzH32NRZbXuycaN7Lc2Ydjh0em0ewL/9u+/Q0FBAd58803MeGYEXMO6RAKtGzeMyYitM7X37qJy4WJULV6iHMtP//onrFi9Wg08X33xBeaVFGPjpk1obW1GaXGZGnzGxkfx5PETxMTFwjvjRVxMNLwzPsz4PFrbnp5+jZVL5hfJyT42OqaMy8rKhdi6Y6cY0JSURI2aCUp5CLl39w5SUpORmJSKpORUJCUm4szpr/Q+T5x4XcYg9mMnJjsEoAlKb9XcF4DNysyyWpeMBtF8xnVE1CHkwYMHiIuPRVVVlcCliREy+t+wxtI42H/ppGdLT3pqOhISExXbw9B9ThJ4zxLjHWhpb8f6DRsU47Ru7RqZY/QTpaIIiPXNZHuUxULyb9X9LTBpdNo6fFHzaP5CzxEjkJ4/f4Kl1UsQLeNPLBLibWr5iY012la+B7rfRWwT1Af48/px9J3/PgImI9vdnFqBCJicU7crcrHhFWA3t+mTtjYRa8shCxAXR22dAU3cgKT+Cwbhm3Hj7Jkz8AWAigUL0NPdDXusA/v2vYIYOnpVeWZ0gj6/Gz98exbF8ytRXFKIuDgHkpId6GhvwfUbt7Fn935kZ2di6v9n7z2Y47rSLMGT8N5770GAoPdO9KRESSRF+ZKqVNU9U9M7s9s7Eftfprenu0ol70iJEq0oegeSoAHhvffeJEz6jXPuS1TF/gNEJHsqRgRJ5Mv7XuKee75j5qfw5EkNEpMzZLD57foNHD36mkZf1AG2t7VgesaO02+fURh5R1s7WqnLCgvHzt175T4m4KJG7dnTJ1ha9uLDD98XQ8GRXm5evow/LpcDP58/j7mFZXz0u4+N6cNGk0G9si2PHj+BdVVrVrL+tC6WcYFsyijH3BnU9hnI7f/lH8Xx78xMT6K+tg69/b0oLi1F1boqY7rhmFlGA8PsTUxMKrA7KMiYNv7y1/+NP/7xzwgL/XsPMtfyyZNqdHX14dUTJxATFWWAkDZkk1vJ90BdHsGkgICibIxCgf+jc7qhrkHO6+CQUOn0ykrKERsXI9NEcDA1eW6NsGfn5jWullFCbCrHh8Zg0t/XjcaGJnWyU08Xn8AsQ+ME5loQMOh1+ZUgYGJ8XBpSOqvFaFNTGMTx7TSiWYkZHCRTz+1bd/HR73kvrCB1y4lhIoBMxFJHRxfyC/I1nmfEzPT0JAYGh7Fj+w5cuXoJubn50uexbYjhVv5mIIZuMwbn6ZOnePPkSYE5tvxEi0E3jFZvXy8uXriIpOQkLC4t4fSpt8TsUf5BXeyTJ0/wX/7rn8XUffftV4qZYnRQV3cn8gvo/jcu7jn7LMZHx8SgUS+bmpYuAxJfZN4+qwPSsaPHBPq43uxmn56ekv6QekKulWHmgNa2Jrn4S0vL1Snf3NiK8jVr8P2336JiHZ/PIAwODME+OwePz4mPf/8H3bOH1U8F8pOTyYybp5Nr769RND3zwL3795CTkyOto589FXPtb6MSU2ikCBx79/Z0YP2GjYoTIpufnpmBoaEhTE1NISoiCikpyWhubUF0FBuWbJIkmIpD05lNYDoyPIKsnKwVFpz3aGpyQuQlcyQNQ05W2oSe8/5z9N7W3iLAmZRoooFYvRkTFawwdWqTBZIZlM4MULihCFLmmY4yZzIw5g7sdqtrBQJgcnXdr8DVWitgmEmrVs5yhXqsEajZWgxjIQOJwsV9cDuWcOmXC0hNz0Z2VhoG+3sxt+DGwSNHlQEnrsvNEeYyhof60dnWjf2HjllBxabVpL21CT29g9izl2xmpFiprq52hEdEIzs7HXfv3MfOnXv1uhxlnv3+O2zZuhuVVeUY6O9Rp/bW7bsUiM3rW1peUJ4iWbP/+M//QFZ2IU6/9Sa8Lof0cPkFBQbQeF24+dt1pKZlYW3VOo2ruYnNzcyIOcnJKwDN63Q0yzijf+M2sSyhwRgbHVKossn4MyIAv6GAjIpp9DCaxOfPavD8ea3+LqNauOHGxiWgsqIKoaGhmJudsTRpXiw6FvHv/+vf8H/8j/8LEWFWs45GfebeNLysRc2Tp9iwZSPWrq1CKBtqrFxOMpNjo2PSMq40k/gLZ9g/7TaZhdQrdvd0ae1GR8bksGc7D/M4C3JzkZGVjcV5O9w+nxgxARHr9fk++f6ogf3tGuOFplBWVoE1a8oFvAiQjCDC8JJkiKiHY/SRqgsJAnQi8Ym9ffSgGgnJqWhpaUZmRiaOHDls4qQE0E1sjphFfTsvWpqbUVxavrLeHIF+9+3XiIqKk7ue60vAxGaU+YVZ3U+CW97zpKQUlK8pR2Z2NmyMUZqYEKvNdZ2cmMCN69eVPEBWMSQ4WCCVkTlpqUn44rPPcPLUaeQW5MPlcODTv/wV77z/AVJSktDS2IA1a6uM/s9qsGT14sjwKII5hyWICzEEm31hQc9CXFwc0lJTtZaVNKwxoshLecGcDlmMHmpoqle95MZNm5CUkCzguuxYxsOHD5CXlyPGuqmpWVFQ7Lmm6z4zM1vsN5lJZZpmpK+MiE3zjVlHSS58Nly+fAHr129AXn4Bh9ha8///Jsalp3uczyrfDwHz7Vu3sH7Deh2CFuYXMDU9idCwcGmluYZ63wAW7Qt6vhhCbz4TkJY3WeH/K9G1+nxzcsE6zJiYOB0O+QFkosPs3AwWlxaQm5OL8DDqcw1rHRJiQ0Q4g9mTER3NLndTpajoI8tMRNf+xPgwTn30rwFmMrDbraoVCIDJVXW7AhfrX4GWl/fM3MsKplbFnpeViiYiSK5fq/1DXyczubwkE0BKaiYS4qMxNDiM9PQcbN+902JDfLDPzyjwmBE2+cUVqorj5t5c+wzN7d1489SbuH6NtXyxSM9MhX3egaqqtVZsjhd3bt/FvlcOaNfhBrXs4KbGzEQD1ugIlnNTXdhkD73o7WwXC9nQ0IITJ08iLydbmrzRkVHk5FGbaIPH6wWrAY1tndpBo/OThN9yrvJ70lji8TCexISTmyo3FybHxpGalmHp/7jBEjgZ9E3w6dcD6gVo4phf0Nci5HA2QdPc7AlSaQxJSEwy27zLhUePn2DP3t3SwXH3lf7QkrIS0Ha3t+HqtWtas7Xr1iI/v1A6O2KwwYFBaVD1g0gaOANCTQQLv8SmG8v8YwMcSw45lBkIT4c2R9kxcbECk9TGyolurbXC2cUSml9k1VpbWwRoGKgeGxuvqJowBYx7ERUdjYS4BCwszKidiPo6sah8zqygcDqyr139FWOTU3jnzLuIiY1WDeDKL2ntTBg65QMvXtRiw4bN4s24FmS9CGyHBvrETjH/0ulwiGmlQUSGI/WgG5aUcg2uK699Qi1GaRgdGcTTmmfYvmM7GhsbkZScirUVFXhZVwuH063nemZ2Cp/86b8or5Th9A8f3sdHv/u9wsU72ttQVGyaYJRhqSYjpww77e3tAuIlhYUyw0THxqK2tk5NREVFBazJUW4iWXW+x8mJcTGjlB88efQQSWmpyC8sxvkff1RtJeOb+PV1G7cgKiIc1Q8eYmJ6EqdOnjYGHHO2QfXjZ3qPdPZbD4EB+FatD7Ek7++N365j46b1ync0PeEmpktMovXc8GvTs1OKoJqdmdaY/f69u9i0ebOMPPzLA4ODck5nZRnpx8uXtYiLT8Di3BxGR0fFzBcXl+ozMD0zrYOH+WUOHqYpxyZTFHNXaUCjLIRmNDbtkNX2N/mYz5aZJMREhypmi3+Pr6vPKH+M0VhGBtznweTYCE59FBhzB3a71bUCATC5uu5X4GqtFWh5edeKeDT9GOYXdxfDRJExtNDISkyIw7mMLz7/EukZ2UhMjFVgN3P5Trz5JkJDbWhrbVGFXVFpKdraWKHoRmVFiZzBM9PjaGhsxZkzb+Hrr76Uli4hNhZrKtcJzOTn5cLmdePipSs49uqJlbYTAyr81Yz+bESOVY2mi6HINo8P3V1tMsxs2rxFGw/B5MjgiLqfyVwRTCovk1yMIVH0dbqVmQXY29OPd957T9maZBdNlp+J9SFQGh0eRWZWluVXoc2VIzY/mDTjPAIvglFu6iZ+xpgwjGbSYu6CCAAHxAzSKENtoPZ8mgmU/UgguaJetVzMJpDc7zKOiY1DUiKbeYCh4SHF6RAo6KVMtopifhQWr0tkpaHZcBV0bTHSGo3TZW6jg3lJbmI6kE0ckpE4qNHHlBnqPbHu0O1yqFpxZGgMyYnxYvvyCgoQERGlUWt3d4dApphJK1uQUTzGycu2Ehecbjciwtl8Y0aVBkT74YZpYeE/qK+vx7r169Wo4tf40e1NwE+2TfmIbE+xTCdmrGuaXBjSbZM2lM+1R3IIgs3h4RHk5xaKHXv8qFos4fpNm+B2eXDnzh1F3LxyYA9uXb+NbTt24smjx0hMSsK+vfvFOHIUXVqyRs8Rr4Hr4vXY4GOdpMuJb7/+GpVrK7Bp00axagz3bmhswLvvvW/53UwuIt/fyOgg0tOy9Xt+7jhu7+xsR3V1NcrXlCljk3mOi4sL2LZzJ3756bw0wTGRsaKBWY3J7/Po8VPFAGVlZVpZsYai9msmuT481Fy8dBG7du4w43CBNEuuwI52AjwL8I0OjyA9I0O5sQ/vP8Tc/Bxe2b8f0VF0qI+CPwtCQ0IwPj6GirXrxe53dbRj+86dK5FKW7dv0/tnXBKZWf8v09/NQ4a/8YbTD7r9TTe6X5fsl0/6r4lRZKHBXsTFxiM6liHoOmIYQMnEeD6wXjKTQzj1caBOMbDZra4VCIDJ1XW/AldrrUBz3R0fPMbhKzCpjYTNNMaNY3R3hjEyVXAccy/jyuUriIyOR252hjb68Mh4HDl2XMYa6QLFEnjQUt+AJSewcWMV7ty+hva2Xhx/8ySy0tPx47nv8fY774tlVIiz3zvuc+HGjdtiJhneTabC8gFZTJUJdiZTyAaN6KhYNc+ITfR6ZMAQeKJu0+bC4MAwsnLz1Grnpn7LQ7bT5N7xPcbExmpDdbuW8fWXX+Ht934n4EhzTkhIuDZq5vtRCzY9NYvYxHgDXjQG9ijehmDQYC8TRu13wasP2nLKs/Na2koLlE1z7JeSIr3kCqupIGsyTcpj0cTXGBgIANlERGAUpEYU/lUCHwIb6i85Ruf10HzAdQhRnqT5BorcEZIUJWvpHM1g2nRWm383Mj6MsIhIxMdb75GmK16fyC1j9xV7bdlxCTz4DRhxxK+J3bVmvn0DvRqdRwSHKxLKDzQsnT4AACAASURBVKzN92Lci3HC8775KxB1OCCgtphyfj+CjaaGRo1XCTY8ylw0WlYzTTYA3JTFGPDod6cr1kaaRpVnIzjIq5B13nMdEPjnLuaa3kJOdi5KSsvwsu4FEhKSUZBfpOe+o7NNkTgutxdvnzkpcEWgwy71DZs2m0pRkmEC2R79Nz9P09MT+Omnn/DBhx8hOiZKzGZDfZMBk7q9bgT5ggT+ZuamNCrmvZ+Zm1XkDms9f/rpPN5864wJmGfO6fgEvv76Gxw5cgQbGEtE5pxNVWLpbXj4+JlMQ9liCv/O9BpNr5V46vHi0sVfsG//ASSww1uHGPGElsPfsJP8RflEZnqmKZZxu1Bd/QA7duzSIaWlpdGq6bRhdGREo3ZeS1d3F0qKi8031QNmWHYehP7xYGE+F6au0+/eVvWljWHy/3CQ8te6WgcZgsngIDcSGWAeEyctsjkC8xmnFIO9qW5MT4zhzYCbO7DXrbIVCIDJVXbDApdrVqC59raPLFawUCPjf4zuTz/gpaE0FYv8M8P6eOBcXsD5n35EblEZEmLjlLEYFh4tN3cI2SJ2fGvjcuPbz/+GbXuPorAoH23NDejp6cXC/BxsIVGYtS/gn//0J6EibgfayuRQdipncv8rhxSITqDhH0VT82hYNSIshlm/xIvaJvyOBg7LLCRDiMKcvXB7nejp7lPOpD9U2ohEvbh/+xYSk1PEeNF0wso2OsYZGxMXG4Utm7ehav06xf7w33JDnxwfR7y1AROdDg8OKs9veHgA03PU6s3D5fZgw7r1ip6hc5jh1dQ4ktGh3sv8Ys7kMDKzsuFxWYCTwImjd7IrljFINXEqSqG2kyyc2XqpUVTcjvg2L8bHxgVMNV2XftGETBvXtT/9hd/DdKmbVhKrwlHgy7it6VbnOJijTVPxyFtphdr72GoUrBw/xuGsuLnZr06dm4992yEI8rGyzy2XPs0+1MERHBumif+PJhMyxMYcEsr8T5vRN5p6QQN8zMie7l6vtJUMThe77AZCQ8Lo89drqQrU6pYmq0d2lvo+Am+CaIE21RCqAFPsWnxcgthVfo2VoWfP/qAQ8fKyipWQboFv/jmAn879gOLiYplQBMaDgvDbr7/iwMHDiIgMM4yzOTnIMCPwKlmFU4cM/u5R9WOBfsYDCaz5mWGt+ziSkxPV663Pn9eGyelpXDp/Adn5WarD3LVnD6rvPUBDfZ2u5c2Tr+uzwPvFdeez8ODBE9jtCxqlrxwUzH+tsKC80Y+rn4ht5bKZMbf1d/yZUZa7mg7usrI1BqwrG9S0FOn9WlIMA4wN+677w8OfchQYEWYx94BqJTm29v893jM6/ju6OrB27VoVBZhzAeUILgXWc51lGtIzaiYmNKhFR5pWKUoq3MvLCA6lkcw8g/yM8GfBxMgQTn343wOaycBmt6pWIAAmV9XtClysfwVaXtz2aeOl6ySImx83AEvLZOkmzZjMNGzwz+nmvnD+PGALR2lpkYK8aUopLC0y7uCwMOmaKN6vr2tQTWGIl20i89i0bavAYWdLEx49rceeffuk11MEkSJvFJSDWzfvYt++A8rkU1QIGSyCDJ8H09PTCkaOio6UY/PypWv45z//V72m0U+5LdE/QacHo4OjyMpJN6NZMWnA/bu3kJGRoaYYNp90drQjhXWET+vw0R//ANcytVtejb0nRkeQlpmLrTu3YXyE4dapYjJDbEHKMPzLp1/gX/7lfwChNo33Q6yKGnaEp6dn6u9cu/obTrx+ErHxVie01y39ZUpGxgqb5x/vsg9a7GaQCd32x7PQBMRe6JCgEIFp/p4xM+zfnpmbQ2Kcif0RIyT21TClAle8r1o/s44ep6mrs4UYQBmMEEa1SxsXGhah0bPG4dRIkvnyGsaVwIMg1VTtkZX1ISzE1ENqVMrbSHlAENBc34CsnDyZpKjW5EGDrKEYJD4FalTimcAtIMQ/F1AR0DUh68aEw4zDFhSXlLFkW793O714UfcceTlFymokRicw6u/rQXX1Q8zO2PH7P36C0DD2p3vUksLr5RFjfmFR7mE+yxoOezz4+tuv1Juel1+otAADYsynhO/dFmpbickiUPTYPHjx/Bk2b9lqfZ2SCsO0EdQQDPF/Tc1NqKpibBFw6eIlpKamKgycz5acy2TRgoF5u13aygX7Mp4/e4KJ8RGEBIWipKIc8cmpSIxLxOXLl2SGOXzoFXzz1deIT0jCmbffVVQWZSaUJdy//1jvMzMzU8+7rt9i9BShI3Dsj2+S1dosnNbdAHAyxf5/19TcgLKycmPFY3amlSXKa+f30b2yvr8ZUZtDTCirEEPM/dPXrVF2SEioOeRYrD4PFdSXcjxOxpOtU0x2mp0cV8TQ3v0HERoavpKuwNeKjCQz6VHbDvM3jSufz0+IPn9BfDZtZOtHAzmTga1u1a1AAEyuulsWuGCuQFPtLZ8YSGmuyDCYDZfOSI0Tg7mJmiYSbpQEJh6nA+d/Oq+avIjwEIQGh2J0bAonTp9SLIdp43BjdLgP33xzFqff/RBZ6ZkID2dXt6pN9Dq93e2oe1mHvj7qsjJRXFaC7MxshYY/fvwI27ftEjjlL5ou6upe4PGjBwgPDkN2fj727t2Nh/cfICo2Cdt3bkeIUeCbOjoxXQRSbpkbUlOTxMpxs7l584ZiWHzBwTIThFgozj43h3u37mB4bBw7dm8RCMzJLEBEbKQAUFx8otzcGXLOGibG7XDg3//t/8UHH/8R0THhuH37NjIzM6RlfPH0KTZt2o4F+wx6evtw9LXXTN4kXb5BEChOYEuNMAjBjkEvYuWCuSnbDJsTwc3Ub8+2ZAgabRoAQOAzNj6F9LRUbdpGH2lYSzLOZJMYD7S45EB6WhpcPqd0blwnAleCDkbqkBWct88JmDAwfOV++3yYnZ7GyOgoKisqUP3gLpISEtA/2I+8/HwUFhSit7cfKWl832xAIWgEWhqakFNQgChu/iFBAl18Lb4SzeVkxAVCySYSZBIB2HwWy0kwTSBi+qv7WKVXWCAmjs9mkM+Grt4OXPj5InILCnH65CkBGTJj03NT+PxvX+CNt95CbEQkwiJCERsdbw4kZNbdbtOQwwOSwtRZ0blgQsDF6v6dJfcbqozMwhhdTJ6hDS9fPMfaqvWSPEi/SVaMYFI5l4x78qhF6O79h9j3yl78/NN5bN68BRVryiXdIC7WQYnXPDktl7fy7WkuQxDcPjdcDjceP3osLfD+/QeQnV+ge+VyOPHVF1+pv333nt0oLSnVGeJhdY0AenJqsuW7sRhhaSUt+bMlQlyJj/qH92sOLzwReE0c1EAP8vLyrZ8N5nP44MEDAcy01HR9nf3zTU1NcsyTTWxubMSWrVsssG5JMxjq7iWzze8djOXFJbUPUTbCqyrIz8HU9BTWb9is+Coe+C5d+BkHDh2SJEEtXTI6eWUY8zgXkZmZKuNVEI1yYWHSxUqnrLJ7NyYmAqHlgV1u9a1AAEyuvnsWuGKCyRe32c5sshQ1/VW6nEaLRoelZm5jHjH7qTSTZ787q9q9jIxkDA2NoKC0Ehu3bobIsCDD4sxMjeHKpat4+4MP1N8sZ621IUjbFmTD0twUap8/x/TsHKIjIzA7a0deYRHm7QvK3xsZ6leVYGx8nBzBB/ezsjFW+i7u71989ilOv/Oh+o4JChaWFhEWHIrQiDAz6rR5MdA3hJyCbPg8Niw7HYZR8bhw6eJVnD59CjWPH6ipJa+wQA7l3MJSOVcX7HZkpKUjPDLMGieajES6l6UbtLI5r176GYlJGcgvyMH33/6AU++8B5/XiV+vXMHRI8fwsrYW6zduRFl5mRl5yjXuw4J9SUyl1lr959QLWv3OFqP08N5tNDV14uDRgygpLjNgJYgw0fwbMzL2KLScUTGGgeR9MhpC/mBqa2/HlYtXERweij/98Z+sCBfD4IbIvGFCvgnwOernmJ+tRWT0hkeGUFf7QlmDi4tOHD/+KhISYvDzhV/w7rvvIYJavqAgXLxwHqkp6QrzpqDTa/PIiJGWkbUSxi15gqhIGyZnx2VyycnKRpZ6uMn2BoPMlWHQOOrmenC9PGqQycrJFgB2C4QGy7V7+cpFySWqqtYhPy8HLIx89uwxampeaF0y01JQUl6OXbv3inHjyJsxPbEx8SvOe4JTPdjWqFYJqdKZGqbeONnNa8rXpPB1H1qaGlFesVbXZMbhhjmntMDtcVhtpD5VIf5w9hwW7PM4deoU8vM5gubzY6bPBP4EV5ExNCLxlGKeAd7jxYUlAajIsGgEM3aL4a6WMcwDrzrX2Uc+OjSMgqJi9PQPy9WelZlh3X1DG/o5Sn2exd6bZ9CYvImyLZZSn0+LwbQFYXx8RFFEov0tppbxSx3dndigkT/lFh5FMY0MD6N8TQXu3Lur5y4sLAw7tm9HWDjZSMCxvGR1pJtRttO1LBkII4CSk5hKYMOTmid6aCN5iPT51PhEcxgN2uwjZ0tWWGgIHEtz6rAPCQvnJwBBofrJo7WC26s8WaYlnPow0IAT2OhW1woEwOTqul+Bq7VWoOnFLZ/GjpbhRkYPGVlcGmFyrMYmHL9MXlmTbhfOnTunfmOvcxlz84uITUjEiTdOm6gdyx1qxqCsZQvVRqsRqJzXdF3+nScxI9u/M1HcaK//9hvWVFSKQWONXHCwD99+8zVOv/Uh7j24hS2bt2JxYQ6zM4vYvHWLmmramlvQ3Fivxpg3T59GYhKDp4PQ3dWDvEK2bBgwww3nyePHyEzPVmSQ6glnp5Qb2N3ZjfCwSFRtqEBcbIJYEebfSVMW5IV9dlEB6RzR8ntz72qsf476pjbVtzHwmmwU6/Fys7MxPTausOa5xSWceutthIYxyNkAdrqyqfkK8tG1ZEa+jC3SKDKIKxYMu30O33z9LY4cPYLCwgKNiXU7LHOU3xDD10tKYgWiYdYMTjHX6HIua+2WHG78/g+fSIfqcbnVIW5cvkZDStA2NTGF0PBIRMVEoaW1CcmJiYiKTkBkRDg+/+JznH7rjO7/1atXxYrFxkRjx7ad+O36Vbx15m3j5FZUjQ1N9fXIKyxU17iFjkxDCbWhPq9akn768ScZhT7+/R8FohgBZYK+rcgm6zFh1STNPA6HWyaq8ZExgReyT0tyZ9uwZftWmWHm5xdx49Yt7D94CEWFxTLpJNLcInOTDxNTbGJJNE51SwPoh1vGke2ThpbP8sysATocXdMYpHQjHay8qhMsr6g0a6j7QR2o+cwYaQGZRzb9eDE2PqaO7PyCQkQxaNsimvkc8V6zH1zMqELLpYq1dI6GJTQErcUaknGWRtL9d1c+tachwbj38InG65kZBkyaikJrtG3JJhW274+M0o0xi+zXJ1rCVoG5vr4+5OXlwcvDiRV/NTEyjkePHyMhOUH1k/x5MTM9pWifrVu2ob6+DuXlpZiamJBswC8ZIMAznen+12SfuRO3bt7AoUOH9f4oUdixc4c51OXkyj3PdRwY6FOjU0lJsYxmTucSigqLrBIA806tc4qyRBmUziD/tz4KaCYDm93qWoEAmFxd9ytwtX4w+fSmT2HA1OdpTMg/MI5jvydZeEOGD2P+cDuX8MvPv8DjDUJ6WrIyDhOT0nDo6BFj2JGpIdhkT/ubWDQVZpuJFz65irl5sY7P7HDmNQzQ4IZfXV2DbTu2S3/Ia6p7+UK5dXSgXv/1CgZHxrThb9y0DWPDA9qb83LzkJ6WgfjERMTHxRm9ltclAw7BpJIHg4LQ19+NO3fuYePGbWbTm5yw4ma8uHXrNnbtO4CkxEQMDvUjBCHIy88z5h4yQUtOhIdzBGwig7jROdxOLC8vK1pobdVGZGWm4vPPvsR7H34o5k7SAY23ySrS6W4qEJccS4gIj9ao2cpnwtj4iCKDFpeXpCVVc05QEOISEuF1+bCwZEdsTKyyFCV3I4MWFIT+wQFkpDMOxoBIRgup+QTBGnd3d3fi12vX8LuPPpb+cHRkXI5ghUGzV9vqUJ6dntLokKNGMpc/nTuPk6fOKKPy+7Pn8OEHH2BuahJ3799XRE1SYgLGxobx22838adP/knyBqN1BNpa2zQGj4wgmDSNSIwd4nUzp5HA6/Mvv5T84MMPP7DifYyezh+lZFg1r9pWyIARbDACiQ5jagbDwjmSDzatQfBibGQS9fW1aGxsQU52plgrAr516zcqGJsjdWpZ09IyjS5VMgArd9TnRWtbG8IjItUOExoUrLpOPkvrN28yJh5jNNe9b2ttRXn5GgNKrTGy3OF0dgvE8fVcWFpeko44LJjB20ZXahA/zURGp7gwP4+YuDjlTHL0bYCj+XsiBS0G0w/D6KZW/qcMVW7zTAUF40E1waT7H5hJszUZ3aTFaNuCJP2guYbsP/uyzcTAJ/DLdRLL6vViaHDIZFYyGsrrU+sUsyXj4mKwadNmAbi+gT7JRljtSGMTM0h54FLWp80mc01qchqcLtZYhplzhQzXLrS2tiM0GCjV6N+rvvM1lWtR+6JWjT88CEVFx1haVH5+bWpPGujrUvuRMYJZKlDeA3PuhdO9jNmpSZz86P8MGHACu92qWoEAmFxVtytwsf4VaCKYpBBMOjuOSBnxYnRk3BBpzDBbkQm8FqfmWsaPZ8/BRuNFMBDK5ovQUDFBHBf7cwytVBrjfhUraHLkKIxPiE9BaESI0Wda4nx/thw3x3t372PXrj0ICQ3C3NwMPvvsb9i1Z59G3DnZ2RgZGcboyCSiY6ORn5uv7uaIqHhs2bYFQQTFEjWa1p7erh7k5OdoI2ILx9jIqGoXY+PjsWZNBWZnZzA6No6JiRE0NzQhL68Q2VmZYmYio2JRUFJoArU5Rl9YErPEGsDa58+sHmyfWFSfx4GgkDCUlhXh8799jvyCPANAFx3Yvn0X0jPTja5PUXg+LC85tDFyfcjQ3L51A109Pdiydac6ymenJzWqoyZtaWlJ19nbP4A15RU4fuzYirued2dsdBxJqlP0qE2FQe0lpeViY9lQ9Ki6Gv1Dw+psTklOxMjYKArzi3D48CETu+Q1B4jpqQlpYXm/OBImo3mS0TQREbh06TKOHz2GuZkpXLlyRayuw7Gke0r3Onu/o2PjEMZIIhsd2C0oKiy1nglTzUigQy0hd/3xiXF8/8O3iIiMQW4uW05CsG/fPkQz5FxYy0TbkBnv7OxCQWExXG66o41BhKaNmmc1GB4Zw/GjR+FyLWFsdBSh4VG4c++BGK4d27bLgU+QXrGmQo74pWV2vUevZC8a9pBLFQz7/Cw+++wLnHjjdRTkF+DJ4/vqgKb5x+hI+UwZBzSBT2l5hVpzZETxG7qV72lG9JRETo2N4O69+9i0dSuKi4otk5GJ4VEeqA2Yn7MruJ3OEeoxje/c6F9pSnF7aEJqRnfPAPbt3SswZxz55vBgpeyg+tFz/Zvk5OSV92c0kIaRl1taY3wfbt28iXXr1yE1NcMYpa3jo6Vq0ffv6+/VIY2/xkZHBN5e1NYhLS0FaysqpZWdnJ5CGNdG9aledHV2IS83F+vWVer9MRYpJDhCbTaRkWSdbeju6sTI0CDCIsIxPjmBA/sPaiyuznbY8Nu1azh89IiY8tm5WUkheP38OwlxcXC7lnR/ghVJZeKkNO0gkqdRzeuSJOVkwM0d2OxW2QoEwOQqu2GByzUrUF9zzUcXpFgUEyq5stlwI+AGqxYcK7aFI2qfy6n8O19wmDSACxxzxybgtRPHERwaYgwUivgwm5fT5RSrQ42UfX5e4JFaKXZct7R2orJyLcP+0NzcisrKdQgOteHWjVvYt28/QsKCBT7byFhUMKvyDk6efhs2nxvNLU2IiIpFYX4e7ty6jpS0bKzfsE4bsenA5ut70dndjcKCPLnO5+x25OZm42XtS8THJylXcNFuh31xHvFx8bh8+Qo2bN2OMJsPPX09mJ2cUxvMvgP7BKWdTjciowzbyBYZgkOnky0ykejv7UZXTy+ioyMxMz2HXXv3iOEU12sz+ZsGHkmlB+eyR60+xEaTk2P46vMv4bEFo6iwAAkJsUhMTEBCQqKYKmrjyKKRNSRo5CiephblXLqcMi+w1cWMwD349eoVzM4vICE+DqHhNKDE6miwbfsOBNk8+Pqrr3Hw4GHk5hJkG3DLZ4CjyZg4RtTwMt344ssv8c4776PmaQ2aGptw4sTrcHmcaGluQWZWulit4sISMa+sJrx18xbeffcDxUK1t7WiuKhEIMxExbjR2tQo/SN1mssup5pn1q1dr1pGrmlGZiYiCDiIk6xRML8+NDCI3Px81XT29najqblRRxxKIJYdbmzbtRPhIWGYnppWZmRvXz8yc3PVb+11uhAXFY1X3ziBmJgo5WYGh4T/Pdzdys3k+i4s2vHD2R9x6q0ziIuOksGLXduz0+PIzckRA1e1cZPWuaO1GWVrGJtj4ovMoSsIN25eQ1RUDPbu2W3irrxA9cN7ykPdtGWLoeVEz/19DL24yAzGUDGTYjktvaYcygSVlEB4PLhz4zoq1lUhIyPHMNBBoXB7XCsSkofVz8S+Jyclid00oNy/PZF5NHpMVjC+eP4UpWWsqAzSYYVjaL6FHNYXRoTrHnR3d8lgZYAv0NXViefPniEzKxNV69apSpFxXzz0UFsaFhqO7u4e7Nu7G2npaQJ4ZF5VFuD16KDB9WI/OkEzD0r1dbUydi0sLsigNTs7h7SUFISFh6GlqQVJyYkCx2REKTDYvHkzIsJDkZObi6BgE2AaRJBvBd8rAszjwtTUBE4GNJOBrW6VrUAATK6yGxa4XLMCDTW/+cjiMehbTIi1IZIdZKczN4GIcG4AZmfnaNLlWJRmcnpuUZVw83NzSE3LxLFjx6zmFs35xFASbHW0dSAlNU2MHkdo42OjSEmm4cKL7s4eFBQWiQUbGRxFTj6dox5U33+Ibdt3yfwiwOZyinH7/LPPUFRUplDtfXt34MLPP8IWFqXrOvnGSUXBGOetqVsk6zRAIJKbA4fDKTMAQSY1mWTu2ADC8PKpqSlMTU6ioYmtJuXqHGdbBzVeKSkZCA0LxtLSAoJgtHOszOPmNzk5o82PlXfjowMY1vj4MH48+4P6wAkiJ8YmkJiSht17dwtIkmnjcjpcHgE9k63pQU9Pl2KHOPZl8DRBfGREBMIjOR61+owF0qk7NYYZbaTBNvT3DyAnO88YEOCWptHp9eK1V19HeGgI7t+/h9Gxabx1+pS0nc+eP8exo8d1GFAoOw8OCBJbGB0dZwFmN/7tf/0bPv74Y4SHh+Har9ewY8d2/fu5+QVs3rwVN27cQFx8ksbMA719WL9pI0pYneljvSUZYXadG+bOMGmGeeL9Znj4F19+jU8++aO6p3m/khLi9Qz545D8Lt6+3n5k5+VaLTPU4rowPz+Pp09q1NtdVFIi5YFj0YnEpGQkpyShsaEOa6s2YV1VhQLuFeIOH1xON0LEqpOJtGNkZEhAhYcKXmN3Xx8+/sPvMTo0hOs3r+GVfft1YGGyQFBomCKhCOS62ttRWFKy0i4kUg1B+O3mVRlI9u15Retw984tmaPGxiZw9NgxuJxONDc3S4/LSkyCMIJe3mveEB3nPDY973zu+WxwfQi8pmd56IkSG8dDDNnRmOhYPd/sbH9U8wxhYeH6fDidDjQ2NujfUS5CcxP1nIot8ngFBJnG4Fx2aAQ9Z1/QveGkobS0FOlZmejp7kFhUZHAMo03BJO8luysHLS1t+lwwuzIpzU1OoySubd5XcjNyUbl2rWWe5vvhw2STl0D7y3BK+UJc9Mz6Ohsx9bt2/W+pyanlRJAJpzVnuwiT0vPNG1W1s8A6njJYhcV5isD1RyEzWdBExW3W5Tw9Mw4Tn4YqFMM7HWrawUCYHJ13a/A1VorUP/kuo/6ODmADa1luVLNWIyghRuRgkVUBwiBye++/QYOpw+bNlahra0NsfFJAlT+nDoyghy59vf2YGJqBhs20vkJLDuW0NvRDhtDp11uNDU0YOPWrVhg8HBQCCrWrNG13L1zD9u2b0dEZAT6+/sUWs1fZMf+9X/+P6axxevG8PAgzv94AUeOn0BlZZlpRlEkTogR5MMNAhHqHgnknHROe724evkSKqvWISU1BeNjI0hMSkVsdAyuXL6EDZu2IjsnU7l1phmE4M+nOsgQagw5vnR70NTSgCfVNQqTdjgW8ezpC3z4u98hOioCX33xJV57802xiyYHj3IA4wqmecLkdToQGhGB6ZkpMblLC0vo6x9EbHwsyopLlbFpomoIXfzVjkbbRrDuYiSK0nS8aO/qRGFBiXEoe9x4+rQG3b09OHrsVTgdi2opamvvEqifn51Wg8n2bdtQtW6t2DCZR3xejI+OiZkMD6N2z4VrVy9h5559iLcMLDTpNDc3YXh0HIWFxah7UWvAel4+Trx+ApF0HNOcFAx0tncgv6BIms75hXlpQTmiti/YMTMzi4UFO6amZmC3xp9zs3YUFuTjjTdeX2HazHullq7VmF18ZHEnUVdXi8ioCORm5yEyJkb3Ji0tFdeuXoMbPsTGROm90Nl85p13ZOQKCrEhiE5fLzM4yUyaDMSpqXG5psl+cV0//fRTAaGWllYBuTNvn9Hz4HE64YYH4aGm/vHl82dYt3GDlSvpFkCrf9mA0dFhHD16CC6PT89/T1cv9r2yD7fv3Marr56Q3GKgrwfNzS04cuxVgWdGE1Efa9OUwNzt/r5eLC0u6ADEOBzmcF64cFm98wSgBOP52TlwuB0YHx2RS7z68QuNkmNjYywNpNGp8r3yWZqdmxPYZBMNPyA0gXHUzGfN5VjWerFvPSoqSt3X7R1t6tZmtFR3T5ekAj09PTqE0flPFjMyKgb9/f0Cm8Ojo9i6ZYsOYsyD5KMvNl4jf6PvlVbU41EjEBlS/qW169cJyPb39Skw/+HDh5oqlJQWC8ya7Etj7uP3dS7ZUcpedEuOYU3ypYmVYIdgcmoU0zrt1wAAIABJREFUpz76vwOaycBut6pWIAAmV9XtClysfwUan9z02ULJTFpRIbQs0EQj44PZbLUByIBjQIx9fhpnz55Falo2UtMSsbSwiPHxGZw6c8borqz2DGounzy8h8ycQmTnZmjzWZxbEEORlZOjzWxk3Dg0iaZGR8eUN0nW6snjGmzctEXjNrJFplXDi//493/Hm2+9i9bWBmzbugP3bv+G4uJydHR0Ys++/UhJSTSkqECYaYJpbGpUewrZMZdrmTF++Oncz9ixaw+yc3Jk5FHAss+NS5cuIie3EFVrGTRtNaTYfJJiLSzMISo6Tmvw5MlD1L6slwEjNjYSFeWl+Oqbs/iXf/mzXvPTT/+GrOxcAdGwkFBt8BWVFYiPZ5cwf9nUlEMHLg0s1Q8fCkhwTMgO48r161FSWGS60WkUkYaVgIAMsktAYclu3OB0Dg8PjyI5OVWggIeAnq4uPH7yWMwqHeQcowaHhmHL5k3S+JHZ4aYdJnBs6iz5PWemJxAVHSsGifE2X3/5JY4efxXp6WlW554NT588QnRMDIpLS7C8vIi56TlpAo8df1UuaX4vrj2D4AsIJkNFFcOxvIyJ8XGxgzGxMZS2ISo6Svd3cXkZX3zxDYpKinDo0EFEhUcYbaSeJR+e1TzF5q2bdW+XFpfR29eLlJQUtLe2oau3Cy6nB7/78EOcO/cDNmzaJmd6b18PxkdH8eabp6R7VFOLx62GmOg4cx9cbp9A+dzMpMbvfNbpSl5edkjzeuvmPezdsw9xidHoaW9DWloatu3co3vy4N5dbNuxA6EhdMd7UPP0qRjrP//5nwXqp2amERMTg6+//hYHDhzAgwfVOH3qFJ4+fYLt27eD3erGOONVNJAyVa3eUH7uhodGBCjZdjM2NiYmcXh4WIYgMtgvnj2TCYo93rFRsUovePy0FlGR0RrnS1BhZZca8xBzROdRX1eHjZs2IiIyUuCRhhn2qlPzyufFtM2YQwsBH4PWZ2ankZtbIEDYWFeL9MwMpKamycnNv0eAzxzS3r4+rF9XhZS0FIQGEQSTDTZHVJfLKRkMxR58hYHeXgwMDyAyKgprq9Zhwb6I+bl59PV2S0Mbn5CAxrp6hEWEIScv37wegCiylvYplK0p1/eVoUv5lcSlRv/qdbkwPc2cyQAzGdjtVtcKBMDk6rpfgav1M5M1N32hdLlaFYPKLbTiWJjvZvqMGRWkGZ6Ay0BvDy5duYrcggLYJ6cUrp2UnIKDh49ojMaN1ji/jZHHsIUe5TZyfDs8NIjUtHQM9/djYHgcJ0+dNi5vMQ/G+PH4cQ3WVW1U9h7HddMz0+hsb8Pk+IR0hNTYcYxZXLwGhSUFcCwu4PLFyyivWodctq7ExogxIrvR1taCsvIKuLxOAWKCyR9++B5Hj76m6BGaQkyfuAtXf72MhKR0bNvMmBmTvyntqC0IC/MLYoicriWc/e47ZOXmY+eOHYiMjsL87BRqXzYINAQH+fDFF1/h0NFDCAkKkhOZHcflZeUoKCoymX8c27mZlcksQzJ5pjaOo1ePcwnVDx9gataOzZu2IDuXLKnZLE2gPN3v6lKUvo66yb6+QbGABFEETDTSDA4OiGXln1+8cAEICseJ114TE6YDAg8MVu6gSc3xYXZmClHR8bCxUsbjwoWffsH23buRmZVhXMU+yMlNIJSUkCijEsfkbIN5XF2Dzdu2o7KyQmaSwf4+ZGZka5TPmCm73bCRjHbh6/3y8wVsoj41LBj37t8T+9ne0Y7oqBicePV1ZGammwQA0OzSolo/I11w4NO//Ce2bN+B4uJCXL9+A+GRsVhXtRY3b1xTLV9lRbn0omTy3n//Q6SmpVgaSTccDodANN9QX18val/WYmJsSjrUV17Zhx9++A7Hjh8Vu8dYpj988k9iPXnT/K0uvC6+5zVrqnQ4amxoRGJiHGpqnuH9995DT3+PslY7O7olndi2dQsW7Ati7WpfPsemzVv07Cn3MSgIziU6nUPgIxD3G+B8Xvz661Ucf+11rT3H8w/u35NWsKioCNev/4b4eIbEh0jrSolBd++wAByrBrV2VsUjX4O622fPnoqx3751G0Kpi6R21+nA8xdPNXlglBLBIxlA/hoYGEB2Nnu+gekZBozbUPP4MarWrkVGVpalpfTB6XZhZnoaNU9qkJWdKekLH9Ddu3eJCTWaaadlzjKfK7fLha6ODjVRNXLsHx2N2LgY5OQwrssk76tFqL4BTrdTB7/s7FxER0VhcmwIGzZu0GeBnCUfZx7OxIJ6OVFxSzN5+ncBN3dgs1tdKxAAk6vrfgWu1loBubk5xjaZMmqDodaOG5F6dr0e42IVA8B6PzcGertw++59hIRForS4AK3NzcgvLMOOXbstsb+JGDJ1efxvozGjgzMnNx8KW15YQGiwFy+eN2D/wYNWFIl/HObEk8dPUbF2LcZGhjXiTs/MkfM0MixCY7tHj+9jTXklkpNTDM9HUf/8LM7/dI6FgygpKUXFmkokJyWgb7BP41AGaYvt8roxOzuL6BiGj1tjYzpcPU7cu3ePccsaSwYz+1ERKZSyhWBhaV6MnjKPyMgwwgUEomGofnAPO3buRlh4CNzOZXz/w484evw1pKYkweN2Sd/ISj/mIPpZH7JpNOAQAOqXjw0xlm41yIO+ni7cv/+QOTqoqqqUSYFMrZdB47wyxfkQE7rR3d0vJpQuYjXLBJsIGhJTjJ9ht3R8fIocsjS6GwKM99MmIK3bz3WZnkJUbJyie2js+fQ//oI3Tr6tjm2OX5l5eOfOXdS+qMOJ199AcXGJOTx43fj11ysyXxD8bd64RSHu1MaGBIdhYXkRLxn3UlYEl8sjB/HTmofSKr6y/wAWFhfVtEL29+rlqwgJDte1JlAm4HWjq6sLRYXUJ5qTzvXfrokVoxaxvqFW3fCRrNccHsX2XbswOz2BRfsShkb68e477ylexsQAOXV4CAs3bTeKdnIu4+KFS9i4aZNA6/jEGD7+6BPY7Xb87dO/4eirxzExNi52Oz4+VveYLT/Pah6jct16TE1PKtib2sSLly/h/Xc/wNKyycvk83/2x+/lVqY2saOjA/MLCzh96rTVb00AFCyns6mw9D+Ppg3o5/M/yb1vX5hFWloG+vv6ER4ZjsTERNQ+f6Hvceatd8VG83Nc/eQ57HN2FBQWGOMcn1C3GxPjEzKz0Dy2eet28/m2OtB5iON7fVlXK/ae7HVsTJwyTZnvWVRcDC/d/j6PHOD8XFdUlCMrM1sj8eGREXXDE0yS8SSLTfCoXnn5koyhyOF0qBqRIFtZl1YiKplQHjYk0bCyOTW2tmod+XcnJ8YQEx2j+8i4rcHeDuzcu1caZr53NkZRehJiBZfTlDQ9OY5THwWYycBmt7pWIAAmV9f9ClyttQLNL+74tEHTCukz/c1u/nDWpMsHmyWYNyZhgiI2yvTi18tXYAuOUM4g/7e07MLh48fVr80WErYtc5PUyJsGE7jR3daO3II8hLBrlxuIexkPqmuwZ+cOaQeDbDTbmIiie/fuY+3a9WJedHm8JiunkqOw5KRkeGCYRuXMseouhAyYA26nGw6vE/ZZsmBpysGkq1jVfIp2cVrsq9XIolwVs+G1tbZIa7d7337V3en7C3DaYJ+fQyQDuAWQyeC64Vh2YqCnFyHhkcgvLBQr6XM78Ne/fol33ntPDKlfxyX2UyJHY6ZhrA71d0ZPxhY9sqNCrlY+pw3O5QXcuP4b+gYG4PbZEBcdi9LyEpSXl4k5YyQLN/fRkTGkpKZb8dPcXE0NJu8BY4e+//4b5OaWYOfO7SZLlPEzdKxYuaCMBqLxac6+iBgapXQa8OAvf/sLDh05ppGvPxiaOtXBwSFs2bJN60AJgkK9CU7Vr24A3/TklMa8bCl5+OC+vuc2MXOmEcjjcmm0HxoeAY9rGR2dvSgrL4fX7cTVy5c1St25c7eeRY7Mi1QZaBpXnj2rQXX1Y+QW5ODI4cMKS6cZ5cWLWgHfrZs3YGpiUqahD3//B0TGRGg9aPJwOJY1MiajzrEoY44Y6cTYqLKSYgwPDePUydMa7X72+Rf44IMPuFxoeFkrwL//0BG1ObW1NKGsYo0OGgRsMzMzuHXvNs6cfltjb6dzGS9f1mFsbBRvvPGmPnFffvkl9u/frwB6Odypew0Ogt3Og0o4QkLYO22KA/g9L1z+GVu3boNz2YWRsWHVD2ZkpqO4tBTLS8tITkzCkmNRa0QdJMEkD1apKeaQRQMaXfVJSYlISkm1DHaG9fOzj5a1TkC1oaEeZWvKUFxUqvvY2tqM8nJ2c5tnloDtzu0b2LN3nzI+1cUNCExy/QoKCzE6Moyc7ByEh/LgYz63fD3KHFhtKT0zf7boSGTah/j/s/FIFY+cUFi5luZZshQWxpqOqPBwDA30YNeunYbBpMbU41PvAtuR9Jx6yc6P4dRH/xrQTAZ2u1W1AgEwuapuV+Bi/SvQ9uKBz2tzm0gZDY04NuUPbW68NIuEaUPQZuIhA+XF/PQEfjr/MyKjE7GmpEAjsrXrtmDT5m1ixMhg8O+ZeCBtBQIAfb1dSExJhtvhRkRkGKIjw3Hv4VMcPHhwxVRi3OQ+PKyuRmlZKVJZ5WbVPJJBoSmGbKDqGJXZ6G9x4Tg9BG4XXcEEesahzA25tblFcSKysZDBUWQkr88MybjZuVxufS+O8U28oQkNJDdJ7RdJQI7uqO8SCCNYgw9dHa1iCouKy0z4DRnIoBDp9fLzyA6x8sU0Aa3UU/J1PIB9aRZxsXEmh5MrTzBJcKGVZ1ah+bd8Py6PQ13h9plZRMfFi5FTtmEQg69dGBwa1giQY3CuExuMBPR44R4Xfjn/E5JSs3Dw0D4xQ6aMkveJZiUGfhvjDlkzuoMN2Hfhiy//hvc//EijRcNz/YMOTwtltHBqUbJGtMZt7sbAYD+yMnOwtGTHxUsXsXPnTq0JzSfdff3YvXuv9JtEQgSkF3++gPWbtqCwMFdsJFmq0OAw3Y/mpmasWbPW5CUSEC4tYm5uGtFxcRpZM+NzZm5OBqr33v8AoSGRGBkdRntzC3bu3o2ISI50TVYoA+HZNsP7z7zSH374EXHxcUhLSYTdvojpyRms37BebubLly7jv/35zwgJCZOBqrH+Jcoq16qPvrmtAWUlZbCxi94DmZwGBwelMb1395ayTLdv24rJiRmsW7dO7OPnX34hcLh1y1bjvFcUFxR6z8OEDG/sTdcz6cL5X35CRfkaZKRnidkju7u0MI/KdWsxNzuP/NJiRIeF4rtvf1ADUXt3ryYBMhOZT63RG6utyaOxMYPD+VnxKr3BHKjMVRjwafSHBth1dXagpLTEfN780grzo8IE0fu86O8f1Gc+LydPX15cXERjfT22bNmCiKhIE2vE/3O7FAnFz4cAoJefUXL/PMtajVIy+VH3aMCmX0PKj6ORywCRUZEY6OnCzl07Fa7vXnaalIAQHshC4HERXLowNT2C0x/9zwCYDGx3q2oFAmByVd2uwMX6V6DlxQP9qCcbKNhHABUUDDdHsGHsbWYHMn/QBxtXMje+hWn8cO4sQsPjsX59JcKDgzE7N48Nm7arFpDgi5uSz+3FwMgA7POLKC4vQ39Xp3SWdPKyTzg/Lwu3b1bj1Mk34VY1HD9GHL/Z8PDhI+nCUtLTBHLUp+31mqo6j0cbrcvjEsvBsR8Bkj9OhkCEYzONNd1uPHv5XJV/3PC4kTErUxJEspn6D69Vn8f4EQPejPjKZC/aNOLzYdIK9FY1ZDCBbRDcHtMew6x27oF0EhOc+UGrHMN0sdLgYznNGUDNzZIMK3u+zS8yOBwNElxxLbjVc05NjOavUKSDnWDDmB7EcnLz9XjEFGZm5si1zPtEMEpwwj9j/eA3X32JNWs3YMumjRo1+oEyR+Smrch0ZlPTSKDFrFDCNq4x14nXxbVWRaPG53ynVoUdr1WAxWSMKsrJ4cb4xCjSUjMwb59F9cO7OHrsNaNjhQ93b13H/OIiNqzfKLaK7+vShUtyWR87dgTZOVlm7U1QDpqbmlC5dp1YPK6JgsY52iT4scahA/29aGpoxMGjx7C4OI/zZ8/JpPPKwcMC4NSS8llyuNyKs+GzNj42pFpHBqJzXQb7e1DfUIdXX3sDd27fRFNzK/7bv/x3ZR5aJy4dJghwW1ubFMoeEsq+cODXK1exuLxgKic9brHaLa2NyuKk65nvobS4DF99+RU++eOfjF6S68o6Rce8eeQ8QFRMrA4BI8OjirA6eeokHj68jwNHjqK7vQN1L1+ioKQIhXl56O3pwaZt2+BxORAWEoYHT57rmU5JssCkdib/wY5aW/O8iu3nQUKjbjNyFlGtzxmfPPar+9DZ0YYSAmZpdVkXabUFWU8t15/fR53qVu2qLTgE7S0tcC0vKZPTSEnYl01ZhwHKKw0/VvKq/+eRDEPW4VVd7voMWg1ZisOC3Ny93W145cB+feY8jH0KCVv5vjpkeT2YnhgKjLkDW92qW4EAmFx1tyxwwVyBltp74iQNIUhGwMT/EBCQeRNbpo7nEOvP2E89gXPnfkR8YjqyMlI0XpucmcXuPa8o01AwjNVsXhfOnvsOoWGRyMnKEkhMTUnDnVu3UVm1Aes3rMGlyzfw1um3xPwxf88wjUDti5camSUkxmu0ZhzCBtRyhE6wtWifw9kfzqJyw0bF3JjWFgsUc2fk9XvcqK2rN2HRCg83YzVtODZ/U45hPJhjx4w8MaChYRL2E1UySJzvZXh4SA0y1JDyvUgT6uHC+ZtKVKIngCDSiboxjfjY+GKYHo2yycR5mds3i4S4RMXN8K8ZQsga6/m7ky0NHQGtboGSmc0f+vR++R9uNeAwSJqg2j8a5FjfMLBuPHvyGHmFpUhJTTZTdAI1KxTc1J8wn8+HwdFBZGZkmigWrRWBNN+T+V4CkGIzGUYdqvdIg48eH1OdJCBL0NHX143snDwBaZlXyCrzexDIuD2wL8xgaJCa2CYsztkRER2lzFGGYYeHRes1ZabwetDd3Y2S4lJp4yjJoJjC3GHTT831nJwYVVNMekaWQNHioh31L2uwY/d+3UcBKTew7FxaYSr5zPDrWivGDo2NK/ORgec8iDyprsauva+YwwCZNAtwcf3ZSJOdlyf3NLvl//r53xQW/tbJk1pf1o7+7//8C/YfOIDwiFCFf/OKqTsk2N66dauY6ajYWDiW7WLZQmwERT4deG5ev4Ws7CyUlpfh3A/ncOy1VzE9MYGGpkYcOXYcruVlPHv+VKYvvl+u7/3qxwJcbKjRx9rqozeBWdY2JQc5AbBhIQ07aX4ImBGxuUf8Wk9Ppxz5fN55TwUE9fCtYGvrdcwUQvE/LC3wecU669CjzwIPGC6N8qULZe4oX4A1rjyQiSU1nzjz88M61FnaStWRWvFkzL3t7enEvj17jETE5ZHjW2c0MvI+Hg5dmJ6YwqmPA93cgZ1uda1AAEyurvsVuFprBaiZJBhibaI1zBZ44KavRkJLZ6buaOVOejEzOY6LP19EQXGJHLrOZSeiYxNw4OBhZflpbGrzitGcn5+Wa5kOXYYsP3v+BLnZ2ViYX8L6jRswNTMrPRfZDNeyE7P2BcQnxKH+xQvVJqakpa5sUmQfTH0cNxCHBP9ff/0NDhw+gtTkRCzY5zAzNalKN9YXcvxI2NHwskHuWbFF6lEmm2V6fs0Gy695jTFAzIgFNOkcpiFGrlibwsfZPkNdKL8X/71hTQi4uUf6YJ+dFcPGyKCqjesFEPygTYNxq2uaI7u5+Vm163CN+Xtel8hGv6jS/1OFGYHW1wywM6NtVtupotLrk2aS7THWv7ZYUI71DUBVaDi3a4vtI6DlShqDlG607vnE5BgSU1IQqhpNso+8CCIojwHrlkvfuJDNq/H+ety8dja4WAaSIGoMX6K4rAyhocECYzoQ+CyGy+qe5vUx55K6Tg37tZ4WQ63/NgcCjpCrNmwwTT0mL0i/GLZNF7YBvjR9mYMHzxQ0DAksEghJEmHWweOkASfcMg55/ITjiobQr5NVW4zYYn4PA4oMkNcxC50drcrXDA+JkM7400//Uw0577z9rrSdfJZqn9egsqpKrT66hzao5o+j9Zi4WFWB7tm7B86lRZPtSUDlpTvajRvXruHIq4f1kt9+9y22bNmq6KjG5kbs2L4TYREhaKpr0hhf7Uq2INx/XCM5Slp6qg5N5rkyheIaZ6uRxorRsfrELSniyrNiACCnFT40NTaoctSxzJDxMBnG/I+n6fo242jDKPK/Q4zxRhpnPiP8DBqg7nQyOJ7PlTnFkNXsaG9VHFgcKzz5NZ8PTfXmuYlQCw+fARNMblhVnyQyHS1N2P/KITPJUMi9xioG5PJA43ZgcmIEb30cGHMHNrvVtQIBMLm67lfgaq0VaHpx00eOh4DIaArNHzDYW5sOx5IKAjbcBlkodkafO3ceWTl5mJ2ZxO5de9Vqs2nzdrEOYqk0CvXC4/RoDNVQV6dmFbVpeJ1obWzB1h07tKFQZzgxPqbN9NmLBuzZuxcvnj6VU5iVbAKBXhdamhrxtOYZtu3agcjICIQFh2Bycgpdff3Ys2uXgAyd1MuLDmTl5wswkEd5/rRWZhHV0mmMbsanZFFsQW40vqxFS2s7du09gKysTMO+CTdYdXSEVU43ZuZmFUsk0Gm9T1URkkXRiB4Y7O3EtV+v443TpzWilxaSBEwwAaGlTxMg8UrjR32iTNnaeP1GKCIsjsUNvNc129jcYxgcSQ80+reYHJ8bQ0Mj2pQJHgyQMRvvymYvnal10/ltFR1qNmjRbQRLHi9Gx0eQnJym62VYPX+ZXnWyZdS5rfBbhp2lAcPjwaP79wUC84uKkZmZbfI961+ivKJCIMSYLMy40r5Ikw+Dv7kOZpyqCkwLgAmiqN9a8EugjC5omnMMM2reh192Yags83zqekVZGkAqcKpV47PNdfSasPhwGr4MCy9e2t+rLS0fR/kG+HOeLVmDBUQlR9C9D0ZPdweys/MRougjN+qePUN+YTESkxNMx7aRaFrA14BsM172oLGxCbdu30VMTCw++eMn6ruPiAhTowuv8/r16ygqKpRmmFf/y/kLePeDDzA3M4OG5gbs2b1fzU1DQ4Ny+vvd2fcf1ui+pqayp93oDI3xzKyX1tgCc/4fgmK3mQ4gja71kPBe24D62heoXFelZ8Af18PrMffAWiPrvhpph9WnbkUe6TNm6abJ+IZFRJm/o0vy6vDHUf2GzZvg83KdgeaGepSUsQud1YzdYtYzM7J08OJ74Ji7taUehw8fMYDZkqrwtXQ44mHY7cDUxChO/z4QWh7Y7FbXCgTA5Oq6X4Gr9YPJ57d9qqzzbyTWqJLAQazCin7QbLJkfmYmxnDx4mUkpWQhPS0ZcTHRxmywZ5/FHAHz9jn09nVJjM+IlOzcfMTHJmjTc7sduPHrVRw6elwbmMu9DLafLC4u4PHjpzh85LCE/1lZOcjIyjTuTgB2+zQu/nIRW7bvhcO5hNiYWDQ3NGBgcAilJSXSSa2prEBaRro0XIo+gQcP7lVj9x4TW+QfZ5pN09L8eZy4cIGNOOuRkZGGocEh6dVoHti2bQs8Hqf0dIxXSaYhyMDqlbBkjsCJzqYnRvH99+e0Yb6yb5/Aj4nrMwBPncvWCI9fYx0gA6gNZDVxSsaQYUK/tWmbwbkxTPCeCNC7xZgZGOTVOHZyahrJKQQQho3ixj4xOYEXz55ifIK9yaE4efokwsJCEESNpCGn9E7ovtd9YezTUD8yM3IEzLmGRgvJvD+PmmLq6ur0uqzuox6R32RxwY6fz/+I4NBwVK6pxMZNm4Wi6MBWAw7ZKAvY8h8MDfSj/mU9ElNSsXXb1hXnutzFApEGJPtjgPi9GhoaUbm2Ss+ky0kjB9eEphCyUeY+khzTepHJlcvXfD9jdDG/DbUFYdnlQig1fkoBMACPxhfdKuV2+t3DNCWRJXQgklFCPJpYP+mJrRi6nZ6VZUUrmTUnghTwYkaixyEZAK/HD3gFXHVZPoyPjiuGiICbzG54GEfcoXjy+JH63UvLKnSHCBqv/fYr3nnvA2la+wf61XZDs1FVVRXWWK1R/NYPqp8K7HLcvgKmrfgrtgQtLM4jISHZAHVLSsHnm+HkvA5+jlnFaCoK6aJvQ0lRke5/kIL9rfciUGxJG/xssmWIM2tuZcZaVi/eH3acR0VSq2qRk7BhZmoCre2tqFq33jp0AM+ePFIPOz8z7WzJWVrGth3bkSjTGVQ72VD3DK+/8cbKGF/GLL4utbSWtIO1n2c+DoDJwGa3ulYgACZX1/0KXK0fTL647SNjZmCFATtyYluuUoETgjLp/jhGdGNhbgYXf7kEhzMIeXm5SEtLkPbt8LETlr7ShJtrVK7N1IItjP7QxuPB+PCgeoZNJaAXU+OTiIqJQnxcMnJysxXxQjYii0YMsn8ej9ysDx8+gNsbohzIualJjI6Ooub5C1RVrsXk+KgyDaNjotSwQ2aHJplbN29Lt6Zxtc2DyYlJTE1NyzwzOzONsDCbKu/ycvMQFx+N8ZFxjdK7urqRlZ2Hg4cPqXt6bHRETSqMIJJ5wSIG6S5fXrTj+6++R05+ETIyM/Cy9iV27tqN4tLilWgU/0NnGFGbQqxjYxnDY3zSjKohIJidm8HY6DDmZmaRnJqGJFY9xkYjmEHiZm5tQL50a8b8Mm9fNCNzUUaUF8ybtpSEBGUjMq7l2bMXOHXqjJVBaRg7i5QSOKM2dWJ8FEmpGepn5uFhcXlRDNzo8BCmZmYwNTOPkqISbNy0QaNbgs5Hj6pRsaYcF3/+BRs2b5dznkCYAKWsrHzFgEFdozFjGBd8fX0zXn/zNczO2TE+NonsrGxdq9+wYQCgeXbq6uqxrmqDoVQtss/kmLp1PxR6z4pNKx+VkU0crxum3DBmZLhDbSFwuKmxMw593mgCysWlRQEsGoB0cSghAAAgAElEQVSUPelwoO5lHZpb2pCRlo7X33htZYxK8xfZ1u7ODsUXyeEv9tawcH5QqZG8DgeGYTUX7pcoG4mCYSuD4FxeVK0hmUkGx8dEx+s+8UPnclOvO4zMzCx9nkgkE+QODnTL2CNTi7UujNqiWzuB9ZcrqM2Yq3gY6WjvEBsalxCLqMgoHfb4fnq62rFpyzaMj9M0lW4dVID29laUlpao+pTPrNhL67V4WOF94bNYWbHGhJ1bMUBi0PVzw7w/PrYLC/OIjIq25AxGkjAyPIzO9lb928zsbLS1tEnXm5efr9pNZmNmZmWhQHpT84ug+8mjB3j7nTNWRBdBpEc6XjdfT6y8G1PjIzj9+8CYO7DZra4VCIDJ1XW/AldrrUDLi9v06hqGSzuryfGjNs7vvFTmhhgVw0zOz8zgu2+/h33JhfLyYsTFRiEuNhVV69cbswlHpmLhjGnG4B9j8mBINjcvauicziU5hG3SPBmmREwOvKitrUV6WoZYRgIW/t/y0jwuXbwowOZ0uRETEyc28u7du9izb6dyDSsq1yEuNlpO6aSUdIRGhODRg8fYtWuXBVLcuHntGlLS0hEaHoaIqCjk5uYL0BKAuV0+9XVTF/rT2bMIDovAe+9/KJ1Wb28XcrLzde1+5oUAhOHe33/zFZZdNpx557Q2O1a5dXV0KT6pal2VwsQVb6JYIAM6mFsZExu7wppR50eHMKFHYlI84hMS5YCdnibwdSM3OwchYcb8Y8CDNdqlTGByWi1EsgNTx+hy4tq1a/D5gvH6Gyc0Mu/v6UVXRzd2H3wFof/I/lmjTR4cJibGkZRE5ioYC/ZZhYo/efpcAeWx0ZGoqXkiHej2bTswPTmBK5cvIzo2Hm+8+Tou/PwzYuMScejwIev1+pFXWKQxJZk/uH3K7uR7Zw3jD99/jwMHD6GxsRFLS05kZ2YpPsgwdwYAKtvQ60FnZwfKSsvhWFqGw+nSN4mOiRQgv3XnNgqLS1FZVubH2qqk7OzsVM3f1q2b1XeuSCQ5/fm9zQhco2xA7UxPnz2THKKru0uHBx446uqa8M47Z9Sgo5GxhzFPXgHYnq4eZGanqyrTkhQbM491NDNaW6Px1Mj5H1/T+r01gYbDuSi2VHpPHuYIjkL536bG1GwwflrUGIb4O4Xg00gm84sPDx89xdISA+DzVrSybrdTz5A0z243+vsHZCRLTEkS2x4VHakDVl5BnsAq3w+1jdQJd3V3oKio2BQYkKW2mnEEhL02zM3Zcf/+XeVmVlauXfm5umIk81PgjAxa4pSCFY7Lar5hGxbBKa+DTUn8nuwAZ9QTPxdjo6NISkpCS0ujmHA5xgkmQ0PQ1txo5dqaznp/t3yQghJ8cEtTPY5TAWYysNetshUIgMlVdsMCl2tWoOXZLc35jAfXyoVkUx/z39T2QoBn2CCyP2Q3FuZm8dXX3yAxOR25mWmYX5hHenoOqtaTOSKYMWHEyufWyM9o44zpg+HFdjx/8RJr161HfGyMGDltngRpFM/7vKirfaHcxJS0NCuix4ex4THcuHkTb7/7Pro6WzE9M4/O9nbVGXKsR/0hR6ERkWbT4SjY43bgac1zjckUswMXzv/0M/buO4jklATcf3gfiUkpsM/NYnp6EsvLLnWCR0dHSMMWER4ljRYBRE9XB3LzChEUHGrAmBUfVPOoGtWPHuPV106o9jEhORkFeXkY7u/B5Su/Yf2mrdi2dauYLzFklvmELK9hrsw63b55A+s2bEZCfDyCQ6y+bEvzR1atu6fLOJotzadf68Y14+sSBFJ/GhTkw+L8PB4/eqw1Onn61IqWrbuzFWNjk9i2YxdCQzgSZ4C0V6NvBj6zAjE9O0Od4TLt+Hx4cPe2ai9fe/0NDPV34969R/jTn/4JNGk/rn6AheVlHDh4EM+f1qB3YBBvvfUuONnu7upCfn6hMV+4nWhpbsLU5LTYSq7t5cuXdc+jo6MVKUTTFIG8tK9er5zv/MdkrwnwiopLxEA9efIY7W0dMmexnrCmphpdPf345A9/UI4iAe/gwBAy0lMwOzsPu30JZ06/hZS0ZOtAY/SYftDmj565fPGiDGFHjx9HQlw8zp07hyNHjqh5RoHzlu5UcgkP22E6kZ2bo5gh3kWXi2Hx5sBAtzqZ3Z6+PizaFzAxOa7nOCIsHIlJiSgpLVPNoDG7+OBwLSM8nGNuMyL3m4n4jMzOzKsqMC4hQTph6h7VUgUvoiIizdTAmhyTmaSGN91iF/ke29vbJIHg2vBZGx0dQ2R0NJITk9Xe42Jd6dSUcl1ltwoONqPuoGDpGRnRpfxVJhswKsqf/+jzqsOc+k6yh+np6SaLNTJS8hR2aJsWGwN++frsqecPBrn6yVbOzaK9o0NxV7z3ZFCXl5YQGh6ORfsiJqYm4VheRGpKssxvrFrkqLy1uUGaSelX6eh2GwOcPls0WXmcMpOd+TgQWh7Y61bXCgTA5Oq6X4GrtVag+dktn8wFnPipjYMCOS/czGQMZacuEaHZ4GgcIHtgn53GN9/8IO1Vbk463B4voiLjsH7LBmtgzh/sJpjYTxVxQ+jq7JTrOycnGyP9Xbh9/yk++PB9E6XDKBHmW1oAi2NijvVoJJDuMjISv/12DSnJ6di4eaNAGLWKbDhJSMpEVmYKFubtKCjIx6OH97Frz36BQALTF89fYPOWLQJHXqcdFy5ewfHX3kB0dLhCqRlTlJmVjZAgL85+/wPyC0qwa/duY9ugGUOj0yD09/ciJy9XjAxfm3t+Z2szbt+5K4atsDAPPe0tuHD1Nn73+z8gPS0Rf/vrZ1i0OwQ69h88IOe6cVDzBhgnNn/f29OtdWRl4P/H3ns3SXnmWaKnsirLe++9w0MVUHgnBMgD8mqpfU/PzMZuxL3zx/0eN+5uzG7s9HSPTEtCXkICWniowhUF5b333qfPvHHO8yY9+xEqIpnQqAVU1ZvP+2Y+5zm/YzS6tUCDMLEF9tdXV7C26kR2LseQ/OlcN26kHm26GQTeiuYBhoYHcOv6DZw+8xLS01MQYWNnOn8oI2cuIyY2CXX7GPocfCuYUez4+IRYWxPLYxpPCCAIGJJS08XWcVRKY0jt7h0CB20tbXjl7Ku4f68e/f3DeP+DX2qkPDo2Kt0rr9Xjoxvcj0cP7mFwYBixcbECImdfP4eGuw2YmJrA6+dfV3QML5PMYlRktNgosokjI8PILygUiPP73Whv71StI9tpWBH40cefIL+wGOMjIygszMe+/XWIjY3H/OwMvvzyaxw5cgw7dm4XAOPY2LBcVn4nzVheL8ZGR+BwOpBfUCy2m+Dcse7E/Pw8XnzxjDmkqKWFneYBDA4M6Bklk8f70NHeqt55tv6QMV13eDA9O41jRw6J6eSBhK1HlC4kJ6WZFh4Z3Qig1gWSpIpVnz0zTI3Wk/++9ONPqN27B5npGXoe6fYmqGSuaJjN6Hep57x/r1Hfk13iQVc871lHRxsyMjME3OcXFpCdla0/5/uKrO/a2prqOjm+57obqTQbcLrUKS9i2ctRt/zTYosZtE5g2tLSaiQtsAkQ26MiUFOz09IXG0aevziR4LTDsl7rvTlN+cTcHNIzMuFyuzE1NamOcmbR8oCYmJio2KfMjEytM0F9TFQ0OgkmT59UXJM+vRQRRMba6F556GBf+dn3Q93coc1uY61ACExurPsVulprBdoeXQ2IPQgLKLqDjAAF7HK0RkQYtVdwtCUtpQ/zUxO48OU3KCmtREJ8FCbHJxETE4/nTp/RGJN6LhO+bRgIk4gSwNTEMK5er8dbb7+FpblpXL/VgBPPPacqtrLSUkRGmw2X7IQ2v/R0JCYlqP0kOycfd2/X47WzZzE83CcTBtkHaiYRFonde2swOtCPpRUXysuL4HR7BeB8XjdanrZj645tYuzEmvpoUqeZwI8fvvsOiyvrAsoF+TmYnJxEecVm7N7NXEoTYaLxpC0MA339GombsG6OXrtx51Y96g7UKT6Ff31hbhx//fRL2OyxOHRwL+ZnpzE7M4+hkVEkJ6diz+49qsOjecWMPbkJenHl2hUcOHgcMVEmJohjVDm81WtMCYDpDn/ytAU1u/dYA09WX3r19QvzC+qH5rWxvu/nn69iz569YvO49gRFy6urcDscSM9Mx50b11QBuWtXjSorIyMj9bVshElOzUBkhA2zs9NYWV4VkHN53Fh3OGREaevowPPPn0ROZoZC3i9duoxTL7yAtZUlAfc333pH4GpqekqawtaWp7ofmWkZmJmeEGOVkBivoPXde/eg4c4dAQtW9BHk0WRCJ75j3YWkpGQ9i0MjAygsLDbRQn4/FhZm8eHHH+EP//CPuHn9ukbfDocDhw4dQU5OtgXU/Xj8uBGDg/14+623xOhGhNnUdkSnMAEh2dKZmVmBXcISh9OlMTA73ev27MHFH39Aako6Xn/zDbG1lFVwwExtZn9Pj/SxcQnxGjEHR+ZmTu9T8sDk9CTOnHlRnerGlW9G3sYcY0b4HC2zGjE6ikCLTLFp/+HP4OGA35s1jAeOHEJ+boH0rGR6Z6cnERsbi/QMxgDx7RbA3YZG5b4mJiYYgtPvx/LSMhofP9S4emVlWc+Cy+uRbGBsYhwF+XmYHh+TVCDCHo6Z6WnrEBCmDNCqqk1KHmDNJHXL62vrYjNjY2OwurYuLS1/5oH9exEZwWpJHxKTUqyeeMvZxEpVtevY9ZytLK2gv7dH15Odl42U5GQ4HC50dHRg/759WFheRl9vL7Zt347e3h616XAdyGDGRceivfUxzrz4ktFxGsn339MLeADy+6ShPvt+qJs7tNltrBUIgcmNdb9CV2utQGvjtQCF6ybZxnwwK0uQYyO7qQ0ENX4mQMVkEU5P4uuvvpFD2+12ivFYml/AqZfPGsAWLMmwsZLPL+Zq05ZNcKyv4OcrV1F3YB/GRwbR9LgVe2prsLAyj3UHcOrMaVMfSMavt09ZedR7ca+4cesu9uzdp2aUpsaHiI1PFnMxMzOBwcFhlJSUIjEuCiPj0+rsJXPIjYfO8cePW7B7T52x7Kr32JqCB7z49NPPsafuAAryC8TaXb70EwoKyrCrtkb9vnIFE8j5/ejs7kBpGdmbMPT3duP69WvYu+8gSkrLFDfDhpymx48xMTElRq+kuEiatKNH96vzeN3hRnJiIhwuN7Ztr0F1VZVV3RiGTz//BK+8eh5RJBClR2O3swuRUbEaowpYALh7qx4HDjGs2Yw2Od4DR6FLq0hJTcPAQC/a29tRV7dfOX10Bg+PTej6kxPjkZ6ajMmZaTz//GlMjI9gamIChcVlKCkrF9NF0xHvK70rvV0t0r1GRMegq7sLVRXVyM3Owsd//RTvffCBQqmXFxfE5u6o2S0GtL+/Dyefe0HXN8zvVViMr778TJ3TPIiQ3Tpw4IDc+mSiklNS0dLcgvfefVftRuF2GoH4ogJobe3Cls3b4Au4MTpi7jHXlc8hqwT/9Kf/LXPSyeePq4OdoJvfw2hGPWhrbcHwYB9efO0VE5b9zPXtgz0iUqaj9bU1tLe3Kk9oy9atGB4Zw7Wfb+D4yROYmpjE6soKTp06oSxME9JEPaMZrY4MDSA9O0sMKI0fer50/vBjYXEe9xrq8dzJU5b5hzo+jwFzazT7sIKzzNLeAmvr6wJnpi/d6DnFBIaFKRnhypWfkZWTJ/Nb5aZNSEpIwo8Xv1PnN1leXhmNN3cbqGm1ITUlVdISPjbzC/M6JJQUF+sQ9ePFn3D6zGmxkWSQGSaenZsv9z0zXpMSk8UgEtibTnQacNx4+OAhElOSUFRUZMC4Hxrjt7W2IsIWhp07dyIvP+8Zky+PmCKEjJEoGE00PTmBqalxBbYvr6ypXai0vEx/9/r166iqrsbI6CjmZmd1Lbz+tLRU+H0e5OXlYMuWLWh7+hSvvnbexBwReIczQ9McdgMeTlBotJvGudCYO7TXbbAVCIHJDXbDQpdrVqDt0bWAjA5kwKw4Dxox2MDBX8qlkyPT5DLy19rSEj777HMkp2chMTZGH/KxcUnYf+SIpf+zHKsElt4Afrz4FZLTCrC0PI+5+XkcPniAdTN41NyFV197GY0NtzEwMoE33nwLkXY7/AGPWAsybvboaP0eR5pvvvUu7BE2PLx3D9FxyaiqLsX0zBR6+0ewr2435qYn0dnZj5Mnj+v1UIvGEW1zcytqdteKpdHoz89JPrMhfbh48SLWHG51LWuiHx6GivJNilyhS1t/XxkqYZiZGkdqegbm52bE9hQWFSpf828/XVSAT1hEFKZn5rG87sD/8y//gtjYSAVUk13jOsrcpIjJ/+Ryl6PYhwsXPsWZF16DKqThVz1cICxSDm6+DoIdmk/m5haQm5OrETxzIKktJMBaXGLPd7zuWyRDvPVtAurHvnT5Ct5+513Ex8XC43birx9/gtfffBcJCbECCXzhJgbKhpGhUeQU5CKCQerhJofR43bg3r37qN1di6hwGz77/AJeO/8G4uPixYb1dvcgPz8fE5NTuHH9Jn7zu9+plWdsYgIZWVloa3qMvLw8PGxqwtLKKl5+4QVc/fmyWKfxsTGxn6fJMqlvnbFHZlT57fffYfvWHQIvLa2t2Lplu4AZW26G+nvxzXff4ZVXX0JJWYlGrMbqQuPMPG7fvo2srAwcOMRnks+vYZmZQ8p7RSYtGHVFBOhwurG6tIyrV6/ptXi8bvT0DcLj9eK//NMfFbjP8a5MaYqc8mJsaBipaZlISErG4tKKxr5pKUl49PCR2n9S0lJ4DsPkxCQSk5JQwxB7GodiY/Hdd9/j5dfOWfFKAbgcLkTHRlqFAaahRhIIPyQt+Pqrr7C6uozqzVVIik/E7MwCpmYnUV5WidW1Jb2e7Ttq0D8wIpY5OSnRZIPSnDU7o2e7vb0Lu2pqUH/3jsLW42MTpNX0upxwuJwCuDzAUDtJowzd+gTx1CnKVGQeXiOtCPjFcNbXN4h1LSzI1YQhOysHxSVFVoapAcVBw5nJvTSlA3rsAz40NT6B07UmcMzXPDYyiqjYGJSVlum/k1NS0NXZqZgtjuQ5WaDBra35EV559aypLtX0xKcDsEn998LrdmGezGQoZzK01W2wFQiByQ12w0KX+3cwaQw2phtablSN2IwIywRbm/RlfvhTv+RYXsZHH3+MtOxcObv5Qc9sxldfe904r+VcNuMtiuGfNDXA4Y7Azppt+Ogvf8Urr78qZoGMBEeZCbGRCLfHonbPXquCzYex0UH9bJoOrl+9oa5kOqL9Xj/+9vNlRbikJsajra0F4RExyM3LRG5eNhaW1jUmMzpDo/F80tSKnbu2AWSUFMRNV3pA7nBW2508/SLC7XY41tbw6SefYHftfkXfsB1b/dYBj9ZgeHBIejq/zQ94DMCjR8TUCdLV7UJDfQPu1j/AiRPPYfeeXca4oZYX8xHBtfV5/IiI5FpzncneelXh19HehZ27a8RwMZtRmErmmAiBAmbuUddmIUVtonSAO10OafTI0gV1mPzmBNIPHtSjo6Mb7/3iFxqj0oF878FDvPHG64iKIrvEsGqGnBsj0OTkGNIysyyNpU9gcnV5EY2NT3Dg8CHV1X1x4Su8+spZxCfEmRBu67AxMTaBiz9cxO//+Ef9PeovGWDOEGljPveh8dEDZGTkICsnC/bwaDjdq7rnZJH5l1welwLiGxoaBGToDOd4u7WlRSH20dT49Q5KK3vkKLM8y62ucLrjV9BQfw/zC7PSdNbtO4Dk5ETzPCp4PyA2lHWY0dGx8Hs9ujcujwdff/21mENmFzIQnwD9swtfoqy8CukpKTJ8TU5PIz+vAAf2H0RKehLGR8dVD8omGjK0X331LV58+QXExsbh3//93/CrX/0GkVF2tDQ3o72tE6+/+aY0hdRDXvrxErZu3aI8RV7X+qoDXr8b0ZFxema4pktLC7hx/TqWV9cQLte2DS++8rL6umu2b0N5uTE3dfT04emTJzrsbN1ei/S0DAFWaTsDkKu9sLgAN69fQ92+/Wh63IiDR47C4/JgYnxcQNntcSI3Jw8Ly0soKynT88aR9fDIEArzi6ShJCOrPEcATocLd+7c0aPInNG9e3bLgX2/oQFlFeUoLi0TW8l7yvcHv4jyAnskjV38bz4QNvT39ehAWFd3AMNDA8gtyBd4LC8vR39fvzTGGRnZuHXzJnbs2IHU9DREhoejq6MNL7x4Rtpi005kscaEqtS1ej2Ynp7AudCYO7TVbbAVCIHJDXbDQpdrVqD94TUKkRStEaypU58zoYqaW4ItF1a1IAKmTvH7n+ALRKC6shQu9xqm5+bx6tm3EMFxE5tZVINGA0sAg4PdmJ9lW8cIllZdeOONcxLdd/cM49DhOlz8/jv1elP7RXZKWZarq7BHhePGtZv6s8TkeI3bCa6+vvAFdtcdlmO6p7cDYRFkMvIwOjyM3v5RHD1ySJseu4qd7jV0dfSievNmw3zp98OxuraM8eEBMYmZObkKVG59+gTrq05VuRHg+cI8yEjLRG1NjZgvjpAL2FMcHoDXzRBnYjezwapS0e/F9es/o/FxC3Kz8/Heu++ZLMpw1hhGaHMnSNCmamdFn4nAIVDlBjs8OKCIn4KCfMQnJSFS7CTRpx8PHjzA7t11iIyKEBujPm+5a7mReuB0umX84D1kvSGvqbenE/UN95CZmYUXX3xR0S5XrlwSWDl16oylZbUMPmps8aO7u9d0MYdH6F6SVbp15wY2VVYZQ0XAh+++/x4HDxxBVlauwEpEOPP9/JidmsHFHy/i/V//BvYwYHh4GNl5uf9JJ8iJvFOgoaGhHglxScjOz4XX4xWgWV1dweLiPCpKy/Qatu3aicSkVPjcbsUHbd6yDUvLy2JWqf87deYkFuYXcefubWVycvxfWlpsZXAGcO3q35CbV4LqzdWA3w2bPQJ+t0vpATS/UELR2tqpdaRxZnR0WPeDJhWOSRPjk1BaWa6KROZfEhC2tlK/m4EXzpzS4SIrN086UjJ8n37yGd7/5Qd6/i9fuawgfa7lwvwMLl/+EW+//Z6SAMi4Xb16BUcOs8s+RnWAPEwwJJ/s3sUfv0ecPRqp6anqKb9+67Z0t2QVaQyi0evc2deNkctmkxEoPj4aUXGx6OwY0Dg5jc5+n09r281DyNbNuPa3q8jOysQC1+rwQbQ3t+lAx3Yp6mltfj/SMjNQSjmB34foqDiMjo4gv4AmKhHoYmRdDi9uXL+GzVs3qcf92vUb2LZtG3Jz8+BcX0Nz81Osrjlw9PhRRRfpGYfpcI+wRZjkCKsGVBFgOZliNO/evY09e+pw++ZNlFeUIyY6Cj3dPdiztw4L80vo6e7E/kOHkBAXj/7uNpw4fcqExKsUIIAw5pWzQ97H96cDc1OTOPerUM5kaK/bWCsQApMb636FrtZagaaGnwLR0XHPmlbMeM0LL9kz9ikrOFlCSsWdkPFj/uDnX1yQbnFlaQHbtm5HZ1c33vngVwh46EQ2TJPK/7xeTIwNovFxG1569UWNlV986RXMzczg5q27ePOts/jow4+Qm1uo0Ry1Y8UlpYiPjzHhzQlJyEijWcWqfAy48T//v/+ON9/5JTLSU9TQ4Ycd+cU5GOzvw8TkPA4fOmDSqDWud+PpkzYxjTafE7euXcGay4OS4jKERdiRlpGB2Lg4REXYMTs1hbt372LPvv1YW19Fb0cH5uYWFcZeUJSHoaEBFBeVIYwbllXfRwZLncF+v6J4HjTcR0X1Zjx/6jQiIhkRQ6xugCRBrHgdAsQwv4wK4XRth9FQ4VEOIjWeTU1N0oFGy1XrR3l5JSqqqhHJbE6PUxsyx/TsSVbXNAPdXS7Ex8fB4zY5k2Njw/jh4g9ISEjGoUMHUFBQAI/Lic8++QynX3kRWVbnOcfb4axqJDwNAG1NLdikXEy7ajC7mp+ia6Afp0+f0c+jIehvl39WrFOO2onC9LMfNT5UbNG3332HP/7xn9WJPjU1gaTUDNMHzsOKoqKCAdo8rNjgcS1iemYWqRkZCpzn+JT903zOuDZklzl6nZ6cQUFhsfIYL3z2Gd55510BTK5paXmp0UAGe6DVx23D5NQ4Pv7wE1Rt2oozp04YH5mhicUOtrW36ZCwtLyC7bt2wstKw6gYdHZ0ITsnE2mpGXC6nJicmlPdZ2lxIT6/8BVOPf8cyivLFNSfmZkOe0QUPD63cjPfee89BWk/bKhHTm6+/pmdnxaDfuTwMdhszJKk6/ou9u0/ZGofbX5FU8UnJcPnZXe5FzYyd7YAbly7gTEaXxzrOHb8mOJ3fAEvpiZmsLCypJ+9fWs1wtlb7wfuPWwUsxofF6dIpEcPH0ibODc3i5rdNdKoDg8OIj4xEW6nUwY1hoWTmWduKBn7jIxMgWnGNY0MDyE/vwgBaaFtGB4aRkdbC2r37FZUj9vlxv37DQoZLypksLhPTVb3Gu5hZXUN1dVVqKyqtlIhwgxLbTU0PXp0X4eymj279X2oQWULz+T4OGLj4pGQkKDIIv4csqgEkwTXZJW7O5rx/JkXTNqCZDpWNJCMal4EvF4sTE3gtV+GwGRos9tYKxACkxvrfoWu1lqBJw9+DjAEWB/GlvGSOjyCHjqmmeEoUEaNoVpaTMAzQ8urN23CyPAAykvK5dw99cIryovkGJE7JoGAx+VWl3f93ftISU3ExJDJMVxcXEFxURGSk5M5fUakPUIRQC1PWjAxPY+Tz5/UGLW4qNiquAsYRs7vwf/47/8vfvObf0RsTCTGRobg8fsQExuJ77+5hC27dqFub62u326L1Ki3paUN27Ztgc1GBtaETgd7SAi8mDlomBclHpscRzKIFGEFwsW8kT0cHDC5iQR4wVBOgkTGvdANGxZuV2alwLlYI6NFlGNXAIeaQJpQmAUZrkrIaOUEWk0pzNuEX3+XxiZmC9LVzPBqMb1WqzL1l/p7CBf7xPB3migY4s4x+vTMpALL2f4j+JoAACAASURBVE7EzvK5+Tm0tXRidmFaOrcPPvilompoGqG7WRNHk1eP0eFRASAyrczpm5wYV10fY4g04vQTLKzA7fIilaYX+X+8GJ8YxbVrN+DxB/Cb3/wG4bYARoaGFddDQG3MGAZIE1AyJkbGIlmbGczNIHs7fG4XIqJ43/5+Lzh+Hh4elWGF8S90XhP08Xp4zyhd8FN2YPVm60EOsNJzBd9e+BKLS8v4xQe/RkpaooAvwUyknfpE3nMv/vrJJ3j1tXMCThzVsonnqy+/wu7de1BWXoIPP/wPvP7GW2hta0dfTyfefPMt6frGhsfEHlJfyNfx9ZcX8Nq588o3vfTTRdTt3a9AboIvvtYyZYQaOcGNG9dx7BjD3Uld+7GqNqR4ONxeROjsFkBXVyd6erukbV1bdSjH1OcNqMOezui29ha0NjXhhVdfkXaT35l1imyAIshqevwEu/fs0WulTIXmJGE5AM0tzSgqLBTrKnuMLQwrS8tqX1IEk58CRGBqclzmHK4VASnlGgmJyXov8RqZzdpwrx61tbuRk5Ojr+H3Y3vNo3v3BSijYqORkpyE7dt3ah2C942fEYr2sfrtzUeS1WFuhfIH9bP6E35GhfPeRWB4sFfgXM56K2qLcgbFA1FrCh9mp8dw7v3/O31lZWUu9IEfWoGNsgIhMLlR7lToOv+PFWh78HPAFmkP2i6f9Rmb/EN+eAfLFi3NX8CP9ZUljTMBO1wOt1g7MmpHnzsl9nJlZQF3b9xAfkkZ0tJTkRifIMavrHobykoKTS5cIFzxN/zuHHuRYeJ4m7848mQsSHxSolpfjEvTkEp0i3/x2Wd44+1fiOFh0wUBlC0iDE8eN6KgsAxZ6ZlCxtR3cizLFpPtu3Y8q9UzW1awlk9wyPReMyybeYja5AjYrFgemTcC6O/vRV5BicK65XonwNMfGR1ZQLsiv3uw8pBbHUfRxqFuCrHNqJv/ZsRKXHy80WUy09JLYGtGl2Q+6aoXcFX2IJPkOVUnw2l6vvl1ZJIIJJ0Ot2KUJiaG0dnWiqpNW5CTn6cxPJ3tt29cx8zsAvbWHURxsQHoYXSE+7n+xD+m3WhqfApZ2QQFJntU7KDfmE+4RsbIwvk82Uar+9oyU/zww7dwu3x456234Q14MD46KgeyfhYNPaImrQx7GYiMycQYkwIyFDEY32S9mJpDPhsKr56ZQX5RMbw+XgtH6xF6NrlGFK4yNcDkDRimj3WKbNnxeFwY6O3B9p27ERlph8vp1M/h1xAQBrw+3LxxU6BrdXkZa2sOlFZUYnzC5EXSZESgy3urA1R1JWpragXwe7u7kZuXJ/MLwf3lny7h+HMnBd6anz6W1jM5JR3DQ/0yIIWHR+Jh42Nlc/IZr6vba60J43tW5Mpm8DklBo8fPUJrSxPOvfG64oucLg8OHjyi55kjerrCKW+gSSaKOZfUvtpsaGh4pLggGYwskKgxsOUQJwg1sgrD6PGhMh32fo2SJ6fGUF29+ZnpbGxkRIHkJiHM6H9NSHoA3T29alRiDFFFeanMVuYZt55ZpQ0w5oivKdxkYqoViO/zMDHEpjmIzTpWPaiMPtQ6m3dMsE7TXKt5duJiY9DT3Y6jx45ahjrzzNiUu+qDLcAsUTfmqJn85f8VApOhPW9DrUAITG6o2xW62OAKtDEayBYBH0drVvUZP/xNNiQf63CLUTNjSgK0lcV5fPvN90hMSUd6ehKioyIxPjwmZjIsPFwOZIIysoZ5uYUCdj9fvgyvz6baPY5UuenQnfrofhMqt2xGLlkNxnpYNXGMdSFrQoOC+T2aRHg5BuDJHS1fLjckyxjwrBbQxLOYPc+P9vYObN2xRS0vpqaP4M36WrJ93Lzo9A5nBiF7lzmWNnEmZGC0eQagvMKCgkJTCWhV5IkZ8XnM97SAlq6Vm5qYSMMyCW4+2yANC7i8tISU5BS9Ho4ug+yjwtXBEThzNxn2bTSVZCx1X8QmBiOLTMc3wUlmZqZqF00AvKnhk0KBo3CvB5NTk8jNK0CE6iuD12O9Pq5XIIC52QVpVw1wN85dxa3Q1GBt+jKmWx3MfFT4YNClzPEmARPXj2abVkZCbd5msbgEO3yuTAA8v0560gDzTd3mnvJwQYBBh7p+JsPdw+Bcd2BsdAwVm6otVpftQAaz69BjhY8LbwfcAphszWFkEgEwR6gxsQlyS68tsR86RvcrKBMw5jKdSBTBxDxJ5/o6Bvp71edUVVmNB/fvo793COffPIfoqGgxZMMD/cjIzhbbxtczMz2OpJRkRPLPnwX9G+8yASLXkp3rd27fxIkTJxWKTqDH619eXdZYlwzkgwf3EBcTjc3btoiB/e6771SPuGPHTtNrHR6QlpC6wmCDkcQotnDcrW/U62PvtgoHeCiwGpd4TebYQ/mH1VDFA5OkLYDL4cDY2CjKKiqs5y0CwxxzFxRYZjBrm5Oxx3D7A319GBwawJGjR2FnXJBIYfN++T8qP4UFw4wRje9nykSkGdYDZg6x/COr58AcyfjsB9+zBkzyL6n+cXpCBibmcvLzRgoGHR79YsKpAyUz+fqv/iUEJkPb3YZagRCY3FC3K3SxwRVobbwaYDuKT2NTMz7lZswPfW08NjJKBsRwpKj+3MV5XPjsAjKz8+VmTklJ0Yc8DSIEGRF2Gzxut6n2QxhuXP0ZHl8Ax5973mJ6GF5Mes+PyYlRXPzpbyguqsCRowefuYNbW1tlfsnLo8nD6lK2YsR5PWQxTWSOIVHEnGnMyZ9oWDNuLmQo2js6pOvUm5RCfYVHm41Vmrz1RYvRilG1W2lZhWrq+PfdXteztpShoSFpOyMirbgesj1kEIVi6BQXPal/xM3IZUpNo7UNkt2xcUMlMwYsLSwo+oQgTdErwQ1YTJ7ZrBXRRODF+6GQc9NU4xPANh87y0sLcLt9yMqi1s0ANjPHJxg0cTmGQDWvV/dTQNmM4Bmrokb0QEB9yBmZWZazP8hCEZcZU5ZxXZv93wAmwyyK3aULXaCa3e5mRJqZyRgji6w1okXr0QsIBBhmit+Pz5xdWks50VW3Zw4ODsca5ufnFFETPPDwWhUaQOAZBJNihU3iABlIdcl7A4pKYmYi6yPZh06NLEGvHMpWAw2/jzm0mDU1gd9haHz0SMYbp9uphp70zBSTA4kwSTzY3BIRHqUniSwu7xtlE+JU1anNA4VJRZDpxPrmRlph5Ba8J2vLq6oD1UFE62uY4ubmJ+jr68fu2t0ops5X+NCP5YUFNDY1IjwiWuP4uLhY3Y+79x7KMZ4QH2/dcystR4cmE5QuLt7Cb8HPAROQbxhiJTooAigMoyODyMrMVoYlX5PAq9bbYjT9rFR0igk1veIEp+Z9oH+bdlXz/rLimYIVq4Z5NtIO/pE5l5hDnqouNb6mvILX9vctNjYmCtNTI9hVW2sYcp2LzP1j840pJnBhbnYK5z8IMZOh3W5jrUAITG6s+xW6WmsF2puuBzRq1uZiAKT5P2r3+EFuPswNWDDAxrG6gguff4H07ByE2/yYGp+UVvDwiaOIjU1AZCTzDwMYGRzG/NwssnNzkZmVIzYpGAIubZTVSz3Y34Nbt+4qhDgpOVmsHuNL6A7NyqHJw2x05u+bDYbjzocPHiElOQ2llWUIp55PuMYAFPUnC6h48aSpGTtrdjwLZDcskQ+PG58obsRu82BhZgK3b9/FxMwSwsKj8Q9//EeEhXmfdQhzc5ucGENmRpYZk4Yz2scEMcudSuGnNWilpnRiclIViVyymppatc6Q/iGQNIylzwqqjjcbps1iYTgCtMaQFr0DP7MglfsYISOE7pdm+wYoOtdX5RBPSEq0FGuGOaKrlWyrYRG5ORvkHQRkgkRyuPP+ksULaJzM16hRPF8b8SIPFxwpW+saZAS1yfO1WMGBhs20mCcb0NnWIUOFn453XZnFlJGZ5jqQpbR+nzpdRj8RWghcPgOdUN/z4tw8CktLn7GcfG2sReQ/1J2a1xGG4SGje7TbCfaGEBUdjfy8IrneCXiWl+eQlJii8O5gGD1RqQHYQdBvaE8CUR5aJiYmNSInqBJQVJ2iH91dncjLKzQ/X4cXy2AUTFJUh7d5FlVbKXGqxaJZi6bsVhuwMD+LtLR0hAWM5EGYMxBAS3MTrt+8hXNnzyKP1ZRW/iffoZSWPGpoUB7myVOnNEqvv/dIrCRNOCpEFJNtAWQCPZ11yOCZQ5fRsJp7YVhL69BhKGeMjY8ilwc63nyLqTcA3JjOTDYWH20vFhcWZexhLqyMe9bz8AyiCzwa4xVTFVTjaq2PkVAEDzxm1L26sqo6R4bVp7Mq1CRKyuU9PjaiNimuFUEs/8yMx/nc04Djlov+3C9DzGRos9tYKxACkxvrfoWu1lqBzic3LcGfwYwaLypug0DEsFDaYKyKRe4/7MD+8D8+Qk5eIZKT4+USDguz48DhIwpM5ubFzXnNsfwsQJsbCF3NdAgHu4fJcmi8GOaD2+XSz6NTmb8eNNSjpLQcmTk5hqvRZm1VG6pL2Y0ffvhGZp2zr55HalqydGzcIqnXC47ZOM5jMHJNTY2lEbPYIp8Ln352Abv27IXP49SIr7S0BI2NjUjLyMG27TsEHDSG5CYVFgCZyZzsXITbyS4aUwxZldbmxxgemVA8z8rykqRgqampzxigyuotirIhzpIGVQCMDt41JCQmmFE0WRhusjYD2slKGRc4d1gbVtZW1chCgwS/V3paqkAs75rH6VHNXXxCvOHULNaQ+780hdank36GfhbH8iZiyMIM1rX61DZCQM/sRwEWj8+MnnUdxgDBX81PmpGUlISi4mLda41KCUjZ785edjBsexapqekmKorgTBExBoTwdTQ2Psb+/Qfk3CejZWKoDCAT2ys63MgBlleWUVBYqO8blA2QEfvzv/07Xnr5FRQVFWgdnQ6H2pmOnjiOsdFhdHb04OzZ8+ppJ2haWpxFYkKCOqgt6GQtmcWY6sBigKWPUgOr/1zxT0b7IeBK7Mk6xazcfETHRFsNUTxUGGbV0OXB7xVkBM04OchS8jmQrhdhGB8bVXuMkUhYV+Znp7kLHa2tKKuoQkw0syNNDI7Gv6LkfOhsa9Fhgi1E9fcalXMZGxsdfBQsNtMcQMQKSrNssct6KClTMAyfAfEWyxeAris3L1/POX8F2eih4WExydRTKojc70NnRwfGRkfx3PPPP2O2zRpYWlZzc5+x088IdJqlrCYcgvbgXydo7e/p1XNYWV31jNQmUF6Ym8H2bVt14OEaGjbYaCYpO6GRa3EhBCZDG93GW4EQmNx49yx0xQC6mm4ElH+oXGmOioPzVm5YohINkODYSb3EgMfpwCcffwKnNwx1e2oVat0/OIK33v0FoiI5BiO5ZtWcKQJHHIlYMou4gsvlxNz8ArKzsgSaDHliAtMJJtpbW5GdkyddmTZxMXLGVb64NI87N2/JVcroEbZ3TExNIyEuEZWVlYiie1U6MAISP1paO7B9+zbpqIKsmmN9AX/580ew2+Nx5qUzini5e/sm+vuG8PYvPkBsbBTsVmuNYUz8GB8fRXpGjjIig2M7abz8fm26fAlJqWmIio6xmnwMeOKmyLE/gVZkZLQCy/k6VpdXkZSQrOtkWPfwyAhKSsrg9tABv4DZ2TlMT09idpr942GwR0dhnb2Tfpsc2ZQJEH251tcF1Agi1PZiaeWCY03DdJnRPNlSZvrFxpu/K6MPGSvV0QUwNTONdDJklqGBxhaOrT0ep9jjHdt2IT0zDUvz87h3/57pRyZbTFbxWeyLARALiwtITEhS5BDBqQEjGrLC7XLgwucXcODwMRSW5GscSoAXvGdcb8kYbWGYmJhQ73ZRccnf2XNrmn/96s+IjonDjp070dvbq/rK+cU5xMbEwOX0YGx8XOHsiYmJePGF09KUMkFAhhTVZFq1LFbIvsa85OqtsbRhnTm6Zj6kYSzFRfu8oDklNz8P9nDTXMNn1EhBTOQTkwSYK0nQZWoFxe8bBs4XNFoZto4xRpkZ6dId0lRlLscyKEmDaMbf1mVa4JUsdrjpwLbKX+7UP5IrnK+Z7KvYQ/0ykTzmfwU1j+a/zbTA8lXp4GiG7/z/U5MTel6InoOTZh4AZ2fm8OjhfR26dAjw+bCwsIDx8Sns2LldF8qfzxpEw9oaNlcsfPAaDE+ptXOtreFR0yMcPHjQmHH0vAJdnR0yFBUWs1XHOLeZPjEy1I+DbDeywKmakwKcohhAzwPg7PQ4zv8y5OYObXQbawVCYHJj3a/Q1Vor0Nl0OxBkOIKMjBzNbMOxYkys7ccKHwbWV5fx8cefIDYhBTU7tmBufgYOhxd1hw4jkpsnDR5io8jS2DA3O4ORkXH17yYkxhhQ6HGjob4eXT0DOP/GG4iNiUZkJAX8xvnc1t6KjPRsBWMzJJy6MjpeW5qfYn15GW6vD/HJKWpqSUtLwvjkOMaGJ3DmzAvq9NbGbbFALR0d2LSpWhE2BqR44fO6cPHiZeys3W2iRgb6sLS4gOHRCWUBbq7ehMNHjpixMDdDm025iSkpqbBL72ZcwwQFAhcEZGLdbAKL3HD58wmiyPoQjLldTgFnjgFlulhZQ1JyiqUb9OEvf/4P5V5GR0coKob5ivkFRdi7dw9sEQxaX8Ho4DBu37mPP/z+94hgZBBD5BcXFNCekJho8kItUGfOBcbMo3FiwIf62zeQlVOIyupNlnjOMGOBMDMinJmZQiZzBnmXBGBMcDkBdFtbK9bWXRrbT0+Ooa29A4ePHofLuY642DgxmIa9M7o3ZgSyL1zXIV0k760G2TJhXf/5KjKzc8UUjowMi8XetGkT4hMYtWOMUgR1QwODAixkIp3rLqysrmJtbUUAj0wYr//4iWNIzUjVSHx4xLBpK8uLePjoMU6eOCGJwqbNm+UujouNF+sYdNqTzWQFI9tyCFzW1h0yEzFnMugiNqxyuKJs9LXhDLHvQ0FuIcIjycQKIVq6S8oWDIPJr2MguHPdiVTlpVrMnMCsZSAKo7yA655tpBNiHDmuNQCQLHy4PRIOx7oOe6wVFItNrS3XiRhKz2k47t57JP0kKwdZyWk0DJZoIEgKWhmp5vnwyxkvNjTYHGrumMDk/OwMklNT9RzzrgYR7cMHD7CwtKQ4L9Ypct04lubhgweljPQ0mb4OHTmk+6T3ozSQRmrxzP9lEcIEp60tT7B3fx1WVtbFmvMw0tPVjeTURKSlpaGislLXGBMZiYmJMdTV7TP652eVr+b1cLrid7sxPzOJcx+EciZDm93GWoEQmNxY9yt0tc/A5K2A0Ur+fbQltkL0gWE8pFWyzBZyxzoduPDpZ0hJz0ZBfi5WVpYwt7CEg0dOID421ho5mVEaQRi3IbJ+CckZ2LJlk0ACN6/ennZcv34beXk5WF5aldP44MEDGiO3t7UhLT1LzCWNLNyYnA4n1t0uJKkVxYFLP/4I2KJx7NghfP/tV9i774iYSZolxADSDR3worO9G6UV5Ro/r64sov72bczPLynHMS4uRu7diakZvPPOe4iLj8KD+vsCZwePHjYjOoUsh2FycgLJyWkamZKZ4powrFogx+lSJZ7b48Hq8opyNxcWFpGSmornjh/XawqSYMQT1OM51h3SOVqGaHzz5ZfIzslH7d5ajaMHevvQcL8Rr732itpaHOvLePDwMaanF/D73/1WbGBEuF1RTB6PD8kpyX9nnXgYUN2iFx6fV4xcRFgEmpoeqabuxMlTGBkeVFZoAvMpVWwMTE5PShto9H9hyhp1+9wCYY0PHiImMQFbtm7H2OAQmpoakZSQAI/Lhey8Auw9sE9xRTKaBHxqbZH+El65sOna9njc8Li9cljXN9xR3zczCNeWV9Df16fmn101taqclN4zPAwzk5N6LSlpqRY7bjMGLsuprHibsAh0tLdjZn4OA4ODShhgK836ulOB9OnJqXj51VexuDiHqOhI9HT3wuv16PsRMpue8wDKK6qkh6Wren5hEdk5WbIvMSg7OsqEqRu3fwD9vX0oKik2znIrp5Ovsbm1FenpqSgsMm08c5MTuHLlMl569VXExsbruYuJjTWsNVk0AIvzC9IFyrDlDejwQHAqUzo1qwJhYRifGsXTJ83Iyc1DVWWZDghkwpntSqBKZpLh9YzhEYgzfZcWKDYubq/PNCbRsb68uCjWt2pTFeyRduORseK6+L+mp6dl7DL6SsP29/b0YGVlBfFJCXKZLy4uoqW5RQwmqxvLykpRWlaiQyMPiHzjBT9JggdWyRo0PfDrfd3W2iywHxMbjbGxESTEJ+n+tre3ymjD93MQOFL7urQwq9YdHnhlHKQMx0bDlUcVrmRkpyYn8eZvQmAytNltrBUIgcmNdb9CV2utQMfjG/QtWIyRcWESCJjNyzKZwAAnaQcREJj86sKXsNmjtKHRkLPq9qJmzwEkcHwqJBLAYG8vxsZnsG/ffjxuakBcfBoqKsrQ/KQJLq8LcdGRcLrDUFu7QyHdMzMzKCwolcv3fsMDVJRXISWdTnHzi7l63371BXbs3qcxKYX4D+4/Rlp6Gmp27kR0XKy0l63NTzG3uCKXa1ZWBvr6B1FcVGh1OHs1fvR5vEYd5vfi4k+XYAuPQlXVZkxPjGsDfY9NJuEEfdRjUdvJ2JwZmTvYt2z6ptlY48TdOzexsrgiBzEZuvT0DOX/cfzO0Szz9/gzuUlTa6lwZa9PYJIsEn+fuq87d69jYmoe23fulHGpq71DzGdktF1Mzekzp/H9d98qnPydd9+R85X3a9WxLjBDLZnGzYDYNQZ95+UWqDKPo3Of24l79XfQ0dmJzZu3IjMjFVXcwKNjNIoms9Xe/BRVW7ca2Z+NetBmjI6NqzFnZm5OIfJ077e1t4ul3Vy9WbxXOCLEhimYncxkIKA1SUhOEZBxexy433AbKSnJKCmvkpu6/s4tbNm+E8nJBA6GviTIoGOcTKrc4XZWHY4qiDs+PkXM1pMnTVhcXlb14OLSEqoqK1G3r07aSrJl16/fxI6dO/QsTE/PoGbXdthtEcjNyYTD7URcTKwJO7dFwOM1zmSH0yGGlCxrR0uL7mVuSTHS0jLEKq45VgSMmdOYkJCoterr60JhUYnpzVZ8FFlcL5oam9DY1ITf/v73ApNOxyquXLosyQbZZseaQx3Th48dhc9jtKIrK4tITkxS6DufTZOiYNIE+Jzy0BARFg6Xx4EvP/8CM/PTePvNd9SjbqQlxknP0PKE+ATdi6CpZs3hUHg4qygpGWA4OQF8dkYaEpMSJcHIyDIRR0Zfa0Vt+SFWuLC4UBpRssKtLc2oqKpAW2u7DDe79+5BVGSUJgMcrfcPDGBTZaWySlWjaAvXgcSEjZugeIuS1etaXVlH06MH2LJtM1IUgm/0ldSAen1+dLa3qQGnv5/yjCxs2rxJ7/v52Uls37FD90HMPw93nBR4zX3gSXZ2ehLnQw04ob1ug61ACExusBsWulyzAtJMklqRwcK4SNWMwvM+WSaZIbwIAzfMMG2WPu86/vrpXzE5vYTNm6rUgxsRGYuDB48hISFOIzeaaVi1ODg8gIK8Ity6dQ0x0YnIzS9A1aYKBLwBXLr0Aw4eYsWczQAaNptER2lT6GjrUBNJstgoExNC9tTtXMOf/+e/4v3f/BPmF6fR3d2DLVt3YWp8DOMjwwK8E9OzcPt8KMwvxKGjB6Xjqqqo0s9xudbhca2rL5vA5M6N2xrFlm+qQGRkBJ4+fgpbeLRGyyag2TTikOVcXl1AFBlPsowKFI+QYchMD802aPRy1nr6bTIDEbi4XG6xTqyto56Pv0cjDKsUGfNDnVdLeyvq793H22++CXtkOJ48bsLSqhMvvXBaAef8OazsO3z0CKqqqiwzhQGlZLDI2HDtV1aX4HKs4vatu0hIylB4+ZPGe2IEWXn3tLkN//BP/4CYaLsYR5fLtNFw/D4xOao4H7JGS8tLGB4d12tLTUlB06NGgd/omChp2fja4xNiFaM0PbuIN958A9FRdgF0MpQc74r1FHNnHOwyG3kBr8+BK1f+htycPEX/LM4vobK6GtWbKszEmDE2VmwMA+yzMzIRn8hMzgAmJkaRlJIi/mx5cRnT87OortyMkYF+OL1uPH70FAVFhcjPy8H46AjmF6bV4X3y1AtITEnWmJuX9LjxIRzra8jPL4DLSXY1D1HRcRgYGEBPTxfGxybh8rixs2YrUhOS4XE5dIDYtpPMsQ1Dg4OqESQHLCMNmTavD19+/jl2768T6z0yNKLgfcb4HDrCxhubRug00xBEkykkc0ipCGtDCaAsDxUcDqfAeZTc0eb9R+nI7VvX8bSlFb/77e/FmLKv3fCJ4bh9/77c3NRR8lnle5djfDYb8VdmNusYw/D4YSNq9+5BMqURJhwSq+trYmg5srY0EBjo75M8RfJjHb44yofiiph1yXF2QlKCQDvvBRnV/QfqsLy8rGSAmKhY1TWmp6c9Cy8XiwjGUE0LLO4hIFXIegAtT1sEdJ1ul3JmWTNakJeH2dlZDA4OqLs7LiYOK4tz2LRliwnVDyPT7YXNOlwhQDkLMDc/jfO/+G+hnMnQZrehViAEJjfU7QpdbHAFOptuScCk0A0yCYEwenLV16yRVDg3GjMCDVCnRfbI7cD3P3yPhWUHsjIzERcVhc6uXrypMTHDkk0ESf2tWygsLpfT+vadOzh+/JhAKUeUXr8XH/7Hhzj35tvo6+nA6PAI1lbWUVRGlmmPKhjZTZ2UnGTCstlbzZGgz4/RiWHYI2PUhMPx897a3XCuLSI1MwMlRUXwk53zAXNLy2p76enpQ0VZmbRoBCMcSxP6NT5qxPLyGo6wScMGdT3fvH4LW7ftVIbhqNo/csRwsgpyfX0Z4fYYJMYnPQO4ZEXkdJVz2idgSKmb1+3W6JZsJkEH42Xm5hYEXN//9fuIZrC3FZlDjRdBXV9fN3786W/44Ne/luDzcdNDaCDV0wAAIABJREFUDA6NCcgtzM0jPMqOxJh4vPuLd2DTz6HRgA5mp8xTMXEEDz44nQ656hsfPcT4xDTOnGZQvHGJEzj89OOP2LNnL4YH+zE1NSYGsbZuD7bv2oXZ6Rkkp2QoULyvtwf9QyPq9mYo+e3bd1BRWS1G8sGD+ygpLRNLx5HyN19dQEV5NQ6wF52RSm4/VtbXkBCXjDBOWwOsiHTj4cMGMX3JiQnoGRzEy6+8DHt4BNw+F6IiImFXcDkZQ+p2TdTTYH8/UlNSkZiULAPSvfsPJCvgwYYudgKd02eeV83j1avX1A7jhw3pqcnIzsrFoYOHxYbx59C8lZiQrFxV41o2lhqORwnsjZE6AKfLh9HRMY2nWUOYm52JUy++hJgow/jxa3mQqagqNwYTn19j8oXZGTx5+hSnTp2G20sg51IN4bVrV1GzczuysrJlSrp1+w72HThg6kR9NJUtICUlSYcsMp3UJ5LN7OnpxetvnEeGutRNG9HT5qd6Vt97/9dicqMj7aABhc/AnYaHakJSqkIws1I+LcP46jAYAO7evAWP1yt9Y4zdLgMaZQRTY+PIyMlGTk6e1n5gsB+lpaV63zImiYcov9eDvp4ejcsLi0sEBGemZ/H0aateL2UgWdkZyvTkSuXkZiO3oEAHC66v2+1Bb0+nPjtmpqdRVFpixuGw4d69Buyp3YOwiHB11KempogNZwwTCwPY2R0TFYWVpVls3bHNHDj4mcTmIJM4KsBPffT89CTO/So05g7tdhtrBUJgcmPdr9DVWivQ1XRHtmvFtliNFC63FzHR0QI7JtzbZClqjEdmwudWaHlkVByio+1ITEpCX/8IXjv/OmLjovR1Xo8Dd2/dwNHjp9VB3dzShqSkeIyPTSApKQ5jQ8MoKiRj04yTL59Fbl4WbH4fmh4+QiAsQv3W3MS4KXKzYPfz2PCwqhw7Wttw/PlTSE6Jw61bd3D8uZeQk0PTiKmNMw0tJmyd2qn2ri6UlZaYeBqfE99+84M2ocWlRdhpLAgDUtNTkJuVKXaupKwKkTF2AYQvL3yO2LgUnD1/VqN1Ahfm+924ekNmFDIx1FzOLyxoM7dHRcDlWNcom0YBbm4elxdLyyvwBigfi5DO7Pzr50z/NDFNhFGSjY4M4+IPP2LP3lokJySgq7cXTrcX5869puy8ry98gd379qGsrEzMHdEWzUSLi/NiqGKi4yUXaG1twfT0rGJ7FldWsH1HjQwzfd296B/sF6B4+ZUXkBAfi+jIOERERsMWEQFbmE+at+KiUo34F+fn8Mmnn+HMC6fR3d2NrvY+7Ny1AwWF+ejv78fOnTvB3myOScnyvfzKWdjYgGNlKnJ9CTaJ7E37kHFOEwDdvX1DruV9+/eitbUdu/fUWSYdxhZZD6cCqcPQP9CHwuJi6QCZL6qKvmcVjTZMjo1i3eWUeenij5exd98BND1+jIKCfAwPDiEyIlJj3wOH9iEhMUkZlMSMw4ODuHXjhuUc9iExKQWnz7wo3Sjd1Vs2b8W//uv/wj//1/+Gyz/9gIMHD4vJYwA6mcn+vm4UFZerUYikK6sbv//uG7xy9pyeiSs/XcLBY4eUQ/nVV1/jyJFjmJyYQl5ODm7euo7XXntNDnYCWTbgJCenmNcVYEQXwLzSv370EWprt6KstAxJqdnwBjj67UTD/ft4/5e/knYwOzPDMr3ZcbfhgaQYNLRxnaemp7HudCA5KUUMdltHu1qAqBfNyM5UDeL83AKqqiv1bPZ0d8Lr9mDrju26H0+fNGHbjm1mjeT89wnoLy4uqZebY/vFhQUkJSZhZdWBTZur1cvOdZaxh5MOj1cSDH69QvX5OWK1SvV2dSEmIU7lBGReGcZOvXF4ZKSkBkmJCTKAcYROAxPd7jFRdszOTmBXzR6rjjIAn9sjAKogdBrsPD4szs/g7AchZjK02W2sFQiByY11v0JXa61Ad9Mt9X6YOkXT3AL2HEeYMbf0cGrGMO033EgCbie+/uprIDwGUXaGmK8qke+lV89bzKQfjY0PsX3bLoTZw7E4N4ump604eoTMJPWXEaYJhiO/tUX86S9/xW//8EdE2k10kC0sgPq7Ddi6fYc2xbXlecxOTmBpcQmlldWI5YbOsZ/Pi3/7t/+N1869jSzqEsN8cncrgMVqNOE1P2xsQs2uXaZ3G37cuHlNNYbUFRIwREfacOnyzzh7/g38fOkHBBCpEGhm3v3b//ofKCmrxomTJ+D3eLHuWEdiUiwWF+Zw59ZtOBwu5OTno6i4SOyZTDERker2Vq0c9ZYKfGQouBcrK6uIi4nXWF9KVVuE9Ixcj/W1FTS3PMXeuv0Cvo8e3IfT4cOxE8d13R6/S8ydiUqCNkw206w61gTiqJVbWVzAtetXceL55/HoQSPGJ6aQk5uFrOws5OfmITIiDI2PG2GPjsOuHTsxOzeD5IQUxCbEyqSzMDsn9oxp626vAx/+5WOceP40snLS8c0332PLth2IDA9H4+NHyM3Px9z0rEbwBIUVFRUCEgwIJ6hnz3Wc2CgzIzURMT509XQhPy8fF7//HuffeEts2w/ffofnTr8oVs3ULRoWmSRgH40uhcUyvhCg3mu4j10129HZ0YnJ6RkcOXxUWZWtT5vR3tGFA4cPSutXUVWGu3fv45VXXhJHx0B9L80tNvalu/Q8EKQoOJxssscrFrKrqxv37j1AfGI8RoYGBYyYJJDGpic/8Nr5l5GRkSlzSHX1JoSF2wWqr125hLLKCskGtmzZik8//RjHjh1TDuXdO3dx9NgJhazz51D3eeK5E8Y17fNjcWEeaekZJgSc7zOnG/X1t1GxaZMOa26nE7FxCWJtf75yFT2dfQpCT01JRHRslLI2oyJjUX/fGHDosOb7d31tTT+rds9uGaXovo5PSMTdO/Wo3lSl52d0eBB1B/brGWT1qGvdgdq6Ol0b5QyVVVt0j7o7OjE3Pa3rTEpLQUJyIuxsLbJF6DDV/LRFxhwCR66jx+fB0cME02zHMUUBHMVr0mGqfNDe2SlZREZGBgZ7+xAXF4fy6moF7LMdq6CwQCA32IYkSUxMFFaX56VxVjWjnWto8jv5316PS58NasAJRQOF9roNtgIhMLnBbljocs0KdDfeZJCGwIk+sDV6ZTCgCTFWA44YMNNfzcgYxup8/eVXWFpeR05WGsbHJ1BRtRU1u+m6pLeSXdMBo9mCByN9vegfGENpVYXMKdQHLlKPNzSsSJThkTGkJCbKBHP0xFHk5mQpALmkpESsDtkQ5Q9acStqz+Bo3u3F5R9/xOade1BSWqIIHAEQ+m8FEIyJobO3B0WFRYYFhB/NTxsxNT2Pgwf24PvvL+LI0RPo6mrH2pobJ04cxvfffoNDR08iNTlRoPnVc+eRmBin1724sor0NMbdmKYXhZAjXEwPnUwcD3MkqPBkq/Ej2PIh5pe92wrvhpzfkfYoaSxp9JFrnD3eYWasf/PGDUTYo3DkyGG9Xt6KYM4gWRy24fA3aE5ITkmTgYNj9eW1Ventrl+9jtra3aitrbWux4/JqTHlRUZGxyHgcyIrNRUlZZUor6zSGs/OTMpFT6kCHddff/MFiopLMT4xgQP79qt32pizyGYb0weZNd4nuoqD6TPSbq6sIT6e+kQTxE32+0nTI1Rv2oqYyChcvXoZx088h4jISLX4XPvbVWQXFGH7th2w2yOsnnSbwGRJUZlev8vpwH/85UP85nd/0L2+cumitHMFBSV6Rj/97K9iyO83NGDrtm347tsf8N47b2FxZQk5OVlWKDjX2YsPP/oEmVlZcDnX9F5wOF3ISEvDxOQEIiKi8NJLL+LPf/4z/vGf/wu+/OICjpw4gYzUVEQqv9GLEWomy8rFlN65fQu1ylxdxZrDidLScjQ/foS4+CSMjI/rMCBDTCBMh5iDhw4iKZlGHtM+NTI0hMKifOkZCbZ4L6ifJPjl67p48QeN9OmGj4yww+ly4dy580hSbE+E1pis3O2Gh+r4joqiltcmkHv7zm3s23dAY+2BgUFUV1ejuaUZ+Tk5itjZun0rIulUD5Bt7RHOK1LIfjhGR4eRl1dgTOHMQ3V5sbC4KOOTY21NrLgMX2sOBfDzuS8sLND95XMeExOLtPR0RYTxWhQWbwkw+T5++rgJaRlpau/hIYmH1cZHTzC3MIvDhw4aZlsHkWAFqA1RkXasrSzIPMb3BV87ZTPK2+T7wu+B3+PD3EzIgBPa5zbeCoTA5Ma7Z6ErBtDx+LrKdBUQreC7gEZpdJgqV09SSiv02jKk+L0u/HDxB4yNz2FzdRWWl+aQnpWPHbt2qUNamXRhAbltu7o6YA/4kZ6bh4yMNNyrvyfWaVP1FrFJYyPDuPfgCd7/5fvKb/T4/Pr9zo52lJaVw26PtBgHtqwEu8MNsJ2dGceP31/By6++hsxsjrlNBaTAptViwjzD1rZOVDFXkVDS60NPVyvu1D/Ee++9hatX/6Y8S26US0urePHF07h+7Qq27tyLW9evyW367i/et1prPDIpGPfx32sbTSexxb5JjWdG7cGWEcPUmfFb0NCjsHGXz3p9xkVvchptcHudeh2Xfvoeqem5MjSQNTIxRbR7mGBtv1WTePPGdWzevEWb8vBAP+4/eITwiEjl9O3bfxBzU5MaBcclxCAhIQmDIyPanI+fOClAwZF88DVw1J6Xn2+No03HNUeL136+KocumVdmAk5OTMh1XlVVaeolzdTdgEaai/x+uD0+REeRlQrD8PAwnM51FBUVwx4Zrfv3yV8/wVtvvSnTFQHVytIi/nb5svI5t++qQVl5OSLCwzA6OoqsjGw1HHncLnz66WfYUbsHqUnJuPy3Szh65CgFq3jw8BFmZ+dRXFKAxIR4mZ46u3qQmpQogw2Z7j1i3Izj909/+nece/11ubiZW9ne0S4taW8v1/AhTp48qQisHbtqwK54AmkajJ5/7jnk5+ehv68XRUVF8Fr5mZRk9HR0y32clpEu3SwzQBeWlpGUmIzunh7k5mZK/8cIKwLOYEf21NQUcrKy4WXCfyCAH3+6jFWHA8+fOIbxiTGUldE1zjgkG+7dfYCZ+Rm89to5VXIODQwJaFZWlKG1vUN5owT36rD3+XDjxk01QPFxuXfvHo4eOyp9Y15ujtz1T588QVl5mSpPhwcG5RivrKrUoYxd7enp6fosoDbY4/IooH9hYR6z8wvYuXOX3g8MLG9va0V0bAz27q4TK8+vp9yE8w5mz7rcHhMdZQQp+nfjw4eo2rQFCYmx+gzioYpB6S0tzTJEbd2yVSYbE0xJVjlcpQRLS7PYsmW7AZCMGVKbk9/KS6UUx4u56Qmc/2Womzu00W2sFQiByY11v0JXa61AZ+MNzRKdXpe0ZRKwE/xQx2dVBhpXArcSMpMMSfTj0k8/YnpmAUUF+ZiemkFUbDxOnT4jsGGPsMHpXhfgoFbr0f172Ll7H9LSU8VWDPb1IiuvCHGx0ViZn8LnX/2E3/72t8qBNE5PP7o6OlBcVKTWl+CYi3E6U5Nj6Oruw/ad2zE2PIT79x/izXd+oXGf0XUxIsQ4rIkZ2N7S3duPktJSMUPMO1xfnsOFL77Gu++/j8H+PmRnZiEuMV7jx7i4BI2yWcn20Ycf4+ixk9i0dZOigLhBLi4uI1XaNkbLkIElMDGsIsfYGrNzuVhZTMe3shBNnZ6hWMy/yGZ5PIbR069gA4kfWFick+TgxrWbyMnLR93+PYpLItvKUR43aOMT4fDWg87OLmRn54oFnJkYw/TUpFpX7jQ0qM2HUSpzM1OKWyGAYAzNvfr72L23DhlZBOGmaYbXSDCRl1+oaatGvww7hx8//nhJeX8JcQwUD2BpfgHdvX04dvw5C0zSvMXGJNP4QxaY43teB4Gr22PCrY30NiADT1d3N959731ERRr2mQCcetThwQGMT0wKEO+u3S0taWFBEexRJtT+4f17ehZzc3MwMjyMopIKsWeMBvrq668U60SAt7ywhDsN9Xj15ZfhdLmVE8n1k9s8PAJ/+vNfVAnK6BrqQ3fX7sTUxBg6Onukz6yp2Ym4+DjExcXjTn09SopLkJaWLEBUWlGB8bFx5OXlmwOX7qkf9+/dRWp6hmKt7ty5qZ9VXFyKuNhYND1+iqKiEuTk5cLrN7mpzHak5IK6Q2aSyskd8OP+gwaN8xmr5fN7ULf3kA4kzL68c+sWRkdHZNjxe1yIiiLbF8DhY8cxND6LhHjTgGOVXeP2rVuoqKiELSIMk1NTcv4HPG7k5uVJHkLpgGt9Bdm5Rejs7NC9r6ys0gOwRGNQcqrVqkRwqsongVRKAAYHh5BXkI+83FwZtNIz0lFTW6Pn3pQeGKe4Wm7cLpPVqZBxk3zQ1d6OwpJipQnwuRgaGBCDyYMED6NTU9MoLa/QaF4HFhsQFRGBlYU5bNu1y3rvGDkE+90ZlxWg/MPnxfzcVCi0PLTTbbgVCIHJDXfLQhfMFWh/fCNAUMJgaTOGs9T/4QyGNkygaoapq1QnHEGND9evXdN4u7KiXK5Lry0Sf/jdH6wxr9lIyHj6fR5c+eknHDx6XFEp/G3n2hrGp2dQXlaOyfEhXLl6B+/94j1EsKvYR4etD6PDQwI6bEUReFJ3NUFuABNjQ+jr7EJHd69aeN559z05xE3nNeGuYTGNS9qPjs4ObNuyVa0rBFQUWE1OTQuAGSBnuqBXV1cUHp2Zk43mp0/Q1tyG3/zuj7CzaUasmw8r7NNmBzazFFU3SZe0VY3no2HJxJ5oDK28aMOomI5iYxDiN/N6/XCsr8osYWkMDEAM82F1ZQn2iCh8+cVXqNt/QNmckoMZlaXlQjZNInx9YxOj2vA5Mld3diCgcejY2CiKiyvg87nR1PhIQCozJxf5BQW4ceUKdu3eK4BvXL8G+A4M9qKkpNwaObrMetqA7767KFDK71tZvVmMIcedNbvrGBr1rGow2CvNl8K4FhqSCDwIkMhOKcI+EFBvd09Xl/ShZnkYUE7G1XyUEpAGAfj46JgC7XkdlBNwHM17HR0ZIyaKLmwuzvjECNra2nH02HEx29OzM1hcWMb58+ee5SdST2eL4FWEqc6xtLxciQGMz2HIODV7vPednd146823TcMMWeLLP0kuQPCle0ngPTiEwsIihasHQeC9hgZJBtjYwngcjpz5Zwz2f/y4Cb29faioKNe9i6EL2x/Anv375fhOy8gyUVE+L766cEG5ntu3b8Xo2ChWF5bF9mfn5GJ+cR779u5FVlY6wm02HbgiI6Jgi7CjXqHlBJME8RzHB9DQUC+mlJFU7EM/cuywQFpMVIyRf4QFBCgZlt7e0aZonm3bt+ppY7wPX4up6OQEw/STS3ri86G/t0dgliHqt+7cka50V81OgUfls6pNi2+HMLn5aXDTY269N1ZXV3W9fK4YmcT14mFQB0g/rH71LuQXFwkQ8/WyTtHlWFaUlH6OiX/Xc8W4LbnkGA0UasAJbXIbcAVCYHID3rTQJQNtjdcDYmusoF8FpZBY8rNH2mLZBIL4QW11+vq8uHz5MuZmF5CcGI/JySlkFRbhxPHnlHlH8MlOYoI2iv45Knzp3DmNE6mxU5SOpa7raHmK5rZuvPX22wKzzOsjA0inLdkmMjdBQCZAyVEwr0UxLHOIT0wyoEL90ybvkcDE1LbRWORBb1cfystKTa0PsbIAK18k8zOJpY0ulNC5/lY9pmYW1FFdW7sLdXUcMZs+YX4NTUA0RBBMyjxh1cFxDGiKxU2HuDAk9ZGWRpKubwMErVTKsADW110yS5BxpbNZrKNilUxo84N7Dajbf9Byp5tJH0fSJs6GY3PzBLOPOo4AIjLaZFxaYEwVy2FhcKyuS6uYnpmB5PR0ZKSm47tvvsDuvftRXFxogK9Gv3RO94pJs/CviZSxheHDjz7Ca2fPIzYuVswRAUpJcRkKCk0DjKlIDo4vDdgg42ePpNmKsTLWQlkXLcitzmtzUwigqKfj8yG3r89nuqXhV7QSAXCwNo+vj403fEb1e7p2uqm9cLo8isAhgLl/v16jZPZnK6HR71NgeEyMqX4kk8mR8DPW2Kqf7Ghtkev62HMn4fGy9vMeOru6ceb0KTHcRksMDPT16b91NwiOfIxd+h6HjxxDd3cXXOtORERFIS8/T0B6fXUVzS2tWkdVLVrrxsdmdnYa6Rlp6pdeWV7C1cuXUbN3N9rb2lFZWYH0jFSsO5y4fbteWZ90qvO+5xYWoVxJBUZmcPdeI+Lj4hXXw/eTnPN37qqLnQap5aUFZGRkYWRkRCP1qupqc1D0edHa8hRTExPYu69OLVN8v4yMDKGwoPjZAeY/Pxdk1nWAQwCDA0Noa21FSVkxtm/bbq5HgJCTArL21OA6YQ+3w2an65oHtODA2xyUgnWO5n0cPOf5MTM1KQbaHhkpwM+YJOf6iqQywVBOoyc2+lIb398IKPbq9dCYO7TNbbAVCIHJDXbDQpdrVqC96UZABgnrZG8wgdkcabQwRJrKf40Jx/rAvnzpsjIMq6rK0PT4EQoKq3DmxRcQaad2yYBPA7boFh1GXmGh1R9Mc4pfXcgxcfEY7O7E3NIaDh46YGkjCUQ8aGluxtYt2xW9Y9gxk3FJrR03ZmXLCYwQvJrWlSAq4EYlsCgpohfd3b2orqo0oevcufUHXuXlsVmEjI71tzE3PYXPPv0MuXlFeIkZiNz4LPE/QfDK0goSExMBmwlvJvAzwT78mTRNuMUIiZFhn/byCqKi7VhZXVf0C5kVabxsrCp0m3y9sIAxWpC9s9uMCUoROl5rrG0AtIxFkrVaGYkMAmfTx8wUYmITBEyDmysBMBtgJibHBcyys3PwpKkR23fUoq29BYP9gzh69DiysrMNqOEwO4yNJ/1qdTHd2H61sdjCPPjzX/4q3SnjZWJi49R08uorr2oETED4LM7HmtdrLbzUhLKH3Fxv0OVtXoeBC8EaRzlx9bIJuk2kk3G7MyC7ByUlZboPfC0Egga4BqWrBBGGVTcHHqPXo55OrnCbiaOh7GB1fV05k8Y0bQ5HFrx/BirpeObPZS4lI5NGh4bw8OEjvPTKWbW9CPRwrQb7UFzKmCYCJ2Y4+vCXD/+E99/9FSLIyHrd6O/qQk9fH06dOSPd5nc//IC3335Xhx29tcjG0/g0NYXcnBx4A2Gov3sTm7cQKNnQ2PgAR44dE3i+ffOO9IRkzhXh72EjTQteevlFjYK5bvX3GuUeZzC7iY6loeWhmEP2oPP54zpQ70n96eat261njIcsH+bmppGVmWMC+OHH4MAAiksIVg3jbYL5Ta6q0+XE+NiYcjG5/o8fP8bWLZtQWWVG5Oap4oGK+ZTmYBkdF6Ow/yBD/ww1Wjvo/8/eezbHdaZZgicBJLz3lnAkDL0TSdGIIiVRIuVIeVPVVaqqru4xu7OxMxv7B/b7xkxsb0/3zHSXUamkkqFImZJESiRFbwGQhCNAeO9tJtJvnPPcpGZ/AiJSEd0qkUDi5ntv4j3veY6xNi5j3S2RwXk2nUghvmxyYiL8Pg/WrqtzNN08ZFo1o75X9zogzeSJn/+HWGh5bLNbVSsQA5Or6nbFLja6Au1NP0QY1WPAzzYLvz+IhMQ4NZw4KMuYsCjQDAVw5swZjI1NAxE/klNTRcqdeOVNJFDbFwVZzjjQfhaBQViBxQnueHiWGDB9AYsLS1hX34jHdu54tCFwd2a7Rm3tWm22AhpO/y4ZQYuOocbOoRqd61KVn76SY08bQ3PsxdByasBsA2NWpjlrBQrsnT8a9XKDVW5eVp5ALdk+F8Er8yXDIbl1s3Powv2fgSkwMTaG3LxCvUfG45z89BSOvvC8chsZtM3qwts3bqF+wxas39ggs5OfzTMpTrg0zQccB1PPx82ZeZlWHMNJupWfSJPoUvcwtaC8emovWUOZkclmlzTHBGObsLmtbQRIPajX48H5c+ex6/F9+PqLL/EijUuFBVLCGlCIyO3NCkYBJJGtBrOvX7mk3urs7Fzcu9us3mcCUznTXQT1xt7yHwLCUIT5k0G1ChnzSbaRf8f1YWi9dcEr4J7gP876lAnExSizHk9Gpjj09/cqIsYMJXwN57BiRdIysQT91LASODrXEXGphSkSCegeR58hag3ZumN1kdEnk+DDkUfomTHHPUL2vXAT/FgfuJ1R+M1hDPb1o6Kq0kA+1at+P06d/BgvH39NP1sMeRwwOTmlBpig34e/fPQxXmXDEVlYgnC+p3AYCwtzjuQhrM/W9u079eyUFBeivKIS83Nz+PbrL1G7tgaFJSUoKS7Ta1y5eF71mL/5u7/X83H5yk29r7y8/EefDzr7qUlUNBOjc0I0m82J4WRbjukbrV/c8a1ZnBWA3t5uhdPbA2iyDeej4zyvITQ3taCvf1Dg/cCBfcjJy3MOhhbRZWvvUpg+r8N0vwYYJZtxguJlWJO5zGQEMrXxc6DPWsgOYrBGII9nHvX1jbqJdLFHa0T1vDK+LBQUM/nae/8xBiZj292qWoEYmFxVtyt2sY/AZPOFCDd/as8US6NN38CBWDe5KI2lUGixBPhBuXsZUpxXkCsAtzC3hKePHDN9oXIe2bhBfRTdzQZW4lnRyEYdZ/NdWl7AjWvXsXvPXiQlOUYUXlgkIm1ZbW2NAyZJI1nTBTeVKBB0yCz9rIVF6tMykeRmk4b1i9vgOiiDSsO6dQZUBCDsvRiIhiJTaDJxUjYFBDiiDQR9qgpk8w83Ubrcl5e8yBAbZ5uqNkNXBDeUfbhDzCLHrh/88U84cfwVdHV34cGDh3jttVcF1JpuN+PFl06YUYAMJfu/qbmUYcdADMEwATffl7F6BEs+xCfQvGBjegKRKNhiMHVqWpo6p6OtLlHzBcemNMWITXKFMTY8jO+/O4usrBw8cegpOXHNgBOn98GRokw5Dntqa8gxslVE8pkg0NOBgaCAYVEOOBCb6ERM6ZqDYT0PxnyzbcVxrRNVq5K2AAAgAElEQVTUuNikwrgjg/O8TooSjIG2cGxdF7WJAwOooLbPyUUy9snSB/T1LuDG9WsYHZvAE/sPIl2VngbkxGoLFNthaHpyEvlF+Ralo9d3GE3+Pb1lTp2hOh+FjOOc59iYU/FtCvKPaCTMTms15zgs4NUrP2L3HkoTTNZgzKsZV3hQ+OOf3seJE69Jlxg1tfHrONpmJicx+c0bt3D50jXk5mXi7bfeQXyCW2vOr6d8hJ9TXUs8w9J9uH7tCvbtOyQgfenKDcX8UFJC9tvumV2vnnyCeD4K0WB45xDJ58nYSAed69FmdeUwSkosUFwqDiP+TOYRlb3o89qtLFOOxx2MHyUzncIDmrBW1JYUTY9wlCj2eQ2ZXrOyki03aXZ/jAx9xGLbYRDSg7LClTILykssIcEZjCvCzJp62IBzPNbNHdvsVtkKxMDkKrthscu1FWhvuhCxDdwAB002/EWuHMcwNXxR5s6Ak0w4oSAunDuHru4+zM3NAa4ErF27Fs+/9AIS3RYwLJZBe55tY6YH5Giau2CUUbJ/i53Sxmt6QX5zx/1WrKtbL92cjb24B4UxPzuDjvZONDRuQnZOho0zXRF8ffokyqvrUb++0UaIBMcCDCG0tXWgsXH9o7G7jSkN9I6MDKG/fwDuhERs27ZTjnIz7gSU88e4F2NCLbDdHwgiPTXdYbaMeQkG/fjj797H3/zyF4hPdOPqpUu4c7tFYdnXr1/Fc88dRXpGlhO8zAggAzDSzcWb6Si6uXNFaKqh0YSGGv45jRxJyaliZgzk2zppHOzi6H1O15mcRBBFOYK57m0cTobRgBPvXSRomlQCDza3RFnD6OeBkS95eQXG2MrM5FK/eEJ8ojX2OCYiGze74PWQ9aLxJ3pbzQbOu84xt5hJG8pa37butY2ExbI6LLaGm3TzK1KG78EYVf7/fmUwVhqTqfGwAYiIKFtjqfmwNTXdBOLc2LKVbmIeiKxunsae6Fj97t372LJ5s9hTgmcD9NbMwuUiy9t6/x6yc3KxceMGAR9+rdF2/Fo72HD96PwuKCw2YOUcLCx0n7pgIVldG+8TW3y6urpkaHld3et8rszlTKC74vM6BrUExfF88tFfcPjpp1BbV6fwb4VG6TpMB2uVjmbY0rOsZwm4dPUWEt2JyMwwLaieXcc4Z2DS7qE0wmK8bQ1/Apd8XTsM8kD26HlwgJ1UyXrG7LNrbKeBPtO0WhqDfU00m9xA7YrXg+QU1q3aM6qedj4HkoVEcPbsd9i5c4dqHe2gZO/Rybx31hhqMwoEPaitWWuyFzGWenemtSUrHw4qwSA25o7tdKttBWJgcrXdsdj1agXams6JE5JkXfEdZA8YNm4bsG1axoJpAxEQDOPqlSsYGBxSIwc3kqyMHDz59GGQmOTrSJ8YCcrkcLvptkbZ5WUlitgRG0eNoHJiEuDxeZCYkKANVhmKiCiTr7amTmYKY4SMS5qdn8anH/4Z7/7iN0hOIfNJs0UI3Q/aMTu7hJ279gosResfycoQTJojmiNFe0/MwhTAIBsV8OHs99/j4KEjYl0Z1Dw8OAzvCuvhNqO8vNSMNXHxmF9YQmY6Hdg2puX/eb0LCsk++PQzWif2Bp89ew5efwjPPPOcNGXcF7OzaEByNlwto43lyV6JyZKeMoTr12+gsLBIveIcDQ4NDqOppUVO6MNHDqEgN0c/37Sc0OidOlJq5aIYQyySQtDNtMOlZrAzfyABHc0R9r8dYKvfYHGmySsuUvwNQZJ0hQQWAiLRDd4OCxxrtrd3YmBgCAee2GexLwJ3DlCIRNTY88ioJHaZDJsLnQ/aMDY6jd17djkOX7p/zYD0E7Nszxw7ssvLy8UwGgVoAJxgRwef+DixoG0drYrfadzQgO1btjuHGK4Dcy+NTfvko0/w2puvw01TUCigcT3/is+jrUUIQf8KTp38FK+8/pZG8mw0InMv0K93Y8COrF1pWbkAHR8lGpOiWkh7F5QlGMgiU7bsWURyUqoij3RoctAWn4LFhUWkpiYj3p2gOsP5mRnkFhYJKJIhFxMruYU9hzzoEbhxeS3P0WjTy1dv6zOTJVe0Mcn2nJrW1nSnYY26ef94n61tiFWfNnrWeZFr64rD5NQ0CvLz5STnrRFzzoOhc1jk7bCn2D5LUfZaT6ZG1c66hoBlr0e6Xv0esRJX51AHdHd2o6u7Q4elbTu2I19jeolK7boJeDUFAJLdbszNT2HThi2Id/NAwt9f0ZrGICIcc7PycXYSx38W00zGtrrVtQIxMLm67lfsap0VYGg5oziAoNONbMCB4IQsltgNx10RVruEMRc3b97A/XttmF+Yx8qKH6UlpXjrnbfhTrBYII5uiaDYV3z90iVkZhVgw+YN8Cx7VR3HppWxiWlMT02LYRwaHMPLJ46r/YYj4M62DjQ0Nho3xX0iPqLGjR++/w7PH3tZm8og+72rqrUJdj64j8HBCezZv1cbXWZ6urFCLqC9oxN19Q2KDBFjppGjsS8rKysYHOjDw+4u9QyTRaRhoPVuC+aX5zE0OI3jx19FYVGeNiwaadJSUgTsXPG2ganaMBjRmlG713K3GU03byM1PQVV1ZXIzczGvZb7ePLpIygozn8E6OSaj4I9MmlxzPVbwL/8y++xZccOBY274yOKNbrZdAfTk3N4/fVXUELNnzPW0zXNzQlgsG6P+YmSA5DxEetnlKEYKkSwvLis0GkCndp1tdbprKYgAwN00bMHm+CHQIvAnFrRoD+ovuip8QlVQlLPytifubkpfPjHD/DcC887kUI2JmXOtN8XVrtN1Izlp65RBwmf2LPvz5xB+ZpKad8IXhjULnxsAtFHBwLmTNLNLeDN15Y+03EI+wNYXl5Ge2s7Wu61IDkxGYeeOoiKsjL85eNPUV5WoapH/jwys3zuCgoLxfy6402vyhpJ3kaZUwR2gc8+/QxPPnkI+QR05LcZBcUYGo75WcnocmFichRFTquOIrQCIbjU221mJv9KAP5gQFIJGUposHLkCWThpf1ke1IoAM/iAlLSUhAfR+DqaEfFykX1pkEdwngIMKkwR+sM6ef9swzSSJxLY24+83m5uY+MNY/c/84kmNfPe8oDFQFl1Fgj/tphjgXUXS7FEpUWF0tAq/dF3fCSB8NDQ6hcU6GROv8ha88ucUpbUhkBJu1qlL20e8raTVZUGpNsQ36+f4a6M5/z4JP7kYB4fR69vgAaNmywZ1AsqEVU8XXIdi/OTmHT5u06IEhsoWkDQXMQYb9Ph8b5mTkc/9n/EtNMxna7VbUCMTC5qm5X7GKjK9DedE5JbaaLsw1amyrHZ2IRuYlY5hsBBjWIBFtXLl9Ge2snsrOykZufq/Hgq6+/I0BE0wt1ZHzNyfFx5OYz8oQjWpf6crnxcLMjiP3D7/+A1GQ3qmvqsXPXTiQwhy7C0HIDgBxFcvTc2/tQZgHmJJrWDbj4w1mUVNZJ1ccA5ZnpOWTmpGB6dBobt2xH44aN6hhnNeO6umq91uLcDFqaW5HkZlXcMPbsPaDXtNGhMxgPRXD61GcYHx1CcXExnn7uGJLdaYhLBFYY90KmkeP1RIux4fid4JktIH/96gu44pPw5puvO3yvjXkv/XgeDY0NyM3LFRDiJsksPf7DsHiCGwJEr8+Db784jcS0TBw+fIQKAniXlvHxXz7C1q3bsXPXDhujqpKRjFQIExNjMkGlpWYIREoj5zjgVzx+LHmWsLC4iMs/nsPe3Y+jtKIUp0+ewitvvKneZBvFcpztx8jQGKqq1xIegIcHz9IyvvzipKolk1PTdN108W7YuEmg7G5zi8bQR48dw9T0HOZn5+XoZZh6IBRRFAyZsUDIh7vN99TO89ZbbyE9IwWt91qRmp6K2ppqBAIhjAyPo2JNmY3fHT8w3w/rDSsIJvl8Or3xXO/xsUFcunAB6zdtREN9A3z+IP784UfYum0HWu/dx47tWzDKCJwIcOToMYEvn9eL1BSGn5vpRJICfwiJyYkmZQgE0dvTi/nZSeVgvvb2W/qztrY2bNu6E+7EeNN6JrhkiqGxxsLjTXMsPaDMTEFMTU7g5Oen8eprbyAzIws9D3tQVlasLEU1NcnoY+YSVjqmpCU/Cn6PjuV5j2VIogZZOt14hALUTibAFWeudSs5tUPexSu3xG6z6zo6grZ/m9OZz41vxY/unm6srauDm+1HOnBYeoNFXhmANS2nZWXy+wTqHKMOZS6JSYnYs3ev6WTDYbS3tsrtXlvXYFOACNRdn0qdJA8yS4uW0eqEljOMPeAL4+KlH5W2EEIIpUWlOozeuXkbHq8XO3fv0WtGJR68rpTkZCwszGBD40ZHG00kGRTTz989OvyGeHCYwCs//19jYDK23a2qFYiByVV1u2IXG12BjuZz2iMU4xKtLdNGF9QWZcDH6szEfnBCFQrg2tXL8Pr9SE1NxUDfAEbGZvDv/92/VzQQNV4EgEvLHiTEJ8GdRDME3Zx+bUjupETFrdxpvo2jR49hZnZeVXJRQT/3AhpwLPrDAC6NPNwwBwcHMNg/ij37d6k9IzMnG7m5udK5LXkC2L9/r/IeCRwZ+8ON+G7zfWzeukniq672e0hMTlc+H1kin8eDk599jg2btmBmclydvlt27FRvMuLDCkQ2J7kFL9MRnZ6WZqHKcTb6pI7zzHff4tBTTyEvNw//8E//hIP7nsT42JBMGoeffhpXr17HY7t2q3WEr6gsRI4ryVa5EuALMFLI6eWm2QWAzxeQ+eLc99+isroW9XV1pll19IQa1YdDmJmbRXJqsrRkBCzM3ayorBTDG/R5VT+YlpGH5194TmPnQICRLiN6zaiJCWFjLnu6e1FZQ7ML3dAmLpCONs4lBo0ayYmpadUJLsxM4ZNPPkFRYaEYLb/XK+b2zbd/hoyMNIQCIcQzZ5KvQVNEMIxTX3yOAwcPK9z65GefWXqAz4+V5XndR4KHquo1ZvLQqD4OfX19qKqukjtdLmPJAgh8yAT75Ax3xyfh4o+XMDw0iPoN9ahcU46c3Dy9BvMmebBYWlwAA9B5H0QoK9KGz75foPni+QtIT0/Fuvq10uoOj4xj81bqaF1YXprFX09/iUPPPodC6iQjEYyO0ZxSbM9o0KKghFBlweeHCvjX3/8B1ZUV8PkW4VleRnFpGR7fu096Yq6Loow0ZvfLdCW5Q1QXquQBAjWTBiDBBbeLPfB28OPoHSFrHVIrTTiAGzdakJDkVvOUaYejY27HSOcCPCsruHDuvMLad+3aqaYotuNIj6u8VeMUCSbn55mrmvk/udiNYWVm5tXLV/TMUz/Kr71/vwXpqSkIRiJq4aEcxLO8gMmZWVSUV2mET5Y2WoRANvre3XuqWSTbztpIDqyzMzJQXV2jFIaRsTEFy7O20jJITYc7NT6KHY/tduoUzYzERQ2F/daWGQ5glmPud2JgMrbbra4ViIHJ1XW/YlfrrEBn048RKQzpfpYQn+wH2RW6Im0PE5jkqC/aShIJ4eKPF3D7VgvKytbIyVlTW4vXXn8dCUa2ORl+Ifz5/ffxxOFnBT4mp8aQmZaJ7858g9179iM7J1uawHt3mpCZl4fGRppnTLfW2fkA9XUNGnVyk4yLcwvoXfzxB+x/4iCSUpJx58Z11NZtQFZmOnp7uuFZCaNxA5lKo080lkcY3Q8eYl39Ov1ZV1cnkpLSpHVLiIsIbH3x1dfYv/+Q2LJbN26isXEj8vNypbzk2DiEoOmywtDmmqWga8vmZHySL+CRro7ALxzy45NPPsWxY0dNMxaMICUlGd9+8x127dojwEQNJbdrVi9y82Z4NMEWN0COSdXhzUUMA6dOnkRRCUe1exCRazqMsaFRucQP7H9CmrGpiQlkZWWJKRro7cZ335zBhs1bsHvv41he8KK3rwfDw+zS3oK7LbdlhNi//wkUFlFSIH+ymFaya4ODQygpLRZb1d3VgUtXLmPF60N1dRUK8nNRXFKC27ebsehZkUlp6+aN6O8b0pibsT8aBXPNwgGNxskyUiNIo8Xdu824ev2y3LrsVx4dncLTzxzCmooKJCanmDZR/ep2TZLBkXUeHJKbm69p3i1qUOPhC66o55ru582bNqG+oRYPu7vROzCMF4696JiViJT4Pfb+fB4fEtxJj0anNv5nlibHzdRWUncQUYd8Z+sD5Bbk4bU3XtF7Gh3sx9zcNNZTjxkCxscnUVxaiEggjDCZMa5jvMMcJsQjHAjj93/4PU6cOKGWF4V3h3mv2cse1PtMJRsZF4dgwK+DlzmlHYM7R+6cDjB7VI7ngPPZtHE/GXJ1XzNiiFxwYAXXCCbdCcjOyjJQqopSYGF+Qa03Wdnp0hMy/aCktESh6rNz8wj6/IoT0vU4P59PxcLSgkChDDnhMK5fuYLadWuRmpaO27dvqROeVYecFLS3tWLjpo1ouXtfFaUd7a148tBh/PjjBWzdshkpaWkyipn7Ok5lB13t7cgvKkDlmio0tzQr95T97TxgpKQkob9vQPrp9Ix0VFSsUeMQpTSDfT3Y/8QBJ1HAdMBWXyrHmeoimRkbG3PHtrrVtgIxMLna7ljserUCnXfOR+Tidur+uGFQ98RxkdX/UftkrmETztMqSWbyinImHzx8iLiERFUjHnvheYVUW2AM9+QAzn1/BvsOPgUGQScmxWGopxt3mlpQWFCErLw8lJZUICsrFe+//xGOn3gVuXnZ0m92dzEaaK0YHDImfr9XAc11dY0KDfd4FtF0+zYe270Xs/Nz6m9OSU7D0vKSuo5r69ba2DGOsSU9qCPLGQnjyy8/R3lFFTZwBC65WABffPk1GtdvwcjAAEaGB/DKq68hjeM4vQeyRyGxQMFAGCsrPhldZKQh+ymdnbE4ZJlCIR8++NPHOPLMEczPzwiA19XV4dTnJ/HUU88gJzfH8SmYm5su3m+++QahsEuSATbMJCcmwZ0QL8NCe9t9LHn4M5OU3cifw2YVfwjaeF98/phMTkWFRZZPiRBWPMtITk7CPE0dKWkyF9XUrtM4mfd2YXEWnW0PsLy8iE1btmhUaywW3e2jKCwq1WvRQMU80H/53R/xi795DympyfrvSxfPC1z29g5g585dYv4Yiv3Yrse0FlwTtqPIOEyZhBNJ88Xpz3DoqacVYUQJBJkthm0z95FghXWWSWnJCqXmocLMXy4MjwyhrKxMHfBkKYdHxhSVU15egrLSYlUBrvjC2LJ5q7q9Pz95EsePn4A7MUW94QSLrrAlAni9Xhl+TJbJe2aSCWob29va0d/Xjbr6WiQnp+La1Vs4/sqrGosbw2fZpnwmeNAgiKdZiS9C3aU4vfh4teyMjAxjZHRUAKt+XR28Kx4F9S97li0mKBRWhuRTR55VFWbA55X+MESGmMyrpAyWl6jgfgEw0w/blMDMMOw+54/l++T7uXTlpthm9naTMWS+aEdnB7KyMpQRyi8eHh7GyopHQflkGPliDBPnfdq1Zw/iXW51m/N9ebyLCkCPgtwVjxdXrl3Dho0bcfPmTVSWl6C8vAIz09OorKqEx7OC6elJPZv8fO7dux/ffPsdnn76sECepB1MIFjwoK+/R9WSlNFQI9nX143lxQVkZ2Qht6BAqQJk0nmtPT3dmJ6ZRkN9PcpLSjE3M4mtO3c6PfUuxEVCCAf8CFOTSrZXAezTOPHuv42NuWN73apagRiYXFW3K3axj8bcTRfE9ViOJH/f0+UbMUOECB2G9FlskHzWNA4ggiuXLmNkZEzgkeCObThvv/s3CuyWhioUxorPo82/umadIkaYX0iQwR2ReYvbdmzFF5+fxpHnnsUIBf1V1XAnMtQ4hN6eHlSsseaNsbFRxMWH0df9UG5tGj+ab99Slt74xCRKiotw7sIF7N17EHkFOWITc3LyzKQBoOvBA9TVWYPKQF8PiooLEReX7DCHPpw7fwE7H9uFxIR4uN1Jqiaklk5d0drUAwIjHN/PzswhJydXY0Gumkwjcq0ao8TNt693QGM+N923YUgn+eGfPxbAyc4lY2TgU/mD4QD8Kz709nYhNTVN9ZHcQMnccIzd19ePK9dv4Ve/+rVijghofN4VgRO/P4zyinKMDA6juLRUQIf6QrKU7EHvbO9AbU0N/vzhn/HCi69gaGQYc1MzKK0oQV5OFhJTUhQ/xJ5tOX8Rh+7uB6iuXWvZidIBBvF//+f/gso11SgszIXf58WaqlpUVdXi4YNuXL9+XcaRF158HqkCHdTURhAKWId2WlqGDiF37zchPzcPpeWsb+Q4P4JL5y9hZmFODB37yCmRYPQSu9bdUYrbBUxMTEmfSeZpfm5G7z0YBlJSU5GVZlEzp099geycfB1GGMOzceMW1FTXCIi5lC3jZBeJrQbGx8YxNT2JoZEReJaXUFO1RpmbrCt8551fiBa+03QLDQ0b1GkdNbkwwJ7AjYCQbB8PBzyA3b9/Dy1NTUhJSURCYhKyctNRUliGlOQUjYn5XClWyMWxekTB22yEcSe59XdkeTkGdoGsblBfRwmDAt1loLKGF8oR4t0c5/LZdKYIMm9ZO5KBSZfkFnyRpcVF3LvXhJLSUuQXFEjbSPd9SkqK3jczG3Pz8pCeka2IJ8V+OgnmfD0a7MhyOh4YLHuXca+pRYzzzOwcHt+/DxPjE/oM+vw+jI+Po7Z2HUaGRpGRkYK09CxJYg488YTyXPnZ5HXNzkxjYWkJQ4NDyM3PltaWNZfFJcX61cSoLq4tDzmmH9W8XzprMv0+zyLWrq2zk4Bip/h7xWF1yaIGg/qdc+Jn/z4GJmPb3apagRiYXFW3K3axj8DknfPi1Rj98VOOn8X6WEuFaaj4i5obmCKDwiHcuXkTXV09SE9LVXTOtWs38Xf/7j9Ytp9+uQfR2d6K/IISVe9t275TAdYdbfcRYMj47Ay279yBH878gD2P70NmVrY2KBojmDs5PDSM4pJS20DZD52YgPt372HDhs0ynagRg7FEYeLdOJw+dRJPHTmGtBS6Sx2XgKJ2gnj4sBfVVdU2vtPYjyM7c6uOjQzh0tXrOPTMUYwNDyiSZWFhGRkZ2ThwYI+MCOr5jgur4WR5cQVpGawtNIaI4FvmB0HyOHR2tGJ2yYuaqkqMj41gbHxCX9rR1olf/vKXSEtPsUxGlwvBQDSSxQxQMmSYOPNRFufI6BB+vHAF777ztl4nGhBOsM8ROwEfczdrqtbC7/fg0o8XULV2HUrKSuFbWRHIOH/hPHbvehx5+dk4/cVppKZmYmNjg+oWyWpm5eRhXV2tduKh4UGUFJfY+NDlwoPOdtxtuYeXXn4Jce5EXdvy0gK6ux6oG7qqsgp3mprxwksvISMt1Wo3ub3TrBWKaOQ6MNAj0JKVk4vm5haseFcEtBnZVFVViR2P7VQbS0IcTTA2vrVzjBlBCFDy8wscttt+1S4szuOHs2dVecmvO33yNA48eQi5OTkYGupHc9NdvPDiy3C7LU6H+k9j2i0Gi6P+4eEhJCenIDEpRRpDhAMC3hzdFuTlS1PYer8Ve/bud2QHFvyuCk9XnDJWCXhoEqJWz+9dkdaSP+9BZzcaNqzXz5gcn4Tf74fX58fevXvVnR3NUyUWInsd8PkVeE9WMAoeoxWnphO1oH1FMqkYwGojTXkZzWF14fKVW5KOlJaWW2CPRM4EYbxvS5ilvjbRjZT0dBnaeDSU8YbyAn147ZnU4+yirGMBWdRMOnmPBIY7H9upNbh0+SrcjPLZtk2sqy+wIvc8tdI8HK7f0CgJxNLiLNZv3ASfz6cxd1QiwuitB52d2LhpM2Zn5nHjxjU0NNbrPnV1PcChJw+p5cemI1FHtwvJSW5pMevWNmjELzip2CP7fLAVKi4cVs7kyzEwGdvsVtkKxMDkKrthscu1FegQM8mwcuvRFRPAQbNTX2ZpIQZugk4+XFwkjMtXLuNhT59Yi+nJabiT0lQTl+S2rDq+1jdffYnpuWVtPmvr1mqjunvnJnx+dlj7sGnLdpkw3nz7bcWt0HFcWJAPmnn7+wZlIrE8PI5KI7h69Qoe33sQYRgLoZBkGnNcwMcf/QUvH39DblsZWbT5WasJmcKa6kqZGzjypIHBmDig/e49TExMIiMrC7m52YoHMpBTg63bt1skiVP9xhxBjvHIwJmL28mrdFpqCFIedrZbg0eC20BRJKTMyuzcfOm9uOFJRqAmEifcOUoGRcIGtJKSdW+oEe3p6UJbezdOvPqyk01o4MByQMkkx6OztQO1a9fCnZigqCMCuIWFeTmI2ZeclELDkBtTE+NITXWLHSwqKEDbvbvSR1KqsGXLdl33xNi42CEy0TTcfPLRR+qVzkjPxKJnUdq+pWUvMjKzMDc7j7TkZEyMj6ClpRVPH3kWJaVFYlS5xjTc8Jq8Pq/G7nQhW+SPnU6amm4jKzcPtazrEwCNCLwM9g8iMycD1VVVMnIRtBYUFMoIpMgpJ9bw97//V/zsF78UYDz12eeoravH9Pg46tevw/lzF7B//0GUlxerT5ygnyYlZXSTSdbrWC0i6ws3b96qmJ+rVy5jz57Hrekn4JeLXoy7w0bqytVPH8Hcwixy83Is6YAObzX70FUMpRQ8e/SopAPpGRlyJH/4pz/j8NPP2HMd4GHNcjv5HHKN6FJWILsOdhbvRCmEpbk7r8/nMT4OCcpfJBANmHZSDUUR/Hj1Bubn5lFTUyXz1+jYmNh+mnJKi4sUZs7XJkC1vEpjpfkZigaXW3GOZXyy5jEzk9ITi41i/SczUMmu3rx5XSw/wXFmpo3VadDq7GjH7t279bpnz5zFjse2ITsrDz6/91EJgHI5Q370PeyDZ8Wr1ATqpHft3i0XfU5OBkrKyrUeP4lI7YOSkpyISMiLiopqy/Fk6yvD+JnByQOpDmRh6+aO5UzGtrpVtgIxMLnKbljscm0F2pvOC3FZKLF14mr8SkOONjVj0Xj+t85iYyZv3byJ/r5+MVHT01Nwx/20nSkAACAASURBVCfj5+/9ytps4uKkYTr50Z8QiU/H8y+/iKTkJHS238fo0Cj2H3wSTXeuY119Pb4/ewHPv/iiRoaMmNm6davAgSr0KtZoH1EWYNCPM998h2eeewFxcXQXO9EqAnthfP7ZZ3jhJRolTDPFDZgaSYJajvXKKuiitmo5BS9rSh3EzRs3pD8sLClHRVkpmm5dx9LCMg4dPmxmEDed6Bz1W+UbMw1p/uH7tDghMlHW9KH6PqdyjyabaKsQA7X5dwQOal4hfHfqAqO/OCxQPayYH8YmyaQTicOdOzfg8QRw4MABJNDAIYtzlHEiEIhDf08fytaUi4VUDiP/zXG434sfzpzFzPyigTG/X73OfF88ENTXr8OKdxmDA8PYtGWHNmUCuaqaagGksdFB/PjjRWlI+TNpdKmqqsCDB51aC477+wcG0FDfiIX5GbS03Me6hvUaL5NpJBvJzEEn3lBrTgAU8AUxNzeLM2fOIisvBxlpaWAnOp8BstN81ggq9z2xX5WaHHPTuCQHN/WKzhjzj+//Hpu2bIafnc8J8WK38wsLJFMg49XZ0YXjJ45jaWlB4+LM3GynFtBilaLB9tT/pqWnYf2G9bjb0qLRPME4R6VlZSVYXFrG+g2bBKRtVE0GGQJtjOAhurW+dyewHcAf/vA7vPDCi+p5n51bwKbNG/DxXz7G0089I42qzFYuSNcZDFFzuSLJgQoC1AxjjmRNblVbaXFP/Ca1HymQnKaTn8LGeV2XrtzC0sICKquqFObu9Syhu6sLM3MLqGtoQEEeR8d8Nu11HFyvFiC+D4uUtbpKfta5DunpGegf6NOBoKioWEDy9s2bWFxcUNwVA+V5fCTo7+nqxKYtm5DGxqdwBH/9+is89fRTSExMQiDgt1xKPf88rIR1eOPasaf+3v37ut/sTy9jGHyI2ZUeHZzKykuQnpYhWQ2NOZHQCsrL15jJSHpuAkgqWY2B5n9PT47hlVidYmyrW2UrEAOTq+yGxS43CiYvMunOnJD8xayKvXiEIn4BH+030gNGI0Y4bgsJhHU+6NEmEQz4EB+fiJdPvGojXM3E/bjbfAd16zchOSVN49J4txt1deukMzz73TcKHb58+UfUrqtHckoK7t+9j61btqF2XRUGBvpRXmF9zNyUfP5lBUmfOPEmrlw6h9y8QoRCfqaAIDE+XoL8hMQUjfiYNxgIhbBj+05UrCkXQFpTWeFQLzbilkLQFcEHf/5AVYf8OTSX0C1MPd4bb76lZhMDdU4fMYDFxWUBJVUSGtK1Ssd4C3S2VhqrmCMwolPbeqJpPBCt5WRB2tdEu6GNFbIInf6+XuuiDofxycefYO++AwLDCqgWbURM5GjmECcHc3V1tTZSqTHJqkWCuHf3Lmqrq/Hd2TM4/NQRtN9rRk9PP544eBArnkXla5L5GxoYQuPGzbpv1LiuqaqWho9Zm8deeBFJ7hSB008/+xj79h1ASXGpAWvPEm7cvIrHH38caampaG+9K80fwRf1pVu3bcfI8DC8ngBWfGxxCalVaGXZg9SMFLWhUFtaWFiIlJR0sV5kHrmuBBl8tvheBoeG5CKnC3l0ZBTTUxP62Tn5eSgpKkNmNjNLbW0FKmDVfd/89StUrKlBUWEu5uaW5GaXTAAuPR98j3yuH3Z1YXhkBKmMtfH7ZV5h/iYZxfy8PHz80cd4/e13BbisopBA1IW5+RmNw+1wQFbfoot4iPh//uEfsG3bJpmR0tLSsK6uHp99dhLPPPscsrOpswxZu446sS3c34A081nt4GJdk3aYE0Ou+24Hu6hWUCkDj5qqXLh87SY83mWs4UHM0Tjz2xfm59DWel9j48YNm+T8l3zDac7hsxU12VjNowE+gsnsHNOFEtgOD43gYVcnGhrqsezxaHRdX9+AsdExNfzU1tbCuxLUWhLUXr50EUeee0ad4vY7Jl6JCN1dTF/w6n0TpDL7krcwMztLr6nILOorFYDPFqAANm7YJNBPZpLaXf4sG1G4EOHnzGm0io72mTP5agxMxra6VbYCMTC5ym5Y7HKjYPKCjK021raMOxP/M6qGdJp8yg6jZxslv/7G9Rt40NGF5OQEzM7NoaKqDgcOHlBWpVRpYjVD8Hp8mJyawpryMpkNSN0RwJw/8z02bN6O9IwktLQ0iYHwB8M4cOBJMQ9j4xy3kk20kZ/fu4yevl7U1TfK3cmO36j2ypy2dHRavh+vfWJ0GO1tD3CIIOpBJxob62TCUPgyw/vI8gW9+OMfP8Chp55FWWmJo0e0TZtCf2746gt3tIrcUBUNlG29x4r1CZipgD+bLlx+n1hTxS2RObIxOV+LrApZSkXEhIJyFmdmmmtczl3JQ0NovnMbRSXl8Ho90qIy5NtAh9Nd7rCfGhi7gK6Obqxdt07Mp8e7ItczR7aTkxPK7zx58jMcOXIU9+/fwZZNmzA4NIz6hgZlMqampGN4eAybtm7U+7x27Yo0rDNTkxgeGdUGzjfL9/LV6dPKWGRW5tzCPLo6H2g0e/T5ow4otigmw0Eh+L1LcLsTcO9eK5JSU1CQX4C8ggLrCmeJp0CS1fbx+YvWDlLWQLbKGLIIxsZGFGNkZgyORxmhZKNdDkEXF2cE8Dim56hVGkNXBAO9D/H1N9+irHwNkpMT8fTTR8zdTfd1MChdHkEntaMc99ORTtCjbnOR24aqOlpbsejx4rHHdmN+cRa52XnG2i3OyiFt121mLZ686Oz+r//4D3jv179BEmOIdIAI4M9/+gCvvf4mMtibTQDkdI/z2eU10ABG0bEBRGOfLYRbc1y9Z+Pp7cDC1AN1pKu/3nS3V6/f1t/nswLx0TPF16KGlYHsDzE3v6jPD+OxsjIzBNaietKoXlJnSD3vZjgzE4wLHR1t0lqWlVfIGDc8OIidu3Y9Omzy881EhabmZl0hDVKbt7Mr3dojzegX0gie04q0dLKN1EUKLhvgFOtK/Sb/d9SAY9IIvn6qJBNeVFbXOEY202grOUAqEP53SAUJsW7u2E632lYgBiZX2x2LXa9WgJpJjrgD/qAMMmpVcdbGWjAccKlf0lZxx9Byjrn7Bgax7F0RkxAIhPHzn/8KqakJ4J4YbTE2q7Pps7gpGjkXwMmPPsGhZ48iMytDG7dMB9ovrFFmYHAYa6iJcpycNuEzVo6sm1gVBT7TUc1qOYe5EZXjuF+dMfcwx9zqdjYwQphCloyg9A+/fx+vvPIaCgpzo4ZRtc4oxFtmEgN5AtkRtngsIZMZfg7IDTnv1EXwEx9vJhKyXvo+KRvNJJSQ+MihK62nQK3FHilwmeywE70UWPHjgw/+pLgmjpD37ttrlYR0IqvmjqDYwA7NSPfvt6KxYb2cuJ9++rlc2keZcyl5YRiffPIXNDSsR2N9AxKT3OhobcP6TVv0dyPMTpyZRcMmRiXF415zi0bHUW1j9FkgQPrmqy+wYf1GjXrJMtOFTTBAsxLfqcXwhBEJRDA1NS6XsNaNsodo5Z0MVsag0tTEdYi6PZR2GefmSmgNZTCJAO3tHTJzGClL9k/HG71mvCukms3EVFYR2v211AFWevrx4/dnMDg8ovH3k089o3G4HZaAubkZMWEJCf//TvHoM6tzVZAaSOZF/gFHX3oF3V2dYop53fx+ZjPahJV1hsbg8+b883/9R1RW1SAQDuhraAy6+ONF/OrXv1bsE9cuOmYn20gDTmJCnO4543MkJ7Gptn0GnAPTI5YyzsLrqRG0zwIBaEjMJN97QV7eIyY+KrcwOBaRi/vypSu6B8x6pV4xKzMb6ZmZCmi3+0PXeRgez7LG3BajxTmA83ehoKQInFAcOfKcMyK3dedPYZ7r8MAg9h88IHZfbHmIUgBn2qF7ZP32OjSwFlGHLkejHJ2/P/pt5GhVIxGkpSQjEPCgupJsPFMX+PHhh9SqQQksQwEf5uemY93csX1u1a1ADEyuulsWu2CuAOsU9QudzAqZSTFg0YmsxQGJhRMIM2aSGW63b99AZ2cX3ImJYiYT3Gl4/fW3kJZKJiZo4I5DT9dPwdxR13hcJILJyVEUl5TbKE65I/ZDuMFQt8U+7fq69Tbei7dRt3Rjcm2S2SLRyOga8YaOR0EtyohjNqRCywlIgNHhUY3Mw477wn4aKS4f7rfex4bNWx+ZWyywPc40ZLouLo1tgjRXLM7T6Z2ukhP+ZDGGYe5lHJuG4Qv4tAnTrOPzeTHQPyD2imCWLKTeH5k+6uSCQekveZ2PsoW4xi5IBrCw4MGzR48hU+5xY2gYei3tIa8rFERCXDxa29rQUL9BIIC5lNxdGxrZa0yWLoivv/oKzzx7VCxewL8Ev38FWXmFWPF60fWgC4nxCVi3fr2ugS7tmrVsHqIWzxhCxSNxgw4GEZ/oNhaSmk8BAWfSSFaIeY0BroPPniWXS/WYVtNnhwGOls04pT9w2FgyxcSWli0pMKgbbN9HNq26psY0gtQgOAwtWWCB7FAEYd03jjopqyRTyMBv3sIgVjxL6Ghrx+Zt281sohQA/iWBU4IBMgaH0wWsMbjdcxtFxyHgX0HznSZcu3YDJeUVOHyYAfepYtPJ2hHcOlqQR0zZ7PSkXO/sCk9IdOPsme8VzP7S8RNaG4JJXboYWLKZPpsMuBnInmDg1NHGyvEtEtqe82jVoaYETv6lQLkrDleu3pEBi+BVINNxOpNltF5ze44YCs7GmuSkRMwvLGDZs2IxQbn5Yp+jeah0aVs1I5fdpC680T7fCq5cvKg6TDK2YmcdY5SdCSn5iFLoTD2IF4uqCCM1VBlVqefAhKHOvbfP1SM9p3PAfPTSEdYppsC7PGd1q5LoOIkL/HxLwkIiN4TZmUkcj9Upxja6VbYCMTC5ym5Y7HJtBdqbLkSYJahuZqfx5dFoScCRJ3+rWeMGLU0Ywgotv32zCZVr1qC/vxfZuYU48dpbSExkDh9HxNFoobDVxkkkz1EmR1EW2cONEyGXM+K0VhhjRehi7lfupDYGRxMW1ReSmUxg9zc32HjHTMHrEuI1VzqZjujYsaPjAerq621Mqq9zpGIENSGaJ9heEkKCWBNqH81Nw5FbHIGsM3Lkz59fnBMzKXAnxpGY1CezBrfurgftWF7yoqu3T60/S4tzWFkJoHZdIzZv3ea8RyV4yvziZlB1MKBxMDWBgszs+pbRwsAA/9EaqlLSYVaJv2gGAdB6vw0b1m9wsJc8+Y5j15ifYJAO70QDbuGQqhzJ5sxMTuPC+fN49tgxbdB8z/29/aiqrhEII+DxrXh1jRYzw/5mO1TYWjpA22GymC1ptyABgeCKmEOO0e3rFbIkkMFmImO8HUe10s2tEo8jbAWoKxfS4l7Gx8YUDi7BRTDa/BKHIBtiHGBi99wFl6omTQvI7moxXbomMsV8vthpTSDH55ntOGbY0EFH/dOmdRULGiRIZWA9EPYH0f3gAVrbWrH/iSeQX1AMz4pHY2KBX43GHYMVo6s4dVVPvbF5HHPzmtjyE2XVyUDS6Ma/Y1sQI3/0+XBa3fmafBT5Eo8OLvpvCnJd+mzywMC1ZkwUv+rK9SaEgiEUcb2ioPrRU2SubepZBbQVC8R1stE8vy+RI2cBPgOEzPRkN7fxjXx+nA+PDjY/xVmZEca+ytzhUZbYiS8SKPepJcqSGGy9LfLIDrJi3NUpb2sXNRwZs+pcACDQGwx6Ub2mRs8MD1VsxZGqM8ivDQp9T0+O4sQv//dYzmRss1tVKxADk6vqdsUuNroCHXfOccd0ctoicGkzsY1U7Rv8pe7omaKaw7hwCNevXsPN23fhSohHZWWZjC+HDz2L1PQUAwYOGBKbpA2VQITjaGMWySAYm2FVfqyjU7yJAFQATc13sY1MkhOB81PHsG1OjCmSxkwOTmf7dZgyMjtRHSVcQYyNT6GkqEgASUSH4lC4cbsk7LfrdSJnCC04pndG0NzIyKyFXGZSWlzgmDtbGzr/m804y/OT6OsfxeZtO2Ta4Z9fu3QZFVW1yMxmGHSiQsQJDtTq4hCx/kDAjDvcDBPpcuVG6LQHWfKk00xj16xRMcebIHP5Ax7ftx9JiQkYGxtDeVnZT6E7Ufs0gaTD0Nk41CKJyGaGXQEB+bA2bRudcz2og1y7dq2AuFgsl8P0OKzU9MyswDerFXm9TgQiXHyNBAP4vK90khNQsC+cmEG6P2tlFnOrdZUcwu6efp6jQ1VGpcMKMx9yfIytPIUGMjTOJZDifWP1S4IAJp8r1gnyi6hNFUTk19H5LxaULnpjEPmz+GcBf4DNjDr8cA30nGrMbAcKPY9O7BPzqsQW6vv5EMXBu7Ks1iWjGC3rkC7/iDSOBEVmyBF45Ou54pBA0ONE8+izwHsaioM/6NO9lOw3CqrEOjpaQ1cYbuovdNgJGfvKw0dcGO44Vp2y+zyI67fv6xmj+910IxaDFA3/tkfDGEb7jDqsqlhcu3f2eSDzzagqL1LT0x4Nm6NfL4NQFGA6espHfh6HcX60KTLhAXwmfArk1zUZ5Lf6yqjuQNFK/D3B55RspklLHB3Eo4kJnym/bxk1NTXO7w5jkDW9kAmL7UsRTE2O4JVfxMBkbLdbXSsQA5Or637FrtZZgbam84JzkWBA/uQE9gA7m2jE0QmKdWCUisAOAYofnW330dx8D4EQMDM7KYruvV+8pwachHhrcNGoNMFtIcLRcO/o5hzHDmc3wo/AnEXw0IhB0Ee3JxsuFLEXCus1Za6hgccFNfCsbdyI7Ox0xMdzM2eAo42/bdTpbPCuCPp7BlBdWyMgRWBI1pTbW3xCnMDkqZOnVJ/33HPPIT7BhcnxCYyOT2D9+vV6LbI/kbggQv4IFpaXFWUTIfvisIhBrxdffvktGjY0wruyiARXRKNVjkCXlpYxPDoBf8iFl156GYmJCdokufF5vEtITrJqQTcBGPMvyawpo9lGupNTM+jr7UF1TbWCyAmeqdubn5rF1RtN+Lu/+y36h/otq9GRFogJU9d6lHGjScgttDA1M6s8TQIdAiK67wlUueYEE6P9QyhnHmYCAYiFh5PzYXwNweaKdxa//92f8I70sckCBNJxPjLNKKRQ30cwQhZUB4l4t1z/BHVkYqV5jGOXNxCfSMe8owGUQcYZdTqgh7WEZeVWuUhgQYxBMBJYCTqGK8v7pLP85q3bePP1t5GTn2XGKF0On28+H2H4vH7VVfLPTKMXEDNn7KJpYxWbQ8BHwButMiTQiXY/O200i4uL0lxyDbl4fjLZ0oIy/iiABHe8DmR8fwLxLrbbcB0dVlaHBX4GQvAxNsdtFZYKoyeDqs9hRKylgaw4BMjoUw8a9mtN3UnMXLRDEj9aV2/c0fOq9hjLvzKpgpNeEJKhzO6PgeufDlKO5clxq/OgwOgeP5LJnof8yk61WB8786naUa/jHBCjofpRNMqfTYOQE4BP1tkmHSYl4GsF/JRadKOsslK6zWj+K6OdqE/esn2byVrsQdT3JLnjsbQ0j/q6RuNw4y3WjI+0XQ9/blD5p6+/9x9jzGRst1tVKxADk6vqdsUuNroCbXfOR5g5yNBw/SInmJSI3WFNNNUyEBllNIIrK2i714JLl65hbG4eTx46hK6OB3jn7XesxUMslDF9HG/Lc6s9ltFDBIMc2ZK18SsmyEFPApPc7EjzdLS2o7Fxk5pL5Kh2DDqW/BJEOBDAH//4PuLcGXjzrdfESjGCxbYdi9Ah08TNhl3ObFDhKFkxjc7omjsiNVeLs9P45q/fYu+Bp1BRUaJ4mK+//AJpaZk4/PTTpqcLhxRjwmib9DSOubVzSqNJsf/pk6ewefsuBW3T5UvTSE5uPmpqKlX9ODUxhRdeOq4sRyk7gyEsLC0gKyNHNXNk6a5dvoTZBS9mZqbgou40wizHHGzdshXFZeUC5r6VZdy8dQfrGxvx5w8/wnu/+qV6oNfWrLMxsMwaBrquXb2O6el5PPv8Men+RgcH0dnRpu7t3bv3CMSaqclG/7xffb3dWFNJfSIBoIEgi7uxNBpX2K91P/H6m8qQtMYe3nOXDhnSljoh28xO1L0g65iQKNaIAIcOeK6dzEdqM4qo8/z6lRvo6+1D44ZG7H1816NR6cTUlO6fGa6sGnFxcQnnzp+XeeiNt99Qow4Zqd/97n08tmOXWlV4yCDo5wFHwDriwvzCDNIzs83kwvxPPqbxxp6zl5zXy0xO3nOBMb69eGuJ0duSvNP0mXyt7KxcSRJ4WdTNapTujkcoYCYxrVkCtachtcVwtK7YUrKYOsZZt7afBrhEiywiUxkFa9bHzXpTstrRlipLXeC6RTPNZfSORKSZJONNplqZpKo/NYIvSlgb4jI9apR51XRAEJ+sPf/YhUDYb7pesuZ6pkw/zd8N1FIy7qm4qFQHJj6DMxPjSEtNw5adO3R9YvT52eXBiJ/qICUWTnSWfgPw8xmP0VGG3rdg86Yt0oYWcEQfiuDMme90SGL1YmZWuu4pryEpMR5z0xPYuGmrI2cwKQO1BTzEEkjygDMxNhoDk7GtbtWtQAxMrrpbFrtgrkAbx9waNxkAcYnNoXbM0aDZcNWApNOTS/A00NuDO3duY2xiBqUl5arle/WNN+UIl96QDKPGm1FBPf/cCVxGBItL81hcWBYjmM9AarJ/BLVkDxNcqrFb32jOYQEWmS4sriSqzfrdv/4PBAIuvP32u1heXsKD7g6UllRgbW2tAISYVYQxNTWlrDxH9KWNjZ3e6v9VzE9YUSVs4Dhw8EmMDPYiJzsHaVkW+0ImlONigjuPl33TaeZC1uZLZ3UQt69fw8jYNA4/9SQCK8u43XRPLmxm8j182IfDTx9BjoK3bcRIQLW0vCjAqski8YjPo0112RvE3r17MDk+iqtXb+P5l15Qs89Q/wAG+/tRva4OhblZ+Kf//jv85m//VhEtbNcReSP0AjXh9Dx8iG+++RaNjRuwb+9ujRmvXLiARY9PTmMC0rz8HBs/E6iEQvoZVTXrzKHsAEmTFAqawOf14srlK9rEmSM4Pj4mQLVx00bFC6mdx/leOYxFY3GEHkZL012s37xZLDUDrKfGx9WWMj0xgbycTJRWrlGH9A/fn8crr7xq+j1XBENDw4oG6n3YrWeOYI8M75o1Zfjm7PfYs2ufXOaTU2P44usv8MZrbyvnkMxeHEfHZFXjTWJAUGdjdT6Y1q5ixiaLnzrz3bfw+EI48eoJAR/mZipjUbmH5hR3cRrOtpeVReVjclwtD5XDXrrdjPrxmwlJ1K+xZWK4NQqPKhDN5GVmH4K2RAFEGZPNnyKRqmVAWgwBWWt9HjnClw7VhURqTcN+JMS5cfnabR0C+FxH/yFw9Xg8YvjT2J8e7fJGGA8fPsTo8Bi2P/YYUlOSndG3w7QGA9KwpiSlWMpC1BylFw7jwrnv0bC+Uaw3P6dsROKzqPQBgVW7RkJm/j4gmKQulCNo/n5ZXl5URzpLDxhjVV1dKWmHz2cxWr4VDzZv2Yz2tjY0NjbqdwUXhnWQiwsz6l+PajXjXCH4gsyqJBvsRyQQwtTkGF6NMZOxjW6VrUAMTK6yGxa7XFuB+7d+iNC5bPluplsz1s30iGZ+sUaM6PiUTSBdnR0aKXq8ARQXF2FkbBS/eu+34C91OX21iSQIZLa13hPDQTDDDWlyegqVJWVYnJ/B4Ng03vvNb5GcbDopi+AJY3BgULl/HEULy8S54PWuwLuyoprAU59/Kid5SUkxxscmlCO4MDeLhXkPTrz2OnJyWBtnwGpsdBS5eVm4c/MWUlLSMCwmrwqXrtzE8VdeQ2ZmmkaFn37C10zGxo2NWFyYV2MI21DMLBBC0O9DIBiWA1vtOvHxav1gkHNmdjr6evpQUlSI0eFhdPf0Yk31WszPzuOxXY+hqrpa7J2oME50I2GFPqekpDwCyQRzCAXw//7jP+PNt3+G5JREvP/+B6iuqTXNZ8CLO8338d6vfg2EffjH//Y/8G/+/u8xPDSENWvWaP24Qd+5dQdjoyNoWF+HYCQOyamZSE1JQk93B9LTs7FubRUmRkcF3Ddu3eqQyDYSH+zvQXl5BcLKgQRmZydw7tw5YycDZBBXxF4/89yzSE1OlqnizF+/Q15eIY4cfdZxattoltWVcXFJGqmThevr78aN201ISnSjMD9PzSnpGdm6n2S0qdPls3jqi89x9LmjSEpOFhvX3d2Nqsq1AnVkhpOSkpxRbQSff87mo5c15j51+gvVYDZs2IDxkVEMDQ5hdGRY1Y6vvfYa0lJTEGIVp8lunfgdA2Zk5mdmpnHz1g30D/Tj17/+Lfp7+3D9xnWs37gBO7Zx3BqWSUpZlMy3nJ9BRkaaOsuD8vLwM2ORN3wfir6hzYUMnfJF4zU2pqNZZhtnJMt1DjCvNIGMvTnaRR5GyOKacYdIliCQOs+5uXn09fRg2evF1q2bkUfZAigFicelq7f0+tJMmn1NY3QC1vut91BUWKx7xfuYmZmhMfTFC+exYdMmsb9Ro5S8LEG/GE0GnOu9OBg42sZz9uxZbNuxTRpin3cFC3Nz6O5+gP0HDjgHCLKiBir5eyQoJz9Z2iCa77SguKgAqenpSElJRd9Av+4pmc32jjY8tms32lrbsDg/r/zQhHgXKirKsaayCknuBPj9S6hl6oBj5OJ7dISrljoRCGFyahRvvPefYmPu2Ga3qlYgBiZX1e2KXWx0BTjm5v9mBzYfYuq8xPxJDyX7i+PQtM5bApBw0K92ld6+AfgCAQwOjOKJJw9h8+ZN2tTMJ8oMPLe5TQN+bbLqzY2E0HbvHkpKK5CTmy2QaU0nHIea+J/jL7aS1NasVZ4hd7Sg36s6xrSMbFy5ch279jyONVWVCAdW8C///V/x/InXUVpaIDOG5WVGM6/DmJmeU9B4Z+tdZGTmo6i0WHWP3317Bnn5hVj2epCemgx3fBwGRybx5KHDuPjDt3jm6FExQolJKQKUZLXY1JGSmuRs+KybW8TczBROn/oKOGv7JQAAIABJREFUjx94EhvXN+LMd39FzdpapKelCAATMBUUFskkYJWAJh0guGYsC00cDGz3epe0IV+5ehlxcW54lpfFMDF+qKioCIX5BdLEvfuzn2FmegTffPs9fvbznwtMlldUPNK08mAgWUEcx8FzihkqLC6R87iluRUHDh5SSDtBwk8OemY7hgXASssqrEKSqCvix3/9x/+OF19+GRmZ6dLPnTr9lfqri4sKcb+5GT3dD+UIT2Pvs0BNHAI+r9pa4uMN+JH5ZFTSh3/5EK+/9hZSWEkpYo7gmtpNMlbmqv/u229w6KnDSE2l8SNe8UW1NdW4c+cWenuHcOS5ZzE0NISOBx0oL60Qe9XS3CztLtnM4eERjTvLigt0vSlpqdi4aYv+ToFDUYadlXvTs/j2229QXJyPqhp2gScKxExNTViSJfWv3hW89+tf6Rqj2j0SrsyZZJamnPYRFwb6BrHCHvKkpEf97zz8sEWG+ZYz09PIzc/HwsKSTE50+9t5h0HfiwoDb2m+h+npGd0XfzCoNfEFfVheXLaoJRl0IljxrWDFH4A/EFSw/BMHD+iZvHz1poAr+9VNPGzB+WTWb928hYo1ZSgpKcXN6zfQuL5BHes3b97Eho2bkZKcKsBHsM7PsJ8GJYSRnJziJBpYu1DUHHXhwnm9t+qqSmRnZcn139nRKdkLnx/dW5t7ONFLGnZr1N/Z2a33xVB3phqkZ6QraJ1RWrxfK14/FhfnUV5RjozMTAW90zjGHnKy0sHACmqq1zpB/qYP1pieVZsOC0rN5Ju/ioHJ2G63ulYgBiZX1/2KXa2zApYz6QQCc0gkv4S5KC1/2dy2SrdzgpOZI0gd4PWbt5GekSN9GDe6t9951yaHHFaJxjBHsJIDHbclwcb0xCg6Ovuw/8A+/ShufmRsyJbk0SWMMHoe9qCirBIJFP27wljyLInhZMPO+g2bkZiULPBEt+n77/8Ra+s3mDAsDtixdZuMOeZYjVO0TE5uHvx+j5p1pqfnUFtdha+//gYHDh6U4zorKwMBjxenTp1Gclomjh19FvGuMM6fP4fde/erU1hgOhSWhkxBN07zCeeek+PDuHH9FiamZ+BOSsFbb7wlM5M0a9b1ZyBGgzzbZBWcvTCDG9evYHJ8Epu3bENKagp++P57VR6yq/mH8xdx4sQJZGWm4dLFC2i+24q333oHw4N9GB2bxNFjx9Df34eqqkqLNaLvKBhC54MOLC54sGXrZm2uzS1NGBkeVF90T3cXxocn8PRzz+meWlSLOazHR0aQX1zqjEIJHIL4+M8fIbeoRF3pff290sfmZPMgEBBT9tLLL6OgKP9RNzgBhz/gEZZJTCbwJgizvvcvvvgSGzduRe3aKgXls1HoQUcn/CvLyMsrwKYtG3Ht2nXs3vO4uaYB9Pb2qjqPQPvjjz9CCPEoKcrXWDQ7Ow/dDwek19yzh3mHLvVhn/nuB7x8/GWkkzlUnpFFAP1UeWkVg6e/+FLPHsfrkxPj2Lhxgw5UDOWn7pAHliKFerNSMNpdbQetpWUPMjPSHa0qXefDOHXqS7z7szcx0NfntB4liAlkXSgbjwjUTn52UlWNxxjJxNYeQDINstQBfwi9PQ8EpJOSUjAzN4eM7ExMTU3ixvWbeOX4y8hiHSN7rQMrGB0bRWVFlYLBOTq+duO27mNBITWmdp08zHW0t0vjWl1Voz9ubmoSCI1zJ+BhV7eeVU4ROEJuWL9RnzseMPXbQCYq0ul2P/j9BNOXLp5HaVkJ1qyp0ud9fm4WHW1tOHjokL4uRHMTLFnB3OF8PY70w+jt6cfM7AzWNdRhbnYO05NTOnDNzU2jsXEj7t9r0WeBJrymO3dUwxptG0pOSUKCKyxQrI+8DGtWECApAEsDQgGMjQ3jrV/9HzFmMrbbraoViIHJVXW7YhcbXYGOpksROkOjkSDR1hurejOe0eCgk7fI39uhANpb76O55R5SMzLEmiwuevCb3/6dRfXQLS2NmNvAjerNwvD4PGAWYfeDDjQ3t6Khfi2SExOx4vdL0E93yubN27B2bTUG+ntQXFyqTdhc5LYJcRxIpmphflGbFd3gdH7mFRajoCAXiwsL2LRlO9ZUrrGsEwK9ySnk5uUjsLKC9o4ONKxfL13o55+fxlPPHMFQ/6DEnXQ5L0xPYXB4DEeOPo+EuBA+//QTbNq+C5VrKrUGHP2RTbEwb+YHWnxSMEz9WSdOf/4lKioqse+Jg6iqqhBTwvFoUIwpx6Nm0tAA0Ok7F3ejth4X2truo/V+O46fOIGJyVF8f/Y83n33XYHy2ekx3GlqxpOHn8Gpzz5DWWUVdj2204nzqdVr0KTDtBUyN1+c+hx1jRsxPz+DoqJCdSaXFpfg2vVLOPTkM0jPTHMc3+bO5fqOjQ6jsNDApOVYRtDZeh9t7W3YtHUTAn4/mltaDbhFwlhaXET5miqtL+8HnxaCRI5c+Xqs0LTMQjuU3Lh+DYNDI1i/sVHsJfu5s3PzNCqlQYpP2t27d7F5yxYnpD6ikW5ldZW0jx//5S/YuGU7GhsbxBTPzs5gfGQYLXfvYV1dI7Zs2YIfL/yAmdlZvPzScYE3rrMBbTOZRQHRxNgwznx3Vv/9xKGD+gxQQ8gop9LSUhQVFDkVnHbvOK6XGEDawTgszi+INSPZzOdhfmYa//L7P+DXv/oNsjIzxQxKb+noBq2lJoKLP17A0uICnn/+eTMixdGdvIT09FStH7+H1xII+sXQnfr8cySnZWBqYgx/8zfvIikxxVTMTqi5ASqrH2SdIp8VCx1nuLgPExPjWtuOzgfYt28/Vjxe9HR1StLByKWOjg48tme37hmRmUxJMsjZM86JAt83e9OdnDAx3z9eOKf1JKPKg0VFRQU6Oztx6PBhh9n+icXUmisizExELDzo7evXiD4tNVkM/9q1NWI3p6ZnBByb7jQLrGfnZqK2ukYHSP58Vngi7EcFP+PO6zIyKvo7wpz5QYyOjeGt9/63GJiMbXeragViYHJV3a7YxT4Ck80/WgNONAUwWlvoMBBRD6ixaTaipb6ws7MNN27dBlxuje/SMrPxi7/5uRy15OE8niV0PXiA3r5BOZLzcnLlyOTGEw75cPtOK469+ILTb+3Dwvws+vv7kZCYhobG9QI13Kizs7IfMXvSqS3OY8mzqBiRVAryIxF8/OGH2LZ7L2pqqx1TjIWf0OjBZpHpyVlV2rkiPnz59Tc4evRFhZF/+OeP8OILLyHR7cJfvz2DZ469SLuFGLCOtg48vn8flpfnxSLRZEBdnT/IMXcygn4ajEIaH5Lx62xrl4btmaefxv17zWhr60Ljhk3YtHkzsnOzrWfYccKaO9r5lSGJqLZq+Dwr+OTjj/DUM8+isCgPszOzOPvDeXVzc0RuTSl+AZwP/vSBTBP19XUYGhhEVWUlEA6gtb0Taek5KC8thj/gxeUrV3DoqWckTfj0L3/B7PwSfv6LXyJdjFg0a9Bxe7hcmBgfR0FRsZMNacYsn9+Dhfkl5ObkY25uCp+f+hI///nPJSeQK5ntN069Id278kuBa8NcQZo3nIpLgrXuB2i534qXX3rZMTEZY8jIm6QEtutE8OBBNxoaGpzcRhd6e/pQVV2lJ/LsmTNqPikrKxcoX1hYQFpaKvx+L348fwE+fwTDY4N44fnnUb5mjUK5Ca4I9rn+cRGLuLI0AeurpgZxfnFeEVYERImJiU7DH3vWTXrBiCNjNfkBMRZwcWlBusMoWGbA+z//8//A4acOoa6uXqCImtKZmVm9Rk52liKOvvrqa5lajjz7tFA8ASbbcjjqFd5iNqYrXuYXNjydOfM97rXex9atm/DU4UPWP64ucLt/oaAfCW4DzRcv3xIo5ZoQ8DKBgAcFHsK+P3sWzz33LB4+7EZNbe2jitObN29g6/ZtjkTEyeiM44GEOahOXaNjwwuwFcjGD7hx4xoKCwukfSUQnZya0kFv34G9uueWJ0tTn7HffD/8b36Or12/gby8XHg9XsljKK8gE0qWMTMjExMTU5iemcRjO3fj9u0mrFtXB3/Ah7LSMqSkJKlGs7S03DEqhRHntuB4BaGHwgLiHe0d+Hf/6f+KgcnYdreqViAGJlfV7Ypd7CMw2XIxYm5p/qPaD0cXZjZsjbkdR6qNZjlC8uHq1Wvo6upDSmo6hob7kZScht/+9rcCNPw6uTad/l0ZE5Q1aOMyRvH8cO4SXjpxwsn1CzqZdYw7MbcrWRiO7nJz8wxMauMEJicm8O23Z7Fn335UVpYzWhKnPjuJLWQPK6kbZLOMD0kp1H2RsgljaX4ZaWkcRwbx9V+/xXNHn5fj89OTn+PFl15GcmIC7rbcxcjIOBKS3Hjy4H70PXyI9laaCQ6hoCRPHK2fBhx/RMwVtXE9D7sw2D+sTb2usQ7V1bVWD4cgujra0N83jJ7eIezYuQt1dWtVwaeGOTGadLQyg09ZQdpkP/34Q40e6xobBWZGhofQ1NKC5489r1GtmoVkqAjjv/znf8DRY8+jtrYKvb092myJe3ofdqm6742338GSZ1lj+eXlZYwMDmLnYzvUl7y04sP27Y85ZgvT1CVwM44AUxOTyC8oeJQbqQj5QEj3giNvOszPXbiI11973RzOCQlO0wvH5E4EDYGz45DmeipAiVq2YASz0+M4+fnXeOn4S6p1nJufx8jwMHx+P449d0yZj2SdOfKOVuoxLqimtkbGjcuXLqG+cb2c+HNzs6ioKJO5hGP0zs52tDTflWThyBGagexnss7Qer2j+YZh3GlqQdfDhwiEglhbuxabN23W+vJBZA6oInkcRlxh48zpdPKRlGMYCcPr4XOV5mSXWh7qH/7wrygtLZOpi39Plz3HzEwTSE1NR0pqGj744H3VQ+5jx3fIKg6nqKfMzdHBwphMMoEBXLtxE/db7sIbCOCXv/gZ7rfcx/qNG3VAIwVtGY9sjEmQSecKDTjKmaQpxy6ZDO7gwAD8Pg8qq6vhTmDlqTntyYj2POxGRmYGAgGyi2vEFkt+wvpDShQUgWUGrYD6ta0Ksqn5tsL4a9euQzAQRnNzs4xqO3bs0NdTL5yWluxIXWy6weeRv1O+P/s91q2rx8jQIErKSyw03xVBWcUaGYXWlFdiemZGpqnenh5kZ2UoDYF/TwlAVkaKjFu8lqDMgybTiAaXU4pDxvqtv/0/Y2Aytt2tqhWIgclVdbtiF/sTM3kxYq5TDYzMuOFUWVhndrTO0L5Dv7BDIZkhOto7EQy5FOS9Z/dubN603gnOtgxBZyhojk6n0YUb3+LMNM7+cBkvnXgZTBJS9Z3jhCWDwnHi0NAgUpKSUFBU5LTZcMQcRhdH5Ldu4/Czz6KoKB/eFR+++fILFFdUa6Q3NT4hkFFbX4/tW7ciKytTo9i09BSmA+Krr79CSXE50tIS0dJyD7v3HMD4+DBmpiYwMT2LF186gVs3ruLgwUO4dfMytm7fhbRUsjwRVQvSI+JOTjQAoTgdjoMJtNgiwwVSjYvA5+TYAC5duozJqXmkpWdj/YZGuBPdqKqqQio7zJ1uaG7qF388JxCzd+8BJ5sxrFih0fFJHHjiCTXlRMfidNP/0z//N7z66hsoKSlEe2sHGtcTgEZw6+Z1gX+CywvnfrD4o/x8yQfmF+YxPj6OseEhJCWnY+eunTLCaKSt+hNWF46isJjMpOlkbSxs9Xgc6ff1PsSdO804fuIVq8yMT1Cri9OM9z9pEgnw7FCh6EunFWVlxYOz332HXXt2Izk5WXxXalqmxr38upmpcTHgrE+0bwRGRkbk7CdA/er0FzJjZ2Vl4eATT+rZIeiZmZ7B+QtnUbe2DvfuNqOkrBIbN29EUVGBPbghtuFE21QYmB4nsMeA+QcPHqCvfxj16zegrKzMdLqKEbWxdKJTexjVcFq7EuBZ9iI9M13Pd5CfoVAYly+e0/1n5SJd5DQjybDiFB8tzC3gd7/7V7z66msCwtFO7eWlZYEk+ZEYgB7w4+qli8jKTEVWTi6+/Ou3+Df/5t/qsPfXr75EXm4Rtu/cKqcz15DMNWUlP16+LkBXVFhkPzMMDAz0CzhWrKkA+8xV+9n1QOvLtAR+rqrJVJJNNAGio3u2Z5vAcHx8EvNzc1hcXlIuKk0wjIZiT71+ZyBOZqDJyUlJC8i8zi0soLi4UNIDWzPTNc7OzKGtrRWVlVVidsn8MwqMutHNm7dgeHhQHeE+/4ruR1tbOyorK+0AFomgpLgY+blZYl9lCPr/2Hvv57ruPEvsPAAPOecMECTACBLMSUyiJJIKrdTK6pbUM9Ozs1tbZa9dW+Xy2uWyy1vlH3ZrXWu7dmbWM9M93ZI6KLZEkZSYM8EIEDkQOceH+LLrnM99UPtPQNVDl7rVCO/d9733ve+553OCUcMO022/wwnG7OQ03vtl1IAT3e1W1wpEweTqOl/Ro3VWoPXR5bBp+Jz+WwI75fCRpaHpxvqgI8ZMbQjhEO7evoO29k5k5+WhqaUVBbmFeOPN1xHrCivmxVovOMMl2xgQEDEzShwmxvrR3NYjob5ZU2ysZ9N2a80YHBwU65PDsGqEMDU9ids376CiolxmmvmFBWkdpycnZWxITU9Dckq8omOWFhextOzH86dekhFh1sOmknS4gl589fmXOHr8WUUJtbd1YOOmLTINMXpkcmIcbS0tSEtNx5baHdZUE/abvpFhyKGADBLMfFRrjKr1XAgHQgJNbAmxwPRYIOATsPYtL+HK5StOxIobJaWlKCopQ1pGppgsmhYePXyEnbt2ICU1XetlMU1AZ0cLZueWsGfPbq0RR7Yc3wWWvfj0d3/Ey6+9rs24pakZtbVbtanOemZk5Lh29Sr27tsnrdynn3yCivI1qFpbKXNKUUkpOpqb0NHVg+dffAnZeVkCxwRLjAyi85sbN8kugsiAClZsk+ZNBCNzXnnlVaeujxWBsSvsJN35dNzyi9pJOvUVKaX+c6f2TwBcEfaIoT2Zj01/R4j5m8tIoHvYuTL406HBYTmfCZLu3rmDwaEhvPSTn8h5zazSxsaHcgTv3b9fgGxublqyg4ePmrF5yxZs3rIJ6enpyoMUq+Y8l9U+elUDSZaP4G14bAKFpRVYX1OtTmquOSsAOaqljShSZxkKujA/PyeHO2tCfdQJh0Lo7XmiWKvt23fKCDXnmYNnfl5pAtStfv3VV4iPd8t8Q6Aeq5G7SzmQNG4Rx/H1Pbhbj927t6GkrAo9PU9w5uw5/PKv/sLJbPTjiz9+gcmZOew/cABbtmwSK02GkzmTPP9pqWZAIyvK90dTczN2bN8pwCnG19F/csxMZ7zApN73NhkgGxnwB63CkokMPp+u1ZTUNCeE3mF5nc8RAuf5BY+c2llZOXpfEsTS7c3zwoxI0zQCLS0tui7ZU05newyCyEhLQ25hkaQxvE5GxsdRSONTWhqGh4Z0jdElz+v7yJHDYpP1Opyq8EiMGfXcBJ8P79/HltpN+Nf/9v+IMpPR3W5VrUAUTK6q0xU92MgKtDy6aiI3m4chqOm29RMroJmbnTOaNcckoxADaHz4APX3H6KovAz9fb0IB2Px0UcfOCHlZDzowja8wc3MuxywvDh3LDpaGzEwPIljx46tbGz2JNZUQjZoempKmyHHg4Rt9bdu4FFjExKTk5GWlozqqiqsq9mojfkf//Ef8MKLr6OgMJ9KPTk6uSHa6MyFiYkppGdn6LXcv3dXrB1ND/cfPsSuXbu1SS0uLmjUzY1/567dyM3OYm+PRtiOpBH+cABBfxBxbransOIuJObPRvOOalBGD2uWiQS2cxWkS3XyBI0yctzgYrQiujKlYZtrNobrtkhqD0nxNB4QxAfR1dWB1MRkfH36LH7+4UdISU7AnTt3sGf3Hp3Cc9//gKXFZenR9u/frRHnxx9/gp+r6hL49ptvcPTYcaSnJOHM6W8wPjWH3IJCMctc18nxSeTm5wkYWUONY1wh+xb04cL35+D1BnDyFMGQE5KuakTikxgE4DfXOqVrXKuEWLjCsfDT2auswhDikKgwbnV2638tcsbG2lw7hxtjG0w4jI7OJ1i/fr3O3zLBH8JIiE9ER0eb1q6sshwJNGcweolgHAGxjj+cPY3SohJMTE2hsKxM8UC8lpzkUj2fdHrUSvB4AwEsznukLZyenmNOlows62s26LoL+PxISklAidzubK3xqVJS5zUQhM/rVc0fY3cY4r4wNy82e2R4RIkB83PLeNL7BEeOHkJ1zQand92uF4bF9/X3KnOxvKwUObmFeh1k7BsePsTdu/fx4Yc/U7Yq3x/epUV88snvyEmirLIUTx89LsB1/eYdMekElGSo+Ro5vv729J/wzPFn4XbH6z3BGyGO7hlJxBu38soq5yYyDLduDuKUrsDH5N/wOop88XyZztquaV2b0kZG8mitlpI3RerX1s2onWPehF2+cgm7du0E6yhpmKvewHMLZcgyKYE/r6mulhaTF9ndesYYbUZySqqei/mmNNvxGpBTXE8bg/t3b6Nm/TppqYeHBjA02Id/8+/+UxRMRre7VbUCUTC5qk5X9GAjK9D+4Cr91xa0rGo5G0kaADL3pTZ6ZwxJw0LY78fdu/V40NiIrIwcGUI4nn7jrTfk5hawcMUp1FuO6pigYkd6egewdl0Vbly/hsmJObzx9k/NKe44ffn7ZCVVbTcwiPSMdJkSyOBQa2VOWienkeZVjpSDfvzjP/4ar7/5phy0eh2EgTSmkktyhTE5MYn0rHTcv31b+sDdB/ZJ13j669Moq6ARIYw5zzR27NqFydFxNDS24NiJZ5DgjsFg/xBy8/IVtE0nN7VhcQQuTs0kQbfV6JnbleNoojr+e3yCAWqpKP3sA3eOP0hPN3M9HXNDDLP36IC3tVcVHZ3NZHWDBHWmJWVl4EBvNz79wxdyF/+rv/nXiEt0oflxMzZtrhW7eOnyBTQ3teLtd99DfKJb1ZDf/ulrxMUlqRVoeGhEdXWvvvqadGbXLl+SNo/nq2bjJsQnxIn5VaWf075i3c4GGr748gukplKT+JzDJNvIWPGZrIAMkskMIiYe8C575cClWYnA1B1Ps4l1cEuPGzCgHsdriyAzxm3sla4hghFzmHd1s6d9nW4OmDXoJ1usHu0wXKEY60l3xvC6rlm96aI5yC92kA5ha7mx4PW4BLKwdqNkXdym4+M/ZowKY2nBg8f378lIFhefjLyCPBRSC5mVi1gXr4WANLRJiQxltyYdXru+wAKGBodQVbVWwEnqDepFg358++XXqsXcuSdSFWkaP7KzE+NTMrPY2Ja65RhFJPF7DQ2NmJ6awM8++Jn0jjLmSB8YxN//3d8jzu3GX//VXwugX7txRwkI6ampP2ZChsKov3sLO3buRG9Pr8A72V8x+EsLMsGwGpGxW9SQbt+1C6mpqYrskryCr0+yZWvwsZxJfmrwaKmp5Gvk5MEZN+su0vTRlh+rjwUB2P7eASQlxyMnO08fDZJQOF30LAS4fesWMrNTsGXTVq0rz+ujBw/k5s/IyNLjJSXGIycnHSmJqRY+r8alIO7dq5cpbMvWbeqBH+3vxft/8z9GwWR0u1tVKxAFk6vqdEUPNrICzQ8vch83xKP6M6vRowZL42+n01jaOcW4EViE0N7agmvXb6jBYmpqRo0pH/3iI2nQCLrI5FgFHZ2vppUaH+xBfX2D8uWycovx/AsnLYiZYdKsX6THVpt+EBNjowJkhcXFDitHXRijhoKIc8Uh5AoKSMwvefD5Z5/hldfeFtvGLEO5zsnZaCNzYWxsDNl5mdp0mN2ojRgh1bUFgmEkJ1F35rTTMF7lxk0MD0/g5ddewblv/oSde/aJ9QyEA3Jc00ShMGiEEcf2FFcIQT8BCQSYHNyljVjNOX6r1lPci5/A0/IOCbDU30wGMM4q+QSsCaTCrNEjO2zmEoHpOAIxP86f+Q57nzqK9IwcdqKIueKYm0HndMVzvJyVlS0Glc/3m9/8E956610w9lIIMJbhzwzwNiDPDZmAlf9uAegl8BM0x9GlbU1IvA4IgW/fuKa/3bFnr4Aef0ewnWwXNW0xBjYU47TsB9uCrFExLP2gAHMoBiH1ZZNjpGGLYNKJoHKqCXX9KauQndmDavghSDRCzLqYyWq6wnEIkBWLMUDP46RTn/pFiliDvhBi420t/aGwgFNSAtk5twBsBAzx9As083U6jmPlSsbyuqPxiQD1R8DJmyCOcDMz03U+A8rqtEgavnY7txyMO+vh5JLy2iAQpVyBDT/qDGf6gWcWqZmZqlKMdNczqP/Xv/otpmdnsHnjRpx68XmtGa8pa9oxgDw3P63zzTfx9Zv3lJhAPaE0ti4zvTCLtLyszMkTMv0ij5G3iyubl6Ik/U64Pt3rVgGpxhu2YfG8KhrsR5YyYpIyfSZ7xWURs9dOfabdlyqY3h/0rjQk8S5CMWS6KYuBd3kZDx7ck3mH15c01M7NV0PjQ2lAi4qK9H5ITIhHYUEO4uMY0RXG9IwHp//0J5QV52P/4YP6nKDDfXJ8GG//RdSAE93tVtcKRMHk6jpf0aN1VqDl4SUKIy1J0mkG4TbOPc7quY09U+ac07nNjWWgpwf36u+qNm1obBjPPPscSssqEOdiVZwDGvSuMHbCnLE+dLQ8xsPGdrz26ptISLKaNm44wSBBgLmcCQRHR4cERPNyacSwEThH09qAVGNi5qCpyXF8+fmf8Oa778o5KncruJHz2M1MMDQ8jAKOJqlrE2gh4KXRx4AfjSTxbtP5Eaz4A35cOHcWA4MTCLpcyMvJxUsvvIC4+BgsLfm1mSlzkmwMqTX2gBO7UGOo1hSL+5lfXERnWwdqNqxHYqLjLifYUS6hH8ts00lKYrS7MyJk7V3A9KMaHRuAE0hzup35wgLLPrFtBq6CeNzQhC21W220To2j36/H4wqR9esf6EdpUZmN5pkZSPdvyJzhWlr2VqtjPISe7i5q7vjjAAAgAElEQVRUVFUZ80ftnLOhC6jxNYshtq50ng+BuhhmMBrrGHTYQIJM35IP8UnxAovU4sm9REOHwCOfWPSinpusnkkDIi1I7KhWHoCyC5kraXoDGk0i41THNmZVOrqRiCVTKTAZ6bG2/E6r1rRqQWPZTBesEbuuJQJ8y/u02B3+Ph8kpOYcgnsCpVimBoUITIFZzzSyM3LEkPL8BMC6RD/i4uyGQAHaYuzC6gg3JOyA7lBQQfg6ty4aiGYU2K9rnDdWAuch9PU8wf279fjJy68rPDzCUq/oBZ1r1moFXbh+o17XFPXGNlWwsHxpQ53pggE806wac8rJg13DjlfOaayhi98JfKcZSWDSAep/9glqzVX8Cc+hMb16X/E9Le00b0b4vgpIf6qbVseFHokQ0g2Ubgbs80LLJ6E2PxN4M8Zrm3pPICE+Drk5mWrsmZoeU5QQz5VAfFy85aszeWCMOZNRA050s1tdKxAFk6vrfEWP9s/ApFzbBA5i7CLg0QKobWQY57B5ZGao64PqDq9cvKq2jKamRtTt2I3azbVy9nKD0mMJVZkWjhua4lYYLcQNOi5Bj0XWRGYAsYmsa+RG7IJnZhaeuXkUlhYr/sf2RW4yBH22WXGjZuQNna4ffPQLJLjdql8keODo1mbMIYwOj6GgKN/YHDGgBCoBMRgRUCT5l0bW1D/aeNXnXbK8P39Q0UJkQxkibTWEIY1QVQPo9+LqxcuYnJ7HK2/8VH/Pn3u9C7h/9wE2btkqYwi1Z8o9jHHBF/BienpG4z4GqOt56YAncUiHssb11P9ZW46IYWecy+NBrAXdcBN+cO8Rtm2rNRYq4F8Zldsonr9DIGNrQVaQfysA4YzVxfLqhoEs4DCKi0qkr2TFI3V1YRfNM3YcHD3LlKG4KAN8/OJz8PHocDcm1StAR+e72E29EjK1pqkkaIvkm1KTwMfs7e1DcWGhxrZkDQmmuBZtLa3YsHGzgVvdScRaHiP1sXK5001vFZK6PO1uQ/NPXXNkS4PG/PJSj4+33En7cknbmZDoxkBfH86d+wFrqtdjz549iFdYtwWW8++oz9SNg5zhNNfMIz0909HVkim3xw+FCCg5sudamePftH2mGTQwJV7YicRyia3Pzs1xQJQxpLqGXeyyDiOeIImsfKyN2LV+7AJSWLlzU4Qgbt66h9RUdrGTETYw+WP7DI+PqQNkyQ3c2oTephBOt6PzXjctq+rk5UjnDZ81XUW+IrpJjbL12uy6t7s9XsMOg6w/oRTGC7fbbqr0+nmROZmkuknUTYFNSExDG0G35p63pAljmQvyswQmY+N4Q0M3PTvXQwiR2XbG7WPDg3grCiaje90qW4EomFxlJyx6uLYCLY8uW4qw09ZBkCC2RKMq6uZ+3GiMmSJbE8STznZcuHgVRcXlKCzMwZMn/Xjl1Z+KIYgl0BFgMKZO279y+siFmfZOm6yoG27YDhhwWAmZTxYWFPacX1Co8ah2arF+Ni4mg8dx4Mz0OK5dvaHGGmq+eGz8nVCMDfDIog0MDKGopMj2uBUMYZsXnbjS8UXAEg9aAIUbNHV7TlB1yCWd4+LiEhLJthH0MkuTY2sJANk33Iq11ZsEJPj67t67jc62bm2yDK9es6YSx555euW5mP+YnJwkQKB2lojZRSI0h5VhhWPAj87ONszPzmP7rp2II3CDZXOGY11oeNiILVu3ytykbECOJgkwHFArXV4sI2GMXYqse+RGwQC0mSkYQM8MQ+YL8mzRDRwXT8ORMUW8WVia9+D7s+dRWVUjownBvxjGGD4/mTgDk9TcKWdS6DqM27fqkVdYiIryMnA6zuMiwDj97Rm89MqrCHgX8PUXX+PUiy8jJZUxOQbs2fe8ceNGJ38xMjcNOPDUEgMiX3LXU3/q6CZNt8hRs2lb1VqTwWxIB4SJWjUAzOPp7X0imcObb79rBhKZjDjqNZ2nMYcmxZiZY0pAGmL5eh1G2VoHHTZeekh7nRGNbSQmyICudX3zsuxs70TNhpoVbSH/hvJbAT2Z0pzHdOo4BdANvevc2et04drtu0hLTVOslnNJr5hlOJ4mkx0XG6/xtiB35EbNOOiVlh9lQgZopOPrdXxhBGsy4nCK4EgvHFZyhcHmcsrQZK1XJot0GPMg6xXt5lLmPsdpxRsMAmRrQHKANh/XMdEZJLYQUzHKMSEU5WcjOSld0wyxzU7jIz8ndD2HQhgdHcabH/6bqGYyutmtqhWIgslVdbqiBxtZgZaHV8JybNvHu32YW5maMU4OS2BieTKTZHmC6OnqVBVdYmqmNiQCvtdefxtxZI8c8Ge93sZaKGtSGz1HeNQr+mQkUJh4xL4bUW+FXWoEYSRIVXW1aeNkmLBxN11CNkUUDQSf369YkuysPGdsbuPZCOtJtq2ouEggU2NH7W8RU1FYY+14AkAnpD0SVaONmmM+jjGpcwwE4CGAyGCEj6zIcvgODw9icGAQj5ubkJKUgtq6OoyOjGFsdBgbNlQLQKWmpStXkZu8mVmAxaUlRaaYXjOkrMSmlscoLChFWlqKjC4cM/qWGf7MSBYbD7sFPgnq7Sag4VEjarfWWtuIzEps01nElStXsWP3fpkVCOjE+CmsmoAz0lkD+OloJnAOBzE7O62+a67v4tKyzA4Co6qMJJCwXfvihfMcouP48eNOLqmxfDSP6DkI6BSGHifGlWCBbUKXfriArPxCHDxwwGHAgE8//hTv/fx9OnJw+puvcejQUaSk0UwleSe6Ojuxdm21RumWgUqgQgqSSI2EGpk8B1zp/7sEJhDL3zOWnDmQBJ2Tk2MoUHapMbFi0LhujjxhZnoK586exatvvCHtoI1XIzmaYbjc1gTFG675uXmkp/G8uMTIikEmuJEswVhUC1q/ia112xTjxOuVbGBECkE9Jl/nvft3Ubd9x4o7OjIull8pQvg5mFnxPc7NmoFc3ryZXODKjdsa+1JWIQAqStvGyjSiZXGU7gBUnnc6ttn7nZ+XhzSGlUd0qbxx9FtEldZcgwPTjEovzBiq2Vk0NTaJ6dxWV6eYJN0UCShy7RwgbWJraY4jN2lm5HGMVs7NHK8xrYdDTqpdSe9Zk0AYOWmLUFSQjdSUdH1O2c0RAbsF8Ju7PICp8XG8/sF/GwWT0e1uVa1AFEyuqtMVPdgfwSSZSdNIyngjpk6zwhUQYRe3tXaTWSH7RAPO5ctXkJyWiZysDPT29+Gjj36JeDfZTIuF4Rd1jxZKbiNzG6UFMTk+jvPf/YCnT5xUFI3pziJ5liH4vV709fZLbxjRV0njJu2lMSrURZEoHRudQEPjIxw9ckSsoUCjNmAzA4yNjKGwuEiZkczLY10eH4N9wvxNbrLMXCyvXIOSUoJOk/f9OM51TDNhgskFpKSloIeB4iOjql5kDzg1mTRUuBMSFRe0tLyInv4BND9uRWFRERY8HmRlZWLP3j1WjRgKqkXHLdaPINCYUK9/Sczm/fv3kJKWhczUJFy7chU5ebmI46YaE4P07Fzs2L3LInhcITQ2PMbmzVvMSa4RP8GvH3du30RKSha2bK21qKQYYHpqVg0+BL107kpH57QTcW0nJyeQm5u7EhhO4PTkSSfKSipMP+eEeV/84YLinw4dParbD8vkjOzprJ30YmHRi/TMDMfNbg5k6gyXl5ZQUFSMpflFgYTf/vZj7Ny9B+Njo4omkjEFUO94RWUpuru6UFVVbWNOHa8ZT2RwIqbnEej6CsCyrZxRayQs3QFjfICZmRnnZoB5qE61oqQWduM0M+3BmTPnlA7ACCzmmw70DaJ22xYkUqbgdI4TwkxPTyhTUYw3tZ2tHcjJz0NWVoYDJnX7pTiq8YlJvPDCKUc3GUGF9i7k++7GjRvYu2+/wGjAa2wwtb8EZ5Q1kFVlZM/snEfyivy8Ar0PdVPgmOO4llev3VENKeOuFhYX9d5LTkrSDcCTJ08wMzWD5NQUhfkT4Me73fo+W4J27dzljJftuBhmbvFWxljKXc+1lVyEo3aoBvHx40YcPXYMCwtLuqliFShrD8VYO+CPj0fGUEBWb00z5RnjaON0qlsDPjKLHMW7ZFzjDUxmVrZTCPDjelVUlKyMzI1iNUBJFl/GtQA/Y0bx2odRMBnd7VbXCkTB5Oo6X9GjdVbg8YNLK4orhxYxXZc2KNNbKRrE+SIrGfT61LF8/dZtxCelIj09A4vzs3j5J28gJs4coFJfyrxDGsaqGSNaKQWfh4K4eOF77Ny1HxmZmT9qrbQxxyijj/l361ktKH2Y6QPnZ2dw8eIFHDp6HK0tDzE+NoEEdxxycnMxODSJUy+esrG4zdP1n+HhERSXlBmDJEOEODRjF9mwMjCA8+cv4MSpl5BfkGvjY2VtcqxOOGDuWW6ec/OzSE1Jk4HG8CrbSvzo7+nB4pIX27bWYWh4CI8bGjA5PY2y0iLl/DGrMCMrS3o284uwnpG5evECzuw5r91Wh86ONizMLSI5IU6Zl2xxedLdh3Xr1yMjLQNnv/sWy8sBvPL6yxpr8xy1tXRg/YYNzsZsjCzP2zfffoOtW7diaHhAweP79u+VFpIM5eLcIvr6eqT/YzYfXyfB4cTkBPLzC+AiC0UGMBDE3/2Xv8Urr7+peByuAx/j8qVL6oPe/9QBx0TjxMQQzNKj7V/G7ZvXMTI6gfSUZEUEJSYlYm52BqNjE1i3oRqFeVkYHBxAc0sHDh89guSEBFy/eUusZZzLhfiEJOU8dnYyGqhmZZSu0TCvTeURGctsvdnGwMl5LQGlgesInuHYmrmGGZkZDvNuVXwyh/j9WJhfVO3gzZs31Sjkor426NV54rkpKVtjUgFH8zczPYvsHF67ZjpZnF/AHz7/I9595z0xktImxsaiv68HHZ2dePbZE1YEoPeGvS10XYWguCyeHzGNYjddWF72oqe7B+2dnQgGlnDixDO6STtz5qzFcClHlSy96TEJ0FinyLB1suDMTr13t17rtv/AQYWOK9kgJ0evme+dopJi9HR2CbTn5Rc5ukTrIefjWQ6oMeArMhXWKvr8qsLs6+nByMiwOs1pTKNuOTUjHTm51Cib2ctkljHwB7wrCQZ8z/Af3lgoWH1hUZ33iwsL6o1XJm1sHKanp1BUUm7nWeCUMVterK0sk+s7Yp5STBRbePgckiwEMDE2jJ9++N9FmcnobreqViAKJlfV6YoebGQFmh9cdLzc9h198GvDM12TMofNAm1aMY64gn50tbfh7JkfEJ+UBn/Qh7ycHPzk5dds5K0MGhtJSb8YDOLe3TsoLatEYbEZYbhR3au/hbrtu8XCKBJHO4+xTotzCxgYGMaGTRscQ0kEJAXxw7kzqNtxEDm5aZifWxQL0/OkA/V3HuHt99+zFg8xoPZ4zLYrKmMdn22KMmg4ETy+ZS/aWpswNjaBg4ePqibOusht5C9IKtbUIl7m5jxqquHPpmcm0dHajvGJEVRXr0NF1TrEuxMRCvgwP+fBwOAgJqZm4U5MRnlpOZYW5tHf36/olr17d0v7RUBEpunRg3tobenCT15/RaPw7s5OtLW2IzU9Bb09PUjPykJOVjYaGhuRk5WDd372tqOB9OPRoybU1W37/zmSvd5lfPzbj/HzDz6QQ5ts2y/+8i8xPjKsph82zQyPDGNiagEfffSh8iV5xgkMyLLqHCGIseEhnD13Du+++3MsLC1gcmJK3dO3bt1EZkYWtm/fbkYJagmdESevk2XfohhaxkTRRuSKs3GuXRcWHTQzuyCm8OL5C9i77wDm5ufUM864HYZWr9+wXjcQLc3N2Eiw7ETh8HtsTiFgYvSQ3ZxE9H9hje2lo2SGpZzf5hqXdtXvh5v5n2GXshsvX7oMrlVeXq4c0GRsW1qaUbW+GnXbd8nBrQ51dpDHWtMP0R8NPPOzHqRnZjnxO0ExzP/0q3/ERx9+6LyWJ9i6bZsAaltnNzZt2IibN25gzZo12LOHzLK18dBYdfHieRw8cBCDA/1oa+3E8OgYtm7bgpnpSQyNjOD5UyeRnJIBX8CHz//4Bxw4cED1mHyn1dXtsJz7GEYD3VHbTyKzUAGNsDnKLigoFhPPLMb8vFyFozP7lGvETMmcvAIbldvdo5OVagBdoFcMqjXqdHc/kYxhfmFRcoz8/HyMjY5hbXU15uYWpGHMoZlImasmmyEaZMqAqipdLiwvLmJqakIsajzDx2OArq4upGdkID8vf2VSoeeXRpOPxfel5ZmuqSj9UWusnFPqKclMWoMPwfD4yCDeiBpwopvdKluBKJhcZScseri2Aq33L4Vp4rAZJe/+eVfPy9nGUBHjge0mpjMjOGhqaMCVa9dQXrkWqWylyczCpi3bVKdoPcs25o6LjVWdYWd7O2q3bVOocESY39TwAFu27hAzQ8ds5G+4gXiXltDfP4C11etWmnGobYtzBfHdt98iKysfCUluMV7FxcV40t2FqZlFHDl2SKo+gVLF6cSgv4/dzoXOuF3OD4fFCqKjpVUAIzk1SSaio08/g7g4CwlXdEqE2WLVX9ivejwysdxYJ6fGMDs9i9KKCtBMMz42hYrKCnR1d8twM9Dfo7YOri07uRmXMz42Tg+uWCquGwEbN0ADf79G7bZdAlvpqUkYHRvHoUOHcO3qFex56gjmZmbx/bmzOHz4MCoqy0wXGgqgva0H62qqV4weDJQmgPn6qz/h6ePHERcbxndnvseJU8+jZl21wD5P9/ffnUZWbp6cy5Yn6MLA0ACKCCbZ6rK8jM/+8AfUbd+umsrHj1sEUorLyjA5OYWyklJs21FroCiSKSPTEmNgvGbeCAOTU5NYmJtTSDbrMfML8nRtTU1OCNhS5/fCC8/rvD14+BA7d+4SCMzIzFK0EUEGW4tMemcuZv+SF598/Ane++AXjlvZj8VFH0ZGRjA5MYruji5srq3Ftu1bDeTqEjcGT/pPv+kO+Yi+ABniJHg8czh/7ntkZWfqb7s7n2D7rt0GIJUTaX8r93DIL6YvKzvXkUWEsOxbxq//+bcoyMnF0WNHcOnqJTz33Ek0PmrE4EAvdu/aoS7za9ev49133ncYcquYvHnzOvbuP6gbkcUFvl+6kVdcjIKCQvz6n34lqQJvmqYmx9RBv21rLbJz8ywiiqYzBfQTTNart5yNQNZzbw6bqalJdWKTDUxNTsWMZ0YRO2TbeUNVWFCAgqIiJ8rHQKXagSKfDY5hp7W1DUVFBWI/Wau5uDCPqnVrUX+nHvv27sfjx48RF+9SF7xFBjlYPoZA3qeqTVVl6sbC9LX2mRPE48ZGTURKS8uxvLiEkdFRfd7k5uUqI1OZtZK5BFFVWaZudMYrjY4OoqSUP3cj6Od150bI78Ngfz/e++t/G2Umo5vdqlqBKJhcVacrerCRFWh5dI3Jh5ap4ozv7H+ZQcgxdYSpdFq0Hack2aLL126gvKxCwvz+gSF89JfsDmbkh23cZo4Io7HhIdasrZY5g2O6/Nx8Pf6De7dRW7dT2idpJh0nLB2zrGDs7upWjZqNyRzhPzfea1exrmYzElNTVGGXnpqMxkcPsLAYwKGjT2lEq+k6/ysE1dSxEzvS/c0H5Jh5sKcHgwND2L57D5KS4vGg/g68fmDXvr1aD4KIH0f8ZDt8mF9YkluWfx/wBTAw0CPXqHdhEfmFJWLgSLNQl5aVmS2ANzo2IgMNN+xIJqEBHNN/EkySvf30049RVr4W2+q2oburAwMDI1hbsxZ93R2YnSXj44c7Lg51O3dh0+aNZgxBAK2tHaiprnHMCGHMzs7g+pWrev3Hjh9Xbd25M9/hnXfeQX39XewmC+iZxpnTp/Hq6z9FYlKy1WeGwhgcGUJJETM5gfa2x8jMzkFWNsfbIXz12WcaVW+oWYfbd+4gISUTz504KeOG7BExTvxOyCo0ExIZoWQaRuIKmq74eulgb21pxsL8PBYWPJgYHUfIFas2mZzsLMsWDIWwa+9uJLjj0dfXhzVV1StjbIImgvU/fPIpnn/5VbS2NGJsZATxbj5GvNZ/YmYOnrllvPjii8jKTLNsUd5ccAjKYHmnhUcANcwGpDncvnkNO3ZuV9f8wYOH0NHWjrb2Dhw7/oxGsHTRK7jcqROcnpxAdm6udLQdbW3o6e1VY87zLzwvMHzx0mUU5OdhqH8I6zdtxubaLXj04KGac3bv3WuaQk2Pw7h84bz0p7wR4LUwNDSCxqYm1TC2NjVh+84dkkpw9P3NN99ia912NRoxDmfDhvVwJ9HIFcKNW3eQnpahtR/sH0TT42axx9k52QJz7OFWQ05aBianplFcUigDWmJ8guKCjJmMgEmO6u0YZSwKA8NDg7pxWlNZhdu3b4tJ5E0Czx2jgFJTk8W8mn3d3OqOEd4x3NgNxvz8vPAk/5agl008fC+zy94dH6soL8YusQzg2tVraqeibpgHw8+QdVXl6Onpw9LiPNZv2oSpCZNn0CRH0xalHvfqb+O//1/+zyiYjG53q2oFomByVZ2u6MGugMl7l8PKiDOvtjWIEOSsUAqRYa/9jqJNpNNrwuUr15CYYNom9h//8m/+ZsXNbW7UIDraW7XhFBYUYXpyFLeu38LxE6e0YbU2PxbrpXG6k7lHkw1/xk2mp6dXY24ZacSaEq8EcPrbr5GVU4iKCoKeENIzsnDzxnWkZxdi9+6dimkhI8r8QR5rS3MratjtHHHRhoHRoVFMTI0hKSlFf88qRrKeP5w9g4Vl4NCxw8jO5jjbwp2NEwvJzU2XNY/Y71vSBsq+ZI9nQe7sgtw89PV04vLF61i/cQOKi3MRHxuHgeFR7Nq7z6SoXGcVtBgDamYhP65evID2rh4U5RdgdmEWhw8fQXJaOpbm5+FOiEN2VpaAjDs+0YK0CezDIXWMb9u+XTo29ou3tragsrIcmzZvQWpqCi6ev4i1a9dhbfVa9Pd2Y2HBj86OVgH8jZs4SmbOo+liR0eGxIZ5lxYw45nF8pJfTSZdnR1oam7Chx9+iKTkJLS1NKO9tRMzs/N4+vjTKCkrBnG0ZTm64PUtw804qNgYtLW0YHR4SKCF49WDhw4LnAaCAYyOjmF6ckZZpZnZ2eqlrqio0PhUyxLwoautHVVr11mmp50KmWNOnz6Np595DskpCdLIudxuJxc0gEs/nEfvoLn4X3j+ed3I8Do19UNEfiFxLGZmptHa2qy6QYKm+jt3se/AUwLvN69dRlNTG048/yLKyktl7tDNSCiktiGaQ8gkeuY9yM3Jx2effY5t26hzZSRUCM+dPIXvz/6AispKrN+wCZ9++hucPHnCjDtO+xGjjC5duCATi1znBOPLXly/fgW79uzCmW/PYuuObRgfmUA8c1xdYWRkZ8jk0tTQiI21tcjMzNZN1M0795GRkQl3Qjx8Xh8ePbiPXXt26vzyoaemp6VLTEtLR0vTY+zcvRePGx8jOztbrLpVY1pOp2oxeRIUG2Uj6+bmJlRVVenc0Mw2Nj4q1rN2a51AJsFyfkER1lVXIyHBMl8jXeBMGeC1RjDJ1AAC08LCAj0P46jYKd/X+wQbNm5Cf38fyioqdD5v3biGrXV16uZW4oI/gDWVZboxGhsZxHOnTkl7W15Wjvh45liGNFIf6HuCD/7l/xQFk9HtblWtQBRMrqrTFT3YyAo0P7ispEfTSLIT2NpX5K1Ua7eN9iz/2MKmqZlsfdyEGzfrkZqZgbHRUaRnZOK9d961OjZW9YWA5pbHyM8vQl5enlidoZF+jbMz0pJx7049JsYmcezEKaSkJjtdzDTH2CiSLAX1Y+Vr1phZwTlgmiIuXvweJcXrEJPgVrj5+g3rcO/2LRRXrEXVmkq44pzAZcUSxeJJ9xOUV1SIJeVONj83i9s3buLA/v1q2hmhgzghDdt31KmT+YvPP0M4JhG1W7diy+aNiI+zOj2yqQsLi0hOSVZMkcczifPnryAnJwtpKUkK/Gb1IiNgfvfJ71G5pkqmhNzcLEzNzGLvnj3Onuw4Y6XzCymcmoDNXLlhjTG/+uNXyjBMdMeKCe3pG8Hrb70hIGEbvIEixuncvHkHe/fvw9hQH0ZHRtUd3tzShldeeR0TU+P46suv8Be/+Eg5hNSV/eZXv4HXH8TPPnwfCe5Ey4Gk2QiQjrKwsMjaW1h1GArib//+b+Waf/HFlwX2+HW3/h5mp6eQmZ6CB48akJadj/379iEnJwdJSQkWU+Q21lVgIuyC37+EufklsWLxCbHSA3LsX15Rhk8//QPeePMt6RgXFxaxYcMm3YzQ/dvV3YXKqjVwcZ0YdC9WMQbnv/8BZZVVWL9pvQkSwmaoaW9pRn9PF+aWFnHqxZcEYF2sT6T+US/VucKDYbS0tsl5v7W2Vu5oXnfXrt1E3Y4dWPDMo6AwFzeuXsJA/wjWrd+A3Xv3qGmJ6zM1y0zOXNPqKZImiN//7lP89K23JFvguD85ORWnT38tjWVxYTHmZ6fxzHMnNOqdX1hAYny8ethv37yNvfv32vuLHfChEP702ZfSyi7MzWDTllrkF5Tixu2b2LlzO3q7u7G2ah3q797EiVN0ifN9E6vQcmkmE+OVsJCZni6Gjz8ny0qdL81oHFFz3RPiEzA6POg4/q0FSrpiRSbR7W8mH9MMA/fu3UNJcbGMUZ6ZaRlkKtesQUtbu7SZDM+/e/MOYuPicPDwIavS5GLxhpW5naQNQ8DMrActLY+xY+cu3L93T8/P0fb4+KjG7X09Xdi2bTtCARcuXrqAw8eO6LNDEVYhP9aUF+NO/R3kZWZjYnwMe556Cndu3URhSTGKCooU9UU5wb/79/9XFExGt7tVtQJRMLmqTlf0YCMr0PrgivlLnbErv08FFtlJNZMoa9LpLVaOYEiMBMd6d+/dV71g0BeAOzERH3z0oUwlzBecnp0SsFiY8+Du3UZs3FyNsdFxmQU4mgvCj46mBty+/QhHn30O5RWliiQSQCJbNDUtTVr5mgrLqxOYVX4Rmh7ehTspBfMsdSoAACAASURBVPk5OXC5EwXkzn5zGrW790hbJe+F/svAccPDR9i2fQdCYR+8y350dXWipnq9omEYfzI7NY7p6VnkFhQiPj4WMzNT+Oz3X6KktBy+xUUce/Y4cguytKkueOaQnJos/ZZndgo/XLiM50+9qNHcnz7/AgePPY0lzwxu3riNLdvqsGHTeoyPDqG9rROHjhyTWcWYSbrAA0iIZ1OJMWSs0FOGX9CH3336R7zy0zc1NvVMTeDsme/xwS8+RFKCmwU20iMS/HCT56a6a9durR/NDxfOX8Dk1AyKSyvQ09ODpw4cwNrqKrFLNNF8/JuPEQ7F4elnn8HaqgozRUi/Fsb42BhycgsQ6zZtYH9vPy6cP4uszHR4Fvx4+5134HbH4O7du2oWOnniOXR2tuBu/X14AwTGQFFRCYqK8lFXx75wyH1PMDcxNqLzt+wLYdfuHWhoeCRWeIYGpvXrdC5i3fGorqlGelomYtldGA6iq4Nu7nVyl3N0z8DxgM+Lf/7VPyG3qASHjz0tZlKZnItefPXFH7FlWy3qduxyWGWyeWYIUy4AQWfAj7b2JlVlPunql6s4LT0JuXl56OhoQ0FuPmY9Hiz7vDh87DgWPdNob30Mz9widu1/CmnpmQK+WTmMUQJ8Pp8ZbVoaceLUC5ia9mB+YR4VFWW6OXnuxHNYXphDYX6xE2MUi+WlZXx35jv85JVXcOvWdd1sUPfHPnU+aHt7s1joxw2N2HtgPzrbOvGkt1fnOC8rDaWlhXAlJErfiYC50m/VP3I0k26Mjo6iu+sJ9h/YZyxvCHJ437lzW6YburkZMH7s+LPSMpvWOGKcs+gsrndk7aZmpvHwwX1s2bJJ5iuyhyWlJQKRvI7Z/7123TpHa20yE7HezltXIfBO1eXk1ARaWltx8MBTksGQjSRr2tXVgdLiEpSWlysgnka827dv4fDRo06fPI/Lh8qyEgz2daOjrQWxiSnq7eYUgyRqS1MjUjMyFdX0v//Hv4+Cyeh2t6pWIAomV9Xpih7sj2DyktUWS98YsW1aw0dY/b3Wk6vQbs2azc3ND+wLFy/JoT02PIHc/Hy88NJLYjTtb0xjySq7O9euYGxiFi+8/BPr5iW7FAjg/PlLOPnc0xq3TXmWsHPPHo0iqd+bnZnB5BQNLZVwSb/JYyIhFcLF8z9g9+5DcnXW37qLmk01uHDuPEoqKtSNvOxdlCbuqSMHUZCXg/7+QVSUVSAUE0bA63fiTkIae8/OzqGzo1vViQ/uP0RaaqoA29NPH8Pli+flDE7NyMLs3CIOHz2MnOwMdR+Tx2VM0R9//xnWrd+Inp5upjIrPievMBfTs/NITkrF5OQkNm+okSnn2ZMnIolLClem/i0xhe5vGh2cNeba+L34+NefYOeeHUhOiheT98nHv8cv/uqvkZScgLiYsEbaaisKBHDrzh3s3r0DgaVpTA71wOddhsudhLMXb8Mf48bRg7uxpmodfP4YnDn9Jzz/0ktigK5euYHisjU4cuSI6gSZvzkyMoa83Cyd+5GhYZw9cxrvv/c+YmMCuHWrHvsPHlHVI80S1Ky98MKLMhb5fIuKHIpFPIKqZ2SDC53qIVy68L1G6mXllTJLUE9ZWFwCr3cR9fce4NihI/gv/8/fCSx/d/o7/PS11ywL1KmeZA5iRUX5Sv4pAQpf9x8++WdpCT3Tk5gcH8P8UgBzCz5kpGXh5EunnD50Ju3EwB/2awS/sDCHjAzqMjmPJwZjq0+cgt6Jeqif/PKzL/DKq6/ppkTRnSLrLD9VnU4uBt2HMDoyiIKiQpm/Lp+/gI2bNmHXHmZFxiHgX8If//C5TDIM3i8rKbE3GdfEF8Cy14sb129genIc773zJhqbWrBh8wbMzy9hdHhU2aGZmUnYuHkDLp+/LNb26uXzyjT1hlyo3VyHxaV5XPjhPBJTUnCQsU8I40FTh0bY1LbSHHbr9g0899xzAvlk+r3LC1izbi3a2zqQl5eNcCCkf6/dvkOmGuZJOnBS8VeK9hKbGMb46DDSMjIUtK+mI6exieNpyi4mJiYwOs7s1VkZuup2bEcKu+fjzLjHmybVcyKsiKi21lbUbNiM3v5+VFWtwczUFJpbmvH0seP6WWFxscbVjx49wjPPPONUNtKx7UNFWYHkJSFfAHduXVde5tzCMjZurUVuVhbmPbP4+tsz+IdPvomCyeh2t6pWIAomV9Xpih7sypj7/qWwMtoYVu4KIkaj7ICAkeJcHHCoPmQxOwGEAst4/OgB6usfKhqoMC8HHo8HL732hnqmVc6iopQwGh/eRXJ8Eu4/eoCDh4+jrLzYQsdjwzj7zRk5jBli/qStGfX3mlFWVYN9+3ZheX4O45MTKC4pRuOje2h63CRWMT7ejco1xRjoH8LM7JI2xn27d+Hh4wasqyyHLxSUo3dpaRlVa6r1z5O+LlRWrNFBcWMb6X+Ca5cuIzUjTY8351nChi21qKwotpo/GhHiErX3c9THsSM3z7iEBLFJCUnJZkwI+PCbTz/BG2+9qxGcIpXCQcxMTGJ0YgI1NTVidcaGBvGw4TFOvvDSCpgke7u4NOc0vXCca3pAMpZkCP/hv/5KfefJHBmHgXNnzuHnH7yHjPREGVGCfnYRs0XIh+tXLmLLxjWI8c1jwTMNzpc7e0cwt+CHOzkJQ2NzqKmpxp69exGfmIq4xATpNQf7e/DDufMIhWJRu3076nbUCcRnZ2ZhdGxQDG3Nxi1WwaheZutG54ddf+8TNDe34iTPn6O3dcXa+J7IOOjzaVRKN/3nn/0BG2vrxAreuX5VwKC5qUHtQcWlJUhJTUROdjYWZj3SOe4/eFgmETW4IIwnnT2SDKiWXePsGISDPvzpT1/iuROnEJuQ6ESGBuH3LsMb8CE5Kc3ifPhHElqKm0NjSyO2bKp16jkNOKkvPsBAeP5uWONzjqIVt8PXRFDFyk+1MEEjVALqqekJZGfm0DIj04zCt2NYH0nXcVDMHhlrNSfNTiuEOyZEjW0SElLTxCrHxiSIGW5ufoyNmzZgemJSVZRfff0tXnn9DTHg58+fxSuvvIz5+QWkJKfB45nSSJdAbG1NjfSjF85/j6ePP4tbdx7Isd37pBcLiwu6/ugstzJSi0niml5lO9LOHUhJTcP42AhaW9oUhJ+anGaObjreGU4Kgm3+HVt+qOfkTaILi0uLYs3JTjKPlQYnGcwAyTSoQ2UwPdMCLO+TigmusUkfaLi5f/e+4p84Odi5dxe8Sz5pMplAwOe9e/8u8rLzlRP71BGOzC2fk++zsrJCgdN4dwJGBgb1/UcND/V3JSUl0gezZvV/+w9RZjK6262uFYiCydV1vqJH66xA8/0rnPtJ1yRxvAw2VlFnXxY8bFV5DIXmODSI5sbH+P6HSygpKRd7MzQyil/+i3+JmFiCL2BwsA/tLU3YvGUrikpKsTA/DVesG0lJqXoeAtZvv/5WblvucWQbpifHMD0zh6q1NQKD7MEuKmZMTVAMhYEWC9dub27D48ZHOLDvAOrr72BhCXjhJyeRkZEqRoujTGr+yKg2tTRj4/pNTs+4M1J2KtzIet69fQMNjU0oq6zGiROsBzR9aJwrVkCB4I7HSGaUJgOaWsjgUGW4sDiHhMQksV9qnwmH8eBePZqbu/DmW28hzu0Sc9bQ+BiHDltbjCrp2LwzNYWc7Fzb6F02ouaTx7li8O0XX2J6fgnPPnsMX3/9rViX50+dQFYandcBJMQGMT3ai8TkdNx/2ICdW2vgXZjB4pIPDU3tyMnKQnFRNmJj4tHWO4GBWR9+8cGHAi5BJ0eQVFsguCztotsdj/TUXIyOjaG0tFhmIwIZyQUYYBSkLpBIMYS7d+8jMzVFesOXf/qaje6DZCJ5B2GtPMowjHHBHReDx/fvw+OZxdYdO5CQkGw1iC4aWKbQ0NiMY8eOqvWEwHNkoB+5+QX6vWXvsljPbuoD11ZbPI9mrjG2Vgr4dqQRkSBzXa9OU1PIJ6aUo1weO89jd3cX1q6tWakNFchxKjatii+Mr776Ei/+5CcyR3FdeDnwMcm2kVEnS87XSs0kkwn42LyeI608vGmh+UhpCE58k1z7jgtcOkT1wttxcU0fNTRg67Y6PdfszCw6u9uxrno9vv3mtOKltm3bpuYld3wMMjMz4fMF4V1eRKw7Ed7leQz092Hjxk24Xd+gYHyOrZeWFjExMYbenj4kJqdh29at0rMShJ09cw5Hjh5CcnIaEA7g7t161NXVqQlHlzvZXGlUbVzNy3t2egad7a0oKC5ETk6uQuUJFC9dvihJA+tMtfaSEjiZtfZ206ni2vFcEKyydepufT221W1Ff38Pdu7aqynBzRvXcOLkKVNth0NobmrTtXPo8EHnRsuyhqrKi3Hh0kVUr1+PhZkFJQ8U5GdjfHIGc4tLCHiDSExOwf/9D59GmcnobreqViAKJlfV6YoebGQFWh5cCkcc3IbWnGpFxXrQhGOA0r7CAkukn9jw8v2FS0jPzENaSgp8viUFW9PEo3BpBMzNKybJCf4OhTHBnDxfCCXFhfjktx/j3fffdTIuCQwcrSNiMTE+qufjmFD5k04U5sL8Ai58/z2Ki0qwY89ujUOZh9jw6B46uwZQXrUOddtqLXzcEgnR3k6N5EbExMVaT3PQgClBo99HA8s1dLS2KQJmLZtWHOe4cjZJygQoUjTWkKaMlIwMGwfSZOKEY/OZ2A8dRBDffPUl9uzah9z8LPVj93YPYv2mjdh/cL/1SitcOaA2FoY2a69la5DPi5hYt3L3qC8Mu+Lkcp2ZGpVukBFGLv8SZke7EB8bxuzUsKJTuvsnUb22QiPM8akpFOXlCMSxXYdhOAlpGVjyA7mFlXDFp8pUxUDxGDeZOD43R49cjxB6+/pRXmptQcz1tHVXBYojqAtiqL8P5749g6TkFLz+zltON7S551nRqPE72b4gmWTGPjk3JWoyglg9BnzPzY6it3cAdTt3WxB4MGDHJbzoUpQPn5YGqrWV6wTAGPlCGYQAuTq5qY0lgDUAo55uBeVbjqTOoYsVfYKNCiTfsGGzk1doTLIicWLMXMZr+8qlSzh05DiC/JkpCcXKUpMpplLAmtWToyjIL1Djj56LUhBhHY5zLQVgyTsvYKz4LVdYzmUaZbi+yj/XeD2MWzeuY9/BpzA+Mokvv/oKa6rWICcnA5Oj42qITHQn4OBTT6GlrQUbN25WRBRvmM6dP4Ojh5+GO8Hc2jdu39e4mude7z0nH9LjmUFjQ4OY041bNitlYdeuXZb5qO51e3/bl8UB6WwpNpZA2tIcIo5sM2hZLeKVK5cECjMzsp31tHMSAedqD2VVYsCn4zY3twf379crscAqMl0rY/mTJ5/X+e9+0oeR4WFVgz711CHLiXU+o4oLs6UlnfF4UL1uDUrLytWMc+XSZQRCBOkhDI+N4Te//zYKJqPb3apagSiYXFWnK3qwK2Dy4RXOMC0X0sSRke6bSHOuAyOMUbMWnCAePnyIW7fuQCUarjikpifj/Xfed4wbTovdSpdapO7ONuH2pgY0tz/ROPKNV19BXHy8Nm2xoWpeCWNoaBBJSYnIyckW4zMxOoqpyUnlN+bm5SMlORmcexrBSAAclKbr8oWLeObES8hUXqE5sDscA4dqHmXyMTAy75lWLWR2dg7yC4uRmJCkn3EjNC+MARSCDPVAB/3wzC8gg6HlzOLjSqmnmMYC04IF/T54/V5pPy0404f2tlbkFZYiN4+jubDAEDdLGpJoUiIQNdBiGX8CQAScDnvKonDq1yg0WJ4dxdLUAJZ8IWTl5CHsX8a1a7exvnotiB/ItBIXkOUjCxQbl4iElCy44hPFlCWmZCEmLgkujmMZlcNjEZNnWYK93b2oWEOzDvvIGcnk5Hs6fnp+jyiCZhR2fFeuXe8EgccI2Mmg5Q8KTAWDy4hPTFJlo/GbBsjJ9iroXM2BcYiJNWZzfGoSWRnZ0r/xpkXnAiFFRFVWrrFzwkdZOed24yM9o3NOLUPKopcIymV4V1W33Vo8fHQPO3bs1uOYwcTlsJxWAarGFdUymoZV/5+B7mKibVSsY4ALQ8P9ckbTssZROp+HAJxrz+tOfeXso6bm0IFquiR4vTj1hzKshV24cvEKjh09pnQBMtubamtRVFyG789+pwig3ifdePHVnyqOigYyr9ePpUU/2jua1f3+zDMnpFO9wWggp5vbKiftuCL5ppQxML+VVYhkgGnE4c8ZiK7aUpdLoeTUQDLMn2tGnaMiecRYRj45LB6J4PLatWvYuKEa2Tn55v524hd4rnXOdC7ITFo0EL+mZibxoL4ex545LoDLNZ2emsaDh/fw9LFn9AdTE5NiKms21KBm/QZzrDvPX1ZSgCuXL6G0pBhra6plAmK94uK8B01NTXjU0CRm8p8/jWomo7vd6lqBKJhcXecrerTOCtDNreFx5FNa3ye7Yxuh7YLcrKmXJAdj5plHDx7g+rVbCIZj4fX6sGnTRpw8dRJuxvJohzcLpxg8Z8THfxeYCHpx9eJ5FJevtQgYbjoiRLj5M3sxgBGCyYQkZOfmmK7NYanozjbXt20spum0Kj+CYbVsMI+QI0tquVwAWzs2bORmZMzLj2N7A8jiO5xWHIJAafX4etUsYmAqws4yEDw9I80BOgY4xQBZdhJ8BCgEaWSgBHLtOGhOIaSyViF+xcAzO4+UtGQHPMYIsBoZREDPQ2JUEivsvAhzROjywzPcgfnJUSRlWvB7YHkZ9xsasammSsYc1jly7M7YJAJcAkauEAPGqQOlnjI2PhmuOP7MAJQ/wAxGqxjs6+0WmBQoUiOhjYwlTQhRB0jjknUfW9VejHWY67U53Jaicix8m1V56gwkBuVax7IJhTo86xVXWLrDcJlWj6DUfjesCJ8wep70KgPRqmYIegnWzPXO37foITOLEYBLA0xga7kEK21IBHyNjx+q4lDgUqHxVt9pADKMe3fuIBAMY4tGwkn22gXybdStY9QBAp45j/IiWS1oZ8060Ulj8/ULVPInQRuXU3fL3+E3ydpztB9p57ly+TIOHzmsmy2amair5Os5c/or7Nm/T6adnPwia+0RMg/C56VucQEpKYxaStT1evPOAxm2EhMTrKLUueZWWD3VSoYwvzAnxndocBjx7jh10rOzm+H6qWnpkjgQLEaArzP7dm4CbK348UBd5dWrl1G7ZbOc8GSFV94T9pY2456ihvyOZMAMOQvzc6qjpM5WQeNcGnWsS3Bt2szFeYXcKzorwrO6gKL8LNy6eRNHGPQejsEPP3yvgPtlfwCBoBd9PX3Iyy/Af/67j6PMZHS3W1UrEAWTq+p0RQ82sgJtHHNry3aAlVpVDGBx05Y2TSM5givRNQj4lvHw/l3cvH1fYJLuTrInp148pVYOgUOOMrWPGxMhlzfHfNrgYh2doIECsTfuODEX2rRcLgz09yvihHl2wmscm3KjIQASoOFY1ZgjjiOJQGLU3WtNLGascGk0ydiauu11Nk4TTWK/Z8wXwRLz9AwQ2ffCei5r/jBm0hWKkTN9nG5n1gFqFG41gqyjm5icRHFxgUDE8NCQqhmLS0tRWsKKulitpcpFxMzYxwUNLpkZmQJoZAXF6DgjRrHFoYCaXmanhzW2dAXm4Rns1jg4MZna0xgEfEE0NHdg06ZqJDBJB26kZObCnZBo+j4eaJwb8Sms/XN0fIpsiUMMKyylhzT2jGe+r7dPWX3uGLf5VqwV03HmW0tRpPtYwEbnwIonnfJzp8nI2o7cHKXr3sJlo2iGXTO8mnpCseE8DxyJhmSOMj1BhP2LMMvt6j5X1AzBEa8tmV2sf1vMm0htG6PzOqXe9c+vA/5CIBBGX18vKtdUOHDeACJ/n9Nmgj82sPxw7hw2btmqZIC5+XlpCWM44tZNC8sw+VpcqiRMT0uzRhzdBdh68B9ek95FY7KpjaXJRZpJ3kz5/MpDXb+xxpi+EHD71k3s2rsdMQzndAAw14V5iyWllfYtAWeeAwP4zltFa8rri9+4xjrFdAOTK2tkt1B2bRMEOtc+rw2vd0mA31j7P/9ctEQHvjb+TCNqmczsBsRqDe13RtXnXoDYWAaG27Vi14jdXvDq4DuSYFp1lgSczgg9om+N3Ms6h+j0edtNnVVFRm5UeN6BkqJ8tDa3CIx2d3YhKTEOAwPDmFuYl3N+YXFe19l//rvfRcFkdLtbVSsQBZOr6nRFDzayAs0PLq7sSsZARXgzMiCR8XRkFGobCKNr7tffxr0HjUjPyoFveVk6yF/85S9lDuFGofYZxzChaa3DWwmPmqPBzBTaZCJmH4c5pF6qs1t6NOq/9NcuGw3aBsYNjonY1ktjAJCbLTdaG9mbBsxAzoOHj7B161YntJyg1qnCcQw90kg6zBT1fjomjvw0jjQmSlmQLuq6ptXosxKgwtBxfwC3btyAZ96H5557Bi74cO7MGTx5MoDqDZtkMBG2ccBvhGBZXvKKUYqwMHNzC1heXkJCQoJAHoFN0L8EBBaxODeH8ZFejftLCvP0D9c0ISkJd+41Y8uW9fQba+tOysxFYmqWWElSQ7GxSdJfcuMX8CArScDmthEo/0rsYowLg31DKC4rdfSGBPAB6fjSM9M11ibisL5m3lc4HctSBtBYYedHAd4Eqb4g4hMIjgwfCaCTPWQuaQIpKz6nI1Dl9SCg6ICUCFhECB2dVhdpFw5ZrYBzs6JwTqe9J0a5pPPziygpLTJGTcyj0K9AKplSxvisq7YsRDHvoRj09jyR+YMu5LTUJBlbAqGgwAjzG3fv26+8x8g1bHif3eIzunavXLooZpRzYLrrGQSelZUhMNrW2S7WTtWccKlGcHGe4dwT2L5nF/bsZZA9GdG72M7ubgJmV5yApz2Lje3NCR0nAM7pgAFzWw8SpRFm78q127oBYxi6fub0ikeAp5m9CMotM1bXhHNDYNehAU/+w5sWng+9J3jD5XStm9zFgCZ/z1ptbLwvuUREfykNqfNO0dRgWdmhEeAYiSSzp3RE0aZaUQSYgugjTKcexn6Hh1NanI9z353Tus55FpCcnqyyhJ6eJ9i5vRbdXV1qAvr3/+kfo2Ayut2tqhWIgslVdbqiBxtZARpwIhuIaawcXlLfdWoVI5VoYjXUcYfHDx/i8uUbyMovxKxnWpEib7/3rhpduH/FEGhoczF9nECCNiifNm1WEnIzt/GVs08rosiYQW0G6ZnIziGjFhn9RhgZM2aYcJ+soaCLgZkQGVXqFSOj8RDa2tpQXVNjFJYwMpkOAy62jzm/q03M1H32ys1kYwDH9GIzHHM7ndtylrtisLQ0j2+//grjU/P4F3/z1xjo68W1S5dQuW4NtmzbjrS0DGd8Z49jX8yZ9EmnaWPtkADjjauXkZyYLH1jZlYu1m9aB+/cKPo62/Vc/N0lzzRKykqRkJyKhJQ03LhxC7Ub1xnL5YpFYmom4hIz0dDUhg2ba6WHIwSRdk8zRbKs7GE2owSBCzdlrtlAX78CowWoCcxdQdy5eQt9vUN4/a2f2tBU580Y1sjNR4TZIuihwYlGC2onGQxPwBZy2odWGCgHYYqpUrSMfO7GfisCxvSXBFotLW3qaI8ATV2X4TC6OrvUbESQy3PR39uLCxfO42cffCgN3ejouK69UoJjvT7q8himn23MdWQsHwpganJMz80mJwLDzo4uzHrm1JIkBtQBTgJxDmiempxCVnY2Zqcm8PDhXeTnF6JqbTWSUlgF6RLT/sknn2Dfvv2orKoy0pIvL2RRQenpGdIL85Q8uncfdbt2SOeqtVdzkKk0yYZadJGBNoJ5aTJ1vZvW1fSE7AO/Kh1uYnKiQ+U57xEwWN0v8MvxPb8IJPlLAm3OdMKQnr0PyZjzd+LcJnGIjbEbAxmVBPoiYNS01kxZkOaZkwkjjZ3fMxzIYHdmegp8EhDzmB0Ji2mVTRpj5xfwMUrJ5RIj+mdYU6+3qCAHn332R7jjE7C0sIjKslKkpKag+0m/THlLix7k52bjf/0P/xAFk9HtblWtQBRMrqrTFT3YFTApA46BNdtYBK8c8oybu21Scp46rBE3jubHdHNfUYzPrGcKBXlFOPL0s0qi1MYSQ56MTJixWHNz80hOSRKoYo9uYlIK5uZmsLTkVW82K+/0/E4wOXPvCgqLkZmRYZuLw57Q2RkBuXfr7yIrOw9r1pQ7G35Ym7F5Riw6hptUe1s71tVUO65Vc47aiNoYGOkC9fsGNPlFVkYHIze6sZ/8xzO7gLR0G21GIo0YcVJ/+z5eePklLM3Pydm+actWxSXRhU32cfuOHarhI1sWWWPP3LxihgTiNa8l2Wob/Nz0FM4wvuXwAcyO92NyZEzjvq3bt8ocs+z1CfhwXVgNuXH9GsS7YxEMxyAlMw/uxDSFjBeXr0FxccnKGHRlzIlYzC0siskrKChQUDvBAasxc/LzzDThjBb5en778e/w9ttvI5F9yxFTBVmjENDf34/cvFykp6fauocIFkxvR20kwYWNOBluvqRmFj5nQkISfMyETGSmZGSebmNQw/EGmHqeMGeyUudVQIWZAcEAevt6cf77y3jvZ++pltEd65JDmLWYBLWLcx6Fxu89eFj1fgS06nmRq9rRfDojeoZo9/b2I78wH7m5eWhta8GcZ1H60YDPh8WFeSQkJqKsvEwjdB4vWcaUlFR7xzj1MRHzDqOgGG3V3NyIwrwCnHr+lK47GpPsfNstC88p24du3riBAwcPGYVrnVQrNzGUK1BGwdgewkvmR+bl5iE+gTcEZDIdzSdcuHjlOnJzcsVu25dd4zy3NN/cvlOPvXv2Ij3DUgQirHiEVXYkwPozyhQIIunI5w2HQLUkBhEgaqBSoJfTgNgYtWMRZDM+aMUcbpGz+hmDxpka4A/wsYE43pS4LJtSn0FhF8bGx5GclIjx0VEkJCboXK9fv8HR7UK67JKSPDy8f09M6cf0rwAAIABJREFUfWF+vsBrfFKSJgde3yKqKitVCvCX/82/j4LJ6Ha3qlYgCiZX1emKHuwKmHxw+c84SEfA5ejfuFERENhUmhuSAbVQwIvHjxtw7fpNxMQmaqOqqdmApw4ddqybDgvmjKDp3u1sbpOGkA0oDG92u1NQUVGELz77HK++8fZKhIyNYl1ynBYUFCGNm55iSoydMZ2cjaBbHj/C9Rv38Nbb7yA9I0WucpkvRFvSpE62I4SW5hZs2LBxRWMmQKVMHAOS1A9qW3XGwMZKGkNiZh9jQanr83jmbMwtV3sIrU1N6OzoRGl5GZKTE+HzhZGYmIjhoUFMz0xjcXEZTz21X13WWdm5eOrQU8oKFFPj9YpZIUDgSJXjRJoUuPMyI/DS+Qs48dzTmBzoQEt7pxpedtRuVoWgKy7Jqupigrh66Ty2b9sEtxzcCYhLTAeVfdeu3cDu3fvxuOUx9u07gPsP7qN2Uy26OtvQ1dWNNVUVyu+cmJrDs888o9Hp2MgI8vLztTa2udNk4cWvf/VbrF27FpOT0zj+9HGkZ6TK/HHrxi0MD3I0Xo4TJ56zSkcnT5F6T46HVcfJIHxlVhJY+hAbl6Bxr3WBF2Bu3iPdrTSlooGdcWcY6GdcUUUZAhz1iq0zTeulixfwpKsXL7/ysoK1U9PTcPqb0zh2/DlJL5a8XhQXFiAhkXE0jGMyxowu7vGJaYEgd7zbRrHBAM6e/g7b6sgkJ6Ovr0c6wMT4RIyMDAvA+bw+HHjqiJhpYxdnpU8UkoyY1eSOj4Vnbgb/79//V4Gh1998E9nZ2Yh1om0shslxjPPCC7Ml6DyOPfOMBZ4rVolmNzKPAdy5fVuO5szsbC6kAuWHhkaRnpWLmqoqjbgVhxQCLoiZzFUSgvPQBimFA8O4cf0acnLzNeqP3CDp505n6Qqb6PpRrkCjFk1Gljdpdxgzs7Z+KWJhOWZ36/3AwoDFhTmsW1ftOLhNd0w5AiUT9lw0YYVw5/YtJCcnKyuS56+h4SG21+3EyOgoZmZmUF1dg56uLl1rpaU0YNm553u8vKzAiWKiEYufB0HdSPKzhTc4TFXwzEzh/b/+H6JgMrrdraoViILJVXW6ogcbWYHmB5elwhK4UhSKAceI81jEoqbK5kTmhsAP7uaGR/juzA8oq1qHGPix4FnA+x/+0rRVBDUaU1r0CsFDa2MDJiancejYcfT1dSPWlYT09ER0dPagbvtO06+5wjJs0NXc1taOstJyJLJtRmPFADyeeUxMjCI3Jx8BApZgALduXse27Xvh8UxjecmnzWbDps3GAjpJky0traheX20NIIQOku6ZI9fG2jFiSjgCZYc2w5qPKP/OKuPM0M0dMYjJyQmxcAF/EONjQ/jhuzM4eOgIKqvX4dPf/gqzM8tqmuEo9cLlywJYZJEuX74kc8vPP/i5XqeBIhfi3DyqWPgDPrHA9l2yOAu4/MN5IDaE1Hg3lhcXsbywhM1bN6G4bC28gbCyNPkH127cxJ5d2xFLwBbjhiuOoNaHq1ev4fhzJ/GH3/8Bhw8fQ8Ojh3j25CnEusL442d/xPETJ5HojsP1q1dw8vmXdF5HR0ZQUFjo9Fgbu0sQ/+t//g3ef/8tfPHFl9izZx88szOYHBvBzp270DcwoGagPXsP2PgyZN3hfn9A55PZihFWe3Z2FkNDQ5gcH4c/uIxN69ejML8AnoVF5OTmGUCWKcaAI68LmrEqKqpWoqkUeD7jwe8//QRvvvM6bt++g7LydVjyLuJJdweOHTuG9NR0fPX5F8grLMHRI0dMr8maxxiurR+Nd+9jenZSALekshxFRcVISk4VYF2YX0I7GeV49l5vRmK8GwFeNEEDowT9PK7ZmSlkM54pIgmIjMLDLpw5/S1SMtLh9S8jNzMbU1Mz2Lx5KzKzMpCQEIe4OHuP6ZYlHMbjxsfYvKVWvetBGsjCMapcZDNOzfpqpCSnWgyWwyWS3Zuf8ygiiCyvYzfHpcvXNHpX1I9jVoqMjfm/Fy9eVI97CqsTnWDxP5dxRPxfuq2UB83C66VOVmyYo2tFSIBvaXEJmVnZurFgLSOvSbLQe/ful/nNmFeTLYjtt1sBXRuMzGIeamlZhUboVy5fRFmFdXLzZop1pK1t7Th67BhS01Kd9yEQF2eayUcPGzAzPa3PgYR4k64Q5DIuKDMzXcf683/1P0fBZHS7W1UrEAWTq+p0RQ92BUzeuxLW5s2NVrNNftpbPp/p+4ikbINXQqCy5fzoaG9T921OXhHiY0NISkgVwxjD3+EYL+hCgDV0AoJ+sXA0tSwv+JSNNzM5i+KifAwMjmh06PeaGWVxOYA9e3ejq7sTlRWVSExMsuzFcADNTY0oLSnHwGCvgrU5YnQxiNzsHvAv+/Dl55/D643B+z//QKA0GPajrbUd6zdUayRoUUDGNBJgzHo8GkWzWjAlKRGjI6Ni9d5573243cZGmuPY1mByagK52YVq62lsbEBuQQmq11WJfVme86izeXp+AdeuXCHZhRPPn0LQv4gb164K2GVkZTpud2fIHhOC3+vTul+7dhMHnzokzSEB+KXzF3Ho6DH4l5bR3dmMB/WPkJycgqLiIkxMTWLXru3IzkzF45Z27ObmzSxEVWDGYGhoGCPjk8hMy1LTyBtv/RQTU2MYGhhFdmYamhobUVu3A1kZ6XjS24OtdTsFZDkuNre6sbq8BNpaWnDu3EW8/OoruHHj/2PvPZvjOtMswZMJJJBAJrz33tGA3ntSJEXKkiIllUq2q7p6p3did2d2J/ZHbMzHnZ2J7d6qUkkqqeSKImVISvQEDQiA8N5779Ig/cZ5nptQ/QVEJDs6VKJgbr73Zr7nPc8xD3Di+DFY42JEmsCx7bdff40zZ88igfmbAe1yj7KYJVCdrBajo6Znp9De0gGXYxWVFSXCRBZXbEK6uPWDuHH9Z7z88ivaLsO4oX9ohxkaGkJxadl61SRB41d/+xvOnz8nPdtkyNkWE2+Pl5zRyuoqmBis/7wJJ8+eRmZGtjLJNLJI0w7H8HpKUvgekpiZ3NxsYeCo1eWB6MuvvpFmlk2bqyQPUxIJoqLlueBjQUBLN75IHgicQoBzzYNbN27AFq+B/WScT75wGmtuB658cwUutx+bamvFlJNgZy0nndI+tHe0YlvtdpVgiDU9hPsP7slIOsoSI9NodWzrO1cahhDA3Xu3cOz4C1oVGgXcuVcnET0EkwSJLrdb3seM1+GzfP36dZw9e1oOR2QRM7MyNEg8HLwezjZlQLxPmXn+d1kuYUtVZMKfPcP3is8vEgKy8JmZGUjLyDRAH/NGKXMgcFagR4e7lCCYIAc3j88nGa98/hcWFjA4PCCMJsE+MyfZ3W4xAanp6SI30LUxCQNfVJgrQFXlFD6suZ3C6nIkL59aAT9mZqfw9kf/RwRMRra7DbUCETC5oW5X5GJ/ZSZviwzeUAdqJLNhNpGSRaElddNVw0oIfq9HooHuP6yTbu6ioiJhoE6fPk8eS4FXKITJyWEszi1gdnpcxPnF5eUyEUxOTTdyDXWjYRWdyRTAj9//iL7eYbz//gdSoZaZnWVoKampcuLbL7/Cm7/9UPqzCR7ZokJ2i73JFN1PTQyju6sdpeWbUVBUquPxYBC9PZ0or6qUxhDmJy4szMsYfWx8Arv27EZBXq4QO0vzC7j5w3XkFRbj0JEDhmFFAVpYx7a8vCijzfa2FmRlpuOrb6/iD3/4FwFeNCxwJNvS3IaXzp3BQH83bt15gMLycpx54QVEi+NZwUtYjylGChmxA9/9/QpOnz2DhkcPkZSSIro2my1eR4lBP5xLc9LnzbUcHhwFGdfzLx5DU2s3Dp94EbGxVvj8Piw73Hj06LHUIlZUVKCnpx+7d+/F7NwU7LZkCtVw5dtvcfDgESzOzWJhaREnT54AvTLsQc7IyhLgIcA7ZMKDR/fQ3NiKoqICOB0OvHbxIgJeD1rb2lBVVSVrcfT4aXHzcn3NAr5D8PvIUAJjw/0YGuhHUUm13Ht7QjwW56fww9XrKCjMQ82WLVian0es1Y6S8mLDeMKsRuZfmjEyMoLc3AIZc3q8Hly9cgVray689Zt3BDTev3sbCakpqKqsxC1KA86/KNV/dQ8f4cLrbyBkJogxtLLh8b2w7FqLyBzIL776EufOv4LJyQl4XE6UlZXgj//+7/in3/8e8QlJkmlJ5t4X8Ijuks5mHojSs1I159IUwtTkAm7+eA179u9G9ZYtaH/eLuPu/QcOyng44PehubEBDQ3Pyffh1ddfQ042WcWA6E4L8osUxBuu6ta2FqkjVZ1tWN6hW41kx5sCGB4aQFFhMSxRTKwHfr5zDxkZmYizWgU4j4+MoqOzGydPnybCwu07d7Bn716RfsxMz+HQoT1IS8uQ9zx1zjwwGrldonHk+0dc/MYfMR/Rte4LoL7+CXbu3IFoS6xoUwkY+bzyQDI8PAzH6qr8+8Ejh2CJ1jE4eXgeXLnm9U8aEBsfi9raLRJjNTE2hoWlZWzeWoupCTLkGXA4XbDb7MrCG9WOPCQWFWSLM1w1ugwf1TG+/iHy9WN6cgJvRsBkZLPbYCsQAZMb7IZFLldXQKOBwhEeGq8jH9rcMAVkctal42/RT5pN8LhdePb0Kerq6pGclolFOlPtKfjoD79HNDdujid9QQwO9iM1PQs2u1bq9XR1YmXFifT0FHTTobtlK7IyshFvi8Xs7CTi4+IFEFnj4vC8pU2AUJyV7A2wsDCN5kY6Xg/KTjo5NY7YaKCvuxsjY/M4ff4siguL1DVstP+FA6kJkHLzMrXRRIy5vMYQAh4nbl6/hagYG06ePoXv/v4t3GsevPPOu7LpmaONaJb1hhVWIDolaJyj6TWPE3/7/Bu889478jufPnmEibERTM8u48OP3kfdg1tYWV7B2OSC9A1XVpQZ7mdJ9RSWhSHpdD2PDA1icHgUh44cxpprTdZ4bnERi0sLWFmax0DfIPKyc3H2HFkoD+of3EZBdoasbUtbL7bu2IWAbw39PT3YtHUnGjr6cejYSSxyLJ+WKqyOw+mEmQaWaBO+/dvX+M0H70vTCZlmzd70Y25mVsbNJlMMurt7ZVx9+/bPOH78OErKCvHpXz7Hu++9J8BxdWVJTBA5eQUSPk9gRpaNbBRvGvVrEhfDR8gcwvTEOJ48acBLr74Kl2sVV69dw1u/eRvRJhPcLge+v/Y9Xnv9TcTSDCRGJMbehKQBp6ioWEBKR2crDh7Yj7v37uP4yZMCSvr7e4URnpmdh5nB6qEgUhLtMjLN5MjeyAPVfEaVU/Dp5tdJ7E3Aj88//ytqt9ciLz8fVqsN01MzuH3nZ7zzzm9hBjM3qQPmt5KxpT7Rj5WlZXFOLy2v4nHdfakIrdy8ieIFWc4H9+6Lju/A/kPh+ElhYcnCffXV36WX/a3LlyX2iuP/xMREec9J8HoI6Ohsw6aazQhGafi4ak6NliSCffil8YVGJv4/NyEeXtIzMwRM0mTEZ/3nn3/BqdNnMD4+jt7uLhw/fhSTk9PSDHXs+FEFkRL3A8zNzyIzM1PzR8UkQyaXgfsKaNWmBwwN9GFkaFhMYJPT44iPjUVJcTHsiYlISUmWQyJZWY7hmdyg7UB0+dN5r5WTdY8fCju7tXa7sKDdnR1SMVpcVoHWtmbsP3AA05MzWFqcxc5dO2E2a6wQmWE24Jh4XyTWii53svtsK6I0gmcvL2anpnD5g/8twkxGNrsNtQIRMLmhblfkYsMr0Nl8lxSNMpBivFFHpcwqpZouHJ+j2icxVwT8eHDvLjp7BhBDsGc2CXvw2usXxanp5/f5g6ivf4CtO/ZI/A3bWYb6OxEVl4i83Fz59WymqayoFvZKg4w1GoQbV1Pzc5RVVCAh3qbuZ5o4AtohLCN3jmAD2nLC6Z/kVkolo7Jp4bBlsp6DA8MoKSmTn80NTRzfHHuKcH8Nj588Ql/fsLieT546Ia7jKAJIXlcoCn74JdSazOLqyrKYgjiKZc/491dv4NzLZyV0+sjRI1Lz+Kd/+xgXL7+JxOQEOFaXcPP6dUyMzyG/qAQvnj8j43QaK5TFU5ppsL8LKemZSExKwUB3F3Ly8jAyOISJyVns2bMLE9MTKMnPQ9DvwtryAlWVqkf0uND0vE1MDAkJVmHz1tZCcAdiEJeShd6+Phw+dFhAwfffXcXJM+cFaHz22ee4+MZl0Uk63KtwOVwoLinE/Ow00jKy8M3Xf5c6PZuNADGIA0eOY83lwNT4OPYRHJlDmJ+dQf3jx3C613Dq7EvISs9QTS2zLU0AczQtMuI0IWgOwOfx4c8f/xk7d+5DZWUpPv3LJ9i5YxdGh8dw5qXT6OvpQVZOrhhxaHRiViObjIaHRpBfkCusoNkSI0aWrz//AhcuvaX6TEaOBnxiLtmyZTvGxsYwv7CC48eP6eHI0AMTpHFcLVpecYvrxzYlFJ9//ilyc3KQmGBHTFQ07tc9xvmXX0NCUrKsF3WO/CO5ozyURLNb3IGklCQx9kjeaYgxNlFoaWtHWmY2fv7pR2zeVIWd7B6XZ1INZFIPOjcjaQbsjGcGJp3WCUl2Ob7JUSNIEH8LJ44fhUmif/isa66mxGAZ9aOO5QUkJLE6VF3qt27fF82rNZaHBB7+zGLgiYuNQUZ2lgDyLVtqceuXn3HoyCHJxAy3BPH91dXdgerKTYbchcy/B7HM2OTHAT1UGv0gffbbtm0T2QXNQrx3VZuqBZjqF/MfykTSgMf3G6OW7LY4aQPis1X34KHkbFJucu/OPdRsroLHE5D+dEYpjY4O4uC+/UY8WLgjnRn80SjIzTCYVP280usKaNQSjVZs0ZqcwKUPI2AystttrBWIgMmNdb8iV2usQMfz25yWKWiUHEPxmqpOMGTonNaVZWoW4Ljuzq1baOvogzU+Ttyv1KW9cPoMgj6CCdVXNT6rw7ad+40xuQnTs+MSG8JmG5s1DmteN7Jyi5StI5sg43XNLuzu6hQAyGpARZPMpdN4oqhQNLwBj4za2OCxtLCIsbEJqR1cXHbh1OlTSElOkPGxN+BFT2cPKqiZlIYb1T/y9TLLj0wH3c3Xf/wJqRnZyM4txL4D+2CL4yarOlK6xIXtMAWwtLSMhMQUuaT5uQk0PGnEqRdPrzfbcFv766ef4+VXXkV0bAw62tqxfdsmNDU2oK21C15/SF5/VXUldu6gRo7mhHCLj7EGhlu2o7UVcfFWbN1ai/a2NowOjmJzeSYykpgTSG1qUEbwza1siCmD1Roj+jWaG+LtSWhq7kFf3wQuvv0m3O4l1D99gLKyaqy6nWhv68GpY8fke3jHfV4/ktIzRF6QlpGOzudNSExNRU5uIb678o38d5qeXnrlFSTz9ZuA+qccc26Hy+FA/aN6mK02AdQa9xKE0+mSvEP2bjPCiDq/L7/8BFnpOXC7l1FZUS4sFMekjIryety4/v0P2LP/IKzx8XJAYe3g6CjBZN762J2M22effoLfvv+eViUGIWNbavKotZyZnkG0JQaHDh8ymnd0dEzgbhYgqF3dzFYnEyY95KGgmFz6B4dQUlyK2ZkZjI+OYvf+XVI5WHf/Mc6dP4/4hHhhSwkKV1dXkJzIeCY1qqybU0Ih3L71s/Sc796/BzU1VXLYiY5m/JKa2dT8ZRzewBpL4zVKnFK0mMQaGuqRmZWD3PwsXUM5VEUTOcMUpYchvu7a7dvWs1Lv3nuM9PRMuTaVB+TIgWLfvn1wrjqEOXa5XbAn2JCclB5O2pRPA4LchucN2F67TXquqUXk+8saZ1fGlAcFQBhNjqRpPqrZvAU9nZ0iHcnLz4NjeQX5+QXo7u3BocMH5XXMzs1IxenkxAiqajbLz2bmZVtbK3Ly85BG3WwgCJfLhf7eHlhiLRifmJTJhM8bQHpmJtLSUtScxUKnKBPy87JkPQWwSlOXRpIRPMu4OxjAzMQELn30nyPMZGS321ArEAGTG+p2RS42vAIcc2vThOG1MXIXQYkSx5MMrjYcxlITFwzC71lD3cM69PYPw+3xIjk5Cfl5eThx8jSCNI8Y7l1qm8ggcgd1u2iwiRbXNM0Xi/MLiI+x4MGDJzh09CgKCvJVqK/8J5qamrB58xZhMcgurS4vY2p8TPSaNo7S0jNw5+ZtHH/htES/EKj4XKsYHx3B1NQcDp54AfE2O4IhL1qamrGldtuvBob1VpQQ+nq70fisQQwkHGM+efgIaz4THG4fTr1wGqlpibBE6QiQoGNpcQkJicnGGLIVz5+34/3334efrSwycgvhv//3f8P2XXsw2N+PC6+9JvmAAb8XC3PTkv9Hl3CcLUFGweFawQB8UtlI8w0DrDvbae7JQArNB3nZcK8swOdkfV+syAE4RyWjy2Dn1tY+lJYVwmZXmQBZn4nJadns3d4QGlu6cfb8a7BaLbJpM+vx9s0bOPXCKZilpzt2PYdybnYe6RmZArSVlQ5iYnwcnjU3ntU3oaKqBjt37ZD+aDJSrNJk4PnKIvWCP8ETsuDw8SPITEuVEX9iSoIYoHq6epCaZEdGdipKSsrl9dMlLE08Urntlz7zgd4udPcMYufu3YixWpGeloax0TEUFjAaRo0fdKp/8peP8U+/+72sF8Hdn//9jzhx5iTy8ouE2RocGIAtwQav0yX6TltiMk6cPmOAfnVLk7n74YerOHHyGFqaW7Fzx06MjowI8K/etBVrHjd27NwlTGhr8zMM9g/h7CuvIs444MzOzInphJWjrJ4kW81DGEe2IbMfrc+bsWnzZjGFSEB3lHZ2M6dSCX+1U5OZGxsbR2FhwT90vpvg87kw3N8vms3MnFwtr5aTH9chCnWP63DowGFJBBAgawLucMydlo6Y2BhhMj1rHjFgHTx02HB/uxAXZ4fdrjmT2r2thju+t1tbWpCRloHs3Bw1FLkcSEhIVLaUhh6HG0+fPsT+A/tFMzo+MYbU9DQBhHydZLEbGxrh8Xpxiix/yIwoi0kMOkmJ/J2sgqI5y4fr128iJjZWxu6DA0NYmJvE7r375FB7+5fbwkbThPfo0RMB3uwu5zMTbWbOZJbornnw1KIFsqH6eSOss38NM5PjuBzRTEY2uw22AhEwucFuWORydQU6m+5J6qK6WsPlZ+HOYpkBCrgLV6aRwaFYnlq55pYOrDrWYImNRUZGFt64/AZMQZ/W0Bn6Sg249qP5WT0KisuFaevp6kbtjp3wB72Ym5lEd/cAjh05hegYbfjgZtnR0SVBxfw7GWsHmL0XkjYO0a2BOYN3cfDQUThdq7AlJUiftKI+RriQoSBIDqC3rweVFVW6ITLexWSWjEBWQjodqzh07BiSktOkwo1gtb2lGfcfPkE8mRuPX3RgGdm5KK8oQqLNKv/OK3jy+AHGJ2Zx+c03wTB1bmxs/vlv/+N/yAj7jUsXkZnB2kMFDMzS4/ppnzj5X+oUg0ZfOMk8szjgmZFH8tQSHYeB/l70d3djx/YaOJamMTE+geqKIljEx0MjxBrauodQXl6K+LhYASsM006iycnC8WQ0JqfnMDYxj2OnXwRjr31eB54+uovaTWXwh8yITymEWb7WjOnJaclXlAAXuncZOB4M4OnDOuzdvwdNjS3IyS1AflG+5m+GO9uFGPKit7sdeUXFkp9JMElg6nU54PX7xZnPznABABq2aDQLRQko1Bq9AFoan0uPNl3MW7duFn0fwaTkXlJf6Xbi4z/9BX/4l3+B17cG99oaOts6xMjFiB8agO7feyiOfFFAiE7WJIaqsEyCwKizvRPtHe24cPF1MaowDujY8RPi1Od1U/P53ZW/4+ixM0jPTEJ/bxfyC0qVLQdjaOaRkpJisHsa3C0963SjR2tOo95vbbVRbZ8hGxEdJ/+7BnPRMHXo4CHDgGM05Zh5f/149Og+XE4vduzYITpIxjdNjg/jwJFDSLCnGIxnQJzmP934BXm5OWrAMapHu7u7kJySgrT0LHn9lGvIiJ9SD763CeaNru+mxkbExFiwtXabPF8ME2cWJJ9Zj9+PRw/uYWttrbT3UDP65OljbN+xU0w/fFO4nE7cu3sXu3btRHY2ay1VysHQd8Z8MXe1u6tbDif8HImOjZUoo/y8bMTFx+kUgE72u7exa/du+bu+rh6Mj43IoZMMNp+74sJ8ff9E63hbnPkSQG8WGQ4rX+fmp3Hpg/89wkxGNrsNtQIRMLmhblfkYsMr0Nl01yg61L/h5idyfwErvxpzJKtY8hY1pueXGzfQ3TMkAIEbHFtDLl66jGDAo2ZK2caVrTFBo4QsMWx7CaK7vV1E+hm52fC4HFhcWsGevYckyodGDbaXtLd3YlPNFnHzSoxPyI8HD+8jKzMfNZXVwjjevPETXjh7Dn7vmugvs3IKkJGeatTMMUvFIrvy84Ym7NxVi7GxSfT39GJlaRFxcTGoqKlBTn6+aK+k/pEjcKmq82N8qF8YOcJsAiCOM5PS0mREl5Bgl9d19cq3CMCCV199ScepZho7QvjzH/+E3fsPorKySsCYgEwtLBZAK18rTT/UzzGLU9edqGfN7caTuieyzuyJ9rodct27d1RifnIEc7PT2LtnB6Ji2H7CDM8A2tq6UVldjjgrjU4KWOn41qafOMTYUsUIYbUlCpCgdrC38zmK8rMQE2uHOS4FMFnELDM1NYO0TI4/GQEVgGPViVtc5zNnYEtIxPL8HK59/xN+8+67BrDX/nOtPlTHcvhQwnajeBuBiMxn1YzD54cu6ij9Ph3zc3JrNBCxD576x/t3EG9LwNZtO0TCwJrCMFO6vOTAd1e+k+YbZU7HkJycgsWFeYmWKi4qwNXvvsOFC2+Ivk5H4est0UYrU0AMV+wpf/GVl+Xw0/T0CYZHRlG1eRuyc7JF4jA6MoTpyUlUVFfJ+DscncWLXlycQ1pKqjwjfN4JjvSZZxaiET4ejtwxagPDtZWqUSaLpnWH7e0tovdkMoEv4NUoHQPMB0OQVKbiAAAgAElEQVQeAWMO56r8fJrS6Iqn4YnRS1pNqGPq23ceGu1CqoWUSsxQCGsel2RCkuHj6NixsiKxQTS7kaHlD2B3tj3RhpSUNCQlKkimdjUhIUGmE48ePkR5ZZkAbRr0CLY5iufaMteTBzyXtCqtSiLA1todcp/1M4X94hpv5F5zC5vMGCYGlI8Mj8oBLS8vH3Zbgjj1G549xbETx4Vpl2vzejX2x2SWzwSOuSmBkHICOWOouU4OkTx4+jyYnZnC5Q8jY+7IbrexViACJjfW/YpcrbECnc/vhMIbmjBD4tpWFzOHzlL9RgNAuMuYmknPGm7duoP6plaUlJbCHh+L2ZkFvPvhh4gyB7QjWlyvHL2JgBI9nR1iZiBDwt7tqupq2ZefP6tHRfUm6a/mxkjgRYDV1PhcNqNoi0XGqIyS+fG7K3j5jbekg5cbUd2DBzjIcHGE4FxZwc0bP+P0+fNIsLGVhFu8ghW6wGt37hQDBDdAbtSy2Rvze9VSamSPMEnCahrMmZiQfnWys64tKYlj7hBmZ8YRG2+Ta5c6OfEsadUfXdoy2pSl0+G9wEn5nZIMrwyq8bMpJ+AF0eDDUR6r4QgWR4cGUf/0Gc6dPgzX6hRmxkcQFW2V4HRG+ZhCfrR3DmLTpkqxOkjPtsWC6BirUY5phiU2CTG2dA2coaEo4MX89DiSkmyw2lJgYksNdQ2mECYmJ5Gdmw2/L4SO9mbMT4xi977dEtzN+0kGU7qyt24V7al0ast40XgtPo/UD1pi4+Bye2QMLsHwRn6khoIaBirJTtTOc46KRftm9DJLZ7eRksMRMF3W+kyx8nEGP9+4jXfe/a38FZ3VyvIFpRc9v7AU33z1JV6/cAkx1hiDyVZjizzPxric/dispWQ0jlYCsrt7BjOTU3KwIShimwwPNzmFJbDGJRraRLLJwPz8glRPavqBRmoRCJNVFqBnMsHn94sbOgz8wyy/vhY1sxCINzY2SJg434teP1luXRjVZ/K+KeiURAWldZXtFjAppzx5tKRIoLBQRvFhFpTPslZeGwFgkiGr7UbGCUfG9EYi0T+8BwJYWVmRLM/OznaUlZYJu0jtrDzWIeBZ/VM5MLChR8blhv6X8Unyus28Zv4WFgN4JbNSur3JaAd+LUGYHBuVQ0EgaEacLR5zc/PYs2+/RH7FxcYaYfZ63WSeiwvz5D3GNYo2R8tzzwmIHspMCPp8WJifxhvv/6cIMxnZ7TbUCkTA5Ia6XZGLDa9AV9Mdo1gjHODMjZKAznBOG5uUjLmNMTFDuH/5+QbaO/uRkcVRFuB2reGj330kjRYGLtPst4C6Txse1aGwrFxiWJqaWpFfXCC6p6ePnuHU6dPCVjHPTqJbQiE0NbWgdtt2Yb+4EbtcyzK+TcvIxtLCgozBFxaX8NLL52EigyPuYTdi4+NUuya5mJzcmtBBlnMz6xQVcHDTEyZHNGiK8MigSPSK8e9y8YaCU/I2g14xIMzPzCEjk7EkZphZVxK2mgfJ+Gl8DHWJArzWg985RmRNpLKSwibJvq4ATBnfILo6OqXFJ9Eer6YYtxvzC9PSfmOzxcIUYjizG1Mzc4iLjcbRQzthCnrQ3t6PHXv3SrQPtWgcd6qBQo0lZJ5i4lMQE58uuj2nYxE+97yMXeMSc2CKjkfIrOs8PDyCvLxcDAwMICUlESnJSUDAgZDPqSHRUfEwxybAFMXqSm1wESZSjP/6Yvw+j/x3fyAoEgiOI8mGcv1FVmgyY3llSXR7ZJn4Pa41F2IsVmH1BBDIEUHXiJrJooJiI/olhFVhJq/gnffek6/VYHneL75eRUWf/PkvuHjpTSQmJkhovjBkjLZhEY5hLiMAVhpdwZiCND0QEBTxmRfGVHrYzfJchfujCacolSAjJ9mLxhmBa01N5+TUNMpKS9bBjco9+AzoMybmKYljkqZxCU3ft++wRDGFG2n0vKGh+Xx/hOUo/H3iWDYiSwWXGm/oH368IWCSUUHyZKvjx8hgNAC6ZG0qkBUYHGZJ5Tk3LHgiDQgJoGZkUfg38GDARiPqclkYQNDGwx4lBPx/mWbI+0zzZuWAJYtukjpK1leG32K+AKOZdPLAr+ehYHZqGp1dPdIbz9YbGo/i4uPlPRMbE4PVFYe498+dOYnMjEzV+hrd4GEjFd9//HlMJnjjvYibO7LbbawViIDJjXW/IldrrIDmTArqCqcAKXMgf8WxJIOdddMhI8G/93ncaGttxd27DxUgsmZwdgEffvCRRKYwTkcYRgIIYV9CwkwWFJWIBor6wqanT9HVO4QLly5Lc4nE+wgIEzSGZ8/qUbttt3YnSy7kPyCzkAdN9Y9giUnA5trt68yX0i9GFJ/EHJEZDYp+7hgr9RiVQgOD0TNO1kecnwQ4ZPmMykhm4IWr68xRFu39ZcSMxJs4VDNp7IjKaPLr1SkeZhwVLGprkIzpfQQSYbPDrwHafK3sPNeaP4+yoxzZEajJTqxgN+TzIOhzyXjfDL+MJGMsupa8F5u37kRUTAz87iV411aE4RJmNhAQtswSnwhrUp4yk94luBdG5N7a08sRZU1GgKP+qGj09/WirKxCroGbMg1Ffp8DIY9LX2dUHKJi7cbY+teuZolvFDOJX1hjhlSzYjHWapXsP8EuPKBojhNanzdidn4Fu3btwsLiPJaW5pBgT5A+dqdzVVpcOJLnHwZ6FxUXr3fDU4bQ1tKCLdu2q11MqrHJDDKoehomswVXvvkG7/z2HSSmJGpUFAGGwUiSzZNVNUKuwx3VyooyPoj/XZMNCGaEQebBQQ4b+nbh/Z1fXER6Gp39RqAPsxQDfmHb8woKkJtHQ41+mzC4xsPJTEyLMIo6IOd1NLe2SAOOMvN66BCtp3R/hjsU+bXGtECeEa6kTg3CgPGXO/eRmck+cg0al6zYMAvJ6zbWQP+LgaNNfM18r+uzpmBa14c1iXa73cDTCoT5+pUJVDAYrmCVyzTqVsk6MlmAnysMXSeQZwsWDWiK3QkeFbTzheoUISyV8GJsZAQLc7OIi4uTuB9h62NjYI2zSpHBpupKRItxLGza05tCdlKDLAMiCbn43v8aYSYju92GWoEImNxQtytyseEVIDMZ3uQoxifLoJussWnJBiQBe7KLEJAFfR40PnuGp8+ew2pLkLEm8yDf/M279I8qgyMgS4OnZbMwafBymBnkKG9pcQEZrLozgKvSW6qZa21pw5YtdGDr3qAZfRqnIn2/wRC8gTX5+WbDKcvXRLZN43+UhYLZj0dPnmL/3oOGro/sGH+oMjDCyhhxLbItC8tEBPercYJsl4xig8Dy8hLsCWSjwswON1/tLyZgIXCUsRsCErjMjTkjI11fNyeXhKxhRk+imHiRzMckTlGgwk0xIPNvLrtu2p2trZiYnJImn/z8TPjcLsTQjBCk+/sJqms2IyY2DgHvKtZWZwQoUA8oeZoAEpLJQNrhds4jKuRGwL2MIEOto+2wpZXCZGFtZRQGhgZRWlym+dhBVup5NSKJQJLh1gJyo6TanK9DrpuXKqCLz4yylAQQHp9HNnwZR5LpE22kH2teNWE01jdi544tkgRw985tHD56GDGWaBlj5xeyLjMJpigLxsbHpadde9T1vlBKwNdGCQafh7DRi4CFLvq1NTc21W6DxUImTO9pyB+UayJAEQAos10yzFrTt7K6LP3SmVnZyMvLMRhXavu0yQciBdC+cr7G2elZyXQUiQKjjwIBtDa3wOPzSjajLxjEtq1bhRXlc8Fg8s7uLnR19aCirBxHDh9UZGbE7YjGVtaaP45rq8+YPP9GlSFvZn9/P/IL84XJpzOc8TgBvgdCAMFkVmYmrFargjbjB2gdqmpH1zvBjV1LRvwGu6yssHaj09G/zGD2jDTjoEU2laBTD1t874jO2fgw0c8NjeXhi+DhRCQjXO0QJAosNloLDPS9p9+o/zRYYpF+KFDmsyLrYIBwAZ567kVZMYE6DzNGxJJ8NvkU5YsnJyCs/sV3I8xkZLfbWCsQAZMb635FrtZYgY6mO7LlCNDjOE2DgtY3SLKFKm5XMMkNk73RLc+b0dLWhamFJWSmZ8HnduKffvfPMEX5BaQoK0Igyl3YJKMp2TK4gUvGI8OHySroxqFaNrIY/N8+ND5rxvadu2VzJTilyYdjWGHcWNsXCsKztobHjx5L1ExuQY4BJGGM2zQUnL+ro60NW2p3GswF1juCBXTKy1InrgBpjdtUUBuimURBHTcuAhK2ajBcXDSRomHjBq2/h+7guHg7ytjVbQpidLAXV6/dwNu/fU9GxtT7iZOZDSliZOIPNjRl8rpCWFpcRP/AMLKyspGby3E6d88Q1hzL+OX6zwiZ46UFJ+Bzi2aSEoLOji7UbGLtHhDyrcLjnBNAEhXDEPMg3B7GRkeL497jnEVgbRlBttPExAhgiE0sgNWWDp8J6O3rl35kyf4UNsmF1vYObNmyRa6ZAFXcswK8oyTfb83jgcvlluiXWKtFw+UpO/C5ER0VI+Bd9HQh1mK6MTrUi/TMdNy+fRcXL70tpo229g5s214rGlmRSog7XEHa4OAQCouKfr0XcsAwclANXSxvHO+fjIDD8gW5p0YVqFxxUFqAEmw2Yyyt91TkBmw0WvNgaGAQbW1teP2NN4RNJjOXlJy0zr6FC5ZoNBoZZTNPicHIhtDX3QuvZ1Vad/78x0/FFPXS+Rfx4MFT2JMSkJeXLezr119+iQMHDqFqU43BD5rQ0dmOauqIwwBJ2n/0GaHucmZuFinJiaKHpaO6orIK6RlZ8polXooj/FAAP9+9j6yMTMRa2VFtsKvCdCrJzYNJWL4hhygD2OkhTe7qOrDkAW5qcgp5+QUGq/xrE5aykPqeVvCneZ+/6o4VoEtdpQEYybwzJks+awS8/uP3GXpOYwKh+lb9BWQf9bPDkCEEfCgqyJfoKIJZ1aPyvWq09JD1FM3kTEQzGdnpNtwKRMDkhrtlkQvmCtDNrRuAsSkYfuN1TZ8xBtYJMrVaHE/58LyxCT29A5iYmUJpURlmpqbw4e/+IHWKwqKIXorMhEaQkGWRlpsoOi3VcMDWlrSUdGPUp8CKuxs3po6OHtTUbBJntYC1kDJIeq0hiY5hPNHI8CDi4+04e/68wU6RAYwy9G2A3+dDb38fqiurdRpIF6m8WDXa8FpkI+XvlS/QTZUbI0EsGcawEYSjvdn5OSQnJkkotjByHFML4I7CQF8vrt+8hd///nfGeN6Hjz/+DLv37MXC0pJkaVaUFmk1HsGqwULJxskYI2oKTUHc/vknDI/O4fJv3pK6Q4alm4Ih1N27ixWnF4ePHkJcLMGTRaJUOjo6UFpWJmxgVMAF9+osohnDE58KXyCEe7fvY3R8CpfevAy7xY81x5SYGlSX6UDQFAtbWhlgsUrdXnllta4NQUjIj48//gtev/CGaNecDhcCPj/Gx8fQ29cr4dfWaD4XwOKKAy+/+jpieEiIjhKwzzgkiUQKqKOdOrnllWVpxmnvbEdpSQUGersxMT6E4oIChEyxqN25Q9p9ZDoeDGpvdVGxMk5y/5SACgMkcWrzfkWrY1ygoWBhjqnJZGnNI8eujJGys7VFvl9ZMGlsknsQQH9vL67fuIWqTVsl0mhuZhpvvvO2jHqV5OPBS9tsRsZHkJeTJ6CaYfxmroPPhGtXv8X+Q/tQVFwq7U+sWiwvrxL9aGdHK7Zu3QprXIKsh5pWzBgfG0NuTt66kUlkJT4/+vv6MD8/g0cPHuG1ixfkoOR2raJq82Y0Nj7HYP8gLl2+hGgLZQkh3L77COnp6et92uzMXphflN/N55dsH99PbMjxej3SeU0zGu8rx/w52TnyWvl3lA0wdzRD4q1UBiKspN4IOeDJQVHAnqYWrJOMIndlwkF4FE+3OM1IenCTtwC/2Dik8meSkV5inWIRNZ8xxv3W+6wMp7L2nFyUlhXAEmVVD5OM5CkRMUbmfJ0+H2YXZnD5/QgzGdnpNtYKRMDkxrpfkas1VoBgkhEo4s80mL8QmPn3KxtJICOf46IxJFPiQWtLM9raO7G07EJySqrsDDQ8EEgYAi51vpKJNPvR1dGN5NQ05OfnCnBdXprGs/pWnD59VvWIYVJE9ik/Ojt7UFVDAGgALaMZhz3Ws9PTePjgrmgMz7z0GpKSEoSdcLtdMoa1xsSKJs0QYqK+vgG7d+1db9GRDdwYrOlwTaN6uNF6Az543B7ZoBj7Qm2XdpQrwnQ63YhhVqJECKmphMBpfmYaX3/1JS6/+RYWF5alym1xYRbDo2M4fuI4MlJT8KypBWfPnUcsmTcZw1PHxwsISpuPhFpzFOtx486tO8jMzkFeXh7m5xfFhDM9NYal+QV4vX7k5OXg3MsvyeumvnTL1i2IMoXg967C56FJIQ7RVjJqFmFpvv7qc2zdvhs11UUIedZUz0Z+yOeAf82NaFuajNuXHG6kpWVS3SmRSX4E8O//9m+4dOk3GBsbgdftksrHsspStLW2YHHJgSNHjiDo9eK7b7+RjnCOa6mdk0BsAntheZUdI5P0y8/XUVZejVDAhfbOLuw9dATJSamwRJnw9RdfYdu27aisYRSQaiEHBwaFAQzfN7LjiiTpClcRn4AN6dpW/aB2aFMnoIcTIVNNZng8a9J0w8MCsy0JwCfGxtHR3YvabTukc3p8eBCFRQViNCFT+85v3xND0a/Pgupn5+bYY85YJQUxBGT37z9A/8AgrHGxcK268a//+h/gC/jwsK4OVdU1wtp2d/dIl/WRQwfl2eczSMNObnau1E5KO0/Aj8nJUSkEWFvz4//7t/8XxcWl2FRbi5qaSnleGc8VY43CwUNHYLUwdiuEOw8eIj09DdZYuvmV3aV20OlYgc1mh41h8THRUm3IrEiJrZLA7wCmZqbFSZ2SzAgsapWZLrCCeLtd3vcKfPk+USTPKCROBsh4V1SWC6hcZxON8bQc0uQsGIB3zWccsni/lBLVNANlNAk2r//0I0rLSqWw4B/H38qghmO1AigvLV7XS/pFAmNUaIkkhcHxfszOMWcyAiYjm93GWoEImNxY9ytytf8AJtWQolE6OsbjyIof0KqN44c1TQscLQsI83rR0tKMR08aEIqKQUFBIRbm53H2xReRmGxXFyyZICm3Vp3gxHgf2jsHcPLkaWGdVldmcevWA7z0yqvifmX7jSWWvcuqDxsZHkNRYbFcC7WGCmb5b3TXGtYFvw9Xr/wdCSk5smFKzmIIcKy6cOHyJcTbKPYP4VnDU+zcthvRVoJGtcASbBAitrW0oqurT0Aoe5XjrVHwrXngWHHh5LnzyMhK180dfoadwLnmkAYbgjhxnsOM8YkJXL1yFR/+00cCpoOgzpA5g0Fc+fYqsvMKMTUxioXZWWFst+3Ygf379so4fXV1Ge2tbRjsG0A05W+hEFLTU+HzupGckSGjfpptuLM2PGuScXOc3SZubQaSk8ns6upEVcUmuWd0nXscixIabrEmwETQGDDhm6/+hu27dqGkOA9Bn1PGj1xzvgYaZnSkHEDf4Cgqa7YhGLLC7V7Dk6dP0NjUKIDhzbfegDkUlNYfOq+npkfFiUxwVlVZgwd1D3Hp4mUxYQW8PgG9ok8UvWi0MNq8md0d7Vh2raF26zaMDA3hwYMHqKmqwfbtW3Dv7i0cPXYS9uREQ3tpkq7t7MxsvW/hwFORJ9Dwo/Nbc4xCfvZmq2BPo5rkeQ2bVqKi4fW5JW5Gs+01g5FB4//3f/t/JOi7IDcXuXm5qNpcjaaGBmSmZ6C4tEwyDUPCsmusEUHh9Mw4MtMZ1m3GysoSVpcXsbLqQHJaGtLTUvFf/6//iv/yX/5PPHlUh+6+XtFS2q2xOP/iaSSnZyImhiHdfA0hdHX2YHPNZkBqEtlHPgBTVCxyc7JEn+xYncfR48dx55c78ITMElZ/5sxJRCFG1iHGSte8Cfce1CElJRWxcTHrBhvNtOTzqsYZvoyhoT7Jqky02+S9xecpHCUkKg8RiQaxsLiAlOQU40ClelVhgg15JNuGxkaHJWA8JZX5pDoKV9c+pSB8r3HZmG/plfd+WB6pBzqjjSgYREtLC8bHBuVzJCqK1yP0pqGTDCct6F8VF+fL+1HY4KBfDnficKc5CGRMQ1iYncHFd/+XiAEnstttqBWIgMkNdbsiFxtegY7GOyECBEbD6BSJoymtJAuzkWKe4YhaGjUgpozWlud4+qwBbp9fQoxXllZw8Y1LSEkhSyjJjfKRruF7gGttVUZ12TlkJjmWdKGnqxd0S1dXlqJnYBgnTp1FUnKCjHs7O7pRVVVj+He0b5ebIgGK2+lAX38vluan5ZrSM3NRu52dv9qOQ92dONGDELbj/r37OHXqmL7GAMflZFe8AkwICgh81VDD2B5G3vD1Gto/BlBHWVRnKX3TTnFRK2AOon+gD6srCyguLsaNG3dw6vQJ3LtzS7rHy8rLUPf4Cc68+CLS09ktrHFEMZZ4GZNLlI04hjVqhXoysoPU7wXNIbQ2tSHWZhdW0rW6LI0jcfZ42GIt6O0ZQM3mWtRu34L6+sdScWggJ9XFUXsnrmQFV59/9pmwoikpzOD0G/eXoMSjWYVikAIcK05Z/4Znz5CUmob2jjYcPX5Cgqa5uRcUFKC7pxtbtmzF1OSs6Pnyiwo13zE/V0Cs9EiH/ALSyBJTi0uTlLxWEzAxOoZfbtzE3r270NnVhYpNm1BdVS2a1yePHmPnnl3C/oqGFSZMTkwgIy0NURbeG3X7m82WddOPtLmIMUe1mvxjZsSOBJVrmDhBt9kSgzWXB9bYWOmGJngpKS+TxpbBgV78yx9+j6/+9g1eevkV0Rx++cXf8Jt335KfwbE8zS4+kT2YhPTkCDgtK0NkDgtzC/j088+FXWUT0bZtW/GsuQXvvvc+Vp1ruH7zOo4ePoh7t+5K6HhNTQ2qa/Q1E1B2dHWgurIGlphoiSMK+mhS6sCz5lakJCTh1BkewjRWZ3SwHx3dfXjxpVdkjfyS38j1COD+oyei8YyN5dcajTBGp33T8+fSg+7zrsnXUpKSmpKEubkFVFRsRnwCKy4lvEoZQ+iYm1mbSqFzKuGTilMFlCE8f94sjUQHDh5YN0KFG3902sAPDBVQMxqI+an8bFGdY1DALf/Mz83jyZNHOHb8sITVu9z8jGlGaloqKsrL9TNFzf1CZRYX5Yl+lwe98L038TBlnCX4KqYYWv7b/xgBk5HtbkOtQARMbqjbFbnYfwSTKjbUsaAYTVg5KGYcggD59BaqQfPjQvC6XGhqeobZhUU43V4MDY4jIysTly5dQhxDouleDZHZ8GNxbhoDff0SaWNLSEVxeYk0WSwtcPNowvlXzstGT0OOGDFlNGrG8MiwVuhJiDiwujSPp/WPUVG9Gfk5ebhy5TuceuFFdHc0YXXVi8REO5xrblhibSgsLkZBfg7MpoBo5fp6+lBRWWOovliiTH2XEUdivCYVZGn4Nv9JDRz1W90dXbAnJuHg/v3CXHq8HvmngNCARzqI4+PicPXa9/CteXHx8iWZ3RFoTo6Po7GhQTZomkryCgqxfccOo6FHCRpKyIIBs3Rssw1kamIMq8sryC8sxPj4COISk1GQnyfg9JefbyEpJRl5RblIS0zEp5/9Df/hP/wrurvYFrRJsizZlU5nLzVvHGHGRMVgZWUBf/3sM1RWbpaRq9vphM/jEmBSWFyCQ0cPai5gkK0ui4hPsBnVfyZc/fu3OP/KK7hz+xb27tuPxIQEfP/Dj0hMSsbE6CgsUWZUVpYjNS0FBcVlwkbLGgZDAjyo+VQQqWCdpia2uTx+9ASFReVoammF3+dCWUkh7LFm2GyJKCwtF9DDIHU+cwSTOTk56+YoMrAWc6y0IgmDZsQS8X9QhyrsGMeekitJOKomJjJX5NZjLBYszs3gTx9/jFhLLJaWV1C9aZP0TV+78p2YO3hvistLUVFRqaPbgOoxO7vaUF5ZJY79+YUFpKakyYh1aWVZ0gnMphhMzcwjOTEBv/zyE37/u9/jynd/x9zsgjTL5BdkIj8nHXFxNqRnFWtNKULi0C4rrhSmTTYTAdIh/OWPf8L+Q3tRXFqOkD8kQfBLK6tIscfil5vXceTEGaSK21oNbw+f1CM5KVnbYvQ0aBhggnC5nejq7JA6xNaWVjnsJNiTUF9fj/LKCiQxpYBvD4lvMtILlpaQkGSX6KBwmH84M5TrfOf2bRSXFKG4yKi7lGda3XbrqQ6GkYayAb53xPBtMJI8axJIPq57KL83OY3SEj8KcrMwPTuPxaVlHD920qiMVBDK80R+bhpiY9jyEw0zQTalOjTe+L2q1QQwPTWByx9EooEiu93GWoEImNxY9ytytcYKdDXfFUcDR3iyWciGq+NCyUgUsbyEMBoh2GQY3Ghpfo7Onn7Mzc2horwKTpcLr792QZtOuPFYNBiccSzcPUaHezE+sYwttdWiVYu3WnDlux/x9ttvGREzxuhMtsQAujq7UFlRrfshsWy0DsXIJna2tqGh/ikuv/0uHj16gJS0LGzZvpXR2Bgd7MPNG3dRUl6F48ePiX6qZ6APZSWlcDhcWHG6hOGJZ95lKChdwjPTs5ibncXy4gJiY6h9W4HVEitAhY09C3PT2LlnPwpKijWORsCRYUbg2LehAfUNz/HRRx8hOtqEhdkpicSJjbPi2+++x8mTZ2SMnGi3I8FOGQBxlbHGIlXVyCVqJcmyBfzaQd7b3Q2Hg5V3UWL6mZ6ZR0ZmGrJycvGsrk6APEPb6+ufYueu3QJM3I5l3Lt/F0tLK4hjDWRKioyaH9c3Cht6+Y3XYYu3IspCSQNXLIh4q00zDf1+LFNbF58gbNl33/0gZphEWzxam5/j6NFjaG9rx8LiIg4c2ofhwSEBbpVkFVmPSHd3QONnJB8xFBKGka89EPSKfODadz+KizkYXENqUiru1T3Czj37REPodLowPT0Nj9OJxL4eGx4AACAASURBVNQk7Nu7X1zzjETKydExt1KqygxKZA4jbBjJREZZ2En19AqckNyYkDzLcjiSEazW7QX9brS0Pkd+QZFof0U/aAKSEuwYGZ3E7Nw8Lly6KLmccr/4O0Im9A/2IS7ehtz8PCwuLCA5OVXkHyuL8xgdHhKwzGfDFmdDY0sLLl18E51dnbDZ4+Fd86J/cAhxMdHwrHmRmVOAHdu3SXD72MSY9IpTd6iGoiB+vnkDlRUViLPFYnhoGLOzi3C7nNi3fw9sSXa5rzd/uoGFJSd27tyDirISNDa3KpiUAoAQZmYYT6UxTqurq+jr7UFuQT6GBgeRmpIsLOTM7CTycrPh83hQvXkzkpPT1IVthhitcnMYk6SMpUJT1bLyXj1reIYDBw9K5SJ1yhq0bhhswvFiUpHKasZlAd/yCSP6a8gBigeunJxM1GwiUxstkwXRIodMeHD/PvYfPACLxQDHgrODKMjLEZmAfFwYjiyzxSwGQaFCg0EJLb8QyZmM7HUbbAUiYHKD3bDI5eoKqJtb/4i4XthIjQaSCZKRAckHnNou/p/f4xY9WUfvAFwuD5LiE7C0uor3PvxAa/eMIOnwuJXMTW9PJ9xuP8rKS2QTZHfuN99ew9tvvx3e+g39XgjRMSYxXRQWlBjsCisCOVYOoLmpAVOT4zh64gXYExLw0/dX4XL7EG+zo6C4FJs3VcCxuoCV5VXkFhQKyzo4OIjS0nIBNH0drXhcVy8O3qTEBKRnpqGwsFDCkDs6e5GVnYvqmkoZv7N2kPEwZPh4zRrMrXhGxmkhYGpyDK1NjRgYGsWlN99GbJwFkxPTmJ+fE5akraMDZeXlSE1KFC0egSABjbiOBXRpRiVZvtXlJbjX1iTYOc5ml//d3T2AisoKDPb1ykaZmZMNl8ON5ueN+P3/9C8Sc1P/7Cm2bWMPcrToW5WK0vw9Om6//vIreP1+iZ4huKyqqhTgJFIAP40VNCsF5HoY8cPX6l1z48GDe5hbWII13oaTJ09JRZ/f50ZjQzP27N2LZw0NsMbZsKW2Fm4ahJgPmVeAWLq5DYBMJ3d4/E6QxNFla2sn9uw/ICxsby9d+5XwuFzYvWePJABER5nQ2dGJopJypKZnYFRY6kIwylKdxFwz/chVh6/GVoUTDzlWN6adRsYh8wiFC4NvzSeaSX5BWJPX19ON1o4OnH7xHOIsMXA5HPL99uQkicIi20qG2+VwSo3o9trNoqNcWJqTDmtqFkdG+lFQUCRfp89GAJ988pnE9DhXXaiuqcLS/CIW5xi1kwVLTByKyiqkQYqgihFECey3pvYvQCD5CwoKc1BeUS4/n+PwxoZ69A+P4MKFCwL2XGtuWGMtmJ2alPdCfJwdTxqfC8NIZpKvlyN+hsBzFO5yejA0PISdu3bi3t17kutJdu/2rTty8BJ2k5Wmkgurukcy1SmpqYZZRqcTEgIfDOFh3QPEx1sFRM7OL2LX7j2w2+KNu/JrH31Y9xjwexEVHSsHt5GxcWnXIVGZnpaJ4aERHDt5AitOpwBdjioqKyvx9OljHD5yRJhJHg4kXD3oR15WqhiDqMuUeyntRzRgUd5A8OrF/MwULkTc3JGtboOtQARMbrAbFrlcXYGuRtYpqq2SIyQV1ofgp2nCaNAwtmz5b+J3CKie6cmzJrjdHu0v9gOvX3wd8bY4+aJwBLEYIUJAf187PIFoaQwhwMnMSMbtOw/wwgsvCAiSrEcDBXk8TgwMDAnjxV/q9flFvP/48SMBaSmpGQIsQwEfCvOzUVhSgpbGNoSionD06FEZf4aF/tz0OEIsLilBNPVp5hBWV5ekqSU+ziaMFn93f0+PMHz79x9ESUmpAKnaHbuQlJwofIx7zSVgikZiblpkT5aWltDd0Yldu3fgl59v4tDREwKm5+emEG9PFN3ap3/9CoePnkSsJRrjoyMCSKuqq5CeniygSNY8aMLQ8AgKioqE2eJINDEpEVHmIIYGBzA1NSNB10lJqXj9wqvi1l51uJCTrQ0rbW3NqNm02dBIqi6TDCedy7d++Vn6yOeXlvHRhx/g0f27yM4rRkV1udZOGjpYjWyhttWF2FjremPMvXt3MD+zhDMvnhWQ297WBodzFaZQABNT00hNSkFmRjq8ay5MTUzCbInDK6+/Luwz2SWOlGmwunXzR8zNazzS8sIidu/fjeSkFDx+/AQHDh/BxMQYmp414tzLL8MaF4NH9+6hsKgE+UVFMubOzMw2ODEFwb/WAYarD7WrWj6IDec/UR1DzfVQQ6MRsLS0jNTkFOP0pJEzHrcDN29cx/KyC7kFxdInTrDqdDrgXF0VjSB7nnkAys7KwJ4DB2FPSsbqyqpUQhLc1D99gn37DmJqdhbpqWlYWV7CTzd+wKuvvIw4qw1Rlhi0ND2He82pHdxmBsorOGZG4sLiHLKzc+Vgde/uHRQW5WN8chqhoAWWGAbhx2BgoA/Dg8MiKUlNsWFhbg5bd+zA9m1b5bmizvPho2dISkzG5OQU5hcWRe7Av3c4nFhaWJQkBpvNhrnZOeRkpEuwOmtJ2UyVlJgkz11FeYXoj/lnZm5aTEZkqsNh5TwUjIyMore3G4cOHYDVGoehwX4MD42isLgUJSXF8r2aVWpk1xoibB6kVpYXsLq6ArvdJu8Tx6oTDx88wP6D+0WbSpkLDzgxllgxgO3du8+IwdIDABnovFwGs8fLoYVAUycqjCSjq1tZ8ZnpKVx6PzLmjux1G2sFImByY92vyNUaK9D5/E5IDRM6QpY4H0bWGPE51CKJg1ajjMU9S8atsf4Z+voG4HK7EZ9gx/zSKv75n/4As5lmFuoRadgJZ8QF0fDkCTKy8pGVk6nO0aAPT+sbcVCE++SUjMBycX8G0dTcgs2bN8Hr84jOi3l51VU1MnKbm5nED9dv4rULl5GcnCjO5++v/YDjJ08jOSVJHOHhbmpeBLt+GV0i2Y7+AKItdFrTUEPmLojnjc8wNjqCQ0ePIjUtXUD0xNQE7vx8Bzt27UF1daWOhY2+b7JVoyOjmJ+dxfbtO8RJ+unHn+KNNy8JC+p2u+H1kmG04OGDp6iqrkBmRgoCXg+Wl1eQk1+A6k1bNcDcqGlsa2mGPxiN2BgT5mfn4fYEcfj4UThWFzEoOYzjkk+4tOrGth07lSEVCQA39iEUFOoGzj8ckzOc+8GD+0hPSxKzzBd/+woffvgRoiXH8iaS0vOwY9dO7RIP+iV4nNl+HsYERccK0HlW/wzFZQVITLDhu7//iJdee1VYR27eHMc+ra8XcEg9I9ks0WzyebDa4A/6JRuTpiICJgIzGonYGX3rxg2ceOGkZCSODA1izePG4RMnJdh9bc2LxIRk/PWTT3Du/HmkpKdhaHBYDgM0pohBRMbXRn6pcQBRU5cmEFCzK5FUxlMrKkQjfmp6cg6ZWVlGd7QCHtEBezxYczuFHWdTDbMMCaoZocSOaD5P0RarYezS2kg6uFOSUrUXfs0Bq9WOgG8N3165hn07d6KtvR3nX3lV3gcE7vfv3YM90Y4tW2pVUhKgmYfrFsTExCgKi4oxNDSIlNRE2O2p4uKfnRkX+QBB+Q/f30BWZhZ8IR9eOH1aDkcWeS9R60ujmBkPHxNMJsISHS2AlhFDFkoNQiE8rqvDvv37pI7wzt07OHHylIC65ufPsXvPbqy5nHItWVl5xusMYXGJh7dU1aUye5StOCsOPG+ox45d2+VAIO+rYBDDg/3o7lYZQEVVJbKysn511BsB5Xxqdc2NdKdQUNjfX365ieMnTsr4f2V5RQ4uqampqH/2BLv4nEqmqnHvQ0Hk52bI/ZG0CGEjlZ0koynGqxANUowGioDJyGa3sVYgAiY31v2KXG0YTDbeDpG9k7G2iQyI5r+Jx1Li89SoImCSXxcKwed1iZ6PtXUrK6vIyMlHZ1c//vU//s/CWEkbBsflxqZBMDHQ3Y6YuBRkZmfIGGp8bFQcqVs3b5UmC7IT6dkZSE6wg65MOm23bK01ImuUjdIeX21R+erzr3DxzbcRb41Bc1M9JiampW2H8SQHD+2X5pNwt3Jvb58YDPgqpF883AmMEJ4+fiTXWlZRjaXlJQz09yEtNVnaRggwx8dnkFdUjqNHDsrrIojiSNLlcskIlpXNHo8Ln3/+BV67cBGmEF3ZMaLxYg3hX/7yBU6eOoXCwgJ1nYrEy2DTxCFPPWEA01OTaG3pwIFDh9HW3ICJyWmkZ+UiLSUBVVVVuHOLm+0pjA8OoKG5B6fPvYgEO7MEQxgZJphkQ4yCrKXFJTx8cA/l5aXSZkMn9tWr1/DWm++I/JWj6p9/+BHekBX7DuxHdlaaagsJrr1+zM1NY3ZmGoUlRUhISJKR/LMnT5GVnS81ftodDdTVPUJ+fgGKigpkXThyFA2j1wePn3FPMRr8LvNpDYrn+Pf6D9/j7EvnMDc5Rkki0jMY/K3d4EwN4Ni2qfEpTp05B0t0rACsvLx8YZuFkZR+aW1+UUuNhojzD8ec+uBqCH/4GeD10ZFPRq2YAehyNDJG5doNqCNxgjzJVRX0ZLiF+fvovFfnsHRAh4AVx7KAKQ381wByn8+Lob4e3Lp7B5cuv4nExGRl6UzA9RvXBQzWbtu2XhlI9z5H0WRm8/J5D41ebIMxDveZs+WouaURb739G4wM9uN5WyeOnTyJ5ASbHP5437k+dY/rYbfZpU5RDGWy9EE55HDUzeeB6/X4cR32HzgkGZvMy6zdvn09GkiyxIXdNWNmZhqZmZnrNZkryw40NT5D7bYtSEpOVVOb1q0L2J+enERjY5MYqPgeyMrJljpRaoXpoufPlI8WuUUhkdXw9d++fQeHDh8SlpafRZRb0LD0vLkJO3YQTOp91XvqR05WOmzxjMiySLi6ZsXyvig7zUMjn+NLH/zniJs7stttqBWIgMkNdbsiFxtega4wmAwoU0d7sYaA6Gas3YL6wR/Ol/N53GhracP0zAKm56ZhscRhfnEJf/jnf0ZUFJtZQgJGGPDNvDiny4mYmCgZt1Gv1t/bJ2YU/viYaIs4YWkOiI6Jx+69BxAbG4X2tg5U12xaz5n7Bysvfrz2HXbu2YvMrBzpTJ6fm5ZsPTI/S8truPjGBSNWRkeITU3Nwm7I9csUXyozMDYygOs//oToaCts8XEoKM5HSXEpsvLytGnE7cAXn36KpRUvPvjoQyQl0TyjDR7KhGisicOxjG+//jvOnD8vI18FjDTY+PHHP3+CF86cRX5ersabyPRQa9+Um9Gfs7y4iJs3f8Ga2wtbfCySk+1ITE7CZrJYiMKP167hlddeRwhe1D+pw5P6Dpx84TQqK8rQ19+DoqJi0eYtLs7B5XZI4LnD6YHH4xcjAptUkpKS5RrKKkpRVpKPW9d/xKrTi/jEFGyqqUZuXrYYXiwx1DzyWpkNGZRRKQGvBNmLhpYRSibc+vm2gNiKyjJ5PdLbLKAuiKXlZcRZtUmFICMQZKQMg7D9uPLVV3j14gWt1pOecmW22OSTnp6DZ08e4fCRQxJNxD8D/b3SzR0TFyvjd21VMsLKDcAoYVRGHqnWrggk0jGrYR8h0KVpRBgzox5TJQEBbVeSoH6jDF4MIhplJO8DVX8YBhMeqPxYXJxHeqa2w/Ae6uvnvfdidGgQxaUVRvwUGcgo/PXTv0qr09Zt26QVKDySp+xjamocObl563mQAsINhm1qZgb379zGyZPHJe+T39jR1orHTxuwa88e5BUUIN4aJwerx0+eITExEda4OHk91NBOjY9jaXkRmzYxi1Rd7kwP4Lp0dXYiLSUZhWS25XUqUNaqQxNGR4dRWFgkpryFuUV0dbZiy9bNIrkQQC/nF9VQhtdnaWkBzU1N8FGKEgwKy0i9cElZucRs6Voawl4e8Px+3Lh+A6dOvSDRSCJjMAA75QO79qi5TA+1BMg+ZGakIimBTVR8vrQS0yzVpnz+9J80wl2MgMnIZrfBViACJjfYDYtcrq5AR9OtEEdXqt8Ls3/ahhPeHGQzliYahUHU7P1w7Qcsr9B9HJCokhCipCkkMy3JYFdM8AdYnxaFpcU5GTXv2X1Aat8I0iYmZmTzJFshsS3cOOmYZQWjCeIapg4wXI/HXDyOUJ/VP0VmViY2bd4iwEJZEROcqw5cu3oNO3btRlUVu6XD4cpBPKp7jH0H6Qw2YkmkVo4vxo/xsSEBTnmFxcJyiKDfYLpo2pgcG8T09AK2btuhTmC6lNcLjYWXwcrSHH64dh1nX35FRozCnoRC8Kw58eeP/4Lz515CUXGxrqF8f7iHPMowoobgcqzis08+xckzp1FUXGhozULo6eqE1ZogQd/nXn1Z2kr8a6v4+psvsLzsxq49BzAxMYkTL5zQ1h/2IUvmYBDTE2NicnC4XBifnMHRY4dhMdHs4UJaWjZcrmXMTU1IziZhdnZ2PgJBExJTU9WUw3vt8wkADm/mwt8ZI+bvr32PotJSCVInihLtmtTdBbC4vIyERLtkM8rfGU58ZljOz4wjNT1br1P6p428TZ8HV69cQVFpGbbv2m00KAVFUlBYVCjOakFAzEFl7E+QwJI5nQS3avQh8P4V/OkzraBfNX/LKytISkpUfa4RB6VYkXZ2ow/aAI9yiDLISAI7gliJqpIAbj8Wl5eQnk52To9bRpW48e/hkneteuSb6U9/+iOOHDuOMglBV+ezxNmEgJmZSWRmZcvr4vuRz6/D6cBA3wDm5yZRVbMJefmFRuWngqWernbpcmf4ONttlleWsLTqQWJCEqzSzR2S+CKOvO32hHXDkWakBtDUWI+pqVns2L5D3OlSW2ooU3WkbBLGNCcnT7S7Pr9XzGTSS2+QzesAW7C9YXwykh/Cayy65CCwuDyP1GSy4GEtJb+Hrz+EH7+/LsY3OtF5sKQLvXb7VrS3tWLXLhqz1OEt9zgUEjadpiNpJTdrm1H4/oRY+RrwY3F+Dhfei4SWR/a6jbUCETC5se5X5GqNFWhv+CVE4CEOWVI74oRlLEiYBdCNjeMoYQZYp+hbw48//ITJ6QUR7ufn5aG1uUUcvvv3H0DIRHCgG7HX48fCwgxmJsZRWlaFBI4FzSH41pxGo8sO0ZER6IWDkLnB9HRzNF0pAIyb2sL8HOrq7iM7Kxd79+0TUMsNkcwjQQkZRjIxZ86dRSwZMBlHKkh9VPcU+/Zr4wx1ZcwbZA1feBTPr9P8OiN7ktBHWnbU6K6twAoQOcZkxI5cr+j01F3KxhI6fCXw2UzpFqN+HPjx2o949bVLsDBE2ij5FtepAVqVRSGD6sUXn3yMYy+cQ05utvzuUMAPj3MVn/31CySnZuLNt3+jlX4myMbO/uGoaDO+v/oDzpx7URy8wigSwBmh0mSaxsbHpFFo78GDkr0Z8jG0PCQh3kreKZD3rjkxu7iInNx8oxEFCPqUfZX9n+sjgJqrHxRzT3X1JuTm5WlDCg8k1K+Fglh1rsIaEyfMkYJ+gpOgVizK1xh6RQF12gPNNeUBRNhBw8DB3zU9NSWj1jBIlCNNiM+LJg5IEwrZLHaYQ9eZ90Qhno7+xTwW5LO4IJpJ6Y83+rjlNRFIhasZjbxRfo8+lwR9DD7Xw4QCQAKtCRQWFBj5mSoD0eeVOaS+9dG35FSGAnj65BF27t4jzysBnrLTBEJ+TE/xcJW7DkTpoh4dG0FNdY3UdfJ54e9fvxlspvL7JEKK+lTqJ7ku9x88EQaaY+6wmU6eJTHBK1jk+1jMSqYQhgb7xOgkjUoE9pQiGIdHXh+je7KzsrURSwCwIXpRcn99NB4edyvzSWCtMhc5WJmU7VxdWdaxP9fI0B9rV3gA9+/eE21xTh7ZWWB5eQkrKy7RCu/bt0fC/AVLimcsgLycNK2GNBOoaki+ZHOqQw5+nw9Li7O4+F6kTjGy2W2sFYiAyY11vyJXa6xAR8OtEIGEsIhkJrnJiWNANw5hf9bDvHXUFwp4cPvWLfQNjSMhKQmulVWsrfnwzrtvw2qlTs6CKIsFbucKHKvLwpywfk82WgOkSph00IO/X/kBR4+dQFp6qsHocZfyoau7F6VlFTKunp+dQVvbc5SVV0jINjcQjk55fYOD/ejs6MHk1AzeuPSGaB3FIW2ANIKeR3VPsGf/nvW4HAlTFmYlDBJ1VMefSfAgDIc4gHWRNPePawIZ3dvY4iEsrjK5BBpkYPkLpOdYHLoKVvhPzUDUjVX+GEAq/AtkRIggRocHkZtfKBs7wWX4dTQ+voeg2YI9+w9JhJ40EZGBJBFpBuqfPMW27TslIJwgiZu+XoNW5zldy9LRHW+z6f3k90r2izJ5AoKkNtMvYDkuPt4AjKqRVeDBMeOvfdgcCzN83BobZ+jZjKgdAulAAAvzs5I9KNWThsUqJKNk1QQaMj9ZAjPzLgPUo+o1Cb5kDqcA1BBmZ2eQQX2qmWP3gAEWec/0awhaggEehFQ3GdaOhu8HDw4CNgC4XWuSvxlmsbgeTpdbzBzh1hj+TgZ8j4+OyzNHoCrB+jSqsTubvd7BoLBn2cy/NMK1wuDQUANKLJXcQ75sowOb6y7vNXGkKzATMDk5gZz8fDkIhMEYmXGp5ZTYG9UvhwGl3JeAEYUDromCwFt36pCeRnNKOJdRmT/D4Lxu3Aq/D3/9INRDjYytDVMS/9vo6IjWmsp7hfdKR9ry/cK0h59nzV1VVl6PYWGtdZgVpiwgNTVNDxJGBqgcZE3A3MwEMrKyjdG5jrkH+roQF2dHbh71xsZ7Vg51ARTmZ4mRKNykw4KEkJ8HEb539ZllMP0bH/yniGYystttqBWIgMkNdbsiFxteAY65fT7VudHwqiMsE7jxS0C38WSrg1byzeVD+/pP19E/NCYMQEFhoUSNvPfh+wIEZYyaws5iYyQqeibWNKp7mmyaitE4CnbA54eI6Qkc9RcG8Ly5FZs21cJkIjjSr6c7mN9GsEoNHnfx5aU5fPm3b1GzZauwolGMNOGmH9Z+IYDHdY+l7o3sTpBVgjJlI1DRGB1lUDhe17YdTqJVa6cbo26aQdF7MVibmZRijJDNnYhOX6eEMVMyQPNCFLMBCRxI3yiQVOLL6Bo26ilNUcoE+4M0HqjRSMEQK4F0jXRTDkcnER4b2jB+fVQIYjAqr1KgYIR60+ErbFqYYQ5ohIqCWUNWICy0AVYI5qIZbO0UttmwXMlroXElKqistSE3lXvCtSPTK33VBrEnMELGtlNIS8swcgsNBB0OHDdAtommHb7eAF9TAGYCW9EehqNP9R4xvzI7K0tifsR/Q2AhSdxkOhVMrrvGRPrIOlAadJTh1FYcbeBxOhywJdjXGTVTkP3sz9Hc0onffvChMeZVVpi97y+ef0nC5zXlgC/1/2fvrb/jPPPswVulEpWYmdliy8x2nDjYYeqkp7tner4/7Fn8Y/bs2Z09Az3TgQ7HIdtJzLbAMogsZpZKUqmY99zP5y1lzv4HOqfUk0niCN563rf03Od+LqjZgw7kLZtdzCWCLuWxNULS+WyxITqkDUxJjFqKtvTw2YgeLGQsTxAWxNzcHCoqqgRkcWTLwxYBpxxypMJRNaGmMBlYHZ3ze+ohxjC0mEz45fptAd4MLdfnTXO6tL1Kb7+O18m0cv0Nxs8AhgY5a0gyTFhdW9nTmEa/Ntrhzb/r5JlaU2XuowcBvU/R5E+9/9vbO9LzHf2loiz13iOphzNztPfbiCtQXcMeCNZ88jDKygpgTbLqazNAsP5+0gNF0OfD5voa3v5TDEzGdrv9tQIxMLm/7lfsao0VGBJmUhCidlNTAB/mBqYsQ5SNIJYRIEFGxO/FV199jfUNu+iWcvNysbyyjj/+8Y+CxMik8GtpvtBOX9UICsQLhmVTFLeouH91BCh/yHy5MH9QWDqba+s45ubmwoYTbk2qCZSvAUfFqodji01ScqqahAxzjIUNPMJQBDE4OIiOzg7ZgKmx05AfrbGLZufJRhknNpK9cSc3OwLXMPwaNRMJiZM80WBERA5gtLBoO0jUyW6AHhPg95M1smi9oSI5jfSR3VaZNclDlF1VQQkD1UXDSt2ntAPKEFkYQF4vDQtRQM7XPz42IdFHAoqN/+noPIx4Hg7iVCMqoCuiYCTOxKgVrq3BPhs6T8bipGemIRyIwGxR1pCyhCiw5TqoZJTaSKWlNBeQdKM6gPmqGJSdYElEfJKhRZTXaUbYFAKCRi6M0aFN7Oj0esWMxQYhPbhoswkfH7JjpSVk7WgAisBkYW+6GoIYKg8LRINIAMfvJT4yk0VCzrlyMv42WHevy4N4aWeKghRNJ2AY+XPPv2joLnVNvv3iK1x87jls2uzCHlZXVsmakKP1hwICjnLylGmTwh+QGeN/Z16NXttXX3yJCxefk/zGKOiSbngCKRkZU5fqw8LiMiqranRcH2YloPKqis/4HjFjcnIC+XkFyMxK1wMff57SywK4+LU//3oTBfn5Gsz+39hwNbTo6JnPRn//Q3S0tSMuMV7WSN+j+s4QQMbbGQwJmCwqLDY0tFG9g3KvynLrWka1pFEpqhzK5G2qchEWF8zMzKKqqsYAf1HNqwEmZQRv/L6x8F2oTKn+3tDfF8JwypQggNLSQqRZ03S0LT8/KDFI/PcwT6cIY2NtFW/HDDixvW6frUAMTO6zGxa7XF2B4Qe/Rlijxw1E9EdmwiwTwkbDiGjrCDikq1tHmMzSu339Bian5xEyWyR0nEzQP/7ln5BoscDr9yrHxG7o+ET5Jc+N3UImTxBVHDZt21JpmJhAxKKZgQR6AuZCIYxOTaG6tg5xpjCCgaC4PGUUyggZjjsjfgNcklnxC2NDzaNaM4KqhzM0YN33enH8xDFjxEoThzIddLTy+gTahQmfQ/Kz6DIWgCfjYF5fSOJLGGDpdvhgTbHCZCaYibI9yoIxXJ1h5sbSIRwO4Pb1m5iaXsTLr72KvLwc2ST3RoxGo5CMfsmoGmYEl92B7y5/jWNnn0Fhfg4ePniMhTxqaQAAIABJREFUiCUehzoPYnZ6WpzzDQ21MtInoJibmUdxRbno5giw+SHuazI2/IlknYQR01pAeUlGfzJBSwgBxJmpsQthY30dOTk5EokTMQdhITPGrw/+xhSxc1uYMsPkxNF6QlKijM7JgDHn0sfcSuYyEhwSEJGBjYSNnFKaJSw6ro6EEG+Jx9DjR3j4aAQv/u5lCRXXEbYCG4fDiVTpC9eAd42QJCvM+xLBF59/JRrKjJxMHDp4SHIaOZbmzyDgVZ2pdjoLQ2gAHTEFRcxYXpjBvfs9KCqpwML8IrJzs3H2zEn89d/+H7z59jtITrBieHgAR0+c0jB35lIG/VhdWZUOdb0cspl8tMiwKnvMd9K3332D9pYueS6p2awoKxG3vBwMQirH4OFgcWEOVbV1yorLemutqYzF+d6UxhuHAEpKGsJBfT26GNqiRKB19ZcbKC4uRkI8mXYTBgeGkJCYiNq6GnkWiO/8Xh9GKBupq8WO3SEay8zMTAXxRvSSMPfMv1xZFiCvPL0CQDkSyUFNpwxRXfMeQ8hnh0BTWlgJ9lQ2srG5gby8PMGMYlYyWEmVLmg2qEwWjGwyZtiyO13PmQbzqW2rKCspQFJKqnyjcJDPE59pC8J8XxouctvWJt54/3+Ojbljm92+WoEYmNxXtyt2sdEVGO6/HmFtIEfIMhY0tJLcMEW9JWNfI80vjpmBBHcefPnZ59hx+gWYMKTYse3AP/3lnxEnwEWBaZigLgzEJyboRivjR5p5Qoj4vXj4eAhHjxw3ercNDZZoNMOYmJxCVXWdsnci9qemTlkQMpoRYwwcHQFLYLE4g6OjYjJUzBb0Y3xsXOJwBCxT+mhi7I8b/Y8H0HWoCwkWtqB40dPbD7c3iONHDyMrM1WWKAqqdPOLwO8NIj4pYQ9sikNbOszNmJ4Zx9zcOppbW1CQnyUMY8DrxceffIZDh4+grbVFgY0mLRujWoN9iRpCwBFnCD9cvozW9sMoKizCrz9fQ3FhLlzOHXHO+zweHD5xBmXlVfKzp6YmUFFeJbrUAA0swhyq+15YJ3NEmLVw2AyXw4WxiXG0tbdKBJFQf7K2HIGHJFTdmsZYGf6nqOmKeF+7mnn99+70SC1eV1eHnAP4I7RdyCzAh99PaigtZpAhNpM6ZA+6xwuX2yc/1xQO4JNPP0FpeTXOnj8r+aZf/P1LdB05gqrqapVdmMjEhiSCh8HhNK1EXRjKCqt+jmakj/7rP2BNTkNLazsaGusNpk4B0d5YWcKt/YhIh7kT9+/eRVJigmgo1zZW0drWhIzMHDweGMbc7CyqqmukTrCqko1BjUiwcHSsoJGvk2PUguISiXXqfziAE8ePwWwOYXfXhZ7u+3Jw2tzewZlTp5BfwNamCKxktcXUY6gKaaby+zE8PIi29g7DYGLIEMSEpWwgn8OtXTumpmbhdXokG3J7ax3VlWXwh0NiVmNN5vXrd5GfXyAB9PwJHrcDt28wfL8LWdn5og8dHR6SFp3i4hL5uYwMosZSAH50zm0M/Dc21pCXm6/xSQxYD1E6wQOcEbkUPWPIZRqMr0hfeX90ZK3JCiGJrLJK77seFITXFuZS81ejuZ/MnH34oE+aligRoOEuIzNTTWVqhUN5WSESk6wK3IMsWTAMV/xZgaAYcdY3VvF2rE4xttntsxWIgcl9dsNil6srMNB3jWSKgI+oZpEnfAI++UVNvaMwfPr53JxZK/fNN99hc8uJ1FQrdh07CJvi8M9/+YtUHOrYM170fMGgbhFkdOITyNqZJfuOsTm//HILfl8AmdlZ6Dp8EOmpHN/pyGp8YhL1dfXat8swSY4qI2bJrpOqN17X3ujLMCjQ18vPFf6F2jOfANgnj4fQ2Un9JVGWjps5bl1dmsedu7149fU3BQSsryzh8rffI4IE/PP/+AtMcQQiBK6sBtTtjmHKVmuKGly4Qhy1hsOYGhvH8OADWK1WXLz0ggSXS1Zf0Ie//e1jHDpyEi0tzToOjKY8y7dkBqOO7LnBst1kdHhU4npaWjvQ03MfBfm5qKihU9wkYC/Vmiog3mJiBBDNSk+lv5uayGBQR5R8qbr2qvucnJjCw74eFGRnY2ltBeYEK37/4e+RYKFmkm5u7tLs5nZKLzjBGmspZdgqUkA6rTVy5UFvN7ZsNlTX1kt8U/ThkJdjGHZ4jwVGJmifMplRj8uFb7/6GnkFJTh17pTEvszML+D1V16D2RzBR3/9d7z4ystIYx6mmcNiHjzCApyYS0rtojyTZI151BFwqwHj4xNP0X3vPo4eP4Hamjq91/KMENTo+JvXICBGKvcoLVAws7S0hNU1G9Y2bOhsb5HMUTJyDOZ3bO9Ig0x9UxPaW1uEnTaHTAiEgxK7wzE3D2Jjo4+RZE1HemY2lpcW0VBfJ/3u337/HTpaD2Jmelo6z7u6ulT+YTy/UguKAIZHnqKltVMY1dWVDWxubWF1aVHqBf0hH3IyslBYWojEhCQkWZNU72gxI8yIoq0NJKdkIDs7D7/coGYyXzJddVBOycGu6FDZg15QUIjsvEL4fX5cu/qLNEZlZmajspIB9emGDMTI54xAygWY8UndphzcjFgssqxjoxOij2a8F/WvBH5ej1f0mgz25/PO5igZd8OE3V27RGfxgTIG2QKqeejatm3JunFpqqqrBChGA+QlZWFPGaGO7Zqqcm1XMuQQkPcqZSEGMwlm3a7gzT/EGnBie93+WoEYmNxf9yt2tcYKDPX/wiJuhUYy/zRaQKjZi4JIeboN3Rxjs30eXP/1Z8wvbsDp8qCkpFj6ff/8T/8IMw0KZC4MRoUNOWSkigoLxClNYOPyujA7No7evl6cPXdOArYZ80FmQ8aS4SCGR5+iublV2AgZrZnpXuZoky5wE8wSpB0wBor69qNj+TfJv0bOBEJeDDweRMfBdsNRrdV2BCnfffcdNtY28P7vP5QNfmiwH2OjQ+jqOoGaunodN0pGoOpHw6YwAj7W7KlBZWFxCd337yHg88pmn5Gfj4OHWHUYRpCtM8yevPQcrl65ggMt7WhsahDHsm6kBrAxrMCqaQtj9Okwum/dw/nnL0qLB1nIu70PUViQD6/LjbQ0K6ypaTh16pTKA0wRTI5PCJvH9SEbK3eL2Y7hIO7fuYOZmUU0tzRJuDhbUu7cvo3VFRve++BDvScCtmiQisDtcEtnuTiIyVXSZENAYJg4CEK+/fZbGec/f+l5ARDalqKaU47RCfaoVSWYZd4hR7Xc9CmReDLQj227GydPnMDE8AhGJyfxxptvyrjy3//jI/zutdfhcthRWJiPpGQypxHY7Q7JUWSlIMGsjmLj5P6LqQoh6Z2+cu2K9DiXV5aKJjQUjkjHu9WaiJJi9l5TYhCHh08G5EBgTUrEk4cPYU1OQLzFLJWSp8+dw/q6DbOz02hubhHwRKPHvVu3cOrceRnn81mgHIKAmpmn/CDYCvoCuPL9D0i0pqDzUCd67t9BWlomCoqKJEJobXkVDx89wauvvwqL1EJqhJMv4JYmmvLKGrml/oAXa0tLyKIrOykJU1PTwhxXVdVieGQAGRlZ0uLDwxrvj7w9JGw9jFu37yMnNwcJCfHw+QKw2baQlZOFxISEvfaZ5cUVLM7PoLisGDs7u/L+nZ+bg9vpQW1dg7TWKOAOS61ocWGJoe9VDScffnkfO+1yAJXJt5EB6fP7pYHJ7XSjub1dkxcMK7nT6UR6uubQ8iTAZ4TxVhMTT7G2torOg12YnVlC44EmuR8MOJX++D0GUzuIuGZVlSVIYJ2ihMsbJj1x9dNtrwa1zbVlvB6LBortdftsBWJgcp/dsNjl6goMPfg1wl/q/KUsAdOGgYAKQmkVMdhIAhXx6chYzoPbN25hYWFFooEy0qyYnF7ABx/+EampHJGG4fG48HR4RACG3x9AU3Mb/H4PFqZnMTrGdpsGBCMmlJVVianA4/FiaW0NxSVFSLSYMTU5jfr6emFtpibH0X2/Dzl5RXjx5RelspE7GsO6i4rZZqIj4z0ns5gWDFdnMIyRpwSmzUZWnwZcD1Cj9/ABGg+0ID09Tdy7FVVVorvqf/QQO9t2PMv+YwuBEjcsDt9N8PlciI9PMkwWEfgDHtWUhoCBoRHk5uVhY20N7e3NEpZ+7sxZfPv996iuqZdrUBOM0eIi2k2tAuQYenJsVPSoZsYq+cJoaqzH9vYauu/1SLXgytoaUq2J6O99jJdffVmula90bnYOpWVlwthK1qPaugV4bawu4cb1m3j9nQ+EWWQX89b6Gh48eIQP/uFDep6MnD5lTFdXlgX8EBRKuJFE9mgMElnkX67+pFpFmFBaXoWW1hZltLUDx3B7h0Tn5vdQf0ppgbKbBHdsbrlztwdvvPEaZibHMfJ0DIVFJXA4HZKpmZpmFUDAoOyDR45InBEr/AiOkpMTJT2AUMQi7iDqDlnJRxd9AP/X//1/4vSZC/JnM5NTIgtg53Z2Xi7eevstPeSEadjalcDv3NxCZOUX4dHDftTVVksMDUHr3Owkhp48kd5tp2sXhQVFmJ6dxiuvv4l4GlsYDRQJYXfbjtz8HENLCDx61I+ammrcvHkLp8+eRyDkx/Vr15CSnITG5iYsL69iaWkRb71FJlxzJsUEFgpIdWd5ZbWO9smuReOtQsCNG9dw/PhpYf9+/ulHXHrhEuJMCfLekpUX45V+/HrzrlQ2csxNJ/nMzDTGxydQWVWrbLWf3edpSExJxuLcougYCwrykJmRhoL8QkxOjqOuoQkp1lRZ5/HRUTQ0Nuxlf0rAvJH3rkUGqhvmM6KaSeoyFfTpJCPqzI9AwGRaupH7qaadaFC61CDGxUvffX9/P86cOSuaagJVwalGMxdfJ3Nua6vL5FAnhiXBsmpG4hieB6Nw0A8bQ8s/jGkmY3vd/lqBGJjcX/crdrVRZrLvl4iOliNqHJHaMm4S6jQWFyw3CiP7hTq6oM+DmzdvYnJyVhiigqICLC2t4E9//idYJEvSDI/bJREnBCscMze2tMCaHA+vjImTBGxevnwNHW0HYd/dwsbKEnadbnQePorW1gOYmpoUlkS3yRCePO7H0OAoLr3yBnIy0xjOgl+u/YQQrDhx+hRcu3bJI0xJsSIzIwNOfxAFuTkCBslO1dbUCAgg0zEzPYOenm401DeIMSQ1I03yEtdWVmHf2sT80qKEZL/w4it42NePtPRM1FRXGiYgjpFVC+bx+rG2uobZmRn4vB7YbZto62xHWXmJvMbevkEcaG7C3Tt3UFxagQPNzdLik5yUjIT431zOxGJknEqKipCSnoHvvruMpsYDqKtvEKB54+pPKKuslIw+Aoevv/leqisljoW959OTKCkukrGqdJhLiLeyg9vbW+i+cw+5+SVSL+fY3UZuYRHW1zfw7u8/ELOVtPKIKdgkGkG2pbDujzFO8lxYLDLev/z1NygpKdR6O0Tw3Xc/oLWjC3U1tTIepa6O2kmCRn4vmnA4itx1uqShaH11DTPTU1heXkBLcwN8QbbuFKCkpAi7OzYsLG/izLmzCHndYrZKsqaIYGF3xyF6SbKymh9qxANJRI6aeLgS//5v/4rGxkbpCiebqAHcTAJgZ3uB6l/5HcUso00zP/z4nTDL1BQ+7H+MosJC1DfUYmllCU0HWmRsy2dqYmwEdXVNarCKi0PAH4DT6RLnOw8EZLgnp6dw7OhRAZVrG2uoqqjA+MQEDh8+jrT0dPx0+TI6O9tRWUtgp3WaGiZOA86ihIdHWeWo63ppcR59PT0oKirF4so8jhw+ArfHB9vmFk6cPKl5oFELO4Drt+6hIC9fNJAK1sK4f/8uWvn+s1rlfby9ZUNaegbcHj8eP3yIw0ePSj6smtEMPaPEM0Xw9OkImpuaVbfJyYEE9Ssbqm46oayFfWQMFiUb4UBAKh0FUBpyAy67y+OWtdTXHZFDpnS6i1xBXesEp9euXkFpaQUsickSdO527sKSkChMcXpaKnweJ6qrSpGanrVn2uMzIHFRRuwVAfrWlg1vfBADk7HNbn+tQAxM7q/7FbtaYwVGen6NhCMBHZlS42e0wAjDJZ/DIPPfxlv884DXg9s3b2JpbV30VtxEdnbs+P3v/6BB2hFW4M1IdMrW1ja8Xg8OHzsuTJmF7u5AEPOLswJcaquqhY1KTEqQsG6LJVkaQmZnNXdPnM5gBaAdV678gKysYlx45hnEWwCPZxeffvwJzOYkJCTF4+z5C8jLzYVjd0uyJ+OT03Hy1CmEw37UVlVJ0PTWxiau/PSDtPXUNdTgx8vfSXxPflE+SktL8OTJAPLz8nD0mNYv/u2v/wm704P3P/hQ3NMut0NGtxzPTU2OgM7rlPQ05BWUSrf2pRdfEiaK7OfS/Cy2dx1YWlqWjuyU5BSJuUlISMZrr/8OqXSFy4iY3neyw2Y87H8gY+u33ntHWctAEF9/9RWSU9ORnJKMkuJC3Lh+WzSd2s4SxNDgoDBiOoI1wxJHvSZBSgirKyvof9Ar65+ewcaQOEyNT2Bw+Kk4lTWjkWNuGmgisG3YkJqRbowvJV1a/mxk+AlSU5KRmVOEvPxCJCfFS9B0X28/Tpw8j9z8LIPlJFSIEyDHUTAZo/7e+zToIy8/F06HE6GICS2tTVicX0QoEoeUtHTs7mxjfWMTJ08cFxZS7BjCOkWwa98Vkwx1gByhizFIxq0qQ+Azyb+++fJzHDl+HKWlZeIcIxBnbqo0/BjaW66Pw+lCUhIZUIK4GeTl5ODJo8fIyExHdX0DNje28bCvV+r9CPLyC4sxODCAd95/X74fwY/PH4LH7ZYO8oGBIQQDXrz08ssCvNeW5tHT9wDJadmYmZxEVVUp8nMy4XI4cPz0OWEYeYOkcYqHsxA1rROaXsBnIaw5k2ZLHLxeFwJ+HxbmWXvpRUvrQaxvruHurTt4/c235P4J4I/Tjuqbtxlaniu6xSgj/PjhI+QXFqCwqFjiftZWVuRncCRt27IhMy1dsjfZZKRGrKjPyYSlxSWUyXrqFhc9eJJBJOsZb0mQoHvWbnp9HtHHUs7QcKARJfw6yUrVUgBmtBJMispVMjj98p7Xw4AZgRDjfDbx5HEfauvKhcXMzsoVQLy7uyNGv/TMHGGbG+uqEMfWHv0VpYEQQRrh1LzEe2+zbeD1D/+XmJs7ttvtqxWIgcl9dbtiFxtdgZGeXyIMMJa9mVV83JzEaUzntdG6YWzq0RBv164Dfb29GJ2cQlKyFV6PRzbcV9gdrQF5cNi3sbwwL+aa7W0H/MEQ/G6HtKzk5OWhqKgYS0vzGB6exrPPXRKQlZqaipLSEtkYpmdnUFNdZ9T0MQLGh0f9D/DoyQj++I9/kd7p4uIC3Lx+FQ6nHy++/IoYfMjSOB0OfPLRp4hEzHj1tVeFpUnNTMPKyjKu//wzfMEw3n3vPaQyjBo0eGxKrM+tX29IJSHjaRhjNDgwiP6+Xhw6clg6v/lBti2e2j0jAZr6SLbijAw8EXDCUR03UwJhRpsQJLg9bnE1tzY3IT09BYlJKUjPyJVdUFpDJEA9gts3boppiIaH6tpa6dROS7Vic2MFUzOzaOs4iL7ubliTU3Hk2FE1IoUDGHs6hqraWg0IF3BoALpIRBqCqNN7+Xevwu1wYnPThkDQg577PfjTn/9sZHWqa59rt7axIePdSIR1gBbMTs9gdGgAHYcPIb8wX5iiG7/cweEjR1FcWojx0REMkDF+4SVkZ7KXXGkmqdIMkpk2NHWiNw1iYuwpEqzJqK6ugtO+BY/HJywmI2YIEtgPDkZNSayMwZZuEUgka4+7ZC/SWEODVVBeswCccAjffvUFOg8dRVlZuUoTGEclfevMsdd6Q4Kb/p5uTE5Ni2yCP6HrUCesKUnCOtKY8/jRIwGg7V2de27h+/fv4Pjp0/J6CLw9Pi+8Hh8yMlJkfXILC5GbzwYXfmkAM1MzePDgMeYWFnDy5CkcOcLnR1leTZfkhzLcNE1NTo2hrr4R8UxBMMbRBNJ+jxdPh4dlPds7DwlTe+PXn3GgpRnFRaVG+xIBoOav3r3bi6zsrP/WgBPG0sKCyEiqqQM29Ifq9PZgcOgJ2tsPigQiOSlJgLy0P0nOrBmbtg3k5RZoLqoRQy7sYyQCj8sJSfIRklIbswgs+eKsKYxnMtz3mkoKl9OFlNRUba2RWtYQHE4ntm02CZPnodLv80oI/5GjR1BYWPxb5utv0aQCQhuiYNIwsUWfFanYZHwTwrCtr+L1mAEnttntsxWIgcl9dsNil6srMNL7a4TVfWSB1AEbHWfR6EInNVkmZYOiY7lQwC8NOINDoxLgzXEo40UuXrwgblcKCNfWFsV5vL21hYWFdRw6ehAVpWXw+dhtHS+u7KWlBQkW5ug3Oz1FervrGpqF1aO7tanpgNHWwbFkGB7XDn6+8hNCkXgcOXpMjBZ0snKDpgOYZgyP14efr17D7OwMqiqr8OzzF4WpW5ybR19fD559/jncuXNfQEtre4uAhpGnIxgYeIJLz12Uje72zbvIzcvHlm0N5y5cQHZ2royMyZ7YdxxIy0hRp3EojO2dTQw+eoSa+gakpCZJxV52ZgasaSkS2u0PBPDk8TDM8Uk4euwo4tgbLLmeGhKtmj/G7dxAvDkElzuApNQMnDp5Ar33bsEX1FBqu30LZUWMchnCs5deRJEBuslMjj4dRX19439riNGYFeZo9j/oxtw0Q7/LsLW5JuxkRlY2Hj0ewh//9GfEx6vOUnR3prCMlJOsiXJ/hp88Ft1d18EjMLM9h1maPg+u/PADiktK0cWO9JAfP3z3PRCXJOPv0pIilRNYzMJWiY5TdG8MDgfGhgdhSUhCRXWVmLSoDyWTzSYgspc6/DWqJ8VFboLT5RITUHJiisTX+P0+IyYqGhqp481frv6I+sYWlFWWGeHcZNqVsbOYom0rHN/7EeJffj/W1texvGqTg0dpRYVoB+/duYmDnQeRlctMRJM4jR8/7MMzz14S2QRd+gRGXr8POTmZRhA8QaZmSXLa+vjBQ+w67FhZXUVbczOW19Zx5NhxZGSkKdiX2CWl1fg8LMzPobqmVv6ZBwICZZ/Xj7Gxp8KIl5RWyAD68YNHSE1NQH0T3yfMd90jDeWZ6u7pR2ZGpjD90egdxmCtra2JrnZufl7f06GQvAaGiVNDqWxhBGUVlWKaEdBpishBqyCvAH55ZtUER+AejRjXxqZo05XxW9Vo+xGnveg59YDp93ul8pPaVV7PkydPkBBnRlVNOYqKy4RpJJD9+epVHD56BDk5PHDpxERzY3X0zvvf1FirzK7kl/KQoAkN1M4aLxwbayt4MxYNFNvq9tkKxMDkPrthscvVFRjqvqK/o5kNR4MCRY4GY2LiqM3ID5QYFnH3MkPQg88+/Qyra9tikNjZ2ZG8vffefVvACdmbifFRbO/YQWmgx8sKwnRY4hOQEKfjLgKoksJcjIyMobaxDeUVZRIjIhtHOIyH/Y/Q1ta515bDjY46qH/9l3/B4WMn0Hn4oI46qZ5kHA6A9bUN3Ll9C7s7W2jr7JBRdXQEujA3LZmG/PzL334tZguya0MDj+B22OF2B3HizFmYTQH03LuLDdsWXnn9XeRlM8zZ2MhMJjERpKWkyMjctrGGpYU5tHZ0yka4tbmB3p6HuPTiJRmFSi6f34cbt27AEp+M06fOCFAmcym8lBH6zMiWstJSGX8PDw7A4fLiyOEueH0uPOjrk9iaZ557Dn63G3dv3cSb774nNYbcyEORCB48eCjgR3SSxvfWzuIgvvnqc9H6NbfRmaz302HfwUf/9TH+9E9/EVPLXn6fKYKdLTvSMtOwtrKEgsJCY9SsndrUCS4tLAo4YzYRncCVlQxLD+Pq1avw+k04evwY6huqER9nRtCvuYA0GmvWYBgjQ08wNTmHypo6ATy8h/4AWSqfjMU3bTZUVVVIow9jcfgNXC6nMFnsDI+Gc0vnNcfXhrOYh42b12+gqKwc+bn5MspeWlnBtm0btrUN1NZW4dTZkwJug9TqWbRGUKswI1iem8bo6CimZ1eQm1eAlrYWZGVnIy01CZe/+hynz5xDdm6RHFx4AKHej/mQqempYiKh7pEPq9vtxd1bt5BfkI2W9naRKFx89qLkjf7y6000t3Wivq4WSYk6TqYRh4Cd7vGamkZhZ/ns8FAyPTWOto4OYcs9bh/6e3thTU1Ec0srenofoKqqDhUV5cJa0h3O+3K3uw8ZGRmybssrawIYeVDg6y4qppY30QCxBMQOOJ27yMnJl8+X6KVokrgYXYLy37Ozs8Wh3dfXj7j4BFkDBvdbk5IE9HL0Tz0mDw8EonymyPRzU7SmJCM7O1PY4WAgBEs8GUzt3uY9j/5+UR2sjuxvXP8VrW2tEnAeZZPVxqM1qX6fGwcaG1QjLBFLfH/S+KNGrAhfQziMzbVVvPGHmGYyttftrxWIgcn9db9iV2uswFD3z+LmJuNAvRZ3ppDEuATEpUyAsrfByLiQ2iQPPvnk73B7FSiwoSQlMwsfvPeOuEWTEi249csvSE7NEJ0cR6HF5ZVibHDad2Eyxws7mZQQh7u3bqCqrgXVtTXacsENIRzC0ONBNDa1CLPEDZ+d0dxMbZubePv997QtBhEJG6f2bmJyAqur67CmWfHGG6/LKNrCSj0w9HoHOVnZRiZdCN9887UYEHiddFhnZWXj/t37wgo1NDUhOytHgMmTwRGcPHMerW2NSExQCQBH+kkJyTLCtcQzs9IMx+4utnbsWJhnlmAqug4dNl6L5jL23e8GK7uPnTgh0UA0qMi8UvSSqhWTjTQUwp17N7G5YcczF57B4/5uLC4uCdtH9oy1kR/88UPZoCUdh2CSbUFPx1Bf1yC5gzJiNirofF43/us//wO/f/8PEjEjoMJshtPjxBcff4pX334PaWlkWSXdXD4W55dQWlYquaA0K9GoQ8MSAZ3P70ZivBm5Odlynznej4tLwNH/RCnXAAAgAElEQVSTJ7G4NIfBR0/gdAeQnVeEE6dOyvqyzpGbvIEFZNzssK3BH/RpPBI1bkYtotPpkQODyWJBXWOLjvEBMbrQVW7f2UJ//wOEkYD0zCwEQgF4XG4ZjXrcu4gzR8R4QzMSwZ19Z0fihMhs8sDxymtvIJ5xQ4yZkgG2OpBFe0lSPhiEbWMZD/sfCkNsd3lRWFIq97KyqhLJyVbRqUqPPFMKxGiSJsYPgsj5+XlMTo7g8KFOeAMmSSb44Ztvcf6ZZ5GekYGN1VX8+P33SEjJkBSB0uIipKelSCMOmbrCgsL/1lvt14NBxIzFpRXMzU2hvbMFyUlWAWwetxPffvM9KqtrcOLEcaPt0oQ793vF/EJDza59B2mpaXKgWltZxvr6JiJmAr80ZOdkSy1qckoiUlPSZH3i2TYjkwljCB8Ji8aV7Th8YGcmJ+DY3ZF7wrUTWYm49kxirKMsw+cNCPB3+7zSw83xenPTAZSUlYpJR9KsDMCqShHtGZeGHWExzfj52jV0dLYjNzdXfveoIVwpWFHRhINoaKg2IpEIekNijuN7TQLMmeQQjmDLto7XP/xfY5rJ2G63r1YgBib31e2KXWx0BaROMRRQlsSkrIHWnYUkJkhP/vxzxqpQYRiSaKDLl7/B+sau/EKPi2dsSxLefZcgj+NKn4wRTaYEiYbpvX0L9S1tMraaHBtGVlYWeh88xvMvPIf56UnsuoJo72CouMackJ2YnZlFeXmVjMU5hu5/0Idka6L8DGogHfYtzM3MSmA6tV4lJaXIzM7E1R9/wYGOLpSVlYihhDiGGxodykLBhkP49LO/a75lfr7q8iJAd3cPcvLyUVZRLq0grc0NGBsZxC8/30ZiSha6ug6htrEWKYmJYj4hqJawIKNSe25iCJd//BmvvfkeKivKDexEMBnCo/5+ibc5c+G8+pzC2s2sbDABDdUB7K0O48fvLmN+dg7lpcU4dvIY0jNzMT0zh77uXgHFR44fQ0vLAclJVBdsBGNj46itrTX0epqLSWBJhvbmjet46dXX5XNnZ+bEPEPW8PO/f4oXfvcq8nKyNRPUzEghMzY2OabPYSK6ag0DfmGiBT6Y4yVMnnq47JwcxMdT65ggbScEnsoSBiUP08Iga8Qp4NAaFP27SaFlWPq5Wf/IIm010cjacJTKhiMZjSoj7HK74XK7JLydbvv+nh4kpybLmpE1yy0oRFpmttYzhpiTqv3hcgjieJ1uYxpwhI3UzEt2jkf74plXKXAmmpcYCWFraw0Dj/oRDlDXyBzDOKRlZqCkrAyFxdVimiFzl0qWOhjCxPhTlFWUiZGFQfd0gT8aHJLg81deekUafPiavK4dLM5NwulyI6+gGIWFFUhOThEzS0VlhREZREsUr8cvmkUeMtIzaHCKl8MWARdBnNvtgHN3F8XFFXJ/yEze7yWYzNAxN7WloqXUXEitmQlLODijt1wuL+oaGlFYVCA5lMIa/rduej7EPCjRmKQuGgL/6HjeMOTw2TWaqaLmHB66fDJaXxJAX1/XiMSUdAWTUQlD9I1Dzaj0xhtd3SYTrl29io6DbcjLM2K/tKpen3eZjvjRWFcrhxFR1ZhoZlJmks+YlDAxVH5jHa99+D/FwGRsu9tXKxADk/vqdsUudg9M9l/nTivuTgKCaD8vNybNsTOYSf6y5y9qBjb7nPj7Jx/DE6SGcBfxicnISM/A2++8LWHDEhETdYUyLoQZltL7Hcbc9ISyX5VVwrhNjgzDFQAOHuowGA/NAhweGUFTYxM2VxeEvUywpqGtowsVVdXi2iQzxOoejt3VdCIl0xJ98/dPv0BtUwdOnjiirOauQ0ZtuquG8bePPsHzL7yEzKxMmOMIQAK4f/ceEhKs2NzaxKVL1MYx4saHzdUlLM3NIy4hWeJd0rKykMuxICvhwmRxuUJBmEQ7+B1efOUt0bIFwwEBBhYTcO2Xa0hJzcCxI8c164+B3gG/bMLC8shGqLTv5W++lLF5VU0FPG4vHvTcg8O5i7Nnz8DjtOPHb68iiEQcOXUa9Q01wrxNjo9JXaS4wqWLmmaHXawsLaKkpARJqanCBEeCYfT13MGjx6MoLSnGseMnhTmWLFHm9Jkt2NxYQ052HvzhgFQcmiUAWizTcqiYnp7AnbvdEu5dUl4qhwzt6eaoNV4/l4yryQSv14vEhESpuhNdm5ZJC+vNUXN8QqLRUBMUQMqvE0Ai4IDNQ6q/oOmJ7HcOgS+TRwN0AgflUKEGH9XsqWlIAVG03Ua1muouJ4pkViYzGPXzFaxK0w/Bpkg6tF5SDh5xlFDwvxH8hmGxMF+Uz50Jbi8BdlgOMvx3OYyJvs/o6Q4DPXdvY21zHS++9CrMbCsK83vwZxjhCdTPGqz04soySgpLJIhcdYJmeTbJTjJiS4Lh2XhvVudzvJkHGlZkMnPTKBoIh3HrTg/SGHVFZ79SiHvmHEO6qON9MsIhP0ZHhmDbtCMQBrJycpGSlCwHkeLiIjHEbKyzTztHny2DxdUWHNUMS7QP/52GPZks6NtMUsaivzNYacl/ZuC8vF9M4FyB/ydabUM+ozmxwNWfruBgVwfy8wslXULuhfE9ed8ISutrK/dqHflelOeTzLx0mrMf3ieu9bf/9L/HwGRsu9tXKxADk/vqdsUuNroCI/3XIxHW7jGzj7FAxobBDD5luLhZcAslo2PSgOiwDz9+/wPCQRNW19eRlpklDBWDoTn+5MZBwwTBljRtBwkoA1heXoIp5MLg8CQuXnpR2nI4BiyvapCuaG5MBJ78/LGJMdTW18mYlDE8jAuieJ8bKzd4asToOlfHubpiuaHRlXr35nU8GZjEqbNn0NxyAPbtLckPDJlYtRbEf/7np3jr3XeRlGCRXESOzb7//ntMTs/hj3/6I9IymJGnIdwyxguHRNzPjcy+Y0dmepYAWWHOQnEy7qa5gGAlIYk6v+hoTsd4d67fQLI1FQcPH1G2lGtJdtKo+ZPQeBMBggVf//1jnLvwLKwZKWIQIbMHs1YzUm/pd2/h+rUfMTe7hrDZikPHj6C8rEQikdjiI+sdYrOIV4BfQ2OzGJAIZBjMHoxEcPPqd/AGwnjh5ddUgygB9forbN22KppD+dnx/Dp1ZnMzpyaOGYCMnTl97oLEwgidSMrImGRzPSXuPAS4/W5YEziWlf5KadiRth35UVqpJ6BbWmz4DPJZCwvTx8iYKEvt83mxtbUlVYASTE0DiOGml/skAlXSUYZzXH4GhZoK9EXTyHXnOD3I2lAjT5UXEjLGq0YAtyI9lQtQh0nm1OsPKsCNM8vzEjYFsbvrluzL5EQrTBa2RfHPdfzLr6OhiBpQCfIWMCuOFj34SJ+75jMqkI9gYWEBVZXVvFryvAYoJ8uvnxOXoIN5+d6SBctLV6mHfB9plzTh1xu3RevJSYGsseA8HSVLHzxNTtEoHYOp5Ndvri3B63MjO7dQGpbIxPJbb+1sISszWytKBYRKj5Bx8IuywMoEU54iVyFB/Lyv+j5QtpOudfbG6xhdDUhk4xV9up0uPBoYQE1NLfp6u9F1sFNc+Yp7fzPf8OBFA1VTQ83eQVIOKmbVTkpouWSPBrG+voo3/xAbc8d2u/21AjEwub/uV+xqjRV42n89EpKKQh3bcgNgxwizIImjyNaoY1PjjIXJCXjw6WefYX3DieLSIiwuLCErOxcffvgHaZ6QKjT+Jf3HqvsiF0GWJRIMIYgAbt+4h46uI7jy/WWcOnNexstkmaQT3BTBo0eDUqeomYM6iuZFiqlFtFNkuAg64kVPx82UgIsjsO3tDcm9LC3jONIHn8cvjmwQBGzb8Onfv8Gf/vEftWJO9jI/frl2BVZruuQxRjVjAjT5M5mbaGxqG1vryCMzKVuqRaJQuE5+jxtxiUkCgvg1kh9J4EPDgN8rmzOZOzpQyRxKyDMZVkboBMJI4NfFGXUfIR0d+kP83gS0vDfxOqo0WNhQgGHcehNnp2dRVcXcPTqXdeP1epxihJDcyXhWC4Zks9d6O5ojeD3M6ePoUjWboYgfG2s2ZaLEWm1GhIcJMV0F0Nt3D0XFxSgsLoXZnCjMmYyUJQxcu67lPkkoOLWOThn7BnzU41kUQJgJBJWlFIwqMUJGkoDB7CmLGPULm+Dz+iSQnrmFMqJW+k9eOw8CwpqRlUSc9L4zK1GC2MlKStMMv58xhid9HdLnmM8On0b55R3W7yo2EINg5HhZg7oDCuBENUEwFYTT7pSfS/kEwSSfR0Q0oicEv4xb1Tyi8U96ExmPxGxFBdzSgmPoRScnJ9DY3KLrYTi85Rniw8X8V7NRm0gdqRRA6QhbnjWyhKagAM173Q+QlpIuYFLtT8Ya73XSGPpEAXRcIjJ5XEOuk/GxZ8KJwLa1IYae+LgEBCV7VoEhv7U2LemaKdLUPEkD58tKySFBtKn6fuXhTKYUjCOTBigj9xyQZ/b2rTtyDw8fOoS8PK2qjDbr6KeSdQyiqaFaDwx00BvPnUWC8/lzqJ0Mwra2gtf/GGMmY5vd/lqBGJjcX/crdrXGCgw/vBVhVqExURT2UYJ/Q8p66LhaWUkxx3CaHPIJ+HI5/dixO8VAkZiQjPc/fB9x3OQYWSJgKoKAbPKa7ycZcNwYuZX6PRga6Me9+w/x+jvvy1iNYEm1U0GMPR1HZVWN5AuSiVBNnm5MGsasDFUoGEAimztkg9KxtwBeIyeTf8bmjYz0TGUFee2//Cr1hBaOCsPc1DhKJIilyUZZH44fE+MITozxmfplsLVtkyBl/dBNkiwMdaSsWbQk0BxjMGfSwKKvXdZQwLoiFbKBosUD43b8YjTimqkGTPWKvAccy1qSEoW9IRvLNSTTpUnN1LVGMPRkCK0tbQZwUv2hrJdch1FZZ2jU5M8J8sVrZdGRrkAkzQlcWJgVvSk3fvnZCYmybpQecE1p4JFWJAPJEoxICoA6guS1kj0mEPcFvEhMTJJrkHAXsrsRNXnxfwQxCkTZXsLYmXgBp1GmNtrbx4PNxsYGCkuKtItdJtZmkTvIeN3C3E9lisXXhJCOyQ3jRlQnGQ3Uluo/A+DxWSNbqE+r0e5C3eZeJzQjbXxISGDUDnvBta/ctraGrJwcJCUly3tCDg4mMpn6TAiIk5pPRtUQdJE6VHOZ/DfWVHItzXHw+ryYn5tFfcMBecjoEtcDjRpO4uK1NMC568C1K1ek7vL4qRMqLxCmkHmbCuJ+vXlHurtZRbj3rIlm0pgT83mW97NmdcrBwkwGk93zRv6lwSZyjWZmpyQTlGwpQZ4eogTRyzPD/09N8tz8AvIK8pGTmWHcW2UypQSBb7twUNIA+LKY6iD6WENCI93dprCwxh6XHVMzk2hpbVd22tBL8mDD30d8DmempvDshfN7I3KTResbo9WMBJtk5222NbwZ6+aO7XX7bAViYHKf3bDY5eoKPH3wa0SjOsgQ/WZCCHAkxZ5uAo69SkXVJjGag9FAth0X0jJSEQgGkJRgxXsfvC8MmwAHAXwcW5Pn5CarXcRkZARMSfhgAKsLq8gtLJZNh1EwqpMDFuYXkMPNOjlZNl4FLAZjJSMtRrRwYw/BZFF2TLYnYZKoc9NxWtDvkWaVgsICxJEdEw8OWSl9XVH9mDB0ou2iVpJaMGbtkWHUTZMRKLx+l3sXaWnpe4M+2Qg5TPUzPzNBmNwAQS6/nz8Et1dHtDVVzO8jc8oKOcNJwA1caCaNNqEpgxeUSCc6a/uMfuafr/4kkTUE61Zpufnt1w1ZXNYAtnd2CqDQyBxDQkqXPjV6hGDGSFU4PQNo8p7IJi25gQRg8VheWUFBYY4073DHF4kDtXCiI9RgbP4MGVWKWUqNLsbAVqahYhExac4lR+UKHAjE9HUrxtN/cLo92HE4UFasYfWac8pRPQGGwCkJ117fWEd5ObMWdfSso0+OjRU8C2Dk/RPNoYoUiDq1J5oHEQ2HF15T/pmPiI5D9XLC2LW7MDwyiprqGhQW5glDzrUJBMPyOiijoNyB331ldU0idRISFBDS/S7MHEE22bFgEBFzHGzrG+ImZ4sMQWH0pUfzIflMB3wBTE9OorG5VZ5L9o/zVOGwOzAxPoXW1hZYkuKkvWZ6aho3rl9HV9dRzExNSEXpC6+8otODSATXb94VLXBycrLeI8mPVBDLrFB5dowcSAG2BtNtqKNF1yzvHVUmSA5sQUGxGnnk/WDkaRrZkrwPNCLdunUdKcnJOHbiuBzo5P0lcg7tfOfn+diQY4nXViIx/OkkQhlHMopq0BI5QNTxHQWvUfYzAkyOP8ULl56V9VXNMx8b5WHluikbCUewvrmOt2J1irGtbp+tQAxM7rMbFrtcXYFhGnBkFzRE7jRcCCsWkE1YNHVRl7XIKDlm8uOzTz8RA8WO3S2AoLCwEG+89SbiGCJsMu8xNGQtZZO3UG9Gl64hvJeNnOyXDxYaItgOYjZYUISxOD+P1LQMpDJ6xRh5CmvFsbLZLJsSN0OP1wNLXCISEhnEzM2OzJeaFPhlZAyXl9dQXsUga7IkRs+4AXhkbzWAjThVzQxBJlDSZhXBbbxkbrLsF3Y7kWpNNTZqM1xeJ3Z3duF07MDucEj0UW5eDp6OjaHrYBcSE+MxMTGNpeVNvPH660hK1tGysoHGIDBMoBzC5sYybl+/JaHs77z7lgIicxg725v45KNP8N4HfxLGKRD0C+Mn2jdE0NPTiyNHjxqvmeBGGUyxQ0TniCrV23utCsT0c/VDt+IVyZfUZhhlQYXHUlZIPk03eiVYqUHUe8CMRt7nQ12HRGfLYGsyUYxo4kHByH/Rx8wALNz57bYtfPr5Z+jo7MDhw0eN+Bcj6FriYizw+X3Y2rShuLhYmEetHFT5gFbpKWCOAlGygxI1I9dojJuFHtPXycMC9Z48uIgpxBj1ExSxXYZxR+efuWgwn9o1zq5yFYbyIGPC/NwiSktLdexujoPf78f66hJGB0awvLqG3NxMAfAZacmwO+woLC5H+8HDxliYr0FvCFuGGAQ/OjyMpuZ2xCVYRMfJ9wsB6Ud/+ytOnjyB5cUV7O7Y0dRYJ3raxMRk7O46JTtS9aVazXjrzn2kpaYjhfFRRpapMtTyJjZuNduG/ALQaUxLS0vdA/kC4owDHf+QGbJ0h/O9qcDbGI9HZ9kwYWN9HeNPRyQmiXpLh8MNl4ttN2lo72jR+8UphZ+mszjjoGaceOQajesTJlPH+tGPvXsozxoPC/wdwDrFGj20GFWvehBRnSulD3wuNzbW8HZszB3b6vbZCsTA5D67YbHL1RV42v+rMQzUzD/VBoaFzdDxn2FwEJZMwUgw4MFHH32EZGumAK6llTWUV1Ti5Zdf2MtXpJ6QG5PH48L8whIyMrNRXFigRlWEsb62CUtiEjLT05RVkNGsRQO0IxCNHI0eGRkU/ysIIMt47/ZNnDj7DNaEMSmQsdi1Kzfw/Msv62hPxpPGSN2IMZqfW0ZdfYM6lkXbp8yWatpU56VsGEOwlZ1V84Dq7/gdaTziJzPvMi09RXAFQcXa6iKcHj/Ky8uks3zL7pZOYAIEu8OFc+fO4G//9V+oKKvA2XNnDX3fbxupMHWy7qod3N3ewoOHD3H+medUGxgxY2V1EV9/+SVSUjIQb1FTxjvvvydAjRfLz2d0kTh+TWSDOU7W70tN5+DgALJzCySySNywwaCGTxtAUvVsHEGasLq6KlWXAj7UNWK4ivUecUPfMfrGl5eWkBhnwtbGmgCtxuYDqKlvRGKiVQAwMxnTs3KU1eSIP44sIZ3uEWFrR0dGsGPfkE70luYOacbZ2NiUQOyMNIaB60hfmmRWVlBXV6sGFo7G6XLWTCODwaRbOIz4BB21S/Ygc0CF/VUorMkEPCRwrK7ZkgSWIokgZA5G8NOVK/LnlTW1Ytza3rBJHuqFixfl+8lo1mzCzCyjq0q1B50AlQy5mbmnLjicO/Rb44svv8YHf/hAwBNfOdlnGfUC0nNODSlH5pRJTI4xvL9ZRvY07hCADw8OYmV5Fs8+/6Lcj6dDw0jPzEZmTpY8nw/u38bZ888IoFJdoQm3bnVLhqqCSR25876R7Rwfn5BWKo/bJbrm6OTh6PFT8AqLnCg96MweTaa0gpWLzFWV2lFDe6n59Xu6SFaXToyPofFAvQBcAuvNDRuGBp6grq4aZSwKEJc3379kyi17MVJiRRcgr2yyyCEMmUBUp73n7DJc4nI/DTe3yCX2zDycUtAoRUc3X3NADDhvxRpwYlvdPluBGJjcZzcsdrm/gUkZURqzUY7+NCpIDRjSRczNwGitkKjGoA+fffo5LAmpsNk24XC5cKC5FRefvWBEyBh+A8m+C+BRbzfcfhNOnj5lDKvYn72F77/9EVV1TTh69IgCm2jWoLTZrMoGk1dAlgzSBsNwarKAJaWlePSgDx1dh4Ql/fzTT/Dya28jLZ2MoVkicMQEIu04XszNLqK6pkbZwKg12Rj3qtRPh3hKG6lBJgpgOU4XZ26QulJ2FW9KTqaOFcPYtm3i5p1uvPTSC/C4d3Dr1j20HTyEmzduoKGxRfSeyQlmtLa2iRtd4m+MWS9ZVPY72za3YNvaxvLKAjyOHanvs6amoq6+Hj6vE9m5mRibmMLpU2dhiU8UA0dSIsGCakwHBofQ0tJqsHNKMlIDKsAxFMK92zewsbGFt997T14WNYAc20an5TKCFiNGCPZdp4S2E2DNzi7A5wvKmJa1iWwKYv0ewR7NEWkZGQIg9INA0y+1kQx1Z+yM3+tHUkq6NtUggpWVVUyM6mi2tKJUGDGfL4SVlQ3Yd7exubEB1+6usHWv/O4V5OYxCogucj+WFpZQWV0l49ad3V2kWlM091BGyyb4vQEBnKwLZOsNwkE0NjWh8UCDsOQcnyoFT7MOwWQYTx4PYmlxSZ4rf9Avr2HX7pBs09NnTiA3N0NS+dPTsiQLksBRWN9IEHMzc9K/zg+p4Lx3GxUV1QLiuNZ8Pw0OPEZdfR0WF+aQnJgkjTSBUEj0u8dPnEBhoRpMKJGYmppEg9SHmgRMUlbx4+VvcPG5Z4Wh5/otLy1j4MkgWpobEDHFYX5mBsdPnoaFfdqiEIgImMzIyESyNUnNMOEw5ucX5K9DR7rgdjtFjrG1ZUdeTha6793D6bPn0Nf7QGKiyLAyseDkqVMCRBnJxPtkSEhVH2r8umCW5tDQgGR9FhWXIikpCSvLqxh7OozaukqUlleJsUfjmagFDcBkRAmJntM4nMrfRUYRwpPBYdQ3NMCamLiXPalSBkNOwU5v6eauFAaZAFonF0Y9KeU5BK4Bv4SWvxEDk7Gtbp+tQAxM7rMbFrtcA0w+/FWxjWEaINgSBR3jdyQmRceIlCQyskfdmiF8/PGnyMkvxO72DiZn5qT27cL508KyEAzQuEPdFMedg08eI2JhDVyTVhOGgvC42KLzCS4885wR1qzjQo7EOKJaX1+TUTZ1aRwB23ft2Nnawsb6GhrqGvF05Ak6Dh6Fy7WN8dEJHD11ck8nqbI1zStkYw1BTFlJuYz59rIdZeLHDMOgURvnBFmW5cVlLC2voqyyCqdPHyP0MMCQ6gU5amTDiBiVTBE4XQ589J8f48CBBukxJnvl8Xll1BjweeV7Hzx0BOWVVfL5+qFjYqdjFxNjI0iIS0R6VoaA4cTkBNGXmhkGbvSi72458MVXn6O9/RDsdgca6mtQVExNn7LGA4ODaG1pV8dsmBmfFtHh2R078AfcYjRKJ8BgJqLoALlxa436jt0h40mOH3lR62trKCjQMPdd+wYmx8cFNObmFiI1nU0oEFa4/8ETHD52FDnZWfKsiN+cI1rRtSqjySxGhqtHAmGMjY/i3u37yMxOR31jA4J+n+j6qKPLyMqC3x+EbX0NNCvn5uagpKwaSdY0AQtk0iYmJtDa1i4gbWhgAEtL6+g6egTLi4twu3axujQnEUk5eblISGClXyrGRkYRn5yOjkNdCiiNcbZo9RgjFfTCtr6KREZExScKgzg3v4Qbt7tx6YUXsLm+IfewtbUZKalWjdox2NyFhXlho/m2cbvcuHb1B5w4eRKrKysCdPncrW1sSF+5bWsLWcw0NVvw3Xc/Sp1oWmoq3nnnHTnIsAJwenoStXWN8lxwrE+mMjnViqrqGnXah0OwbWxhYOAxcsX4Y8Xc3Lw0DbHSVMxRcSbcvdOL9Ey6uQnydVvigeb2zRsiI5ienZPDRHZWGgoLi9DT3YNTZ87i/j1qLXOQnZOL6clxnDp9Wg5jbJzKzmbOpKHHNeSuZDA3NlakLcnv9WJ2dhb+IOS91tXVIW0+exIKeRxMUkHJNWYVqKFKMFhr6cERkDo6PCKTjsrKSlRVVe5NDaJRUFHlRl1dpWiZxZRH4x07zakPlvgnGnAC2LSt4a2YASe21e2zFYiByX12w2KXqysw2n+dRloxPESNHRrkzLw7NbpwmBgFYTLm9vvwr//2bygsLoF9ZxsbGztoaevE+fNnZDSrUS+663g8fnTfu4u4eCs219fR3NqKhsYq9Ny9g5XlNVjTsnHmPKv34o1uXh05b9k2pMs3v7BIQNL6+oqYXyyIQ1paBiYnxtB5+JCwEN988RWOnXkGRYW5Cn6FbSQrp7WQHJnn5+cpLyXB2qqlnJ2ZEcaG4/FUaxIy0lNFo0nA6PcFZeyYkJQsYzlt/jDBtm2TmjgZtYpxJojx0UEUlZZjZ9clVX5e5xY++vgb/O7VV5GXn7MXoC2ATYxBhiNdGDPtmA6GWE/oFbNQvCUeBQU5eDoyCrfTIRs/w9hz8vIQ8PtQVFKJ9IxsAY0EGWy2qaquUre96EbNwkza7ax4XJANu7mlRXSl3MV3d3exsrgM2+YaMrIyBVC3d3TAEm/G0tKSBJ2LSUrGyJrdKFWXIg1Qt/XAw4fweAM4fuq0AFeuBXMXxWwhweXUNPpFqkCil99rdXkR+QVFMk7l+jGjdNe+jaDXheLyEjMPeFYAACAASURBVJE06BjUMGsJQxyG2+3C5Pgk2ts7BIS4PU78+7/8v2jr7BSQVlxWipSUVEMXyGtlNBCNYi7cvn4TF194fm+8LesvUUsATWb2HQfW1jfhcDgwOzUlY+Bdpx2d7S1oqK8WoFheVol4awrCYaNeVGomV5BfUChruzC7gMHBJ3j+pZfRc+8OsvPykZWZiXvd3XjmwgXcu3kdBw8fRmZWNsbGRuB2OlFYXIwyg9kk+JmanEB9Y5OAfDGUIIJPP/obXvrd63KP09PSsWPfxtORIXR0HpSDi+gUM7KkN5tj8NLycpFWpGekGWBSJbOUJty6dQtnzp3B1tY25mfnUVNbg9TUVNy7dxcnT5zEk6EBVFRWw+v1YXFuFocPH5Iv9no9SExI2jND8T477Ha5nzygKN1rwujoUzh27XIYqayqQktbmzGh5jhdD1H83nTF8wAUBeW8TzqK188hS/z4UZ9kilZU1WjgvCHEERO5oQGuqS43tLL6bFH7yhxWmbJQBxuJYHN9DW/8w/8WCy2PbXb7agViYHJf3a7YxUZXYOThdZlsa6yGiAPlbwouAcQTvsksz9BTRiRT8ZNP/47c/GLs2Lcwv7CC5gMtePGFS7q5mMMYH30qukg2aKzabDh35iQy06zIyMyBNxjA/Vu38cLLL2JrZRGDT+dw5tw57dcVfR2wtUndoV/GoTTpeNn5nZCMhYU5YTYJHpJSUpGSYsHDnh5k5paisalGnNrR2jWOpcnKrK+vI7+w0HB6ay+z5mwze1ENHdoLHB1BMwJJXefq6tY5G2vbbGvryBHmTsGVRAMhLPVxX375LX7/we9hNoXw6SefIr+4QiKTnE470lNTcfLECTXGGOyW8ncc6a9jbHREgCIBYX5uEZra2mAWVBwnWrNbN2+hs6sTTqdbeqDnFhbR2dYsmZCTE5NobGzcY95WlpcxOz2D9dVl5GZnY8e+g/OXnpd7uLK0hKfDw+g6fBjpqVYsLSxicXkFldX1qKouw+jIOBqa6g2HOWGCggFpcBGxnOYFjj8dwtbWDk6cOata0wgjXzRqSHIrOa5ljqaFQdtqrOCfb21uC5jd2d4Q4F1QXCQAmyy2xvNoZI3AKXkUw/D5/QKK62rrVHsX9OGrzz/D6fPPITs7Q01i4TBcXpVB8H4U5heIfrH7/h2cO8+A9SRAnN4yAdeQbYL4oB8P+rqRnpqCzKxcPOgfxNT0DC5cfAbNBw4Ii0agQrNZgNSb2SRaVa4x2WF+L+p4yeafPH0WE6PDqK2vx/DQMLZ2ttHY2CRAkEyiuOjVSi3Pj8Y30ZgSwNOnw2hr7zBc9wTwQXz15efo7DqELZtNnOZZWRnw+p1ISU2VzE2Px438nBzJO/312lXMzs2h9kC7NDRxzK0pATSNeXDrxg20tbXKWJ8MeYqV78VsrG6sobOjC/fu30VxcSG8Ph+2bTs4euyYPKf8GdYUGnT00CNRSkb3u/6eAKamJtQUc6AB29vbkr3JViz+8KhZSkCtNN4YTUHgQdOHLdsWcvNzDAkIJRh+9PX14uDBg9KFLh/GryYjuEimH2QmeU1MK9BUB0YwGeNuCe4nkxsDk7Gdbv+tQAxM7r97FrtiGnAecczNcZGCJyZzkClhkHmcuJrpmOR/1yw+YSa9Lnz88SfIysnHwtI8HB4fmg+049mL54XxIVbiJh0I+WExxUk23plnXpT8xURLPC5/dxnPXXpe8igDATcmh4ex7Qrg9LmzSE6kxios7IfT6UJBcYkwXVtbNmFbVhbnpVaPdYGbm3a0HexA7/07qG9qRU5OlrH5EBzSqUvtlA9raxsyjhN2UUy/yoxEmzVkazecrgIwAkF1IfO1G7mWspEiDBs3v5x82bwI9kaGhuF0eLCxsYqUjDScOXUOxJ9fff4FyqvKpRIykexmHBk3zYcUFsZgYoQBjtOQeEadON1e+fmJSfGYGp+STdbjccDt3EZaSpqAEY5NPT5qOBPwwksvYnJyEg2N9TL2E4e83yuaO47Yr/74o2jilpZXpIoyKyMVG2srePR4GM+/8ALmpsexOD+n65ebg0eP+tHV1aV7uOQNquuYYFL6xMUNHcLQ4CBWV9fke4jeVFzfOs7k17HZhiCTbOzmxiaeDDyB3+tjEA4qKmrR0NggUVCS+SgtNOoOJ7PJ53AvGsbIAJUGnPwC456F0XO/W9zzJ06ehtNhl+vxupzIz8uWUXdpRaXo/YYHh6T6UQGQtt1IU04kIEyjRDkFw9iybeL+ndtSIbi6uozKyiosrWzhwjMXkZWeJr3V6oZmZJYJY2NPUV9HjWMEv169gpSMDHR2HsTw0CBqahrx8GEvmpoPwJqciJ57PcjNK0Zzc4sCbjWeyzPIwxPHzpOT42hsatFoG4nOCuHnaz+hpLgUGZkZGB0bxYWLz2Fj3Qb77i62bXb5WWfOnURudjo8rl1xUo+MziIlJQ0pKda9FAQeVhiKzn5wMtGM3KL7/kB9HZ48HkLXkcPo7e0RkxbXMinRIhpf3keHYxepael790NZRL1+j8+HR/2PkJ2dLmNpnz8k1ZebmzbJBeXrO3H8qL5mMQNpsLymEan2tOf+fbnvx44fF9PRytIKhoYe4fyFi4hPSBImlYeJfKP2M9qu01hfreH3wvRzSG6wm4Zkh/KazY11vBVjJmP73D5bgRiY3Gc3LHa5ugJPH98QyKDB0uqIJfMn0UCMx4mjzlD7l3nup5PYsbuFjz/+GPkFpRhnJIwpEUePHsO586ekCYQsVFAqFGlQWcfX33yPw8eOobmhDiMjg/B7HEhPyxZNH/WVzS3NuHXjFmBJEv1WamoKfG6XjMyKS0sFbN2/exeHjxzD4uIMcnOKYVtfxuzsPE5fOI9vv/wCL//uLXHy6kZnkhGmtL0EPbDZdpBPs4Mh51OGg0AzIownKxw5qrVtbmB5aRE2mw0HDx5CXT0NFmQrNQvS43IJwM3Jy1dJAIOW6SCVFhM/+vsf4uSp08KmffK3j1FQUiXNOwQqpaXFqK+vFWZP8/8ky0TuAWvstnfsGB4cwdLiIioqy3HqzEkxEcBkQZz0nYfhcngFxBI0R01CvGdzc3OorCwzvp9FAKXL4ZKN2ud1o7isQgwel164JEwp3cY/Xv4R7/3+93g6+ETGp2wjSklLwdjouLKcJgbAayanNgwaNXkMsw9H8HR4BOvrm2IQEb+0sLTRkSV9K6zFDEjsUyRMhtgrGtig34u+7l7sugPo6DiIvLxsaQUyWwwXvVlZxqihQnI/QwEsLi6gsqJamDG61RfnF9Ddcx9dHQeRbLUgL68I5gR2dRvh2qEIRp8OY3F5GZeev6R1jhomY0T8GFXtEWBxblGqJ4+fOIZt+zbu3bmD1157HRsrS7h67TrqGpqF1Uu0JkknPGHz3PwcKstVWrC7a0NKWoZE4vR09+LsudO4du0nnDhxBpmZmTIqHnnyBLl5BaiorjVem0oHyOx5fR6MT4yjpaVd2ykJsINh/PTDd0hMSZYqUEpEEhISsbuzhcycTNQ3NotWUhnhJHnf8ZBy514fkq1WpKbQoKTJDI8eP0JJUSGGh0YMA5dF9LpnzpzGo0eP0drWipWVRRQUFmJmZgJ1dU2wJqfJ88RAdY6mo8Y1PrFkptc2NrEi96RMrp0yC5fDLkA1MTkFD/oeYmdnG88996ywlKKFpmuewfwGiOb19vX2IS0lHg0HWsQcNfj4ESwWE5paWgW8ez1u3Pz1FsoqKtB0oFErV4MBHGiqk7VT9M0v1aIAYcHJniMkwfJvxsBkbKvbZysQA5P77IbFLvf/BybJD5B1pPZItIbaDAKLRYwg0UYOslIEVZ9+8hF8gSDyC4qFGauva8Err74kI+TFlSVk5eTJmPX6lavIyMnGSy+9jOWVRQF1rGbzeHaxs+tDSVGxjKTMZj/+6z/+iqSUXHQdPY783Azs2NaRlpIqXdk/X72Cw8dOSuf34MPHqKoqQyRiQUlFOW7f+AWnLzwnYdZR/RW1jdmZ2eI8395xICc/X3qfJTOQrRwAlpcX8eDBA2RmpiM1JUkYmXAgLC02EcThQEuH0fLBjYq5iX5sbu4grzBXdIAcTU6Mz8If8MrGfO3aVXz44T8IuLp/9w68/gAOH+0yAqQ1s5NaQcnbZE+4wnisr62IaSQ1LRsOlweLc0uoqq1GcmICfvrxe9TU1yHOHEaSJR7rG1to6zwkoEa6oy1mPHkygNb2dh1JG0HcD7q7BWy3tnciPd0qWkUacfjC79z8VVjh46dO4e6dW8jNL0BDXYMwkLMz0yivrNgDXQrOjXxCg1UluBsZHhC27K233zXYWwXxKh3ggURrNOOTVKMq5i2Lgnhu+qtLs7h1sxtxCcloaWtHBXWP1qTfRqiG+1o0coYjubyyXHMOocaqzz75FG++8z4SrBYEfSEZo9LYZUkww5pkRV/vPeQWFKChvnGvAYZMc4CsaTCC7V0HHnb3oLqmXMxF8QnJVHXgyk8/4a133pXnaWl+Ct98+y0SU3NQUlyGhvpaYXBdTrsypRyds88PwOTEFB4/foRLl17Andu3kJaVDcfuLgI+H8rLStHW3iafp7E3fL+ptpejZcbrtLZ1aB+8gMwQerpvShMTkwgCgbAcrMhauhy76Ovpl1G85lxqEDnpwjt3upGSmiwyEK4VD0irq0toam6W52VoeEQijSifoJGMmskjR49hZnpaQuGp2eW1RsPv+cwLS8+czUgEbrcH01NT/LUgcVvBEPCg74EAcU4QJGweJnkvdHW1ITevSJ57vuP4WvjBzE6+Dga/P+zrxrlnzko6AZnGn69cQ11DDaqqyDxSMgE86H0gLnT+DBqrqKtsbqrf+70k0l6LOvT5/uV1RkQrvYa3/vR/xDSTsc1uX61ADEzuq9sVu9joCow+vhmJRmuIA5qO4KD0tyCeVYqGy1djddRV6ve4xInNTMXsrHwsLi2hraMdFy+cQUJ8Ij7661+Rm1+EVKs2ubgCQHNTjYze7Nsu+EI+TE1MYntzW/Ipp2fm8LvXX0OKxY97t2/BZvcCcQloPNCE2ppKqXfs6e3BkaPHMfC4Hy1trWKqYedzaUU5HvX1ovPQYYNBo4PchPnZGRSVliEU9sPlcCMzO0fZG27jrOCjzk4y/rR6kIwHXzsH0awoVLY2GjsiEEBGtDtbdmTnZsDvYeONBaNPR1BUUszab3zz9ff48M//H3tv2mzndV6JPWc+d54xXAAEQAwkCM6UKEqiJFumTEmtWZQl2ZIpuZ1KV1e1uxOnKl+Sb/mQfEglVa4kldhOp1LpdFmS1VJbkjVQlDhIlEiRBEGAGEgAxHBx78WdpzMPqbXW87wHTv+CU/VCloXh3HPed+/9nr32ep611tOWzXXs5z/5iQ2MTNpDjzxClThScwbKMmdXSRim4gwHZDkWClaURMH2IFO73jR79L3vtZ/+5Ef2yKMfsJ2dLaqE529CbHPciuUSN2hkNl++dNWOHj3uZc2Ozc29a+1W3a7dmCf799Of/szuu/9RO3h4vy1cu8a4uscee78NDA7Zf/j2t+zY3SfsxIkTZFoXbs4zrg/xeWTIMEY5+Fayy4/iGzBTUOiffeuc/cmffN0zmsVuc0NHByEOJq22FYsCiGh7AAutHlRUJ8EGb9uvnv+lzd1csUy2wDUzu3/W9uzdQ0FUCT6RSDcC4J6ft117Z/VeyHhvdu3//bt/Z3effNCa1RoFWYPDJQK3D3zoQ7Z/3wH77ne+bU9+8pM2Pjbu6UsQZqj/9eaChFejiNnMYC007Vvf+rbt2rWP/oR/9OU/klo+17GFuWsUu2Bd4e72zh50kc0U22lxSyjhf/e737FKvWL7d83YwTsOsm0B6/vW/C177oUX7bOff8qGhof4vmDN1VuatUajyh7LBx96JMnbxvp7/fVXaK5+z70nlfGNget0rdaq2iu/gsfkxxIrqyg9v/Tb31lpoExxTWW7alevXbG774LHKjG5nTl7xkr5vF27dtUeec977fKVd+yuu47TrkienfAmbVu5VJKIqVGn5Q/6Oi9dvmTFfNcOHjpM4E5PyeVVu3b1mj3ynkdcANZl+fsXzz5rn/7UJ3loCV/8BpJ90OGZy9nW5pY999xzduDQAcvlyzZQHrT11RXb3l6z4ZERGx+ftM2tHRscGOTYT04gXecDdDnAWN9zN8AkenTxOEkwyChWWHjBqxJq7oVb9sVv/EUKJtPtrq9GIAWTfTVd6cXGCJw79TwTDBmQARU3/gNrDWYWQ3yjvjKm34IxwX8aFfvhD75n8wtrtrq0bvvuOGR79u23j3z4ccsXzSqVNSvkBq00MGw///GPbM/+O+3kybupWOaXf864Qdxx5Cj991qw9YCCN4tsamRUd21jbYUg9fhd9xIEvvbaKzaL/rHRASsPjtn65pqtrmzYkWN32o9/9EP76Ec/QUYqMsYBJje26nbPPUetWqnQt7FYgPoZSEblTihFQbopgQOG5R2mnqAc22y0rdkGuFqgVc3Y8DCTW9ZX1mx0UmVm2OYA+OD9djbX7ZXXTtunP/MZ/vyzP/uZXb50xfbN7qJ1yfzCij315a/YxARM2FWbE2QVk/ftb33Lnvry1/j33/m7f2/ve/8HbN/+vfbcsz+zDzz+uOL8zOzN10/bPffdLwBTb7Kkef36nO3fjzK3mC6A/katQsD30MOP2ruXL9rVdy/b+x7/qP31//439s0//4YNDY9aPtO1H//gH+yR9z1mU9OyA7p+/Qr9EzFOANmNZossKK7x2vXrtgdq7GLOXvvdy/R1/OznvkiGFaVnxF6GGTx6EgEsUZqleh0RhgBj/F/1LwK8Yq6h3H/mH5+xrUrdcsUc2aVCLk//wk98+pO8jsUFKPJ3kVWG5ykYs7/9m//NvvzHX7WBcsGyuaLlwKB1c9Zsd21zfd1++KPv29e++rQZREDIQWecSsQpSuRDpT7noG1bG6tMGkIbxReRQETRSMsQ/ALA0oLgA6eNTsaWV27ZruldBHhZ3lfXarWGbe7sWL3RstWNdbt08YIdP3LU5ueukiH/0Ed+3waGhyQcoUpZ6xAeqi/95rf2wcc/kpT8seYvXjhnr7/yun3hy1/m2gYLeOXqDdu3d7d99++/bV/94z9hWVfoXCKn51/4tZVKJZucnKB35/DwqLWb6HE9xWzv++6/x8an4CfZtEI2b2+dv0hx2syumeTZWZhfsN17ANzN6jAzR248iEl3SkDrAwV5HdhELdqZN95kIpOEaDVeDiJWP/KRD0nx7alXseLRFzt3/aqdffN1Gxsdop/oxPgM1xWqFvVWgxnwbf5czl555Xd28r57eU1mSAyq2Im74WGJntsix6CTafK7g3nvbaOh/fKt+dQaKN3q+m4EUjDZd1OWXjBG4PzpF5mfKEsN5OgCFHSs0WlYjnnXAhUyLpe1d726bT/47n+w2YOHacIMNfDM7gP2sY/+HuWdaKSn52GrYc8//5ydOPmg7dk1Q9Xnnn377MXnX7R3375iBw7fyQb/PQdm7cOPf5BlaO5Y9C9v2vraGn0mIaK5ePG83XH4uBUGitas7ti5s+dYpjt+13EyR795+bSVBsepB0aKyNL8FRqev//x91mj1rLN7XVbWtqhwfr46KC1WzVbWlqxjfVNMoFga2q1iuXzXes0AdKG7NbCLfowwgLm6PETdvLBk1av1G1oZJgA8Vt/9x2bmJq2e++9yy5dumyDQ2N2770nWYr/yQ/+0UbGJ+19H3jMCrksU1+4KbMUj76/FoEDta3tlv3V//q/2Gc+/xV75Tcv2tbqin3qC5+3kdERe+6Xz9kjjzxm5946a8eOH7GFxRt24u77LVeQkARvAaPo2b2yUELvIsqe9Wrdvve97zMpB+pdGIj/27/5P+yJJ56wrVbL7j95n12+dJE2SA++5yEKpTDwYJqmpyfJYgEAYoNud6CURbxfw371wvN29fqCFUolKxZz9vnPfT7xAgRoJABrt61Wq7GUPDBcotl7gFyMA2gyEpQAdt7r12pWrFmrkHG1bJ6HCwDoThtrqUUmembXbstTuaL85Z/95Id28t732L4DBwmYcgVFYM7duEbh0f0P3WcPP/pehIIq9cbzvAEeyeq6alwlZ0Va3pi7anv2zlqxUCYTiYMOrhcHiVK+qEDFbpfl4xmCSaXwsCTbbtrayjw9JFsQsOUHLJ8dsF8++zN75L2P8CCB+8d4gJ2j6TqetVbNTr12yh59//vZDsBzQydjp984zRScL331j8m6tTMdu3nliv3kmeetkOna09/85/TBauHKG0qs+vmzv6DH6fTMjEQpTPcBYFZlQW0COnDgV6tdt+eefc6ypUGbmp6x3btmaA2Evt3pqWlrNptS2iO9iIwf+oRdlu3fBWfPnLaH3/MeGrwD2bHXt2NWKMGuSQcGJjN1dHAqFDGv8CYlvenWUaRd2YoRSY3o/YXg7cyZN+zxDz5mhQJERbINe+iBE3zO0S8K9wTDIYPRrS3rwLgcdmKLKHP/m5SZTLe6vhqBFEz21XSlFxsjcP7UrxnKDb9Elrt9g8swhxdf9IgULMrh2suyEFGgPHn16hw33J16kz6Tjz/+GBXOeJ9Lb79tI2OT9sufP2NPfuJTNjoyYDeuXbFao2OzB/dZlirMrtW2duw//uBH9rWvP225grKzE9aK6nHs3i27fuO6HdgfJsZmG5urBG+FPDwLG7SBQfTbyq05296q2cFjx214eJzCmGqtYUOjQxR/0F+w3SFLydI2t1r1MyrHOUrcAEXYFNFnCQVvkTYkG6sbNjE9Tbb00ttnmbkMYPD//N//zv7k6T+lchvA5ac/+JHt3rvPHnzkIfUfwqydIAb7bcfWNjZsahIbPn7BSuj/socefj/TfVAaht8i2Fl4dMLLEcwPmNTnf/lz+/CH/4AZ3+hBA5SYm5tnPx9FOZ5HvbR40969cs0eff8HbWHuOvtXT973gJUHhq1W3bazp09baWiIhtT7Zu8QQ9tuUPm+ew9U00pUwXxA2c+MoG6TvbRvn3vTrrzzrg2PjNuHPvoHntestgCIK8Bsr2+tExAC2GQysmAiGLE2QTQ/r4UMagFAkmvotcSBwn+hrA50Cobs6rtX7eAhGFVLSYxb3UEuO3Kpad4OMKXMbno/Xr1kdxy6kyINjBL7E/MZsoiwCGJJVDqfpH0DAiIYf4M5Y353pmAtawq0c12781U2x8jMmakZJtGgP7RSrdj1uXlbXdm0na1tq9Qqtn92j51+83Xbu3u33XnnUdoE8T5dDY31gFI3vCyRmPTpT39K4+Sxoi+//IKt3Fq2j33yEyzvcpyQjPPD79v21o499RUw2VmWeDkmEOC8+BLXIFhdrLPQeWmD0uFQOdY4eGgcAczhGDA/f5OhADhAPPzeRy2fL3NN4Xr4QzysdJIsdPye/+V3BPqq0SYDwVYI9kLxprELYA4wye8c8bp63jEvzCp3RT8/y9h7OjY2bA+gJxgHm3bXLl952z7y+GNMX0J2O62r8IixiwF2FDgXN23h5pz90Tf/yxRMpttdX41ACib7arrSi03A5Olfd6HeltJVQFC5zG3LuPckBDiJz6RlrFlv2N/+9d+y32zp1rxVmh37vT94wh579D20FiJb027Zz378D7a4tG5f/drTbLq/duWiLa/X7cT9J9mziM/73nf/3p588g9tfHSc7Al2tyij4Z0AxNBf1mJOs5gssiue8Q0FqKGkqqKlNiZnYQCEapUta3WN3nwqbctTExsowJlUpvi9rI+wGcbPo+TPfwdjyyycFmMPZ6YnxaAKudn8zWv2xukz9vFPPCloms3Ysz97xgZHRux9j73f3StjI5bXIMAA+ihxHRDk1Bp1bcjcFQFQWrY4P2+VWt0OHz5o9RaSbbK0WfrYxz5u+aLSPgAmFxdWbC+YSZZyhR/A3szfnLd77n2AmzjuIzKcUVp/6+wbtrNdseMn7rXRsTECOQCs5aVVm56ZYsma807QIVEFsQzEUrmMra+t2uDAkA0ODLvlElghMKUqiUN4AhNzZpsz8QQsp35PltCl9Vx3vA/5D9K+KeugvutWSp6tLTNzmabL/zJrtWaTAJZpTRkAHYGrJA8c70GgqfxqlzgnhwfcJw5KVJBH+wPdsQX6YTujCEa4FIhNBauM6MddM7tY3ierC/HS2+ds+dYC+yLLw8M2Ng6j/AzLy7tnZ61cHvIWB4AnPYFMmVlfs+d++Qv73Gc/D4LNhVrIxd6yVrtpA0MjZm06dhOIN9t1azbrli0U+dm49li/z/zyOYpZZmZm5PPlcaF+znCP05BAC0zrMVf/JkrLPE8lILtDE30ynP788RnyQ5GeQwF8/TtaAlw1L78nHpYAFmEXhV947si0cnxvA/uu8wKLiXtaX19n0hVy50scO6y/jt2cu24f/OCjVigMEODy9ZDM8cCrPmiIxBbmbthX/uwvUzCZbnd9NQIpmOyr6UovNgGTb/y6K1YSakhttmRykPvse2/YArEUnsnY5vqy/fVf/41NTu616ZlpeiPec+I+u+/ee8gQieFEHN8ymYSJqd10ikb57OKly3bvfSetur1F5uDSpWv2+09+gmAIO5HypOVPiE2Im3jXQZZSd1W29DQMAJ3bAYaYl6yDmrY16lWzTsEGhtWbSYBAcADhRPQugrlCGR932FPnAjxmrUjlNV7ZaDVpuj05NeXAr0ND8Ree/yXZwjxSfHgPiPw7ZZlcnpnlYnjF4NDnkJ+Dkjd2T9kO0X7IPRrJ8JjZ2dNn7PhdJ6xYKtjiwnV74YXf0sj5k5/4JFsJxOR1mdoCkQnbEfzdBNi0cYvhcyMivDfjDtu0RAKQpYKfKnCIZsRQF4sFeQtS+OGgBMCS8Sw9U3GsGaUjubM0ZyNvC1D0T05QBYyxRZ443wuMtwMVVV3jeuhgyZ+W2hmAwJkq3IPHnZCu2wAAIABJREFUIapsqtKoehoF/gl+wTyC1YN9EfsbddPql1S5nuPfzfLP+DyNoYMnzX6ituahxj0hG4gXJXsrLm1lY9UmxiHAQQnXS+YOpPAavCfN8AE02WKYUV+ps7BhT4X1C7upX/zi5/apz3yRfaycL8wQfRmBw3BC04WAMSWLDlYajgBkMnFPuvZfPPcCc8RnpuE4IAoUBwBQd2xmgXeqs/80FEcUYTCYUV9OwKGR1S8VSxoXtrl0CPr9NKdFFVMfrDEPfM6C0gbIJwsv5GvDhdzXqzOcbJPgIcGTqxbnbXIKvZQlX5/yp9ze3LC7jh+0cnlUcBzOBmCQ2zjMqJoC+6DFuZv2lT9PwWS62/XXCKRgsr/mK71aH4GLZ17sotzIzitsnui507ajuEA3pJaJNPKuzWo7m/b9737XsrmSjQyN2dtXr9pHfv8Ju//ek1Q8k53LdOlTeLvR88baslmmQBNmfAp6m+hjCHUrvCwRD8heKpVYyTK4/JqsHZlFRA82LZ8r+T6mtn63vFYDPjdj9YbVmhXLWoEl9IBafH8CLDApYGVdOOLvw58VVeZZ5CpNYlOGETgMxcFW4WdpQ0JWpEAFtIB416BcZfnVRxHlOC+gJyVJMG0EUGAiud+ivAqbJCh8m3bx4kUbm5yyA7N7KdRZXr5pW9sVO3ToCOcFYAtqX7G1GHMxaGA7OR4EGRLlYOLYggD2kOBMAgq1ykJpnbUGvEWxoTM2MGutLnrYBDLDYJsjTQZPhvZSVKlcGjGRAGtQ/9IYnqRXr5wNVpN4mv2VzjSzlB3K+Z69U3iGKjFGa0IhPHg/qfF5H3w/9OjKjSCMySkYCe/UTssa+G+tSSCEtQ62XEw8Zg3rVcwm2hm2d7bZ14coQXzGyvItrtWBoUHGfBYHilYsZq2yU7fhoWGyu1gbADO4SPTfwtMzX8wzF7zVasolAQCeJt5G5wP8HusKim6wb1h3EK9sbW3Y5sYG+wLRq1rCa8sDNLfPw9jfhWR4P/SWgnXGevrNK6/axPikct1pZ1WnCT6AN0AZ1M5c/576pOjLLME+CxKsfWvdKOsdzK8Yf62rSBBCFnvRzfvDOkpuDziIgAWG1yvhYQ4sJFoIcjy4cL3iy4G9DgLLBLwe/Qij/nqzaROTUOFn2AaAQ8zouOIb0au7dy8OdAVbW1m2Rq1q1XrDGL7AqkPTqjUcIpv2l//t/5Qyk+lu11cjkILJvpqu9GJjBC6c+jUtfrHxqIlMUAtECJhJbIDwMlS2ovrakMaCuECIbubmblhpcNj+2T/7jE1PT9CHDqAGJchOt8FcYAAIiGBQmpUyVCVlllA7Hfa9QbCxtrZOGxIwIWQksxmKb7A54zUiWjpk4nbt3sXXYwOfmpy2AsCiGxoD6AGwNBB/hx7QTpdMKNiqcngZYhMugq2Cgltlbt53u2X1epWKYYAAbLLoX8zkClbIoSyetTrMuFFyBKABUwR1MRr/PZoR7wmVOjdI6zCSDuBKuAplfGx8ZvkiLICkQpW3YN3KA0MUk6yvrNiZM6ftjsOH7cidRy1XKFK5jftCwsjg8IBABMqerQbBK3oV0T5Qb9Rp/Iz3BQPXxAbegUl7S/eSydKIeqeyTdYTYgXkX49NTFi7KWufVr3JcjLEFzlY9FiW6SbqMw1WF5oLXIOAJeZOvXsqnQqwwuy9QtCMex+AzQxABlKIcllaR2n8PWFGZKBAI31PGxw/eB3KsBrgX8CzUas5Q4aeVswFDhJiCQme8rp3ALYsPDYdyMGnkMpusrYCsijB4hpKxYIaJUiidQiAui3Qf2BNMU85xjmidI42CjHoWX9eAPLAfnrajl8LDknsxxWyT0B/kHQExRjTAu7BHzV6LKr03uIaU3IO2w2cDVQbo4C6ytxmL//udVtYXLJioSALpU7bmi2wjzoIoQSOwxjmH0KZbKGAuCKdBuC/6klGIdDBJ0LRTXW1+0hSsQ+xjR9W4McZvY5sqeD9SgmPa8KaRBQlhgphBnimcGjE2PH6vS8WL6jX6lbgesOA5PidxPWSzVgJwp1Ox8ZGR+3BB0+46ArvXeP3Aw4IOR6Y2kwsWlyYt2/8y/8mBZPpdtdXI5CCyb6arvRiYwQgwJGitskeSW5UzkoCTGoTzHiLoMABhCHf//5/tEyuSE++4dFJe/rpbxr2pdXVJW4SYA2KefU6QhnLCMN81vIsLwooypRYNUH2s7EqKRZNghDlg4sB0yMmwACQRzkwrXy4WaPc2JUxMtgcsZWubmZ8osrX4YGoF0Ttt1en0wYfuckOrll69NxoioJabp3jilyyuarxqYwpNg+bWggMuDl7iqKAkwQNGgvcq0qZYILKZYBp3E+XftiJ+hbl2SCBOBbY1LMEiXwVWT9PMObbq+UAn40Nnb93ZTPZUGn42QOI12LDRioQwEe5DJEEwEiWBwSqegs5V+F6eZm3Ki9C5DEj7lIRivh3gC9ZC7VgJI1eQDJ0LatVa2TJABrq9ZoNDpQtk89TyYuxxWtwCKFH6fYO7w2/h7K3UqkwvQXABnM9MjTENba5scl7hHgIauqt7U2bmZqmSfcu5HQ3GraxscGxmpoa5yEJxvbKD89Zi2BcI1IslQjsKls7NjY6QhZya32N9wr18OrKmpXLAwTJo6PD7B3F6wv5rA2PDDGtZmJqkowaxFRYErt3TfO+q7WaFUpFHgTqjZrt7Gzb5MQk1fcjo8NUUL/x2im7Pn+TzxD6R5eXVnhN7APtdqw8UOa4oJexWtuxcqlsY+MTLPODDS2WiuzJhegKawJ+mpWdHbLNGxs7vOfyQIEZ76VS0QZLg7ZTrZFFRa8hrhcm+qVCwUZHx2x+YYHgv1TK2+j4GA9xyBtH5j1WG9J20G6B5xVtB5tbWzY2Oky/SlhDoad1777dFFEhK367WmNaEK4DTgcn7rrTrl6b58GqWq1xTMHA4lgzOgLzdVUfyi5MwyEQ/pOLNxdsbWvbRscwblOGyE28J7xG4UhQKBbsv/+f/88UTKbbXV+NQAom+2q60otNwOQbMC0HSFQJ7nZQRCUn/SXj1QB9Zusri/btb3/bcuVB27Nnl127Omdf/urXbXxsmGwIiRPmHwNYSPggkYA3YQJC+XuzFy6L+EMlzCDZBH2BYNewecIzL3K0wVCAGYVwBBsfXgvmCD1i+NCtrR0rw/AbGdBtRCWiBDlk29Uq00yw+SLaDveJDQtlNDCN1Wqd2O7au9dtZvceJtK0mNss9mx7Z8tmpmdsbGzEpiYnbW1t1c6feYubOq5/anrcmrBXAphtNSQ+yeVtdGzUlm4t83phSTQ2Pm7ZbtuWVpZZqtw1NUk1+srSLTt6111Wq+zY6MSULa2s2I1rN2z33lk7cGDWRocG7N2r12x27x56WK6ubdrhQwesWqnZlSuXCYSGR4esWBrkWMNwetf0lF2+colAbWNzw2b33mGVRs1Gh4YJ9rEhrywv2+DQiK0h67tasb2zszS5BsM4hlJpJmtXr1yh8AfZ3jC2hrJ2bXXFSuVy0tO3ubVps/vvsMHysA2NjLJki1Ln8uIy5wfgAuXhjbVNqwBMYUwrmzYxNkGQhDW0tLRK1wCwSfUqSr4lXjfKlQ/c/4C9dea0jY+N2dzCAtcHrvfAgTvs7bcv2ej4KMHk0PCgIjM7RrZqcGTQtrcrzN6emJhg3jtYuRPH77JKZcsqjTrtoQaHhgnO8BoAY7BoOPgAHA8NlO3ypXesODhsx48csfPnLlqVFlKKuQTohRk/DgG7p2cIZHYqVQqDhgaH7fCRw7aO+T16lJGWyLM/+9Z5HhhmZ3dZZXuL/a4T4+Ns/Vha3bQbc9dtdEzZ2uikwNoBs4in58Rdx+3mzZu2sbHF0nqr0yJoxXM6Mjas/Pr5eTHojQZZezwnOBDs37/PLl44b7liwQ4c2EfvztnZvfTHXFtbY5kcYBdglCwwWlAMQqAdO3nfXWK9qzVbW1+3sbExjhkU1rDjKRWytMlaXd9mjOLExJhdvXbdPv7kH9oLL7xoDz70gJ09fc4O3XkHE38oTNqCLVfZBgeH7XevvkrhEszMx8fHbHZ2n71z6TLX8szUhI2MDPG7BNcA4FvIl21tfc3ymRZBKNZEbadmBw/uZzJXrVm17Y2K/dXffisFk+l211cjkILJvpqu9GITMAmfSRS6qfh125IufBGRBoMmf/Q8qQcRCm/0la2vLtkPf/AD62Ty3KxzpQH70Ed+z86+ecZ2tqu2a2bStjc3+bNgcLZ2Nm1ydIqlRCSbLN5asaHBQbJqD95/0n778iu2sHRLG/PgsO3aPUNQccd+bAwNGxmbsJ1NgI8BqzWqtji/atO7xglQEYPXrNXJbF19d84mpybsnbcv2ujwKOPyZvftYwl3aWXJBkpD9sQTH7adzTU7d/4dimNg/F2tAUBUrbKzaY888oj95KfP2Orqhh09dsT2ze5m2s3mTpVlXkTpDZRzNjYyTCnC2OiYLS4u2PgU2KWqTUxP2qlXT1mj3rA79s2wJH/92hzzicuDw/RQBDtWKJUJQna2t217Z4eMH8qnUOGef+siQcHw0Ig12m17zyMPMO5xbHzYzp+7YK+//pZ95nOftTffPE1lOdil4dFRMlgXLr5jMzO77D0PP2hvvfWWra6vk3kbHxu19bV1e/ih+8k83VpeJcMEhqdW2bBG22z/vv30PKxWqizjv/P22/bgAw9atYFs7DmCFvyanJm0oUGAlgWWU3fNzNhWBSzdGAVIGAcCrHaTbQVnz5yzXLZgs3t30wsSwBgA4sbcTY7j0cOH7KVXXrEHTt7Hv9tCyX1sTHYvLIHmWOberlRta2uLTNuRI0fsypWrBO212jZLoeXBAY4FmGWsI/DCsNbZqezY4GDZalX0hmZsz+wem5ictLfOnOV9AHCDZcPPY8y3trfInFa2d2zf7KxdvnaZFd2xkXFbWV21kZExW9tYteHhQSsUMLbTNjoySIP/leUVzu3VGzdYmgbgvOPAXjt4+LBdvXqd57J3373Kz8eBBwIolIM/8P73ci385pWXWbLfu3efXXv3qtjX4SFrdtocV/Qp7tuzy3bvnrZcsWwXzl2wze1NjuetxSU7cvgg2eCdapXtJQBjeLYhGltdXbdttnt07OQ9JwnEyyVZG03MzNjm2qbVGjUyu1hLOzsVgvrdu2dsfGKKTO7MzJQtzi8woWZ5dc267YbN7tltCwuLlsuXCNZh+H/s2FG7cOGCPfDQg0y7mp6etmtzN2xycpRr/NQbZwjaB3gAatvUJPpOJ2xlZcWazYbde989dvbsW/R8PbB/P59RtCXgHgYHS5xnsK1Iybo1v8D2AbCae/bMiL3vmN1aWrP/4a9SZjLd7fprBFIw2V/zlV6tj8B5WgOB9WgzOQJgAKgSjAcXNUqj7Mli7ZJltqXFOXvhxeet081TJIBSaL5Qsp2dDYK5yclxMiHojQJLYBANFEq0tymWy0yFefP0GbqdfOyJJ+zmjRv26ssv2+E7DzFlZf/sPhsaGTHA2UuX37WHHr7fyqUi+w5r2FRwibkMN7ZmvWmDAzlbWtm03/72FVrVrG9u28DggC2vLNvsnr22eOuW+59k7PDRY3bkyEG7evWKXb+2YIPDQ/bQAydt/vp1psBs76zb5ctX7MAdh8m4rK1uWaPVINAAM3VzYcEmxsfIog4MDjN9BuwOQOdOtW43rt+wO48espdeeslOYqNbvGXXrs2RtQKgqzeadvX6VdvaqVi1Urc9u2fIaoH1W15ZITsEYU+j2bYTJ++xzbVlljsPH77DygMD9qsXf81eyw89/ridu3DBpqdGWbJ9++I1AtB8AbfatampaTt/7pxYm3KJLCZ6UT/z2U/b5voqAdLNuVsUk7zv0UdseekWk1sKhZJt71RsYKhMEciumSmCIPSfTo+P2+b2jh06dNDeeecSDxhgmo4eP2K//fVLBBhoQxgHC7gNgNzhPZx67TX1s7bN1lfXyS4fOXrMLrx9niXQ/YcOUtQORhdABmPIeynmxFbX63b40GF6lw4ODVm1hnVQo4XR+vKqtQE4kffc6trgEEq6Fe8fRdkcbRA52v/AuB2HIfRFYhE12+pXpdIamfO1uuXxb2gfzOf4ucMDA7YF1nN0kEzqwuIt9x1FIk3HykUIoEw9suyt7NixY8fs3FvnyD5CSIUUGpWYN8T+e/8x2F2UqcG2IUsb61uMe4WAEOxuvdZQ2wNKyG0Ygrdtz/599LIslQo2MFiySrXKcvPG2jrtpta3NpkWBEYSLD0+c2pyzI4ePWy/+c2rlkVMaiZjteqO3f/gfXbt3RsE0IcOHiKrOFAesJvz83QjADCbmJyyynaFzgi4V3hYgp3EdwGYRfRIEux1O1ZtNAhgp6cmbe7GHBlc3Pv0zG5bXFjkOl5ZFWAEmKzXanxWa/UGqwhA2whCaNVrLF2jJ3d7e9tGRkZsaWmJXrLwlxweApDPM4ccaxPqbXxurdZkdQDldtzT3//Dz1NmMt3t+moEUjDZV9OVXmyPmfwVTe8AKMMWSEkXMNjukqFEeZiqZag7rUsvvX/88Y8tkyuz7AXxznvf96i99MILdufd99jUxJRtra+YZUt2/dq7BA6vn3qNwOaOfftY8uw26zY4PG43b85ZuTxos3t32WunTlk2X7IHH37YVhYX2ZsJUHry3nutWtm0lfUNGx4cscOH9ltxAD13gzZ3fY4pOteu32C5cnV1hekqzVrDnviDx23xxnVrtzO2sr1N5TOAwXYVLAcUxyhXFmSG3GrZ4cN32sL8vE1NTdjc/LyNgO1bXOJGBoYNJWHYkqytbdJWBxF56rlDWgu8+Lo0E0epENYtx+8+bpcvX/bElyxZ0Dw2cu/oRMINNuHR4UEKYZAABMAzPjZJA+nS4Kh1oOQt5Zi+AtECAAaMssvFEq1mNlEWnBi3m7DiGRljGZw9czsbbBWAUGJ4cMA2Ntbt2NFjtrR4y+48fKddvHDRhiYnrFmr2cjEhG2sr1F0g3Lh5uaGhDQQGWXzNr1rhjZOReQig00aGqDameVgeHUWc9aoVmgB1GZcYYaggmku6ONzUAX1MhhY9ugyrxGiI9gQyXsT7wUQTcNw9NfmAQ4a7KGcmBi3Rr3O/k5E7rEflf2hyGVWDyfGB319YEtli4SPyFi70WZ6zF1Hj9mVq1cIiEYGh9lrC3YLgiv0XUIRzPaEkSG2AUB0gutBNCLILqia0XaB+96s1MiGoq9wfAwsrMZisDxA8ASG+srVqzY0OGQNCFjyOQqNBgcG2PeJ1gGUbdka0Ub/ZwuyMYJYWf+oX7jWanFtAFwD5OaLRYJhjMn8rVt28tgxuzl/k5991z0n7dVXXyErjj5RHCqq2xWbmBi1I3cfs0JxyH7zq5cIFAHcRgZLVizlqWrHQYOHSAhlsIbyBdvc2VKvs7cWV2pVt59CC4uxjA4GF8x6kf2dOSnarWPFUtn7gbMEp5ubm1Rh41A4WC5bMQ+WcZUxlOilnZwYZ3sFWi+aXfi7os1gkGAYE7ZndtaWbi3xGQM7iWcMDDMAOMZjbHLSxsZGrVGtWrW2ZdVqw7aqLfvv/sd/m4LJdLvrqxFIwWRfTVd6sQmYPPUCjNoSsJiBRRBtgDztw0UlYCyVeGG2s7lq3/v2d6zazFq12aD3HgQYSAUBnVnK5a2BzTVrNjI8QiHOTnU7UUcXy2DfzIq5PBmsPMyXUe5r1W1kfJQKXChxy7RNgUAlRyAGYEslcQZCg5xVUb6E+tnBx8ZO1WrVOox6bM/MrP3hpz5uyyvz9uarv7Ob8yuWL2epyIZ6GT2TSMSBDQki7lAWxH2gdxMAMWLgYJMNZmsHANFyNlAq2l13H+G13rg2zw0b9jFg8NDLVh4qM0N4fHyEIHt4eIjlN5TH0duYz0qpDvABkA6gMTQ6ZsODw1ZHJCA986SARaKLlO8QQLldE4QytCPKWIfKVRfVgjVud7g543olWXJrILdyp7patWPLYi4JkWADpM/EzwDYsEzIaBRU5fO8R6rWc1kQbyxLKlVGlkp0yow4GcsoaYgq3IaVYbiNlBZYJeWgVka/HOxsShS0gG2DmTnAJMr/YLAhlmrWkVYEz8HwFIVCX76INL2GuhsXChCJ/zDyUbnfUG7jPZjciEMRALicppj4h/eF/U4IpgCC5bMJA3JmNZLt7GTRZ5u3dr1m9Z01imnypQFbXkLSzZLtbG/ZsXvus0JhiIcLHAbyuSKvGYKa4gAAVoaMaQbWV1kcXEJ71Sa4ZKpMp8WSNMYSOd14D/TsAmg3KlX2Ng6ODNn6xoaVcjkbnZigsnlna43RneyBhYgGgqDhIbKBpfIwn0GMCcrjGItCFlZGO7b/wB3WhpK6C3ufMhlkCr7oK4prUs46LHbQM9yh8aPspsDWc33lYP/jGjYIvOhscJtQjvNZs1wWtkWyrILBethwqegB9bVM4Lstqf3BwuOgh/7qMJnHwUEemZg3xJDKpox28kjngdisLQEVvGN55G117eb1Ofv6v/ivUzCZbnd9NQIpmOyr6UovNkbgIkzLaefCb2T3PdRXNe0/uviydjsbCGnasibB5t1obFu9tmNLC4vciEZHRwgskEEMkTbAEpi/Ft2lvVxOI2fZ7gAcUnFMBTbKhhLvAHSESTVNmpmYIUEP7Fng2ce0FJiKczOJXDhYxEhhzb93DxUanLt6XCbOMuFOftHvsGuFbMZOv/YKGajh8d0s4QIQ4WcBegjOGIPSoS0J+TTPHQYdSl9u+mJq8+TwEewpZQepNkyiwedRoQ6wBKNwbH5mhXKOGcuFIvzyMDYAsro/buC8TVjjyFZJRtIA5h2qraGcxQWAsQTggzk14ymx93oqCdXc9GKEMApm3spc79JrUmNHYMi0GSnC5RMJFXub78e/c0N0MGpg2RI1Pt7Lk4t4/wSiUJTDaor8Hj2nqCZnsk6XJeZ2o26o0eNQgWugtyGjEcO/EuMpYEtTc1KnSlaJBBiWkGFc7n6FcZ30dqT6P8seP5mdw/IUfwaIwx8UwwcYTst4OhI4kG0D2DX0ObAy6spKCgCt3axbPpujKptWTVwHimrMFpgZSeYUfx+WRVgbFL11jdGW8F+FTU8LtjilAu17yvmczc1dtende2xsYhcZSXagFOGvyige99eEZybmGnZeWJEyXZcPqVKj+Lm4Vv4dmEesJYiHcF1wAcDzIA9SzFCzWZPPJOa2VNIzKg8FRYLiZ8Cj8j7lU8mDCp9jxGnq2iggcsZZ6Ux4neyAcDV4rul+gPXQRv45mG090/jsJHHHaWamIznjjEMO+mR4n3giMB8NCO8ig7xLId2X0jjFdLPrsxFIwWSfTVh6uRqBc68/x50eYAUsTjAGSrngLpgYB+L0r7g7mRBz80ayBgkiJZPQuw6eeFmAyaI2n67MisU0ARFJwS0zQgAhqGcBMiW4iHi98CwMU25u4PSlBIsJ30YIhJCHk7NWF4yFIufATjHdxD8Pf87AJzBTVFpOW7Yj1BXRUxCfKXAFiyH8HnRHo16xQqlEE2+lxcBaqEVGDiwjhBZg4LjDYZzwP9y04Y+I/G+IG9zmiC7T2uhpA8R4Po+fo0+jeh25wQIg4eqhJnc/Rjoo0QtQVj+MTqfJdMeBl2yWmG3NsqTeW0lB2tj5JQWwRuNyHAxkRk78a+g7gwm6G1bzWIDbwuYvBhBzJwLS6bUw+kZ5lP6CAhdQUiNLHC8FGwWMSpsnQDVmXAMoyzib5vadpvfd4gCANQeGTBZRHtznJvMyWKSdEWcXY4UDhFvDA6CRWc1aJwuGTW7q/FyUvAlGlRdNXpbjhLXZUAY10TqAEMa9KNCK8eEhC/2VAnStdt0tlrR+wTCibxVl2nq9Yt1szgrZgjXbaHfQgQNMLGyFImUJBxq0AWB8cbDiWQ7sXBsuBh3L0thcXo4ydAcDiRaJAPK6V+Smk7kjWQeWWeb+OBjSAJ+HAOXPq5VFrB9+waweJuY4vPE5Yr426Gmsjbp1wDhmiswnVzIRnjt4UxZpswXWleV7fBaApHuQYq1mczA8xxx3+Txi3fKzIxyHhwBfy1m4NGicmSjkEaZgLfFM8BlF77Wb29Nhgp6Y+i5RHCoOZTpkgnXGP62trdgXvv4XKTOZbnZ9NQIpmOyr6UovNkbgzO+e7aJHCgAusnwBLJiQEVnXLH95AgZ9C7PWbIIxxAYGOkdRecwbyXVoTIw+Qm6CZEOwJyq2Dl/ytMVuimnC67EBAJwKvajcJwZC7A3+wA2XcXSRoS3vwvjFYEJGKgP0iK0LBTp+hgyeXy8AGuLxiD2TzxOg05aXI7uH66IfJsEXNm9QOW7QjPEQtuG9M+YR8XRs5QPbpx5A+VO2xFQ6MOfmT1NvsHAANk2xdgByRF4OuGlyra8WXYc22ohlJLhmrrp6B5Xk4mkxAFgsXwJsFtwkWmyoPCnlGalR9xqw8kqAltjP2O6ClYWBdIGlZDMBNLDDEAnRS5LTLrBCQA7WDiuHgJArKQFLBOksPzvbiV5Va+jecRBBT2i+5NndWo+4Z78jAQvHmlxHVO1icQj4klmkuT1YMNy7ohM5OmSQ0Z+IeZJxOH5BQc/eT+aHG1lGNhGAReM9aD7DyorZ8Uwt0rqg7RWAaRxMmorTpHk5Iw6JvvVsFEpiZH28eTbgAOJwQ3TnkaL4bYctCRTBuMcqxohtEDwvYI2iTzOSjsRK8rPVd6A2gniA2B9ilmlnLJ/tWhssYLNtGXqhIl+J1usYQMtgreJQ5M82QC5aUXjdfIb9oOIxkQCROrXIdxSHFDKWfmBMzh48TIhNJnjkOHucJQNwwNzn+RzzGEG21JOoPDaVqd9I1Gkp0x1lbV4nPDgpJNRBEnO+urRon/vav0rBZLrd9dUIpGCyr6YrvdgYgdO/+WkXXn/eTKbSEfYMIEVnIbmhu4k4QZr3ymHHYfkLoOj1WBG4AAAgAElEQVSfAB0wlw2qRsEcuSycQIWZ2FE2RiIGyrpg6Fj21YavTGbf8AlIHUTksFEBpCEJg0U7L7E5WwPg0EGaCUCfSrm4NgFYZ+HIxsH0SBF6ZEs9UUXlU42M2JY2excFsvEqxZMQPxKgqkwXQA5AECBLjKoAIcvtgGIoObLErw/QxuwsqFOwADxKUAFDp9IhRSbCInoPgkb1yQFw8D0AMpjMArZWJeUkitD7K8Xo6b4VjenXSKQq0IlREovnLJFjEpbawR5i/pgFjfKv7ltjpztizyHAAMurebJRjCiEOINTCENsMZ9cUFnlwTNOMyODe7wnhCjxnvyUJFdcnyOGTKVmspCEQmK0BbwxDyglq29UOeWEIcp9BvPnDDgN22HRU1B/o/oCHQDiAMN8bmfggcY6bXQV88ChnHG/OK4RGcmzPE8vAq0jzA8+HSVsgCgyiBAfeXY2ri+Dvko/DDBAgEb8ylQX24pR4elHY09Ap3Ufawngnok8YA15BRoDAXAx4hg74mgAsLYU7cqTz7BPNJhfzgFTnmToDsYcwBRfC2Asuf79YIWLlEpdz48iDVXi5hrmQ49lprlk7yuOGc4M86CKnl+G3qAFBsy+1rXWZQQA6HDF/HWP+QYY5ecT1Lc86l6vv3Vr0b70jX+Tgsl0u+urEUjBZF9NV3qxMQKnfvuzLhI0+G1PgKMeqMjnlQM5kYfnMKtZX0bnAGzob8tbO0zI8UXP5BWVvZnagVJXFCfZLxXqXWeMsMF5fJ6uSz1ZYnU86SXjOcz4eReIMIqNGxlkrkAJAgsEcSi5kqGKjaeplJfoIXPWKRJiiFdJ6QgcsU8SmzpAkW9o2YwsVbjZ834ULciWf7BELJ8KtKpHTcCO/Z9Jj6aD4wTIipUTKAA4EbtCsEIhDoCIhBEo7SuqEu8vD1D0Z+qXxkUgSswQU29uA40kqyjoYdenyvnMD1diT4BgAWIwsHhfAXKMDZnBAMp+/U4cOzDy3jV8NkuUiB8EiME4YqDQy+nzK0Tj1y7QrIhD9Oc6UnB2mqysC4Q0T8lgOoPuIxCg39sECEKcSRcjBoDTA9IE5GT3nO2Lsio/TOMhZlLznLwObBqU6xCoANzhAINeTCFZtj6ANaVQyuMOeSjAIYYsmhhQRYZ6IhSZNeXEi5H3nliW5iU0EbBWn6my5Ttsd+BdOYB26lDPDg5ACeOPuRZAA4MH8RZFdZ6RjcMIYhXBqHN4KQjCocX7IdGLyz7cXgeCAK7Ghj3FwI0AkGSDpQJn32QWJX2w2Igjdc9arAWcBRVkpcNTTCv7fv2QxkFV3CSfo0h4ShjnNl9Ltj++b/AMtdu2vLJkX0yZyXSz67MRSMFkn01YerkagTdffqZLZW3U6QTfvETs3e7c9LRp0dIliqO+0Qr88eu+N6zZtkpRFAVgMxCrxxxmlO8MfZXaOFVOFLvA/ZglbW0g/BtucNgc1UMYMYkCICoaRlSgejyjOqzNXDugBAlgWMSu3QZo+anov8OGhJ45bbqOZcWuuGAGO7v6Q7EpOiPmYI4bOJFagkJUNva+UgIExhYCgOCevDTJ8Ynxi35EAXj1fgogEgg7yAZzLNbM1d6eWx4iGbw3RUuGPlcv87O/UP2hgZT4b+wz9T09g/41lXE5r5mCMqVdjMO5ct5LbCCGCXY/AjQEw2QbBeIDwHjdUmwesS/6OwGa2Zjg/ZZaY/F5ym8X+BTSVY+hALOujzZWFAYJ6IoxTAKudR8sN+MavRxO1B1gWSXsaEPgOuoi171JY2ya+UNZFYtK8dpUYHe7nonNFgQpkvGP6Mklg0h1ssrUJDCpPtcBCcwb2Emt92C5AbhEK3Pd4jbyvla83zTp7Qjmz9cl+y8JttxmiM8zroX1Y3/PJnso8ewBJLKPmeBXghn0drI3lq0iYt1xKMM84TVin/XMxqGCTSeYA3/OyJ4SzHtfsOd269FW24gOBN7b6ywn/44so/qAUX5nhRusOP9S46SbcTU35hPPq9OUPKZ5ag/mAN6pX3w67ZlM97r+GoEUTPbXfKVX6yPw5u+e6YLBEjgC6+VlM2pvvCeP5e6efZCYkWCzsEGozM0Ge+9PU+9clGad6YDSUiSEl42h0gZ7JZZTec7eH+iMUuwkwUaxxMWNSoCETAhLs2KcVKpUqc2Llr6JYVMO1QphcbIpameMV6vfiuPhPX5kV9ETCQubYGi5oYVgSaCZAhrvaeTPsjzq/WTaih2gBdgU4+j79G0lU4lVWP50JiaKyszzxudQ3CRYF2XV2FhZfhdNSXBByxQHYeyF5cfrffQHsWDc7FmKFKCScheWL/JQlH2M7ieYOirCvfQqNlqWNgLHhE3OvApkkJ0E0IW22N+3m89RpIU1Q6zh7gIAPcItKtrGgULYUvfHT3Jle9KuwLUgixiBb3Zu6rMxFt7mwLvwKizZPVJr+lkhOT9MMRPbRWpkbeVAkMnKfxVrEqKPXFbMKy2TeChRfx9ZalcZc6wo9hHhzTlkT6Y403h+4JvJdUgJdwCoHuDS2UzCI/48gKz3KEok500IxIdaBzgkAPgVUEmQQ6daA/BaksLIg/dpw99Rf4RDlvp+fYW4ulvgmPPMcj1aY9zOx80VYgncXo7n8+D3HWMAgIuBoHODx3CBWcfaQu+1fmk9Rd8sfgCHIK6wZoNiP/wMmhDIgra7tnTrpj31zb9My9zpbtdXI5CCyb6arvRiYwTOvvJMV1/YAD/YcKNXUid+beA95kwEgzflEXBIQSpyQE3xqlcJ5AVrxeq5MzEyYOHW4DBG7As3E/bjyTooCsJR9pMSVbswS27czHQN2hjlS8j35WbrrIWXm9lTxmuFkEebsUCj1OiyLdROl/ybg0AKZij/FvMWzB8BFMlSgWmV1nXl+gyVepM6rTNTofaBolYlTEJg///e35cApmgzEEur4Rc7o1Kug6vY7t3qKNoECCtc4KL7khI2w9K1xEKqEKs8CbCksXNhD2/P+9/4ufF5mgsxwxoHwr4ODglifjU7AqbohiQ48teLYxZZB0sfvm+4PCVzECxzMJEAhy4aYZkZAB/rTuBGADmESKFax79zASaMIUu4nJZeawNBHmxpwIwBfPI96WbI+cTrZZUEVlUAR4ws3UgltHKkJA2TM+k4VKBvFqw87Ya819NtlzDWatdQ+pRTny4+EfMsQIixlOId14U1wP/FGLZ6TKdcGTReuk6t6YTddrN0KLkRbwk2lz2T0YNLStBL7c4IslyP14Q1k0hEP4d57yynGyOgNSpmWz5MBKZZqP71DOovXF3jc011dy5YcbU64PvEOyO0juAiEdiSn6HXkVFG+d5L3gCiy8tL9tTTac9kutv11wikYLK/5iu9Wh+BM68+00XSiICalxUJJLQxkP1zwYIsVQIc9EpPKkurlKjSI1gm38QCRYVww1XHvZIVNgCvZHqRkx2TYMRoP+S9kgSQUuI6bSZWxMu88kiEqAEbKRTl8nSMsq50EmwGI0OlMrr6wtQfKJNrgcagT6PMqvJ0UhpmqVqMiRTWYpvAi2DDFZsDpgjoA2pjqj606RGwaRPUtoiysjw9Bd68hEimDKXipJHMGUhtyvoVc+GtAj6QHE5ne2PDx5jAIL2Az88V/efFlMo3UZMQX2S8X1wPPQkBJgOASxRCEInrdtVzsIc0rhau1qS6wMZo/+JSbBiL04NTYq4EoCRMK6yXZFxfb4F1ckDONeq4nCBYwh0xX11ruQAoWTM9PktsqmryLu65/XAjUI5rrddrRkEa1jHU6YGZ5OTu4N2Vys68470xxexfBRNMUGO0zdFsx/qKnlMtJfb8AtD6ODoCcxV4lPvVk6il7ipoHKT0gb0DH8l+qer1DDhj6YbssjfSIYCHP39W+VTw2XRK2FlePS3q79Q6dfCNZ5LfE858+2GGP++HN3aFwD4MzwnHW76dtPIE+0yWPL4f3A2K4jXdZ/RaJiV1P2SFaT1/NA5QeO7gWtBp+DWhw1hjgDL3F/40LXOnm11/jUAKJvtrvtKrDTD52rNdMGMyQnbWMU7+xBPYUNQ8LwaAhodi58iwOPtAtkksgVczZT7OciOAmyM1/q9sh0QyarsmK0JCxEt33IBVOhZ2gThBZbrbr1P7jwBmuAHp3x2IcuPBZ0ldLQcT7+nynxXT1zMBv515VZsbfhbgUMrsBmLkCgPCpYH1WBnV2BBIuY+iDMC9hM7Kqe6J6loKBZDcgvvCm3l/WogMyOyKteoYvBBxn87sUEghMZSspvExvYthYb7TtjxsfNgDqlKxXovrUS9m8ovX66yjA34vtApwkjUiYnFkg/K51MP/pNwK0AL7ILffUalZ/a4h6An2UBZIOCSIVSP5xnZO7+Fsd6xa2eZfDoyMOCMezLiX573nM+nP5BzLLzLEGlLeiykl6CeT6QDcB4BAlz+HcdGFBEuLMq8M8/HeUEGLZVV5v8dkC6xpHYaASX6frmwmcNehRJ/vrRZh7M4xCP9EZ4X9sCP2F+sL7CAYfK0pspQopfu80hzf2bo4dPBZZX8kLKFg2aU1oaZE2S9586uXzeMZFPgkKMR8up9nCKQYB+mHmsQzUqdQZ0WVosRWBReKobWBwiccroiHpWLvEFXjewZiPIFvrjT3nOT5hPhVCqDoLWU9pIU5hVOAvj/wGfjhWwuL9tTT/zotc6e7XV+NQAom+2q60ouNETjz2rNdpoMg6cYLkqpZ+5LmNzo2sbAZkUcgtwxn4eQ1qP5I7W8uJ8GGgI0YnossuQkgkvFwSxVturezPr3+RVwPFNXh/Ses2mXcnGxybn8vV/ySYfS0Gr9J9nZx8xQLE7/ExPpGTyN2CHQgDAqgovcJOxcpac0azbpRAe/m5sHnRXmPwheY5d2G1Bir532c6g0UW0lWCm1kBC/4GQBwsZbRn8l0j2B4CVTp6uhscGAsXGsARf95B6K4DLKm7EGMXko6SxOQsgTtLFmUDIMlIhZ3kK+509jgWgEC6SdJTCBWWi0JAu6aV2c/eSgRrcj7z2XEWkXHRKTe+LoIL06Rm556Q7AGAZXKxNEWoPt2/0esPdrj+JkjCDQXEIni6/V0qo1DAFXMctc6TY2NXmvWrLfEMlJfJCCKgjbAlNotxIBHKTgSfwTgXZAV6vCAX17hZb8jxpH2QX6xUJ6TxMR93c4i+jPIA5E+mwwk7XSURy7Q6K0D7I+VTRGnhAy4R0eyH5OqIM4dnAhgS4UDSDZbVM9n9MjyWXexXCQX8cMEMNXzKTU1bX6i5STXZbY2bJfYXgJD8XrV8kjxYek7jMv9s3g606EngDDmG+lOckXoCf1kO6TvA6wjukm4MKjdlNhq/ua8ffnP/osUTKbbXV+NQAom+2q60ouNETj76rNdetNx41eZLoCeNh9yXtqcqYaNHF9XzRJoeB+biwr0nQ5QJiDBhAo08bsNTfS2wa6FLIf7yckZxlk2lvF8E3RD9SjzhehBdFxU3LrWbjSoSMXGyn2NqmQXo5CJE2uUGFN7mVwWLa7mDuAVANfFR+GHqB5B7yGl6biXwqnyFtRSL50AgcrhwdYI1oWSVfIR3QQZMzJ0YBx9KhJ9TM7aGST8uI2MKL4kdYhAQDSTx2G6qbT3lXKDpnWTRwpSBRuKW11TUuPH1dMnsGPZYo6sj3reMkw+YfpPSyxQkd6MArAUT3m7gEzesZYAbCTgSMRKmAfOuVZgVPFhgWSZAsugikn0Ij77diHE8DYAb6mQZ6cOLhqwWLZKZpHq3hXXFJK4LyPPFM5cOkBXu0OvnUJXFgKfUB4LnZJpp5AFnx/rPhTjmG/v9XNgj8hQ9DWKnVNCEH4Pbl52Omg78IsPVwNnOyXUUYQhoTIBv9T4fEkuWOsA2967SASuYwAPKHx+tB7JuIJtZKIPcrG935W9jbDxSY6UImoZg5kzy4mZRc8jE2icSQzA7WSoSu/MQIfwSKV1+r5ijKFyR454XkI2zD3Ybd4MDwhiHtmfWsizzSDRiLn4Rv6mekZYWqdiCIIoOU0wVQpMZabDmNcv/mlqWp7udv01AimY7K/5Sq/WR+DcqRe6VPii5NbKcINSzzzSTrwkzR1GfWkSJ4gVIivDXVIAkN6GYPiwiQFAcNOUqTQ3fQIPGGv3ev7IBlIQoJjGpEHsts5CsjBdGSdrE1LvHZJd9MtLfl6uI0BB0kpbjI9KcWIZVTbusU68bipzKQURl+clzmA/UDaLiEdiBS9vUyscTCazjBXLR8aK74krD3GTNj1YlgR/iOtudeEHifsQeEYsZCAssbnkXizPnjSVH9Ux4KCWEX/6fbA58tyW9x7eW8bPSGBRX5oMomXnI6NvL48jpY7WOsp6bmeRcoSNX72hGlOBcvaiEs2Fz2Wkt1DWqzYIDq4AJZgjABqawLNFQveF3sgissidzcZng+307kSBJvdCZN8dMZKEU8EGEhgTDPraZMy8FNM6bagtgyVUqsnFRhP0snzqjLXHdaq86hY2VPG7J6S3KMhYPjKv8RwkbjU9s38qrNXiwHFmKVrPCK2AkvYPAVTZNSlBiGCK+dcQpkGwg75ApCRBYa0yNw5ESVoSmUyV3BF/iH8Pd4MQ0GEM0M4ikZhK5px59sLqIJS0Ami16L5RVWDuNw4V+HwfS88WV6k7Dkt6H5Tguc7itOCtJcFCUwzFlgE/LHLJN0lc57MFqsIJeKmQLyRjKKCptc0DsANhAk5Rufo7X/8Lc9ftqW+mApx0s+uvEUjBZH/NV3q1PgLn33iRyb2J8kKQUWDEjazFtAkcka1kaxkUrdglUCLXF3yH7JnMxqNEh/4ybkQUDyhqLvrj2L2IbF3EqLmdS5RGCYAiurADkYbiCQk2Iv6tW5ASGf9BDyLLfgBrAGEApkjxwJ+l8Bb4lSceQaBbzsgqpycqaHUbBFFUTqPM2KoLxLIEl2WEGwzSXSng7KjbKrVwrd4nmMkSzIF9kdrXfSwj1QMfywS7knWYT60xJQjOA6iqdKmgH6XdRGldLa5iZNRdF51qhEfJBk9fTTJEAnWMivTQOQI4xvOpt437NAQk3nOGgwLKk81mw3KMewTrI99CMk8EnqFUV0Sk+uvEpim5J7woZdDNXk1vVwBoxNWC7QLAwrzS4J6HBMXj6UDjit4oc1vb8l2pojk21ELJOUCsGUrhDaX9dNQfCEEX7pPxklwDYFtFAZPRcruhaIMIcB72TGGeRFYcP+OEKG5J0ZsSW8Gg241MXcCmvmKwoey0wHyROfUeW/d0zOYLLm5ziRsScTg3GevkwObquEESzw8zStfR2kdPIq28aEQuhjtcEEJhnssW+R5kS3kAwXrTgYI1BG85ECYDiETGOVTpOWs0albIlWQq74eBYCUJe1lbx8+pr5QWU2gGQCWgmFe7C94V909GFX+WbRUPel6yRv44+1Bx3zxE6KCTB5vpZXzlxOOeZXBPwzEaLfT6k/Fjt+Zv2hdTNXe61/XZCKRgss8mLL1cjcD5N57vWgfRd36wFyJI1J4yKHaA6KxWYtXDDUR2PAAGSozRJkBoAJyJ93LARzW4K1fDs1FRd2JWuOHzP2FNA/ZIzFEka8BfUUptZ9OcIcHGyzKgE6Vs8GcSjqebeM8XRDLwoQOMQC+XhBUSlcAiCdFxjNojwJbPH0qCAQaxk8sKxvsQYf3jBuLYRFWi9ji7DlhYL/nzNxEvF+Ss2N0ArlSv4zVRXnRLGoJhlnXB4KLE7EDfQU0Wg4T4R2zlzFlnjV9FzjgAgIkkWABkk58k/AspXPByKBXtqHuCfQKOA+gGWGq3VZpkyVZlZAIKjr2XJ9mTiXnCSEF97cppjEli0+QelmR/VQ4l4HNWlmVjTy2SgMpBTfRhsudTfpTULUdLAMc170Iv9z10nlljKcU8hhHghUbYzlxSHwVmmCwZb1oPBsu0bmBPVXeP5eYBiHY+SpNRLruziACoDJdWLyXWl5KHwupKCVMS5sh3lb8cdBM8YswabcsWlSDF0i0QZJiugzHGpdJsXgyyyv7hyajDXTynKDdT+EXhjfqXYUmlXHq9LdaGUot6JeNcMW8tjAGdhsR8Rz8ynlUq8cnAywBe3QOKXlXyjwR47O1k64T325K5bwp8A9zTmB2AvwDymWAXgQdQffPn2jCOzztW1IGWqJrrtGvFHK4T163DIhNxMh27dXPBvvSNVICT7nX9NQIpmOyv+Uqv1kfgwukXuypzqZSrjU6lyyjPiaX01BeCFKXAYJfMZ0sOALFhecmMWElsIFkcRqqpby6UruLVxF7RV9JgpCwT5bANCnVs2OWIAgRuaor9CJEQ1boAhk1Pu5G/Ix1J8ojzw+eGSbdAAdUUbBVUyU3xg7JhqVQrNjQwLK5PdVaWc5EmIyUpwIcnNPsGLfscjKGLMkJoQaAgOxaV5RyoRqUf6lsKe5SpLKGDl2S9/4zMIyPpWlavVa08MKieVIe0YljBAqmUn80Xez2JKLWGcMEZsWCgBFwjok8l/narwc/JFgqy9fGklVwRdkK3WQdpgRBMYG8voITuDC+lRGqAU15yVNHZE6keOYyXyqoAenm5KLG/T3AUPaKRD8QYS/6bQDRFIlyiKKeLjaI0CICOmc4a456Nldg0AFxBOm99oCUS3oM343nZMtuX6l9G/mDO+XPUELUtl1hk+eEn6XEF8EMfLdYGGFCswTD+V7k4WhgxJ+GTyqONjxFYQEJsZk13yQiT+czLJoqcMzxDGw3et4Q7HqcIBtYPIJg72vM4wGJ3rntGgnFs8p5QxnYVNIaAJyxFdQo/urgGjK6DyTAM4J89u5xMa4wXHxWx0/hsPjpZHTQwx7TAxPERB8KCvG3l5iWwT9V4Bv8uL08ARMZQ0sBcxuQQQ+HPYpTDxxLzI/qWBu6WscXFm/bl1LQ83ev6bARSMNlnE5ZerjOTp190Ckj9S1lEx4GJIZvhbAg3OAlw+PdsunKVbb7kvXPuIUejRvWjyW9RvVDYWNEPSBaK/Zcqx+IfIbqQCEglUW166nXjRkqxg9gLRMDlwQQ6YGU8H3vQvA+S22DOy40qybKnkKBI+cjgz3ht3mvoBUQyVtiQ6tUKo/QM/YZgRcikeGQfjcuDZXKbEvZNuqE1I+gC+LgqlyILV+pi3OjbKe9EGYajHK//jbhBJeCA1ZUptoCUQIrATi8XWQKShjZcGfHo8/j3ig6kepxtmWKKwxNRLE+YgHfMmm1mTvdYIpRBxR0yFhI7PMdfa0BMMIB2+GeC7cSLlXkdf8+yaTS1uTgrvjRVGgdA6Nm7CHnr8BDJQRExiD/nmQCkXlz2RhLohQWSjir6N7zaD0IE25EXrsQYHmZ4a0p4ir7gsBrC2sLabVuD4yDbIz0DXE+5PIERWTQ3QNfAgDXTGidLCwaOJWaV7UOhn2dfol5LVh8HKj4imi+BsbDWAmByz0qYRdXrVsQ6JUrTM5OH6ToPFv6MMcMaS0GRibSganesTXW92/Z4zynnmGtX84tZB0uI28GaKJDB7c09Oz+9FxRzw8/0HlyyqS5C47qEHZC7BvByUA3hesSJz7O9ASbxLHgfJ8FyTnGeBMVon1Ajrsd0eoABwKOzr9FTiUPi0vy8fenP0gScdK/rrxFIwWR/zVd6tT4C517/hTrXCbJUzlJZzlXI3F9dDep2NrRQ6cIrDowJepkAeNC/5PYg7g8JzoT9WPj7PLKAsakAsLkK05v7WcryaDSWaL1XUgIRKVC15UPVGv1Wzkyy3BiKbRmSC4iIRSOThA0WQIwAF6BXNBDFOYkCOwy1VWZPREJkIl3QIplqsmFK1AMg5ZIk6pX03ixPSgkjeKu4FSegVFYnMPHXczOM/kZep8BFkiNDOhGbNwAFACFAdjHxTBTqUNKI9K5ulQRG1b39KFTIgYV1EVSYTIc5tbOCANBknfzfcS+wj+q4jZNSk0HAoTQJIKz78ZgTqXBD8ORjAHClEEWfn8TE3qzdbCc9ce7u4grm8NCUgTf7FhO/SjF4YCKZN+0Mq+yUpPQWe+6yKyJG94Bkm4I6AxOPUd6Ss+Le3kChkGf+8X74TOAnYQzEFSS2HbfkinGsdUZX8t/DTksHL/aEOoMKUK8WBAFPsN0SkiApRy0Xsg0HGx7CNH1qAHmAcAiawleTqT5YQ96DiJYMHlzYs+mtJzjYABxyHv5/FlrsMXYxDkrgLY0SroFsc/i+eloO4xkZxYreWrH7KGmjv5E9k9GJwlHr8GCo9mqVvTMAig4c1YZAJ3taOzFFiuyqxjKSqthK4r3PZH3xerQGoCrBkrwOW1RzLy7al76RWgOlm11/jUAKJvtrvtKr9RE4/8ZzkkhSHSvQJmuXEN3gS10KU24s2Jy4zTnb5UbMSc8UKUtZtQhohaWKgyqyhtqS9cHeo6ZCWDIv7u2sP6uK5uBGjIv6BwXWpJh2exwv5YGdCeuWrKEEjlKbl+fdgkdbHLCrmMQEIOC1UZamQhtEnhghAtLE7sc9Fpn9rLGjXlxqAl06LX/Ulxdl+0R1yt02yu+Ol53xpRl4WAYRUYOJRAlVfZghXlIfJMCf9zDeBiSj1q0eNrFbuiyBPzBmLAmC5STj1JbHIgdbdkBsTQOggi8k2wEU+QeGWKVLMaCKSXS2maVXsHf4LLGeWgdhPSXlOkB+k4ySlMQChH57jkS0DsVAcQ0S5ErbAhseeoC6iATlVDF6WJtKxpHjjYB2FocWMqneakBgE8ktuMpg8bzFI1o1kMbE56LJ8drZ3rbh8RGt4eTAg2uTyfxtI8wDVBixa334QcJZUDH1YC8LFA1pTbtPZk5iHq0n9OoSBQrgQpSGKE5GoXpilZocXCyG8UWLh66LzxP7fwEu1RKgudd9K4ZeYFJKGlDtPo8+d3Kk8jsk8FVbDPssiYRdaAdAHZnaZL7Fjidm8nyXHsjnONLsXvnfKOkTfLshfijgwyuT6T8Em/65FDPhZyXqwZgB1K+spJqj5agAACAASURBVHGK6UbXfyOQgsn+m7P0iiHAOfWcYAA3LIAVj+IjKBRTGT6ESg/pefZFBKBKxpEXDLZI/VQo30m1KUChTcNzoWEXw0g3MRUsw9KeRH1oqgaqTIlSrXq+BChkOu2bIPvveublYRQtZoPt/wKhBEi3GzHLJDzgVWiie0bhUgcDXFHogV4uomBJhCgwEjkmxS2YHwebhNpJPrf3dfF6VaYLk2eVYHvelLrIgCPoHXOvTEZIumF3ZH87Y6zeQIlHBIUCkLkZvCunlY7jmzr7FMEO98RHHCmwO2AbwWSBXaMxPO0HDT6QLMeqhk1WGqVmAqEAxQQmEviovUCJQCrfqoTMuex2KfYQOyvcLdNrLwE7uOCSFF3u4g6p9GUtI2cccpaiu/xapFUPhTvXj4PjQHnJ2nJQ3oLYg1Y/aolgJ6en8rAsTCN5fCDaPFwcgt5C/a3fl8C21nRXa4WWQ8qQ11FFAiMSrMRYGa0tLmmJl9AeQIEZ2U28Dyc+mjjdQsgPTgBTfohi2Twq22HgHUyrrwE9a344oN2QEnvEh0Y/qTxX6Ympxa3P9+sVnwtRjJ5xTIxsmZw99TMFx8YjGnnPXBOeIkTbKim9KRxyAZvlnDnmfTmLDuY5MUaXRyvz0wFYCYIVpyiHCZW/2Vfbbtrq8pJ9Ke2ZTPe5PhuBFEz22YSll6sROH/qBeEp7gshogD7BNZJZSMBA33RC2w5eeWl2vB863QbXl6M1qswgwYwUW+dtt6mi31Q+pK3nErAHQkN2vBAdGbTs51j0yPjyAvw8jMU0AAw3n/FUBqCxuhrlKCAOyfEEdwI0eOGFyrWUWDXfRuj54sxbi0yQdlCqJ+d5RFF4t5+Uk5rUGT7orEK0KuUEA2ixiNYHMGR8KHUyGAMVaUXgJKNp1StunbcR6iBo/9UdjvY8NW752VnXpJAVg/0BLjSV1YWZUN9tJTJjIRU7yyZqJzEDoTuZKHUykBGj+VkZXtnXbEvfYXul0DOecmEdXSbJ/aCMlZTBu8EMA7m9P6Ro60ujABuGt9gQD2nnMpyrVOIpDgdEenIiEKBHwwSxBsEQyyhqtxNQY9T65wTvyexfJq3IJspgoHXI1s43GjebYV03tEdy6dSAhbZVsERgA2zYncDiOJ+9IDJAqkJRtGfMwdfap+U3RN7YCX+5rQSTjorHKEAsvSKdaB1o9p2W0I4V+KLTBcQjCSgOAAS6DNvHvPkvpF4btBS4P3Lkd6jdgGZueO7gGwoFdV45CQcEnj2xCOuMbHTHFfOlb5XOHe+5imocW9Jsczqp4THpsbQmVN/rtDXidYSvA7MOZjJP/rmf5Um4KSbXV+NQAom+2q60ouNETj/xq+iRqZve6eiWNrk5qzSGv3lmGnspcFIawluL4yQZdrYAwCMv9Pmod5DF0yArQlPEmf8xGjdBriiZOhZ1epmVFlbim8xSb2+SvyN96kxq0/lXQpr3N9QW7HKrmRzYuN1sKZsZuxTEsBEB6JsVIKN6hUzxfAlVFNS1tUGLACjOqfK1o6uetcOnOgRePpggR+xPro+sLW8XgIsAAKBqcSonDGFEusIIDubZV3b2tmwkaFRgSmWpVFCxO/VoxnJNBRV0cjbDxaU1kayjQB6gHgZO7qPoQMJKrs7TYI1Eloeg6j5ET9Nn04HfQHQor2A7J0GPmFns+gNBaAJL0UvoysJCbjMc54jyjFAtNsSJcaJfiiS6EkgJNjMsEVKSEa38WFfsAufNCsAS9Hu4ePNxSTLG/X2yZoqcrxFhguckvtjq4F+0Tid3RAQmWSs1YQNk/qQZSGqlCIyfrRM9ZhK9geKXUSfcvRTAuTLicH7MpPjg66ebGkcApiCw34KvTcPPkq24rMe5wE/ZPI5YWqR+0TyMUasqSoSio/UAQDiM3yarLl4KtE94/foD8bHorzOw6uHCFDB7SI3gnl9JaG/mm01FGxrPCLZRwcyzQvaD7Ru1AMLNrfeaNra2rJ98U9Ta6B0t+uvEUjBZH/NV3q1PgLnT7/gcctiRsBORutikp7Bv3Dvwoiuo3GxrEnUC9UzPSaIY+pHeE5iU8kRDMHkWthRhssKNxH7oQ/2PkSnKHzPSNSbVDOzVOrMJFveekyccojFNDK5g5uu95Whr8rtWQQD1FtHQMPrcTDKq6BbM4EeIU5kEkekIZmVEPCIFdMvWe0IHPkG7qpeGWCH2bkbw+N+PM2DQARg8baxFIADs4Ue0J5tkthLgILoU5PBusCn7gPXUm/WrViA4l69bZ4WLdyKDdqNniNzmy7VbuFEAE3GLjpCBbI1HmImxYI5qNLdW7NZs2JxgArbZqNjuaJAjsrcEkyoCqx4yPhpge3oMXWfR8Yfxn1HKVUWVHxHlkDb1F3RxjDpvW1JyBUilygXU4XdA8bEO5GhzTYKn0WacwvMCRS69RDL2CqJ8wPRf0ghiIMdAjLQ7WImeSjjWSN6UVXeFrPmMA9/bsFvEZUBCMvEHnYIfLEoxNyF8KZVl+8iD1QKDFcUIcGWW+Rw3vxApBOgz5t6NOMgReGLs5BqzQCo1PiSAXSzfh5EyBwmEnAdjLwfV+sgmFhPSoryPNtsdZgEWO4wjtPtr/icuKek6v1iMb0/Vq4OsNtSQV8fKqZZa8r7JHxOo6O73WzY0sqyfenpFEymm11/jUAKJvtrvtKrDTD5BsrcDAdW7Sx+eUN9bDZisbDBaqNRLxyEGzSH03c6owCV5612S4FMqTKxFXhqCfFJFC69FOoJOABcAD3yINTr+POu6Kaww3v/VI5sivVzOyGRe2IUhQxcpY6fgz9dS+xSEnPIzdMZJ26yKMsJ9OG9WV5kc1cAUpXmRIJhs5Y6lvs4fQu9TheiBfzcbe0B6vd0YODRjbERC1UBBDnQuy2ZRCyV8pwVESmgwV5JsD8oL7YiM9wVS9xr29ZqS4wh8ILNG3ZKzrbhbZhm5LVTOrVIqEK2022B1AMnGEYQDlaKm74Yoej1jH5GYbc889KzxTzBMO+BTLdqtFIwhwpdIEEkr0drCn569rsztR2YyssqCusELFc276CLZWX9lz9JZwJnxX09gcXieHnrgBdXOTYyYm+rF5bVfrGGkY5EpTXsixIZTcQ+KmISawXlXTJpiaen+gpRfuVjE8A4mHCeFRycut86hSWB2cgCOiPu9lMAgurPjDXuDGXESnqgFftpXYQkMInRz0vo5HGKyNwONlytjVpZtDsCuIXImu4KkREu6jKeC76rr61kDBOg7AbmzppizfAgwYORDgl+5vH+SrcEc+Cr1eb9wrwm9VbXaxUrwveUgDnEZVrPKG/zMeq0bXk5FeCkG13/jUAKJvtvztIrZgLOC6p1EV2EstrVyCyjiX4IpTVVlywFi0Egs+eN+CxvAVCxyUvN9iwos8SKt3Gw5pm8ZFO48eA93AuQO4EAIcuCwa70tLZuhA2bHJlWS4TSSMAStxUahWet3VS2spNeAkTYSL1niwBZe6giGL3MSkLJ0zxUj+yNkZThUpzq+lzNTRFOlMNR9oVYAD55zqAkvYwRE6fEEuV+C0wpbzoYMlfF+/gKxKu8HYBUSnQ3MHdmydGrl7EFctlBivQbZ7JkWK55otk5P0p/lpg3FOkOft0Emw19YGyxsZuMzJ266/WdRnMcR1btEZoAlVaRMlQYAHOpZQEbF8IlKn5xXWK9OWpkU/3+PFJTkZMAp54YBGjjByL2YpIdlkhKIpDo+VWyUzaLPPMQhajtQvhFJVahEZ0Yoiyv9d/m5yp2XutBfZ4uqmGqH1oSBJoBTuGJSp/LJOFGBzGlCakXkYcEGpJLqU7lOe6Ranp//nDI8gtlbyTtgsCoS4UvPEddvItUhLWSMkMcYHhKkBtpowW/TjHGZPHZ5KhriyGINKZOE2tdrQrx3LLHmmcQHW4QwylGkadAfi/QqsfThPR3YnLZBsH0HO97Ze+z9xvj+8X7dJMvaQ10AiBl+eTZ9WHWLy8F/iwU4GurK/aFr/9F2jOZ7nR9NQIpmOyr6UovNkYACTgJ0OImclvjvmp53ovlG66bZ7PURDIT5Tawd1HChUrTN0Y5KSdMoiLrJIxpewqKN2l6HrMzMGQCtaFTyOBNeKF7Fm0kwIhYNiWkCNcI2DlIy8H6RnY9/+l9Ecbc1qNH/x9XisvfkuX7fyKq8NImt1DPn/SBRMyhehXd/oagCRYpBTE3rppVO2mwitGf6L7xjKNUzrLzRf7uYE59bLy0ScV8GEwTGEWBtpcxrjEhxA/U5v6PPsfEWV76d701Z4dAR2PBOabfosroVDa7uFjA2fvfGC0or06yn+xfUK8cPA1zAQbabdoB5QvFRMihrGXP7XZ1Mj06HZBEo6nEOgEwoztQdjYAQ2J4/as43O9JkTqTKwdwZ5V7oBGsmy7VxUU+lnIZ0MKSAlzzhBaNDu4TLBsdBzxDnCwaABaYNxmcCzy5QCX6RZOeCPVuUugmDKn1y0OB5lsMHh/RROcl9/HoTmE3p96H7LEfTPicxvy7uwBvQkI7TWww5PE6BdGESTxeA99Kmtwnvchi4h1xu7VS1OsF5AQy4T2pfHWOVcSfAjTSjF2Qm2uDEaASyrFMzYz6ELE5oCe61fX7BPra7lghW7AmRFTE6S5wyphtbGzYZ77yn6dgMt3u+moEUjDZV9OVXmyMwPlTv+pG3x3VkG4AHmVRrzg5VqGXhzBYbCgsi6H0rA0p2dCjzwtg0hNePI9OJiR4LdkJAA14T4ZXYW8DVDlMfWHkOD0qT6yJGLPK9oYNDI0FKuttOCRXmPEmpWm7a/kC4gKD7VN/GPu1VKOWByHFJc6CUNTSs/Zh/BypGI+/Yx9cRE8KbMkhRe9XrdWtVCpJlJJ8Q3h/qTsvAbNFxBwAqczCQyGuDZYgzS1u8vmSlzf9sym+8clgso2XfP2eBG4dJDFzXdcilTfGSK0JYjwV5aheULdwYqlUrBQBBZkpsLHRj9hbC8lrHAjJ6QhgE1nYzny7+KcLABcqeLCdHISIk4z+XC8oO2McTgKC44qujKzwbrtBZo3AEPY9GbUoxMDTPxG2VBRUh9oZghFnHFme9kMJkZkYbHiUcqjyAkq0MSRcBqUGBk1WNALuKssmoiy8ij6XOOA4SPcyN0lm78lkjjcUyGTMHaa5yXkv1UfrhmPPbPmO5Sl6UQQij0xt/J2zdc4Y6l79s/062ShCg3w/vLiYi5+N+6ECPqz4xRzrfvWMgi1lLyXZ0MjVVo8wGEF8DNoDtBSdTReu9qIDALbaHhhDwF5tPY+4Lk4V2EX2xYZHqSvX/S15KGN7gFpnaGQEIO1JVfjs7a1N++SX/rMUTKbbXV+NQAom+2q60ouNEbjwxvOSZbBE5SXXDDalspJiqMBMqCixeWSNZAsTQIYCATA1UoaoZAttC63fVIojF4gNGhY96MVT4AXL0SqFeglMr5TPIZkuASCCXX6uVKUAelB8uguP+jjxXij70TibXWw9M2n2zwHceCygl90o+nC1c6PetFJpIDHPzoLdJM5x9Eeg6YASt9kS0At/zG5b+d3dbN6q1aoVy0Ur5Au6DjCp7Ptio5m28FzX2g3F8Umw5Kwl7tX7B+FhSeYN153LJ36X+ByCBW7ICW7ycnlMjXol0StK2xSOvTOoLL+qnYAUGK1jsDHnrJuTryaFJUmJP1oQIK4SSBel5iVHF0Ow5TP8BwFSPcdZYM/zntmPqlxlnE8wjC7bla6FYDjU9H5zYX7tpt28sZwAMO+B68yZN/d7JBzhezvIQRmaDKqDcboWxH30tP64vw4AsAu2ggfVglWJPDw3yTx7hrnAlVos1HcKpbEOJNFFgreE2lkiNfcvhe9iJkPRC0VRiPB0z0s5C0SrhMdpwn+RhzCJoFjqdmYSgA5MsMrI4fEpa6d4pgAQvXVW2fDMPHWAn/QMe2cu2kla6Ht2zOzMItYKviOYde9MPoFrq02fUhH7WTKUFBOxX9Ltfji/3hbifSb8roAlFZlqY6+vembhKiDPS9xDswWPU9w3Lhlxkr79gtHEkuh0rdlpWnWnak9+4ZspmEy3u74agRRM9tV0pRcbI3DxDJjJjLWhsPSMZEUremmqowg8xvt5P1Y07CdYEgKWxMuwY9b2LO0wjaOqFn/vbCCFDVluQuw/62LjBAgD6NGmhVIXAWY+x3IuevTEAMlGhHF09EAU0AOIQ6lUOENsSKS2qPQJcCnAHPnGIiBDZ9y2dqNuV969asfvuttaLbG00nIAEGGzxuYt+xTF1mGTRJye7EsA1KBUBeBFibtab1i5WCKwKhQKUg2DXVU11CPnREUFg2RgwNgO6N6XLZX8eQ9R/swUklRHjBcAMqxTGNmY9MkF0Adix9yKHZOQCDuui6aQGuMiGgp4SOb5QYGxlyGw4cD1DgrM5+6lIMn2R+IgdnxSfOVWQx7tTj6PTBLGDH2c8jUFeMD1ZwrwGHVLp4yscjg27jdoXTGHGIpWu265fK/HVRXkjHVx+AHjRxYMhxOwh/LLJEhhadWjKgHEqIZXOTYDZtKBEfsI2WoLxhCHjbo8PMkEy+JbPpuKCSSQI1pUtr1MFr1XE+MSrQ0cRpViAcSKhQJ7DQE+NXZ6b/UC4wJcvJOUd+M9XRWP6QzBi/fesjUEKmkATg8hJYsXBCqBLfKuVY7Xc6yUIy4N2iAB4LeskNX9gxHVeUqMLUvgeP6Ccmc8ooztM1hHUd4GqMXBiSeMDrO+8xTztATq813+uUmg2DUYyLu5lc6seLb98BVG6WBHyYwiRSlfVFoVD0wNHZY4vh3b3tqwjz/15ymYTLe7vhqBFEz21XSlFxsjcB49kwRpYBxl4ZOoV8EukYR08YSLBdQ7Ft5y+jmBLG0typjGb4CK2GFvmbbH92lnT9rh2C/GXicAxmavjMrNtNcnSBGDk55k+bwXjwxnXhsnlLr8iVwPdJDb8vJhD/yojAaDdLKZfA0AQ8suXLhgd5+4h6wcSnUNlMUpIHCBDtkQB0tQ1LIEDYYUamrcs1sTeakaw4INlNXIgkcqgrmiHaNykyESyhXy1m4CSLtZN/sDm854JTeuHlJPKFGecTB4Ujt7o2JS7tY8wSZJ/9LGxu6lUdrTuPwKvXpJjx3GBSyl6x3cfVo0cpixe3ILI/iI8QXioqxMZq8Fpb2U34lHKT0ZwbJGXyqWiaIvwdKypO8lTPZS+lvy57MAm8GOyb9TpecOgRHBZ67o4F5K7hDz0EbJfUpZFPXMaqrVCdRdkBNiJvbywffR0SvXlvfY4t6Jq1vq9YQYiIOldc9WiQzG00vMLA07O4o5aLat2apboTjA98mhTM02SHlKcm26zyg5RwLvXmuIcq3Vv8u0Ihy0XHSCAxbZezKSAtj0Jg2PT94Orl/2PMj2Zu8n7s5BP0aYxQisfY8s7ObzUrY3w6JKqVBsNvFxVq+nbICajJkEcBSDiAOpbJpC4KU1SdN1L9drCXnPpFcy1PKhflC8v/xbkVAk1rIAD1k8DwDHrv7OA+C3W7a1vWVPfuHPUjCZbnd9NQIpmOyr6Uov9j8BkxGV6MyU2JUwQRHLo2Y7ckMecSZGSSDSty7uJmAegEnF5rHryY2sybC1lY6Csm6L5TmJGagGJSZSnx5LhUzgcesU7nIer9bKWAusWpic0+wZzJTEBSHWZlRb9F6BqcnBzgiXrDKhWEGAXoGJhfl527d3VpXGggy+o+KqcirKdjkpkJ2tRHSbyx96QqQwVEaaD1nUggADS6JiDQUmkRjSMYQAcXDDRogG2WAyxShSEcsxha2NBhOAiOVyAIfocXPbF+80kE1O2NC4shlpLGJzFE0oqxgXG+G9g2Xm36svUVF4kYLk7QXsYRWYFxkJwBDKd4EGmszTr1IAnL14NAPnZKqEifhAtAB4q4PWpsCT2GP1KwagIoDGGuGUKaUohGJSjfvqxhjGegqAFj2lPtxc1w5YwrFAVJ1KxASsLq5SGo6yyZUF6OVxgCk/hGFFo5wf6yZwth4f3U+9USfYKZbKAkrhc+kWV9FniDWpthF0unpPYpSaCSjBzEdPrwQr0bIgj1Nna72FgCDV88bp3QmGNeIpqT+DEEkqdHweoiHV6eKtErw3WQVJl6eDRFII4LjIYqyFUjT7nR1wdnXg6jZRzhdLSamPVyaU4qM1obFzw3YyoW4/5OI1ea6CBc0yljN6lMWxywar2WpYpVK1Jz//jRRMpttdX41ACib7arrSi03A5Knnu2q2D1IpUlrcvJyMSpRMfYMla+bJHm7xQWBAUMNGQi+H4k0ZoOzWP9osWK5lZnHeffecjcHPt1E+g+hBpWMChiilkRENxkw9a0npHbXhHJTTAR57Bsva9ARmyJIR/KL/UIwke9+892tza8OGhoYEAAsAngWJxwnm0MfZsgwj4mSazk3QEYNMo1HGFFtJJbv3eqnnzoG2C1Oo8wD4dXm0mKwwbu5Yt+kWQu4rKHwfRt9i9gxAriUQJ1m+euuU3uO/vLTO6xPMFxvEcXVfTGcdxS7pICGgJcGNEozAqHatXq9ZHuyvi3UExiIj3ftiE0snN2X3XlCuDfb56SBAuMNLEtChlCt64NzSh9cbqn4uIfcOBdgiWergI7lh7xMko+W9lDgs5TLsp+MRCdfgPXaO6JSdTjN+z512V02U/7MF9xn1Q1USD+mlZWX8CHCr9SL6Pd2T0ccTc96sNzimMB5HLyDBWfIA6tAGc3+y1Cwb45oc9LLdVmufhxNXfLNk7cCUh4ywVWJlQOMcXScU6fB58HhFCmdc3MPxFViDQloiH+8X9jo55q2FAxj9J9XSIvFR+IeKwVTpH3Pn7SjRCkBWUS0TbbQzeDyjLtqFWPguoBI++cogSMQhk94FHggQnqJge7MFse4CuB3b2dm2Jz+f9kymu11/jUAKJvtrvtKr9RE4TzDpzIr35RFDoMzLBnttGl327t3mNxliYDIH6o9Laqbcy3zzI9DwPkGCOo9LZJmRjVRJ5KHnxPn7SaQiUXKolIUryWIRpInNYCnTN1CV1R3UqX4tv8UQ9gaV4gpS7qKqTRLctMDa8U21MaovLHorXdGbySvZxB1/QhvBW4VogKVB+VuGxQ5NoN04W28fAL1r2XyRfXdhBk/mlxuitwmEeTOV1ZGuo8+iPRABmNJKxOx4D5+n6ZA1ZAspej+9dcB9B2X3owxmmcx7aTaSSfDeKHuLTuJ4t5oN9itSOU0rHJ+L8In0uENNvTPWjmPV9yqAIVyrOSTES7wtVZCms4ADRSEnZwKJvRzkUGij5aZmAjF0Uqt7LruLQXhkomUOuxIpeBFhqK9veV06evFeUdkRKe853Aq8LyLIVX1+9GDojRzshCDNdTzeUkHxmIMhsLGEYQBOwQhHT7An5XhegPtnuqiNQFN9tOwGRvnZDzbZXCHxW9Swd60F5p690JEIpbaObL6gUjbH1Bl3j0eUulw9on7k0PPIMQ4jfAB3P1gyX937VV3XxKWJPtUGqg7Rnas5b7voix6cxJG4hwzbTzguyQEHj6LK5Zop9Uwyzx0Hu6b6rbm2YQzgrGdla8c+ngpw0r2uz0YgBZN9NmHp5WoEzp16nlhIGzV+JwAnhkrFbdWoIzLQN3R+pwf7RWpOO3psmAEYKNIIUax61ci+OVhhPdmBG0u+ZCZUIhXj5YAx+q3CX+T2CQywSbArVipkNdrZvZGfvnlg9sT0YEPPZcEOSWEqkODxbNxdI0LPmSMvGWMjg9hFpWE9+rRSIqgFK0u45EktvUxnV9LIcgatAN45EH1gBM1kbAsqvbvKWtZGMJgueLIKfhCCJh0COEIsn/tYOmgSyxP3xRdJ+RxCHlofSVglNOYNidjo2b6niQtrGTCjuIZWo+HtBhBHaTz1f04LOUCVLZBH/jnI4k3DosfLtSrLatzlNanZ0/wHqHTgzQOBx8SwPKs0Hwq0SHQBEMu+h3OMeyAYkpIb2TV0QCQ6k4cjVNXZgloj1F+JYZLYJBk7Xrv6Cp2sFQh1OxslNPmC9EOG2G4p5FEW59j434m9FDzTGsD1ScyEQwoaHHirvryUpoN4Q9nwgM2LZ5TXz7OcWGyZhCuViu0BdCnwHmc0CgSDTRsp9QGTc79tPmjgkMtZq1HXv/FRkDAGr5d6XM8+gJ9YTe+X9NhR9DFq3PGMobfYY1P5jOpxQ+QhVef+fYOmY7YB5/IoqMt9IEAiD19e5Ii2AJa4/RDkAD6Bm5227Wzt2CeeSnsm072uv0YgBZP9NV/p1foInHv9F9yZ5KmNDQAihl5pKWGdEtZHbIWwl/qjaFLOHrxgtjw2MQCap5kEKxVpKIR90XsWSovYxB1WyECHXIQ2/CCBYgZp3N1jl5y4cJWwQHLCPrFPEzYnAsdJCsn/194Z41QMA0EUiQYuwhH+IWi5v5QSUYcUVGhnZuMcIfZ/QgiKz8d+JmK8Xs+kknoaXkfknWov/Vsemo8enW4TnzvFMdpT8KwKRlc5as69gjrWjjCRGqibpx3hd1YqXXVTPraOy0cEX99Q9s35UX2LGjsFcRte2zcyr01Enyu3Ldlaco/MbE2xbTE7d/tqDRQh5N65Eiclz3KJytc4UlG0YX1X4EZNKcbi2pykXJxMcleqIxoux/S+oFHCvqvgriL6PSOgy/swcYzyOpSo86vUZ6vI7PraW6QStHkPJTxGoOknei3b0seqTqInH7LtqTVWcT1zUuU5l9AsmdIb6G+lkSP4u9dRLRfppfUxsTdx9vZ0y4Gy6+UoEEHqh7XLnanSVdSm04O65zhbw/H3p9vUNgkvYShbn4oYldtX3Sh3+0B91l902UnpdXn+dC6hVharOlkQlXBV20CeM22qLMRrLK/VulDjv1blg0PJS9HcagfRsxHXWu2XksGeZ6B+bY1da5iYVe8VhkG+z7j9Vvvv8fL5hZjkn91cBBCTc60Xow2Bx+PxAQwIQAACqxE4M/CIKgAAAHtJREFUjuNt27bvfd9/Vpsb81mXAGJy3bVdfWbvq0+Q+UEAAk9L4G/kiT4tAyY+EQHE5ESLxVAhAAEIQAACEIDA3QggJu+2IowHAhCAAAQgAAEITEQAMTnRYjFUCEAAAhCAAAQgcDcCiMm7rQjjgQAEIAABCEAAAhMR+Af+7mzV/HLGYgAAAABJRU5ErkJggg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71" y="1241659"/>
            <a:ext cx="6303032" cy="508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7793376" y="3926066"/>
            <a:ext cx="38766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 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 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독도에</a:t>
            </a:r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대한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조사 소홀</a:t>
            </a:r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endParaRPr lang="en-US" altLang="ko-KR" sz="11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조선 조정의 인식이</a:t>
            </a:r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잘못된 것 </a:t>
            </a: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X</a:t>
            </a:r>
            <a:endParaRPr lang="ko-KR" altLang="en-US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484013" y="1325870"/>
            <a:ext cx="2495413" cy="1833413"/>
            <a:chOff x="8484013" y="1219995"/>
            <a:chExt cx="2495413" cy="1833413"/>
          </a:xfrm>
        </p:grpSpPr>
        <p:sp>
          <p:nvSpPr>
            <p:cNvPr id="16" name="타원 15"/>
            <p:cNvSpPr/>
            <p:nvPr/>
          </p:nvSpPr>
          <p:spPr>
            <a:xfrm>
              <a:off x="8484013" y="1219995"/>
              <a:ext cx="2495413" cy="18334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734167" y="1598093"/>
              <a:ext cx="199563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ko-KR" altLang="en-US" sz="3200" dirty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조선 중기</a:t>
              </a:r>
              <a:endPara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 fontAlgn="base"/>
              <a:r>
                <a:rPr lang="ko-KR" altLang="en-US" sz="32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쇄환정책</a:t>
              </a:r>
              <a:endParaRPr lang="en-US" altLang="ko-KR" sz="32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20" name="아래쪽 화살표 19"/>
          <p:cNvSpPr/>
          <p:nvPr/>
        </p:nvSpPr>
        <p:spPr>
          <a:xfrm>
            <a:off x="9462478" y="2935705"/>
            <a:ext cx="539015" cy="768980"/>
          </a:xfrm>
          <a:prstGeom prst="down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810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7171" y="2416507"/>
            <a:ext cx="6864963" cy="26776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「</a:t>
            </a:r>
            <a:r>
              <a:rPr lang="ko-KR" altLang="en-US" sz="2400" i="1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우산도와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울릉도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혹은 </a:t>
            </a:r>
            <a:r>
              <a:rPr lang="ko-KR" altLang="en-US" sz="2400" i="1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무릉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武陵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이라고 혹은 </a:t>
            </a:r>
            <a:r>
              <a:rPr lang="ko-KR" altLang="en-US" sz="2400" i="1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우릉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羽陵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이라고 한다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두 섬은 현의 정동 바다가운데에 있다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세 봉우리가 곧게 솟아 하늘에 닿았으며 남쪽 봉우리가 약간 낮다</a:t>
            </a:r>
            <a:r>
              <a:rPr lang="en-US" altLang="ko-KR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바람과 날씨가 청명하면 봉우리 머리의 수목과 산 밑의 </a:t>
            </a:r>
            <a:r>
              <a:rPr lang="ko-KR" altLang="en-US" sz="2400" i="1" dirty="0" err="1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모래통이</a:t>
            </a:r>
            <a:r>
              <a:rPr lang="ko-KR" altLang="en-US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역력히 보이고 순풍이면 이틀에 도달할 수 있다</a:t>
            </a:r>
            <a:r>
              <a:rPr lang="en-US" altLang="ko-KR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······</a:t>
            </a:r>
            <a:r>
              <a:rPr lang="ko-KR" altLang="en-US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일설에 우산과 울릉이 본래 한 </a:t>
            </a:r>
            <a:r>
              <a:rPr lang="ko-KR" altLang="en-US" sz="2400" i="1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섬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이고 지방이 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</a:t>
            </a:r>
            <a:r>
              <a:rPr lang="ko-KR" altLang="en-US" sz="2400" i="1" dirty="0" err="1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백리라고</a:t>
            </a:r>
            <a:r>
              <a:rPr lang="ko-KR" altLang="en-US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한다</a:t>
            </a:r>
            <a:r>
              <a:rPr lang="en-US" altLang="ko-KR" sz="2400" i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ko-KR" altLang="en-US" sz="2400" i="1" dirty="0"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나눔스퀘어_ac" panose="020B0600000101010101" pitchFamily="50" charset="-127"/>
                <a:ea typeface="나눔스퀘어_ac" panose="020B0600000101010101" pitchFamily="50" charset="-127"/>
              </a:rPr>
              <a:t>」</a:t>
            </a:r>
            <a:endParaRPr lang="ko-KR" altLang="en-US" sz="2400" dirty="0">
              <a:effectLst>
                <a:glow rad="101600">
                  <a:schemeClr val="tx2">
                    <a:lumMod val="75000"/>
                    <a:alpha val="60000"/>
                  </a:schemeClr>
                </a:glow>
              </a:effectLst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7172" name="Picture 4" descr="팔도총도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21" y="1395771"/>
            <a:ext cx="7396357" cy="49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animBg="1"/>
      <p:bldP spid="20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308029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명칭 재확립</a:t>
            </a:r>
            <a:endParaRPr kumimoji="1" lang="ja-JP" altLang="en-US" sz="3600" b="1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1444882" y="1596017"/>
            <a:ext cx="2116465" cy="2116465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1693</a:t>
            </a:r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endParaRPr lang="en-US" altLang="ko-KR" sz="2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안용복 등의 피랍</a:t>
            </a:r>
          </a:p>
        </p:txBody>
      </p:sp>
      <p:sp>
        <p:nvSpPr>
          <p:cNvPr id="47" name="テキスト ボックス 24">
            <a:extLst>
              <a:ext uri="{FF2B5EF4-FFF2-40B4-BE49-F238E27FC236}">
                <a16:creationId xmlns:a16="http://schemas.microsoft.com/office/drawing/2014/main" id="{B78BA64D-701A-464E-94E1-183761C26210}"/>
              </a:ext>
            </a:extLst>
          </p:cNvPr>
          <p:cNvSpPr txBox="1"/>
          <p:nvPr/>
        </p:nvSpPr>
        <p:spPr>
          <a:xfrm>
            <a:off x="7684522" y="511576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장한상</a:t>
            </a:r>
            <a:r>
              <a:rPr lang="en-US" altLang="ko-KR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張漢相</a:t>
            </a:r>
            <a:r>
              <a:rPr lang="en-US" altLang="ko-KR" sz="32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</a:t>
            </a:r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551471" y="581276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『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울릉도사적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』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정리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보고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1444881" y="4011959"/>
            <a:ext cx="2116465" cy="2116465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1696</a:t>
            </a:r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</a:t>
            </a:r>
            <a:endParaRPr lang="en-US" altLang="ko-KR" sz="2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2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안용복 등의 도일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302491" y="1596017"/>
            <a:ext cx="2473693" cy="4532407"/>
            <a:chOff x="2906829" y="1596017"/>
            <a:chExt cx="2473693" cy="4532407"/>
          </a:xfrm>
        </p:grpSpPr>
        <p:sp>
          <p:nvSpPr>
            <p:cNvPr id="6" name="오른쪽 대괄호 5"/>
            <p:cNvSpPr/>
            <p:nvPr/>
          </p:nvSpPr>
          <p:spPr>
            <a:xfrm>
              <a:off x="2906829" y="1596017"/>
              <a:ext cx="1029903" cy="4532407"/>
            </a:xfrm>
            <a:prstGeom prst="rightBracket">
              <a:avLst>
                <a:gd name="adj" fmla="val 220040"/>
              </a:avLst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오른쪽 화살표 6"/>
            <p:cNvSpPr/>
            <p:nvPr/>
          </p:nvSpPr>
          <p:spPr>
            <a:xfrm>
              <a:off x="3955982" y="3477209"/>
              <a:ext cx="1424540" cy="77002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85" y="1694019"/>
            <a:ext cx="3247579" cy="3247579"/>
          </a:xfrm>
          <a:prstGeom prst="rect">
            <a:avLst/>
          </a:prstGeom>
        </p:spPr>
      </p:pic>
      <p:sp>
        <p:nvSpPr>
          <p:cNvPr id="34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"/>
          <p:cNvSpPr txBox="1"/>
          <p:nvPr/>
        </p:nvSpPr>
        <p:spPr>
          <a:xfrm>
            <a:off x="790363" y="308029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정리</a:t>
            </a:r>
            <a:endParaRPr kumimoji="1" lang="ja-JP" altLang="en-US" sz="3600" b="1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588239" y="1596017"/>
            <a:ext cx="3306846" cy="3306846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テキスト ボックス 24">
            <a:extLst>
              <a:ext uri="{FF2B5EF4-FFF2-40B4-BE49-F238E27FC236}">
                <a16:creationId xmlns:a16="http://schemas.microsoft.com/office/drawing/2014/main" id="{C331613B-A65B-4B2C-916D-AF33BB8F384B}"/>
              </a:ext>
            </a:extLst>
          </p:cNvPr>
          <p:cNvSpPr txBox="1"/>
          <p:nvPr/>
        </p:nvSpPr>
        <p:spPr>
          <a:xfrm>
            <a:off x="1440801" y="5031113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15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조선 전기</a:t>
            </a:r>
            <a:endParaRPr kumimoji="1" lang="ja-JP" altLang="en-US" sz="3200" b="1" spc="-150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DC396D24-8772-4FF2-9384-712D4E623282}"/>
              </a:ext>
            </a:extLst>
          </p:cNvPr>
          <p:cNvSpPr/>
          <p:nvPr/>
        </p:nvSpPr>
        <p:spPr>
          <a:xfrm>
            <a:off x="4489679" y="1596017"/>
            <a:ext cx="3306846" cy="3306846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テキスト ボックス 24">
            <a:extLst>
              <a:ext uri="{FF2B5EF4-FFF2-40B4-BE49-F238E27FC236}">
                <a16:creationId xmlns:a16="http://schemas.microsoft.com/office/drawing/2014/main" id="{1367DF26-9177-482B-B22E-CC1D78BB3B38}"/>
              </a:ext>
            </a:extLst>
          </p:cNvPr>
          <p:cNvSpPr txBox="1"/>
          <p:nvPr/>
        </p:nvSpPr>
        <p:spPr>
          <a:xfrm>
            <a:off x="5342240" y="5031901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200" b="1" spc="-15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조선 중기</a:t>
            </a:r>
            <a:endParaRPr kumimoji="1" lang="ja-JP" altLang="en-US" sz="3200" b="1" spc="-150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C0DD309B-E198-43EF-B17B-F4C9D3031495}"/>
              </a:ext>
            </a:extLst>
          </p:cNvPr>
          <p:cNvSpPr/>
          <p:nvPr/>
        </p:nvSpPr>
        <p:spPr>
          <a:xfrm>
            <a:off x="8391119" y="1596017"/>
            <a:ext cx="3306846" cy="3306846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テキスト ボックス 24">
            <a:extLst>
              <a:ext uri="{FF2B5EF4-FFF2-40B4-BE49-F238E27FC236}">
                <a16:creationId xmlns:a16="http://schemas.microsoft.com/office/drawing/2014/main" id="{B78BA64D-701A-464E-94E1-183761C26210}"/>
              </a:ext>
            </a:extLst>
          </p:cNvPr>
          <p:cNvSpPr txBox="1"/>
          <p:nvPr/>
        </p:nvSpPr>
        <p:spPr>
          <a:xfrm>
            <a:off x="9243681" y="5032689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200" b="1" spc="-15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조선 숙종</a:t>
            </a:r>
            <a:endParaRPr kumimoji="1" lang="ja-JP" altLang="en-US" sz="3200" b="1" spc="-150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pic>
        <p:nvPicPr>
          <p:cNvPr id="51" name="그래픽 232" descr="아이디어를 가진 사람">
            <a:extLst>
              <a:ext uri="{FF2B5EF4-FFF2-40B4-BE49-F238E27FC236}">
                <a16:creationId xmlns:a16="http://schemas.microsoft.com/office/drawing/2014/main" id="{670930DF-862B-4936-B253-E2BBE7356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504" y="2113966"/>
            <a:ext cx="2392076" cy="2392076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17" y="2277559"/>
            <a:ext cx="2064890" cy="2064890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10" y="2215114"/>
            <a:ext cx="2189783" cy="2189783"/>
          </a:xfrm>
          <a:prstGeom prst="rect">
            <a:avLst/>
          </a:prstGeom>
        </p:spPr>
      </p:pic>
      <p:sp>
        <p:nvSpPr>
          <p:cNvPr id="54" name="직사각형 53"/>
          <p:cNvSpPr/>
          <p:nvPr/>
        </p:nvSpPr>
        <p:spPr>
          <a:xfrm>
            <a:off x="4954315" y="5712926"/>
            <a:ext cx="2377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쇄환정책으로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인한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일부 혼란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1091345" y="5897591"/>
            <a:ext cx="230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우산도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=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독도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확립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8713888" y="5712926"/>
            <a:ext cx="2661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안용복 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 </a:t>
            </a:r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장한상 등을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통해 다시 확인</a:t>
            </a:r>
          </a:p>
        </p:txBody>
      </p:sp>
    </p:spTree>
    <p:extLst>
      <p:ext uri="{BB962C8B-B14F-4D97-AF65-F5344CB8AC3E}">
        <p14:creationId xmlns:p14="http://schemas.microsoft.com/office/powerpoint/2010/main" val="31971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47" grpId="0"/>
      <p:bldP spid="47" grpId="1"/>
      <p:bldP spid="27" grpId="0"/>
      <p:bldP spid="27" grpId="1"/>
      <p:bldP spid="24" grpId="0" animBg="1"/>
      <p:bldP spid="24" grpId="1" animBg="1"/>
      <p:bldP spid="40" grpId="0"/>
      <p:bldP spid="41" grpId="0" animBg="1"/>
      <p:bldP spid="42" grpId="0"/>
      <p:bldP spid="45" grpId="0" animBg="1"/>
      <p:bldP spid="48" grpId="0"/>
      <p:bldP spid="49" grpId="0" animBg="1"/>
      <p:bldP spid="50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끝으로</a:t>
            </a:r>
            <a:endParaRPr kumimoji="1" lang="ja-JP" altLang="en-US" sz="3600" b="1" dirty="0">
              <a:latin typeface="나눔스퀘어_ac ExtraBold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C29A8EB-4FCD-4783-BC27-CD3CDC63CE14}"/>
              </a:ext>
            </a:extLst>
          </p:cNvPr>
          <p:cNvSpPr/>
          <p:nvPr/>
        </p:nvSpPr>
        <p:spPr>
          <a:xfrm>
            <a:off x="549876" y="1376844"/>
            <a:ext cx="11092248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5">
            <a:extLst>
              <a:ext uri="{FF2B5EF4-FFF2-40B4-BE49-F238E27FC236}">
                <a16:creationId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4" name="자유형: 도형 16">
            <a:extLst>
              <a:ext uri="{FF2B5EF4-FFF2-40B4-BE49-F238E27FC236}">
                <a16:creationId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pic>
        <p:nvPicPr>
          <p:cNvPr id="18" name="tPglP_v7u9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9728" y="1543255"/>
            <a:ext cx="8572544" cy="48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와이드스크린</PresentationFormat>
  <Paragraphs>89</Paragraphs>
  <Slides>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나눔스퀘어_ac</vt:lpstr>
      <vt:lpstr>나눔스퀘어_ac Bold</vt:lpstr>
      <vt:lpstr>나눔스퀘어_ac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최재훈</dc:creator>
  <cp:lastModifiedBy>최재훈</cp:lastModifiedBy>
  <cp:revision>1</cp:revision>
  <dcterms:created xsi:type="dcterms:W3CDTF">2019-09-30T11:13:02Z</dcterms:created>
  <dcterms:modified xsi:type="dcterms:W3CDTF">2019-09-30T11:13:11Z</dcterms:modified>
</cp:coreProperties>
</file>