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1" r:id="rId4"/>
    <p:sldId id="271" r:id="rId5"/>
    <p:sldId id="272" r:id="rId6"/>
    <p:sldId id="273" r:id="rId7"/>
    <p:sldId id="274" r:id="rId8"/>
    <p:sldId id="275" r:id="rId9"/>
    <p:sldId id="282" r:id="rId10"/>
    <p:sldId id="277" r:id="rId11"/>
    <p:sldId id="283" r:id="rId12"/>
    <p:sldId id="278" r:id="rId13"/>
    <p:sldId id="279" r:id="rId14"/>
    <p:sldId id="280" r:id="rId15"/>
    <p:sldId id="281" r:id="rId16"/>
    <p:sldId id="268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BD2D1"/>
    <a:srgbClr val="FFFFFF"/>
    <a:srgbClr val="7F7F7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124" autoAdjust="0"/>
  </p:normalViewPr>
  <p:slideViewPr>
    <p:cSldViewPr>
      <p:cViewPr varScale="1">
        <p:scale>
          <a:sx n="106" d="100"/>
          <a:sy n="106" d="100"/>
        </p:scale>
        <p:origin x="6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2D911-4E16-4F17-8F24-153E72CA7205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F798E-F309-479B-9BC1-54C61E5DA1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80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50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73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40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81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40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7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6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73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04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8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30816-FD84-4058-9E85-9196EEED3893}" type="datetimeFigureOut">
              <a:rPr lang="ko-KR" altLang="en-US" smtClean="0"/>
              <a:t>2019-09-27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5129-EFE2-40B6-9F42-2921029C68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2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4AFOrit04Q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2377343" y="683583"/>
            <a:ext cx="5376881" cy="2024551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70759" y="1370732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전후 일본의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pPr algn="ctr"/>
            <a:r>
              <a:rPr lang="ko-KR" alt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정치와 경제 흐름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pPr algn="ctr"/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(</a:t>
            </a:r>
            <a:r>
              <a:rPr lang="ko-KR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패전</a:t>
            </a:r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~ </a:t>
            </a:r>
            <a:r>
              <a:rPr lang="ko-KR" alt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오키나와 반환</a:t>
            </a:r>
            <a:r>
              <a:rPr lang="en-US" altLang="ko-KR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밝은명조 EB" pitchFamily="18" charset="-127"/>
                <a:ea typeface="Rix밝은명조 EB" pitchFamily="18" charset="-127"/>
              </a:rPr>
              <a:t>)</a:t>
            </a:r>
          </a:p>
          <a:p>
            <a:endParaRPr lang="en-US" altLang="ko-KR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밝은명조 EB" pitchFamily="18" charset="-127"/>
              <a:ea typeface="Rix밝은명조 EB" pitchFamily="18" charset="-127"/>
            </a:endParaRPr>
          </a:p>
          <a:p>
            <a:endParaRPr lang="ko-KR" altLang="en-US" sz="3600" b="1" dirty="0">
              <a:latin typeface="Rix밝은명조 EB" pitchFamily="18" charset="-127"/>
              <a:ea typeface="Rix밝은명조 E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580" y="4299942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역사교육과 이상현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62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보수세력의 통합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보수의 분열과 혁신세력의 결집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보수의 분열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4771085" y="3204668"/>
            <a:ext cx="35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4798711" y="26180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혁신세력의 결집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520823" y="3147417"/>
            <a:ext cx="358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자유당과 민주당의 파벌 경쟁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하토야마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이치로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기시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노부스케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4771085" y="3610176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요시다 내각의 대미종속적 정책에 저항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4761182" y="4040673"/>
            <a:ext cx="427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 좌파와 사회당 우파로 분열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후에 통합추세를 보여 </a:t>
            </a:r>
            <a:r>
              <a:rPr lang="ko-KR" altLang="en-US" b="1" u="sng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보수정권을 위협</a:t>
            </a:r>
            <a:endParaRPr lang="ko-KR" altLang="en-US" b="1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8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보수세력의 통합과 안보개정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55</a:t>
            </a:r>
            <a:r>
              <a:rPr lang="ko-KR" altLang="en-US" b="1" dirty="0"/>
              <a:t>년 체제와 안보개정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체제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5147117" y="3116639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1957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기시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노부스케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내각 주도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038988" y="260503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안보개정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520822" y="3147417"/>
            <a:ext cx="420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+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민주당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=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자유민주당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자민당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자민당과 사회당이 대립할 수 있는 체제인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55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년 체제의 성립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5157377" y="3628243"/>
            <a:ext cx="437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미일 안보조약의 개정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5138544" y="4114980"/>
            <a:ext cx="452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사회당의 반대에도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1960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월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23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 최종적으로 발효</a:t>
            </a:r>
          </a:p>
        </p:txBody>
      </p:sp>
    </p:spTree>
    <p:extLst>
      <p:ext uri="{BB962C8B-B14F-4D97-AF65-F5344CB8AC3E}">
        <p14:creationId xmlns:p14="http://schemas.microsoft.com/office/powerpoint/2010/main" val="21861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58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아시아 배상 외교와 국교재개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645071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배상외교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3052154"/>
            <a:ext cx="4456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/>
              <a:t>버마</a:t>
            </a:r>
            <a:r>
              <a:rPr lang="ko-KR" altLang="en-US" dirty="0"/>
              <a:t>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억 달러</a:t>
            </a:r>
            <a:endParaRPr lang="en-US" altLang="ko-KR" dirty="0"/>
          </a:p>
          <a:p>
            <a:pPr fontAlgn="base"/>
            <a:r>
              <a:rPr lang="ko-KR" altLang="en-US" b="1" dirty="0"/>
              <a:t>필리핀</a:t>
            </a:r>
            <a:r>
              <a:rPr lang="ko-KR" altLang="en-US" dirty="0"/>
              <a:t> </a:t>
            </a:r>
            <a:r>
              <a:rPr lang="en-US" altLang="ko-KR" dirty="0"/>
              <a:t>1956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억달러</a:t>
            </a:r>
            <a:endParaRPr lang="en-US" altLang="ko-KR" dirty="0"/>
          </a:p>
          <a:p>
            <a:pPr fontAlgn="base"/>
            <a:r>
              <a:rPr lang="ko-KR" altLang="en-US" b="1" dirty="0"/>
              <a:t>인도네시아</a:t>
            </a:r>
            <a:r>
              <a:rPr lang="ko-KR" altLang="en-US" dirty="0"/>
              <a:t> </a:t>
            </a:r>
            <a:r>
              <a:rPr lang="en-US" altLang="ko-KR" dirty="0"/>
              <a:t>1958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억 달러</a:t>
            </a:r>
            <a:endParaRPr lang="en-US" altLang="ko-KR" dirty="0"/>
          </a:p>
          <a:p>
            <a:pPr fontAlgn="base"/>
            <a:r>
              <a:rPr lang="ko-KR" altLang="en-US" b="1" dirty="0" err="1"/>
              <a:t>남베트남</a:t>
            </a:r>
            <a:r>
              <a:rPr lang="ko-KR" altLang="en-US" dirty="0"/>
              <a:t> </a:t>
            </a:r>
            <a:r>
              <a:rPr lang="en-US" altLang="ko-KR" dirty="0"/>
              <a:t>1959</a:t>
            </a:r>
            <a:r>
              <a:rPr lang="ko-KR" altLang="en-US" dirty="0"/>
              <a:t>년 </a:t>
            </a:r>
            <a:r>
              <a:rPr lang="en-US" altLang="ko-KR" dirty="0"/>
              <a:t>4000</a:t>
            </a:r>
            <a:r>
              <a:rPr lang="ko-KR" altLang="en-US" dirty="0"/>
              <a:t>만 달러 지불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5116977" y="3043077"/>
            <a:ext cx="42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일본기업의 동남아시아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경제진출 교두보 역할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116977" y="243983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특징 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466839" y="2422620"/>
            <a:ext cx="420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/>
              <a:t>동남아시아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5142307" y="3887198"/>
            <a:ext cx="437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>
                <a:latin typeface="Calibri Light" panose="020F0302020204030204" pitchFamily="34" charset="0"/>
                <a:cs typeface="Calibri Light" panose="020F0302020204030204" pitchFamily="34" charset="0"/>
              </a:rPr>
              <a:t>Because</a:t>
            </a: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배상지불이 생산물이나 역무의 방식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일본 민간 기업이 주체</a:t>
            </a:r>
          </a:p>
        </p:txBody>
      </p:sp>
    </p:spTree>
    <p:extLst>
      <p:ext uri="{BB962C8B-B14F-4D97-AF65-F5344CB8AC3E}">
        <p14:creationId xmlns:p14="http://schemas.microsoft.com/office/powerpoint/2010/main" val="6813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11470" y="30485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586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아시아 배상 외교와 국교재개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배상외교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594651" y="2131245"/>
            <a:ext cx="4394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동북아시아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4216015" y="2930447"/>
            <a:ext cx="445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b="1" dirty="0"/>
              <a:t>협상 결렬</a:t>
            </a:r>
            <a:endParaRPr lang="en-US" altLang="ko-KR" b="1" dirty="0"/>
          </a:p>
          <a:p>
            <a:pPr algn="ctr" fontAlgn="base"/>
            <a:r>
              <a:rPr lang="en-US" altLang="ko-KR" dirty="0"/>
              <a:t>1953</a:t>
            </a:r>
            <a:r>
              <a:rPr lang="ko-KR" altLang="en-US" dirty="0"/>
              <a:t>년 제 </a:t>
            </a:r>
            <a:r>
              <a:rPr lang="en-US" altLang="ko-KR" dirty="0"/>
              <a:t>3</a:t>
            </a:r>
            <a:r>
              <a:rPr lang="ko-KR" altLang="en-US" dirty="0"/>
              <a:t>차 회담</a:t>
            </a:r>
            <a:endParaRPr lang="en-US" altLang="ko-KR" dirty="0"/>
          </a:p>
          <a:p>
            <a:pPr algn="ctr" fontAlgn="base"/>
            <a:r>
              <a:rPr lang="ko-KR" altLang="en-US" dirty="0" err="1"/>
              <a:t>구보타</a:t>
            </a:r>
            <a:r>
              <a:rPr lang="ko-KR" altLang="en-US" dirty="0"/>
              <a:t> 간이치로의 망언</a:t>
            </a:r>
            <a:r>
              <a:rPr lang="en-US" altLang="ko-KR" dirty="0"/>
              <a:t>+</a:t>
            </a:r>
            <a:r>
              <a:rPr lang="ko-KR" altLang="en-US" dirty="0"/>
              <a:t>이승만 라인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611560" y="26394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6084168" y="255319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한국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616250" y="3107528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배상청구권 포기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594651" y="3670636"/>
            <a:ext cx="452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미국 및 일본과의 군사동맹강화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중화인민공화국과 대립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E78563-49AD-468B-A729-417A7FC1428C}"/>
              </a:ext>
            </a:extLst>
          </p:cNvPr>
          <p:cNvSpPr txBox="1"/>
          <p:nvPr/>
        </p:nvSpPr>
        <p:spPr>
          <a:xfrm>
            <a:off x="4291719" y="3912686"/>
            <a:ext cx="452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1965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국교정상화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fontAlgn="base"/>
            <a:r>
              <a:rPr lang="ko-KR" altLang="en-US" dirty="0"/>
              <a:t>무상 </a:t>
            </a:r>
            <a:r>
              <a:rPr lang="en-US" altLang="ko-KR" dirty="0"/>
              <a:t>3</a:t>
            </a:r>
            <a:r>
              <a:rPr lang="ko-KR" altLang="en-US" dirty="0"/>
              <a:t>억달러 정부차관 </a:t>
            </a:r>
            <a:r>
              <a:rPr lang="en-US" altLang="ko-KR" dirty="0"/>
              <a:t>2</a:t>
            </a:r>
            <a:r>
              <a:rPr lang="ko-KR" altLang="en-US" dirty="0"/>
              <a:t>억달러 민간 차관 </a:t>
            </a:r>
            <a:r>
              <a:rPr lang="en-US" altLang="ko-KR" dirty="0"/>
              <a:t>3</a:t>
            </a:r>
            <a:r>
              <a:rPr lang="ko-KR" altLang="en-US" dirty="0"/>
              <a:t>억달러를 제공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686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재일 조선인 문제와 오키나와 반환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68393" y="126228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재일 조선인 문제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567277" y="1872482"/>
            <a:ext cx="4841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/>
              <a:t>샌프란시스코 조약에서 재일 조선인은 일본 국적을 박탈당함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246395" y="3009467"/>
            <a:ext cx="568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BUT</a:t>
            </a:r>
          </a:p>
          <a:p>
            <a:pPr fontAlgn="base"/>
            <a:r>
              <a:rPr lang="ko-KR" altLang="en-US" b="1" dirty="0"/>
              <a:t>지방참정권 등 기본적 시민권이</a:t>
            </a:r>
            <a:endParaRPr lang="en-US" altLang="ko-KR" b="1" dirty="0"/>
          </a:p>
          <a:p>
            <a:pPr fontAlgn="base"/>
            <a:r>
              <a:rPr lang="ko-KR" altLang="en-US" b="1" dirty="0"/>
              <a:t>제약 받고 있는 상황</a:t>
            </a:r>
            <a:r>
              <a:rPr lang="en-US" altLang="ko-KR" b="1" dirty="0"/>
              <a:t>!</a:t>
            </a:r>
          </a:p>
          <a:p>
            <a:pPr fontAlgn="base"/>
            <a:r>
              <a:rPr lang="ko-KR" altLang="en-US" b="1" dirty="0"/>
              <a:t>앞으로 극복되어야 할 부분</a:t>
            </a:r>
            <a:endParaRPr lang="en-US" altLang="ko-KR" b="1" dirty="0"/>
          </a:p>
          <a:p>
            <a:pPr algn="ctr" fontAlgn="base"/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611560" y="26394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1965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한일기본조약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616250" y="3107528"/>
            <a:ext cx="437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출입국특별관리법 제정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대한민국 국적취득자에 대한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  협정 영주권 부여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556344" y="4120616"/>
            <a:ext cx="452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1989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년의 출입국관리개정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1991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한일 양국 정부의 합으로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재일 조선인 특별 영주권 부여 받기 시작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686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재일 조선인 문제와 오키나와 반환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68393" y="126228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오키나와 반환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-108520" y="1958904"/>
            <a:ext cx="484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ko-KR" altLang="en-US" sz="2000" b="1" dirty="0"/>
              <a:t>미군의 오키나와 군사기지화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265862" y="3070052"/>
            <a:ext cx="437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/>
              <a:t>BUT</a:t>
            </a:r>
          </a:p>
          <a:p>
            <a:pPr fontAlgn="base"/>
            <a:r>
              <a:rPr lang="ko-KR" altLang="en-US" b="1" dirty="0"/>
              <a:t>주일미군기지면적</a:t>
            </a:r>
            <a:endParaRPr lang="en-US" altLang="ko-KR" b="1" dirty="0"/>
          </a:p>
          <a:p>
            <a:pPr fontAlgn="base"/>
            <a:r>
              <a:rPr lang="en-US" altLang="ko-KR" b="1" dirty="0"/>
              <a:t>4</a:t>
            </a:r>
            <a:r>
              <a:rPr lang="ko-KR" altLang="en-US" b="1" dirty="0"/>
              <a:t>분의 </a:t>
            </a:r>
            <a:r>
              <a:rPr lang="en-US" altLang="ko-KR" b="1" dirty="0"/>
              <a:t>3</a:t>
            </a:r>
            <a:r>
              <a:rPr lang="ko-KR" altLang="en-US" b="1" dirty="0"/>
              <a:t>이 오키나와로</a:t>
            </a:r>
            <a:endParaRPr lang="en-US" altLang="ko-KR" b="1" dirty="0"/>
          </a:p>
          <a:p>
            <a:pPr fontAlgn="base"/>
            <a:r>
              <a:rPr lang="ko-KR" altLang="en-US" b="1" dirty="0"/>
              <a:t>집중되는 사태는 지금도 계속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649404" y="2514478"/>
            <a:ext cx="5070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+1965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년 베트남 전쟁으로 기지화의 가속화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705613" y="3102280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오키나와 시민들의 조국복귀 운동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628931" y="3592716"/>
            <a:ext cx="3439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사토 수상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닉슨과의 공동성명에서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오키나와 반환을 약속 및 조인 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7"/>
          <p:cNvSpPr>
            <a:spLocks noEditPoints="1"/>
          </p:cNvSpPr>
          <p:nvPr/>
        </p:nvSpPr>
        <p:spPr bwMode="auto">
          <a:xfrm rot="452483">
            <a:off x="2377343" y="683583"/>
            <a:ext cx="5376881" cy="2024551"/>
          </a:xfrm>
          <a:custGeom>
            <a:avLst/>
            <a:gdLst>
              <a:gd name="T0" fmla="*/ 1057 w 2031"/>
              <a:gd name="T1" fmla="*/ 686 h 830"/>
              <a:gd name="T2" fmla="*/ 725 w 2031"/>
              <a:gd name="T3" fmla="*/ 790 h 830"/>
              <a:gd name="T4" fmla="*/ 516 w 2031"/>
              <a:gd name="T5" fmla="*/ 817 h 830"/>
              <a:gd name="T6" fmla="*/ 384 w 2031"/>
              <a:gd name="T7" fmla="*/ 826 h 830"/>
              <a:gd name="T8" fmla="*/ 308 w 2031"/>
              <a:gd name="T9" fmla="*/ 826 h 830"/>
              <a:gd name="T10" fmla="*/ 179 w 2031"/>
              <a:gd name="T11" fmla="*/ 772 h 830"/>
              <a:gd name="T12" fmla="*/ 82 w 2031"/>
              <a:gd name="T13" fmla="*/ 694 h 830"/>
              <a:gd name="T14" fmla="*/ 21 w 2031"/>
              <a:gd name="T15" fmla="*/ 640 h 830"/>
              <a:gd name="T16" fmla="*/ 0 w 2031"/>
              <a:gd name="T17" fmla="*/ 561 h 830"/>
              <a:gd name="T18" fmla="*/ 15 w 2031"/>
              <a:gd name="T19" fmla="*/ 423 h 830"/>
              <a:gd name="T20" fmla="*/ 41 w 2031"/>
              <a:gd name="T21" fmla="*/ 351 h 830"/>
              <a:gd name="T22" fmla="*/ 131 w 2031"/>
              <a:gd name="T23" fmla="*/ 257 h 830"/>
              <a:gd name="T24" fmla="*/ 205 w 2031"/>
              <a:gd name="T25" fmla="*/ 220 h 830"/>
              <a:gd name="T26" fmla="*/ 345 w 2031"/>
              <a:gd name="T27" fmla="*/ 209 h 830"/>
              <a:gd name="T28" fmla="*/ 481 w 2031"/>
              <a:gd name="T29" fmla="*/ 222 h 830"/>
              <a:gd name="T30" fmla="*/ 608 w 2031"/>
              <a:gd name="T31" fmla="*/ 278 h 830"/>
              <a:gd name="T32" fmla="*/ 729 w 2031"/>
              <a:gd name="T33" fmla="*/ 276 h 830"/>
              <a:gd name="T34" fmla="*/ 824 w 2031"/>
              <a:gd name="T35" fmla="*/ 257 h 830"/>
              <a:gd name="T36" fmla="*/ 915 w 2031"/>
              <a:gd name="T37" fmla="*/ 233 h 830"/>
              <a:gd name="T38" fmla="*/ 954 w 2031"/>
              <a:gd name="T39" fmla="*/ 220 h 830"/>
              <a:gd name="T40" fmla="*/ 994 w 2031"/>
              <a:gd name="T41" fmla="*/ 241 h 830"/>
              <a:gd name="T42" fmla="*/ 1049 w 2031"/>
              <a:gd name="T43" fmla="*/ 228 h 830"/>
              <a:gd name="T44" fmla="*/ 1139 w 2031"/>
              <a:gd name="T45" fmla="*/ 174 h 830"/>
              <a:gd name="T46" fmla="*/ 1329 w 2031"/>
              <a:gd name="T47" fmla="*/ 114 h 830"/>
              <a:gd name="T48" fmla="*/ 1493 w 2031"/>
              <a:gd name="T49" fmla="*/ 58 h 830"/>
              <a:gd name="T50" fmla="*/ 1463 w 2031"/>
              <a:gd name="T51" fmla="*/ 95 h 830"/>
              <a:gd name="T52" fmla="*/ 1510 w 2031"/>
              <a:gd name="T53" fmla="*/ 101 h 830"/>
              <a:gd name="T54" fmla="*/ 1575 w 2031"/>
              <a:gd name="T55" fmla="*/ 58 h 830"/>
              <a:gd name="T56" fmla="*/ 1608 w 2031"/>
              <a:gd name="T57" fmla="*/ 47 h 830"/>
              <a:gd name="T58" fmla="*/ 1538 w 2031"/>
              <a:gd name="T59" fmla="*/ 129 h 830"/>
              <a:gd name="T60" fmla="*/ 1717 w 2031"/>
              <a:gd name="T61" fmla="*/ 64 h 830"/>
              <a:gd name="T62" fmla="*/ 1799 w 2031"/>
              <a:gd name="T63" fmla="*/ 49 h 830"/>
              <a:gd name="T64" fmla="*/ 1744 w 2031"/>
              <a:gd name="T65" fmla="*/ 97 h 830"/>
              <a:gd name="T66" fmla="*/ 1951 w 2031"/>
              <a:gd name="T67" fmla="*/ 8 h 830"/>
              <a:gd name="T68" fmla="*/ 1931 w 2031"/>
              <a:gd name="T69" fmla="*/ 39 h 830"/>
              <a:gd name="T70" fmla="*/ 1974 w 2031"/>
              <a:gd name="T71" fmla="*/ 79 h 830"/>
              <a:gd name="T72" fmla="*/ 2005 w 2031"/>
              <a:gd name="T73" fmla="*/ 69 h 830"/>
              <a:gd name="T74" fmla="*/ 1903 w 2031"/>
              <a:gd name="T75" fmla="*/ 136 h 830"/>
              <a:gd name="T76" fmla="*/ 1931 w 2031"/>
              <a:gd name="T77" fmla="*/ 151 h 830"/>
              <a:gd name="T78" fmla="*/ 1981 w 2031"/>
              <a:gd name="T79" fmla="*/ 101 h 830"/>
              <a:gd name="T80" fmla="*/ 1938 w 2031"/>
              <a:gd name="T81" fmla="*/ 183 h 830"/>
              <a:gd name="T82" fmla="*/ 1840 w 2031"/>
              <a:gd name="T83" fmla="*/ 243 h 830"/>
              <a:gd name="T84" fmla="*/ 1826 w 2031"/>
              <a:gd name="T85" fmla="*/ 209 h 830"/>
              <a:gd name="T86" fmla="*/ 1813 w 2031"/>
              <a:gd name="T87" fmla="*/ 226 h 830"/>
              <a:gd name="T88" fmla="*/ 1795 w 2031"/>
              <a:gd name="T89" fmla="*/ 282 h 830"/>
              <a:gd name="T90" fmla="*/ 1635 w 2031"/>
              <a:gd name="T91" fmla="*/ 379 h 830"/>
              <a:gd name="T92" fmla="*/ 1573 w 2031"/>
              <a:gd name="T93" fmla="*/ 397 h 830"/>
              <a:gd name="T94" fmla="*/ 1551 w 2031"/>
              <a:gd name="T95" fmla="*/ 423 h 830"/>
              <a:gd name="T96" fmla="*/ 1478 w 2031"/>
              <a:gd name="T97" fmla="*/ 459 h 830"/>
              <a:gd name="T98" fmla="*/ 1402 w 2031"/>
              <a:gd name="T99" fmla="*/ 485 h 830"/>
              <a:gd name="T100" fmla="*/ 1357 w 2031"/>
              <a:gd name="T101" fmla="*/ 535 h 830"/>
              <a:gd name="T102" fmla="*/ 1335 w 2031"/>
              <a:gd name="T103" fmla="*/ 591 h 830"/>
              <a:gd name="T104" fmla="*/ 1266 w 2031"/>
              <a:gd name="T105" fmla="*/ 610 h 830"/>
              <a:gd name="T106" fmla="*/ 1223 w 2031"/>
              <a:gd name="T107" fmla="*/ 587 h 830"/>
              <a:gd name="T108" fmla="*/ 1072 w 2031"/>
              <a:gd name="T109" fmla="*/ 632 h 830"/>
              <a:gd name="T110" fmla="*/ 1089 w 2031"/>
              <a:gd name="T111" fmla="*/ 641 h 830"/>
              <a:gd name="T112" fmla="*/ 837 w 2031"/>
              <a:gd name="T113" fmla="*/ 744 h 830"/>
              <a:gd name="T114" fmla="*/ 787 w 2031"/>
              <a:gd name="T115" fmla="*/ 755 h 830"/>
              <a:gd name="T116" fmla="*/ 721 w 2031"/>
              <a:gd name="T117" fmla="*/ 757 h 830"/>
              <a:gd name="T118" fmla="*/ 787 w 2031"/>
              <a:gd name="T119" fmla="*/ 755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31" h="830">
                <a:moveTo>
                  <a:pt x="1005" y="682"/>
                </a:moveTo>
                <a:lnTo>
                  <a:pt x="1005" y="682"/>
                </a:lnTo>
                <a:lnTo>
                  <a:pt x="1068" y="675"/>
                </a:lnTo>
                <a:lnTo>
                  <a:pt x="1068" y="675"/>
                </a:lnTo>
                <a:lnTo>
                  <a:pt x="1057" y="686"/>
                </a:lnTo>
                <a:lnTo>
                  <a:pt x="1049" y="690"/>
                </a:lnTo>
                <a:lnTo>
                  <a:pt x="1049" y="690"/>
                </a:lnTo>
                <a:lnTo>
                  <a:pt x="887" y="744"/>
                </a:lnTo>
                <a:lnTo>
                  <a:pt x="807" y="768"/>
                </a:lnTo>
                <a:lnTo>
                  <a:pt x="725" y="790"/>
                </a:lnTo>
                <a:lnTo>
                  <a:pt x="725" y="790"/>
                </a:lnTo>
                <a:lnTo>
                  <a:pt x="699" y="796"/>
                </a:lnTo>
                <a:lnTo>
                  <a:pt x="675" y="802"/>
                </a:lnTo>
                <a:lnTo>
                  <a:pt x="623" y="807"/>
                </a:lnTo>
                <a:lnTo>
                  <a:pt x="516" y="817"/>
                </a:lnTo>
                <a:lnTo>
                  <a:pt x="516" y="817"/>
                </a:lnTo>
                <a:lnTo>
                  <a:pt x="483" y="820"/>
                </a:lnTo>
                <a:lnTo>
                  <a:pt x="449" y="822"/>
                </a:lnTo>
                <a:lnTo>
                  <a:pt x="416" y="824"/>
                </a:lnTo>
                <a:lnTo>
                  <a:pt x="384" y="826"/>
                </a:lnTo>
                <a:lnTo>
                  <a:pt x="384" y="826"/>
                </a:lnTo>
                <a:lnTo>
                  <a:pt x="364" y="828"/>
                </a:lnTo>
                <a:lnTo>
                  <a:pt x="345" y="830"/>
                </a:lnTo>
                <a:lnTo>
                  <a:pt x="326" y="828"/>
                </a:lnTo>
                <a:lnTo>
                  <a:pt x="308" y="826"/>
                </a:lnTo>
                <a:lnTo>
                  <a:pt x="291" y="822"/>
                </a:lnTo>
                <a:lnTo>
                  <a:pt x="274" y="818"/>
                </a:lnTo>
                <a:lnTo>
                  <a:pt x="241" y="807"/>
                </a:lnTo>
                <a:lnTo>
                  <a:pt x="209" y="792"/>
                </a:lnTo>
                <a:lnTo>
                  <a:pt x="179" y="772"/>
                </a:lnTo>
                <a:lnTo>
                  <a:pt x="151" y="751"/>
                </a:lnTo>
                <a:lnTo>
                  <a:pt x="123" y="725"/>
                </a:lnTo>
                <a:lnTo>
                  <a:pt x="123" y="725"/>
                </a:lnTo>
                <a:lnTo>
                  <a:pt x="103" y="708"/>
                </a:lnTo>
                <a:lnTo>
                  <a:pt x="82" y="694"/>
                </a:lnTo>
                <a:lnTo>
                  <a:pt x="41" y="662"/>
                </a:lnTo>
                <a:lnTo>
                  <a:pt x="41" y="662"/>
                </a:lnTo>
                <a:lnTo>
                  <a:pt x="34" y="658"/>
                </a:lnTo>
                <a:lnTo>
                  <a:pt x="30" y="651"/>
                </a:lnTo>
                <a:lnTo>
                  <a:pt x="21" y="640"/>
                </a:lnTo>
                <a:lnTo>
                  <a:pt x="15" y="625"/>
                </a:lnTo>
                <a:lnTo>
                  <a:pt x="10" y="610"/>
                </a:lnTo>
                <a:lnTo>
                  <a:pt x="10" y="610"/>
                </a:lnTo>
                <a:lnTo>
                  <a:pt x="4" y="585"/>
                </a:lnTo>
                <a:lnTo>
                  <a:pt x="0" y="561"/>
                </a:lnTo>
                <a:lnTo>
                  <a:pt x="0" y="539"/>
                </a:lnTo>
                <a:lnTo>
                  <a:pt x="2" y="515"/>
                </a:lnTo>
                <a:lnTo>
                  <a:pt x="10" y="470"/>
                </a:lnTo>
                <a:lnTo>
                  <a:pt x="13" y="448"/>
                </a:lnTo>
                <a:lnTo>
                  <a:pt x="15" y="423"/>
                </a:lnTo>
                <a:lnTo>
                  <a:pt x="15" y="423"/>
                </a:lnTo>
                <a:lnTo>
                  <a:pt x="17" y="412"/>
                </a:lnTo>
                <a:lnTo>
                  <a:pt x="21" y="399"/>
                </a:lnTo>
                <a:lnTo>
                  <a:pt x="28" y="375"/>
                </a:lnTo>
                <a:lnTo>
                  <a:pt x="41" y="351"/>
                </a:lnTo>
                <a:lnTo>
                  <a:pt x="56" y="330"/>
                </a:lnTo>
                <a:lnTo>
                  <a:pt x="56" y="330"/>
                </a:lnTo>
                <a:lnTo>
                  <a:pt x="79" y="304"/>
                </a:lnTo>
                <a:lnTo>
                  <a:pt x="103" y="280"/>
                </a:lnTo>
                <a:lnTo>
                  <a:pt x="131" y="257"/>
                </a:lnTo>
                <a:lnTo>
                  <a:pt x="159" y="239"/>
                </a:lnTo>
                <a:lnTo>
                  <a:pt x="159" y="239"/>
                </a:lnTo>
                <a:lnTo>
                  <a:pt x="168" y="233"/>
                </a:lnTo>
                <a:lnTo>
                  <a:pt x="181" y="228"/>
                </a:lnTo>
                <a:lnTo>
                  <a:pt x="205" y="220"/>
                </a:lnTo>
                <a:lnTo>
                  <a:pt x="231" y="215"/>
                </a:lnTo>
                <a:lnTo>
                  <a:pt x="256" y="213"/>
                </a:lnTo>
                <a:lnTo>
                  <a:pt x="256" y="213"/>
                </a:lnTo>
                <a:lnTo>
                  <a:pt x="300" y="209"/>
                </a:lnTo>
                <a:lnTo>
                  <a:pt x="345" y="209"/>
                </a:lnTo>
                <a:lnTo>
                  <a:pt x="434" y="209"/>
                </a:lnTo>
                <a:lnTo>
                  <a:pt x="434" y="209"/>
                </a:lnTo>
                <a:lnTo>
                  <a:pt x="446" y="209"/>
                </a:lnTo>
                <a:lnTo>
                  <a:pt x="457" y="213"/>
                </a:lnTo>
                <a:lnTo>
                  <a:pt x="481" y="222"/>
                </a:lnTo>
                <a:lnTo>
                  <a:pt x="481" y="222"/>
                </a:lnTo>
                <a:lnTo>
                  <a:pt x="537" y="248"/>
                </a:lnTo>
                <a:lnTo>
                  <a:pt x="595" y="272"/>
                </a:lnTo>
                <a:lnTo>
                  <a:pt x="595" y="272"/>
                </a:lnTo>
                <a:lnTo>
                  <a:pt x="608" y="278"/>
                </a:lnTo>
                <a:lnTo>
                  <a:pt x="621" y="280"/>
                </a:lnTo>
                <a:lnTo>
                  <a:pt x="634" y="282"/>
                </a:lnTo>
                <a:lnTo>
                  <a:pt x="647" y="282"/>
                </a:lnTo>
                <a:lnTo>
                  <a:pt x="647" y="282"/>
                </a:lnTo>
                <a:lnTo>
                  <a:pt x="729" y="276"/>
                </a:lnTo>
                <a:lnTo>
                  <a:pt x="770" y="270"/>
                </a:lnTo>
                <a:lnTo>
                  <a:pt x="789" y="267"/>
                </a:lnTo>
                <a:lnTo>
                  <a:pt x="807" y="261"/>
                </a:lnTo>
                <a:lnTo>
                  <a:pt x="807" y="261"/>
                </a:lnTo>
                <a:lnTo>
                  <a:pt x="824" y="257"/>
                </a:lnTo>
                <a:lnTo>
                  <a:pt x="839" y="254"/>
                </a:lnTo>
                <a:lnTo>
                  <a:pt x="871" y="250"/>
                </a:lnTo>
                <a:lnTo>
                  <a:pt x="885" y="246"/>
                </a:lnTo>
                <a:lnTo>
                  <a:pt x="902" y="241"/>
                </a:lnTo>
                <a:lnTo>
                  <a:pt x="915" y="233"/>
                </a:lnTo>
                <a:lnTo>
                  <a:pt x="930" y="224"/>
                </a:lnTo>
                <a:lnTo>
                  <a:pt x="930" y="224"/>
                </a:lnTo>
                <a:lnTo>
                  <a:pt x="936" y="220"/>
                </a:lnTo>
                <a:lnTo>
                  <a:pt x="945" y="218"/>
                </a:lnTo>
                <a:lnTo>
                  <a:pt x="954" y="220"/>
                </a:lnTo>
                <a:lnTo>
                  <a:pt x="960" y="222"/>
                </a:lnTo>
                <a:lnTo>
                  <a:pt x="960" y="222"/>
                </a:lnTo>
                <a:lnTo>
                  <a:pt x="971" y="231"/>
                </a:lnTo>
                <a:lnTo>
                  <a:pt x="982" y="239"/>
                </a:lnTo>
                <a:lnTo>
                  <a:pt x="994" y="241"/>
                </a:lnTo>
                <a:lnTo>
                  <a:pt x="1005" y="241"/>
                </a:lnTo>
                <a:lnTo>
                  <a:pt x="1016" y="239"/>
                </a:lnTo>
                <a:lnTo>
                  <a:pt x="1027" y="235"/>
                </a:lnTo>
                <a:lnTo>
                  <a:pt x="1049" y="228"/>
                </a:lnTo>
                <a:lnTo>
                  <a:pt x="1049" y="228"/>
                </a:lnTo>
                <a:lnTo>
                  <a:pt x="1100" y="211"/>
                </a:lnTo>
                <a:lnTo>
                  <a:pt x="1150" y="192"/>
                </a:lnTo>
                <a:lnTo>
                  <a:pt x="1150" y="192"/>
                </a:lnTo>
                <a:lnTo>
                  <a:pt x="1139" y="174"/>
                </a:lnTo>
                <a:lnTo>
                  <a:pt x="1139" y="174"/>
                </a:lnTo>
                <a:lnTo>
                  <a:pt x="1174" y="159"/>
                </a:lnTo>
                <a:lnTo>
                  <a:pt x="1193" y="151"/>
                </a:lnTo>
                <a:lnTo>
                  <a:pt x="1212" y="146"/>
                </a:lnTo>
                <a:lnTo>
                  <a:pt x="1212" y="146"/>
                </a:lnTo>
                <a:lnTo>
                  <a:pt x="1329" y="114"/>
                </a:lnTo>
                <a:lnTo>
                  <a:pt x="1387" y="97"/>
                </a:lnTo>
                <a:lnTo>
                  <a:pt x="1446" y="80"/>
                </a:lnTo>
                <a:lnTo>
                  <a:pt x="1446" y="80"/>
                </a:lnTo>
                <a:lnTo>
                  <a:pt x="1469" y="69"/>
                </a:lnTo>
                <a:lnTo>
                  <a:pt x="1493" y="58"/>
                </a:lnTo>
                <a:lnTo>
                  <a:pt x="1538" y="30"/>
                </a:lnTo>
                <a:lnTo>
                  <a:pt x="1538" y="30"/>
                </a:lnTo>
                <a:lnTo>
                  <a:pt x="1543" y="39"/>
                </a:lnTo>
                <a:lnTo>
                  <a:pt x="1543" y="39"/>
                </a:lnTo>
                <a:lnTo>
                  <a:pt x="1463" y="95"/>
                </a:lnTo>
                <a:lnTo>
                  <a:pt x="1463" y="95"/>
                </a:lnTo>
                <a:lnTo>
                  <a:pt x="1476" y="101"/>
                </a:lnTo>
                <a:lnTo>
                  <a:pt x="1487" y="103"/>
                </a:lnTo>
                <a:lnTo>
                  <a:pt x="1499" y="101"/>
                </a:lnTo>
                <a:lnTo>
                  <a:pt x="1510" y="101"/>
                </a:lnTo>
                <a:lnTo>
                  <a:pt x="1519" y="97"/>
                </a:lnTo>
                <a:lnTo>
                  <a:pt x="1526" y="92"/>
                </a:lnTo>
                <a:lnTo>
                  <a:pt x="1543" y="80"/>
                </a:lnTo>
                <a:lnTo>
                  <a:pt x="1558" y="69"/>
                </a:lnTo>
                <a:lnTo>
                  <a:pt x="1575" y="58"/>
                </a:lnTo>
                <a:lnTo>
                  <a:pt x="1582" y="52"/>
                </a:lnTo>
                <a:lnTo>
                  <a:pt x="1590" y="49"/>
                </a:lnTo>
                <a:lnTo>
                  <a:pt x="1599" y="47"/>
                </a:lnTo>
                <a:lnTo>
                  <a:pt x="1608" y="47"/>
                </a:lnTo>
                <a:lnTo>
                  <a:pt x="1608" y="47"/>
                </a:lnTo>
                <a:lnTo>
                  <a:pt x="1616" y="56"/>
                </a:lnTo>
                <a:lnTo>
                  <a:pt x="1616" y="56"/>
                </a:lnTo>
                <a:lnTo>
                  <a:pt x="1534" y="121"/>
                </a:lnTo>
                <a:lnTo>
                  <a:pt x="1534" y="121"/>
                </a:lnTo>
                <a:lnTo>
                  <a:pt x="1538" y="129"/>
                </a:lnTo>
                <a:lnTo>
                  <a:pt x="1538" y="129"/>
                </a:lnTo>
                <a:lnTo>
                  <a:pt x="1713" y="58"/>
                </a:lnTo>
                <a:lnTo>
                  <a:pt x="1713" y="58"/>
                </a:lnTo>
                <a:lnTo>
                  <a:pt x="1717" y="64"/>
                </a:lnTo>
                <a:lnTo>
                  <a:pt x="1717" y="64"/>
                </a:lnTo>
                <a:lnTo>
                  <a:pt x="1700" y="82"/>
                </a:lnTo>
                <a:lnTo>
                  <a:pt x="1700" y="82"/>
                </a:lnTo>
                <a:lnTo>
                  <a:pt x="1703" y="92"/>
                </a:lnTo>
                <a:lnTo>
                  <a:pt x="1703" y="92"/>
                </a:lnTo>
                <a:lnTo>
                  <a:pt x="1799" y="49"/>
                </a:lnTo>
                <a:lnTo>
                  <a:pt x="1799" y="49"/>
                </a:lnTo>
                <a:lnTo>
                  <a:pt x="1802" y="51"/>
                </a:lnTo>
                <a:lnTo>
                  <a:pt x="1802" y="51"/>
                </a:lnTo>
                <a:lnTo>
                  <a:pt x="1744" y="97"/>
                </a:lnTo>
                <a:lnTo>
                  <a:pt x="1744" y="97"/>
                </a:lnTo>
                <a:lnTo>
                  <a:pt x="1754" y="110"/>
                </a:lnTo>
                <a:lnTo>
                  <a:pt x="1754" y="110"/>
                </a:lnTo>
                <a:lnTo>
                  <a:pt x="1946" y="0"/>
                </a:lnTo>
                <a:lnTo>
                  <a:pt x="1946" y="0"/>
                </a:lnTo>
                <a:lnTo>
                  <a:pt x="1951" y="8"/>
                </a:lnTo>
                <a:lnTo>
                  <a:pt x="1951" y="8"/>
                </a:lnTo>
                <a:lnTo>
                  <a:pt x="1922" y="32"/>
                </a:lnTo>
                <a:lnTo>
                  <a:pt x="1922" y="32"/>
                </a:lnTo>
                <a:lnTo>
                  <a:pt x="1927" y="38"/>
                </a:lnTo>
                <a:lnTo>
                  <a:pt x="1931" y="39"/>
                </a:lnTo>
                <a:lnTo>
                  <a:pt x="1936" y="39"/>
                </a:lnTo>
                <a:lnTo>
                  <a:pt x="1961" y="41"/>
                </a:lnTo>
                <a:lnTo>
                  <a:pt x="2005" y="43"/>
                </a:lnTo>
                <a:lnTo>
                  <a:pt x="2005" y="43"/>
                </a:lnTo>
                <a:lnTo>
                  <a:pt x="1974" y="79"/>
                </a:lnTo>
                <a:lnTo>
                  <a:pt x="1974" y="79"/>
                </a:lnTo>
                <a:lnTo>
                  <a:pt x="1977" y="82"/>
                </a:lnTo>
                <a:lnTo>
                  <a:pt x="1977" y="82"/>
                </a:lnTo>
                <a:lnTo>
                  <a:pt x="2005" y="69"/>
                </a:lnTo>
                <a:lnTo>
                  <a:pt x="2005" y="69"/>
                </a:lnTo>
                <a:lnTo>
                  <a:pt x="2013" y="75"/>
                </a:lnTo>
                <a:lnTo>
                  <a:pt x="2013" y="75"/>
                </a:lnTo>
                <a:lnTo>
                  <a:pt x="1981" y="101"/>
                </a:lnTo>
                <a:lnTo>
                  <a:pt x="1981" y="101"/>
                </a:lnTo>
                <a:lnTo>
                  <a:pt x="1903" y="136"/>
                </a:lnTo>
                <a:lnTo>
                  <a:pt x="1903" y="136"/>
                </a:lnTo>
                <a:lnTo>
                  <a:pt x="1908" y="153"/>
                </a:lnTo>
                <a:lnTo>
                  <a:pt x="1908" y="153"/>
                </a:lnTo>
                <a:lnTo>
                  <a:pt x="1923" y="153"/>
                </a:lnTo>
                <a:lnTo>
                  <a:pt x="1931" y="151"/>
                </a:lnTo>
                <a:lnTo>
                  <a:pt x="1936" y="149"/>
                </a:lnTo>
                <a:lnTo>
                  <a:pt x="1936" y="149"/>
                </a:lnTo>
                <a:lnTo>
                  <a:pt x="1949" y="138"/>
                </a:lnTo>
                <a:lnTo>
                  <a:pt x="1959" y="127"/>
                </a:lnTo>
                <a:lnTo>
                  <a:pt x="1981" y="101"/>
                </a:lnTo>
                <a:lnTo>
                  <a:pt x="1981" y="101"/>
                </a:lnTo>
                <a:lnTo>
                  <a:pt x="2031" y="101"/>
                </a:lnTo>
                <a:lnTo>
                  <a:pt x="2031" y="101"/>
                </a:lnTo>
                <a:lnTo>
                  <a:pt x="1983" y="144"/>
                </a:lnTo>
                <a:lnTo>
                  <a:pt x="1938" y="183"/>
                </a:lnTo>
                <a:lnTo>
                  <a:pt x="1914" y="200"/>
                </a:lnTo>
                <a:lnTo>
                  <a:pt x="1892" y="216"/>
                </a:lnTo>
                <a:lnTo>
                  <a:pt x="1866" y="231"/>
                </a:lnTo>
                <a:lnTo>
                  <a:pt x="1840" y="243"/>
                </a:lnTo>
                <a:lnTo>
                  <a:pt x="1840" y="243"/>
                </a:lnTo>
                <a:lnTo>
                  <a:pt x="1869" y="207"/>
                </a:lnTo>
                <a:lnTo>
                  <a:pt x="1869" y="207"/>
                </a:lnTo>
                <a:lnTo>
                  <a:pt x="1843" y="207"/>
                </a:lnTo>
                <a:lnTo>
                  <a:pt x="1834" y="209"/>
                </a:lnTo>
                <a:lnTo>
                  <a:pt x="1826" y="209"/>
                </a:lnTo>
                <a:lnTo>
                  <a:pt x="1826" y="209"/>
                </a:lnTo>
                <a:lnTo>
                  <a:pt x="1823" y="213"/>
                </a:lnTo>
                <a:lnTo>
                  <a:pt x="1819" y="216"/>
                </a:lnTo>
                <a:lnTo>
                  <a:pt x="1813" y="226"/>
                </a:lnTo>
                <a:lnTo>
                  <a:pt x="1813" y="226"/>
                </a:lnTo>
                <a:lnTo>
                  <a:pt x="1840" y="243"/>
                </a:lnTo>
                <a:lnTo>
                  <a:pt x="1840" y="243"/>
                </a:lnTo>
                <a:lnTo>
                  <a:pt x="1817" y="263"/>
                </a:lnTo>
                <a:lnTo>
                  <a:pt x="1806" y="272"/>
                </a:lnTo>
                <a:lnTo>
                  <a:pt x="1795" y="282"/>
                </a:lnTo>
                <a:lnTo>
                  <a:pt x="1795" y="282"/>
                </a:lnTo>
                <a:lnTo>
                  <a:pt x="1718" y="328"/>
                </a:lnTo>
                <a:lnTo>
                  <a:pt x="1642" y="375"/>
                </a:lnTo>
                <a:lnTo>
                  <a:pt x="1642" y="375"/>
                </a:lnTo>
                <a:lnTo>
                  <a:pt x="1635" y="379"/>
                </a:lnTo>
                <a:lnTo>
                  <a:pt x="1625" y="382"/>
                </a:lnTo>
                <a:lnTo>
                  <a:pt x="1605" y="388"/>
                </a:lnTo>
                <a:lnTo>
                  <a:pt x="1605" y="388"/>
                </a:lnTo>
                <a:lnTo>
                  <a:pt x="1588" y="392"/>
                </a:lnTo>
                <a:lnTo>
                  <a:pt x="1573" y="397"/>
                </a:lnTo>
                <a:lnTo>
                  <a:pt x="1566" y="401"/>
                </a:lnTo>
                <a:lnTo>
                  <a:pt x="1560" y="407"/>
                </a:lnTo>
                <a:lnTo>
                  <a:pt x="1554" y="414"/>
                </a:lnTo>
                <a:lnTo>
                  <a:pt x="1551" y="423"/>
                </a:lnTo>
                <a:lnTo>
                  <a:pt x="1551" y="423"/>
                </a:lnTo>
                <a:lnTo>
                  <a:pt x="1547" y="429"/>
                </a:lnTo>
                <a:lnTo>
                  <a:pt x="1541" y="435"/>
                </a:lnTo>
                <a:lnTo>
                  <a:pt x="1525" y="442"/>
                </a:lnTo>
                <a:lnTo>
                  <a:pt x="1525" y="442"/>
                </a:lnTo>
                <a:lnTo>
                  <a:pt x="1478" y="459"/>
                </a:lnTo>
                <a:lnTo>
                  <a:pt x="1454" y="468"/>
                </a:lnTo>
                <a:lnTo>
                  <a:pt x="1430" y="474"/>
                </a:lnTo>
                <a:lnTo>
                  <a:pt x="1430" y="474"/>
                </a:lnTo>
                <a:lnTo>
                  <a:pt x="1415" y="479"/>
                </a:lnTo>
                <a:lnTo>
                  <a:pt x="1402" y="485"/>
                </a:lnTo>
                <a:lnTo>
                  <a:pt x="1390" y="492"/>
                </a:lnTo>
                <a:lnTo>
                  <a:pt x="1381" y="500"/>
                </a:lnTo>
                <a:lnTo>
                  <a:pt x="1372" y="509"/>
                </a:lnTo>
                <a:lnTo>
                  <a:pt x="1364" y="520"/>
                </a:lnTo>
                <a:lnTo>
                  <a:pt x="1357" y="535"/>
                </a:lnTo>
                <a:lnTo>
                  <a:pt x="1353" y="550"/>
                </a:lnTo>
                <a:lnTo>
                  <a:pt x="1353" y="550"/>
                </a:lnTo>
                <a:lnTo>
                  <a:pt x="1348" y="567"/>
                </a:lnTo>
                <a:lnTo>
                  <a:pt x="1342" y="580"/>
                </a:lnTo>
                <a:lnTo>
                  <a:pt x="1335" y="591"/>
                </a:lnTo>
                <a:lnTo>
                  <a:pt x="1327" y="599"/>
                </a:lnTo>
                <a:lnTo>
                  <a:pt x="1316" y="604"/>
                </a:lnTo>
                <a:lnTo>
                  <a:pt x="1303" y="608"/>
                </a:lnTo>
                <a:lnTo>
                  <a:pt x="1286" y="610"/>
                </a:lnTo>
                <a:lnTo>
                  <a:pt x="1266" y="610"/>
                </a:lnTo>
                <a:lnTo>
                  <a:pt x="1266" y="610"/>
                </a:lnTo>
                <a:lnTo>
                  <a:pt x="1275" y="589"/>
                </a:lnTo>
                <a:lnTo>
                  <a:pt x="1275" y="589"/>
                </a:lnTo>
                <a:lnTo>
                  <a:pt x="1249" y="587"/>
                </a:lnTo>
                <a:lnTo>
                  <a:pt x="1223" y="587"/>
                </a:lnTo>
                <a:lnTo>
                  <a:pt x="1197" y="591"/>
                </a:lnTo>
                <a:lnTo>
                  <a:pt x="1171" y="597"/>
                </a:lnTo>
                <a:lnTo>
                  <a:pt x="1146" y="606"/>
                </a:lnTo>
                <a:lnTo>
                  <a:pt x="1120" y="613"/>
                </a:lnTo>
                <a:lnTo>
                  <a:pt x="1072" y="632"/>
                </a:lnTo>
                <a:lnTo>
                  <a:pt x="1072" y="632"/>
                </a:lnTo>
                <a:lnTo>
                  <a:pt x="1070" y="634"/>
                </a:lnTo>
                <a:lnTo>
                  <a:pt x="1070" y="634"/>
                </a:lnTo>
                <a:lnTo>
                  <a:pt x="1089" y="641"/>
                </a:lnTo>
                <a:lnTo>
                  <a:pt x="1089" y="641"/>
                </a:lnTo>
                <a:lnTo>
                  <a:pt x="1005" y="682"/>
                </a:lnTo>
                <a:lnTo>
                  <a:pt x="1005" y="682"/>
                </a:lnTo>
                <a:lnTo>
                  <a:pt x="833" y="729"/>
                </a:lnTo>
                <a:lnTo>
                  <a:pt x="833" y="729"/>
                </a:lnTo>
                <a:lnTo>
                  <a:pt x="837" y="744"/>
                </a:lnTo>
                <a:lnTo>
                  <a:pt x="837" y="744"/>
                </a:lnTo>
                <a:lnTo>
                  <a:pt x="1005" y="682"/>
                </a:lnTo>
                <a:lnTo>
                  <a:pt x="1005" y="682"/>
                </a:lnTo>
                <a:close/>
                <a:moveTo>
                  <a:pt x="787" y="755"/>
                </a:moveTo>
                <a:lnTo>
                  <a:pt x="787" y="755"/>
                </a:lnTo>
                <a:lnTo>
                  <a:pt x="751" y="748"/>
                </a:lnTo>
                <a:lnTo>
                  <a:pt x="740" y="748"/>
                </a:lnTo>
                <a:lnTo>
                  <a:pt x="731" y="749"/>
                </a:lnTo>
                <a:lnTo>
                  <a:pt x="725" y="751"/>
                </a:lnTo>
                <a:lnTo>
                  <a:pt x="721" y="757"/>
                </a:lnTo>
                <a:lnTo>
                  <a:pt x="720" y="764"/>
                </a:lnTo>
                <a:lnTo>
                  <a:pt x="718" y="774"/>
                </a:lnTo>
                <a:lnTo>
                  <a:pt x="718" y="774"/>
                </a:lnTo>
                <a:lnTo>
                  <a:pt x="787" y="755"/>
                </a:lnTo>
                <a:lnTo>
                  <a:pt x="787" y="7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3808" y="149337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dirty="0">
                <a:latin typeface="Rix밝은명조 EB" pitchFamily="18" charset="-127"/>
                <a:ea typeface="Rix밝은명조 EB" pitchFamily="18" charset="-127"/>
              </a:rPr>
              <a:t>감사합니다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0" y="4965695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-14242" y="3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919899" y="0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919899" y="4939264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1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막힌 원호 1"/>
          <p:cNvSpPr/>
          <p:nvPr/>
        </p:nvSpPr>
        <p:spPr>
          <a:xfrm>
            <a:off x="2049760" y="2067694"/>
            <a:ext cx="5112568" cy="2808312"/>
          </a:xfrm>
          <a:prstGeom prst="blockArc">
            <a:avLst>
              <a:gd name="adj1" fmla="val 10783435"/>
              <a:gd name="adj2" fmla="val 19137"/>
              <a:gd name="adj3" fmla="val 67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2337792" y="2659377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489920" y="2139702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665998" y="2123360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586264" y="2659377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133850" y="1528253"/>
            <a:ext cx="1620333" cy="1510678"/>
          </a:xfrm>
          <a:custGeom>
            <a:avLst/>
            <a:gdLst>
              <a:gd name="T0" fmla="*/ 478 w 498"/>
              <a:gd name="T1" fmla="*/ 257 h 516"/>
              <a:gd name="T2" fmla="*/ 485 w 498"/>
              <a:gd name="T3" fmla="*/ 276 h 516"/>
              <a:gd name="T4" fmla="*/ 489 w 498"/>
              <a:gd name="T5" fmla="*/ 296 h 516"/>
              <a:gd name="T6" fmla="*/ 483 w 498"/>
              <a:gd name="T7" fmla="*/ 345 h 516"/>
              <a:gd name="T8" fmla="*/ 464 w 498"/>
              <a:gd name="T9" fmla="*/ 391 h 516"/>
              <a:gd name="T10" fmla="*/ 442 w 498"/>
              <a:gd name="T11" fmla="*/ 416 h 516"/>
              <a:gd name="T12" fmla="*/ 435 w 498"/>
              <a:gd name="T13" fmla="*/ 423 h 516"/>
              <a:gd name="T14" fmla="*/ 314 w 498"/>
              <a:gd name="T15" fmla="*/ 507 h 516"/>
              <a:gd name="T16" fmla="*/ 304 w 498"/>
              <a:gd name="T17" fmla="*/ 511 h 516"/>
              <a:gd name="T18" fmla="*/ 276 w 498"/>
              <a:gd name="T19" fmla="*/ 516 h 516"/>
              <a:gd name="T20" fmla="*/ 245 w 498"/>
              <a:gd name="T21" fmla="*/ 516 h 516"/>
              <a:gd name="T22" fmla="*/ 217 w 498"/>
              <a:gd name="T23" fmla="*/ 511 h 516"/>
              <a:gd name="T24" fmla="*/ 207 w 498"/>
              <a:gd name="T25" fmla="*/ 507 h 516"/>
              <a:gd name="T26" fmla="*/ 179 w 498"/>
              <a:gd name="T27" fmla="*/ 494 h 516"/>
              <a:gd name="T28" fmla="*/ 150 w 498"/>
              <a:gd name="T29" fmla="*/ 483 h 516"/>
              <a:gd name="T30" fmla="*/ 125 w 498"/>
              <a:gd name="T31" fmla="*/ 470 h 516"/>
              <a:gd name="T32" fmla="*/ 114 w 498"/>
              <a:gd name="T33" fmla="*/ 458 h 516"/>
              <a:gd name="T34" fmla="*/ 97 w 498"/>
              <a:gd name="T35" fmla="*/ 444 h 516"/>
              <a:gd name="T36" fmla="*/ 81 w 498"/>
              <a:gd name="T37" fmla="*/ 442 h 516"/>
              <a:gd name="T38" fmla="*/ 69 w 498"/>
              <a:gd name="T39" fmla="*/ 444 h 516"/>
              <a:gd name="T40" fmla="*/ 64 w 498"/>
              <a:gd name="T41" fmla="*/ 442 h 516"/>
              <a:gd name="T42" fmla="*/ 49 w 498"/>
              <a:gd name="T43" fmla="*/ 427 h 516"/>
              <a:gd name="T44" fmla="*/ 45 w 498"/>
              <a:gd name="T45" fmla="*/ 417 h 516"/>
              <a:gd name="T46" fmla="*/ 10 w 498"/>
              <a:gd name="T47" fmla="*/ 300 h 516"/>
              <a:gd name="T48" fmla="*/ 2 w 498"/>
              <a:gd name="T49" fmla="*/ 252 h 516"/>
              <a:gd name="T50" fmla="*/ 0 w 498"/>
              <a:gd name="T51" fmla="*/ 229 h 516"/>
              <a:gd name="T52" fmla="*/ 6 w 498"/>
              <a:gd name="T53" fmla="*/ 201 h 516"/>
              <a:gd name="T54" fmla="*/ 19 w 498"/>
              <a:gd name="T55" fmla="*/ 171 h 516"/>
              <a:gd name="T56" fmla="*/ 58 w 498"/>
              <a:gd name="T57" fmla="*/ 117 h 516"/>
              <a:gd name="T58" fmla="*/ 82 w 498"/>
              <a:gd name="T59" fmla="*/ 89 h 516"/>
              <a:gd name="T60" fmla="*/ 168 w 498"/>
              <a:gd name="T61" fmla="*/ 7 h 516"/>
              <a:gd name="T62" fmla="*/ 172 w 498"/>
              <a:gd name="T63" fmla="*/ 6 h 516"/>
              <a:gd name="T64" fmla="*/ 204 w 498"/>
              <a:gd name="T65" fmla="*/ 2 h 516"/>
              <a:gd name="T66" fmla="*/ 269 w 498"/>
              <a:gd name="T67" fmla="*/ 0 h 516"/>
              <a:gd name="T68" fmla="*/ 300 w 498"/>
              <a:gd name="T69" fmla="*/ 4 h 516"/>
              <a:gd name="T70" fmla="*/ 254 w 498"/>
              <a:gd name="T71" fmla="*/ 15 h 516"/>
              <a:gd name="T72" fmla="*/ 302 w 498"/>
              <a:gd name="T73" fmla="*/ 28 h 516"/>
              <a:gd name="T74" fmla="*/ 345 w 498"/>
              <a:gd name="T75" fmla="*/ 45 h 516"/>
              <a:gd name="T76" fmla="*/ 381 w 498"/>
              <a:gd name="T77" fmla="*/ 71 h 516"/>
              <a:gd name="T78" fmla="*/ 409 w 498"/>
              <a:gd name="T79" fmla="*/ 110 h 516"/>
              <a:gd name="T80" fmla="*/ 416 w 498"/>
              <a:gd name="T81" fmla="*/ 119 h 516"/>
              <a:gd name="T82" fmla="*/ 440 w 498"/>
              <a:gd name="T83" fmla="*/ 145 h 516"/>
              <a:gd name="T84" fmla="*/ 468 w 498"/>
              <a:gd name="T85" fmla="*/ 171 h 516"/>
              <a:gd name="T86" fmla="*/ 476 w 498"/>
              <a:gd name="T87" fmla="*/ 181 h 516"/>
              <a:gd name="T88" fmla="*/ 489 w 498"/>
              <a:gd name="T89" fmla="*/ 214 h 516"/>
              <a:gd name="T90" fmla="*/ 498 w 498"/>
              <a:gd name="T91" fmla="*/ 252 h 516"/>
              <a:gd name="T92" fmla="*/ 478 w 498"/>
              <a:gd name="T93" fmla="*/ 257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8" h="516">
                <a:moveTo>
                  <a:pt x="478" y="257"/>
                </a:moveTo>
                <a:lnTo>
                  <a:pt x="478" y="257"/>
                </a:lnTo>
                <a:lnTo>
                  <a:pt x="481" y="265"/>
                </a:lnTo>
                <a:lnTo>
                  <a:pt x="485" y="276"/>
                </a:lnTo>
                <a:lnTo>
                  <a:pt x="487" y="285"/>
                </a:lnTo>
                <a:lnTo>
                  <a:pt x="489" y="296"/>
                </a:lnTo>
                <a:lnTo>
                  <a:pt x="487" y="321"/>
                </a:lnTo>
                <a:lnTo>
                  <a:pt x="483" y="345"/>
                </a:lnTo>
                <a:lnTo>
                  <a:pt x="474" y="369"/>
                </a:lnTo>
                <a:lnTo>
                  <a:pt x="464" y="391"/>
                </a:lnTo>
                <a:lnTo>
                  <a:pt x="450" y="408"/>
                </a:lnTo>
                <a:lnTo>
                  <a:pt x="442" y="416"/>
                </a:lnTo>
                <a:lnTo>
                  <a:pt x="435" y="423"/>
                </a:lnTo>
                <a:lnTo>
                  <a:pt x="435" y="423"/>
                </a:lnTo>
                <a:lnTo>
                  <a:pt x="373" y="464"/>
                </a:lnTo>
                <a:lnTo>
                  <a:pt x="314" y="507"/>
                </a:lnTo>
                <a:lnTo>
                  <a:pt x="314" y="507"/>
                </a:lnTo>
                <a:lnTo>
                  <a:pt x="304" y="511"/>
                </a:lnTo>
                <a:lnTo>
                  <a:pt x="291" y="514"/>
                </a:lnTo>
                <a:lnTo>
                  <a:pt x="276" y="516"/>
                </a:lnTo>
                <a:lnTo>
                  <a:pt x="261" y="516"/>
                </a:lnTo>
                <a:lnTo>
                  <a:pt x="245" y="516"/>
                </a:lnTo>
                <a:lnTo>
                  <a:pt x="230" y="514"/>
                </a:lnTo>
                <a:lnTo>
                  <a:pt x="217" y="511"/>
                </a:lnTo>
                <a:lnTo>
                  <a:pt x="207" y="507"/>
                </a:lnTo>
                <a:lnTo>
                  <a:pt x="207" y="507"/>
                </a:lnTo>
                <a:lnTo>
                  <a:pt x="194" y="499"/>
                </a:lnTo>
                <a:lnTo>
                  <a:pt x="179" y="494"/>
                </a:lnTo>
                <a:lnTo>
                  <a:pt x="150" y="483"/>
                </a:lnTo>
                <a:lnTo>
                  <a:pt x="150" y="483"/>
                </a:lnTo>
                <a:lnTo>
                  <a:pt x="136" y="477"/>
                </a:lnTo>
                <a:lnTo>
                  <a:pt x="125" y="470"/>
                </a:lnTo>
                <a:lnTo>
                  <a:pt x="125" y="470"/>
                </a:lnTo>
                <a:lnTo>
                  <a:pt x="114" y="458"/>
                </a:lnTo>
                <a:lnTo>
                  <a:pt x="103" y="447"/>
                </a:lnTo>
                <a:lnTo>
                  <a:pt x="97" y="444"/>
                </a:lnTo>
                <a:lnTo>
                  <a:pt x="90" y="440"/>
                </a:lnTo>
                <a:lnTo>
                  <a:pt x="81" y="442"/>
                </a:lnTo>
                <a:lnTo>
                  <a:pt x="69" y="444"/>
                </a:lnTo>
                <a:lnTo>
                  <a:pt x="69" y="444"/>
                </a:lnTo>
                <a:lnTo>
                  <a:pt x="68" y="444"/>
                </a:lnTo>
                <a:lnTo>
                  <a:pt x="64" y="442"/>
                </a:lnTo>
                <a:lnTo>
                  <a:pt x="56" y="436"/>
                </a:lnTo>
                <a:lnTo>
                  <a:pt x="49" y="427"/>
                </a:lnTo>
                <a:lnTo>
                  <a:pt x="45" y="417"/>
                </a:lnTo>
                <a:lnTo>
                  <a:pt x="45" y="417"/>
                </a:lnTo>
                <a:lnTo>
                  <a:pt x="17" y="322"/>
                </a:lnTo>
                <a:lnTo>
                  <a:pt x="10" y="300"/>
                </a:lnTo>
                <a:lnTo>
                  <a:pt x="6" y="276"/>
                </a:lnTo>
                <a:lnTo>
                  <a:pt x="2" y="252"/>
                </a:lnTo>
                <a:lnTo>
                  <a:pt x="0" y="229"/>
                </a:lnTo>
                <a:lnTo>
                  <a:pt x="0" y="229"/>
                </a:lnTo>
                <a:lnTo>
                  <a:pt x="2" y="214"/>
                </a:lnTo>
                <a:lnTo>
                  <a:pt x="6" y="201"/>
                </a:lnTo>
                <a:lnTo>
                  <a:pt x="12" y="186"/>
                </a:lnTo>
                <a:lnTo>
                  <a:pt x="19" y="171"/>
                </a:lnTo>
                <a:lnTo>
                  <a:pt x="38" y="143"/>
                </a:lnTo>
                <a:lnTo>
                  <a:pt x="58" y="117"/>
                </a:lnTo>
                <a:lnTo>
                  <a:pt x="58" y="117"/>
                </a:lnTo>
                <a:lnTo>
                  <a:pt x="82" y="89"/>
                </a:lnTo>
                <a:lnTo>
                  <a:pt x="110" y="61"/>
                </a:lnTo>
                <a:lnTo>
                  <a:pt x="168" y="7"/>
                </a:lnTo>
                <a:lnTo>
                  <a:pt x="168" y="7"/>
                </a:lnTo>
                <a:lnTo>
                  <a:pt x="172" y="6"/>
                </a:lnTo>
                <a:lnTo>
                  <a:pt x="172" y="6"/>
                </a:lnTo>
                <a:lnTo>
                  <a:pt x="204" y="2"/>
                </a:lnTo>
                <a:lnTo>
                  <a:pt x="235" y="2"/>
                </a:lnTo>
                <a:lnTo>
                  <a:pt x="269" y="0"/>
                </a:lnTo>
                <a:lnTo>
                  <a:pt x="300" y="4"/>
                </a:lnTo>
                <a:lnTo>
                  <a:pt x="300" y="4"/>
                </a:lnTo>
                <a:lnTo>
                  <a:pt x="254" y="15"/>
                </a:lnTo>
                <a:lnTo>
                  <a:pt x="254" y="15"/>
                </a:lnTo>
                <a:lnTo>
                  <a:pt x="280" y="20"/>
                </a:lnTo>
                <a:lnTo>
                  <a:pt x="302" y="28"/>
                </a:lnTo>
                <a:lnTo>
                  <a:pt x="325" y="35"/>
                </a:lnTo>
                <a:lnTo>
                  <a:pt x="345" y="45"/>
                </a:lnTo>
                <a:lnTo>
                  <a:pt x="364" y="58"/>
                </a:lnTo>
                <a:lnTo>
                  <a:pt x="381" y="71"/>
                </a:lnTo>
                <a:lnTo>
                  <a:pt x="396" y="89"/>
                </a:lnTo>
                <a:lnTo>
                  <a:pt x="409" y="110"/>
                </a:lnTo>
                <a:lnTo>
                  <a:pt x="409" y="110"/>
                </a:lnTo>
                <a:lnTo>
                  <a:pt x="416" y="119"/>
                </a:lnTo>
                <a:lnTo>
                  <a:pt x="423" y="129"/>
                </a:lnTo>
                <a:lnTo>
                  <a:pt x="440" y="145"/>
                </a:lnTo>
                <a:lnTo>
                  <a:pt x="459" y="162"/>
                </a:lnTo>
                <a:lnTo>
                  <a:pt x="468" y="171"/>
                </a:lnTo>
                <a:lnTo>
                  <a:pt x="476" y="181"/>
                </a:lnTo>
                <a:lnTo>
                  <a:pt x="476" y="181"/>
                </a:lnTo>
                <a:lnTo>
                  <a:pt x="483" y="196"/>
                </a:lnTo>
                <a:lnTo>
                  <a:pt x="489" y="214"/>
                </a:lnTo>
                <a:lnTo>
                  <a:pt x="498" y="252"/>
                </a:lnTo>
                <a:lnTo>
                  <a:pt x="498" y="252"/>
                </a:lnTo>
                <a:lnTo>
                  <a:pt x="478" y="257"/>
                </a:lnTo>
                <a:lnTo>
                  <a:pt x="478" y="25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6126260" y="268881"/>
            <a:ext cx="1636804" cy="1619747"/>
          </a:xfrm>
          <a:custGeom>
            <a:avLst/>
            <a:gdLst>
              <a:gd name="T0" fmla="*/ 196 w 453"/>
              <a:gd name="T1" fmla="*/ 440 h 455"/>
              <a:gd name="T2" fmla="*/ 233 w 453"/>
              <a:gd name="T3" fmla="*/ 445 h 455"/>
              <a:gd name="T4" fmla="*/ 205 w 453"/>
              <a:gd name="T5" fmla="*/ 427 h 455"/>
              <a:gd name="T6" fmla="*/ 190 w 453"/>
              <a:gd name="T7" fmla="*/ 425 h 455"/>
              <a:gd name="T8" fmla="*/ 175 w 453"/>
              <a:gd name="T9" fmla="*/ 430 h 455"/>
              <a:gd name="T10" fmla="*/ 168 w 453"/>
              <a:gd name="T11" fmla="*/ 434 h 455"/>
              <a:gd name="T12" fmla="*/ 108 w 453"/>
              <a:gd name="T13" fmla="*/ 380 h 455"/>
              <a:gd name="T14" fmla="*/ 67 w 453"/>
              <a:gd name="T15" fmla="*/ 337 h 455"/>
              <a:gd name="T16" fmla="*/ 56 w 453"/>
              <a:gd name="T17" fmla="*/ 320 h 455"/>
              <a:gd name="T18" fmla="*/ 32 w 453"/>
              <a:gd name="T19" fmla="*/ 279 h 455"/>
              <a:gd name="T20" fmla="*/ 13 w 453"/>
              <a:gd name="T21" fmla="*/ 235 h 455"/>
              <a:gd name="T22" fmla="*/ 2 w 453"/>
              <a:gd name="T23" fmla="*/ 186 h 455"/>
              <a:gd name="T24" fmla="*/ 2 w 453"/>
              <a:gd name="T25" fmla="*/ 138 h 455"/>
              <a:gd name="T26" fmla="*/ 6 w 453"/>
              <a:gd name="T27" fmla="*/ 115 h 455"/>
              <a:gd name="T28" fmla="*/ 24 w 453"/>
              <a:gd name="T29" fmla="*/ 82 h 455"/>
              <a:gd name="T30" fmla="*/ 54 w 453"/>
              <a:gd name="T31" fmla="*/ 58 h 455"/>
              <a:gd name="T32" fmla="*/ 108 w 453"/>
              <a:gd name="T33" fmla="*/ 28 h 455"/>
              <a:gd name="T34" fmla="*/ 142 w 453"/>
              <a:gd name="T35" fmla="*/ 15 h 455"/>
              <a:gd name="T36" fmla="*/ 177 w 453"/>
              <a:gd name="T37" fmla="*/ 4 h 455"/>
              <a:gd name="T38" fmla="*/ 213 w 453"/>
              <a:gd name="T39" fmla="*/ 0 h 455"/>
              <a:gd name="T40" fmla="*/ 250 w 453"/>
              <a:gd name="T41" fmla="*/ 7 h 455"/>
              <a:gd name="T42" fmla="*/ 272 w 453"/>
              <a:gd name="T43" fmla="*/ 17 h 455"/>
              <a:gd name="T44" fmla="*/ 295 w 453"/>
              <a:gd name="T45" fmla="*/ 28 h 455"/>
              <a:gd name="T46" fmla="*/ 371 w 453"/>
              <a:gd name="T47" fmla="*/ 72 h 455"/>
              <a:gd name="T48" fmla="*/ 397 w 453"/>
              <a:gd name="T49" fmla="*/ 87 h 455"/>
              <a:gd name="T50" fmla="*/ 416 w 453"/>
              <a:gd name="T51" fmla="*/ 108 h 455"/>
              <a:gd name="T52" fmla="*/ 427 w 453"/>
              <a:gd name="T53" fmla="*/ 127 h 455"/>
              <a:gd name="T54" fmla="*/ 442 w 453"/>
              <a:gd name="T55" fmla="*/ 166 h 455"/>
              <a:gd name="T56" fmla="*/ 449 w 453"/>
              <a:gd name="T57" fmla="*/ 205 h 455"/>
              <a:gd name="T58" fmla="*/ 453 w 453"/>
              <a:gd name="T59" fmla="*/ 248 h 455"/>
              <a:gd name="T60" fmla="*/ 451 w 453"/>
              <a:gd name="T61" fmla="*/ 268 h 455"/>
              <a:gd name="T62" fmla="*/ 447 w 453"/>
              <a:gd name="T63" fmla="*/ 283 h 455"/>
              <a:gd name="T64" fmla="*/ 438 w 453"/>
              <a:gd name="T65" fmla="*/ 291 h 455"/>
              <a:gd name="T66" fmla="*/ 425 w 453"/>
              <a:gd name="T67" fmla="*/ 294 h 455"/>
              <a:gd name="T68" fmla="*/ 406 w 453"/>
              <a:gd name="T69" fmla="*/ 305 h 455"/>
              <a:gd name="T70" fmla="*/ 386 w 453"/>
              <a:gd name="T71" fmla="*/ 332 h 455"/>
              <a:gd name="T72" fmla="*/ 373 w 453"/>
              <a:gd name="T73" fmla="*/ 352 h 455"/>
              <a:gd name="T74" fmla="*/ 358 w 453"/>
              <a:gd name="T75" fmla="*/ 373 h 455"/>
              <a:gd name="T76" fmla="*/ 330 w 453"/>
              <a:gd name="T77" fmla="*/ 399 h 455"/>
              <a:gd name="T78" fmla="*/ 313 w 453"/>
              <a:gd name="T79" fmla="*/ 421 h 455"/>
              <a:gd name="T80" fmla="*/ 308 w 453"/>
              <a:gd name="T81" fmla="*/ 434 h 455"/>
              <a:gd name="T82" fmla="*/ 302 w 453"/>
              <a:gd name="T83" fmla="*/ 441 h 455"/>
              <a:gd name="T84" fmla="*/ 278 w 453"/>
              <a:gd name="T85" fmla="*/ 453 h 455"/>
              <a:gd name="T86" fmla="*/ 244 w 453"/>
              <a:gd name="T87" fmla="*/ 455 h 455"/>
              <a:gd name="T88" fmla="*/ 211 w 453"/>
              <a:gd name="T89" fmla="*/ 447 h 455"/>
              <a:gd name="T90" fmla="*/ 196 w 453"/>
              <a:gd name="T91" fmla="*/ 44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3" h="455">
                <a:moveTo>
                  <a:pt x="196" y="440"/>
                </a:moveTo>
                <a:lnTo>
                  <a:pt x="196" y="440"/>
                </a:lnTo>
                <a:lnTo>
                  <a:pt x="233" y="445"/>
                </a:lnTo>
                <a:lnTo>
                  <a:pt x="233" y="445"/>
                </a:lnTo>
                <a:lnTo>
                  <a:pt x="214" y="430"/>
                </a:lnTo>
                <a:lnTo>
                  <a:pt x="205" y="427"/>
                </a:lnTo>
                <a:lnTo>
                  <a:pt x="198" y="425"/>
                </a:lnTo>
                <a:lnTo>
                  <a:pt x="190" y="425"/>
                </a:lnTo>
                <a:lnTo>
                  <a:pt x="183" y="427"/>
                </a:lnTo>
                <a:lnTo>
                  <a:pt x="175" y="430"/>
                </a:lnTo>
                <a:lnTo>
                  <a:pt x="168" y="434"/>
                </a:lnTo>
                <a:lnTo>
                  <a:pt x="168" y="434"/>
                </a:lnTo>
                <a:lnTo>
                  <a:pt x="138" y="408"/>
                </a:lnTo>
                <a:lnTo>
                  <a:pt x="108" y="380"/>
                </a:lnTo>
                <a:lnTo>
                  <a:pt x="80" y="352"/>
                </a:lnTo>
                <a:lnTo>
                  <a:pt x="67" y="337"/>
                </a:lnTo>
                <a:lnTo>
                  <a:pt x="56" y="320"/>
                </a:lnTo>
                <a:lnTo>
                  <a:pt x="56" y="320"/>
                </a:lnTo>
                <a:lnTo>
                  <a:pt x="43" y="300"/>
                </a:lnTo>
                <a:lnTo>
                  <a:pt x="32" y="279"/>
                </a:lnTo>
                <a:lnTo>
                  <a:pt x="21" y="257"/>
                </a:lnTo>
                <a:lnTo>
                  <a:pt x="13" y="235"/>
                </a:lnTo>
                <a:lnTo>
                  <a:pt x="6" y="210"/>
                </a:lnTo>
                <a:lnTo>
                  <a:pt x="2" y="186"/>
                </a:lnTo>
                <a:lnTo>
                  <a:pt x="0" y="162"/>
                </a:lnTo>
                <a:lnTo>
                  <a:pt x="2" y="138"/>
                </a:lnTo>
                <a:lnTo>
                  <a:pt x="2" y="138"/>
                </a:lnTo>
                <a:lnTo>
                  <a:pt x="6" y="115"/>
                </a:lnTo>
                <a:lnTo>
                  <a:pt x="13" y="99"/>
                </a:lnTo>
                <a:lnTo>
                  <a:pt x="24" y="82"/>
                </a:lnTo>
                <a:lnTo>
                  <a:pt x="39" y="69"/>
                </a:lnTo>
                <a:lnTo>
                  <a:pt x="54" y="58"/>
                </a:lnTo>
                <a:lnTo>
                  <a:pt x="71" y="46"/>
                </a:lnTo>
                <a:lnTo>
                  <a:pt x="108" y="28"/>
                </a:lnTo>
                <a:lnTo>
                  <a:pt x="108" y="28"/>
                </a:lnTo>
                <a:lnTo>
                  <a:pt x="142" y="15"/>
                </a:lnTo>
                <a:lnTo>
                  <a:pt x="159" y="7"/>
                </a:lnTo>
                <a:lnTo>
                  <a:pt x="177" y="4"/>
                </a:lnTo>
                <a:lnTo>
                  <a:pt x="194" y="0"/>
                </a:lnTo>
                <a:lnTo>
                  <a:pt x="213" y="0"/>
                </a:lnTo>
                <a:lnTo>
                  <a:pt x="231" y="2"/>
                </a:lnTo>
                <a:lnTo>
                  <a:pt x="250" y="7"/>
                </a:lnTo>
                <a:lnTo>
                  <a:pt x="250" y="7"/>
                </a:lnTo>
                <a:lnTo>
                  <a:pt x="272" y="17"/>
                </a:lnTo>
                <a:lnTo>
                  <a:pt x="295" y="28"/>
                </a:lnTo>
                <a:lnTo>
                  <a:pt x="295" y="28"/>
                </a:lnTo>
                <a:lnTo>
                  <a:pt x="334" y="50"/>
                </a:lnTo>
                <a:lnTo>
                  <a:pt x="371" y="72"/>
                </a:lnTo>
                <a:lnTo>
                  <a:pt x="371" y="72"/>
                </a:lnTo>
                <a:lnTo>
                  <a:pt x="397" y="87"/>
                </a:lnTo>
                <a:lnTo>
                  <a:pt x="408" y="97"/>
                </a:lnTo>
                <a:lnTo>
                  <a:pt x="416" y="108"/>
                </a:lnTo>
                <a:lnTo>
                  <a:pt x="416" y="108"/>
                </a:lnTo>
                <a:lnTo>
                  <a:pt x="427" y="127"/>
                </a:lnTo>
                <a:lnTo>
                  <a:pt x="434" y="145"/>
                </a:lnTo>
                <a:lnTo>
                  <a:pt x="442" y="166"/>
                </a:lnTo>
                <a:lnTo>
                  <a:pt x="446" y="184"/>
                </a:lnTo>
                <a:lnTo>
                  <a:pt x="449" y="205"/>
                </a:lnTo>
                <a:lnTo>
                  <a:pt x="451" y="225"/>
                </a:lnTo>
                <a:lnTo>
                  <a:pt x="453" y="248"/>
                </a:lnTo>
                <a:lnTo>
                  <a:pt x="451" y="268"/>
                </a:lnTo>
                <a:lnTo>
                  <a:pt x="451" y="268"/>
                </a:lnTo>
                <a:lnTo>
                  <a:pt x="449" y="276"/>
                </a:lnTo>
                <a:lnTo>
                  <a:pt x="447" y="283"/>
                </a:lnTo>
                <a:lnTo>
                  <a:pt x="442" y="289"/>
                </a:lnTo>
                <a:lnTo>
                  <a:pt x="438" y="291"/>
                </a:lnTo>
                <a:lnTo>
                  <a:pt x="438" y="291"/>
                </a:lnTo>
                <a:lnTo>
                  <a:pt x="425" y="294"/>
                </a:lnTo>
                <a:lnTo>
                  <a:pt x="414" y="300"/>
                </a:lnTo>
                <a:lnTo>
                  <a:pt x="406" y="305"/>
                </a:lnTo>
                <a:lnTo>
                  <a:pt x="397" y="315"/>
                </a:lnTo>
                <a:lnTo>
                  <a:pt x="386" y="332"/>
                </a:lnTo>
                <a:lnTo>
                  <a:pt x="373" y="352"/>
                </a:lnTo>
                <a:lnTo>
                  <a:pt x="373" y="352"/>
                </a:lnTo>
                <a:lnTo>
                  <a:pt x="367" y="363"/>
                </a:lnTo>
                <a:lnTo>
                  <a:pt x="358" y="373"/>
                </a:lnTo>
                <a:lnTo>
                  <a:pt x="339" y="389"/>
                </a:lnTo>
                <a:lnTo>
                  <a:pt x="330" y="399"/>
                </a:lnTo>
                <a:lnTo>
                  <a:pt x="321" y="410"/>
                </a:lnTo>
                <a:lnTo>
                  <a:pt x="313" y="421"/>
                </a:lnTo>
                <a:lnTo>
                  <a:pt x="308" y="434"/>
                </a:lnTo>
                <a:lnTo>
                  <a:pt x="308" y="434"/>
                </a:lnTo>
                <a:lnTo>
                  <a:pt x="306" y="438"/>
                </a:lnTo>
                <a:lnTo>
                  <a:pt x="302" y="441"/>
                </a:lnTo>
                <a:lnTo>
                  <a:pt x="291" y="449"/>
                </a:lnTo>
                <a:lnTo>
                  <a:pt x="278" y="453"/>
                </a:lnTo>
                <a:lnTo>
                  <a:pt x="263" y="455"/>
                </a:lnTo>
                <a:lnTo>
                  <a:pt x="244" y="455"/>
                </a:lnTo>
                <a:lnTo>
                  <a:pt x="228" y="453"/>
                </a:lnTo>
                <a:lnTo>
                  <a:pt x="211" y="447"/>
                </a:lnTo>
                <a:lnTo>
                  <a:pt x="196" y="440"/>
                </a:lnTo>
                <a:lnTo>
                  <a:pt x="196" y="4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7453421" y="1787530"/>
            <a:ext cx="1656184" cy="1457569"/>
          </a:xfrm>
          <a:custGeom>
            <a:avLst/>
            <a:gdLst>
              <a:gd name="T0" fmla="*/ 276 w 401"/>
              <a:gd name="T1" fmla="*/ 369 h 406"/>
              <a:gd name="T2" fmla="*/ 284 w 401"/>
              <a:gd name="T3" fmla="*/ 336 h 406"/>
              <a:gd name="T4" fmla="*/ 274 w 401"/>
              <a:gd name="T5" fmla="*/ 328 h 406"/>
              <a:gd name="T6" fmla="*/ 248 w 401"/>
              <a:gd name="T7" fmla="*/ 373 h 406"/>
              <a:gd name="T8" fmla="*/ 239 w 401"/>
              <a:gd name="T9" fmla="*/ 388 h 406"/>
              <a:gd name="T10" fmla="*/ 224 w 401"/>
              <a:gd name="T11" fmla="*/ 401 h 406"/>
              <a:gd name="T12" fmla="*/ 203 w 401"/>
              <a:gd name="T13" fmla="*/ 406 h 406"/>
              <a:gd name="T14" fmla="*/ 174 w 401"/>
              <a:gd name="T15" fmla="*/ 403 h 406"/>
              <a:gd name="T16" fmla="*/ 116 w 401"/>
              <a:gd name="T17" fmla="*/ 390 h 406"/>
              <a:gd name="T18" fmla="*/ 77 w 401"/>
              <a:gd name="T19" fmla="*/ 369 h 406"/>
              <a:gd name="T20" fmla="*/ 56 w 401"/>
              <a:gd name="T21" fmla="*/ 350 h 406"/>
              <a:gd name="T22" fmla="*/ 36 w 401"/>
              <a:gd name="T23" fmla="*/ 328 h 406"/>
              <a:gd name="T24" fmla="*/ 21 w 401"/>
              <a:gd name="T25" fmla="*/ 300 h 406"/>
              <a:gd name="T26" fmla="*/ 13 w 401"/>
              <a:gd name="T27" fmla="*/ 285 h 406"/>
              <a:gd name="T28" fmla="*/ 0 w 401"/>
              <a:gd name="T29" fmla="*/ 233 h 406"/>
              <a:gd name="T30" fmla="*/ 4 w 401"/>
              <a:gd name="T31" fmla="*/ 183 h 406"/>
              <a:gd name="T32" fmla="*/ 21 w 401"/>
              <a:gd name="T33" fmla="*/ 136 h 406"/>
              <a:gd name="T34" fmla="*/ 49 w 401"/>
              <a:gd name="T35" fmla="*/ 91 h 406"/>
              <a:gd name="T36" fmla="*/ 66 w 401"/>
              <a:gd name="T37" fmla="*/ 71 h 406"/>
              <a:gd name="T38" fmla="*/ 105 w 401"/>
              <a:gd name="T39" fmla="*/ 34 h 406"/>
              <a:gd name="T40" fmla="*/ 127 w 401"/>
              <a:gd name="T41" fmla="*/ 19 h 406"/>
              <a:gd name="T42" fmla="*/ 153 w 401"/>
              <a:gd name="T43" fmla="*/ 6 h 406"/>
              <a:gd name="T44" fmla="*/ 181 w 401"/>
              <a:gd name="T45" fmla="*/ 0 h 406"/>
              <a:gd name="T46" fmla="*/ 211 w 401"/>
              <a:gd name="T47" fmla="*/ 2 h 406"/>
              <a:gd name="T48" fmla="*/ 241 w 401"/>
              <a:gd name="T49" fmla="*/ 11 h 406"/>
              <a:gd name="T50" fmla="*/ 257 w 401"/>
              <a:gd name="T51" fmla="*/ 17 h 406"/>
              <a:gd name="T52" fmla="*/ 293 w 401"/>
              <a:gd name="T53" fmla="*/ 26 h 406"/>
              <a:gd name="T54" fmla="*/ 311 w 401"/>
              <a:gd name="T55" fmla="*/ 32 h 406"/>
              <a:gd name="T56" fmla="*/ 345 w 401"/>
              <a:gd name="T57" fmla="*/ 52 h 406"/>
              <a:gd name="T58" fmla="*/ 377 w 401"/>
              <a:gd name="T59" fmla="*/ 78 h 406"/>
              <a:gd name="T60" fmla="*/ 386 w 401"/>
              <a:gd name="T61" fmla="*/ 89 h 406"/>
              <a:gd name="T62" fmla="*/ 392 w 401"/>
              <a:gd name="T63" fmla="*/ 104 h 406"/>
              <a:gd name="T64" fmla="*/ 399 w 401"/>
              <a:gd name="T65" fmla="*/ 147 h 406"/>
              <a:gd name="T66" fmla="*/ 401 w 401"/>
              <a:gd name="T67" fmla="*/ 157 h 406"/>
              <a:gd name="T68" fmla="*/ 401 w 401"/>
              <a:gd name="T69" fmla="*/ 171 h 406"/>
              <a:gd name="T70" fmla="*/ 395 w 401"/>
              <a:gd name="T71" fmla="*/ 185 h 406"/>
              <a:gd name="T72" fmla="*/ 379 w 401"/>
              <a:gd name="T73" fmla="*/ 205 h 406"/>
              <a:gd name="T74" fmla="*/ 360 w 401"/>
              <a:gd name="T75" fmla="*/ 222 h 406"/>
              <a:gd name="T76" fmla="*/ 343 w 401"/>
              <a:gd name="T77" fmla="*/ 240 h 406"/>
              <a:gd name="T78" fmla="*/ 334 w 401"/>
              <a:gd name="T79" fmla="*/ 265 h 406"/>
              <a:gd name="T80" fmla="*/ 338 w 401"/>
              <a:gd name="T81" fmla="*/ 296 h 406"/>
              <a:gd name="T82" fmla="*/ 339 w 401"/>
              <a:gd name="T83" fmla="*/ 306 h 406"/>
              <a:gd name="T84" fmla="*/ 332 w 401"/>
              <a:gd name="T85" fmla="*/ 328 h 406"/>
              <a:gd name="T86" fmla="*/ 313 w 401"/>
              <a:gd name="T87" fmla="*/ 350 h 406"/>
              <a:gd name="T88" fmla="*/ 289 w 401"/>
              <a:gd name="T89" fmla="*/ 365 h 406"/>
              <a:gd name="T90" fmla="*/ 276 w 401"/>
              <a:gd name="T91" fmla="*/ 36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406">
                <a:moveTo>
                  <a:pt x="276" y="369"/>
                </a:moveTo>
                <a:lnTo>
                  <a:pt x="276" y="369"/>
                </a:lnTo>
                <a:lnTo>
                  <a:pt x="284" y="336"/>
                </a:lnTo>
                <a:lnTo>
                  <a:pt x="284" y="336"/>
                </a:lnTo>
                <a:lnTo>
                  <a:pt x="274" y="328"/>
                </a:lnTo>
                <a:lnTo>
                  <a:pt x="274" y="328"/>
                </a:lnTo>
                <a:lnTo>
                  <a:pt x="257" y="358"/>
                </a:lnTo>
                <a:lnTo>
                  <a:pt x="248" y="373"/>
                </a:lnTo>
                <a:lnTo>
                  <a:pt x="239" y="388"/>
                </a:lnTo>
                <a:lnTo>
                  <a:pt x="239" y="388"/>
                </a:lnTo>
                <a:lnTo>
                  <a:pt x="231" y="395"/>
                </a:lnTo>
                <a:lnTo>
                  <a:pt x="224" y="401"/>
                </a:lnTo>
                <a:lnTo>
                  <a:pt x="213" y="404"/>
                </a:lnTo>
                <a:lnTo>
                  <a:pt x="203" y="406"/>
                </a:lnTo>
                <a:lnTo>
                  <a:pt x="203" y="406"/>
                </a:lnTo>
                <a:lnTo>
                  <a:pt x="174" y="403"/>
                </a:lnTo>
                <a:lnTo>
                  <a:pt x="144" y="397"/>
                </a:lnTo>
                <a:lnTo>
                  <a:pt x="116" y="390"/>
                </a:lnTo>
                <a:lnTo>
                  <a:pt x="90" y="377"/>
                </a:lnTo>
                <a:lnTo>
                  <a:pt x="77" y="369"/>
                </a:lnTo>
                <a:lnTo>
                  <a:pt x="66" y="360"/>
                </a:lnTo>
                <a:lnTo>
                  <a:pt x="56" y="350"/>
                </a:lnTo>
                <a:lnTo>
                  <a:pt x="45" y="339"/>
                </a:lnTo>
                <a:lnTo>
                  <a:pt x="36" y="328"/>
                </a:lnTo>
                <a:lnTo>
                  <a:pt x="28" y="315"/>
                </a:lnTo>
                <a:lnTo>
                  <a:pt x="21" y="300"/>
                </a:lnTo>
                <a:lnTo>
                  <a:pt x="13" y="285"/>
                </a:lnTo>
                <a:lnTo>
                  <a:pt x="13" y="285"/>
                </a:lnTo>
                <a:lnTo>
                  <a:pt x="4" y="259"/>
                </a:lnTo>
                <a:lnTo>
                  <a:pt x="0" y="233"/>
                </a:lnTo>
                <a:lnTo>
                  <a:pt x="0" y="207"/>
                </a:lnTo>
                <a:lnTo>
                  <a:pt x="4" y="183"/>
                </a:lnTo>
                <a:lnTo>
                  <a:pt x="11" y="158"/>
                </a:lnTo>
                <a:lnTo>
                  <a:pt x="21" y="136"/>
                </a:lnTo>
                <a:lnTo>
                  <a:pt x="34" y="112"/>
                </a:lnTo>
                <a:lnTo>
                  <a:pt x="49" y="91"/>
                </a:lnTo>
                <a:lnTo>
                  <a:pt x="49" y="91"/>
                </a:lnTo>
                <a:lnTo>
                  <a:pt x="66" y="71"/>
                </a:lnTo>
                <a:lnTo>
                  <a:pt x="84" y="50"/>
                </a:lnTo>
                <a:lnTo>
                  <a:pt x="105" y="34"/>
                </a:lnTo>
                <a:lnTo>
                  <a:pt x="127" y="19"/>
                </a:lnTo>
                <a:lnTo>
                  <a:pt x="127" y="19"/>
                </a:lnTo>
                <a:lnTo>
                  <a:pt x="140" y="11"/>
                </a:lnTo>
                <a:lnTo>
                  <a:pt x="153" y="6"/>
                </a:lnTo>
                <a:lnTo>
                  <a:pt x="168" y="2"/>
                </a:lnTo>
                <a:lnTo>
                  <a:pt x="181" y="0"/>
                </a:lnTo>
                <a:lnTo>
                  <a:pt x="196" y="0"/>
                </a:lnTo>
                <a:lnTo>
                  <a:pt x="211" y="2"/>
                </a:lnTo>
                <a:lnTo>
                  <a:pt x="226" y="6"/>
                </a:lnTo>
                <a:lnTo>
                  <a:pt x="241" y="11"/>
                </a:lnTo>
                <a:lnTo>
                  <a:pt x="241" y="11"/>
                </a:lnTo>
                <a:lnTo>
                  <a:pt x="257" y="17"/>
                </a:lnTo>
                <a:lnTo>
                  <a:pt x="276" y="21"/>
                </a:lnTo>
                <a:lnTo>
                  <a:pt x="293" y="26"/>
                </a:lnTo>
                <a:lnTo>
                  <a:pt x="311" y="32"/>
                </a:lnTo>
                <a:lnTo>
                  <a:pt x="311" y="32"/>
                </a:lnTo>
                <a:lnTo>
                  <a:pt x="328" y="41"/>
                </a:lnTo>
                <a:lnTo>
                  <a:pt x="345" y="52"/>
                </a:lnTo>
                <a:lnTo>
                  <a:pt x="377" y="78"/>
                </a:lnTo>
                <a:lnTo>
                  <a:pt x="377" y="78"/>
                </a:lnTo>
                <a:lnTo>
                  <a:pt x="382" y="84"/>
                </a:lnTo>
                <a:lnTo>
                  <a:pt x="386" y="89"/>
                </a:lnTo>
                <a:lnTo>
                  <a:pt x="392" y="104"/>
                </a:lnTo>
                <a:lnTo>
                  <a:pt x="392" y="104"/>
                </a:lnTo>
                <a:lnTo>
                  <a:pt x="395" y="127"/>
                </a:lnTo>
                <a:lnTo>
                  <a:pt x="399" y="147"/>
                </a:lnTo>
                <a:lnTo>
                  <a:pt x="399" y="147"/>
                </a:lnTo>
                <a:lnTo>
                  <a:pt x="401" y="157"/>
                </a:lnTo>
                <a:lnTo>
                  <a:pt x="401" y="164"/>
                </a:lnTo>
                <a:lnTo>
                  <a:pt x="401" y="171"/>
                </a:lnTo>
                <a:lnTo>
                  <a:pt x="399" y="179"/>
                </a:lnTo>
                <a:lnTo>
                  <a:pt x="395" y="185"/>
                </a:lnTo>
                <a:lnTo>
                  <a:pt x="392" y="190"/>
                </a:lnTo>
                <a:lnTo>
                  <a:pt x="379" y="205"/>
                </a:lnTo>
                <a:lnTo>
                  <a:pt x="379" y="205"/>
                </a:lnTo>
                <a:lnTo>
                  <a:pt x="360" y="222"/>
                </a:lnTo>
                <a:lnTo>
                  <a:pt x="352" y="231"/>
                </a:lnTo>
                <a:lnTo>
                  <a:pt x="343" y="240"/>
                </a:lnTo>
                <a:lnTo>
                  <a:pt x="338" y="252"/>
                </a:lnTo>
                <a:lnTo>
                  <a:pt x="334" y="265"/>
                </a:lnTo>
                <a:lnTo>
                  <a:pt x="334" y="280"/>
                </a:lnTo>
                <a:lnTo>
                  <a:pt x="338" y="296"/>
                </a:lnTo>
                <a:lnTo>
                  <a:pt x="338" y="296"/>
                </a:lnTo>
                <a:lnTo>
                  <a:pt x="339" y="306"/>
                </a:lnTo>
                <a:lnTo>
                  <a:pt x="338" y="317"/>
                </a:lnTo>
                <a:lnTo>
                  <a:pt x="332" y="328"/>
                </a:lnTo>
                <a:lnTo>
                  <a:pt x="325" y="339"/>
                </a:lnTo>
                <a:lnTo>
                  <a:pt x="313" y="350"/>
                </a:lnTo>
                <a:lnTo>
                  <a:pt x="302" y="358"/>
                </a:lnTo>
                <a:lnTo>
                  <a:pt x="289" y="365"/>
                </a:lnTo>
                <a:lnTo>
                  <a:pt x="276" y="369"/>
                </a:lnTo>
                <a:lnTo>
                  <a:pt x="276" y="3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1688045" y="176759"/>
            <a:ext cx="1797376" cy="1542286"/>
          </a:xfrm>
          <a:custGeom>
            <a:avLst/>
            <a:gdLst>
              <a:gd name="T0" fmla="*/ 151 w 339"/>
              <a:gd name="T1" fmla="*/ 395 h 395"/>
              <a:gd name="T2" fmla="*/ 104 w 339"/>
              <a:gd name="T3" fmla="*/ 373 h 395"/>
              <a:gd name="T4" fmla="*/ 73 w 339"/>
              <a:gd name="T5" fmla="*/ 361 h 395"/>
              <a:gd name="T6" fmla="*/ 62 w 339"/>
              <a:gd name="T7" fmla="*/ 360 h 395"/>
              <a:gd name="T8" fmla="*/ 39 w 339"/>
              <a:gd name="T9" fmla="*/ 354 h 395"/>
              <a:gd name="T10" fmla="*/ 28 w 339"/>
              <a:gd name="T11" fmla="*/ 345 h 395"/>
              <a:gd name="T12" fmla="*/ 28 w 339"/>
              <a:gd name="T13" fmla="*/ 330 h 395"/>
              <a:gd name="T14" fmla="*/ 36 w 339"/>
              <a:gd name="T15" fmla="*/ 311 h 395"/>
              <a:gd name="T16" fmla="*/ 36 w 339"/>
              <a:gd name="T17" fmla="*/ 307 h 395"/>
              <a:gd name="T18" fmla="*/ 34 w 339"/>
              <a:gd name="T19" fmla="*/ 294 h 395"/>
              <a:gd name="T20" fmla="*/ 0 w 339"/>
              <a:gd name="T21" fmla="*/ 302 h 395"/>
              <a:gd name="T22" fmla="*/ 11 w 339"/>
              <a:gd name="T23" fmla="*/ 283 h 395"/>
              <a:gd name="T24" fmla="*/ 21 w 339"/>
              <a:gd name="T25" fmla="*/ 266 h 395"/>
              <a:gd name="T26" fmla="*/ 47 w 339"/>
              <a:gd name="T27" fmla="*/ 209 h 395"/>
              <a:gd name="T28" fmla="*/ 54 w 339"/>
              <a:gd name="T29" fmla="*/ 179 h 395"/>
              <a:gd name="T30" fmla="*/ 54 w 339"/>
              <a:gd name="T31" fmla="*/ 145 h 395"/>
              <a:gd name="T32" fmla="*/ 54 w 339"/>
              <a:gd name="T33" fmla="*/ 132 h 395"/>
              <a:gd name="T34" fmla="*/ 56 w 339"/>
              <a:gd name="T35" fmla="*/ 104 h 395"/>
              <a:gd name="T36" fmla="*/ 65 w 339"/>
              <a:gd name="T37" fmla="*/ 80 h 395"/>
              <a:gd name="T38" fmla="*/ 78 w 339"/>
              <a:gd name="T39" fmla="*/ 56 h 395"/>
              <a:gd name="T40" fmla="*/ 97 w 339"/>
              <a:gd name="T41" fmla="*/ 37 h 395"/>
              <a:gd name="T42" fmla="*/ 118 w 339"/>
              <a:gd name="T43" fmla="*/ 20 h 395"/>
              <a:gd name="T44" fmla="*/ 142 w 339"/>
              <a:gd name="T45" fmla="*/ 9 h 395"/>
              <a:gd name="T46" fmla="*/ 170 w 339"/>
              <a:gd name="T47" fmla="*/ 2 h 395"/>
              <a:gd name="T48" fmla="*/ 183 w 339"/>
              <a:gd name="T49" fmla="*/ 0 h 395"/>
              <a:gd name="T50" fmla="*/ 207 w 339"/>
              <a:gd name="T51" fmla="*/ 2 h 395"/>
              <a:gd name="T52" fmla="*/ 255 w 339"/>
              <a:gd name="T53" fmla="*/ 17 h 395"/>
              <a:gd name="T54" fmla="*/ 300 w 339"/>
              <a:gd name="T55" fmla="*/ 50 h 395"/>
              <a:gd name="T56" fmla="*/ 317 w 339"/>
              <a:gd name="T57" fmla="*/ 71 h 395"/>
              <a:gd name="T58" fmla="*/ 330 w 339"/>
              <a:gd name="T59" fmla="*/ 93 h 395"/>
              <a:gd name="T60" fmla="*/ 337 w 339"/>
              <a:gd name="T61" fmla="*/ 119 h 395"/>
              <a:gd name="T62" fmla="*/ 339 w 339"/>
              <a:gd name="T63" fmla="*/ 143 h 395"/>
              <a:gd name="T64" fmla="*/ 337 w 339"/>
              <a:gd name="T65" fmla="*/ 190 h 395"/>
              <a:gd name="T66" fmla="*/ 324 w 339"/>
              <a:gd name="T67" fmla="*/ 233 h 395"/>
              <a:gd name="T68" fmla="*/ 298 w 339"/>
              <a:gd name="T69" fmla="*/ 268 h 395"/>
              <a:gd name="T70" fmla="*/ 280 w 339"/>
              <a:gd name="T71" fmla="*/ 287 h 395"/>
              <a:gd name="T72" fmla="*/ 151 w 339"/>
              <a:gd name="T73" fmla="*/ 395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9" h="395">
                <a:moveTo>
                  <a:pt x="151" y="395"/>
                </a:moveTo>
                <a:lnTo>
                  <a:pt x="151" y="395"/>
                </a:lnTo>
                <a:lnTo>
                  <a:pt x="127" y="384"/>
                </a:lnTo>
                <a:lnTo>
                  <a:pt x="104" y="373"/>
                </a:lnTo>
                <a:lnTo>
                  <a:pt x="84" y="363"/>
                </a:lnTo>
                <a:lnTo>
                  <a:pt x="73" y="361"/>
                </a:lnTo>
                <a:lnTo>
                  <a:pt x="62" y="360"/>
                </a:lnTo>
                <a:lnTo>
                  <a:pt x="62" y="360"/>
                </a:lnTo>
                <a:lnTo>
                  <a:pt x="49" y="356"/>
                </a:lnTo>
                <a:lnTo>
                  <a:pt x="39" y="354"/>
                </a:lnTo>
                <a:lnTo>
                  <a:pt x="32" y="348"/>
                </a:lnTo>
                <a:lnTo>
                  <a:pt x="28" y="345"/>
                </a:lnTo>
                <a:lnTo>
                  <a:pt x="28" y="337"/>
                </a:lnTo>
                <a:lnTo>
                  <a:pt x="28" y="330"/>
                </a:lnTo>
                <a:lnTo>
                  <a:pt x="30" y="322"/>
                </a:lnTo>
                <a:lnTo>
                  <a:pt x="36" y="311"/>
                </a:lnTo>
                <a:lnTo>
                  <a:pt x="36" y="311"/>
                </a:lnTo>
                <a:lnTo>
                  <a:pt x="36" y="307"/>
                </a:lnTo>
                <a:lnTo>
                  <a:pt x="36" y="304"/>
                </a:lnTo>
                <a:lnTo>
                  <a:pt x="34" y="294"/>
                </a:lnTo>
                <a:lnTo>
                  <a:pt x="34" y="294"/>
                </a:lnTo>
                <a:lnTo>
                  <a:pt x="0" y="302"/>
                </a:lnTo>
                <a:lnTo>
                  <a:pt x="0" y="302"/>
                </a:lnTo>
                <a:lnTo>
                  <a:pt x="11" y="283"/>
                </a:lnTo>
                <a:lnTo>
                  <a:pt x="21" y="266"/>
                </a:lnTo>
                <a:lnTo>
                  <a:pt x="21" y="266"/>
                </a:lnTo>
                <a:lnTo>
                  <a:pt x="34" y="238"/>
                </a:lnTo>
                <a:lnTo>
                  <a:pt x="47" y="209"/>
                </a:lnTo>
                <a:lnTo>
                  <a:pt x="50" y="194"/>
                </a:lnTo>
                <a:lnTo>
                  <a:pt x="54" y="179"/>
                </a:lnTo>
                <a:lnTo>
                  <a:pt x="54" y="162"/>
                </a:lnTo>
                <a:lnTo>
                  <a:pt x="54" y="145"/>
                </a:lnTo>
                <a:lnTo>
                  <a:pt x="54" y="145"/>
                </a:lnTo>
                <a:lnTo>
                  <a:pt x="54" y="132"/>
                </a:lnTo>
                <a:lnTo>
                  <a:pt x="54" y="117"/>
                </a:lnTo>
                <a:lnTo>
                  <a:pt x="56" y="104"/>
                </a:lnTo>
                <a:lnTo>
                  <a:pt x="60" y="91"/>
                </a:lnTo>
                <a:lnTo>
                  <a:pt x="65" y="80"/>
                </a:lnTo>
                <a:lnTo>
                  <a:pt x="71" y="67"/>
                </a:lnTo>
                <a:lnTo>
                  <a:pt x="78" y="56"/>
                </a:lnTo>
                <a:lnTo>
                  <a:pt x="88" y="47"/>
                </a:lnTo>
                <a:lnTo>
                  <a:pt x="97" y="37"/>
                </a:lnTo>
                <a:lnTo>
                  <a:pt x="106" y="28"/>
                </a:lnTo>
                <a:lnTo>
                  <a:pt x="118" y="20"/>
                </a:lnTo>
                <a:lnTo>
                  <a:pt x="131" y="15"/>
                </a:lnTo>
                <a:lnTo>
                  <a:pt x="142" y="9"/>
                </a:lnTo>
                <a:lnTo>
                  <a:pt x="155" y="6"/>
                </a:lnTo>
                <a:lnTo>
                  <a:pt x="170" y="2"/>
                </a:lnTo>
                <a:lnTo>
                  <a:pt x="183" y="0"/>
                </a:lnTo>
                <a:lnTo>
                  <a:pt x="183" y="0"/>
                </a:lnTo>
                <a:lnTo>
                  <a:pt x="194" y="0"/>
                </a:lnTo>
                <a:lnTo>
                  <a:pt x="207" y="2"/>
                </a:lnTo>
                <a:lnTo>
                  <a:pt x="231" y="7"/>
                </a:lnTo>
                <a:lnTo>
                  <a:pt x="255" y="17"/>
                </a:lnTo>
                <a:lnTo>
                  <a:pt x="280" y="32"/>
                </a:lnTo>
                <a:lnTo>
                  <a:pt x="300" y="50"/>
                </a:lnTo>
                <a:lnTo>
                  <a:pt x="309" y="60"/>
                </a:lnTo>
                <a:lnTo>
                  <a:pt x="317" y="71"/>
                </a:lnTo>
                <a:lnTo>
                  <a:pt x="324" y="82"/>
                </a:lnTo>
                <a:lnTo>
                  <a:pt x="330" y="93"/>
                </a:lnTo>
                <a:lnTo>
                  <a:pt x="334" y="106"/>
                </a:lnTo>
                <a:lnTo>
                  <a:pt x="337" y="119"/>
                </a:lnTo>
                <a:lnTo>
                  <a:pt x="337" y="119"/>
                </a:lnTo>
                <a:lnTo>
                  <a:pt x="339" y="143"/>
                </a:lnTo>
                <a:lnTo>
                  <a:pt x="339" y="168"/>
                </a:lnTo>
                <a:lnTo>
                  <a:pt x="337" y="190"/>
                </a:lnTo>
                <a:lnTo>
                  <a:pt x="334" y="212"/>
                </a:lnTo>
                <a:lnTo>
                  <a:pt x="324" y="233"/>
                </a:lnTo>
                <a:lnTo>
                  <a:pt x="313" y="252"/>
                </a:lnTo>
                <a:lnTo>
                  <a:pt x="298" y="268"/>
                </a:lnTo>
                <a:lnTo>
                  <a:pt x="280" y="287"/>
                </a:lnTo>
                <a:lnTo>
                  <a:pt x="280" y="287"/>
                </a:lnTo>
                <a:lnTo>
                  <a:pt x="214" y="341"/>
                </a:lnTo>
                <a:lnTo>
                  <a:pt x="151" y="395"/>
                </a:lnTo>
                <a:lnTo>
                  <a:pt x="151" y="39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36512" y="3471850"/>
            <a:ext cx="9180512" cy="1234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endCxn id="3" idx="1"/>
          </p:cNvCxnSpPr>
          <p:nvPr/>
        </p:nvCxnSpPr>
        <p:spPr>
          <a:xfrm>
            <a:off x="1763688" y="2283718"/>
            <a:ext cx="616285" cy="4178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13" idx="0"/>
            <a:endCxn id="7" idx="1"/>
          </p:cNvCxnSpPr>
          <p:nvPr/>
        </p:nvCxnSpPr>
        <p:spPr>
          <a:xfrm>
            <a:off x="2488646" y="1719045"/>
            <a:ext cx="1043455" cy="4628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stCxn id="11" idx="1"/>
            <a:endCxn id="8" idx="7"/>
          </p:cNvCxnSpPr>
          <p:nvPr/>
        </p:nvCxnSpPr>
        <p:spPr>
          <a:xfrm flipH="1">
            <a:off x="5911849" y="1853029"/>
            <a:ext cx="1056299" cy="3125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cxnSpLocks/>
          </p:cNvCxnSpPr>
          <p:nvPr/>
        </p:nvCxnSpPr>
        <p:spPr>
          <a:xfrm flipH="1" flipV="1">
            <a:off x="6874296" y="2788372"/>
            <a:ext cx="708800" cy="1830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584" y="3685986"/>
            <a:ext cx="7994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ix모던명조 M" pitchFamily="18" charset="-127"/>
                <a:ea typeface="Rix모던명조 M" pitchFamily="18" charset="-127"/>
              </a:rPr>
              <a:t>.   </a:t>
            </a:r>
            <a:endParaRPr lang="ko-KR" alt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064" y="1929649"/>
            <a:ext cx="155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점령과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 전후 개혁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9740" y="596471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강화조약과 안보조약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3841" y="538182"/>
            <a:ext cx="1396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역사 연표에 대한 설명과 연도별 설명을 적는 </a:t>
            </a:r>
            <a:endParaRPr lang="en-US" altLang="ko-KR" sz="9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공간입니다</a:t>
            </a:r>
            <a:r>
              <a:rPr lang="en-US" altLang="ko-KR" sz="9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9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9847" y="546283"/>
            <a:ext cx="1788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아시아 배상외교와 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국교재개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83768" y="2715766"/>
            <a:ext cx="410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모던명조 M" pitchFamily="18" charset="-127"/>
                <a:ea typeface="Rix모던명조 M" pitchFamily="18" charset="-127"/>
              </a:rPr>
              <a:t>전 후 일 본</a:t>
            </a:r>
            <a:endParaRPr lang="ko-KR" altLang="en-US" sz="32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 rot="1450207">
            <a:off x="344925" y="1362472"/>
            <a:ext cx="241317" cy="2011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 rot="1737775">
            <a:off x="2733408" y="307905"/>
            <a:ext cx="241317" cy="2011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 rot="2122755">
            <a:off x="5156865" y="331899"/>
            <a:ext cx="241317" cy="2011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 rot="1804654">
            <a:off x="7487584" y="1614340"/>
            <a:ext cx="241317" cy="2011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29406A08-554E-49C2-90D0-6B6B191DAA38}"/>
              </a:ext>
            </a:extLst>
          </p:cNvPr>
          <p:cNvSpPr/>
          <p:nvPr/>
        </p:nvSpPr>
        <p:spPr>
          <a:xfrm>
            <a:off x="4599867" y="2001369"/>
            <a:ext cx="288032" cy="2880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B595E7C-686F-4CBC-9F9C-24C135AD02DE}"/>
              </a:ext>
            </a:extLst>
          </p:cNvPr>
          <p:cNvCxnSpPr>
            <a:cxnSpLocks/>
          </p:cNvCxnSpPr>
          <p:nvPr/>
        </p:nvCxnSpPr>
        <p:spPr>
          <a:xfrm flipH="1">
            <a:off x="4760613" y="1481135"/>
            <a:ext cx="31851" cy="50693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22">
            <a:extLst>
              <a:ext uri="{FF2B5EF4-FFF2-40B4-BE49-F238E27FC236}">
                <a16:creationId xmlns:a16="http://schemas.microsoft.com/office/drawing/2014/main" id="{9411BA46-8B21-4250-9EF2-C69E04D4C31A}"/>
              </a:ext>
            </a:extLst>
          </p:cNvPr>
          <p:cNvSpPr>
            <a:spLocks/>
          </p:cNvSpPr>
          <p:nvPr/>
        </p:nvSpPr>
        <p:spPr bwMode="auto">
          <a:xfrm>
            <a:off x="3991125" y="99284"/>
            <a:ext cx="1656184" cy="1457569"/>
          </a:xfrm>
          <a:custGeom>
            <a:avLst/>
            <a:gdLst>
              <a:gd name="T0" fmla="*/ 276 w 401"/>
              <a:gd name="T1" fmla="*/ 369 h 406"/>
              <a:gd name="T2" fmla="*/ 284 w 401"/>
              <a:gd name="T3" fmla="*/ 336 h 406"/>
              <a:gd name="T4" fmla="*/ 274 w 401"/>
              <a:gd name="T5" fmla="*/ 328 h 406"/>
              <a:gd name="T6" fmla="*/ 248 w 401"/>
              <a:gd name="T7" fmla="*/ 373 h 406"/>
              <a:gd name="T8" fmla="*/ 239 w 401"/>
              <a:gd name="T9" fmla="*/ 388 h 406"/>
              <a:gd name="T10" fmla="*/ 224 w 401"/>
              <a:gd name="T11" fmla="*/ 401 h 406"/>
              <a:gd name="T12" fmla="*/ 203 w 401"/>
              <a:gd name="T13" fmla="*/ 406 h 406"/>
              <a:gd name="T14" fmla="*/ 174 w 401"/>
              <a:gd name="T15" fmla="*/ 403 h 406"/>
              <a:gd name="T16" fmla="*/ 116 w 401"/>
              <a:gd name="T17" fmla="*/ 390 h 406"/>
              <a:gd name="T18" fmla="*/ 77 w 401"/>
              <a:gd name="T19" fmla="*/ 369 h 406"/>
              <a:gd name="T20" fmla="*/ 56 w 401"/>
              <a:gd name="T21" fmla="*/ 350 h 406"/>
              <a:gd name="T22" fmla="*/ 36 w 401"/>
              <a:gd name="T23" fmla="*/ 328 h 406"/>
              <a:gd name="T24" fmla="*/ 21 w 401"/>
              <a:gd name="T25" fmla="*/ 300 h 406"/>
              <a:gd name="T26" fmla="*/ 13 w 401"/>
              <a:gd name="T27" fmla="*/ 285 h 406"/>
              <a:gd name="T28" fmla="*/ 0 w 401"/>
              <a:gd name="T29" fmla="*/ 233 h 406"/>
              <a:gd name="T30" fmla="*/ 4 w 401"/>
              <a:gd name="T31" fmla="*/ 183 h 406"/>
              <a:gd name="T32" fmla="*/ 21 w 401"/>
              <a:gd name="T33" fmla="*/ 136 h 406"/>
              <a:gd name="T34" fmla="*/ 49 w 401"/>
              <a:gd name="T35" fmla="*/ 91 h 406"/>
              <a:gd name="T36" fmla="*/ 66 w 401"/>
              <a:gd name="T37" fmla="*/ 71 h 406"/>
              <a:gd name="T38" fmla="*/ 105 w 401"/>
              <a:gd name="T39" fmla="*/ 34 h 406"/>
              <a:gd name="T40" fmla="*/ 127 w 401"/>
              <a:gd name="T41" fmla="*/ 19 h 406"/>
              <a:gd name="T42" fmla="*/ 153 w 401"/>
              <a:gd name="T43" fmla="*/ 6 h 406"/>
              <a:gd name="T44" fmla="*/ 181 w 401"/>
              <a:gd name="T45" fmla="*/ 0 h 406"/>
              <a:gd name="T46" fmla="*/ 211 w 401"/>
              <a:gd name="T47" fmla="*/ 2 h 406"/>
              <a:gd name="T48" fmla="*/ 241 w 401"/>
              <a:gd name="T49" fmla="*/ 11 h 406"/>
              <a:gd name="T50" fmla="*/ 257 w 401"/>
              <a:gd name="T51" fmla="*/ 17 h 406"/>
              <a:gd name="T52" fmla="*/ 293 w 401"/>
              <a:gd name="T53" fmla="*/ 26 h 406"/>
              <a:gd name="T54" fmla="*/ 311 w 401"/>
              <a:gd name="T55" fmla="*/ 32 h 406"/>
              <a:gd name="T56" fmla="*/ 345 w 401"/>
              <a:gd name="T57" fmla="*/ 52 h 406"/>
              <a:gd name="T58" fmla="*/ 377 w 401"/>
              <a:gd name="T59" fmla="*/ 78 h 406"/>
              <a:gd name="T60" fmla="*/ 386 w 401"/>
              <a:gd name="T61" fmla="*/ 89 h 406"/>
              <a:gd name="T62" fmla="*/ 392 w 401"/>
              <a:gd name="T63" fmla="*/ 104 h 406"/>
              <a:gd name="T64" fmla="*/ 399 w 401"/>
              <a:gd name="T65" fmla="*/ 147 h 406"/>
              <a:gd name="T66" fmla="*/ 401 w 401"/>
              <a:gd name="T67" fmla="*/ 157 h 406"/>
              <a:gd name="T68" fmla="*/ 401 w 401"/>
              <a:gd name="T69" fmla="*/ 171 h 406"/>
              <a:gd name="T70" fmla="*/ 395 w 401"/>
              <a:gd name="T71" fmla="*/ 185 h 406"/>
              <a:gd name="T72" fmla="*/ 379 w 401"/>
              <a:gd name="T73" fmla="*/ 205 h 406"/>
              <a:gd name="T74" fmla="*/ 360 w 401"/>
              <a:gd name="T75" fmla="*/ 222 h 406"/>
              <a:gd name="T76" fmla="*/ 343 w 401"/>
              <a:gd name="T77" fmla="*/ 240 h 406"/>
              <a:gd name="T78" fmla="*/ 334 w 401"/>
              <a:gd name="T79" fmla="*/ 265 h 406"/>
              <a:gd name="T80" fmla="*/ 338 w 401"/>
              <a:gd name="T81" fmla="*/ 296 h 406"/>
              <a:gd name="T82" fmla="*/ 339 w 401"/>
              <a:gd name="T83" fmla="*/ 306 h 406"/>
              <a:gd name="T84" fmla="*/ 332 w 401"/>
              <a:gd name="T85" fmla="*/ 328 h 406"/>
              <a:gd name="T86" fmla="*/ 313 w 401"/>
              <a:gd name="T87" fmla="*/ 350 h 406"/>
              <a:gd name="T88" fmla="*/ 289 w 401"/>
              <a:gd name="T89" fmla="*/ 365 h 406"/>
              <a:gd name="T90" fmla="*/ 276 w 401"/>
              <a:gd name="T91" fmla="*/ 369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1" h="406">
                <a:moveTo>
                  <a:pt x="276" y="369"/>
                </a:moveTo>
                <a:lnTo>
                  <a:pt x="276" y="369"/>
                </a:lnTo>
                <a:lnTo>
                  <a:pt x="284" y="336"/>
                </a:lnTo>
                <a:lnTo>
                  <a:pt x="284" y="336"/>
                </a:lnTo>
                <a:lnTo>
                  <a:pt x="274" y="328"/>
                </a:lnTo>
                <a:lnTo>
                  <a:pt x="274" y="328"/>
                </a:lnTo>
                <a:lnTo>
                  <a:pt x="257" y="358"/>
                </a:lnTo>
                <a:lnTo>
                  <a:pt x="248" y="373"/>
                </a:lnTo>
                <a:lnTo>
                  <a:pt x="239" y="388"/>
                </a:lnTo>
                <a:lnTo>
                  <a:pt x="239" y="388"/>
                </a:lnTo>
                <a:lnTo>
                  <a:pt x="231" y="395"/>
                </a:lnTo>
                <a:lnTo>
                  <a:pt x="224" y="401"/>
                </a:lnTo>
                <a:lnTo>
                  <a:pt x="213" y="404"/>
                </a:lnTo>
                <a:lnTo>
                  <a:pt x="203" y="406"/>
                </a:lnTo>
                <a:lnTo>
                  <a:pt x="203" y="406"/>
                </a:lnTo>
                <a:lnTo>
                  <a:pt x="174" y="403"/>
                </a:lnTo>
                <a:lnTo>
                  <a:pt x="144" y="397"/>
                </a:lnTo>
                <a:lnTo>
                  <a:pt x="116" y="390"/>
                </a:lnTo>
                <a:lnTo>
                  <a:pt x="90" y="377"/>
                </a:lnTo>
                <a:lnTo>
                  <a:pt x="77" y="369"/>
                </a:lnTo>
                <a:lnTo>
                  <a:pt x="66" y="360"/>
                </a:lnTo>
                <a:lnTo>
                  <a:pt x="56" y="350"/>
                </a:lnTo>
                <a:lnTo>
                  <a:pt x="45" y="339"/>
                </a:lnTo>
                <a:lnTo>
                  <a:pt x="36" y="328"/>
                </a:lnTo>
                <a:lnTo>
                  <a:pt x="28" y="315"/>
                </a:lnTo>
                <a:lnTo>
                  <a:pt x="21" y="300"/>
                </a:lnTo>
                <a:lnTo>
                  <a:pt x="13" y="285"/>
                </a:lnTo>
                <a:lnTo>
                  <a:pt x="13" y="285"/>
                </a:lnTo>
                <a:lnTo>
                  <a:pt x="4" y="259"/>
                </a:lnTo>
                <a:lnTo>
                  <a:pt x="0" y="233"/>
                </a:lnTo>
                <a:lnTo>
                  <a:pt x="0" y="207"/>
                </a:lnTo>
                <a:lnTo>
                  <a:pt x="4" y="183"/>
                </a:lnTo>
                <a:lnTo>
                  <a:pt x="11" y="158"/>
                </a:lnTo>
                <a:lnTo>
                  <a:pt x="21" y="136"/>
                </a:lnTo>
                <a:lnTo>
                  <a:pt x="34" y="112"/>
                </a:lnTo>
                <a:lnTo>
                  <a:pt x="49" y="91"/>
                </a:lnTo>
                <a:lnTo>
                  <a:pt x="49" y="91"/>
                </a:lnTo>
                <a:lnTo>
                  <a:pt x="66" y="71"/>
                </a:lnTo>
                <a:lnTo>
                  <a:pt x="84" y="50"/>
                </a:lnTo>
                <a:lnTo>
                  <a:pt x="105" y="34"/>
                </a:lnTo>
                <a:lnTo>
                  <a:pt x="127" y="19"/>
                </a:lnTo>
                <a:lnTo>
                  <a:pt x="127" y="19"/>
                </a:lnTo>
                <a:lnTo>
                  <a:pt x="140" y="11"/>
                </a:lnTo>
                <a:lnTo>
                  <a:pt x="153" y="6"/>
                </a:lnTo>
                <a:lnTo>
                  <a:pt x="168" y="2"/>
                </a:lnTo>
                <a:lnTo>
                  <a:pt x="181" y="0"/>
                </a:lnTo>
                <a:lnTo>
                  <a:pt x="196" y="0"/>
                </a:lnTo>
                <a:lnTo>
                  <a:pt x="211" y="2"/>
                </a:lnTo>
                <a:lnTo>
                  <a:pt x="226" y="6"/>
                </a:lnTo>
                <a:lnTo>
                  <a:pt x="241" y="11"/>
                </a:lnTo>
                <a:lnTo>
                  <a:pt x="241" y="11"/>
                </a:lnTo>
                <a:lnTo>
                  <a:pt x="257" y="17"/>
                </a:lnTo>
                <a:lnTo>
                  <a:pt x="276" y="21"/>
                </a:lnTo>
                <a:lnTo>
                  <a:pt x="293" y="26"/>
                </a:lnTo>
                <a:lnTo>
                  <a:pt x="311" y="32"/>
                </a:lnTo>
                <a:lnTo>
                  <a:pt x="311" y="32"/>
                </a:lnTo>
                <a:lnTo>
                  <a:pt x="328" y="41"/>
                </a:lnTo>
                <a:lnTo>
                  <a:pt x="345" y="52"/>
                </a:lnTo>
                <a:lnTo>
                  <a:pt x="377" y="78"/>
                </a:lnTo>
                <a:lnTo>
                  <a:pt x="377" y="78"/>
                </a:lnTo>
                <a:lnTo>
                  <a:pt x="382" y="84"/>
                </a:lnTo>
                <a:lnTo>
                  <a:pt x="386" y="89"/>
                </a:lnTo>
                <a:lnTo>
                  <a:pt x="392" y="104"/>
                </a:lnTo>
                <a:lnTo>
                  <a:pt x="392" y="104"/>
                </a:lnTo>
                <a:lnTo>
                  <a:pt x="395" y="127"/>
                </a:lnTo>
                <a:lnTo>
                  <a:pt x="399" y="147"/>
                </a:lnTo>
                <a:lnTo>
                  <a:pt x="399" y="147"/>
                </a:lnTo>
                <a:lnTo>
                  <a:pt x="401" y="157"/>
                </a:lnTo>
                <a:lnTo>
                  <a:pt x="401" y="164"/>
                </a:lnTo>
                <a:lnTo>
                  <a:pt x="401" y="171"/>
                </a:lnTo>
                <a:lnTo>
                  <a:pt x="399" y="179"/>
                </a:lnTo>
                <a:lnTo>
                  <a:pt x="395" y="185"/>
                </a:lnTo>
                <a:lnTo>
                  <a:pt x="392" y="190"/>
                </a:lnTo>
                <a:lnTo>
                  <a:pt x="379" y="205"/>
                </a:lnTo>
                <a:lnTo>
                  <a:pt x="379" y="205"/>
                </a:lnTo>
                <a:lnTo>
                  <a:pt x="360" y="222"/>
                </a:lnTo>
                <a:lnTo>
                  <a:pt x="352" y="231"/>
                </a:lnTo>
                <a:lnTo>
                  <a:pt x="343" y="240"/>
                </a:lnTo>
                <a:lnTo>
                  <a:pt x="338" y="252"/>
                </a:lnTo>
                <a:lnTo>
                  <a:pt x="334" y="265"/>
                </a:lnTo>
                <a:lnTo>
                  <a:pt x="334" y="280"/>
                </a:lnTo>
                <a:lnTo>
                  <a:pt x="338" y="296"/>
                </a:lnTo>
                <a:lnTo>
                  <a:pt x="338" y="296"/>
                </a:lnTo>
                <a:lnTo>
                  <a:pt x="339" y="306"/>
                </a:lnTo>
                <a:lnTo>
                  <a:pt x="338" y="317"/>
                </a:lnTo>
                <a:lnTo>
                  <a:pt x="332" y="328"/>
                </a:lnTo>
                <a:lnTo>
                  <a:pt x="325" y="339"/>
                </a:lnTo>
                <a:lnTo>
                  <a:pt x="313" y="350"/>
                </a:lnTo>
                <a:lnTo>
                  <a:pt x="302" y="358"/>
                </a:lnTo>
                <a:lnTo>
                  <a:pt x="289" y="365"/>
                </a:lnTo>
                <a:lnTo>
                  <a:pt x="276" y="369"/>
                </a:lnTo>
                <a:lnTo>
                  <a:pt x="276" y="3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43922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AE7E4-71B7-48B9-A39C-C4E1326FF0FD}"/>
              </a:ext>
            </a:extLst>
          </p:cNvPr>
          <p:cNvSpPr txBox="1"/>
          <p:nvPr/>
        </p:nvSpPr>
        <p:spPr>
          <a:xfrm>
            <a:off x="3942811" y="438266"/>
            <a:ext cx="1545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보수통합과 안보개정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6D40BD-1B8A-47F7-ABAE-47AAEA0BAC99}"/>
              </a:ext>
            </a:extLst>
          </p:cNvPr>
          <p:cNvSpPr txBox="1"/>
          <p:nvPr/>
        </p:nvSpPr>
        <p:spPr>
          <a:xfrm>
            <a:off x="7295491" y="2023268"/>
            <a:ext cx="1830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재일 조선인 문제와 </a:t>
            </a:r>
            <a:endParaRPr lang="en-US" altLang="ko-KR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  <a:p>
            <a:pPr algn="ctr"/>
            <a:r>
              <a:rPr lang="ko-KR" altLang="en-US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오키나와 반환</a:t>
            </a:r>
            <a:r>
              <a:rPr lang="en-US" altLang="ko-KR" sz="2000" i="1" dirty="0">
                <a:solidFill>
                  <a:schemeClr val="bg1"/>
                </a:solidFill>
                <a:latin typeface="Rix모던명조 M" pitchFamily="18" charset="-127"/>
                <a:ea typeface="Rix모던명조 M" pitchFamily="18" charset="-127"/>
              </a:rPr>
              <a:t>.  </a:t>
            </a:r>
            <a:endParaRPr lang="ko-KR" altLang="en-US" sz="2000" i="1" dirty="0">
              <a:solidFill>
                <a:schemeClr val="bg1"/>
              </a:solidFill>
              <a:latin typeface="Rix모던명조 M" pitchFamily="18" charset="-127"/>
              <a:ea typeface="Rix모던명조 M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DC1E47-7735-4398-8442-19D32B828FDC}"/>
              </a:ext>
            </a:extLst>
          </p:cNvPr>
          <p:cNvSpPr txBox="1"/>
          <p:nvPr/>
        </p:nvSpPr>
        <p:spPr>
          <a:xfrm>
            <a:off x="1498185" y="4114361"/>
            <a:ext cx="661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패전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(1945)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에서부터 오키나와 반환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(1972)</a:t>
            </a:r>
            <a:r>
              <a:rPr lang="ko-KR" altLang="en-US" sz="2400" dirty="0">
                <a:solidFill>
                  <a:schemeClr val="tx2">
                    <a:lumMod val="50000"/>
                  </a:schemeClr>
                </a:solidFill>
                <a:latin typeface="Sitka Banner" panose="02000505000000020004" pitchFamily="2" charset="0"/>
              </a:rPr>
              <a:t> 까지 </a:t>
            </a:r>
          </a:p>
        </p:txBody>
      </p:sp>
    </p:spTree>
    <p:extLst>
      <p:ext uri="{BB962C8B-B14F-4D97-AF65-F5344CB8AC3E}">
        <p14:creationId xmlns:p14="http://schemas.microsoft.com/office/powerpoint/2010/main" val="15858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2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특징</a:t>
            </a:r>
            <a:r>
              <a:rPr lang="ko-KR" alt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611560" y="2759967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미국정부의 단독점령</a:t>
            </a:r>
            <a:endParaRPr lang="en-US" altLang="ko-KR" sz="2000" b="1" dirty="0"/>
          </a:p>
          <a:p>
            <a:r>
              <a:rPr lang="en-US" altLang="ko-KR" sz="1900" dirty="0"/>
              <a:t>(</a:t>
            </a:r>
            <a:r>
              <a:rPr lang="ko-KR" altLang="en-US" sz="1900" dirty="0"/>
              <a:t>거부권 </a:t>
            </a:r>
            <a:r>
              <a:rPr lang="ko-KR" altLang="en-US" sz="1900" dirty="0" err="1"/>
              <a:t>지령권</a:t>
            </a:r>
            <a:r>
              <a:rPr lang="en-US" altLang="ko-KR" sz="1900" dirty="0"/>
              <a:t>)</a:t>
            </a:r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유럽의 분할점령과는 대조적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24EFA-A848-4CE9-93B9-46D2C8F3C6A0}"/>
              </a:ext>
            </a:extLst>
          </p:cNvPr>
          <p:cNvSpPr txBox="1"/>
          <p:nvPr/>
        </p:nvSpPr>
        <p:spPr>
          <a:xfrm>
            <a:off x="4788024" y="275446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간접 통치</a:t>
            </a:r>
            <a:endParaRPr lang="en-US" altLang="ko-KR" sz="2000" b="1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/>
              <a:t>기존 일본 정부의 행정기구를 활용</a:t>
            </a:r>
            <a:endParaRPr lang="en-US" altLang="ko-KR" sz="2000" dirty="0"/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패전 이전의 관료체제의 유지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r>
              <a:rPr lang="en-US" altLang="ko-KR" sz="2000" dirty="0">
                <a:sym typeface="Wingdings" panose="05000000000000000000" pitchFamily="2" charset="2"/>
              </a:rPr>
              <a:t></a:t>
            </a:r>
            <a:r>
              <a:rPr lang="ko-KR" altLang="en-US" sz="2000" dirty="0">
                <a:sym typeface="Wingdings" panose="05000000000000000000" pitchFamily="2" charset="2"/>
              </a:rPr>
              <a:t>독일 점령과 대비됨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17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-12939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정책</a:t>
            </a:r>
            <a:r>
              <a:rPr lang="ko-KR" alt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263272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군수생산의 전면 중지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24EFA-A848-4CE9-93B9-46D2C8F3C6A0}"/>
              </a:ext>
            </a:extLst>
          </p:cNvPr>
          <p:cNvSpPr txBox="1"/>
          <p:nvPr/>
        </p:nvSpPr>
        <p:spPr>
          <a:xfrm>
            <a:off x="5281366" y="2579455"/>
            <a:ext cx="39604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5</a:t>
            </a:r>
            <a:r>
              <a:rPr lang="ko-KR" altLang="en-US" sz="2000" b="1" dirty="0"/>
              <a:t>대 개혁 지령</a:t>
            </a:r>
            <a:endParaRPr lang="en-US" altLang="ko-KR" sz="2000" b="1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헌법의 자유주의화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여성의 참정권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노동조합 결성의 장려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교육제도의 개혁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억압기구의 폐지</a:t>
            </a:r>
            <a:endParaRPr lang="en-US" altLang="ko-KR" sz="1900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경제의 민주화</a:t>
            </a:r>
            <a:r>
              <a:rPr lang="ko-KR" alt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611560" y="315088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군사적 무장해제 조치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82602" y="366346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인권지령</a:t>
            </a:r>
            <a:endParaRPr lang="en-US" altLang="ko-KR" sz="2000" b="1" dirty="0"/>
          </a:p>
          <a:p>
            <a:r>
              <a:rPr lang="en-US" altLang="ko-KR" sz="2000" b="1" dirty="0"/>
              <a:t>(</a:t>
            </a:r>
            <a:r>
              <a:rPr lang="ko-KR" altLang="en-US" sz="1900" b="1" dirty="0"/>
              <a:t>천황논의의 자유화</a:t>
            </a:r>
            <a:r>
              <a:rPr lang="en-US" altLang="ko-KR" sz="1900" b="1" dirty="0"/>
              <a:t>, </a:t>
            </a:r>
            <a:r>
              <a:rPr lang="ko-KR" altLang="en-US" sz="1900" b="1" dirty="0"/>
              <a:t>정치범 석방</a:t>
            </a:r>
            <a:r>
              <a:rPr lang="en-US" altLang="ko-KR" sz="1900" b="1" dirty="0"/>
              <a:t>)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598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정치적 경제적 민주화의 실시</a:t>
            </a:r>
            <a:r>
              <a:rPr lang="ko-KR" altLang="en-US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630447" y="26583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정치적 민주화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24EFA-A848-4CE9-93B9-46D2C8F3C6A0}"/>
              </a:ext>
            </a:extLst>
          </p:cNvPr>
          <p:cNvSpPr txBox="1"/>
          <p:nvPr/>
        </p:nvSpPr>
        <p:spPr>
          <a:xfrm>
            <a:off x="5580112" y="2655351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경제적 민주화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592674" y="30804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ko-KR" altLang="en-US" sz="2000" b="1" dirty="0"/>
              <a:t>신헌법제정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79456" y="341590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상징 천황과 전쟁 포기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99316-EC5E-42FE-9706-8439BEE2C805}"/>
              </a:ext>
            </a:extLst>
          </p:cNvPr>
          <p:cNvSpPr txBox="1"/>
          <p:nvPr/>
        </p:nvSpPr>
        <p:spPr>
          <a:xfrm>
            <a:off x="592674" y="4000541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교육개혁</a:t>
            </a:r>
            <a:endParaRPr lang="en-US" altLang="ko-KR" sz="1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573536-B513-41CE-8C5A-4EFF1AB4924D}"/>
              </a:ext>
            </a:extLst>
          </p:cNvPr>
          <p:cNvSpPr txBox="1"/>
          <p:nvPr/>
        </p:nvSpPr>
        <p:spPr>
          <a:xfrm>
            <a:off x="579456" y="43458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군국주의 교육을 부정</a:t>
            </a:r>
            <a:endParaRPr lang="en-US" altLang="ko-KR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2078C-510B-462F-8B7F-6241F88861EE}"/>
              </a:ext>
            </a:extLst>
          </p:cNvPr>
          <p:cNvSpPr txBox="1"/>
          <p:nvPr/>
        </p:nvSpPr>
        <p:spPr>
          <a:xfrm>
            <a:off x="5593330" y="3139261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 </a:t>
            </a:r>
            <a:r>
              <a:rPr lang="ko-KR" altLang="en-US" sz="2000" b="1" dirty="0"/>
              <a:t>농지개혁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5593330" y="3671856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 </a:t>
            </a:r>
            <a:r>
              <a:rPr lang="ko-KR" altLang="en-US" sz="2000" b="1" dirty="0"/>
              <a:t>노동개혁</a:t>
            </a:r>
            <a:endParaRPr lang="ko-KR" alt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16A91-6631-42B0-86AA-0C2DC415802C}"/>
              </a:ext>
            </a:extLst>
          </p:cNvPr>
          <p:cNvSpPr txBox="1"/>
          <p:nvPr/>
        </p:nvSpPr>
        <p:spPr>
          <a:xfrm>
            <a:off x="5603631" y="4207623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③</a:t>
            </a:r>
            <a:r>
              <a:rPr lang="ko-KR" altLang="en-US" sz="2000" b="1" dirty="0"/>
              <a:t>재벌 해체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2AB68E5-2F2C-48AD-A2FE-E5A447463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729"/>
            <a:ext cx="4088729" cy="23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4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7706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39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점령과 전후개혁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연합국 총사령부의 일본 통치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도쿄재판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630447" y="2658377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의의</a:t>
            </a:r>
            <a:endParaRPr lang="en-US" altLang="ko-KR" sz="1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24EFA-A848-4CE9-93B9-46D2C8F3C6A0}"/>
              </a:ext>
            </a:extLst>
          </p:cNvPr>
          <p:cNvSpPr txBox="1"/>
          <p:nvPr/>
        </p:nvSpPr>
        <p:spPr>
          <a:xfrm>
            <a:off x="5141141" y="2658377"/>
            <a:ext cx="1872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한계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592674" y="308047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전후 개혁이 표방한 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비군사화와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민주화의 상징</a:t>
            </a:r>
            <a:endParaRPr lang="en-US" altLang="ko-KR" sz="19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69155" y="383778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상징 천황과 전쟁 포기</a:t>
            </a:r>
            <a:endParaRPr lang="en-US" altLang="ko-KR" sz="19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F99316-EC5E-42FE-9706-8439BEE2C805}"/>
              </a:ext>
            </a:extLst>
          </p:cNvPr>
          <p:cNvSpPr txBox="1"/>
          <p:nvPr/>
        </p:nvSpPr>
        <p:spPr>
          <a:xfrm>
            <a:off x="557238" y="4344819"/>
            <a:ext cx="397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역사상 최초로 평화와 인도에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대한 죄로 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급 전범을 단죄</a:t>
            </a:r>
            <a:endParaRPr lang="en-US" altLang="ko-KR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2078C-510B-462F-8B7F-6241F88861EE}"/>
              </a:ext>
            </a:extLst>
          </p:cNvPr>
          <p:cNvSpPr txBox="1"/>
          <p:nvPr/>
        </p:nvSpPr>
        <p:spPr>
          <a:xfrm>
            <a:off x="5141141" y="3137195"/>
            <a:ext cx="365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최고 통수권자 </a:t>
            </a:r>
            <a:r>
              <a:rPr lang="ko-KR" altLang="en-US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히로히토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천황의 전쟁 책임 덮어둠</a:t>
            </a:r>
            <a:endParaRPr lang="ko-KR" alt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5098750" y="4004030"/>
            <a:ext cx="3818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서양 열강과의 관계에만 초점을 두어 아시아를 경시</a:t>
            </a:r>
            <a:endParaRPr lang="ko-KR" altLang="en-US" sz="2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4993D87-D0DD-4785-B559-E57CD7309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069" y="230321"/>
            <a:ext cx="2582591" cy="23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강화조약과 안보체제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강화조약과 안보조약의 체결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/>
              <a:t>배경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①</a:t>
            </a:r>
            <a:r>
              <a:rPr lang="en-US" altLang="ko-KR" sz="2000" b="1" dirty="0"/>
              <a:t>1949</a:t>
            </a:r>
            <a:r>
              <a:rPr lang="ko-KR" altLang="en-US" sz="2000" b="1" dirty="0"/>
              <a:t>년 중화인민공화국 수립</a:t>
            </a:r>
            <a:endParaRPr lang="en-US" altLang="ko-KR" sz="2000" b="1" dirty="0"/>
          </a:p>
          <a:p>
            <a:r>
              <a:rPr lang="en-US" altLang="ko-KR" sz="2000" b="1" dirty="0"/>
              <a:t>-</a:t>
            </a:r>
            <a:r>
              <a:rPr lang="ko-KR" altLang="en-US" sz="2000" b="1" dirty="0"/>
              <a:t>미국은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일본을 동아시아 정책의</a:t>
            </a:r>
            <a:endParaRPr lang="en-US" altLang="ko-KR" sz="2000" b="1" dirty="0"/>
          </a:p>
          <a:p>
            <a:r>
              <a:rPr lang="ko-KR" altLang="en-US" sz="2000" b="1" dirty="0"/>
              <a:t> 거점으로 삼는 방안을 급속히 추진</a:t>
            </a:r>
            <a:endParaRPr lang="en-US" altLang="ko-KR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5217598" y="3925587"/>
            <a:ext cx="35873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③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소련의 비판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1900" b="1" dirty="0"/>
              <a:t>미국의 일본 식민지화</a:t>
            </a:r>
            <a:endParaRPr lang="en-US" altLang="ko-KR" sz="19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5183560" y="26043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②</a:t>
            </a:r>
            <a:r>
              <a:rPr lang="ko-KR" altLang="en-US" sz="2000" b="1" dirty="0"/>
              <a:t>한국 전쟁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633159" y="3778389"/>
            <a:ext cx="437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미국의 동아시아 정책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중화민국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자유민주주의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을 주임계획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But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중화인민공화국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사회주의</a:t>
            </a:r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성립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83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강화조약과 안보체제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582602" y="149163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샌프란시스코 조약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611560" y="2129174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1951</a:t>
            </a:r>
            <a:r>
              <a:rPr lang="ko-KR" altLang="en-US" b="1" dirty="0"/>
              <a:t>년 </a:t>
            </a:r>
            <a:r>
              <a:rPr lang="en-US" altLang="ko-KR" b="1" dirty="0"/>
              <a:t>9</a:t>
            </a:r>
            <a:r>
              <a:rPr lang="ko-KR" altLang="en-US" b="1" dirty="0"/>
              <a:t>월 </a:t>
            </a:r>
            <a:r>
              <a:rPr lang="en-US" altLang="ko-KR" b="1" dirty="0"/>
              <a:t>4</a:t>
            </a:r>
            <a:r>
              <a:rPr lang="ko-KR" altLang="en-US" b="1" dirty="0"/>
              <a:t>일 샌프란시스코에서 개최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582602" y="2645644"/>
            <a:ext cx="445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특징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0E6B0-5C10-44F8-BC7D-4DE0BB9D42B0}"/>
              </a:ext>
            </a:extLst>
          </p:cNvPr>
          <p:cNvSpPr txBox="1"/>
          <p:nvPr/>
        </p:nvSpPr>
        <p:spPr>
          <a:xfrm>
            <a:off x="4788024" y="3205595"/>
            <a:ext cx="35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쿠릴열도에 대한 권리 포기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06038-9264-47CD-AC64-482C8789127C}"/>
              </a:ext>
            </a:extLst>
          </p:cNvPr>
          <p:cNvSpPr txBox="1"/>
          <p:nvPr/>
        </p:nvSpPr>
        <p:spPr>
          <a:xfrm>
            <a:off x="4798711" y="26180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내용</a:t>
            </a:r>
            <a:endParaRPr lang="en-US" altLang="ko-KR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E6639-E267-4B69-9D6C-770ED18A4933}"/>
              </a:ext>
            </a:extLst>
          </p:cNvPr>
          <p:cNvSpPr txBox="1"/>
          <p:nvPr/>
        </p:nvSpPr>
        <p:spPr>
          <a:xfrm>
            <a:off x="498855" y="3132886"/>
            <a:ext cx="43729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아시아 당사국들을 배제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〮중화인민공화국 중화민국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〮인도</a:t>
            </a:r>
            <a:r>
              <a:rPr lang="en-US" altLang="ko-K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버마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〮남북한</a:t>
            </a:r>
            <a:endParaRPr lang="en-US" altLang="ko-K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회의 불참 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54513-A47D-417D-965D-EA7BA94A5962}"/>
              </a:ext>
            </a:extLst>
          </p:cNvPr>
          <p:cNvSpPr txBox="1"/>
          <p:nvPr/>
        </p:nvSpPr>
        <p:spPr>
          <a:xfrm>
            <a:off x="4771085" y="3793748"/>
            <a:ext cx="437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오키나와 및 </a:t>
            </a:r>
            <a:r>
              <a:rPr lang="ko-KR" altLang="en-US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오가사와라</a:t>
            </a:r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제도의 미국 위임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18EE41-234F-418E-8B84-8EDB92F797F7}"/>
              </a:ext>
            </a:extLst>
          </p:cNvPr>
          <p:cNvSpPr txBox="1"/>
          <p:nvPr/>
        </p:nvSpPr>
        <p:spPr>
          <a:xfrm>
            <a:off x="4788024" y="4391312"/>
            <a:ext cx="358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특정 연합국과 일본의 협정에 의한 외국군 주둔</a:t>
            </a:r>
          </a:p>
        </p:txBody>
      </p:sp>
    </p:spTree>
    <p:extLst>
      <p:ext uri="{BB962C8B-B14F-4D97-AF65-F5344CB8AC3E}">
        <p14:creationId xmlns:p14="http://schemas.microsoft.com/office/powerpoint/2010/main" val="2307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anji textur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86628"/>
            <a:ext cx="9144000" cy="5143498"/>
          </a:xfrm>
          <a:prstGeom prst="rect">
            <a:avLst/>
          </a:prstGeom>
          <a:solidFill>
            <a:srgbClr val="FFFFFF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u="sng"/>
              <a:t>쿠릴열도에 대한 권리 포기</a:t>
            </a: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 flipH="1">
            <a:off x="0" y="0"/>
            <a:ext cx="5580112" cy="4948014"/>
            <a:chOff x="1735072" y="20116"/>
            <a:chExt cx="4914900" cy="4914900"/>
          </a:xfrm>
          <a:blipFill dpi="0" rotWithShape="1">
            <a:blip r:embed="rId4"/>
            <a:srcRect/>
            <a:tile tx="0" ty="0" sx="100000" sy="100000" flip="xy" algn="bl"/>
          </a:blip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585052" y="4274911"/>
              <a:ext cx="206375" cy="190500"/>
            </a:xfrm>
            <a:custGeom>
              <a:avLst/>
              <a:gdLst>
                <a:gd name="T0" fmla="*/ 116 w 130"/>
                <a:gd name="T1" fmla="*/ 120 h 120"/>
                <a:gd name="T2" fmla="*/ 116 w 130"/>
                <a:gd name="T3" fmla="*/ 120 h 120"/>
                <a:gd name="T4" fmla="*/ 102 w 130"/>
                <a:gd name="T5" fmla="*/ 108 h 120"/>
                <a:gd name="T6" fmla="*/ 86 w 130"/>
                <a:gd name="T7" fmla="*/ 96 h 120"/>
                <a:gd name="T8" fmla="*/ 86 w 130"/>
                <a:gd name="T9" fmla="*/ 96 h 120"/>
                <a:gd name="T10" fmla="*/ 74 w 130"/>
                <a:gd name="T11" fmla="*/ 88 h 120"/>
                <a:gd name="T12" fmla="*/ 66 w 130"/>
                <a:gd name="T13" fmla="*/ 84 h 120"/>
                <a:gd name="T14" fmla="*/ 60 w 130"/>
                <a:gd name="T15" fmla="*/ 82 h 120"/>
                <a:gd name="T16" fmla="*/ 54 w 130"/>
                <a:gd name="T17" fmla="*/ 82 h 120"/>
                <a:gd name="T18" fmla="*/ 48 w 130"/>
                <a:gd name="T19" fmla="*/ 84 h 120"/>
                <a:gd name="T20" fmla="*/ 42 w 130"/>
                <a:gd name="T21" fmla="*/ 90 h 120"/>
                <a:gd name="T22" fmla="*/ 36 w 130"/>
                <a:gd name="T23" fmla="*/ 98 h 120"/>
                <a:gd name="T24" fmla="*/ 36 w 130"/>
                <a:gd name="T25" fmla="*/ 98 h 120"/>
                <a:gd name="T26" fmla="*/ 32 w 130"/>
                <a:gd name="T27" fmla="*/ 102 h 120"/>
                <a:gd name="T28" fmla="*/ 24 w 130"/>
                <a:gd name="T29" fmla="*/ 102 h 120"/>
                <a:gd name="T30" fmla="*/ 6 w 130"/>
                <a:gd name="T31" fmla="*/ 102 h 120"/>
                <a:gd name="T32" fmla="*/ 6 w 130"/>
                <a:gd name="T33" fmla="*/ 102 h 120"/>
                <a:gd name="T34" fmla="*/ 4 w 130"/>
                <a:gd name="T35" fmla="*/ 80 h 120"/>
                <a:gd name="T36" fmla="*/ 0 w 130"/>
                <a:gd name="T37" fmla="*/ 56 h 120"/>
                <a:gd name="T38" fmla="*/ 0 w 130"/>
                <a:gd name="T39" fmla="*/ 36 h 120"/>
                <a:gd name="T40" fmla="*/ 0 w 130"/>
                <a:gd name="T41" fmla="*/ 24 h 120"/>
                <a:gd name="T42" fmla="*/ 4 w 130"/>
                <a:gd name="T43" fmla="*/ 16 h 120"/>
                <a:gd name="T44" fmla="*/ 4 w 130"/>
                <a:gd name="T45" fmla="*/ 16 h 120"/>
                <a:gd name="T46" fmla="*/ 8 w 130"/>
                <a:gd name="T47" fmla="*/ 8 h 120"/>
                <a:gd name="T48" fmla="*/ 12 w 130"/>
                <a:gd name="T49" fmla="*/ 2 h 120"/>
                <a:gd name="T50" fmla="*/ 18 w 130"/>
                <a:gd name="T51" fmla="*/ 0 h 120"/>
                <a:gd name="T52" fmla="*/ 26 w 130"/>
                <a:gd name="T53" fmla="*/ 0 h 120"/>
                <a:gd name="T54" fmla="*/ 34 w 130"/>
                <a:gd name="T55" fmla="*/ 2 h 120"/>
                <a:gd name="T56" fmla="*/ 40 w 130"/>
                <a:gd name="T57" fmla="*/ 6 h 120"/>
                <a:gd name="T58" fmla="*/ 56 w 130"/>
                <a:gd name="T59" fmla="*/ 18 h 120"/>
                <a:gd name="T60" fmla="*/ 56 w 130"/>
                <a:gd name="T61" fmla="*/ 18 h 120"/>
                <a:gd name="T62" fmla="*/ 84 w 130"/>
                <a:gd name="T63" fmla="*/ 42 h 120"/>
                <a:gd name="T64" fmla="*/ 116 w 130"/>
                <a:gd name="T65" fmla="*/ 66 h 120"/>
                <a:gd name="T66" fmla="*/ 116 w 130"/>
                <a:gd name="T67" fmla="*/ 66 h 120"/>
                <a:gd name="T68" fmla="*/ 116 w 130"/>
                <a:gd name="T69" fmla="*/ 68 h 120"/>
                <a:gd name="T70" fmla="*/ 116 w 130"/>
                <a:gd name="T71" fmla="*/ 70 h 120"/>
                <a:gd name="T72" fmla="*/ 116 w 130"/>
                <a:gd name="T73" fmla="*/ 76 h 120"/>
                <a:gd name="T74" fmla="*/ 126 w 130"/>
                <a:gd name="T75" fmla="*/ 90 h 120"/>
                <a:gd name="T76" fmla="*/ 128 w 130"/>
                <a:gd name="T77" fmla="*/ 98 h 120"/>
                <a:gd name="T78" fmla="*/ 130 w 130"/>
                <a:gd name="T79" fmla="*/ 106 h 120"/>
                <a:gd name="T80" fmla="*/ 128 w 130"/>
                <a:gd name="T81" fmla="*/ 110 h 120"/>
                <a:gd name="T82" fmla="*/ 126 w 130"/>
                <a:gd name="T83" fmla="*/ 112 h 120"/>
                <a:gd name="T84" fmla="*/ 116 w 130"/>
                <a:gd name="T85" fmla="*/ 120 h 120"/>
                <a:gd name="T86" fmla="*/ 116 w 130"/>
                <a:gd name="T8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" h="120">
                  <a:moveTo>
                    <a:pt x="116" y="120"/>
                  </a:moveTo>
                  <a:lnTo>
                    <a:pt x="116" y="120"/>
                  </a:lnTo>
                  <a:lnTo>
                    <a:pt x="102" y="108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74" y="88"/>
                  </a:lnTo>
                  <a:lnTo>
                    <a:pt x="66" y="84"/>
                  </a:lnTo>
                  <a:lnTo>
                    <a:pt x="60" y="82"/>
                  </a:lnTo>
                  <a:lnTo>
                    <a:pt x="54" y="82"/>
                  </a:lnTo>
                  <a:lnTo>
                    <a:pt x="48" y="84"/>
                  </a:lnTo>
                  <a:lnTo>
                    <a:pt x="42" y="90"/>
                  </a:lnTo>
                  <a:lnTo>
                    <a:pt x="36" y="98"/>
                  </a:lnTo>
                  <a:lnTo>
                    <a:pt x="36" y="98"/>
                  </a:lnTo>
                  <a:lnTo>
                    <a:pt x="32" y="102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4" y="80"/>
                  </a:lnTo>
                  <a:lnTo>
                    <a:pt x="0" y="5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84" y="4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6" y="76"/>
                  </a:lnTo>
                  <a:lnTo>
                    <a:pt x="126" y="90"/>
                  </a:lnTo>
                  <a:lnTo>
                    <a:pt x="128" y="98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6" y="112"/>
                  </a:lnTo>
                  <a:lnTo>
                    <a:pt x="116" y="120"/>
                  </a:lnTo>
                  <a:lnTo>
                    <a:pt x="116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735072" y="20116"/>
              <a:ext cx="4914900" cy="4914900"/>
            </a:xfrm>
            <a:custGeom>
              <a:avLst/>
              <a:gdLst>
                <a:gd name="T0" fmla="*/ 0 w 3096"/>
                <a:gd name="T1" fmla="*/ 0 h 3096"/>
                <a:gd name="T2" fmla="*/ 368 w 3096"/>
                <a:gd name="T3" fmla="*/ 0 h 3096"/>
                <a:gd name="T4" fmla="*/ 584 w 3096"/>
                <a:gd name="T5" fmla="*/ 146 h 3096"/>
                <a:gd name="T6" fmla="*/ 556 w 3096"/>
                <a:gd name="T7" fmla="*/ 174 h 3096"/>
                <a:gd name="T8" fmla="*/ 432 w 3096"/>
                <a:gd name="T9" fmla="*/ 78 h 3096"/>
                <a:gd name="T10" fmla="*/ 490 w 3096"/>
                <a:gd name="T11" fmla="*/ 184 h 3096"/>
                <a:gd name="T12" fmla="*/ 590 w 3096"/>
                <a:gd name="T13" fmla="*/ 272 h 3096"/>
                <a:gd name="T14" fmla="*/ 696 w 3096"/>
                <a:gd name="T15" fmla="*/ 330 h 3096"/>
                <a:gd name="T16" fmla="*/ 794 w 3096"/>
                <a:gd name="T17" fmla="*/ 406 h 3096"/>
                <a:gd name="T18" fmla="*/ 1046 w 3096"/>
                <a:gd name="T19" fmla="*/ 576 h 3096"/>
                <a:gd name="T20" fmla="*/ 834 w 3096"/>
                <a:gd name="T21" fmla="*/ 390 h 3096"/>
                <a:gd name="T22" fmla="*/ 970 w 3096"/>
                <a:gd name="T23" fmla="*/ 460 h 3096"/>
                <a:gd name="T24" fmla="*/ 976 w 3096"/>
                <a:gd name="T25" fmla="*/ 364 h 3096"/>
                <a:gd name="T26" fmla="*/ 644 w 3096"/>
                <a:gd name="T27" fmla="*/ 88 h 3096"/>
                <a:gd name="T28" fmla="*/ 1146 w 3096"/>
                <a:gd name="T29" fmla="*/ 250 h 3096"/>
                <a:gd name="T30" fmla="*/ 1254 w 3096"/>
                <a:gd name="T31" fmla="*/ 322 h 3096"/>
                <a:gd name="T32" fmla="*/ 1562 w 3096"/>
                <a:gd name="T33" fmla="*/ 492 h 3096"/>
                <a:gd name="T34" fmla="*/ 1644 w 3096"/>
                <a:gd name="T35" fmla="*/ 324 h 3096"/>
                <a:gd name="T36" fmla="*/ 1830 w 3096"/>
                <a:gd name="T37" fmla="*/ 302 h 3096"/>
                <a:gd name="T38" fmla="*/ 1948 w 3096"/>
                <a:gd name="T39" fmla="*/ 436 h 3096"/>
                <a:gd name="T40" fmla="*/ 2202 w 3096"/>
                <a:gd name="T41" fmla="*/ 548 h 3096"/>
                <a:gd name="T42" fmla="*/ 3096 w 3096"/>
                <a:gd name="T43" fmla="*/ 1312 h 3096"/>
                <a:gd name="T44" fmla="*/ 2928 w 3096"/>
                <a:gd name="T45" fmla="*/ 2888 h 3096"/>
                <a:gd name="T46" fmla="*/ 2984 w 3096"/>
                <a:gd name="T47" fmla="*/ 2930 h 3096"/>
                <a:gd name="T48" fmla="*/ 2978 w 3096"/>
                <a:gd name="T49" fmla="*/ 3008 h 3096"/>
                <a:gd name="T50" fmla="*/ 2698 w 3096"/>
                <a:gd name="T51" fmla="*/ 2968 h 3096"/>
                <a:gd name="T52" fmla="*/ 2692 w 3096"/>
                <a:gd name="T53" fmla="*/ 3010 h 3096"/>
                <a:gd name="T54" fmla="*/ 2576 w 3096"/>
                <a:gd name="T55" fmla="*/ 3048 h 3096"/>
                <a:gd name="T56" fmla="*/ 2442 w 3096"/>
                <a:gd name="T57" fmla="*/ 3076 h 3096"/>
                <a:gd name="T58" fmla="*/ 2324 w 3096"/>
                <a:gd name="T59" fmla="*/ 3080 h 3096"/>
                <a:gd name="T60" fmla="*/ 2346 w 3096"/>
                <a:gd name="T61" fmla="*/ 2994 h 3096"/>
                <a:gd name="T62" fmla="*/ 2218 w 3096"/>
                <a:gd name="T63" fmla="*/ 2904 h 3096"/>
                <a:gd name="T64" fmla="*/ 2050 w 3096"/>
                <a:gd name="T65" fmla="*/ 2848 h 3096"/>
                <a:gd name="T66" fmla="*/ 1930 w 3096"/>
                <a:gd name="T67" fmla="*/ 2798 h 3096"/>
                <a:gd name="T68" fmla="*/ 1824 w 3096"/>
                <a:gd name="T69" fmla="*/ 2880 h 3096"/>
                <a:gd name="T70" fmla="*/ 1742 w 3096"/>
                <a:gd name="T71" fmla="*/ 2736 h 3096"/>
                <a:gd name="T72" fmla="*/ 1876 w 3096"/>
                <a:gd name="T73" fmla="*/ 2718 h 3096"/>
                <a:gd name="T74" fmla="*/ 1738 w 3096"/>
                <a:gd name="T75" fmla="*/ 2626 h 3096"/>
                <a:gd name="T76" fmla="*/ 1694 w 3096"/>
                <a:gd name="T77" fmla="*/ 2454 h 3096"/>
                <a:gd name="T78" fmla="*/ 1848 w 3096"/>
                <a:gd name="T79" fmla="*/ 2358 h 3096"/>
                <a:gd name="T80" fmla="*/ 1798 w 3096"/>
                <a:gd name="T81" fmla="*/ 2230 h 3096"/>
                <a:gd name="T82" fmla="*/ 1638 w 3096"/>
                <a:gd name="T83" fmla="*/ 1960 h 3096"/>
                <a:gd name="T84" fmla="*/ 1592 w 3096"/>
                <a:gd name="T85" fmla="*/ 1924 h 3096"/>
                <a:gd name="T86" fmla="*/ 1474 w 3096"/>
                <a:gd name="T87" fmla="*/ 1776 h 3096"/>
                <a:gd name="T88" fmla="*/ 1248 w 3096"/>
                <a:gd name="T89" fmla="*/ 1602 h 3096"/>
                <a:gd name="T90" fmla="*/ 1078 w 3096"/>
                <a:gd name="T91" fmla="*/ 1566 h 3096"/>
                <a:gd name="T92" fmla="*/ 806 w 3096"/>
                <a:gd name="T93" fmla="*/ 1428 h 3096"/>
                <a:gd name="T94" fmla="*/ 876 w 3096"/>
                <a:gd name="T95" fmla="*/ 1174 h 3096"/>
                <a:gd name="T96" fmla="*/ 784 w 3096"/>
                <a:gd name="T97" fmla="*/ 964 h 3096"/>
                <a:gd name="T98" fmla="*/ 620 w 3096"/>
                <a:gd name="T99" fmla="*/ 808 h 3096"/>
                <a:gd name="T100" fmla="*/ 500 w 3096"/>
                <a:gd name="T101" fmla="*/ 636 h 3096"/>
                <a:gd name="T102" fmla="*/ 650 w 3096"/>
                <a:gd name="T103" fmla="*/ 578 h 3096"/>
                <a:gd name="T104" fmla="*/ 450 w 3096"/>
                <a:gd name="T105" fmla="*/ 410 h 3096"/>
                <a:gd name="T106" fmla="*/ 2218 w 3096"/>
                <a:gd name="T107" fmla="*/ 2504 h 3096"/>
                <a:gd name="T108" fmla="*/ 2226 w 3096"/>
                <a:gd name="T109" fmla="*/ 2476 h 3096"/>
                <a:gd name="T110" fmla="*/ 2240 w 3096"/>
                <a:gd name="T111" fmla="*/ 2554 h 3096"/>
                <a:gd name="T112" fmla="*/ 2348 w 3096"/>
                <a:gd name="T113" fmla="*/ 2752 h 3096"/>
                <a:gd name="T114" fmla="*/ 2984 w 3096"/>
                <a:gd name="T115" fmla="*/ 2594 h 3096"/>
                <a:gd name="T116" fmla="*/ 2790 w 3096"/>
                <a:gd name="T117" fmla="*/ 2816 h 3096"/>
                <a:gd name="T118" fmla="*/ 654 w 3096"/>
                <a:gd name="T119" fmla="*/ 692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6" h="3096">
                  <a:moveTo>
                    <a:pt x="296" y="264"/>
                  </a:moveTo>
                  <a:lnTo>
                    <a:pt x="296" y="264"/>
                  </a:lnTo>
                  <a:lnTo>
                    <a:pt x="130" y="194"/>
                  </a:lnTo>
                  <a:lnTo>
                    <a:pt x="130" y="194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10"/>
                  </a:lnTo>
                  <a:lnTo>
                    <a:pt x="238" y="1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92" y="38"/>
                  </a:lnTo>
                  <a:lnTo>
                    <a:pt x="342" y="58"/>
                  </a:lnTo>
                  <a:lnTo>
                    <a:pt x="342" y="58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98" y="2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70" y="56"/>
                  </a:lnTo>
                  <a:lnTo>
                    <a:pt x="512" y="78"/>
                  </a:lnTo>
                  <a:lnTo>
                    <a:pt x="512" y="78"/>
                  </a:lnTo>
                  <a:lnTo>
                    <a:pt x="520" y="84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546" y="110"/>
                  </a:lnTo>
                  <a:lnTo>
                    <a:pt x="564" y="128"/>
                  </a:lnTo>
                  <a:lnTo>
                    <a:pt x="584" y="146"/>
                  </a:lnTo>
                  <a:lnTo>
                    <a:pt x="594" y="152"/>
                  </a:lnTo>
                  <a:lnTo>
                    <a:pt x="606" y="158"/>
                  </a:lnTo>
                  <a:lnTo>
                    <a:pt x="606" y="158"/>
                  </a:lnTo>
                  <a:lnTo>
                    <a:pt x="638" y="172"/>
                  </a:lnTo>
                  <a:lnTo>
                    <a:pt x="654" y="180"/>
                  </a:lnTo>
                  <a:lnTo>
                    <a:pt x="666" y="190"/>
                  </a:lnTo>
                  <a:lnTo>
                    <a:pt x="676" y="200"/>
                  </a:lnTo>
                  <a:lnTo>
                    <a:pt x="686" y="214"/>
                  </a:lnTo>
                  <a:lnTo>
                    <a:pt x="692" y="230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696" y="248"/>
                  </a:lnTo>
                  <a:lnTo>
                    <a:pt x="596" y="194"/>
                  </a:lnTo>
                  <a:lnTo>
                    <a:pt x="596" y="194"/>
                  </a:lnTo>
                  <a:lnTo>
                    <a:pt x="556" y="174"/>
                  </a:lnTo>
                  <a:lnTo>
                    <a:pt x="536" y="162"/>
                  </a:lnTo>
                  <a:lnTo>
                    <a:pt x="520" y="150"/>
                  </a:lnTo>
                  <a:lnTo>
                    <a:pt x="520" y="150"/>
                  </a:lnTo>
                  <a:lnTo>
                    <a:pt x="508" y="140"/>
                  </a:lnTo>
                  <a:lnTo>
                    <a:pt x="502" y="138"/>
                  </a:lnTo>
                  <a:lnTo>
                    <a:pt x="498" y="138"/>
                  </a:lnTo>
                  <a:lnTo>
                    <a:pt x="494" y="140"/>
                  </a:lnTo>
                  <a:lnTo>
                    <a:pt x="488" y="14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32" y="78"/>
                  </a:lnTo>
                  <a:lnTo>
                    <a:pt x="432" y="78"/>
                  </a:lnTo>
                  <a:lnTo>
                    <a:pt x="380" y="54"/>
                  </a:lnTo>
                  <a:lnTo>
                    <a:pt x="380" y="54"/>
                  </a:lnTo>
                  <a:lnTo>
                    <a:pt x="374" y="54"/>
                  </a:lnTo>
                  <a:lnTo>
                    <a:pt x="368" y="56"/>
                  </a:lnTo>
                  <a:lnTo>
                    <a:pt x="368" y="56"/>
                  </a:lnTo>
                  <a:lnTo>
                    <a:pt x="396" y="108"/>
                  </a:lnTo>
                  <a:lnTo>
                    <a:pt x="404" y="126"/>
                  </a:lnTo>
                  <a:lnTo>
                    <a:pt x="414" y="138"/>
                  </a:lnTo>
                  <a:lnTo>
                    <a:pt x="424" y="146"/>
                  </a:lnTo>
                  <a:lnTo>
                    <a:pt x="436" y="150"/>
                  </a:lnTo>
                  <a:lnTo>
                    <a:pt x="454" y="152"/>
                  </a:lnTo>
                  <a:lnTo>
                    <a:pt x="480" y="152"/>
                  </a:lnTo>
                  <a:lnTo>
                    <a:pt x="480" y="152"/>
                  </a:lnTo>
                  <a:lnTo>
                    <a:pt x="490" y="184"/>
                  </a:lnTo>
                  <a:lnTo>
                    <a:pt x="494" y="196"/>
                  </a:lnTo>
                  <a:lnTo>
                    <a:pt x="496" y="20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510" y="202"/>
                  </a:lnTo>
                  <a:lnTo>
                    <a:pt x="520" y="206"/>
                  </a:lnTo>
                  <a:lnTo>
                    <a:pt x="528" y="212"/>
                  </a:lnTo>
                  <a:lnTo>
                    <a:pt x="536" y="218"/>
                  </a:lnTo>
                  <a:lnTo>
                    <a:pt x="548" y="232"/>
                  </a:lnTo>
                  <a:lnTo>
                    <a:pt x="558" y="248"/>
                  </a:lnTo>
                  <a:lnTo>
                    <a:pt x="558" y="248"/>
                  </a:lnTo>
                  <a:lnTo>
                    <a:pt x="572" y="264"/>
                  </a:lnTo>
                  <a:lnTo>
                    <a:pt x="578" y="268"/>
                  </a:lnTo>
                  <a:lnTo>
                    <a:pt x="584" y="270"/>
                  </a:lnTo>
                  <a:lnTo>
                    <a:pt x="590" y="272"/>
                  </a:lnTo>
                  <a:lnTo>
                    <a:pt x="596" y="272"/>
                  </a:lnTo>
                  <a:lnTo>
                    <a:pt x="616" y="266"/>
                  </a:lnTo>
                  <a:lnTo>
                    <a:pt x="616" y="266"/>
                  </a:lnTo>
                  <a:lnTo>
                    <a:pt x="624" y="308"/>
                  </a:lnTo>
                  <a:lnTo>
                    <a:pt x="624" y="308"/>
                  </a:lnTo>
                  <a:lnTo>
                    <a:pt x="644" y="304"/>
                  </a:lnTo>
                  <a:lnTo>
                    <a:pt x="654" y="304"/>
                  </a:lnTo>
                  <a:lnTo>
                    <a:pt x="662" y="304"/>
                  </a:lnTo>
                  <a:lnTo>
                    <a:pt x="668" y="310"/>
                  </a:lnTo>
                  <a:lnTo>
                    <a:pt x="672" y="318"/>
                  </a:lnTo>
                  <a:lnTo>
                    <a:pt x="672" y="330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84" y="338"/>
                  </a:lnTo>
                  <a:lnTo>
                    <a:pt x="696" y="330"/>
                  </a:lnTo>
                  <a:lnTo>
                    <a:pt x="706" y="328"/>
                  </a:lnTo>
                  <a:lnTo>
                    <a:pt x="716" y="328"/>
                  </a:lnTo>
                  <a:lnTo>
                    <a:pt x="724" y="332"/>
                  </a:lnTo>
                  <a:lnTo>
                    <a:pt x="732" y="336"/>
                  </a:lnTo>
                  <a:lnTo>
                    <a:pt x="744" y="344"/>
                  </a:lnTo>
                  <a:lnTo>
                    <a:pt x="744" y="344"/>
                  </a:lnTo>
                  <a:lnTo>
                    <a:pt x="740" y="372"/>
                  </a:lnTo>
                  <a:lnTo>
                    <a:pt x="740" y="382"/>
                  </a:lnTo>
                  <a:lnTo>
                    <a:pt x="740" y="388"/>
                  </a:lnTo>
                  <a:lnTo>
                    <a:pt x="740" y="388"/>
                  </a:lnTo>
                  <a:lnTo>
                    <a:pt x="754" y="392"/>
                  </a:lnTo>
                  <a:lnTo>
                    <a:pt x="768" y="396"/>
                  </a:lnTo>
                  <a:lnTo>
                    <a:pt x="796" y="402"/>
                  </a:lnTo>
                  <a:lnTo>
                    <a:pt x="796" y="402"/>
                  </a:lnTo>
                  <a:lnTo>
                    <a:pt x="794" y="406"/>
                  </a:lnTo>
                  <a:lnTo>
                    <a:pt x="794" y="410"/>
                  </a:lnTo>
                  <a:lnTo>
                    <a:pt x="794" y="414"/>
                  </a:lnTo>
                  <a:lnTo>
                    <a:pt x="794" y="414"/>
                  </a:lnTo>
                  <a:lnTo>
                    <a:pt x="836" y="446"/>
                  </a:lnTo>
                  <a:lnTo>
                    <a:pt x="878" y="480"/>
                  </a:lnTo>
                  <a:lnTo>
                    <a:pt x="878" y="480"/>
                  </a:lnTo>
                  <a:lnTo>
                    <a:pt x="906" y="500"/>
                  </a:lnTo>
                  <a:lnTo>
                    <a:pt x="906" y="500"/>
                  </a:lnTo>
                  <a:lnTo>
                    <a:pt x="1058" y="622"/>
                  </a:lnTo>
                  <a:lnTo>
                    <a:pt x="1058" y="622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58" y="594"/>
                  </a:lnTo>
                  <a:lnTo>
                    <a:pt x="1052" y="584"/>
                  </a:lnTo>
                  <a:lnTo>
                    <a:pt x="1046" y="576"/>
                  </a:lnTo>
                  <a:lnTo>
                    <a:pt x="1046" y="576"/>
                  </a:lnTo>
                  <a:lnTo>
                    <a:pt x="1000" y="532"/>
                  </a:lnTo>
                  <a:lnTo>
                    <a:pt x="952" y="486"/>
                  </a:lnTo>
                  <a:lnTo>
                    <a:pt x="952" y="486"/>
                  </a:lnTo>
                  <a:lnTo>
                    <a:pt x="944" y="476"/>
                  </a:lnTo>
                  <a:lnTo>
                    <a:pt x="936" y="466"/>
                  </a:lnTo>
                  <a:lnTo>
                    <a:pt x="928" y="456"/>
                  </a:lnTo>
                  <a:lnTo>
                    <a:pt x="920" y="448"/>
                  </a:lnTo>
                  <a:lnTo>
                    <a:pt x="920" y="448"/>
                  </a:lnTo>
                  <a:lnTo>
                    <a:pt x="900" y="434"/>
                  </a:lnTo>
                  <a:lnTo>
                    <a:pt x="880" y="422"/>
                  </a:lnTo>
                  <a:lnTo>
                    <a:pt x="858" y="410"/>
                  </a:lnTo>
                  <a:lnTo>
                    <a:pt x="838" y="396"/>
                  </a:lnTo>
                  <a:lnTo>
                    <a:pt x="838" y="396"/>
                  </a:lnTo>
                  <a:lnTo>
                    <a:pt x="834" y="390"/>
                  </a:lnTo>
                  <a:lnTo>
                    <a:pt x="832" y="384"/>
                  </a:lnTo>
                  <a:lnTo>
                    <a:pt x="828" y="366"/>
                  </a:lnTo>
                  <a:lnTo>
                    <a:pt x="828" y="366"/>
                  </a:lnTo>
                  <a:lnTo>
                    <a:pt x="858" y="366"/>
                  </a:lnTo>
                  <a:lnTo>
                    <a:pt x="858" y="366"/>
                  </a:lnTo>
                  <a:lnTo>
                    <a:pt x="868" y="364"/>
                  </a:lnTo>
                  <a:lnTo>
                    <a:pt x="868" y="364"/>
                  </a:lnTo>
                  <a:lnTo>
                    <a:pt x="862" y="334"/>
                  </a:lnTo>
                  <a:lnTo>
                    <a:pt x="862" y="334"/>
                  </a:lnTo>
                  <a:lnTo>
                    <a:pt x="872" y="328"/>
                  </a:lnTo>
                  <a:lnTo>
                    <a:pt x="872" y="328"/>
                  </a:lnTo>
                  <a:lnTo>
                    <a:pt x="956" y="444"/>
                  </a:lnTo>
                  <a:lnTo>
                    <a:pt x="956" y="444"/>
                  </a:lnTo>
                  <a:lnTo>
                    <a:pt x="966" y="454"/>
                  </a:lnTo>
                  <a:lnTo>
                    <a:pt x="970" y="460"/>
                  </a:lnTo>
                  <a:lnTo>
                    <a:pt x="976" y="462"/>
                  </a:lnTo>
                  <a:lnTo>
                    <a:pt x="976" y="462"/>
                  </a:lnTo>
                  <a:lnTo>
                    <a:pt x="1086" y="514"/>
                  </a:lnTo>
                  <a:lnTo>
                    <a:pt x="1086" y="514"/>
                  </a:lnTo>
                  <a:lnTo>
                    <a:pt x="1094" y="508"/>
                  </a:lnTo>
                  <a:lnTo>
                    <a:pt x="1094" y="508"/>
                  </a:lnTo>
                  <a:lnTo>
                    <a:pt x="1080" y="488"/>
                  </a:lnTo>
                  <a:lnTo>
                    <a:pt x="1068" y="472"/>
                  </a:lnTo>
                  <a:lnTo>
                    <a:pt x="1068" y="472"/>
                  </a:lnTo>
                  <a:lnTo>
                    <a:pt x="1032" y="434"/>
                  </a:lnTo>
                  <a:lnTo>
                    <a:pt x="996" y="398"/>
                  </a:lnTo>
                  <a:lnTo>
                    <a:pt x="996" y="398"/>
                  </a:lnTo>
                  <a:lnTo>
                    <a:pt x="988" y="386"/>
                  </a:lnTo>
                  <a:lnTo>
                    <a:pt x="982" y="376"/>
                  </a:lnTo>
                  <a:lnTo>
                    <a:pt x="976" y="364"/>
                  </a:lnTo>
                  <a:lnTo>
                    <a:pt x="968" y="354"/>
                  </a:lnTo>
                  <a:lnTo>
                    <a:pt x="968" y="354"/>
                  </a:lnTo>
                  <a:lnTo>
                    <a:pt x="946" y="334"/>
                  </a:lnTo>
                  <a:lnTo>
                    <a:pt x="924" y="316"/>
                  </a:lnTo>
                  <a:lnTo>
                    <a:pt x="900" y="296"/>
                  </a:lnTo>
                  <a:lnTo>
                    <a:pt x="878" y="278"/>
                  </a:lnTo>
                  <a:lnTo>
                    <a:pt x="878" y="278"/>
                  </a:lnTo>
                  <a:lnTo>
                    <a:pt x="844" y="244"/>
                  </a:lnTo>
                  <a:lnTo>
                    <a:pt x="812" y="212"/>
                  </a:lnTo>
                  <a:lnTo>
                    <a:pt x="778" y="178"/>
                  </a:lnTo>
                  <a:lnTo>
                    <a:pt x="744" y="148"/>
                  </a:lnTo>
                  <a:lnTo>
                    <a:pt x="744" y="148"/>
                  </a:lnTo>
                  <a:lnTo>
                    <a:pt x="722" y="132"/>
                  </a:lnTo>
                  <a:lnTo>
                    <a:pt x="696" y="116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592" y="0"/>
                  </a:lnTo>
                  <a:lnTo>
                    <a:pt x="592" y="0"/>
                  </a:lnTo>
                  <a:lnTo>
                    <a:pt x="808" y="0"/>
                  </a:lnTo>
                  <a:lnTo>
                    <a:pt x="808" y="0"/>
                  </a:lnTo>
                  <a:lnTo>
                    <a:pt x="886" y="68"/>
                  </a:lnTo>
                  <a:lnTo>
                    <a:pt x="886" y="68"/>
                  </a:lnTo>
                  <a:lnTo>
                    <a:pt x="906" y="74"/>
                  </a:lnTo>
                  <a:lnTo>
                    <a:pt x="916" y="78"/>
                  </a:lnTo>
                  <a:lnTo>
                    <a:pt x="928" y="84"/>
                  </a:lnTo>
                  <a:lnTo>
                    <a:pt x="928" y="84"/>
                  </a:lnTo>
                  <a:lnTo>
                    <a:pt x="1032" y="164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46" y="250"/>
                  </a:lnTo>
                  <a:lnTo>
                    <a:pt x="1156" y="256"/>
                  </a:lnTo>
                  <a:lnTo>
                    <a:pt x="1164" y="258"/>
                  </a:lnTo>
                  <a:lnTo>
                    <a:pt x="1172" y="258"/>
                  </a:lnTo>
                  <a:lnTo>
                    <a:pt x="1172" y="258"/>
                  </a:lnTo>
                  <a:lnTo>
                    <a:pt x="1182" y="256"/>
                  </a:lnTo>
                  <a:lnTo>
                    <a:pt x="1192" y="254"/>
                  </a:lnTo>
                  <a:lnTo>
                    <a:pt x="1198" y="256"/>
                  </a:lnTo>
                  <a:lnTo>
                    <a:pt x="1206" y="260"/>
                  </a:lnTo>
                  <a:lnTo>
                    <a:pt x="1212" y="264"/>
                  </a:lnTo>
                  <a:lnTo>
                    <a:pt x="1216" y="270"/>
                  </a:lnTo>
                  <a:lnTo>
                    <a:pt x="1226" y="284"/>
                  </a:lnTo>
                  <a:lnTo>
                    <a:pt x="1226" y="284"/>
                  </a:lnTo>
                  <a:lnTo>
                    <a:pt x="1240" y="304"/>
                  </a:lnTo>
                  <a:lnTo>
                    <a:pt x="1246" y="314"/>
                  </a:lnTo>
                  <a:lnTo>
                    <a:pt x="1254" y="322"/>
                  </a:lnTo>
                  <a:lnTo>
                    <a:pt x="1254" y="322"/>
                  </a:lnTo>
                  <a:lnTo>
                    <a:pt x="1510" y="560"/>
                  </a:lnTo>
                  <a:lnTo>
                    <a:pt x="1510" y="560"/>
                  </a:lnTo>
                  <a:lnTo>
                    <a:pt x="1514" y="562"/>
                  </a:lnTo>
                  <a:lnTo>
                    <a:pt x="1520" y="562"/>
                  </a:lnTo>
                  <a:lnTo>
                    <a:pt x="1520" y="562"/>
                  </a:lnTo>
                  <a:lnTo>
                    <a:pt x="1544" y="542"/>
                  </a:lnTo>
                  <a:lnTo>
                    <a:pt x="1544" y="542"/>
                  </a:lnTo>
                  <a:lnTo>
                    <a:pt x="1506" y="496"/>
                  </a:lnTo>
                  <a:lnTo>
                    <a:pt x="1506" y="496"/>
                  </a:lnTo>
                  <a:lnTo>
                    <a:pt x="1538" y="506"/>
                  </a:lnTo>
                  <a:lnTo>
                    <a:pt x="1548" y="508"/>
                  </a:lnTo>
                  <a:lnTo>
                    <a:pt x="1556" y="506"/>
                  </a:lnTo>
                  <a:lnTo>
                    <a:pt x="1560" y="502"/>
                  </a:lnTo>
                  <a:lnTo>
                    <a:pt x="1562" y="492"/>
                  </a:lnTo>
                  <a:lnTo>
                    <a:pt x="1564" y="462"/>
                  </a:lnTo>
                  <a:lnTo>
                    <a:pt x="1564" y="462"/>
                  </a:lnTo>
                  <a:lnTo>
                    <a:pt x="1568" y="450"/>
                  </a:lnTo>
                  <a:lnTo>
                    <a:pt x="1572" y="440"/>
                  </a:lnTo>
                  <a:lnTo>
                    <a:pt x="1586" y="420"/>
                  </a:lnTo>
                  <a:lnTo>
                    <a:pt x="1586" y="420"/>
                  </a:lnTo>
                  <a:lnTo>
                    <a:pt x="1600" y="398"/>
                  </a:lnTo>
                  <a:lnTo>
                    <a:pt x="1616" y="378"/>
                  </a:lnTo>
                  <a:lnTo>
                    <a:pt x="1616" y="378"/>
                  </a:lnTo>
                  <a:lnTo>
                    <a:pt x="1590" y="360"/>
                  </a:lnTo>
                  <a:lnTo>
                    <a:pt x="1590" y="360"/>
                  </a:lnTo>
                  <a:lnTo>
                    <a:pt x="1598" y="352"/>
                  </a:lnTo>
                  <a:lnTo>
                    <a:pt x="1608" y="346"/>
                  </a:lnTo>
                  <a:lnTo>
                    <a:pt x="1608" y="346"/>
                  </a:lnTo>
                  <a:lnTo>
                    <a:pt x="1644" y="324"/>
                  </a:lnTo>
                  <a:lnTo>
                    <a:pt x="1664" y="314"/>
                  </a:lnTo>
                  <a:lnTo>
                    <a:pt x="1682" y="304"/>
                  </a:lnTo>
                  <a:lnTo>
                    <a:pt x="1682" y="304"/>
                  </a:lnTo>
                  <a:lnTo>
                    <a:pt x="1718" y="290"/>
                  </a:lnTo>
                  <a:lnTo>
                    <a:pt x="1736" y="286"/>
                  </a:lnTo>
                  <a:lnTo>
                    <a:pt x="1740" y="286"/>
                  </a:lnTo>
                  <a:lnTo>
                    <a:pt x="1744" y="286"/>
                  </a:lnTo>
                  <a:lnTo>
                    <a:pt x="1744" y="286"/>
                  </a:lnTo>
                  <a:lnTo>
                    <a:pt x="1754" y="298"/>
                  </a:lnTo>
                  <a:lnTo>
                    <a:pt x="1764" y="306"/>
                  </a:lnTo>
                  <a:lnTo>
                    <a:pt x="1774" y="310"/>
                  </a:lnTo>
                  <a:lnTo>
                    <a:pt x="1786" y="312"/>
                  </a:lnTo>
                  <a:lnTo>
                    <a:pt x="1796" y="310"/>
                  </a:lnTo>
                  <a:lnTo>
                    <a:pt x="1808" y="308"/>
                  </a:lnTo>
                  <a:lnTo>
                    <a:pt x="1830" y="302"/>
                  </a:lnTo>
                  <a:lnTo>
                    <a:pt x="1830" y="302"/>
                  </a:lnTo>
                  <a:lnTo>
                    <a:pt x="1846" y="326"/>
                  </a:lnTo>
                  <a:lnTo>
                    <a:pt x="1862" y="346"/>
                  </a:lnTo>
                  <a:lnTo>
                    <a:pt x="1874" y="368"/>
                  </a:lnTo>
                  <a:lnTo>
                    <a:pt x="1880" y="380"/>
                  </a:lnTo>
                  <a:lnTo>
                    <a:pt x="1882" y="390"/>
                  </a:lnTo>
                  <a:lnTo>
                    <a:pt x="1882" y="390"/>
                  </a:lnTo>
                  <a:lnTo>
                    <a:pt x="1886" y="406"/>
                  </a:lnTo>
                  <a:lnTo>
                    <a:pt x="1892" y="418"/>
                  </a:lnTo>
                  <a:lnTo>
                    <a:pt x="1898" y="426"/>
                  </a:lnTo>
                  <a:lnTo>
                    <a:pt x="1906" y="430"/>
                  </a:lnTo>
                  <a:lnTo>
                    <a:pt x="1916" y="434"/>
                  </a:lnTo>
                  <a:lnTo>
                    <a:pt x="1926" y="434"/>
                  </a:lnTo>
                  <a:lnTo>
                    <a:pt x="1948" y="436"/>
                  </a:lnTo>
                  <a:lnTo>
                    <a:pt x="1948" y="436"/>
                  </a:lnTo>
                  <a:lnTo>
                    <a:pt x="1970" y="436"/>
                  </a:lnTo>
                  <a:lnTo>
                    <a:pt x="1980" y="438"/>
                  </a:lnTo>
                  <a:lnTo>
                    <a:pt x="1990" y="442"/>
                  </a:lnTo>
                  <a:lnTo>
                    <a:pt x="1990" y="442"/>
                  </a:lnTo>
                  <a:lnTo>
                    <a:pt x="2060" y="480"/>
                  </a:lnTo>
                  <a:lnTo>
                    <a:pt x="2128" y="520"/>
                  </a:lnTo>
                  <a:lnTo>
                    <a:pt x="2128" y="520"/>
                  </a:lnTo>
                  <a:lnTo>
                    <a:pt x="2150" y="534"/>
                  </a:lnTo>
                  <a:lnTo>
                    <a:pt x="2160" y="540"/>
                  </a:lnTo>
                  <a:lnTo>
                    <a:pt x="2166" y="542"/>
                  </a:lnTo>
                  <a:lnTo>
                    <a:pt x="2170" y="542"/>
                  </a:lnTo>
                  <a:lnTo>
                    <a:pt x="2170" y="542"/>
                  </a:lnTo>
                  <a:lnTo>
                    <a:pt x="2182" y="542"/>
                  </a:lnTo>
                  <a:lnTo>
                    <a:pt x="2194" y="544"/>
                  </a:lnTo>
                  <a:lnTo>
                    <a:pt x="2202" y="548"/>
                  </a:lnTo>
                  <a:lnTo>
                    <a:pt x="2210" y="554"/>
                  </a:lnTo>
                  <a:lnTo>
                    <a:pt x="2224" y="566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52" y="598"/>
                  </a:lnTo>
                  <a:lnTo>
                    <a:pt x="2266" y="610"/>
                  </a:lnTo>
                  <a:lnTo>
                    <a:pt x="2266" y="610"/>
                  </a:lnTo>
                  <a:lnTo>
                    <a:pt x="2382" y="700"/>
                  </a:lnTo>
                  <a:lnTo>
                    <a:pt x="2440" y="746"/>
                  </a:lnTo>
                  <a:lnTo>
                    <a:pt x="2498" y="792"/>
                  </a:lnTo>
                  <a:lnTo>
                    <a:pt x="2498" y="792"/>
                  </a:lnTo>
                  <a:lnTo>
                    <a:pt x="2720" y="984"/>
                  </a:lnTo>
                  <a:lnTo>
                    <a:pt x="2942" y="1178"/>
                  </a:lnTo>
                  <a:lnTo>
                    <a:pt x="2942" y="1178"/>
                  </a:lnTo>
                  <a:lnTo>
                    <a:pt x="3096" y="1312"/>
                  </a:lnTo>
                  <a:lnTo>
                    <a:pt x="3096" y="1312"/>
                  </a:lnTo>
                  <a:lnTo>
                    <a:pt x="3096" y="2744"/>
                  </a:lnTo>
                  <a:lnTo>
                    <a:pt x="3096" y="2744"/>
                  </a:lnTo>
                  <a:lnTo>
                    <a:pt x="3026" y="2794"/>
                  </a:lnTo>
                  <a:lnTo>
                    <a:pt x="3026" y="2794"/>
                  </a:lnTo>
                  <a:lnTo>
                    <a:pt x="2996" y="2776"/>
                  </a:lnTo>
                  <a:lnTo>
                    <a:pt x="2996" y="2776"/>
                  </a:lnTo>
                  <a:lnTo>
                    <a:pt x="2968" y="2838"/>
                  </a:lnTo>
                  <a:lnTo>
                    <a:pt x="2968" y="2838"/>
                  </a:lnTo>
                  <a:lnTo>
                    <a:pt x="2870" y="2822"/>
                  </a:lnTo>
                  <a:lnTo>
                    <a:pt x="2870" y="2822"/>
                  </a:lnTo>
                  <a:lnTo>
                    <a:pt x="2894" y="2846"/>
                  </a:lnTo>
                  <a:lnTo>
                    <a:pt x="2912" y="2866"/>
                  </a:lnTo>
                  <a:lnTo>
                    <a:pt x="2924" y="2880"/>
                  </a:lnTo>
                  <a:lnTo>
                    <a:pt x="2928" y="2888"/>
                  </a:lnTo>
                  <a:lnTo>
                    <a:pt x="2930" y="2894"/>
                  </a:lnTo>
                  <a:lnTo>
                    <a:pt x="2930" y="2900"/>
                  </a:lnTo>
                  <a:lnTo>
                    <a:pt x="2930" y="2906"/>
                  </a:lnTo>
                  <a:lnTo>
                    <a:pt x="2928" y="2912"/>
                  </a:lnTo>
                  <a:lnTo>
                    <a:pt x="2924" y="2918"/>
                  </a:lnTo>
                  <a:lnTo>
                    <a:pt x="2912" y="2930"/>
                  </a:lnTo>
                  <a:lnTo>
                    <a:pt x="2896" y="2946"/>
                  </a:lnTo>
                  <a:lnTo>
                    <a:pt x="2896" y="2946"/>
                  </a:lnTo>
                  <a:lnTo>
                    <a:pt x="2938" y="2972"/>
                  </a:lnTo>
                  <a:lnTo>
                    <a:pt x="2938" y="2972"/>
                  </a:lnTo>
                  <a:lnTo>
                    <a:pt x="2936" y="2960"/>
                  </a:lnTo>
                  <a:lnTo>
                    <a:pt x="2936" y="2960"/>
                  </a:lnTo>
                  <a:lnTo>
                    <a:pt x="2956" y="2948"/>
                  </a:lnTo>
                  <a:lnTo>
                    <a:pt x="2974" y="2936"/>
                  </a:lnTo>
                  <a:lnTo>
                    <a:pt x="2984" y="2930"/>
                  </a:lnTo>
                  <a:lnTo>
                    <a:pt x="2992" y="2926"/>
                  </a:lnTo>
                  <a:lnTo>
                    <a:pt x="3000" y="2924"/>
                  </a:lnTo>
                  <a:lnTo>
                    <a:pt x="3008" y="2924"/>
                  </a:lnTo>
                  <a:lnTo>
                    <a:pt x="3008" y="2924"/>
                  </a:lnTo>
                  <a:lnTo>
                    <a:pt x="3018" y="2928"/>
                  </a:lnTo>
                  <a:lnTo>
                    <a:pt x="3024" y="2934"/>
                  </a:lnTo>
                  <a:lnTo>
                    <a:pt x="3038" y="2950"/>
                  </a:lnTo>
                  <a:lnTo>
                    <a:pt x="3052" y="2968"/>
                  </a:lnTo>
                  <a:lnTo>
                    <a:pt x="3068" y="2988"/>
                  </a:lnTo>
                  <a:lnTo>
                    <a:pt x="3068" y="2988"/>
                  </a:lnTo>
                  <a:lnTo>
                    <a:pt x="3048" y="2998"/>
                  </a:lnTo>
                  <a:lnTo>
                    <a:pt x="3030" y="3004"/>
                  </a:lnTo>
                  <a:lnTo>
                    <a:pt x="3012" y="3008"/>
                  </a:lnTo>
                  <a:lnTo>
                    <a:pt x="2994" y="3008"/>
                  </a:lnTo>
                  <a:lnTo>
                    <a:pt x="2978" y="3008"/>
                  </a:lnTo>
                  <a:lnTo>
                    <a:pt x="2962" y="3004"/>
                  </a:lnTo>
                  <a:lnTo>
                    <a:pt x="2946" y="2998"/>
                  </a:lnTo>
                  <a:lnTo>
                    <a:pt x="2930" y="2992"/>
                  </a:lnTo>
                  <a:lnTo>
                    <a:pt x="2930" y="2992"/>
                  </a:lnTo>
                  <a:lnTo>
                    <a:pt x="2760" y="2914"/>
                  </a:lnTo>
                  <a:lnTo>
                    <a:pt x="2760" y="2914"/>
                  </a:lnTo>
                  <a:lnTo>
                    <a:pt x="2748" y="2910"/>
                  </a:lnTo>
                  <a:lnTo>
                    <a:pt x="2734" y="2908"/>
                  </a:lnTo>
                  <a:lnTo>
                    <a:pt x="2734" y="2908"/>
                  </a:lnTo>
                  <a:lnTo>
                    <a:pt x="2748" y="2954"/>
                  </a:lnTo>
                  <a:lnTo>
                    <a:pt x="2748" y="2954"/>
                  </a:lnTo>
                  <a:lnTo>
                    <a:pt x="2698" y="2940"/>
                  </a:lnTo>
                  <a:lnTo>
                    <a:pt x="2698" y="2940"/>
                  </a:lnTo>
                  <a:lnTo>
                    <a:pt x="2696" y="2960"/>
                  </a:lnTo>
                  <a:lnTo>
                    <a:pt x="2698" y="2968"/>
                  </a:lnTo>
                  <a:lnTo>
                    <a:pt x="2698" y="2976"/>
                  </a:lnTo>
                  <a:lnTo>
                    <a:pt x="2702" y="2982"/>
                  </a:lnTo>
                  <a:lnTo>
                    <a:pt x="2708" y="2986"/>
                  </a:lnTo>
                  <a:lnTo>
                    <a:pt x="2714" y="2988"/>
                  </a:lnTo>
                  <a:lnTo>
                    <a:pt x="2726" y="2990"/>
                  </a:lnTo>
                  <a:lnTo>
                    <a:pt x="2726" y="2990"/>
                  </a:lnTo>
                  <a:lnTo>
                    <a:pt x="2738" y="3002"/>
                  </a:lnTo>
                  <a:lnTo>
                    <a:pt x="2738" y="3002"/>
                  </a:lnTo>
                  <a:lnTo>
                    <a:pt x="2728" y="3012"/>
                  </a:lnTo>
                  <a:lnTo>
                    <a:pt x="2722" y="3018"/>
                  </a:lnTo>
                  <a:lnTo>
                    <a:pt x="2714" y="3022"/>
                  </a:lnTo>
                  <a:lnTo>
                    <a:pt x="2710" y="3024"/>
                  </a:lnTo>
                  <a:lnTo>
                    <a:pt x="2704" y="3022"/>
                  </a:lnTo>
                  <a:lnTo>
                    <a:pt x="2698" y="3018"/>
                  </a:lnTo>
                  <a:lnTo>
                    <a:pt x="2692" y="301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62" y="2946"/>
                  </a:lnTo>
                  <a:lnTo>
                    <a:pt x="2662" y="2946"/>
                  </a:lnTo>
                  <a:lnTo>
                    <a:pt x="2644" y="3012"/>
                  </a:lnTo>
                  <a:lnTo>
                    <a:pt x="2644" y="3012"/>
                  </a:lnTo>
                  <a:lnTo>
                    <a:pt x="2626" y="2982"/>
                  </a:lnTo>
                  <a:lnTo>
                    <a:pt x="2626" y="2982"/>
                  </a:lnTo>
                  <a:lnTo>
                    <a:pt x="2562" y="3008"/>
                  </a:lnTo>
                  <a:lnTo>
                    <a:pt x="2562" y="3008"/>
                  </a:lnTo>
                  <a:lnTo>
                    <a:pt x="2572" y="3030"/>
                  </a:lnTo>
                  <a:lnTo>
                    <a:pt x="2576" y="3040"/>
                  </a:lnTo>
                  <a:lnTo>
                    <a:pt x="2576" y="3044"/>
                  </a:lnTo>
                  <a:lnTo>
                    <a:pt x="2576" y="3048"/>
                  </a:lnTo>
                  <a:lnTo>
                    <a:pt x="2576" y="3048"/>
                  </a:lnTo>
                  <a:lnTo>
                    <a:pt x="2566" y="3056"/>
                  </a:lnTo>
                  <a:lnTo>
                    <a:pt x="2554" y="3060"/>
                  </a:lnTo>
                  <a:lnTo>
                    <a:pt x="2526" y="3072"/>
                  </a:lnTo>
                  <a:lnTo>
                    <a:pt x="2526" y="3072"/>
                  </a:lnTo>
                  <a:lnTo>
                    <a:pt x="2510" y="3026"/>
                  </a:lnTo>
                  <a:lnTo>
                    <a:pt x="2510" y="3026"/>
                  </a:lnTo>
                  <a:lnTo>
                    <a:pt x="2508" y="3044"/>
                  </a:lnTo>
                  <a:lnTo>
                    <a:pt x="2504" y="3058"/>
                  </a:lnTo>
                  <a:lnTo>
                    <a:pt x="2496" y="3068"/>
                  </a:lnTo>
                  <a:lnTo>
                    <a:pt x="2488" y="3074"/>
                  </a:lnTo>
                  <a:lnTo>
                    <a:pt x="2478" y="3078"/>
                  </a:lnTo>
                  <a:lnTo>
                    <a:pt x="2466" y="3080"/>
                  </a:lnTo>
                  <a:lnTo>
                    <a:pt x="2454" y="3080"/>
                  </a:lnTo>
                  <a:lnTo>
                    <a:pt x="2442" y="3076"/>
                  </a:lnTo>
                  <a:lnTo>
                    <a:pt x="2442" y="3076"/>
                  </a:lnTo>
                  <a:lnTo>
                    <a:pt x="2434" y="3072"/>
                  </a:lnTo>
                  <a:lnTo>
                    <a:pt x="2424" y="3064"/>
                  </a:lnTo>
                  <a:lnTo>
                    <a:pt x="2408" y="3046"/>
                  </a:lnTo>
                  <a:lnTo>
                    <a:pt x="2408" y="3046"/>
                  </a:lnTo>
                  <a:lnTo>
                    <a:pt x="2396" y="3068"/>
                  </a:lnTo>
                  <a:lnTo>
                    <a:pt x="2388" y="3080"/>
                  </a:lnTo>
                  <a:lnTo>
                    <a:pt x="2378" y="3090"/>
                  </a:lnTo>
                  <a:lnTo>
                    <a:pt x="2378" y="3090"/>
                  </a:lnTo>
                  <a:lnTo>
                    <a:pt x="2368" y="3094"/>
                  </a:lnTo>
                  <a:lnTo>
                    <a:pt x="2356" y="3096"/>
                  </a:lnTo>
                  <a:lnTo>
                    <a:pt x="2342" y="3096"/>
                  </a:lnTo>
                  <a:lnTo>
                    <a:pt x="2330" y="3094"/>
                  </a:lnTo>
                  <a:lnTo>
                    <a:pt x="2330" y="3094"/>
                  </a:lnTo>
                  <a:lnTo>
                    <a:pt x="2326" y="3090"/>
                  </a:lnTo>
                  <a:lnTo>
                    <a:pt x="2324" y="3080"/>
                  </a:lnTo>
                  <a:lnTo>
                    <a:pt x="2322" y="3070"/>
                  </a:lnTo>
                  <a:lnTo>
                    <a:pt x="2322" y="3066"/>
                  </a:lnTo>
                  <a:lnTo>
                    <a:pt x="2324" y="3062"/>
                  </a:lnTo>
                  <a:lnTo>
                    <a:pt x="2324" y="3062"/>
                  </a:lnTo>
                  <a:lnTo>
                    <a:pt x="2332" y="3054"/>
                  </a:lnTo>
                  <a:lnTo>
                    <a:pt x="2342" y="3048"/>
                  </a:lnTo>
                  <a:lnTo>
                    <a:pt x="2364" y="3036"/>
                  </a:lnTo>
                  <a:lnTo>
                    <a:pt x="2364" y="3036"/>
                  </a:lnTo>
                  <a:lnTo>
                    <a:pt x="2370" y="3036"/>
                  </a:lnTo>
                  <a:lnTo>
                    <a:pt x="2374" y="3034"/>
                  </a:lnTo>
                  <a:lnTo>
                    <a:pt x="2386" y="3034"/>
                  </a:lnTo>
                  <a:lnTo>
                    <a:pt x="2386" y="3034"/>
                  </a:lnTo>
                  <a:lnTo>
                    <a:pt x="2382" y="3004"/>
                  </a:lnTo>
                  <a:lnTo>
                    <a:pt x="2382" y="3004"/>
                  </a:lnTo>
                  <a:lnTo>
                    <a:pt x="2346" y="2994"/>
                  </a:lnTo>
                  <a:lnTo>
                    <a:pt x="2312" y="2984"/>
                  </a:lnTo>
                  <a:lnTo>
                    <a:pt x="2312" y="2984"/>
                  </a:lnTo>
                  <a:lnTo>
                    <a:pt x="2300" y="2978"/>
                  </a:lnTo>
                  <a:lnTo>
                    <a:pt x="2294" y="2972"/>
                  </a:lnTo>
                  <a:lnTo>
                    <a:pt x="2292" y="2968"/>
                  </a:lnTo>
                  <a:lnTo>
                    <a:pt x="2292" y="2968"/>
                  </a:lnTo>
                  <a:lnTo>
                    <a:pt x="2290" y="2954"/>
                  </a:lnTo>
                  <a:lnTo>
                    <a:pt x="2286" y="2940"/>
                  </a:lnTo>
                  <a:lnTo>
                    <a:pt x="2278" y="2930"/>
                  </a:lnTo>
                  <a:lnTo>
                    <a:pt x="2270" y="2920"/>
                  </a:lnTo>
                  <a:lnTo>
                    <a:pt x="2260" y="2912"/>
                  </a:lnTo>
                  <a:lnTo>
                    <a:pt x="2248" y="2906"/>
                  </a:lnTo>
                  <a:lnTo>
                    <a:pt x="2234" y="2904"/>
                  </a:lnTo>
                  <a:lnTo>
                    <a:pt x="2218" y="2904"/>
                  </a:lnTo>
                  <a:lnTo>
                    <a:pt x="2218" y="2904"/>
                  </a:lnTo>
                  <a:lnTo>
                    <a:pt x="2214" y="2902"/>
                  </a:lnTo>
                  <a:lnTo>
                    <a:pt x="2210" y="2900"/>
                  </a:lnTo>
                  <a:lnTo>
                    <a:pt x="2210" y="2900"/>
                  </a:lnTo>
                  <a:lnTo>
                    <a:pt x="2208" y="2884"/>
                  </a:lnTo>
                  <a:lnTo>
                    <a:pt x="2204" y="2868"/>
                  </a:lnTo>
                  <a:lnTo>
                    <a:pt x="2198" y="2858"/>
                  </a:lnTo>
                  <a:lnTo>
                    <a:pt x="2188" y="2848"/>
                  </a:lnTo>
                  <a:lnTo>
                    <a:pt x="2178" y="2842"/>
                  </a:lnTo>
                  <a:lnTo>
                    <a:pt x="2164" y="2840"/>
                  </a:lnTo>
                  <a:lnTo>
                    <a:pt x="2150" y="2840"/>
                  </a:lnTo>
                  <a:lnTo>
                    <a:pt x="2132" y="2842"/>
                  </a:lnTo>
                  <a:lnTo>
                    <a:pt x="2132" y="2842"/>
                  </a:lnTo>
                  <a:lnTo>
                    <a:pt x="2056" y="2858"/>
                  </a:lnTo>
                  <a:lnTo>
                    <a:pt x="2056" y="2858"/>
                  </a:lnTo>
                  <a:lnTo>
                    <a:pt x="2050" y="2848"/>
                  </a:lnTo>
                  <a:lnTo>
                    <a:pt x="2050" y="2848"/>
                  </a:lnTo>
                  <a:lnTo>
                    <a:pt x="2084" y="2816"/>
                  </a:lnTo>
                  <a:lnTo>
                    <a:pt x="2084" y="2816"/>
                  </a:lnTo>
                  <a:lnTo>
                    <a:pt x="2072" y="2788"/>
                  </a:lnTo>
                  <a:lnTo>
                    <a:pt x="2072" y="2788"/>
                  </a:lnTo>
                  <a:lnTo>
                    <a:pt x="2012" y="2750"/>
                  </a:lnTo>
                  <a:lnTo>
                    <a:pt x="2012" y="2750"/>
                  </a:lnTo>
                  <a:lnTo>
                    <a:pt x="1994" y="2772"/>
                  </a:lnTo>
                  <a:lnTo>
                    <a:pt x="1972" y="2798"/>
                  </a:lnTo>
                  <a:lnTo>
                    <a:pt x="1972" y="2798"/>
                  </a:lnTo>
                  <a:lnTo>
                    <a:pt x="1968" y="2798"/>
                  </a:lnTo>
                  <a:lnTo>
                    <a:pt x="1962" y="2794"/>
                  </a:lnTo>
                  <a:lnTo>
                    <a:pt x="1948" y="2786"/>
                  </a:lnTo>
                  <a:lnTo>
                    <a:pt x="1948" y="2786"/>
                  </a:lnTo>
                  <a:lnTo>
                    <a:pt x="1930" y="2798"/>
                  </a:lnTo>
                  <a:lnTo>
                    <a:pt x="1920" y="2804"/>
                  </a:lnTo>
                  <a:lnTo>
                    <a:pt x="1910" y="2808"/>
                  </a:lnTo>
                  <a:lnTo>
                    <a:pt x="1910" y="2808"/>
                  </a:lnTo>
                  <a:lnTo>
                    <a:pt x="1892" y="2814"/>
                  </a:lnTo>
                  <a:lnTo>
                    <a:pt x="1886" y="2818"/>
                  </a:lnTo>
                  <a:lnTo>
                    <a:pt x="1880" y="2822"/>
                  </a:lnTo>
                  <a:lnTo>
                    <a:pt x="1874" y="2828"/>
                  </a:lnTo>
                  <a:lnTo>
                    <a:pt x="1870" y="2836"/>
                  </a:lnTo>
                  <a:lnTo>
                    <a:pt x="1866" y="2844"/>
                  </a:lnTo>
                  <a:lnTo>
                    <a:pt x="1866" y="2854"/>
                  </a:lnTo>
                  <a:lnTo>
                    <a:pt x="1866" y="2854"/>
                  </a:lnTo>
                  <a:lnTo>
                    <a:pt x="1864" y="2858"/>
                  </a:lnTo>
                  <a:lnTo>
                    <a:pt x="1860" y="2862"/>
                  </a:lnTo>
                  <a:lnTo>
                    <a:pt x="1850" y="2868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824" y="2880"/>
                  </a:lnTo>
                  <a:lnTo>
                    <a:pt x="1766" y="2826"/>
                  </a:lnTo>
                  <a:lnTo>
                    <a:pt x="1766" y="2826"/>
                  </a:lnTo>
                  <a:lnTo>
                    <a:pt x="1764" y="2830"/>
                  </a:lnTo>
                  <a:lnTo>
                    <a:pt x="1764" y="2830"/>
                  </a:lnTo>
                  <a:lnTo>
                    <a:pt x="1716" y="2810"/>
                  </a:lnTo>
                  <a:lnTo>
                    <a:pt x="1716" y="2810"/>
                  </a:lnTo>
                  <a:lnTo>
                    <a:pt x="1760" y="2764"/>
                  </a:lnTo>
                  <a:lnTo>
                    <a:pt x="1760" y="2764"/>
                  </a:lnTo>
                  <a:lnTo>
                    <a:pt x="1758" y="2762"/>
                  </a:lnTo>
                  <a:lnTo>
                    <a:pt x="1754" y="2756"/>
                  </a:lnTo>
                  <a:lnTo>
                    <a:pt x="1754" y="2756"/>
                  </a:lnTo>
                  <a:lnTo>
                    <a:pt x="1746" y="2746"/>
                  </a:lnTo>
                  <a:lnTo>
                    <a:pt x="1742" y="2736"/>
                  </a:lnTo>
                  <a:lnTo>
                    <a:pt x="1740" y="2728"/>
                  </a:lnTo>
                  <a:lnTo>
                    <a:pt x="1740" y="2720"/>
                  </a:lnTo>
                  <a:lnTo>
                    <a:pt x="1742" y="2712"/>
                  </a:lnTo>
                  <a:lnTo>
                    <a:pt x="1748" y="2706"/>
                  </a:lnTo>
                  <a:lnTo>
                    <a:pt x="1758" y="2700"/>
                  </a:lnTo>
                  <a:lnTo>
                    <a:pt x="1770" y="2696"/>
                  </a:lnTo>
                  <a:lnTo>
                    <a:pt x="1770" y="2696"/>
                  </a:lnTo>
                  <a:lnTo>
                    <a:pt x="1788" y="2694"/>
                  </a:lnTo>
                  <a:lnTo>
                    <a:pt x="1810" y="2694"/>
                  </a:lnTo>
                  <a:lnTo>
                    <a:pt x="1830" y="2696"/>
                  </a:lnTo>
                  <a:lnTo>
                    <a:pt x="1848" y="2700"/>
                  </a:lnTo>
                  <a:lnTo>
                    <a:pt x="1848" y="2700"/>
                  </a:lnTo>
                  <a:lnTo>
                    <a:pt x="1856" y="2702"/>
                  </a:lnTo>
                  <a:lnTo>
                    <a:pt x="1862" y="2708"/>
                  </a:lnTo>
                  <a:lnTo>
                    <a:pt x="1876" y="2718"/>
                  </a:lnTo>
                  <a:lnTo>
                    <a:pt x="1906" y="2746"/>
                  </a:lnTo>
                  <a:lnTo>
                    <a:pt x="1906" y="2746"/>
                  </a:lnTo>
                  <a:lnTo>
                    <a:pt x="1932" y="2676"/>
                  </a:lnTo>
                  <a:lnTo>
                    <a:pt x="1932" y="2676"/>
                  </a:lnTo>
                  <a:lnTo>
                    <a:pt x="1856" y="2636"/>
                  </a:lnTo>
                  <a:lnTo>
                    <a:pt x="1856" y="2636"/>
                  </a:lnTo>
                  <a:lnTo>
                    <a:pt x="1816" y="2672"/>
                  </a:lnTo>
                  <a:lnTo>
                    <a:pt x="1816" y="2672"/>
                  </a:lnTo>
                  <a:lnTo>
                    <a:pt x="1788" y="2636"/>
                  </a:lnTo>
                  <a:lnTo>
                    <a:pt x="1788" y="2636"/>
                  </a:lnTo>
                  <a:lnTo>
                    <a:pt x="1768" y="2636"/>
                  </a:lnTo>
                  <a:lnTo>
                    <a:pt x="1742" y="2636"/>
                  </a:lnTo>
                  <a:lnTo>
                    <a:pt x="1742" y="2636"/>
                  </a:lnTo>
                  <a:lnTo>
                    <a:pt x="1740" y="2632"/>
                  </a:lnTo>
                  <a:lnTo>
                    <a:pt x="1738" y="2626"/>
                  </a:lnTo>
                  <a:lnTo>
                    <a:pt x="1736" y="2616"/>
                  </a:lnTo>
                  <a:lnTo>
                    <a:pt x="1736" y="2616"/>
                  </a:lnTo>
                  <a:lnTo>
                    <a:pt x="1760" y="2608"/>
                  </a:lnTo>
                  <a:lnTo>
                    <a:pt x="1792" y="2598"/>
                  </a:lnTo>
                  <a:lnTo>
                    <a:pt x="1792" y="2598"/>
                  </a:lnTo>
                  <a:lnTo>
                    <a:pt x="1636" y="2552"/>
                  </a:lnTo>
                  <a:lnTo>
                    <a:pt x="1636" y="2552"/>
                  </a:lnTo>
                  <a:lnTo>
                    <a:pt x="1640" y="2538"/>
                  </a:lnTo>
                  <a:lnTo>
                    <a:pt x="1640" y="2538"/>
                  </a:lnTo>
                  <a:lnTo>
                    <a:pt x="1746" y="2560"/>
                  </a:lnTo>
                  <a:lnTo>
                    <a:pt x="1746" y="2560"/>
                  </a:lnTo>
                  <a:lnTo>
                    <a:pt x="1718" y="2462"/>
                  </a:lnTo>
                  <a:lnTo>
                    <a:pt x="1718" y="2462"/>
                  </a:lnTo>
                  <a:lnTo>
                    <a:pt x="1694" y="2454"/>
                  </a:lnTo>
                  <a:lnTo>
                    <a:pt x="1694" y="2454"/>
                  </a:lnTo>
                  <a:lnTo>
                    <a:pt x="1700" y="2438"/>
                  </a:lnTo>
                  <a:lnTo>
                    <a:pt x="1708" y="2424"/>
                  </a:lnTo>
                  <a:lnTo>
                    <a:pt x="1716" y="2414"/>
                  </a:lnTo>
                  <a:lnTo>
                    <a:pt x="1728" y="2408"/>
                  </a:lnTo>
                  <a:lnTo>
                    <a:pt x="1742" y="2404"/>
                  </a:lnTo>
                  <a:lnTo>
                    <a:pt x="1760" y="2402"/>
                  </a:lnTo>
                  <a:lnTo>
                    <a:pt x="1782" y="2402"/>
                  </a:lnTo>
                  <a:lnTo>
                    <a:pt x="1810" y="2404"/>
                  </a:lnTo>
                  <a:lnTo>
                    <a:pt x="1810" y="2404"/>
                  </a:lnTo>
                  <a:lnTo>
                    <a:pt x="1810" y="2352"/>
                  </a:lnTo>
                  <a:lnTo>
                    <a:pt x="1810" y="2352"/>
                  </a:lnTo>
                  <a:lnTo>
                    <a:pt x="1832" y="2356"/>
                  </a:lnTo>
                  <a:lnTo>
                    <a:pt x="1840" y="2358"/>
                  </a:lnTo>
                  <a:lnTo>
                    <a:pt x="1848" y="2358"/>
                  </a:lnTo>
                  <a:lnTo>
                    <a:pt x="1848" y="2358"/>
                  </a:lnTo>
                  <a:lnTo>
                    <a:pt x="1874" y="2350"/>
                  </a:lnTo>
                  <a:lnTo>
                    <a:pt x="1884" y="2346"/>
                  </a:lnTo>
                  <a:lnTo>
                    <a:pt x="1888" y="2344"/>
                  </a:lnTo>
                  <a:lnTo>
                    <a:pt x="1890" y="2340"/>
                  </a:lnTo>
                  <a:lnTo>
                    <a:pt x="1890" y="2340"/>
                  </a:lnTo>
                  <a:lnTo>
                    <a:pt x="1892" y="2326"/>
                  </a:lnTo>
                  <a:lnTo>
                    <a:pt x="1892" y="2310"/>
                  </a:lnTo>
                  <a:lnTo>
                    <a:pt x="1888" y="2296"/>
                  </a:lnTo>
                  <a:lnTo>
                    <a:pt x="1884" y="2290"/>
                  </a:lnTo>
                  <a:lnTo>
                    <a:pt x="1882" y="2284"/>
                  </a:lnTo>
                  <a:lnTo>
                    <a:pt x="1882" y="2284"/>
                  </a:lnTo>
                  <a:lnTo>
                    <a:pt x="1864" y="2270"/>
                  </a:lnTo>
                  <a:lnTo>
                    <a:pt x="1842" y="2256"/>
                  </a:lnTo>
                  <a:lnTo>
                    <a:pt x="1798" y="2230"/>
                  </a:lnTo>
                  <a:lnTo>
                    <a:pt x="1798" y="2230"/>
                  </a:lnTo>
                  <a:lnTo>
                    <a:pt x="1842" y="2208"/>
                  </a:lnTo>
                  <a:lnTo>
                    <a:pt x="1842" y="2208"/>
                  </a:lnTo>
                  <a:lnTo>
                    <a:pt x="1816" y="2184"/>
                  </a:lnTo>
                  <a:lnTo>
                    <a:pt x="1794" y="2160"/>
                  </a:lnTo>
                  <a:lnTo>
                    <a:pt x="1748" y="2110"/>
                  </a:lnTo>
                  <a:lnTo>
                    <a:pt x="1726" y="2086"/>
                  </a:lnTo>
                  <a:lnTo>
                    <a:pt x="1700" y="2066"/>
                  </a:lnTo>
                  <a:lnTo>
                    <a:pt x="1686" y="2056"/>
                  </a:lnTo>
                  <a:lnTo>
                    <a:pt x="1670" y="2048"/>
                  </a:lnTo>
                  <a:lnTo>
                    <a:pt x="1654" y="2040"/>
                  </a:lnTo>
                  <a:lnTo>
                    <a:pt x="1638" y="2034"/>
                  </a:lnTo>
                  <a:lnTo>
                    <a:pt x="1638" y="2034"/>
                  </a:lnTo>
                  <a:lnTo>
                    <a:pt x="1646" y="1970"/>
                  </a:lnTo>
                  <a:lnTo>
                    <a:pt x="1646" y="1970"/>
                  </a:lnTo>
                  <a:lnTo>
                    <a:pt x="1638" y="1960"/>
                  </a:lnTo>
                  <a:lnTo>
                    <a:pt x="1638" y="1960"/>
                  </a:lnTo>
                  <a:lnTo>
                    <a:pt x="1630" y="1974"/>
                  </a:lnTo>
                  <a:lnTo>
                    <a:pt x="1622" y="1982"/>
                  </a:lnTo>
                  <a:lnTo>
                    <a:pt x="1616" y="1988"/>
                  </a:lnTo>
                  <a:lnTo>
                    <a:pt x="1608" y="1990"/>
                  </a:lnTo>
                  <a:lnTo>
                    <a:pt x="1600" y="1988"/>
                  </a:lnTo>
                  <a:lnTo>
                    <a:pt x="1592" y="1984"/>
                  </a:lnTo>
                  <a:lnTo>
                    <a:pt x="1582" y="1978"/>
                  </a:lnTo>
                  <a:lnTo>
                    <a:pt x="1572" y="1968"/>
                  </a:lnTo>
                  <a:lnTo>
                    <a:pt x="1572" y="1968"/>
                  </a:lnTo>
                  <a:lnTo>
                    <a:pt x="1608" y="1962"/>
                  </a:lnTo>
                  <a:lnTo>
                    <a:pt x="1608" y="1962"/>
                  </a:lnTo>
                  <a:lnTo>
                    <a:pt x="1604" y="1948"/>
                  </a:lnTo>
                  <a:lnTo>
                    <a:pt x="1598" y="1936"/>
                  </a:lnTo>
                  <a:lnTo>
                    <a:pt x="1592" y="1924"/>
                  </a:lnTo>
                  <a:lnTo>
                    <a:pt x="1586" y="1914"/>
                  </a:lnTo>
                  <a:lnTo>
                    <a:pt x="1578" y="1904"/>
                  </a:lnTo>
                  <a:lnTo>
                    <a:pt x="1568" y="1894"/>
                  </a:lnTo>
                  <a:lnTo>
                    <a:pt x="1556" y="1886"/>
                  </a:lnTo>
                  <a:lnTo>
                    <a:pt x="1544" y="1880"/>
                  </a:lnTo>
                  <a:lnTo>
                    <a:pt x="1544" y="1880"/>
                  </a:lnTo>
                  <a:lnTo>
                    <a:pt x="1532" y="1872"/>
                  </a:lnTo>
                  <a:lnTo>
                    <a:pt x="1522" y="1864"/>
                  </a:lnTo>
                  <a:lnTo>
                    <a:pt x="1514" y="1852"/>
                  </a:lnTo>
                  <a:lnTo>
                    <a:pt x="1508" y="1836"/>
                  </a:lnTo>
                  <a:lnTo>
                    <a:pt x="1508" y="1836"/>
                  </a:lnTo>
                  <a:lnTo>
                    <a:pt x="1502" y="1820"/>
                  </a:lnTo>
                  <a:lnTo>
                    <a:pt x="1494" y="1804"/>
                  </a:lnTo>
                  <a:lnTo>
                    <a:pt x="1486" y="1790"/>
                  </a:lnTo>
                  <a:lnTo>
                    <a:pt x="1474" y="1776"/>
                  </a:lnTo>
                  <a:lnTo>
                    <a:pt x="1450" y="1752"/>
                  </a:lnTo>
                  <a:lnTo>
                    <a:pt x="1422" y="1730"/>
                  </a:lnTo>
                  <a:lnTo>
                    <a:pt x="1422" y="1730"/>
                  </a:lnTo>
                  <a:lnTo>
                    <a:pt x="1390" y="1704"/>
                  </a:lnTo>
                  <a:lnTo>
                    <a:pt x="1360" y="1676"/>
                  </a:lnTo>
                  <a:lnTo>
                    <a:pt x="1360" y="1676"/>
                  </a:lnTo>
                  <a:lnTo>
                    <a:pt x="1350" y="1666"/>
                  </a:lnTo>
                  <a:lnTo>
                    <a:pt x="1340" y="1658"/>
                  </a:lnTo>
                  <a:lnTo>
                    <a:pt x="1336" y="1656"/>
                  </a:lnTo>
                  <a:lnTo>
                    <a:pt x="1332" y="1658"/>
                  </a:lnTo>
                  <a:lnTo>
                    <a:pt x="1328" y="1664"/>
                  </a:lnTo>
                  <a:lnTo>
                    <a:pt x="1324" y="1672"/>
                  </a:lnTo>
                  <a:lnTo>
                    <a:pt x="1324" y="1672"/>
                  </a:lnTo>
                  <a:lnTo>
                    <a:pt x="1248" y="1602"/>
                  </a:lnTo>
                  <a:lnTo>
                    <a:pt x="1248" y="1602"/>
                  </a:lnTo>
                  <a:lnTo>
                    <a:pt x="1242" y="1598"/>
                  </a:lnTo>
                  <a:lnTo>
                    <a:pt x="1238" y="1596"/>
                  </a:lnTo>
                  <a:lnTo>
                    <a:pt x="1236" y="1594"/>
                  </a:lnTo>
                  <a:lnTo>
                    <a:pt x="1236" y="1594"/>
                  </a:lnTo>
                  <a:lnTo>
                    <a:pt x="1234" y="1582"/>
                  </a:lnTo>
                  <a:lnTo>
                    <a:pt x="1230" y="1574"/>
                  </a:lnTo>
                  <a:lnTo>
                    <a:pt x="1224" y="1568"/>
                  </a:lnTo>
                  <a:lnTo>
                    <a:pt x="1218" y="1566"/>
                  </a:lnTo>
                  <a:lnTo>
                    <a:pt x="1210" y="1564"/>
                  </a:lnTo>
                  <a:lnTo>
                    <a:pt x="1200" y="1564"/>
                  </a:lnTo>
                  <a:lnTo>
                    <a:pt x="1182" y="1562"/>
                  </a:lnTo>
                  <a:lnTo>
                    <a:pt x="1182" y="1562"/>
                  </a:lnTo>
                  <a:lnTo>
                    <a:pt x="1156" y="1562"/>
                  </a:lnTo>
                  <a:lnTo>
                    <a:pt x="1130" y="1562"/>
                  </a:lnTo>
                  <a:lnTo>
                    <a:pt x="1078" y="1566"/>
                  </a:lnTo>
                  <a:lnTo>
                    <a:pt x="1026" y="1568"/>
                  </a:lnTo>
                  <a:lnTo>
                    <a:pt x="1000" y="1568"/>
                  </a:lnTo>
                  <a:lnTo>
                    <a:pt x="974" y="1566"/>
                  </a:lnTo>
                  <a:lnTo>
                    <a:pt x="974" y="1566"/>
                  </a:lnTo>
                  <a:lnTo>
                    <a:pt x="956" y="1562"/>
                  </a:lnTo>
                  <a:lnTo>
                    <a:pt x="938" y="1556"/>
                  </a:lnTo>
                  <a:lnTo>
                    <a:pt x="906" y="1544"/>
                  </a:lnTo>
                  <a:lnTo>
                    <a:pt x="842" y="1512"/>
                  </a:lnTo>
                  <a:lnTo>
                    <a:pt x="842" y="1512"/>
                  </a:lnTo>
                  <a:lnTo>
                    <a:pt x="836" y="1508"/>
                  </a:lnTo>
                  <a:lnTo>
                    <a:pt x="830" y="1502"/>
                  </a:lnTo>
                  <a:lnTo>
                    <a:pt x="820" y="1488"/>
                  </a:lnTo>
                  <a:lnTo>
                    <a:pt x="812" y="1470"/>
                  </a:lnTo>
                  <a:lnTo>
                    <a:pt x="808" y="1448"/>
                  </a:lnTo>
                  <a:lnTo>
                    <a:pt x="806" y="1428"/>
                  </a:lnTo>
                  <a:lnTo>
                    <a:pt x="806" y="1406"/>
                  </a:lnTo>
                  <a:lnTo>
                    <a:pt x="808" y="1386"/>
                  </a:lnTo>
                  <a:lnTo>
                    <a:pt x="814" y="1370"/>
                  </a:lnTo>
                  <a:lnTo>
                    <a:pt x="814" y="1370"/>
                  </a:lnTo>
                  <a:lnTo>
                    <a:pt x="838" y="1324"/>
                  </a:lnTo>
                  <a:lnTo>
                    <a:pt x="862" y="1278"/>
                  </a:lnTo>
                  <a:lnTo>
                    <a:pt x="862" y="1278"/>
                  </a:lnTo>
                  <a:lnTo>
                    <a:pt x="864" y="1272"/>
                  </a:lnTo>
                  <a:lnTo>
                    <a:pt x="864" y="1264"/>
                  </a:lnTo>
                  <a:lnTo>
                    <a:pt x="866" y="1250"/>
                  </a:lnTo>
                  <a:lnTo>
                    <a:pt x="866" y="1250"/>
                  </a:lnTo>
                  <a:lnTo>
                    <a:pt x="870" y="1212"/>
                  </a:lnTo>
                  <a:lnTo>
                    <a:pt x="874" y="1194"/>
                  </a:lnTo>
                  <a:lnTo>
                    <a:pt x="876" y="1174"/>
                  </a:lnTo>
                  <a:lnTo>
                    <a:pt x="876" y="1174"/>
                  </a:lnTo>
                  <a:lnTo>
                    <a:pt x="882" y="1156"/>
                  </a:lnTo>
                  <a:lnTo>
                    <a:pt x="888" y="1138"/>
                  </a:lnTo>
                  <a:lnTo>
                    <a:pt x="900" y="1102"/>
                  </a:lnTo>
                  <a:lnTo>
                    <a:pt x="900" y="1102"/>
                  </a:lnTo>
                  <a:lnTo>
                    <a:pt x="900" y="1094"/>
                  </a:lnTo>
                  <a:lnTo>
                    <a:pt x="900" y="1094"/>
                  </a:lnTo>
                  <a:lnTo>
                    <a:pt x="898" y="1084"/>
                  </a:lnTo>
                  <a:lnTo>
                    <a:pt x="888" y="1068"/>
                  </a:lnTo>
                  <a:lnTo>
                    <a:pt x="876" y="1050"/>
                  </a:lnTo>
                  <a:lnTo>
                    <a:pt x="860" y="1030"/>
                  </a:lnTo>
                  <a:lnTo>
                    <a:pt x="828" y="996"/>
                  </a:lnTo>
                  <a:lnTo>
                    <a:pt x="814" y="982"/>
                  </a:lnTo>
                  <a:lnTo>
                    <a:pt x="806" y="976"/>
                  </a:lnTo>
                  <a:lnTo>
                    <a:pt x="806" y="976"/>
                  </a:lnTo>
                  <a:lnTo>
                    <a:pt x="784" y="964"/>
                  </a:lnTo>
                  <a:lnTo>
                    <a:pt x="764" y="950"/>
                  </a:lnTo>
                  <a:lnTo>
                    <a:pt x="744" y="934"/>
                  </a:lnTo>
                  <a:lnTo>
                    <a:pt x="728" y="918"/>
                  </a:lnTo>
                  <a:lnTo>
                    <a:pt x="728" y="918"/>
                  </a:lnTo>
                  <a:lnTo>
                    <a:pt x="718" y="906"/>
                  </a:lnTo>
                  <a:lnTo>
                    <a:pt x="710" y="898"/>
                  </a:lnTo>
                  <a:lnTo>
                    <a:pt x="688" y="882"/>
                  </a:lnTo>
                  <a:lnTo>
                    <a:pt x="666" y="868"/>
                  </a:lnTo>
                  <a:lnTo>
                    <a:pt x="644" y="856"/>
                  </a:lnTo>
                  <a:lnTo>
                    <a:pt x="644" y="856"/>
                  </a:lnTo>
                  <a:lnTo>
                    <a:pt x="632" y="848"/>
                  </a:lnTo>
                  <a:lnTo>
                    <a:pt x="626" y="842"/>
                  </a:lnTo>
                  <a:lnTo>
                    <a:pt x="624" y="838"/>
                  </a:lnTo>
                  <a:lnTo>
                    <a:pt x="620" y="824"/>
                  </a:lnTo>
                  <a:lnTo>
                    <a:pt x="620" y="808"/>
                  </a:lnTo>
                  <a:lnTo>
                    <a:pt x="620" y="808"/>
                  </a:lnTo>
                  <a:lnTo>
                    <a:pt x="620" y="792"/>
                  </a:lnTo>
                  <a:lnTo>
                    <a:pt x="616" y="776"/>
                  </a:lnTo>
                  <a:lnTo>
                    <a:pt x="608" y="760"/>
                  </a:lnTo>
                  <a:lnTo>
                    <a:pt x="600" y="746"/>
                  </a:lnTo>
                  <a:lnTo>
                    <a:pt x="600" y="746"/>
                  </a:lnTo>
                  <a:lnTo>
                    <a:pt x="584" y="720"/>
                  </a:lnTo>
                  <a:lnTo>
                    <a:pt x="568" y="692"/>
                  </a:lnTo>
                  <a:lnTo>
                    <a:pt x="558" y="680"/>
                  </a:lnTo>
                  <a:lnTo>
                    <a:pt x="548" y="668"/>
                  </a:lnTo>
                  <a:lnTo>
                    <a:pt x="538" y="660"/>
                  </a:lnTo>
                  <a:lnTo>
                    <a:pt x="526" y="652"/>
                  </a:lnTo>
                  <a:lnTo>
                    <a:pt x="526" y="652"/>
                  </a:lnTo>
                  <a:lnTo>
                    <a:pt x="510" y="644"/>
                  </a:lnTo>
                  <a:lnTo>
                    <a:pt x="500" y="636"/>
                  </a:lnTo>
                  <a:lnTo>
                    <a:pt x="494" y="626"/>
                  </a:lnTo>
                  <a:lnTo>
                    <a:pt x="492" y="614"/>
                  </a:lnTo>
                  <a:lnTo>
                    <a:pt x="492" y="602"/>
                  </a:lnTo>
                  <a:lnTo>
                    <a:pt x="492" y="590"/>
                  </a:lnTo>
                  <a:lnTo>
                    <a:pt x="492" y="576"/>
                  </a:lnTo>
                  <a:lnTo>
                    <a:pt x="490" y="562"/>
                  </a:lnTo>
                  <a:lnTo>
                    <a:pt x="490" y="562"/>
                  </a:lnTo>
                  <a:lnTo>
                    <a:pt x="760" y="718"/>
                  </a:lnTo>
                  <a:lnTo>
                    <a:pt x="760" y="718"/>
                  </a:lnTo>
                  <a:lnTo>
                    <a:pt x="766" y="714"/>
                  </a:lnTo>
                  <a:lnTo>
                    <a:pt x="766" y="714"/>
                  </a:lnTo>
                  <a:lnTo>
                    <a:pt x="708" y="646"/>
                  </a:lnTo>
                  <a:lnTo>
                    <a:pt x="680" y="612"/>
                  </a:lnTo>
                  <a:lnTo>
                    <a:pt x="650" y="578"/>
                  </a:lnTo>
                  <a:lnTo>
                    <a:pt x="650" y="578"/>
                  </a:lnTo>
                  <a:lnTo>
                    <a:pt x="646" y="576"/>
                  </a:lnTo>
                  <a:lnTo>
                    <a:pt x="642" y="574"/>
                  </a:lnTo>
                  <a:lnTo>
                    <a:pt x="628" y="572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490" y="482"/>
                  </a:lnTo>
                  <a:lnTo>
                    <a:pt x="490" y="482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454" y="464"/>
                  </a:lnTo>
                  <a:lnTo>
                    <a:pt x="454" y="464"/>
                  </a:lnTo>
                  <a:lnTo>
                    <a:pt x="468" y="428"/>
                  </a:lnTo>
                  <a:lnTo>
                    <a:pt x="468" y="428"/>
                  </a:lnTo>
                  <a:lnTo>
                    <a:pt x="460" y="420"/>
                  </a:lnTo>
                  <a:lnTo>
                    <a:pt x="450" y="410"/>
                  </a:lnTo>
                  <a:lnTo>
                    <a:pt x="450" y="410"/>
                  </a:lnTo>
                  <a:lnTo>
                    <a:pt x="368" y="304"/>
                  </a:lnTo>
                  <a:lnTo>
                    <a:pt x="368" y="304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274" y="2518"/>
                  </a:moveTo>
                  <a:lnTo>
                    <a:pt x="2274" y="2518"/>
                  </a:lnTo>
                  <a:lnTo>
                    <a:pt x="2258" y="2520"/>
                  </a:lnTo>
                  <a:lnTo>
                    <a:pt x="2258" y="2520"/>
                  </a:lnTo>
                  <a:lnTo>
                    <a:pt x="2240" y="2524"/>
                  </a:lnTo>
                  <a:lnTo>
                    <a:pt x="2222" y="2526"/>
                  </a:lnTo>
                  <a:lnTo>
                    <a:pt x="2222" y="2526"/>
                  </a:lnTo>
                  <a:lnTo>
                    <a:pt x="2220" y="2516"/>
                  </a:lnTo>
                  <a:lnTo>
                    <a:pt x="2218" y="2508"/>
                  </a:lnTo>
                  <a:lnTo>
                    <a:pt x="2218" y="2504"/>
                  </a:lnTo>
                  <a:lnTo>
                    <a:pt x="2218" y="2504"/>
                  </a:lnTo>
                  <a:lnTo>
                    <a:pt x="2238" y="2498"/>
                  </a:lnTo>
                  <a:lnTo>
                    <a:pt x="2256" y="2492"/>
                  </a:lnTo>
                  <a:lnTo>
                    <a:pt x="2256" y="2492"/>
                  </a:lnTo>
                  <a:lnTo>
                    <a:pt x="2298" y="2480"/>
                  </a:lnTo>
                  <a:lnTo>
                    <a:pt x="2298" y="2480"/>
                  </a:lnTo>
                  <a:lnTo>
                    <a:pt x="2294" y="2468"/>
                  </a:lnTo>
                  <a:lnTo>
                    <a:pt x="2294" y="2468"/>
                  </a:lnTo>
                  <a:lnTo>
                    <a:pt x="2280" y="2470"/>
                  </a:lnTo>
                  <a:lnTo>
                    <a:pt x="2274" y="2470"/>
                  </a:lnTo>
                  <a:lnTo>
                    <a:pt x="2266" y="2470"/>
                  </a:lnTo>
                  <a:lnTo>
                    <a:pt x="2266" y="2470"/>
                  </a:lnTo>
                  <a:lnTo>
                    <a:pt x="2250" y="2468"/>
                  </a:lnTo>
                  <a:lnTo>
                    <a:pt x="2236" y="2470"/>
                  </a:lnTo>
                  <a:lnTo>
                    <a:pt x="2226" y="2476"/>
                  </a:lnTo>
                  <a:lnTo>
                    <a:pt x="2218" y="2484"/>
                  </a:lnTo>
                  <a:lnTo>
                    <a:pt x="2210" y="2494"/>
                  </a:lnTo>
                  <a:lnTo>
                    <a:pt x="2204" y="2506"/>
                  </a:lnTo>
                  <a:lnTo>
                    <a:pt x="2196" y="2516"/>
                  </a:lnTo>
                  <a:lnTo>
                    <a:pt x="2190" y="2528"/>
                  </a:lnTo>
                  <a:lnTo>
                    <a:pt x="2190" y="2528"/>
                  </a:lnTo>
                  <a:lnTo>
                    <a:pt x="2190" y="2532"/>
                  </a:lnTo>
                  <a:lnTo>
                    <a:pt x="2190" y="2538"/>
                  </a:lnTo>
                  <a:lnTo>
                    <a:pt x="2194" y="2546"/>
                  </a:lnTo>
                  <a:lnTo>
                    <a:pt x="2196" y="2550"/>
                  </a:lnTo>
                  <a:lnTo>
                    <a:pt x="2196" y="2550"/>
                  </a:lnTo>
                  <a:lnTo>
                    <a:pt x="2206" y="2556"/>
                  </a:lnTo>
                  <a:lnTo>
                    <a:pt x="2216" y="2558"/>
                  </a:lnTo>
                  <a:lnTo>
                    <a:pt x="2228" y="2558"/>
                  </a:lnTo>
                  <a:lnTo>
                    <a:pt x="2240" y="2554"/>
                  </a:lnTo>
                  <a:lnTo>
                    <a:pt x="2250" y="2548"/>
                  </a:lnTo>
                  <a:lnTo>
                    <a:pt x="2260" y="2540"/>
                  </a:lnTo>
                  <a:lnTo>
                    <a:pt x="2268" y="2530"/>
                  </a:lnTo>
                  <a:lnTo>
                    <a:pt x="2274" y="2518"/>
                  </a:lnTo>
                  <a:lnTo>
                    <a:pt x="2274" y="2518"/>
                  </a:lnTo>
                  <a:close/>
                  <a:moveTo>
                    <a:pt x="2382" y="2804"/>
                  </a:moveTo>
                  <a:lnTo>
                    <a:pt x="2382" y="2804"/>
                  </a:lnTo>
                  <a:lnTo>
                    <a:pt x="2398" y="2754"/>
                  </a:lnTo>
                  <a:lnTo>
                    <a:pt x="2398" y="2754"/>
                  </a:lnTo>
                  <a:lnTo>
                    <a:pt x="2388" y="2748"/>
                  </a:lnTo>
                  <a:lnTo>
                    <a:pt x="2378" y="2746"/>
                  </a:lnTo>
                  <a:lnTo>
                    <a:pt x="2368" y="2746"/>
                  </a:lnTo>
                  <a:lnTo>
                    <a:pt x="2362" y="2746"/>
                  </a:lnTo>
                  <a:lnTo>
                    <a:pt x="2354" y="2748"/>
                  </a:lnTo>
                  <a:lnTo>
                    <a:pt x="2348" y="2752"/>
                  </a:lnTo>
                  <a:lnTo>
                    <a:pt x="2336" y="2762"/>
                  </a:lnTo>
                  <a:lnTo>
                    <a:pt x="2326" y="2776"/>
                  </a:lnTo>
                  <a:lnTo>
                    <a:pt x="2316" y="2790"/>
                  </a:lnTo>
                  <a:lnTo>
                    <a:pt x="2306" y="2802"/>
                  </a:lnTo>
                  <a:lnTo>
                    <a:pt x="2292" y="2814"/>
                  </a:lnTo>
                  <a:lnTo>
                    <a:pt x="2292" y="2814"/>
                  </a:lnTo>
                  <a:lnTo>
                    <a:pt x="2382" y="2804"/>
                  </a:lnTo>
                  <a:lnTo>
                    <a:pt x="2382" y="2804"/>
                  </a:lnTo>
                  <a:close/>
                  <a:moveTo>
                    <a:pt x="3004" y="2650"/>
                  </a:moveTo>
                  <a:lnTo>
                    <a:pt x="3004" y="2650"/>
                  </a:lnTo>
                  <a:lnTo>
                    <a:pt x="3024" y="2632"/>
                  </a:lnTo>
                  <a:lnTo>
                    <a:pt x="3024" y="2632"/>
                  </a:lnTo>
                  <a:lnTo>
                    <a:pt x="3004" y="2612"/>
                  </a:lnTo>
                  <a:lnTo>
                    <a:pt x="2984" y="2594"/>
                  </a:lnTo>
                  <a:lnTo>
                    <a:pt x="2984" y="2594"/>
                  </a:lnTo>
                  <a:lnTo>
                    <a:pt x="2982" y="2596"/>
                  </a:lnTo>
                  <a:lnTo>
                    <a:pt x="2976" y="2598"/>
                  </a:lnTo>
                  <a:lnTo>
                    <a:pt x="2964" y="2606"/>
                  </a:lnTo>
                  <a:lnTo>
                    <a:pt x="2964" y="2606"/>
                  </a:lnTo>
                  <a:lnTo>
                    <a:pt x="3004" y="2650"/>
                  </a:lnTo>
                  <a:lnTo>
                    <a:pt x="3004" y="2650"/>
                  </a:lnTo>
                  <a:close/>
                  <a:moveTo>
                    <a:pt x="2834" y="2820"/>
                  </a:moveTo>
                  <a:lnTo>
                    <a:pt x="2834" y="2820"/>
                  </a:lnTo>
                  <a:lnTo>
                    <a:pt x="2838" y="2808"/>
                  </a:lnTo>
                  <a:lnTo>
                    <a:pt x="2838" y="2808"/>
                  </a:lnTo>
                  <a:lnTo>
                    <a:pt x="2768" y="2784"/>
                  </a:lnTo>
                  <a:lnTo>
                    <a:pt x="2768" y="2784"/>
                  </a:lnTo>
                  <a:lnTo>
                    <a:pt x="2774" y="2798"/>
                  </a:lnTo>
                  <a:lnTo>
                    <a:pt x="2782" y="2808"/>
                  </a:lnTo>
                  <a:lnTo>
                    <a:pt x="2790" y="2816"/>
                  </a:lnTo>
                  <a:lnTo>
                    <a:pt x="2798" y="2820"/>
                  </a:lnTo>
                  <a:lnTo>
                    <a:pt x="2808" y="2822"/>
                  </a:lnTo>
                  <a:lnTo>
                    <a:pt x="2816" y="2822"/>
                  </a:lnTo>
                  <a:lnTo>
                    <a:pt x="2834" y="2820"/>
                  </a:lnTo>
                  <a:lnTo>
                    <a:pt x="2834" y="2820"/>
                  </a:lnTo>
                  <a:close/>
                  <a:moveTo>
                    <a:pt x="654" y="692"/>
                  </a:moveTo>
                  <a:lnTo>
                    <a:pt x="654" y="692"/>
                  </a:lnTo>
                  <a:lnTo>
                    <a:pt x="640" y="706"/>
                  </a:lnTo>
                  <a:lnTo>
                    <a:pt x="640" y="706"/>
                  </a:lnTo>
                  <a:lnTo>
                    <a:pt x="714" y="762"/>
                  </a:lnTo>
                  <a:lnTo>
                    <a:pt x="714" y="76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654" y="692"/>
                  </a:lnTo>
                  <a:lnTo>
                    <a:pt x="654" y="692"/>
                  </a:lnTo>
                  <a:close/>
                  <a:moveTo>
                    <a:pt x="644" y="814"/>
                  </a:moveTo>
                  <a:lnTo>
                    <a:pt x="644" y="814"/>
                  </a:lnTo>
                  <a:lnTo>
                    <a:pt x="638" y="828"/>
                  </a:lnTo>
                  <a:lnTo>
                    <a:pt x="638" y="828"/>
                  </a:lnTo>
                  <a:lnTo>
                    <a:pt x="700" y="856"/>
                  </a:lnTo>
                  <a:lnTo>
                    <a:pt x="700" y="856"/>
                  </a:lnTo>
                  <a:lnTo>
                    <a:pt x="706" y="838"/>
                  </a:lnTo>
                  <a:lnTo>
                    <a:pt x="706" y="838"/>
                  </a:lnTo>
                  <a:lnTo>
                    <a:pt x="644" y="814"/>
                  </a:lnTo>
                  <a:lnTo>
                    <a:pt x="644" y="8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A150D-9220-4DD7-9F24-BECE731EB7B4}"/>
              </a:ext>
            </a:extLst>
          </p:cNvPr>
          <p:cNvSpPr txBox="1"/>
          <p:nvPr/>
        </p:nvSpPr>
        <p:spPr>
          <a:xfrm>
            <a:off x="582602" y="375867"/>
            <a:ext cx="420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Aharoni" panose="020B0604020202020204" pitchFamily="2" charset="-79"/>
              </a:rPr>
              <a:t>보수통합과 안보개정</a:t>
            </a:r>
            <a:endParaRPr lang="ko-KR" alt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EB91C-CAAA-4FF6-9DB6-4256728C3475}"/>
              </a:ext>
            </a:extLst>
          </p:cNvPr>
          <p:cNvSpPr txBox="1"/>
          <p:nvPr/>
        </p:nvSpPr>
        <p:spPr>
          <a:xfrm>
            <a:off x="2001880" y="2448875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/>
              <a:t>영상으로 보는 보수통합과 </a:t>
            </a:r>
            <a:r>
              <a:rPr lang="en-US" altLang="ko-KR" sz="2300" b="1" dirty="0"/>
              <a:t>55</a:t>
            </a:r>
            <a:r>
              <a:rPr lang="ko-KR" altLang="en-US" sz="2300" b="1" dirty="0"/>
              <a:t>년 체제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7046B-CB10-4E25-ACF7-7A2B59C0777E}"/>
              </a:ext>
            </a:extLst>
          </p:cNvPr>
          <p:cNvSpPr txBox="1"/>
          <p:nvPr/>
        </p:nvSpPr>
        <p:spPr>
          <a:xfrm>
            <a:off x="592799" y="2117398"/>
            <a:ext cx="43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95522-B2E6-4372-81C2-A6386F7BBDCE}"/>
              </a:ext>
            </a:extLst>
          </p:cNvPr>
          <p:cNvSpPr txBox="1"/>
          <p:nvPr/>
        </p:nvSpPr>
        <p:spPr>
          <a:xfrm>
            <a:off x="1893225" y="3042850"/>
            <a:ext cx="5789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https://www.youtube.com/watch?v=b4AFOrit04Q</a:t>
            </a:r>
            <a:endParaRPr lang="en-US" altLang="ko-K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2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646</Words>
  <Application>Microsoft Office PowerPoint</Application>
  <PresentationFormat>화면 슬라이드 쇼(16:9)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Rix모던명조 M</vt:lpstr>
      <vt:lpstr>Rix밝은명조 EB</vt:lpstr>
      <vt:lpstr>맑은 고딕</vt:lpstr>
      <vt:lpstr>휴먼둥근헤드라인</vt:lpstr>
      <vt:lpstr>Arial</vt:lpstr>
      <vt:lpstr>Calibri Light</vt:lpstr>
      <vt:lpstr>Sitka Banner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PowerUser</dc:creator>
  <cp:lastModifiedBy>이상현</cp:lastModifiedBy>
  <cp:revision>33</cp:revision>
  <dcterms:created xsi:type="dcterms:W3CDTF">2018-01-19T11:16:12Z</dcterms:created>
  <dcterms:modified xsi:type="dcterms:W3CDTF">2019-09-27T05:27:31Z</dcterms:modified>
</cp:coreProperties>
</file>