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72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16D14-4126-45D6-AFEB-B1A92C31E2F4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FEEAD-0D2F-43FA-8DA0-00AF7C52F7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90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4262C-968C-4EE9-8164-CE16364706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4262C-968C-4EE9-8164-CE16364706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4262C-968C-4EE9-8164-CE16364706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7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1785600" y="274655"/>
            <a:ext cx="36576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12800" y="274655"/>
            <a:ext cx="107696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30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378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8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4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3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6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9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3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1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6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uB4_LNZ2Rk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387" y="694097"/>
            <a:ext cx="10515225" cy="1856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6</a:t>
            </a:r>
            <a:r>
              <a:rPr kumimoji="0" lang="ko-KR" altLang="en-US" sz="5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세기 부터 독도가 우리땅인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역사적 근거와 문헌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2151" y="5164247"/>
            <a:ext cx="429096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독도영토학</a:t>
            </a:r>
            <a:endParaRPr kumimoji="0" lang="ko-KR" alt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임베디드시스템공학과</a:t>
            </a:r>
            <a:endParaRPr kumimoji="0" lang="ko-KR" alt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21332756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이경준</a:t>
            </a:r>
          </a:p>
        </p:txBody>
      </p:sp>
    </p:spTree>
    <p:extLst>
      <p:ext uri="{BB962C8B-B14F-4D97-AF65-F5344CB8AC3E}">
        <p14:creationId xmlns:p14="http://schemas.microsoft.com/office/powerpoint/2010/main" val="153688420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17463"/>
            <a:ext cx="10972798" cy="1143000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ko-KR" altLang="en-US" b="1"/>
            </a:br>
            <a:r>
              <a:rPr lang="ko-KR" altLang="en-US" b="1"/>
              <a:t>동국문헌비고「여지고(輿地考)」(1770년)</a:t>
            </a:r>
          </a:p>
          <a:p>
            <a:pPr>
              <a:defRPr/>
            </a:pPr>
            <a:endParaRPr lang="ko-KR" altLang="en-US" b="1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88244" y="1686737"/>
            <a:ext cx="8230809" cy="4591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7492" y="1045844"/>
            <a:ext cx="1357016" cy="39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조선시대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</a:p>
        </p:txBody>
      </p:sp>
      <p:sp>
        <p:nvSpPr>
          <p:cNvPr id="6" name="타원 5"/>
          <p:cNvSpPr/>
          <p:nvPr/>
        </p:nvSpPr>
        <p:spPr>
          <a:xfrm>
            <a:off x="4412201" y="5471967"/>
            <a:ext cx="4731963" cy="877054"/>
          </a:xfrm>
          <a:prstGeom prst="ellipse">
            <a:avLst/>
          </a:prstGeom>
          <a:noFill/>
          <a:ln w="7620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1993130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17463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 sz="4500" b="1"/>
              <a:t>만기요람 </a:t>
            </a:r>
            <a:r>
              <a:rPr lang="en-US" altLang="ko-KR" sz="4500" b="1"/>
              <a:t>1808</a:t>
            </a:r>
            <a:r>
              <a:rPr lang="ko-KR" altLang="en-US" sz="4500" b="1"/>
              <a:t>년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2098523"/>
            <a:ext cx="8371394" cy="4759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57617" y="2427456"/>
            <a:ext cx="3346152" cy="431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94409" algn="l"/>
              </a:tabLst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</a:t>
            </a:r>
            <a:r>
              <a:rPr kumimoji="0" lang="en-US" altLang="ko-KR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산국에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울릉도와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우산도가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모두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포함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94409" algn="l"/>
              </a:tabLst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94409" algn="l"/>
              </a:tabLst>
              <a:defRPr/>
            </a:pPr>
            <a:r>
              <a:rPr kumimoji="0" lang="en-US" altLang="ko-KR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우산도가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당시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일본인들이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말하는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송도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en-US" altLang="ko-KR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松島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), 즉 </a:t>
            </a:r>
            <a:r>
              <a:rPr kumimoji="0" lang="en-US" altLang="ko-KR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독도임을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증명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7492" y="1045844"/>
            <a:ext cx="1357016" cy="39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조선시대</a:t>
            </a: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5541695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-1587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en-US" altLang="ko-KR" sz="4500" b="1"/>
              <a:t>“</a:t>
            </a:r>
            <a:r>
              <a:rPr lang="ko-KR" altLang="en-US" sz="4500" b="1"/>
              <a:t>신찬지지</a:t>
            </a:r>
            <a:r>
              <a:rPr lang="en-US" altLang="ko-KR" sz="4500" b="1"/>
              <a:t>”</a:t>
            </a:r>
            <a:r>
              <a:rPr lang="ko-KR" altLang="en-US" sz="4500" b="1"/>
              <a:t>에 실린 일본 총도 </a:t>
            </a:r>
            <a:r>
              <a:rPr lang="en-US" altLang="ko-KR" sz="4500" b="1"/>
              <a:t>-</a:t>
            </a:r>
            <a:r>
              <a:rPr lang="ko-KR" altLang="en-US" sz="4500" b="1"/>
              <a:t> </a:t>
            </a:r>
            <a:r>
              <a:rPr lang="en-US" altLang="ko-KR" sz="4500" b="1"/>
              <a:t>1887</a:t>
            </a:r>
            <a:r>
              <a:rPr lang="ko-KR" altLang="en-US" sz="4500" b="1"/>
              <a:t>년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3023" y="1933000"/>
            <a:ext cx="7777686" cy="492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0127" y="4819881"/>
            <a:ext cx="371778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신찬지지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일본 문부성의 허가를 받은 지리 교과서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7492" y="1045844"/>
            <a:ext cx="1357016" cy="39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조선시대</a:t>
            </a: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93291903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 sz="4500" b="1"/>
              <a:t>일본인 들의 인식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325659" y="1701132"/>
            <a:ext cx="5486400" cy="347478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09599" y="1703388"/>
            <a:ext cx="4855081" cy="34747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1297" y="5463153"/>
            <a:ext cx="690940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나카이는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독도를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대한제국의 영토로 인식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당시 일본인들의 독도에 대한 일반적인 인식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7492" y="1045844"/>
            <a:ext cx="1357016" cy="39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조선시대</a:t>
            </a: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1076947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0551" y="28575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 sz="4500" b="1"/>
              <a:t>대한제국 칙령 제 </a:t>
            </a:r>
            <a:r>
              <a:rPr lang="en-US" altLang="ko-KR" sz="4500" b="1"/>
              <a:t>41</a:t>
            </a:r>
            <a:r>
              <a:rPr lang="ko-KR" altLang="en-US" sz="4500" b="1"/>
              <a:t>호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647302"/>
            <a:ext cx="5578324" cy="521069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568799" y="1647302"/>
            <a:ext cx="2989338" cy="5210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59120" y="3698347"/>
            <a:ext cx="321826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울릉도 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→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울도군</a:t>
            </a:r>
            <a:endParaRPr kumimoji="0" lang="ko-KR" alt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도감 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→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군수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독도가 우리 영토임을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국내외적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으로 알림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7492" y="1045844"/>
            <a:ext cx="1357016" cy="39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대한제국</a:t>
            </a: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54855937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1" y="9525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 sz="4500" b="1"/>
              <a:t>  천연기념물 </a:t>
            </a:r>
            <a:r>
              <a:rPr lang="en-US" altLang="ko-KR" sz="4500" b="1"/>
              <a:t>336</a:t>
            </a:r>
            <a:r>
              <a:rPr lang="ko-KR" altLang="en-US" sz="4500" b="1"/>
              <a:t>호</a:t>
            </a:r>
            <a:r>
              <a:rPr lang="en-US" altLang="ko-KR" sz="4500" b="1"/>
              <a:t>(1982</a:t>
            </a:r>
            <a:r>
              <a:rPr lang="ko-KR" altLang="en-US" sz="4500" b="1"/>
              <a:t>년</a:t>
            </a:r>
            <a:r>
              <a:rPr lang="en-US" altLang="ko-KR" sz="4500" b="1"/>
              <a:t>)</a:t>
            </a:r>
            <a:r>
              <a:rPr lang="ko-KR" altLang="en-US" sz="4500" b="1"/>
              <a:t>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71500" y="1740187"/>
            <a:ext cx="10972798" cy="4453799"/>
          </a:xfrm>
          <a:prstGeom prst="rect">
            <a:avLst/>
          </a:prstGeom>
        </p:spPr>
      </p:pic>
      <p:sp>
        <p:nvSpPr>
          <p:cNvPr id="6" name="직사각형 5">
            <a:hlinkClick r:id="rId3"/>
          </p:cNvPr>
          <p:cNvSpPr/>
          <p:nvPr/>
        </p:nvSpPr>
        <p:spPr>
          <a:xfrm>
            <a:off x="5328371" y="6128461"/>
            <a:ext cx="6863629" cy="7295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  <a:hlinkClick r:id="rId3"/>
              </a:rPr>
              <a:t>https://www.</a:t>
            </a:r>
            <a:r>
              <a:rPr kumimoji="0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  <a:hlinkClick r:id="rId3"/>
              </a:rPr>
              <a:t>youtube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  <a:hlinkClick r:id="rId3"/>
              </a:rPr>
              <a:t>.com/watch?v=muB4_LNZ2Rk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7491" y="1026794"/>
            <a:ext cx="1937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대한민국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59673928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65088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 sz="4500" b="1"/>
              <a:t>참고문헌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599" y="1417638"/>
            <a:ext cx="501015" cy="36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99" y="1417638"/>
            <a:ext cx="10972798" cy="500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세종대 독도종합연구소 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독도의 진실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우산국과 우산도    </a:t>
            </a:r>
          </a:p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대한민국 교육부 공식 </a:t>
            </a:r>
            <a:r>
              <a:rPr kumimoji="0" lang="ko-KR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블로그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독도는 신라시대부터 우리 땅! </a:t>
            </a:r>
          </a:p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대한민국 교육부 공식 </a:t>
            </a:r>
            <a:r>
              <a:rPr kumimoji="0" lang="ko-KR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블로그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대한제국칙령 제 41호, 평화선 지도 등 독도관련 국내외 문헌자료는?</a:t>
            </a:r>
          </a:p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KBS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뉴스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[</a:t>
            </a:r>
            <a:r>
              <a:rPr kumimoji="0" lang="ko-KR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취재후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]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 마리에 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320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만 원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..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씨를 말린 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‘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 </a:t>
            </a:r>
            <a:r>
              <a:rPr kumimoji="0" lang="ko-KR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강치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’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잡이</a:t>
            </a:r>
          </a:p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국사편찬위원회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사료로 본 한국사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울릉도와 독도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대한민국 칙령 제 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41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호</a:t>
            </a:r>
          </a:p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대한민국 교육부 공식 </a:t>
            </a:r>
            <a:r>
              <a:rPr kumimoji="0" lang="ko-KR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블로그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대한제국칙령 제 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41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호 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평화선 </a:t>
            </a:r>
            <a:r>
              <a:rPr kumimoji="0" lang="ko-KR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지도등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독도 관련 국내외 문헌자료는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?</a:t>
            </a:r>
          </a:p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이두현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스코리텔링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청소년 독도 교과서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푸른길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,2016</a:t>
            </a:r>
          </a:p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국가 기록원 독도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‘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=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조선 고유영토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’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인정기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(~1905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이전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위키백과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독도천연보호구역</a:t>
            </a:r>
          </a:p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외교부독도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독도에 대한 우리 입장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 영토인 근거</a:t>
            </a:r>
          </a:p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독도사랑기자단 </a:t>
            </a:r>
            <a:r>
              <a:rPr kumimoji="0" lang="ko-KR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블로그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독도가 우리 땅인 역사적 근거</a:t>
            </a:r>
          </a:p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독도연구소 홈페이지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연구 </a:t>
            </a:r>
            <a:r>
              <a:rPr kumimoji="0" lang="ko-KR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고사료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만기요람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644353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590549" y="236538"/>
            <a:ext cx="10972798" cy="114300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 sz="4500" b="1"/>
              <a:t>목차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1864444" y="1681096"/>
            <a:ext cx="7672714" cy="5024588"/>
          </a:xfrm>
        </p:spPr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ko-KR" altLang="en-US" sz="4000" b="1"/>
              <a:t>삼국시대</a:t>
            </a:r>
          </a:p>
          <a:p>
            <a:pPr lvl="0">
              <a:defRPr lang="ko-KR" altLang="en-US"/>
            </a:pPr>
            <a:r>
              <a:rPr lang="ko-KR" altLang="en-US" sz="4000" b="1"/>
              <a:t>고려시대</a:t>
            </a:r>
          </a:p>
          <a:p>
            <a:pPr lvl="0">
              <a:defRPr lang="ko-KR" altLang="en-US"/>
            </a:pPr>
            <a:r>
              <a:rPr lang="ko-KR" altLang="en-US" sz="4000" b="1"/>
              <a:t>조선시대</a:t>
            </a:r>
          </a:p>
          <a:p>
            <a:pPr lvl="0">
              <a:defRPr lang="ko-KR" altLang="en-US"/>
            </a:pPr>
            <a:r>
              <a:rPr lang="ko-KR" altLang="en-US" sz="4000" b="1"/>
              <a:t>대한제국</a:t>
            </a:r>
          </a:p>
          <a:p>
            <a:pPr lvl="0">
              <a:defRPr lang="ko-KR" altLang="en-US"/>
            </a:pPr>
            <a:r>
              <a:rPr lang="ko-KR" altLang="en-US" sz="4000" b="1"/>
              <a:t>대한민국</a:t>
            </a:r>
          </a:p>
        </p:txBody>
      </p:sp>
    </p:spTree>
    <p:extLst>
      <p:ext uri="{BB962C8B-B14F-4D97-AF65-F5344CB8AC3E}">
        <p14:creationId xmlns:p14="http://schemas.microsoft.com/office/powerpoint/2010/main" val="9435179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06151" y="1612648"/>
            <a:ext cx="9579698" cy="466064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104775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 sz="4500" b="1"/>
              <a:t>시대별 한 눈에 보는 독도의 역사</a:t>
            </a:r>
          </a:p>
        </p:txBody>
      </p:sp>
    </p:spTree>
    <p:extLst>
      <p:ext uri="{BB962C8B-B14F-4D97-AF65-F5344CB8AC3E}">
        <p14:creationId xmlns:p14="http://schemas.microsoft.com/office/powerpoint/2010/main" val="18860396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37869" y="-16074"/>
            <a:ext cx="10639730" cy="1470025"/>
          </a:xfrm>
        </p:spPr>
        <p:txBody>
          <a:bodyPr/>
          <a:lstStyle/>
          <a:p>
            <a:pPr lvl="0" rtl="0" eaLnBrk="1" hangingPunct="0">
              <a:lnSpc>
                <a:spcPct val="100000"/>
              </a:lnSpc>
              <a:buNone/>
              <a:defRPr/>
            </a:pPr>
            <a:r>
              <a:rPr lang="en-US" sz="4500" b="1" i="0" strike="noStrike" spc="0">
                <a:solidFill>
                  <a:schemeClr val="tx1"/>
                </a:solidFill>
                <a:latin typeface="Verdana"/>
                <a:ea typeface="굴림"/>
                <a:cs typeface="Mangal"/>
              </a:rPr>
              <a:t>6세기</a:t>
            </a:r>
            <a:r>
              <a:rPr lang="ko-KR" altLang="en-US" sz="4500" b="1" i="0" strike="noStrike" spc="0">
                <a:solidFill>
                  <a:schemeClr val="tx1"/>
                </a:solidFill>
                <a:latin typeface="Verdana"/>
                <a:ea typeface="굴림"/>
                <a:cs typeface="Mangal"/>
              </a:rPr>
              <a:t> </a:t>
            </a:r>
            <a:r>
              <a:rPr lang="en-US" sz="4500" b="1" i="0" strike="noStrike" spc="0">
                <a:solidFill>
                  <a:schemeClr val="tx1"/>
                </a:solidFill>
                <a:latin typeface="Verdana"/>
                <a:ea typeface="굴림"/>
                <a:cs typeface="Mangal"/>
              </a:rPr>
              <a:t>독도 지배에 대한 근거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2549" y="1936164"/>
            <a:ext cx="7750812" cy="4921835"/>
          </a:xfrm>
          <a:prstGeom prst="rect">
            <a:avLst/>
          </a:prstGeom>
          <a:noFill/>
          <a:ln>
            <a:noFill/>
            <a:prstDash val="solid"/>
          </a:ln>
        </p:spPr>
      </p:pic>
      <p:sp>
        <p:nvSpPr>
          <p:cNvPr id="6" name="TextBox 5"/>
          <p:cNvSpPr txBox="1"/>
          <p:nvPr/>
        </p:nvSpPr>
        <p:spPr>
          <a:xfrm>
            <a:off x="8724417" y="5326790"/>
            <a:ext cx="227683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신라에 정복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33114" y="2308103"/>
            <a:ext cx="25832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동해안 일대의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도서지역 장악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해상세력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우산국</a:t>
            </a:r>
          </a:p>
        </p:txBody>
      </p:sp>
      <p:sp>
        <p:nvSpPr>
          <p:cNvPr id="10" name="아래쪽 화살표 9"/>
          <p:cNvSpPr/>
          <p:nvPr/>
        </p:nvSpPr>
        <p:spPr>
          <a:xfrm>
            <a:off x="9604147" y="4094700"/>
            <a:ext cx="574524" cy="6047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0817" y="1169670"/>
            <a:ext cx="1357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삼국시대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448435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50676" y="16788"/>
            <a:ext cx="4752027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ko-KR" altLang="en-US" sz="4500" b="1"/>
              <a:t>삼국사기 </a:t>
            </a:r>
            <a:r>
              <a:rPr lang="en-US" altLang="ko-KR" sz="4500" b="1"/>
              <a:t>-</a:t>
            </a:r>
            <a:r>
              <a:rPr lang="ko-KR" altLang="en-US" sz="4500" b="1"/>
              <a:t> </a:t>
            </a:r>
            <a:r>
              <a:rPr lang="en-US" altLang="ko-KR" sz="4500" b="1"/>
              <a:t>1145</a:t>
            </a:r>
            <a:r>
              <a:rPr lang="ko-KR" altLang="en-US" sz="4500" b="1"/>
              <a:t>년 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643925" y="1810693"/>
            <a:ext cx="3772825" cy="504730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810693"/>
            <a:ext cx="3643925" cy="5047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1641" y="4334346"/>
            <a:ext cx="33564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권4의 </a:t>
            </a:r>
            <a:r>
              <a:rPr kumimoji="0" lang="ko-KR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지증왕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13년조에 이사부가 우산국을 복속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복종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7492" y="1045844"/>
            <a:ext cx="1357016" cy="39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삼국시대</a:t>
            </a: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51003679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877785"/>
            <a:ext cx="4010882" cy="498021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010883" y="1877785"/>
            <a:ext cx="3929526" cy="4980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0952" y="132610"/>
            <a:ext cx="4210096" cy="770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고려사 </a:t>
            </a:r>
            <a:r>
              <a:rPr kumimoji="0" lang="en-US" altLang="ko-KR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1451</a:t>
            </a:r>
            <a:r>
              <a:rPr kumimoji="0" lang="ko-KR" altLang="en-US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05247" y="2990213"/>
            <a:ext cx="28574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우산국은 고려에게 토산물 받침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안무사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파견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관직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농기구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종자 등 하사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7492" y="1045844"/>
            <a:ext cx="1357016" cy="39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고려시대</a:t>
            </a: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585926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687536"/>
            <a:ext cx="7691223" cy="5170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4647" y="3497834"/>
            <a:ext cx="36583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우산 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=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독도 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무릉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=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  울릉도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9869" y="4215190"/>
            <a:ext cx="2585357" cy="364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3372" y="272028"/>
            <a:ext cx="7004303" cy="773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세종실록 지리지</a:t>
            </a:r>
            <a:r>
              <a:rPr kumimoji="0" lang="en-US" altLang="ko-KR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1454</a:t>
            </a:r>
            <a:r>
              <a:rPr kumimoji="0" lang="ko-KR" altLang="en-US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</a:t>
            </a:r>
            <a:endParaRPr kumimoji="0" lang="en-US" altLang="ko-KR" sz="4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5676" y="4717135"/>
            <a:ext cx="48163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권 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153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의 </a:t>
            </a:r>
            <a:r>
              <a:rPr kumimoji="0" lang="ko-KR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울진현조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  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강원도 </a:t>
            </a:r>
            <a:r>
              <a:rPr kumimoji="0" lang="ko-KR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울진현에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 속한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조선의 영토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7492" y="1131570"/>
            <a:ext cx="1357016" cy="39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조선시대</a:t>
            </a: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20900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794127"/>
            <a:ext cx="4557485" cy="506387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372663" y="1905672"/>
            <a:ext cx="3950984" cy="4952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3478" y="192792"/>
            <a:ext cx="6787674" cy="77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신증동국여지승람</a:t>
            </a:r>
            <a:r>
              <a:rPr kumimoji="0" lang="en-US" altLang="ko-KR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- 1531</a:t>
            </a:r>
            <a:r>
              <a:rPr kumimoji="0" lang="ko-KR" altLang="en-US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</a:t>
            </a:r>
            <a:endParaRPr kumimoji="0" lang="en-US" altLang="ko-KR" sz="4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3633" y="5238195"/>
            <a:ext cx="27970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팔도총도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우산도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울릉도 표기 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위치 바뀜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p:sp>
        <p:nvSpPr>
          <p:cNvPr id="10" name="타원 9"/>
          <p:cNvSpPr/>
          <p:nvPr/>
        </p:nvSpPr>
        <p:spPr>
          <a:xfrm>
            <a:off x="6423034" y="5471967"/>
            <a:ext cx="1103392" cy="8770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7492" y="1045844"/>
            <a:ext cx="1357016" cy="39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조선시대</a:t>
            </a: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2662981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65088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 sz="4500" b="1"/>
              <a:t>조선시대 독도를 지킨 안용복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548242" y="1909809"/>
            <a:ext cx="4178549" cy="4948191"/>
          </a:xfrm>
          <a:prstGeom prst="rect">
            <a:avLst/>
          </a:prstGeom>
          <a:noFill/>
          <a:ln>
            <a:noFill/>
            <a:prstDash val="solid"/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1909808"/>
            <a:ext cx="3941264" cy="49481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35611" y="3311593"/>
            <a:ext cx="3522440" cy="313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“</a:t>
            </a:r>
            <a:r>
              <a:rPr kumimoji="0" lang="ko-KR" alt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울릉도와 독도는 일본땅이 아니다</a:t>
            </a:r>
            <a:r>
              <a:rPr kumimoji="0" lang="en-US" altLang="ko-KR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확약이 변례집요에 기록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일본이 독도를 </a:t>
            </a:r>
            <a:r>
              <a:rPr kumimoji="0" lang="ko-KR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조선영주권</a:t>
            </a:r>
            <a:r>
              <a:rPr kumimoji="0" lang="ko-KR" alt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으로 </a:t>
            </a:r>
            <a:r>
              <a:rPr kumimoji="0" lang="ko-KR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인정</a:t>
            </a:r>
            <a:r>
              <a:rPr kumimoji="0" lang="ko-KR" alt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 사례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7492" y="1045844"/>
            <a:ext cx="1357016" cy="39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조선시대</a:t>
            </a: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0547199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와이드스크린</PresentationFormat>
  <Paragraphs>89</Paragraphs>
  <Slides>16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맑은 고딕</vt:lpstr>
      <vt:lpstr>Arial</vt:lpstr>
      <vt:lpstr>Calibri</vt:lpstr>
      <vt:lpstr>Verdana</vt:lpstr>
      <vt:lpstr>7_Office 테마</vt:lpstr>
      <vt:lpstr>PowerPoint 프레젠테이션</vt:lpstr>
      <vt:lpstr>목차</vt:lpstr>
      <vt:lpstr>시대별 한 눈에 보는 독도의 역사</vt:lpstr>
      <vt:lpstr>6세기 독도 지배에 대한 근거</vt:lpstr>
      <vt:lpstr>삼국사기 - 1145년  </vt:lpstr>
      <vt:lpstr>PowerPoint 프레젠테이션</vt:lpstr>
      <vt:lpstr>PowerPoint 프레젠테이션</vt:lpstr>
      <vt:lpstr>PowerPoint 프레젠테이션</vt:lpstr>
      <vt:lpstr>조선시대 독도를 지킨 안용복</vt:lpstr>
      <vt:lpstr> 동국문헌비고「여지고(輿地考)」(1770년) </vt:lpstr>
      <vt:lpstr>만기요람 1808년</vt:lpstr>
      <vt:lpstr>“신찬지지”에 실린 일본 총도 - 1887년</vt:lpstr>
      <vt:lpstr>일본인 들의 인식</vt:lpstr>
      <vt:lpstr>대한제국 칙령 제 41호</vt:lpstr>
      <vt:lpstr>  천연기념물 336호(1982년) </vt:lpstr>
      <vt:lpstr>참고문헌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오 세훈</dc:creator>
  <cp:lastModifiedBy>오 세훈</cp:lastModifiedBy>
  <cp:revision>1</cp:revision>
  <dcterms:created xsi:type="dcterms:W3CDTF">2019-09-29T09:59:54Z</dcterms:created>
  <dcterms:modified xsi:type="dcterms:W3CDTF">2019-09-29T10:00:28Z</dcterms:modified>
</cp:coreProperties>
</file>