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1" r:id="rId5"/>
    <p:sldId id="260" r:id="rId6"/>
    <p:sldId id="259" r:id="rId7"/>
    <p:sldId id="26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FB4AB-248A-4B8A-8258-CC866E4E31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C7AA77-1B79-4F65-9CB1-0CFA24E10B8D}">
      <dgm:prSet phldrT="[텍스트]"/>
      <dgm:spPr/>
      <dgm:t>
        <a:bodyPr/>
        <a:lstStyle/>
        <a:p>
          <a:pPr latinLnBrk="1"/>
          <a:r>
            <a:rPr lang="ko-KR" altLang="en-US" dirty="0" smtClean="0"/>
            <a:t>일본영화의시작</a:t>
          </a:r>
          <a:endParaRPr lang="ko-KR" altLang="en-US" dirty="0"/>
        </a:p>
      </dgm:t>
    </dgm:pt>
    <dgm:pt modelId="{DB3D587F-13FC-4ADA-B4EF-CDC9F8F60883}" type="par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8F5B5920-0D98-4751-A242-B4A5C7A5EEFA}" type="sib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77DCC37D-E25F-49F0-9C2B-D0EEA32E6FBD}">
      <dgm:prSet phldrT="[텍스트]"/>
      <dgm:spPr/>
      <dgm:t>
        <a:bodyPr/>
        <a:lstStyle/>
        <a:p>
          <a:pPr latinLnBrk="1"/>
          <a:r>
            <a:rPr lang="en-US" altLang="ko-KR" dirty="0" smtClean="0"/>
            <a:t>1897</a:t>
          </a:r>
          <a:r>
            <a:rPr lang="ko-KR" altLang="en-US" dirty="0" smtClean="0"/>
            <a:t>년 프랑스에서 활동사진이란 이름으로 </a:t>
          </a:r>
          <a:r>
            <a:rPr lang="ko-KR" altLang="en-US" dirty="0" err="1" smtClean="0"/>
            <a:t>최초소개</a:t>
          </a:r>
          <a:endParaRPr lang="ko-KR" altLang="en-US" dirty="0"/>
        </a:p>
      </dgm:t>
    </dgm:pt>
    <dgm:pt modelId="{B1016389-4440-4D81-8CDB-1D037500BDA4}" type="par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DF99A98-9E85-46B6-A285-F0E706353736}" type="sib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480F8AD-6497-4334-AC3A-DFF9A9D2A78C}">
      <dgm:prSet phldrT="[텍스트]"/>
      <dgm:spPr/>
      <dgm:t>
        <a:bodyPr/>
        <a:lstStyle/>
        <a:p>
          <a:pPr latinLnBrk="1"/>
          <a:r>
            <a:rPr lang="ko-KR" altLang="en-US" dirty="0" smtClean="0"/>
            <a:t>영화의 </a:t>
          </a:r>
          <a:r>
            <a:rPr lang="ko-KR" altLang="en-US" dirty="0" err="1" smtClean="0"/>
            <a:t>흥행가능성</a:t>
          </a:r>
          <a:r>
            <a:rPr lang="ko-KR" altLang="en-US" dirty="0" smtClean="0"/>
            <a:t> 상승</a:t>
          </a:r>
          <a:endParaRPr lang="ko-KR" altLang="en-US" dirty="0"/>
        </a:p>
      </dgm:t>
    </dgm:pt>
    <dgm:pt modelId="{6BC66702-E903-46B2-9702-D58691DD8542}" type="par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560E609-8F94-41B4-9706-FC90727D50E9}" type="sib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EFABE23-FA73-418F-9AEF-9C9EA11DA653}">
      <dgm:prSet phldrT="[텍스트]"/>
      <dgm:spPr/>
      <dgm:t>
        <a:bodyPr/>
        <a:lstStyle/>
        <a:p>
          <a:pPr latinLnBrk="1"/>
          <a:r>
            <a:rPr lang="en-US" altLang="ko-KR" dirty="0" smtClean="0"/>
            <a:t>1920</a:t>
          </a:r>
          <a:r>
            <a:rPr lang="ko-KR" altLang="en-US" dirty="0" smtClean="0"/>
            <a:t>년대의 무성영화전성기</a:t>
          </a:r>
          <a:endParaRPr lang="ko-KR" altLang="en-US" dirty="0"/>
        </a:p>
      </dgm:t>
    </dgm:pt>
    <dgm:pt modelId="{8686109D-9767-4DC5-9D07-50D7ECBEA439}" type="par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4FB8E062-BCC5-40B1-AFEC-3BA95587EC22}" type="sib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D382BE2A-7BFD-4FDF-94BF-23C3884597E3}">
      <dgm:prSet phldrT="[텍스트]"/>
      <dgm:spPr/>
      <dgm:t>
        <a:bodyPr/>
        <a:lstStyle/>
        <a:p>
          <a:pPr latinLnBrk="1"/>
          <a:r>
            <a:rPr lang="en-US" altLang="ko-KR" dirty="0" smtClean="0"/>
            <a:t>1908</a:t>
          </a:r>
          <a:r>
            <a:rPr lang="ko-KR" altLang="en-US" dirty="0" smtClean="0"/>
            <a:t>년 연극실사영화 일반에게 공개되기 시작</a:t>
          </a:r>
          <a:endParaRPr lang="ko-KR" altLang="en-US" dirty="0"/>
        </a:p>
      </dgm:t>
    </dgm:pt>
    <dgm:pt modelId="{E084CCA8-8BA0-4EE0-AABA-224682FD3880}" type="par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3D1D461-D9B9-424A-B546-804AAF841F3A}" type="sib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DC0FCD8-2CD7-48C9-9EF4-126D6B68C0A1}" type="pres">
      <dgm:prSet presAssocID="{FA9FB4AB-248A-4B8A-8258-CC866E4E3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A1DC0A-9B27-444E-BF35-ABF9ED419A91}" type="pres">
      <dgm:prSet presAssocID="{33C7AA77-1B79-4F65-9CB1-0CFA24E10B8D}" presName="centerShape" presStyleLbl="node0" presStyleIdx="0" presStyleCnt="1" custLinFactNeighborX="-49635" custLinFactNeighborY="-5728"/>
      <dgm:spPr/>
      <dgm:t>
        <a:bodyPr/>
        <a:lstStyle/>
        <a:p>
          <a:pPr latinLnBrk="1"/>
          <a:endParaRPr lang="ko-KR" altLang="en-US"/>
        </a:p>
      </dgm:t>
    </dgm:pt>
    <dgm:pt modelId="{3A926EC0-6B51-492E-9974-94984745415A}" type="pres">
      <dgm:prSet presAssocID="{B1016389-4440-4D81-8CDB-1D037500BDA4}" presName="Name9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8F7BDD1-45A6-4827-A593-0C4E1AF970BD}" type="pres">
      <dgm:prSet presAssocID="{B1016389-4440-4D81-8CDB-1D037500BDA4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4592671-7E92-45D4-BEC8-C217FA1BD7F4}" type="pres">
      <dgm:prSet presAssocID="{77DCC37D-E25F-49F0-9C2B-D0EEA32E6FBD}" presName="node" presStyleLbl="node1" presStyleIdx="0" presStyleCnt="4" custRadScaleRad="134769" custRadScaleInc="-982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BBDB1-F86D-4101-8491-5BABFAAFFD4D}" type="pres">
      <dgm:prSet presAssocID="{6BC66702-E903-46B2-9702-D58691DD8542}" presName="Name9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9774FF6-FFE6-4CE6-A490-52A8830B88B4}" type="pres">
      <dgm:prSet presAssocID="{6BC66702-E903-46B2-9702-D58691DD8542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40A9DF6-2BF2-4860-90D3-01D86BD3B8D6}" type="pres">
      <dgm:prSet presAssocID="{8480F8AD-6497-4334-AC3A-DFF9A9D2A78C}" presName="node" presStyleLbl="node1" presStyleIdx="1" presStyleCnt="4" custRadScaleRad="17421" custRadScaleInc="-3225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143F0-9D2F-4AAA-8ED3-EB2E0638D72C}" type="pres">
      <dgm:prSet presAssocID="{8686109D-9767-4DC5-9D07-50D7ECBEA439}" presName="Name9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FC6F3AA-3009-44F7-81BB-A78BE4AD8FB7}" type="pres">
      <dgm:prSet presAssocID="{8686109D-9767-4DC5-9D07-50D7ECBEA439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5588F1D-B69B-4900-8C2F-6DFECE0B3197}" type="pres">
      <dgm:prSet presAssocID="{EEFABE23-FA73-418F-9AEF-9C9EA11DA653}" presName="node" presStyleLbl="node1" presStyleIdx="2" presStyleCnt="4" custRadScaleRad="125927" custRadScaleInc="1214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C2228E-82C0-4FC4-AADB-F169916995F0}" type="pres">
      <dgm:prSet presAssocID="{E084CCA8-8BA0-4EE0-AABA-224682FD3880}" presName="Name9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32D7CE4-BA10-4531-8834-71A271065BC7}" type="pres">
      <dgm:prSet presAssocID="{E084CCA8-8BA0-4EE0-AABA-224682FD3880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73A298E-FCB9-4F75-B20A-260220C3B74C}" type="pres">
      <dgm:prSet presAssocID="{D382BE2A-7BFD-4FDF-94BF-23C3884597E3}" presName="node" presStyleLbl="node1" presStyleIdx="3" presStyleCnt="4" custRadScaleRad="192091" custRadScaleInc="75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66B184-B6A2-4E16-89AD-BEF2EF852A61}" type="presOf" srcId="{B1016389-4440-4D81-8CDB-1D037500BDA4}" destId="{3A926EC0-6B51-492E-9974-94984745415A}" srcOrd="0" destOrd="0" presId="urn:microsoft.com/office/officeart/2005/8/layout/radial1"/>
    <dgm:cxn modelId="{08A59E6B-097C-424A-95CD-8606F9401B6A}" type="presOf" srcId="{EEFABE23-FA73-418F-9AEF-9C9EA11DA653}" destId="{D5588F1D-B69B-4900-8C2F-6DFECE0B3197}" srcOrd="0" destOrd="0" presId="urn:microsoft.com/office/officeart/2005/8/layout/radial1"/>
    <dgm:cxn modelId="{ACBFF3C7-9E88-4E09-9631-383F7F3A42DA}" type="presOf" srcId="{D382BE2A-7BFD-4FDF-94BF-23C3884597E3}" destId="{F73A298E-FCB9-4F75-B20A-260220C3B74C}" srcOrd="0" destOrd="0" presId="urn:microsoft.com/office/officeart/2005/8/layout/radial1"/>
    <dgm:cxn modelId="{B13C7A07-3AE7-4BE2-8A95-A6B852095592}" type="presOf" srcId="{8480F8AD-6497-4334-AC3A-DFF9A9D2A78C}" destId="{D40A9DF6-2BF2-4860-90D3-01D86BD3B8D6}" srcOrd="0" destOrd="0" presId="urn:microsoft.com/office/officeart/2005/8/layout/radial1"/>
    <dgm:cxn modelId="{E021B9E6-E4BD-4E5D-96F8-3FCD6419CBF0}" type="presOf" srcId="{B1016389-4440-4D81-8CDB-1D037500BDA4}" destId="{C8F7BDD1-45A6-4827-A593-0C4E1AF970BD}" srcOrd="1" destOrd="0" presId="urn:microsoft.com/office/officeart/2005/8/layout/radial1"/>
    <dgm:cxn modelId="{753F6A80-4636-4A8D-8B11-EC673B4F0CDF}" type="presOf" srcId="{E084CCA8-8BA0-4EE0-AABA-224682FD3880}" destId="{64C2228E-82C0-4FC4-AADB-F169916995F0}" srcOrd="0" destOrd="0" presId="urn:microsoft.com/office/officeart/2005/8/layout/radial1"/>
    <dgm:cxn modelId="{829D1015-F192-430B-8445-A8C0951A8092}" srcId="{FA9FB4AB-248A-4B8A-8258-CC866E4E3148}" destId="{33C7AA77-1B79-4F65-9CB1-0CFA24E10B8D}" srcOrd="0" destOrd="0" parTransId="{DB3D587F-13FC-4ADA-B4EF-CDC9F8F60883}" sibTransId="{8F5B5920-0D98-4751-A242-B4A5C7A5EEFA}"/>
    <dgm:cxn modelId="{84C811D4-4B7C-4770-96C5-826EB044E6AB}" srcId="{33C7AA77-1B79-4F65-9CB1-0CFA24E10B8D}" destId="{77DCC37D-E25F-49F0-9C2B-D0EEA32E6FBD}" srcOrd="0" destOrd="0" parTransId="{B1016389-4440-4D81-8CDB-1D037500BDA4}" sibTransId="{8DF99A98-9E85-46B6-A285-F0E706353736}"/>
    <dgm:cxn modelId="{40FB2CD0-2749-4262-9DDB-ED8047383345}" srcId="{33C7AA77-1B79-4F65-9CB1-0CFA24E10B8D}" destId="{D382BE2A-7BFD-4FDF-94BF-23C3884597E3}" srcOrd="3" destOrd="0" parTransId="{E084CCA8-8BA0-4EE0-AABA-224682FD3880}" sibTransId="{53D1D461-D9B9-424A-B546-804AAF841F3A}"/>
    <dgm:cxn modelId="{5C937EEE-58E7-4194-B54F-19023C53A622}" srcId="{33C7AA77-1B79-4F65-9CB1-0CFA24E10B8D}" destId="{EEFABE23-FA73-418F-9AEF-9C9EA11DA653}" srcOrd="2" destOrd="0" parTransId="{8686109D-9767-4DC5-9D07-50D7ECBEA439}" sibTransId="{4FB8E062-BCC5-40B1-AFEC-3BA95587EC22}"/>
    <dgm:cxn modelId="{3960F085-4590-4733-8E2B-AFE109DA464A}" type="presOf" srcId="{8686109D-9767-4DC5-9D07-50D7ECBEA439}" destId="{BFC6F3AA-3009-44F7-81BB-A78BE4AD8FB7}" srcOrd="1" destOrd="0" presId="urn:microsoft.com/office/officeart/2005/8/layout/radial1"/>
    <dgm:cxn modelId="{2600856D-0577-4D49-AA8B-00CF8102D4FC}" type="presOf" srcId="{77DCC37D-E25F-49F0-9C2B-D0EEA32E6FBD}" destId="{B4592671-7E92-45D4-BEC8-C217FA1BD7F4}" srcOrd="0" destOrd="0" presId="urn:microsoft.com/office/officeart/2005/8/layout/radial1"/>
    <dgm:cxn modelId="{6C348EB3-6513-4723-BDE2-131E127C3C9C}" type="presOf" srcId="{6BC66702-E903-46B2-9702-D58691DD8542}" destId="{CCABBDB1-F86D-4101-8491-5BABFAAFFD4D}" srcOrd="0" destOrd="0" presId="urn:microsoft.com/office/officeart/2005/8/layout/radial1"/>
    <dgm:cxn modelId="{9B2861FF-B55F-4899-8458-F051411F34D8}" srcId="{33C7AA77-1B79-4F65-9CB1-0CFA24E10B8D}" destId="{8480F8AD-6497-4334-AC3A-DFF9A9D2A78C}" srcOrd="1" destOrd="0" parTransId="{6BC66702-E903-46B2-9702-D58691DD8542}" sibTransId="{E560E609-8F94-41B4-9706-FC90727D50E9}"/>
    <dgm:cxn modelId="{BDD645A8-D7CB-4E84-9A73-8612512CB7A7}" type="presOf" srcId="{6BC66702-E903-46B2-9702-D58691DD8542}" destId="{D9774FF6-FFE6-4CE6-A490-52A8830B88B4}" srcOrd="1" destOrd="0" presId="urn:microsoft.com/office/officeart/2005/8/layout/radial1"/>
    <dgm:cxn modelId="{7D9D0E4E-88F7-49E4-A155-A8DA4FA63216}" type="presOf" srcId="{8686109D-9767-4DC5-9D07-50D7ECBEA439}" destId="{B3C143F0-9D2F-4AAA-8ED3-EB2E0638D72C}" srcOrd="0" destOrd="0" presId="urn:microsoft.com/office/officeart/2005/8/layout/radial1"/>
    <dgm:cxn modelId="{2035AA3F-1EB5-4BC0-BE39-CD37B8433969}" type="presOf" srcId="{E084CCA8-8BA0-4EE0-AABA-224682FD3880}" destId="{332D7CE4-BA10-4531-8834-71A271065BC7}" srcOrd="1" destOrd="0" presId="urn:microsoft.com/office/officeart/2005/8/layout/radial1"/>
    <dgm:cxn modelId="{1AE30C27-8115-4BA3-8133-DF710E1A1B6C}" type="presOf" srcId="{33C7AA77-1B79-4F65-9CB1-0CFA24E10B8D}" destId="{31A1DC0A-9B27-444E-BF35-ABF9ED419A91}" srcOrd="0" destOrd="0" presId="urn:microsoft.com/office/officeart/2005/8/layout/radial1"/>
    <dgm:cxn modelId="{26AE646A-96C3-4489-BD37-CB8D94281D44}" type="presOf" srcId="{FA9FB4AB-248A-4B8A-8258-CC866E4E3148}" destId="{5DC0FCD8-2CD7-48C9-9EF4-126D6B68C0A1}" srcOrd="0" destOrd="0" presId="urn:microsoft.com/office/officeart/2005/8/layout/radial1"/>
    <dgm:cxn modelId="{9BDF7632-679C-4127-B39E-3A3FD6483DF3}" type="presParOf" srcId="{5DC0FCD8-2CD7-48C9-9EF4-126D6B68C0A1}" destId="{31A1DC0A-9B27-444E-BF35-ABF9ED419A91}" srcOrd="0" destOrd="0" presId="urn:microsoft.com/office/officeart/2005/8/layout/radial1"/>
    <dgm:cxn modelId="{45AE88B4-74F7-4ACA-BDF8-DFAB6B7D04D4}" type="presParOf" srcId="{5DC0FCD8-2CD7-48C9-9EF4-126D6B68C0A1}" destId="{3A926EC0-6B51-492E-9974-94984745415A}" srcOrd="1" destOrd="0" presId="urn:microsoft.com/office/officeart/2005/8/layout/radial1"/>
    <dgm:cxn modelId="{25F5E0EE-DF79-4E9B-B1EB-51CDBE9B5374}" type="presParOf" srcId="{3A926EC0-6B51-492E-9974-94984745415A}" destId="{C8F7BDD1-45A6-4827-A593-0C4E1AF970BD}" srcOrd="0" destOrd="0" presId="urn:microsoft.com/office/officeart/2005/8/layout/radial1"/>
    <dgm:cxn modelId="{E84AFF2E-40E7-4C0A-910C-73306CAC2F48}" type="presParOf" srcId="{5DC0FCD8-2CD7-48C9-9EF4-126D6B68C0A1}" destId="{B4592671-7E92-45D4-BEC8-C217FA1BD7F4}" srcOrd="2" destOrd="0" presId="urn:microsoft.com/office/officeart/2005/8/layout/radial1"/>
    <dgm:cxn modelId="{AD1F3A34-0A27-4DD6-8D2B-AF46C442767C}" type="presParOf" srcId="{5DC0FCD8-2CD7-48C9-9EF4-126D6B68C0A1}" destId="{CCABBDB1-F86D-4101-8491-5BABFAAFFD4D}" srcOrd="3" destOrd="0" presId="urn:microsoft.com/office/officeart/2005/8/layout/radial1"/>
    <dgm:cxn modelId="{0536FC64-40BA-4B4C-A55A-690583AE043A}" type="presParOf" srcId="{CCABBDB1-F86D-4101-8491-5BABFAAFFD4D}" destId="{D9774FF6-FFE6-4CE6-A490-52A8830B88B4}" srcOrd="0" destOrd="0" presId="urn:microsoft.com/office/officeart/2005/8/layout/radial1"/>
    <dgm:cxn modelId="{4050BF68-FA4D-435D-AFBE-49ADB20F2682}" type="presParOf" srcId="{5DC0FCD8-2CD7-48C9-9EF4-126D6B68C0A1}" destId="{D40A9DF6-2BF2-4860-90D3-01D86BD3B8D6}" srcOrd="4" destOrd="0" presId="urn:microsoft.com/office/officeart/2005/8/layout/radial1"/>
    <dgm:cxn modelId="{02BEFB60-EE82-4AE1-ADCA-154AE444CAD4}" type="presParOf" srcId="{5DC0FCD8-2CD7-48C9-9EF4-126D6B68C0A1}" destId="{B3C143F0-9D2F-4AAA-8ED3-EB2E0638D72C}" srcOrd="5" destOrd="0" presId="urn:microsoft.com/office/officeart/2005/8/layout/radial1"/>
    <dgm:cxn modelId="{812E2F50-A44F-4EF3-B545-8C077B41CF67}" type="presParOf" srcId="{B3C143F0-9D2F-4AAA-8ED3-EB2E0638D72C}" destId="{BFC6F3AA-3009-44F7-81BB-A78BE4AD8FB7}" srcOrd="0" destOrd="0" presId="urn:microsoft.com/office/officeart/2005/8/layout/radial1"/>
    <dgm:cxn modelId="{D3874D8F-0F76-4D1E-A859-F8892FBEE57A}" type="presParOf" srcId="{5DC0FCD8-2CD7-48C9-9EF4-126D6B68C0A1}" destId="{D5588F1D-B69B-4900-8C2F-6DFECE0B3197}" srcOrd="6" destOrd="0" presId="urn:microsoft.com/office/officeart/2005/8/layout/radial1"/>
    <dgm:cxn modelId="{D91F10E9-AAC3-4260-A800-491038CC260F}" type="presParOf" srcId="{5DC0FCD8-2CD7-48C9-9EF4-126D6B68C0A1}" destId="{64C2228E-82C0-4FC4-AADB-F169916995F0}" srcOrd="7" destOrd="0" presId="urn:microsoft.com/office/officeart/2005/8/layout/radial1"/>
    <dgm:cxn modelId="{3434C4B3-B9C5-4F68-99A8-8CE916F993F7}" type="presParOf" srcId="{64C2228E-82C0-4FC4-AADB-F169916995F0}" destId="{332D7CE4-BA10-4531-8834-71A271065BC7}" srcOrd="0" destOrd="0" presId="urn:microsoft.com/office/officeart/2005/8/layout/radial1"/>
    <dgm:cxn modelId="{50A18939-FE8C-4CC9-8501-138696558B62}" type="presParOf" srcId="{5DC0FCD8-2CD7-48C9-9EF4-126D6B68C0A1}" destId="{F73A298E-FCB9-4F75-B20A-260220C3B74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FB4AB-248A-4B8A-8258-CC866E4E31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C7AA77-1B79-4F65-9CB1-0CFA24E10B8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일본영화의</a:t>
          </a:r>
          <a:r>
            <a:rPr lang="ko-KR" altLang="en-US" dirty="0" smtClean="0"/>
            <a:t> 역사</a:t>
          </a:r>
          <a:endParaRPr lang="ko-KR" altLang="en-US" dirty="0"/>
        </a:p>
      </dgm:t>
    </dgm:pt>
    <dgm:pt modelId="{DB3D587F-13FC-4ADA-B4EF-CDC9F8F60883}" type="par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8F5B5920-0D98-4751-A242-B4A5C7A5EEFA}" type="sib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77DCC37D-E25F-49F0-9C2B-D0EEA32E6FBD}">
      <dgm:prSet phldrT="[텍스트]"/>
      <dgm:spPr/>
      <dgm:t>
        <a:bodyPr/>
        <a:lstStyle/>
        <a:p>
          <a:pPr latinLnBrk="1"/>
          <a:r>
            <a:rPr lang="ko-KR" altLang="en-US" dirty="0" smtClean="0"/>
            <a:t>무성영화시대</a:t>
          </a:r>
          <a:endParaRPr lang="ko-KR" altLang="en-US" dirty="0"/>
        </a:p>
      </dgm:t>
    </dgm:pt>
    <dgm:pt modelId="{B1016389-4440-4D81-8CDB-1D037500BDA4}" type="par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DF99A98-9E85-46B6-A285-F0E706353736}" type="sib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480F8AD-6497-4334-AC3A-DFF9A9D2A78C}">
      <dgm:prSet phldrT="[텍스트]"/>
      <dgm:spPr/>
      <dgm:t>
        <a:bodyPr/>
        <a:lstStyle/>
        <a:p>
          <a:pPr latinLnBrk="1"/>
          <a:r>
            <a:rPr lang="en-US" altLang="ko-KR" dirty="0" smtClean="0"/>
            <a:t>1950</a:t>
          </a:r>
          <a:r>
            <a:rPr lang="ko-KR" altLang="en-US" dirty="0" smtClean="0"/>
            <a:t>년대 </a:t>
          </a:r>
          <a:r>
            <a:rPr lang="ko-KR" altLang="en-US" dirty="0" err="1" smtClean="0"/>
            <a:t>일본영화의</a:t>
          </a:r>
          <a:r>
            <a:rPr lang="ko-KR" altLang="en-US" dirty="0" smtClean="0"/>
            <a:t> </a:t>
          </a:r>
          <a:r>
            <a:rPr lang="ko-KR" altLang="en-US" dirty="0" err="1" smtClean="0"/>
            <a:t>발전이유</a:t>
          </a:r>
          <a:endParaRPr lang="ko-KR" altLang="en-US" dirty="0"/>
        </a:p>
      </dgm:t>
    </dgm:pt>
    <dgm:pt modelId="{6BC66702-E903-46B2-9702-D58691DD8542}" type="par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560E609-8F94-41B4-9706-FC90727D50E9}" type="sib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EFABE23-FA73-418F-9AEF-9C9EA11DA65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경향영화와</a:t>
          </a:r>
          <a:r>
            <a:rPr lang="ko-KR" altLang="en-US" dirty="0" smtClean="0"/>
            <a:t> </a:t>
          </a:r>
          <a:r>
            <a:rPr lang="ko-KR" altLang="en-US" dirty="0" err="1" smtClean="0"/>
            <a:t>프로키노</a:t>
          </a:r>
          <a:endParaRPr lang="ko-KR" altLang="en-US" dirty="0"/>
        </a:p>
      </dgm:t>
    </dgm:pt>
    <dgm:pt modelId="{8686109D-9767-4DC5-9D07-50D7ECBEA439}" type="par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4FB8E062-BCC5-40B1-AFEC-3BA95587EC22}" type="sib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28B848DD-60C6-42FA-81BD-775FC3DCC44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순영화극</a:t>
          </a:r>
          <a:r>
            <a:rPr lang="ko-KR" altLang="en-US" dirty="0" smtClean="0"/>
            <a:t> 운동</a:t>
          </a:r>
          <a:endParaRPr lang="ko-KR" altLang="en-US" dirty="0"/>
        </a:p>
      </dgm:t>
    </dgm:pt>
    <dgm:pt modelId="{4DC69C7A-D2DC-4D4C-925A-C6224C2AE429}" type="parTrans" cxnId="{06C291B9-D1D3-4400-82AF-202126E7CE53}">
      <dgm:prSet/>
      <dgm:spPr/>
      <dgm:t>
        <a:bodyPr/>
        <a:lstStyle/>
        <a:p>
          <a:pPr latinLnBrk="1"/>
          <a:endParaRPr lang="ko-KR" altLang="en-US"/>
        </a:p>
      </dgm:t>
    </dgm:pt>
    <dgm:pt modelId="{23ED8BF3-0A99-4814-B661-AB6BB0BB89D3}" type="sibTrans" cxnId="{06C291B9-D1D3-4400-82AF-202126E7CE53}">
      <dgm:prSet/>
      <dgm:spPr/>
      <dgm:t>
        <a:bodyPr/>
        <a:lstStyle/>
        <a:p>
          <a:pPr latinLnBrk="1"/>
          <a:endParaRPr lang="ko-KR" altLang="en-US"/>
        </a:p>
      </dgm:t>
    </dgm:pt>
    <dgm:pt modelId="{D382BE2A-7BFD-4FDF-94BF-23C3884597E3}">
      <dgm:prSet phldrT="[텍스트]"/>
      <dgm:spPr/>
      <dgm:t>
        <a:bodyPr/>
        <a:lstStyle/>
        <a:p>
          <a:pPr latinLnBrk="1"/>
          <a:r>
            <a:rPr lang="ko-KR" altLang="en-US" dirty="0" smtClean="0"/>
            <a:t>텔레비전의 보급</a:t>
          </a:r>
          <a:endParaRPr lang="ko-KR" altLang="en-US" dirty="0"/>
        </a:p>
      </dgm:t>
    </dgm:pt>
    <dgm:pt modelId="{53D1D461-D9B9-424A-B546-804AAF841F3A}" type="sib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E084CCA8-8BA0-4EE0-AABA-224682FD3880}" type="par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DC0FCD8-2CD7-48C9-9EF4-126D6B68C0A1}" type="pres">
      <dgm:prSet presAssocID="{FA9FB4AB-248A-4B8A-8258-CC866E4E3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A1DC0A-9B27-444E-BF35-ABF9ED419A91}" type="pres">
      <dgm:prSet presAssocID="{33C7AA77-1B79-4F65-9CB1-0CFA24E10B8D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A926EC0-6B51-492E-9974-94984745415A}" type="pres">
      <dgm:prSet presAssocID="{B1016389-4440-4D81-8CDB-1D037500BDA4}" presName="Name9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C8F7BDD1-45A6-4827-A593-0C4E1AF970BD}" type="pres">
      <dgm:prSet presAssocID="{B1016389-4440-4D81-8CDB-1D037500BDA4}" presName="connTx" presStyleLbl="parChTrans1D2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B4592671-7E92-45D4-BEC8-C217FA1BD7F4}" type="pres">
      <dgm:prSet presAssocID="{77DCC37D-E25F-49F0-9C2B-D0EEA32E6F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A67C64-E6E2-4E74-B205-88F53095913F}" type="pres">
      <dgm:prSet presAssocID="{4DC69C7A-D2DC-4D4C-925A-C6224C2AE429}" presName="Name9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1FDCDA71-D832-4A0D-B2FB-77182A4A2AC6}" type="pres">
      <dgm:prSet presAssocID="{4DC69C7A-D2DC-4D4C-925A-C6224C2AE429}" presName="connTx" presStyleLbl="parChTrans1D2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96CD007F-6797-42BB-8586-0D680BE27290}" type="pres">
      <dgm:prSet presAssocID="{28B848DD-60C6-42FA-81BD-775FC3DCC4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BBDB1-F86D-4101-8491-5BABFAAFFD4D}" type="pres">
      <dgm:prSet presAssocID="{6BC66702-E903-46B2-9702-D58691DD8542}" presName="Name9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9774FF6-FFE6-4CE6-A490-52A8830B88B4}" type="pres">
      <dgm:prSet presAssocID="{6BC66702-E903-46B2-9702-D58691DD8542}" presName="connTx" presStyleLbl="parChTrans1D2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D40A9DF6-2BF2-4860-90D3-01D86BD3B8D6}" type="pres">
      <dgm:prSet presAssocID="{8480F8AD-6497-4334-AC3A-DFF9A9D2A78C}" presName="node" presStyleLbl="node1" presStyleIdx="2" presStyleCnt="5" custRadScaleRad="98308" custRadScaleInc="-34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143F0-9D2F-4AAA-8ED3-EB2E0638D72C}" type="pres">
      <dgm:prSet presAssocID="{8686109D-9767-4DC5-9D07-50D7ECBEA439}" presName="Name9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BFC6F3AA-3009-44F7-81BB-A78BE4AD8FB7}" type="pres">
      <dgm:prSet presAssocID="{8686109D-9767-4DC5-9D07-50D7ECBEA439}" presName="connTx" presStyleLbl="parChTrans1D2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D5588F1D-B69B-4900-8C2F-6DFECE0B3197}" type="pres">
      <dgm:prSet presAssocID="{EEFABE23-FA73-418F-9AEF-9C9EA11DA653}" presName="node" presStyleLbl="node1" presStyleIdx="3" presStyleCnt="5" custRadScaleRad="96102" custRadScaleInc="474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C2228E-82C0-4FC4-AADB-F169916995F0}" type="pres">
      <dgm:prSet presAssocID="{E084CCA8-8BA0-4EE0-AABA-224682FD3880}" presName="Name9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332D7CE4-BA10-4531-8834-71A271065BC7}" type="pres">
      <dgm:prSet presAssocID="{E084CCA8-8BA0-4EE0-AABA-224682FD3880}" presName="connTx" presStyleLbl="parChTrans1D2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F73A298E-FCB9-4F75-B20A-260220C3B74C}" type="pres">
      <dgm:prSet presAssocID="{D382BE2A-7BFD-4FDF-94BF-23C3884597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66B184-B6A2-4E16-89AD-BEF2EF852A61}" type="presOf" srcId="{B1016389-4440-4D81-8CDB-1D037500BDA4}" destId="{3A926EC0-6B51-492E-9974-94984745415A}" srcOrd="0" destOrd="0" presId="urn:microsoft.com/office/officeart/2005/8/layout/radial1"/>
    <dgm:cxn modelId="{08A59E6B-097C-424A-95CD-8606F9401B6A}" type="presOf" srcId="{EEFABE23-FA73-418F-9AEF-9C9EA11DA653}" destId="{D5588F1D-B69B-4900-8C2F-6DFECE0B3197}" srcOrd="0" destOrd="0" presId="urn:microsoft.com/office/officeart/2005/8/layout/radial1"/>
    <dgm:cxn modelId="{ACBFF3C7-9E88-4E09-9631-383F7F3A42DA}" type="presOf" srcId="{D382BE2A-7BFD-4FDF-94BF-23C3884597E3}" destId="{F73A298E-FCB9-4F75-B20A-260220C3B74C}" srcOrd="0" destOrd="0" presId="urn:microsoft.com/office/officeart/2005/8/layout/radial1"/>
    <dgm:cxn modelId="{B13C7A07-3AE7-4BE2-8A95-A6B852095592}" type="presOf" srcId="{8480F8AD-6497-4334-AC3A-DFF9A9D2A78C}" destId="{D40A9DF6-2BF2-4860-90D3-01D86BD3B8D6}" srcOrd="0" destOrd="0" presId="urn:microsoft.com/office/officeart/2005/8/layout/radial1"/>
    <dgm:cxn modelId="{E021B9E6-E4BD-4E5D-96F8-3FCD6419CBF0}" type="presOf" srcId="{B1016389-4440-4D81-8CDB-1D037500BDA4}" destId="{C8F7BDD1-45A6-4827-A593-0C4E1AF970BD}" srcOrd="1" destOrd="0" presId="urn:microsoft.com/office/officeart/2005/8/layout/radial1"/>
    <dgm:cxn modelId="{753F6A80-4636-4A8D-8B11-EC673B4F0CDF}" type="presOf" srcId="{E084CCA8-8BA0-4EE0-AABA-224682FD3880}" destId="{64C2228E-82C0-4FC4-AADB-F169916995F0}" srcOrd="0" destOrd="0" presId="urn:microsoft.com/office/officeart/2005/8/layout/radial1"/>
    <dgm:cxn modelId="{829D1015-F192-430B-8445-A8C0951A8092}" srcId="{FA9FB4AB-248A-4B8A-8258-CC866E4E3148}" destId="{33C7AA77-1B79-4F65-9CB1-0CFA24E10B8D}" srcOrd="0" destOrd="0" parTransId="{DB3D587F-13FC-4ADA-B4EF-CDC9F8F60883}" sibTransId="{8F5B5920-0D98-4751-A242-B4A5C7A5EEFA}"/>
    <dgm:cxn modelId="{84C811D4-4B7C-4770-96C5-826EB044E6AB}" srcId="{33C7AA77-1B79-4F65-9CB1-0CFA24E10B8D}" destId="{77DCC37D-E25F-49F0-9C2B-D0EEA32E6FBD}" srcOrd="0" destOrd="0" parTransId="{B1016389-4440-4D81-8CDB-1D037500BDA4}" sibTransId="{8DF99A98-9E85-46B6-A285-F0E706353736}"/>
    <dgm:cxn modelId="{40FB2CD0-2749-4262-9DDB-ED8047383345}" srcId="{33C7AA77-1B79-4F65-9CB1-0CFA24E10B8D}" destId="{D382BE2A-7BFD-4FDF-94BF-23C3884597E3}" srcOrd="4" destOrd="0" parTransId="{E084CCA8-8BA0-4EE0-AABA-224682FD3880}" sibTransId="{53D1D461-D9B9-424A-B546-804AAF841F3A}"/>
    <dgm:cxn modelId="{5C937EEE-58E7-4194-B54F-19023C53A622}" srcId="{33C7AA77-1B79-4F65-9CB1-0CFA24E10B8D}" destId="{EEFABE23-FA73-418F-9AEF-9C9EA11DA653}" srcOrd="3" destOrd="0" parTransId="{8686109D-9767-4DC5-9D07-50D7ECBEA439}" sibTransId="{4FB8E062-BCC5-40B1-AFEC-3BA95587EC22}"/>
    <dgm:cxn modelId="{3960F085-4590-4733-8E2B-AFE109DA464A}" type="presOf" srcId="{8686109D-9767-4DC5-9D07-50D7ECBEA439}" destId="{BFC6F3AA-3009-44F7-81BB-A78BE4AD8FB7}" srcOrd="1" destOrd="0" presId="urn:microsoft.com/office/officeart/2005/8/layout/radial1"/>
    <dgm:cxn modelId="{2600856D-0577-4D49-AA8B-00CF8102D4FC}" type="presOf" srcId="{77DCC37D-E25F-49F0-9C2B-D0EEA32E6FBD}" destId="{B4592671-7E92-45D4-BEC8-C217FA1BD7F4}" srcOrd="0" destOrd="0" presId="urn:microsoft.com/office/officeart/2005/8/layout/radial1"/>
    <dgm:cxn modelId="{6C348EB3-6513-4723-BDE2-131E127C3C9C}" type="presOf" srcId="{6BC66702-E903-46B2-9702-D58691DD8542}" destId="{CCABBDB1-F86D-4101-8491-5BABFAAFFD4D}" srcOrd="0" destOrd="0" presId="urn:microsoft.com/office/officeart/2005/8/layout/radial1"/>
    <dgm:cxn modelId="{9B2861FF-B55F-4899-8458-F051411F34D8}" srcId="{33C7AA77-1B79-4F65-9CB1-0CFA24E10B8D}" destId="{8480F8AD-6497-4334-AC3A-DFF9A9D2A78C}" srcOrd="2" destOrd="0" parTransId="{6BC66702-E903-46B2-9702-D58691DD8542}" sibTransId="{E560E609-8F94-41B4-9706-FC90727D50E9}"/>
    <dgm:cxn modelId="{C3D6C6D4-7F06-4E43-BC15-B3D6283140E1}" type="presOf" srcId="{4DC69C7A-D2DC-4D4C-925A-C6224C2AE429}" destId="{36A67C64-E6E2-4E74-B205-88F53095913F}" srcOrd="0" destOrd="0" presId="urn:microsoft.com/office/officeart/2005/8/layout/radial1"/>
    <dgm:cxn modelId="{214085CE-FFE5-4343-A53F-D5A00808D23C}" type="presOf" srcId="{4DC69C7A-D2DC-4D4C-925A-C6224C2AE429}" destId="{1FDCDA71-D832-4A0D-B2FB-77182A4A2AC6}" srcOrd="1" destOrd="0" presId="urn:microsoft.com/office/officeart/2005/8/layout/radial1"/>
    <dgm:cxn modelId="{BDD645A8-D7CB-4E84-9A73-8612512CB7A7}" type="presOf" srcId="{6BC66702-E903-46B2-9702-D58691DD8542}" destId="{D9774FF6-FFE6-4CE6-A490-52A8830B88B4}" srcOrd="1" destOrd="0" presId="urn:microsoft.com/office/officeart/2005/8/layout/radial1"/>
    <dgm:cxn modelId="{06C291B9-D1D3-4400-82AF-202126E7CE53}" srcId="{33C7AA77-1B79-4F65-9CB1-0CFA24E10B8D}" destId="{28B848DD-60C6-42FA-81BD-775FC3DCC44A}" srcOrd="1" destOrd="0" parTransId="{4DC69C7A-D2DC-4D4C-925A-C6224C2AE429}" sibTransId="{23ED8BF3-0A99-4814-B661-AB6BB0BB89D3}"/>
    <dgm:cxn modelId="{7D9D0E4E-88F7-49E4-A155-A8DA4FA63216}" type="presOf" srcId="{8686109D-9767-4DC5-9D07-50D7ECBEA439}" destId="{B3C143F0-9D2F-4AAA-8ED3-EB2E0638D72C}" srcOrd="0" destOrd="0" presId="urn:microsoft.com/office/officeart/2005/8/layout/radial1"/>
    <dgm:cxn modelId="{2035AA3F-1EB5-4BC0-BE39-CD37B8433969}" type="presOf" srcId="{E084CCA8-8BA0-4EE0-AABA-224682FD3880}" destId="{332D7CE4-BA10-4531-8834-71A271065BC7}" srcOrd="1" destOrd="0" presId="urn:microsoft.com/office/officeart/2005/8/layout/radial1"/>
    <dgm:cxn modelId="{1AE30C27-8115-4BA3-8133-DF710E1A1B6C}" type="presOf" srcId="{33C7AA77-1B79-4F65-9CB1-0CFA24E10B8D}" destId="{31A1DC0A-9B27-444E-BF35-ABF9ED419A91}" srcOrd="0" destOrd="0" presId="urn:microsoft.com/office/officeart/2005/8/layout/radial1"/>
    <dgm:cxn modelId="{4AB8AC6D-EF23-4BAC-B778-B6D48C0B18F2}" type="presOf" srcId="{28B848DD-60C6-42FA-81BD-775FC3DCC44A}" destId="{96CD007F-6797-42BB-8586-0D680BE27290}" srcOrd="0" destOrd="0" presId="urn:microsoft.com/office/officeart/2005/8/layout/radial1"/>
    <dgm:cxn modelId="{26AE646A-96C3-4489-BD37-CB8D94281D44}" type="presOf" srcId="{FA9FB4AB-248A-4B8A-8258-CC866E4E3148}" destId="{5DC0FCD8-2CD7-48C9-9EF4-126D6B68C0A1}" srcOrd="0" destOrd="0" presId="urn:microsoft.com/office/officeart/2005/8/layout/radial1"/>
    <dgm:cxn modelId="{9BDF7632-679C-4127-B39E-3A3FD6483DF3}" type="presParOf" srcId="{5DC0FCD8-2CD7-48C9-9EF4-126D6B68C0A1}" destId="{31A1DC0A-9B27-444E-BF35-ABF9ED419A91}" srcOrd="0" destOrd="0" presId="urn:microsoft.com/office/officeart/2005/8/layout/radial1"/>
    <dgm:cxn modelId="{45AE88B4-74F7-4ACA-BDF8-DFAB6B7D04D4}" type="presParOf" srcId="{5DC0FCD8-2CD7-48C9-9EF4-126D6B68C0A1}" destId="{3A926EC0-6B51-492E-9974-94984745415A}" srcOrd="1" destOrd="0" presId="urn:microsoft.com/office/officeart/2005/8/layout/radial1"/>
    <dgm:cxn modelId="{25F5E0EE-DF79-4E9B-B1EB-51CDBE9B5374}" type="presParOf" srcId="{3A926EC0-6B51-492E-9974-94984745415A}" destId="{C8F7BDD1-45A6-4827-A593-0C4E1AF970BD}" srcOrd="0" destOrd="0" presId="urn:microsoft.com/office/officeart/2005/8/layout/radial1"/>
    <dgm:cxn modelId="{E84AFF2E-40E7-4C0A-910C-73306CAC2F48}" type="presParOf" srcId="{5DC0FCD8-2CD7-48C9-9EF4-126D6B68C0A1}" destId="{B4592671-7E92-45D4-BEC8-C217FA1BD7F4}" srcOrd="2" destOrd="0" presId="urn:microsoft.com/office/officeart/2005/8/layout/radial1"/>
    <dgm:cxn modelId="{5CC8F97F-82B3-45C6-94FB-79F913680B95}" type="presParOf" srcId="{5DC0FCD8-2CD7-48C9-9EF4-126D6B68C0A1}" destId="{36A67C64-E6E2-4E74-B205-88F53095913F}" srcOrd="3" destOrd="0" presId="urn:microsoft.com/office/officeart/2005/8/layout/radial1"/>
    <dgm:cxn modelId="{483DD6B8-537E-4B13-BEA5-51C57BB7CD9F}" type="presParOf" srcId="{36A67C64-E6E2-4E74-B205-88F53095913F}" destId="{1FDCDA71-D832-4A0D-B2FB-77182A4A2AC6}" srcOrd="0" destOrd="0" presId="urn:microsoft.com/office/officeart/2005/8/layout/radial1"/>
    <dgm:cxn modelId="{B2CC26C6-FB65-4CC1-93DB-B566B27AA40A}" type="presParOf" srcId="{5DC0FCD8-2CD7-48C9-9EF4-126D6B68C0A1}" destId="{96CD007F-6797-42BB-8586-0D680BE27290}" srcOrd="4" destOrd="0" presId="urn:microsoft.com/office/officeart/2005/8/layout/radial1"/>
    <dgm:cxn modelId="{AD1F3A34-0A27-4DD6-8D2B-AF46C442767C}" type="presParOf" srcId="{5DC0FCD8-2CD7-48C9-9EF4-126D6B68C0A1}" destId="{CCABBDB1-F86D-4101-8491-5BABFAAFFD4D}" srcOrd="5" destOrd="0" presId="urn:microsoft.com/office/officeart/2005/8/layout/radial1"/>
    <dgm:cxn modelId="{0536FC64-40BA-4B4C-A55A-690583AE043A}" type="presParOf" srcId="{CCABBDB1-F86D-4101-8491-5BABFAAFFD4D}" destId="{D9774FF6-FFE6-4CE6-A490-52A8830B88B4}" srcOrd="0" destOrd="0" presId="urn:microsoft.com/office/officeart/2005/8/layout/radial1"/>
    <dgm:cxn modelId="{4050BF68-FA4D-435D-AFBE-49ADB20F2682}" type="presParOf" srcId="{5DC0FCD8-2CD7-48C9-9EF4-126D6B68C0A1}" destId="{D40A9DF6-2BF2-4860-90D3-01D86BD3B8D6}" srcOrd="6" destOrd="0" presId="urn:microsoft.com/office/officeart/2005/8/layout/radial1"/>
    <dgm:cxn modelId="{02BEFB60-EE82-4AE1-ADCA-154AE444CAD4}" type="presParOf" srcId="{5DC0FCD8-2CD7-48C9-9EF4-126D6B68C0A1}" destId="{B3C143F0-9D2F-4AAA-8ED3-EB2E0638D72C}" srcOrd="7" destOrd="0" presId="urn:microsoft.com/office/officeart/2005/8/layout/radial1"/>
    <dgm:cxn modelId="{812E2F50-A44F-4EF3-B545-8C077B41CF67}" type="presParOf" srcId="{B3C143F0-9D2F-4AAA-8ED3-EB2E0638D72C}" destId="{BFC6F3AA-3009-44F7-81BB-A78BE4AD8FB7}" srcOrd="0" destOrd="0" presId="urn:microsoft.com/office/officeart/2005/8/layout/radial1"/>
    <dgm:cxn modelId="{D3874D8F-0F76-4D1E-A859-F8892FBEE57A}" type="presParOf" srcId="{5DC0FCD8-2CD7-48C9-9EF4-126D6B68C0A1}" destId="{D5588F1D-B69B-4900-8C2F-6DFECE0B3197}" srcOrd="8" destOrd="0" presId="urn:microsoft.com/office/officeart/2005/8/layout/radial1"/>
    <dgm:cxn modelId="{D91F10E9-AAC3-4260-A800-491038CC260F}" type="presParOf" srcId="{5DC0FCD8-2CD7-48C9-9EF4-126D6B68C0A1}" destId="{64C2228E-82C0-4FC4-AADB-F169916995F0}" srcOrd="9" destOrd="0" presId="urn:microsoft.com/office/officeart/2005/8/layout/radial1"/>
    <dgm:cxn modelId="{3434C4B3-B9C5-4F68-99A8-8CE916F993F7}" type="presParOf" srcId="{64C2228E-82C0-4FC4-AADB-F169916995F0}" destId="{332D7CE4-BA10-4531-8834-71A271065BC7}" srcOrd="0" destOrd="0" presId="urn:microsoft.com/office/officeart/2005/8/layout/radial1"/>
    <dgm:cxn modelId="{50A18939-FE8C-4CC9-8501-138696558B62}" type="presParOf" srcId="{5DC0FCD8-2CD7-48C9-9EF4-126D6B68C0A1}" destId="{F73A298E-FCB9-4F75-B20A-260220C3B74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FB4AB-248A-4B8A-8258-CC866E4E31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C7AA77-1B79-4F65-9CB1-0CFA24E10B8D}">
      <dgm:prSet phldrT="[텍스트]"/>
      <dgm:spPr/>
      <dgm:t>
        <a:bodyPr/>
        <a:lstStyle/>
        <a:p>
          <a:pPr latinLnBrk="1"/>
          <a:r>
            <a:rPr lang="ko-KR" altLang="en-US" dirty="0" smtClean="0"/>
            <a:t>흥행체제의변화</a:t>
          </a:r>
          <a:endParaRPr lang="ko-KR" altLang="en-US" dirty="0"/>
        </a:p>
      </dgm:t>
    </dgm:pt>
    <dgm:pt modelId="{DB3D587F-13FC-4ADA-B4EF-CDC9F8F60883}" type="par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8F5B5920-0D98-4751-A242-B4A5C7A5EEFA}" type="sib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77DCC37D-E25F-49F0-9C2B-D0EEA32E6FBD}">
      <dgm:prSet phldrT="[텍스트]"/>
      <dgm:spPr/>
      <dgm:t>
        <a:bodyPr/>
        <a:lstStyle/>
        <a:p>
          <a:pPr latinLnBrk="1"/>
          <a:r>
            <a:rPr lang="ko-KR" altLang="en-US" dirty="0" smtClean="0"/>
            <a:t>시네마 </a:t>
          </a:r>
          <a:r>
            <a:rPr lang="ko-KR" altLang="en-US" dirty="0" err="1" smtClean="0"/>
            <a:t>컴플렉스</a:t>
          </a:r>
          <a:endParaRPr lang="ko-KR" altLang="en-US" dirty="0"/>
        </a:p>
      </dgm:t>
    </dgm:pt>
    <dgm:pt modelId="{B1016389-4440-4D81-8CDB-1D037500BDA4}" type="par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DF99A98-9E85-46B6-A285-F0E706353736}" type="sib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480F8AD-6497-4334-AC3A-DFF9A9D2A78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미니씨어터</a:t>
          </a:r>
          <a:endParaRPr lang="ko-KR" altLang="en-US" dirty="0"/>
        </a:p>
      </dgm:t>
    </dgm:pt>
    <dgm:pt modelId="{6BC66702-E903-46B2-9702-D58691DD8542}" type="par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560E609-8F94-41B4-9706-FC90727D50E9}" type="sib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EFABE23-FA73-418F-9AEF-9C9EA11DA653}">
      <dgm:prSet phldrT="[텍스트]"/>
      <dgm:spPr/>
      <dgm:t>
        <a:bodyPr/>
        <a:lstStyle/>
        <a:p>
          <a:pPr latinLnBrk="1"/>
          <a:r>
            <a:rPr lang="ko-KR" altLang="en-US" dirty="0" smtClean="0"/>
            <a:t>다수의 </a:t>
          </a:r>
          <a:r>
            <a:rPr lang="ko-KR" altLang="en-US" dirty="0" err="1" smtClean="0"/>
            <a:t>기업제가</a:t>
          </a:r>
          <a:r>
            <a:rPr lang="ko-KR" altLang="en-US" dirty="0" smtClean="0"/>
            <a:t> 영화제작</a:t>
          </a:r>
          <a:endParaRPr lang="ko-KR" altLang="en-US" dirty="0"/>
        </a:p>
      </dgm:t>
    </dgm:pt>
    <dgm:pt modelId="{8686109D-9767-4DC5-9D07-50D7ECBEA439}" type="par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4FB8E062-BCC5-40B1-AFEC-3BA95587EC22}" type="sib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D382BE2A-7BFD-4FDF-94BF-23C3884597E3}">
      <dgm:prSet phldrT="[텍스트]"/>
      <dgm:spPr/>
      <dgm:t>
        <a:bodyPr/>
        <a:lstStyle/>
        <a:p>
          <a:pPr latinLnBrk="1"/>
          <a:r>
            <a:rPr lang="ko-KR" altLang="en-US" dirty="0" smtClean="0"/>
            <a:t>출판사의 영화제작</a:t>
          </a:r>
          <a:endParaRPr lang="ko-KR" altLang="en-US" dirty="0"/>
        </a:p>
      </dgm:t>
    </dgm:pt>
    <dgm:pt modelId="{E084CCA8-8BA0-4EE0-AABA-224682FD3880}" type="par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3D1D461-D9B9-424A-B546-804AAF841F3A}" type="sib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DC0FCD8-2CD7-48C9-9EF4-126D6B68C0A1}" type="pres">
      <dgm:prSet presAssocID="{FA9FB4AB-248A-4B8A-8258-CC866E4E3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A1DC0A-9B27-444E-BF35-ABF9ED419A91}" type="pres">
      <dgm:prSet presAssocID="{33C7AA77-1B79-4F65-9CB1-0CFA24E10B8D}" presName="centerShape" presStyleLbl="node0" presStyleIdx="0" presStyleCnt="1" custLinFactNeighborX="-46251" custLinFactNeighborY="-3008"/>
      <dgm:spPr/>
      <dgm:t>
        <a:bodyPr/>
        <a:lstStyle/>
        <a:p>
          <a:pPr latinLnBrk="1"/>
          <a:endParaRPr lang="ko-KR" altLang="en-US"/>
        </a:p>
      </dgm:t>
    </dgm:pt>
    <dgm:pt modelId="{3A926EC0-6B51-492E-9974-94984745415A}" type="pres">
      <dgm:prSet presAssocID="{B1016389-4440-4D81-8CDB-1D037500BDA4}" presName="Name9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8F7BDD1-45A6-4827-A593-0C4E1AF970BD}" type="pres">
      <dgm:prSet presAssocID="{B1016389-4440-4D81-8CDB-1D037500BDA4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4592671-7E92-45D4-BEC8-C217FA1BD7F4}" type="pres">
      <dgm:prSet presAssocID="{77DCC37D-E25F-49F0-9C2B-D0EEA32E6FBD}" presName="node" presStyleLbl="node1" presStyleIdx="0" presStyleCnt="4" custRadScaleRad="138787" custRadScaleInc="-985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BBDB1-F86D-4101-8491-5BABFAAFFD4D}" type="pres">
      <dgm:prSet presAssocID="{6BC66702-E903-46B2-9702-D58691DD8542}" presName="Name9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9774FF6-FFE6-4CE6-A490-52A8830B88B4}" type="pres">
      <dgm:prSet presAssocID="{6BC66702-E903-46B2-9702-D58691DD8542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40A9DF6-2BF2-4860-90D3-01D86BD3B8D6}" type="pres">
      <dgm:prSet presAssocID="{8480F8AD-6497-4334-AC3A-DFF9A9D2A78C}" presName="node" presStyleLbl="node1" presStyleIdx="1" presStyleCnt="4" custRadScaleRad="9804" custRadScaleInc="-1905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143F0-9D2F-4AAA-8ED3-EB2E0638D72C}" type="pres">
      <dgm:prSet presAssocID="{8686109D-9767-4DC5-9D07-50D7ECBEA439}" presName="Name9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FC6F3AA-3009-44F7-81BB-A78BE4AD8FB7}" type="pres">
      <dgm:prSet presAssocID="{8686109D-9767-4DC5-9D07-50D7ECBEA439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5588F1D-B69B-4900-8C2F-6DFECE0B3197}" type="pres">
      <dgm:prSet presAssocID="{EEFABE23-FA73-418F-9AEF-9C9EA11DA653}" presName="node" presStyleLbl="node1" presStyleIdx="2" presStyleCnt="4" custRadScaleRad="126017" custRadScaleInc="10055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C2228E-82C0-4FC4-AADB-F169916995F0}" type="pres">
      <dgm:prSet presAssocID="{E084CCA8-8BA0-4EE0-AABA-224682FD3880}" presName="Name9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32D7CE4-BA10-4531-8834-71A271065BC7}" type="pres">
      <dgm:prSet presAssocID="{E084CCA8-8BA0-4EE0-AABA-224682FD3880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73A298E-FCB9-4F75-B20A-260220C3B74C}" type="pres">
      <dgm:prSet presAssocID="{D382BE2A-7BFD-4FDF-94BF-23C3884597E3}" presName="node" presStyleLbl="node1" presStyleIdx="3" presStyleCnt="4" custRadScaleRad="195084" custRadScaleInc="73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66B184-B6A2-4E16-89AD-BEF2EF852A61}" type="presOf" srcId="{B1016389-4440-4D81-8CDB-1D037500BDA4}" destId="{3A926EC0-6B51-492E-9974-94984745415A}" srcOrd="0" destOrd="0" presId="urn:microsoft.com/office/officeart/2005/8/layout/radial1"/>
    <dgm:cxn modelId="{08A59E6B-097C-424A-95CD-8606F9401B6A}" type="presOf" srcId="{EEFABE23-FA73-418F-9AEF-9C9EA11DA653}" destId="{D5588F1D-B69B-4900-8C2F-6DFECE0B3197}" srcOrd="0" destOrd="0" presId="urn:microsoft.com/office/officeart/2005/8/layout/radial1"/>
    <dgm:cxn modelId="{ACBFF3C7-9E88-4E09-9631-383F7F3A42DA}" type="presOf" srcId="{D382BE2A-7BFD-4FDF-94BF-23C3884597E3}" destId="{F73A298E-FCB9-4F75-B20A-260220C3B74C}" srcOrd="0" destOrd="0" presId="urn:microsoft.com/office/officeart/2005/8/layout/radial1"/>
    <dgm:cxn modelId="{B13C7A07-3AE7-4BE2-8A95-A6B852095592}" type="presOf" srcId="{8480F8AD-6497-4334-AC3A-DFF9A9D2A78C}" destId="{D40A9DF6-2BF2-4860-90D3-01D86BD3B8D6}" srcOrd="0" destOrd="0" presId="urn:microsoft.com/office/officeart/2005/8/layout/radial1"/>
    <dgm:cxn modelId="{E021B9E6-E4BD-4E5D-96F8-3FCD6419CBF0}" type="presOf" srcId="{B1016389-4440-4D81-8CDB-1D037500BDA4}" destId="{C8F7BDD1-45A6-4827-A593-0C4E1AF970BD}" srcOrd="1" destOrd="0" presId="urn:microsoft.com/office/officeart/2005/8/layout/radial1"/>
    <dgm:cxn modelId="{753F6A80-4636-4A8D-8B11-EC673B4F0CDF}" type="presOf" srcId="{E084CCA8-8BA0-4EE0-AABA-224682FD3880}" destId="{64C2228E-82C0-4FC4-AADB-F169916995F0}" srcOrd="0" destOrd="0" presId="urn:microsoft.com/office/officeart/2005/8/layout/radial1"/>
    <dgm:cxn modelId="{829D1015-F192-430B-8445-A8C0951A8092}" srcId="{FA9FB4AB-248A-4B8A-8258-CC866E4E3148}" destId="{33C7AA77-1B79-4F65-9CB1-0CFA24E10B8D}" srcOrd="0" destOrd="0" parTransId="{DB3D587F-13FC-4ADA-B4EF-CDC9F8F60883}" sibTransId="{8F5B5920-0D98-4751-A242-B4A5C7A5EEFA}"/>
    <dgm:cxn modelId="{84C811D4-4B7C-4770-96C5-826EB044E6AB}" srcId="{33C7AA77-1B79-4F65-9CB1-0CFA24E10B8D}" destId="{77DCC37D-E25F-49F0-9C2B-D0EEA32E6FBD}" srcOrd="0" destOrd="0" parTransId="{B1016389-4440-4D81-8CDB-1D037500BDA4}" sibTransId="{8DF99A98-9E85-46B6-A285-F0E706353736}"/>
    <dgm:cxn modelId="{40FB2CD0-2749-4262-9DDB-ED8047383345}" srcId="{33C7AA77-1B79-4F65-9CB1-0CFA24E10B8D}" destId="{D382BE2A-7BFD-4FDF-94BF-23C3884597E3}" srcOrd="3" destOrd="0" parTransId="{E084CCA8-8BA0-4EE0-AABA-224682FD3880}" sibTransId="{53D1D461-D9B9-424A-B546-804AAF841F3A}"/>
    <dgm:cxn modelId="{5C937EEE-58E7-4194-B54F-19023C53A622}" srcId="{33C7AA77-1B79-4F65-9CB1-0CFA24E10B8D}" destId="{EEFABE23-FA73-418F-9AEF-9C9EA11DA653}" srcOrd="2" destOrd="0" parTransId="{8686109D-9767-4DC5-9D07-50D7ECBEA439}" sibTransId="{4FB8E062-BCC5-40B1-AFEC-3BA95587EC22}"/>
    <dgm:cxn modelId="{3960F085-4590-4733-8E2B-AFE109DA464A}" type="presOf" srcId="{8686109D-9767-4DC5-9D07-50D7ECBEA439}" destId="{BFC6F3AA-3009-44F7-81BB-A78BE4AD8FB7}" srcOrd="1" destOrd="0" presId="urn:microsoft.com/office/officeart/2005/8/layout/radial1"/>
    <dgm:cxn modelId="{2600856D-0577-4D49-AA8B-00CF8102D4FC}" type="presOf" srcId="{77DCC37D-E25F-49F0-9C2B-D0EEA32E6FBD}" destId="{B4592671-7E92-45D4-BEC8-C217FA1BD7F4}" srcOrd="0" destOrd="0" presId="urn:microsoft.com/office/officeart/2005/8/layout/radial1"/>
    <dgm:cxn modelId="{6C348EB3-6513-4723-BDE2-131E127C3C9C}" type="presOf" srcId="{6BC66702-E903-46B2-9702-D58691DD8542}" destId="{CCABBDB1-F86D-4101-8491-5BABFAAFFD4D}" srcOrd="0" destOrd="0" presId="urn:microsoft.com/office/officeart/2005/8/layout/radial1"/>
    <dgm:cxn modelId="{9B2861FF-B55F-4899-8458-F051411F34D8}" srcId="{33C7AA77-1B79-4F65-9CB1-0CFA24E10B8D}" destId="{8480F8AD-6497-4334-AC3A-DFF9A9D2A78C}" srcOrd="1" destOrd="0" parTransId="{6BC66702-E903-46B2-9702-D58691DD8542}" sibTransId="{E560E609-8F94-41B4-9706-FC90727D50E9}"/>
    <dgm:cxn modelId="{BDD645A8-D7CB-4E84-9A73-8612512CB7A7}" type="presOf" srcId="{6BC66702-E903-46B2-9702-D58691DD8542}" destId="{D9774FF6-FFE6-4CE6-A490-52A8830B88B4}" srcOrd="1" destOrd="0" presId="urn:microsoft.com/office/officeart/2005/8/layout/radial1"/>
    <dgm:cxn modelId="{7D9D0E4E-88F7-49E4-A155-A8DA4FA63216}" type="presOf" srcId="{8686109D-9767-4DC5-9D07-50D7ECBEA439}" destId="{B3C143F0-9D2F-4AAA-8ED3-EB2E0638D72C}" srcOrd="0" destOrd="0" presId="urn:microsoft.com/office/officeart/2005/8/layout/radial1"/>
    <dgm:cxn modelId="{2035AA3F-1EB5-4BC0-BE39-CD37B8433969}" type="presOf" srcId="{E084CCA8-8BA0-4EE0-AABA-224682FD3880}" destId="{332D7CE4-BA10-4531-8834-71A271065BC7}" srcOrd="1" destOrd="0" presId="urn:microsoft.com/office/officeart/2005/8/layout/radial1"/>
    <dgm:cxn modelId="{1AE30C27-8115-4BA3-8133-DF710E1A1B6C}" type="presOf" srcId="{33C7AA77-1B79-4F65-9CB1-0CFA24E10B8D}" destId="{31A1DC0A-9B27-444E-BF35-ABF9ED419A91}" srcOrd="0" destOrd="0" presId="urn:microsoft.com/office/officeart/2005/8/layout/radial1"/>
    <dgm:cxn modelId="{26AE646A-96C3-4489-BD37-CB8D94281D44}" type="presOf" srcId="{FA9FB4AB-248A-4B8A-8258-CC866E4E3148}" destId="{5DC0FCD8-2CD7-48C9-9EF4-126D6B68C0A1}" srcOrd="0" destOrd="0" presId="urn:microsoft.com/office/officeart/2005/8/layout/radial1"/>
    <dgm:cxn modelId="{9BDF7632-679C-4127-B39E-3A3FD6483DF3}" type="presParOf" srcId="{5DC0FCD8-2CD7-48C9-9EF4-126D6B68C0A1}" destId="{31A1DC0A-9B27-444E-BF35-ABF9ED419A91}" srcOrd="0" destOrd="0" presId="urn:microsoft.com/office/officeart/2005/8/layout/radial1"/>
    <dgm:cxn modelId="{45AE88B4-74F7-4ACA-BDF8-DFAB6B7D04D4}" type="presParOf" srcId="{5DC0FCD8-2CD7-48C9-9EF4-126D6B68C0A1}" destId="{3A926EC0-6B51-492E-9974-94984745415A}" srcOrd="1" destOrd="0" presId="urn:microsoft.com/office/officeart/2005/8/layout/radial1"/>
    <dgm:cxn modelId="{25F5E0EE-DF79-4E9B-B1EB-51CDBE9B5374}" type="presParOf" srcId="{3A926EC0-6B51-492E-9974-94984745415A}" destId="{C8F7BDD1-45A6-4827-A593-0C4E1AF970BD}" srcOrd="0" destOrd="0" presId="urn:microsoft.com/office/officeart/2005/8/layout/radial1"/>
    <dgm:cxn modelId="{E84AFF2E-40E7-4C0A-910C-73306CAC2F48}" type="presParOf" srcId="{5DC0FCD8-2CD7-48C9-9EF4-126D6B68C0A1}" destId="{B4592671-7E92-45D4-BEC8-C217FA1BD7F4}" srcOrd="2" destOrd="0" presId="urn:microsoft.com/office/officeart/2005/8/layout/radial1"/>
    <dgm:cxn modelId="{AD1F3A34-0A27-4DD6-8D2B-AF46C442767C}" type="presParOf" srcId="{5DC0FCD8-2CD7-48C9-9EF4-126D6B68C0A1}" destId="{CCABBDB1-F86D-4101-8491-5BABFAAFFD4D}" srcOrd="3" destOrd="0" presId="urn:microsoft.com/office/officeart/2005/8/layout/radial1"/>
    <dgm:cxn modelId="{0536FC64-40BA-4B4C-A55A-690583AE043A}" type="presParOf" srcId="{CCABBDB1-F86D-4101-8491-5BABFAAFFD4D}" destId="{D9774FF6-FFE6-4CE6-A490-52A8830B88B4}" srcOrd="0" destOrd="0" presId="urn:microsoft.com/office/officeart/2005/8/layout/radial1"/>
    <dgm:cxn modelId="{4050BF68-FA4D-435D-AFBE-49ADB20F2682}" type="presParOf" srcId="{5DC0FCD8-2CD7-48C9-9EF4-126D6B68C0A1}" destId="{D40A9DF6-2BF2-4860-90D3-01D86BD3B8D6}" srcOrd="4" destOrd="0" presId="urn:microsoft.com/office/officeart/2005/8/layout/radial1"/>
    <dgm:cxn modelId="{02BEFB60-EE82-4AE1-ADCA-154AE444CAD4}" type="presParOf" srcId="{5DC0FCD8-2CD7-48C9-9EF4-126D6B68C0A1}" destId="{B3C143F0-9D2F-4AAA-8ED3-EB2E0638D72C}" srcOrd="5" destOrd="0" presId="urn:microsoft.com/office/officeart/2005/8/layout/radial1"/>
    <dgm:cxn modelId="{812E2F50-A44F-4EF3-B545-8C077B41CF67}" type="presParOf" srcId="{B3C143F0-9D2F-4AAA-8ED3-EB2E0638D72C}" destId="{BFC6F3AA-3009-44F7-81BB-A78BE4AD8FB7}" srcOrd="0" destOrd="0" presId="urn:microsoft.com/office/officeart/2005/8/layout/radial1"/>
    <dgm:cxn modelId="{D3874D8F-0F76-4D1E-A859-F8892FBEE57A}" type="presParOf" srcId="{5DC0FCD8-2CD7-48C9-9EF4-126D6B68C0A1}" destId="{D5588F1D-B69B-4900-8C2F-6DFECE0B3197}" srcOrd="6" destOrd="0" presId="urn:microsoft.com/office/officeart/2005/8/layout/radial1"/>
    <dgm:cxn modelId="{D91F10E9-AAC3-4260-A800-491038CC260F}" type="presParOf" srcId="{5DC0FCD8-2CD7-48C9-9EF4-126D6B68C0A1}" destId="{64C2228E-82C0-4FC4-AADB-F169916995F0}" srcOrd="7" destOrd="0" presId="urn:microsoft.com/office/officeart/2005/8/layout/radial1"/>
    <dgm:cxn modelId="{3434C4B3-B9C5-4F68-99A8-8CE916F993F7}" type="presParOf" srcId="{64C2228E-82C0-4FC4-AADB-F169916995F0}" destId="{332D7CE4-BA10-4531-8834-71A271065BC7}" srcOrd="0" destOrd="0" presId="urn:microsoft.com/office/officeart/2005/8/layout/radial1"/>
    <dgm:cxn modelId="{50A18939-FE8C-4CC9-8501-138696558B62}" type="presParOf" srcId="{5DC0FCD8-2CD7-48C9-9EF4-126D6B68C0A1}" destId="{F73A298E-FCB9-4F75-B20A-260220C3B74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9FB4AB-248A-4B8A-8258-CC866E4E314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C7AA77-1B79-4F65-9CB1-0CFA24E10B8D}">
      <dgm:prSet phldrT="[텍스트]"/>
      <dgm:spPr/>
      <dgm:t>
        <a:bodyPr/>
        <a:lstStyle/>
        <a:p>
          <a:pPr latinLnBrk="1"/>
          <a:r>
            <a:rPr lang="ko-KR" altLang="en-US" dirty="0" smtClean="0"/>
            <a:t>핑크 영화</a:t>
          </a:r>
          <a:endParaRPr lang="en-US" altLang="ko-KR" dirty="0" smtClean="0"/>
        </a:p>
      </dgm:t>
    </dgm:pt>
    <dgm:pt modelId="{DB3D587F-13FC-4ADA-B4EF-CDC9F8F60883}" type="par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8F5B5920-0D98-4751-A242-B4A5C7A5EEFA}" type="sibTrans" cxnId="{829D1015-F192-430B-8445-A8C0951A8092}">
      <dgm:prSet/>
      <dgm:spPr/>
      <dgm:t>
        <a:bodyPr/>
        <a:lstStyle/>
        <a:p>
          <a:pPr latinLnBrk="1"/>
          <a:endParaRPr lang="ko-KR" altLang="en-US"/>
        </a:p>
      </dgm:t>
    </dgm:pt>
    <dgm:pt modelId="{77DCC37D-E25F-49F0-9C2B-D0EEA32E6FBD}">
      <dgm:prSet phldrT="[텍스트]"/>
      <dgm:spPr/>
      <dgm:t>
        <a:bodyPr/>
        <a:lstStyle/>
        <a:p>
          <a:pPr latinLnBrk="1"/>
          <a:r>
            <a:rPr lang="en-US" altLang="ko-KR" dirty="0" smtClean="0"/>
            <a:t>1960</a:t>
          </a:r>
          <a:r>
            <a:rPr lang="ko-KR" altLang="en-US" dirty="0" err="1" smtClean="0"/>
            <a:t>년대이후</a:t>
          </a:r>
          <a:r>
            <a:rPr lang="ko-KR" altLang="en-US" dirty="0" smtClean="0"/>
            <a:t> 일본영화</a:t>
          </a:r>
          <a:endParaRPr lang="ko-KR" altLang="en-US" dirty="0"/>
        </a:p>
      </dgm:t>
    </dgm:pt>
    <dgm:pt modelId="{B1016389-4440-4D81-8CDB-1D037500BDA4}" type="par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DF99A98-9E85-46B6-A285-F0E706353736}" type="sibTrans" cxnId="{84C811D4-4B7C-4770-96C5-826EB044E6AB}">
      <dgm:prSet/>
      <dgm:spPr/>
      <dgm:t>
        <a:bodyPr/>
        <a:lstStyle/>
        <a:p>
          <a:pPr latinLnBrk="1"/>
          <a:endParaRPr lang="ko-KR" altLang="en-US"/>
        </a:p>
      </dgm:t>
    </dgm:pt>
    <dgm:pt modelId="{8480F8AD-6497-4334-AC3A-DFF9A9D2A78C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닛카츠</a:t>
          </a:r>
          <a:r>
            <a:rPr lang="ko-KR" altLang="en-US" dirty="0" smtClean="0"/>
            <a:t> 로망 포르노</a:t>
          </a:r>
          <a:endParaRPr lang="ko-KR" altLang="en-US" dirty="0"/>
        </a:p>
      </dgm:t>
    </dgm:pt>
    <dgm:pt modelId="{6BC66702-E903-46B2-9702-D58691DD8542}" type="par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560E609-8F94-41B4-9706-FC90727D50E9}" type="sibTrans" cxnId="{9B2861FF-B55F-4899-8458-F051411F34D8}">
      <dgm:prSet/>
      <dgm:spPr/>
      <dgm:t>
        <a:bodyPr/>
        <a:lstStyle/>
        <a:p>
          <a:pPr latinLnBrk="1"/>
          <a:endParaRPr lang="ko-KR" altLang="en-US"/>
        </a:p>
      </dgm:t>
    </dgm:pt>
    <dgm:pt modelId="{EEFABE23-FA73-418F-9AEF-9C9EA11DA653}">
      <dgm:prSet phldrT="[텍스트]"/>
      <dgm:spPr/>
      <dgm:t>
        <a:bodyPr/>
        <a:lstStyle/>
        <a:p>
          <a:pPr latinLnBrk="1"/>
          <a:r>
            <a:rPr lang="en-US" altLang="ko-KR" dirty="0" smtClean="0"/>
            <a:t>300</a:t>
          </a:r>
          <a:r>
            <a:rPr lang="ko-KR" altLang="en-US" dirty="0" smtClean="0"/>
            <a:t>만엔 영화</a:t>
          </a:r>
          <a:endParaRPr lang="ko-KR" altLang="en-US" dirty="0"/>
        </a:p>
      </dgm:t>
    </dgm:pt>
    <dgm:pt modelId="{8686109D-9767-4DC5-9D07-50D7ECBEA439}" type="par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4FB8E062-BCC5-40B1-AFEC-3BA95587EC22}" type="sibTrans" cxnId="{5C937EEE-58E7-4194-B54F-19023C53A622}">
      <dgm:prSet/>
      <dgm:spPr/>
      <dgm:t>
        <a:bodyPr/>
        <a:lstStyle/>
        <a:p>
          <a:pPr latinLnBrk="1"/>
          <a:endParaRPr lang="ko-KR" altLang="en-US"/>
        </a:p>
      </dgm:t>
    </dgm:pt>
    <dgm:pt modelId="{D382BE2A-7BFD-4FDF-94BF-23C3884597E3}">
      <dgm:prSet phldrT="[텍스트]"/>
      <dgm:spPr/>
      <dgm:t>
        <a:bodyPr/>
        <a:lstStyle/>
        <a:p>
          <a:pPr latinLnBrk="1"/>
          <a:r>
            <a:rPr lang="ko-KR" altLang="en-US" dirty="0" smtClean="0"/>
            <a:t>일본영화 제작편수의 </a:t>
          </a:r>
          <a:r>
            <a:rPr lang="en-US" altLang="ko-KR" dirty="0" smtClean="0"/>
            <a:t>40</a:t>
          </a:r>
          <a:r>
            <a:rPr lang="en-US" altLang="ko-KR" b="0" i="0" dirty="0" smtClean="0"/>
            <a:t>%</a:t>
          </a:r>
          <a:endParaRPr lang="ko-KR" altLang="en-US" dirty="0"/>
        </a:p>
      </dgm:t>
    </dgm:pt>
    <dgm:pt modelId="{E084CCA8-8BA0-4EE0-AABA-224682FD3880}" type="par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3D1D461-D9B9-424A-B546-804AAF841F3A}" type="sibTrans" cxnId="{40FB2CD0-2749-4262-9DDB-ED8047383345}">
      <dgm:prSet/>
      <dgm:spPr/>
      <dgm:t>
        <a:bodyPr/>
        <a:lstStyle/>
        <a:p>
          <a:pPr latinLnBrk="1"/>
          <a:endParaRPr lang="ko-KR" altLang="en-US"/>
        </a:p>
      </dgm:t>
    </dgm:pt>
    <dgm:pt modelId="{5DC0FCD8-2CD7-48C9-9EF4-126D6B68C0A1}" type="pres">
      <dgm:prSet presAssocID="{FA9FB4AB-248A-4B8A-8258-CC866E4E31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1A1DC0A-9B27-444E-BF35-ABF9ED419A91}" type="pres">
      <dgm:prSet presAssocID="{33C7AA77-1B79-4F65-9CB1-0CFA24E10B8D}" presName="centerShape" presStyleLbl="node0" presStyleIdx="0" presStyleCnt="1" custLinFactNeighborX="-39482" custLinFactNeighborY="-2256"/>
      <dgm:spPr/>
      <dgm:t>
        <a:bodyPr/>
        <a:lstStyle/>
        <a:p>
          <a:pPr latinLnBrk="1"/>
          <a:endParaRPr lang="ko-KR" altLang="en-US"/>
        </a:p>
      </dgm:t>
    </dgm:pt>
    <dgm:pt modelId="{3A926EC0-6B51-492E-9974-94984745415A}" type="pres">
      <dgm:prSet presAssocID="{B1016389-4440-4D81-8CDB-1D037500BDA4}" presName="Name9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8F7BDD1-45A6-4827-A593-0C4E1AF970BD}" type="pres">
      <dgm:prSet presAssocID="{B1016389-4440-4D81-8CDB-1D037500BDA4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B4592671-7E92-45D4-BEC8-C217FA1BD7F4}" type="pres">
      <dgm:prSet presAssocID="{77DCC37D-E25F-49F0-9C2B-D0EEA32E6FBD}" presName="node" presStyleLbl="node1" presStyleIdx="0" presStyleCnt="4" custRadScaleRad="130263" custRadScaleInc="-8856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ABBDB1-F86D-4101-8491-5BABFAAFFD4D}" type="pres">
      <dgm:prSet presAssocID="{6BC66702-E903-46B2-9702-D58691DD8542}" presName="Name9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9774FF6-FFE6-4CE6-A490-52A8830B88B4}" type="pres">
      <dgm:prSet presAssocID="{6BC66702-E903-46B2-9702-D58691DD8542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40A9DF6-2BF2-4860-90D3-01D86BD3B8D6}" type="pres">
      <dgm:prSet presAssocID="{8480F8AD-6497-4334-AC3A-DFF9A9D2A78C}" presName="node" presStyleLbl="node1" presStyleIdx="1" presStyleCnt="4" custRadScaleRad="1050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143F0-9D2F-4AAA-8ED3-EB2E0638D72C}" type="pres">
      <dgm:prSet presAssocID="{8686109D-9767-4DC5-9D07-50D7ECBEA439}" presName="Name9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FC6F3AA-3009-44F7-81BB-A78BE4AD8FB7}" type="pres">
      <dgm:prSet presAssocID="{8686109D-9767-4DC5-9D07-50D7ECBEA439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D5588F1D-B69B-4900-8C2F-6DFECE0B3197}" type="pres">
      <dgm:prSet presAssocID="{EEFABE23-FA73-418F-9AEF-9C9EA11DA653}" presName="node" presStyleLbl="node1" presStyleIdx="2" presStyleCnt="4" custRadScaleRad="122666" custRadScaleInc="900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C2228E-82C0-4FC4-AADB-F169916995F0}" type="pres">
      <dgm:prSet presAssocID="{E084CCA8-8BA0-4EE0-AABA-224682FD3880}" presName="Name9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32D7CE4-BA10-4531-8834-71A271065BC7}" type="pres">
      <dgm:prSet presAssocID="{E084CCA8-8BA0-4EE0-AABA-224682FD3880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73A298E-FCB9-4F75-B20A-260220C3B74C}" type="pres">
      <dgm:prSet presAssocID="{D382BE2A-7BFD-4FDF-94BF-23C3884597E3}" presName="node" presStyleLbl="node1" presStyleIdx="3" presStyleCnt="4" custRadScaleRad="181987" custRadScaleInc="15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D66B184-B6A2-4E16-89AD-BEF2EF852A61}" type="presOf" srcId="{B1016389-4440-4D81-8CDB-1D037500BDA4}" destId="{3A926EC0-6B51-492E-9974-94984745415A}" srcOrd="0" destOrd="0" presId="urn:microsoft.com/office/officeart/2005/8/layout/radial1"/>
    <dgm:cxn modelId="{08A59E6B-097C-424A-95CD-8606F9401B6A}" type="presOf" srcId="{EEFABE23-FA73-418F-9AEF-9C9EA11DA653}" destId="{D5588F1D-B69B-4900-8C2F-6DFECE0B3197}" srcOrd="0" destOrd="0" presId="urn:microsoft.com/office/officeart/2005/8/layout/radial1"/>
    <dgm:cxn modelId="{ACBFF3C7-9E88-4E09-9631-383F7F3A42DA}" type="presOf" srcId="{D382BE2A-7BFD-4FDF-94BF-23C3884597E3}" destId="{F73A298E-FCB9-4F75-B20A-260220C3B74C}" srcOrd="0" destOrd="0" presId="urn:microsoft.com/office/officeart/2005/8/layout/radial1"/>
    <dgm:cxn modelId="{B13C7A07-3AE7-4BE2-8A95-A6B852095592}" type="presOf" srcId="{8480F8AD-6497-4334-AC3A-DFF9A9D2A78C}" destId="{D40A9DF6-2BF2-4860-90D3-01D86BD3B8D6}" srcOrd="0" destOrd="0" presId="urn:microsoft.com/office/officeart/2005/8/layout/radial1"/>
    <dgm:cxn modelId="{E021B9E6-E4BD-4E5D-96F8-3FCD6419CBF0}" type="presOf" srcId="{B1016389-4440-4D81-8CDB-1D037500BDA4}" destId="{C8F7BDD1-45A6-4827-A593-0C4E1AF970BD}" srcOrd="1" destOrd="0" presId="urn:microsoft.com/office/officeart/2005/8/layout/radial1"/>
    <dgm:cxn modelId="{753F6A80-4636-4A8D-8B11-EC673B4F0CDF}" type="presOf" srcId="{E084CCA8-8BA0-4EE0-AABA-224682FD3880}" destId="{64C2228E-82C0-4FC4-AADB-F169916995F0}" srcOrd="0" destOrd="0" presId="urn:microsoft.com/office/officeart/2005/8/layout/radial1"/>
    <dgm:cxn modelId="{829D1015-F192-430B-8445-A8C0951A8092}" srcId="{FA9FB4AB-248A-4B8A-8258-CC866E4E3148}" destId="{33C7AA77-1B79-4F65-9CB1-0CFA24E10B8D}" srcOrd="0" destOrd="0" parTransId="{DB3D587F-13FC-4ADA-B4EF-CDC9F8F60883}" sibTransId="{8F5B5920-0D98-4751-A242-B4A5C7A5EEFA}"/>
    <dgm:cxn modelId="{84C811D4-4B7C-4770-96C5-826EB044E6AB}" srcId="{33C7AA77-1B79-4F65-9CB1-0CFA24E10B8D}" destId="{77DCC37D-E25F-49F0-9C2B-D0EEA32E6FBD}" srcOrd="0" destOrd="0" parTransId="{B1016389-4440-4D81-8CDB-1D037500BDA4}" sibTransId="{8DF99A98-9E85-46B6-A285-F0E706353736}"/>
    <dgm:cxn modelId="{40FB2CD0-2749-4262-9DDB-ED8047383345}" srcId="{33C7AA77-1B79-4F65-9CB1-0CFA24E10B8D}" destId="{D382BE2A-7BFD-4FDF-94BF-23C3884597E3}" srcOrd="3" destOrd="0" parTransId="{E084CCA8-8BA0-4EE0-AABA-224682FD3880}" sibTransId="{53D1D461-D9B9-424A-B546-804AAF841F3A}"/>
    <dgm:cxn modelId="{5C937EEE-58E7-4194-B54F-19023C53A622}" srcId="{33C7AA77-1B79-4F65-9CB1-0CFA24E10B8D}" destId="{EEFABE23-FA73-418F-9AEF-9C9EA11DA653}" srcOrd="2" destOrd="0" parTransId="{8686109D-9767-4DC5-9D07-50D7ECBEA439}" sibTransId="{4FB8E062-BCC5-40B1-AFEC-3BA95587EC22}"/>
    <dgm:cxn modelId="{3960F085-4590-4733-8E2B-AFE109DA464A}" type="presOf" srcId="{8686109D-9767-4DC5-9D07-50D7ECBEA439}" destId="{BFC6F3AA-3009-44F7-81BB-A78BE4AD8FB7}" srcOrd="1" destOrd="0" presId="urn:microsoft.com/office/officeart/2005/8/layout/radial1"/>
    <dgm:cxn modelId="{2600856D-0577-4D49-AA8B-00CF8102D4FC}" type="presOf" srcId="{77DCC37D-E25F-49F0-9C2B-D0EEA32E6FBD}" destId="{B4592671-7E92-45D4-BEC8-C217FA1BD7F4}" srcOrd="0" destOrd="0" presId="urn:microsoft.com/office/officeart/2005/8/layout/radial1"/>
    <dgm:cxn modelId="{6C348EB3-6513-4723-BDE2-131E127C3C9C}" type="presOf" srcId="{6BC66702-E903-46B2-9702-D58691DD8542}" destId="{CCABBDB1-F86D-4101-8491-5BABFAAFFD4D}" srcOrd="0" destOrd="0" presId="urn:microsoft.com/office/officeart/2005/8/layout/radial1"/>
    <dgm:cxn modelId="{9B2861FF-B55F-4899-8458-F051411F34D8}" srcId="{33C7AA77-1B79-4F65-9CB1-0CFA24E10B8D}" destId="{8480F8AD-6497-4334-AC3A-DFF9A9D2A78C}" srcOrd="1" destOrd="0" parTransId="{6BC66702-E903-46B2-9702-D58691DD8542}" sibTransId="{E560E609-8F94-41B4-9706-FC90727D50E9}"/>
    <dgm:cxn modelId="{BDD645A8-D7CB-4E84-9A73-8612512CB7A7}" type="presOf" srcId="{6BC66702-E903-46B2-9702-D58691DD8542}" destId="{D9774FF6-FFE6-4CE6-A490-52A8830B88B4}" srcOrd="1" destOrd="0" presId="urn:microsoft.com/office/officeart/2005/8/layout/radial1"/>
    <dgm:cxn modelId="{7D9D0E4E-88F7-49E4-A155-A8DA4FA63216}" type="presOf" srcId="{8686109D-9767-4DC5-9D07-50D7ECBEA439}" destId="{B3C143F0-9D2F-4AAA-8ED3-EB2E0638D72C}" srcOrd="0" destOrd="0" presId="urn:microsoft.com/office/officeart/2005/8/layout/radial1"/>
    <dgm:cxn modelId="{2035AA3F-1EB5-4BC0-BE39-CD37B8433969}" type="presOf" srcId="{E084CCA8-8BA0-4EE0-AABA-224682FD3880}" destId="{332D7CE4-BA10-4531-8834-71A271065BC7}" srcOrd="1" destOrd="0" presId="urn:microsoft.com/office/officeart/2005/8/layout/radial1"/>
    <dgm:cxn modelId="{1AE30C27-8115-4BA3-8133-DF710E1A1B6C}" type="presOf" srcId="{33C7AA77-1B79-4F65-9CB1-0CFA24E10B8D}" destId="{31A1DC0A-9B27-444E-BF35-ABF9ED419A91}" srcOrd="0" destOrd="0" presId="urn:microsoft.com/office/officeart/2005/8/layout/radial1"/>
    <dgm:cxn modelId="{26AE646A-96C3-4489-BD37-CB8D94281D44}" type="presOf" srcId="{FA9FB4AB-248A-4B8A-8258-CC866E4E3148}" destId="{5DC0FCD8-2CD7-48C9-9EF4-126D6B68C0A1}" srcOrd="0" destOrd="0" presId="urn:microsoft.com/office/officeart/2005/8/layout/radial1"/>
    <dgm:cxn modelId="{9BDF7632-679C-4127-B39E-3A3FD6483DF3}" type="presParOf" srcId="{5DC0FCD8-2CD7-48C9-9EF4-126D6B68C0A1}" destId="{31A1DC0A-9B27-444E-BF35-ABF9ED419A91}" srcOrd="0" destOrd="0" presId="urn:microsoft.com/office/officeart/2005/8/layout/radial1"/>
    <dgm:cxn modelId="{45AE88B4-74F7-4ACA-BDF8-DFAB6B7D04D4}" type="presParOf" srcId="{5DC0FCD8-2CD7-48C9-9EF4-126D6B68C0A1}" destId="{3A926EC0-6B51-492E-9974-94984745415A}" srcOrd="1" destOrd="0" presId="urn:microsoft.com/office/officeart/2005/8/layout/radial1"/>
    <dgm:cxn modelId="{25F5E0EE-DF79-4E9B-B1EB-51CDBE9B5374}" type="presParOf" srcId="{3A926EC0-6B51-492E-9974-94984745415A}" destId="{C8F7BDD1-45A6-4827-A593-0C4E1AF970BD}" srcOrd="0" destOrd="0" presId="urn:microsoft.com/office/officeart/2005/8/layout/radial1"/>
    <dgm:cxn modelId="{E84AFF2E-40E7-4C0A-910C-73306CAC2F48}" type="presParOf" srcId="{5DC0FCD8-2CD7-48C9-9EF4-126D6B68C0A1}" destId="{B4592671-7E92-45D4-BEC8-C217FA1BD7F4}" srcOrd="2" destOrd="0" presId="urn:microsoft.com/office/officeart/2005/8/layout/radial1"/>
    <dgm:cxn modelId="{AD1F3A34-0A27-4DD6-8D2B-AF46C442767C}" type="presParOf" srcId="{5DC0FCD8-2CD7-48C9-9EF4-126D6B68C0A1}" destId="{CCABBDB1-F86D-4101-8491-5BABFAAFFD4D}" srcOrd="3" destOrd="0" presId="urn:microsoft.com/office/officeart/2005/8/layout/radial1"/>
    <dgm:cxn modelId="{0536FC64-40BA-4B4C-A55A-690583AE043A}" type="presParOf" srcId="{CCABBDB1-F86D-4101-8491-5BABFAAFFD4D}" destId="{D9774FF6-FFE6-4CE6-A490-52A8830B88B4}" srcOrd="0" destOrd="0" presId="urn:microsoft.com/office/officeart/2005/8/layout/radial1"/>
    <dgm:cxn modelId="{4050BF68-FA4D-435D-AFBE-49ADB20F2682}" type="presParOf" srcId="{5DC0FCD8-2CD7-48C9-9EF4-126D6B68C0A1}" destId="{D40A9DF6-2BF2-4860-90D3-01D86BD3B8D6}" srcOrd="4" destOrd="0" presId="urn:microsoft.com/office/officeart/2005/8/layout/radial1"/>
    <dgm:cxn modelId="{02BEFB60-EE82-4AE1-ADCA-154AE444CAD4}" type="presParOf" srcId="{5DC0FCD8-2CD7-48C9-9EF4-126D6B68C0A1}" destId="{B3C143F0-9D2F-4AAA-8ED3-EB2E0638D72C}" srcOrd="5" destOrd="0" presId="urn:microsoft.com/office/officeart/2005/8/layout/radial1"/>
    <dgm:cxn modelId="{812E2F50-A44F-4EF3-B545-8C077B41CF67}" type="presParOf" srcId="{B3C143F0-9D2F-4AAA-8ED3-EB2E0638D72C}" destId="{BFC6F3AA-3009-44F7-81BB-A78BE4AD8FB7}" srcOrd="0" destOrd="0" presId="urn:microsoft.com/office/officeart/2005/8/layout/radial1"/>
    <dgm:cxn modelId="{D3874D8F-0F76-4D1E-A859-F8892FBEE57A}" type="presParOf" srcId="{5DC0FCD8-2CD7-48C9-9EF4-126D6B68C0A1}" destId="{D5588F1D-B69B-4900-8C2F-6DFECE0B3197}" srcOrd="6" destOrd="0" presId="urn:microsoft.com/office/officeart/2005/8/layout/radial1"/>
    <dgm:cxn modelId="{D91F10E9-AAC3-4260-A800-491038CC260F}" type="presParOf" srcId="{5DC0FCD8-2CD7-48C9-9EF4-126D6B68C0A1}" destId="{64C2228E-82C0-4FC4-AADB-F169916995F0}" srcOrd="7" destOrd="0" presId="urn:microsoft.com/office/officeart/2005/8/layout/radial1"/>
    <dgm:cxn modelId="{3434C4B3-B9C5-4F68-99A8-8CE916F993F7}" type="presParOf" srcId="{64C2228E-82C0-4FC4-AADB-F169916995F0}" destId="{332D7CE4-BA10-4531-8834-71A271065BC7}" srcOrd="0" destOrd="0" presId="urn:microsoft.com/office/officeart/2005/8/layout/radial1"/>
    <dgm:cxn modelId="{50A18939-FE8C-4CC9-8501-138696558B62}" type="presParOf" srcId="{5DC0FCD8-2CD7-48C9-9EF4-126D6B68C0A1}" destId="{F73A298E-FCB9-4F75-B20A-260220C3B74C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DC0A-9B27-444E-BF35-ABF9ED419A91}">
      <dsp:nvSpPr>
        <dsp:cNvPr id="0" name=""/>
        <dsp:cNvSpPr/>
      </dsp:nvSpPr>
      <dsp:spPr>
        <a:xfrm>
          <a:off x="2733984" y="2018040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일본영화의시작</a:t>
          </a:r>
          <a:endParaRPr lang="ko-KR" altLang="en-US" sz="2300" kern="1200" dirty="0"/>
        </a:p>
      </dsp:txBody>
      <dsp:txXfrm>
        <a:off x="2987302" y="2271358"/>
        <a:ext cx="1223125" cy="1223125"/>
      </dsp:txXfrm>
    </dsp:sp>
    <dsp:sp modelId="{3A926EC0-6B51-492E-9974-94984745415A}">
      <dsp:nvSpPr>
        <dsp:cNvPr id="0" name=""/>
        <dsp:cNvSpPr/>
      </dsp:nvSpPr>
      <dsp:spPr>
        <a:xfrm rot="16412339">
          <a:off x="3562962" y="1911364"/>
          <a:ext cx="190328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190328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653368" y="1919948"/>
        <a:ext cx="9516" cy="9516"/>
      </dsp:txXfrm>
    </dsp:sp>
    <dsp:sp modelId="{B4592671-7E92-45D4-BEC8-C217FA1BD7F4}">
      <dsp:nvSpPr>
        <dsp:cNvPr id="0" name=""/>
        <dsp:cNvSpPr/>
      </dsp:nvSpPr>
      <dsp:spPr>
        <a:xfrm>
          <a:off x="2852506" y="101611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1897</a:t>
          </a:r>
          <a:r>
            <a:rPr lang="ko-KR" altLang="en-US" sz="1400" kern="1200" dirty="0" smtClean="0"/>
            <a:t>년 프랑스에서 활동사진이란 이름으로 </a:t>
          </a:r>
          <a:r>
            <a:rPr lang="ko-KR" altLang="en-US" sz="1400" kern="1200" dirty="0" err="1" smtClean="0"/>
            <a:t>최초소개</a:t>
          </a:r>
          <a:endParaRPr lang="ko-KR" altLang="en-US" sz="1400" kern="1200" dirty="0"/>
        </a:p>
      </dsp:txBody>
      <dsp:txXfrm>
        <a:off x="3105824" y="354929"/>
        <a:ext cx="1223125" cy="1223125"/>
      </dsp:txXfrm>
    </dsp:sp>
    <dsp:sp modelId="{CCABBDB1-F86D-4101-8491-5BABFAAFFD4D}">
      <dsp:nvSpPr>
        <dsp:cNvPr id="0" name=""/>
        <dsp:cNvSpPr/>
      </dsp:nvSpPr>
      <dsp:spPr>
        <a:xfrm rot="60790">
          <a:off x="4463596" y="2886497"/>
          <a:ext cx="183803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183803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550902" y="2895244"/>
        <a:ext cx="9190" cy="9190"/>
      </dsp:txXfrm>
    </dsp:sp>
    <dsp:sp modelId="{D40A9DF6-2BF2-4860-90D3-01D86BD3B8D6}">
      <dsp:nvSpPr>
        <dsp:cNvPr id="0" name=""/>
        <dsp:cNvSpPr/>
      </dsp:nvSpPr>
      <dsp:spPr>
        <a:xfrm>
          <a:off x="4647249" y="2051876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영화의 </a:t>
          </a:r>
          <a:r>
            <a:rPr lang="ko-KR" altLang="en-US" sz="1400" kern="1200" dirty="0" err="1" smtClean="0"/>
            <a:t>흥행가능성</a:t>
          </a:r>
          <a:r>
            <a:rPr lang="ko-KR" altLang="en-US" sz="1400" kern="1200" dirty="0" smtClean="0"/>
            <a:t> 상승</a:t>
          </a:r>
          <a:endParaRPr lang="ko-KR" altLang="en-US" sz="1400" kern="1200" dirty="0"/>
        </a:p>
      </dsp:txBody>
      <dsp:txXfrm>
        <a:off x="4900567" y="2305194"/>
        <a:ext cx="1223125" cy="1223125"/>
      </dsp:txXfrm>
    </dsp:sp>
    <dsp:sp modelId="{B3C143F0-9D2F-4AAA-8ED3-EB2E0638D72C}">
      <dsp:nvSpPr>
        <dsp:cNvPr id="0" name=""/>
        <dsp:cNvSpPr/>
      </dsp:nvSpPr>
      <dsp:spPr>
        <a:xfrm rot="5541043">
          <a:off x="3475090" y="3818481"/>
          <a:ext cx="169641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169641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555670" y="3827582"/>
        <a:ext cx="8482" cy="8482"/>
      </dsp:txXfrm>
    </dsp:sp>
    <dsp:sp modelId="{D5588F1D-B69B-4900-8C2F-6DFECE0B3197}">
      <dsp:nvSpPr>
        <dsp:cNvPr id="0" name=""/>
        <dsp:cNvSpPr/>
      </dsp:nvSpPr>
      <dsp:spPr>
        <a:xfrm>
          <a:off x="2656077" y="3915845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1920</a:t>
          </a:r>
          <a:r>
            <a:rPr lang="ko-KR" altLang="en-US" sz="1400" kern="1200" dirty="0" smtClean="0"/>
            <a:t>년대의 무성영화전성기</a:t>
          </a:r>
          <a:endParaRPr lang="ko-KR" altLang="en-US" sz="1400" kern="1200" dirty="0"/>
        </a:p>
      </dsp:txBody>
      <dsp:txXfrm>
        <a:off x="2909395" y="4169163"/>
        <a:ext cx="1223125" cy="1223125"/>
      </dsp:txXfrm>
    </dsp:sp>
    <dsp:sp modelId="{64C2228E-82C0-4FC4-AADB-F169916995F0}">
      <dsp:nvSpPr>
        <dsp:cNvPr id="0" name=""/>
        <dsp:cNvSpPr/>
      </dsp:nvSpPr>
      <dsp:spPr>
        <a:xfrm rot="10800061">
          <a:off x="2381456" y="2869560"/>
          <a:ext cx="35252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352527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548907" y="2874089"/>
        <a:ext cx="17626" cy="17626"/>
      </dsp:txXfrm>
    </dsp:sp>
    <dsp:sp modelId="{F73A298E-FCB9-4F75-B20A-260220C3B74C}">
      <dsp:nvSpPr>
        <dsp:cNvPr id="0" name=""/>
        <dsp:cNvSpPr/>
      </dsp:nvSpPr>
      <dsp:spPr>
        <a:xfrm>
          <a:off x="651695" y="2018003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1908</a:t>
          </a:r>
          <a:r>
            <a:rPr lang="ko-KR" altLang="en-US" sz="1400" kern="1200" dirty="0" smtClean="0"/>
            <a:t>년 연극실사영화 일반에게 공개되기 시작</a:t>
          </a:r>
          <a:endParaRPr lang="ko-KR" altLang="en-US" sz="1400" kern="1200" dirty="0"/>
        </a:p>
      </dsp:txBody>
      <dsp:txXfrm>
        <a:off x="905013" y="2271321"/>
        <a:ext cx="1223125" cy="122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DC0A-9B27-444E-BF35-ABF9ED419A91}">
      <dsp:nvSpPr>
        <dsp:cNvPr id="0" name=""/>
        <dsp:cNvSpPr/>
      </dsp:nvSpPr>
      <dsp:spPr>
        <a:xfrm>
          <a:off x="4898276" y="2437471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err="1" smtClean="0"/>
            <a:t>일본영화의</a:t>
          </a:r>
          <a:r>
            <a:rPr lang="ko-KR" altLang="en-US" sz="2500" kern="1200" dirty="0" smtClean="0"/>
            <a:t> 역사</a:t>
          </a:r>
          <a:endParaRPr lang="ko-KR" altLang="en-US" sz="2500" kern="1200" dirty="0"/>
        </a:p>
      </dsp:txBody>
      <dsp:txXfrm>
        <a:off x="5172361" y="2711556"/>
        <a:ext cx="1323401" cy="1323401"/>
      </dsp:txXfrm>
    </dsp:sp>
    <dsp:sp modelId="{3A926EC0-6B51-492E-9974-94984745415A}">
      <dsp:nvSpPr>
        <dsp:cNvPr id="0" name=""/>
        <dsp:cNvSpPr/>
      </dsp:nvSpPr>
      <dsp:spPr>
        <a:xfrm rot="16200000">
          <a:off x="5553045" y="2142018"/>
          <a:ext cx="562033" cy="28872"/>
        </a:xfrm>
        <a:custGeom>
          <a:avLst/>
          <a:gdLst/>
          <a:ahLst/>
          <a:cxnLst/>
          <a:rect l="0" t="0" r="0" b="0"/>
          <a:pathLst>
            <a:path>
              <a:moveTo>
                <a:pt x="0" y="14436"/>
              </a:moveTo>
              <a:lnTo>
                <a:pt x="562033" y="1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820011" y="2142403"/>
        <a:ext cx="28101" cy="28101"/>
      </dsp:txXfrm>
    </dsp:sp>
    <dsp:sp modelId="{B4592671-7E92-45D4-BEC8-C217FA1BD7F4}">
      <dsp:nvSpPr>
        <dsp:cNvPr id="0" name=""/>
        <dsp:cNvSpPr/>
      </dsp:nvSpPr>
      <dsp:spPr>
        <a:xfrm>
          <a:off x="4898276" y="3866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무성영화시대</a:t>
          </a:r>
          <a:endParaRPr lang="ko-KR" altLang="en-US" sz="2000" kern="1200" dirty="0"/>
        </a:p>
      </dsp:txBody>
      <dsp:txXfrm>
        <a:off x="5172361" y="277951"/>
        <a:ext cx="1323401" cy="1323401"/>
      </dsp:txXfrm>
    </dsp:sp>
    <dsp:sp modelId="{36A67C64-E6E2-4E74-B205-88F53095913F}">
      <dsp:nvSpPr>
        <dsp:cNvPr id="0" name=""/>
        <dsp:cNvSpPr/>
      </dsp:nvSpPr>
      <dsp:spPr>
        <a:xfrm rot="20520000">
          <a:off x="6710293" y="2982808"/>
          <a:ext cx="562033" cy="28872"/>
        </a:xfrm>
        <a:custGeom>
          <a:avLst/>
          <a:gdLst/>
          <a:ahLst/>
          <a:cxnLst/>
          <a:rect l="0" t="0" r="0" b="0"/>
          <a:pathLst>
            <a:path>
              <a:moveTo>
                <a:pt x="0" y="14436"/>
              </a:moveTo>
              <a:lnTo>
                <a:pt x="562033" y="1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6977259" y="2983193"/>
        <a:ext cx="28101" cy="28101"/>
      </dsp:txXfrm>
    </dsp:sp>
    <dsp:sp modelId="{96CD007F-6797-42BB-8586-0D680BE27290}">
      <dsp:nvSpPr>
        <dsp:cNvPr id="0" name=""/>
        <dsp:cNvSpPr/>
      </dsp:nvSpPr>
      <dsp:spPr>
        <a:xfrm>
          <a:off x="7212772" y="1685445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순영화극</a:t>
          </a:r>
          <a:r>
            <a:rPr lang="ko-KR" altLang="en-US" sz="2000" kern="1200" dirty="0" smtClean="0"/>
            <a:t> 운동</a:t>
          </a:r>
          <a:endParaRPr lang="ko-KR" altLang="en-US" sz="2000" kern="1200" dirty="0"/>
        </a:p>
      </dsp:txBody>
      <dsp:txXfrm>
        <a:off x="7486857" y="1959530"/>
        <a:ext cx="1323401" cy="1323401"/>
      </dsp:txXfrm>
    </dsp:sp>
    <dsp:sp modelId="{CCABBDB1-F86D-4101-8491-5BABFAAFFD4D}">
      <dsp:nvSpPr>
        <dsp:cNvPr id="0" name=""/>
        <dsp:cNvSpPr/>
      </dsp:nvSpPr>
      <dsp:spPr>
        <a:xfrm rot="3166366">
          <a:off x="6297317" y="4311297"/>
          <a:ext cx="520856" cy="28872"/>
        </a:xfrm>
        <a:custGeom>
          <a:avLst/>
          <a:gdLst/>
          <a:ahLst/>
          <a:cxnLst/>
          <a:rect l="0" t="0" r="0" b="0"/>
          <a:pathLst>
            <a:path>
              <a:moveTo>
                <a:pt x="0" y="14436"/>
              </a:moveTo>
              <a:lnTo>
                <a:pt x="520856" y="1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6544724" y="4312712"/>
        <a:ext cx="26042" cy="26042"/>
      </dsp:txXfrm>
    </dsp:sp>
    <dsp:sp modelId="{D40A9DF6-2BF2-4860-90D3-01D86BD3B8D6}">
      <dsp:nvSpPr>
        <dsp:cNvPr id="0" name=""/>
        <dsp:cNvSpPr/>
      </dsp:nvSpPr>
      <dsp:spPr>
        <a:xfrm>
          <a:off x="6345642" y="4342424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1950</a:t>
          </a:r>
          <a:r>
            <a:rPr lang="ko-KR" altLang="en-US" sz="2000" kern="1200" dirty="0" smtClean="0"/>
            <a:t>년대 </a:t>
          </a:r>
          <a:r>
            <a:rPr lang="ko-KR" altLang="en-US" sz="2000" kern="1200" dirty="0" err="1" smtClean="0"/>
            <a:t>일본영화의</a:t>
          </a:r>
          <a:r>
            <a:rPr lang="ko-KR" altLang="en-US" sz="2000" kern="1200" dirty="0" smtClean="0"/>
            <a:t> </a:t>
          </a:r>
          <a:r>
            <a:rPr lang="ko-KR" altLang="en-US" sz="2000" kern="1200" dirty="0" err="1" smtClean="0"/>
            <a:t>발전이유</a:t>
          </a:r>
          <a:endParaRPr lang="ko-KR" altLang="en-US" sz="2000" kern="1200" dirty="0"/>
        </a:p>
      </dsp:txBody>
      <dsp:txXfrm>
        <a:off x="6619727" y="4616509"/>
        <a:ext cx="1323401" cy="1323401"/>
      </dsp:txXfrm>
    </dsp:sp>
    <dsp:sp modelId="{B3C143F0-9D2F-4AAA-8ED3-EB2E0638D72C}">
      <dsp:nvSpPr>
        <dsp:cNvPr id="0" name=""/>
        <dsp:cNvSpPr/>
      </dsp:nvSpPr>
      <dsp:spPr>
        <a:xfrm rot="7662427">
          <a:off x="4885259" y="4283966"/>
          <a:ext cx="467171" cy="28872"/>
        </a:xfrm>
        <a:custGeom>
          <a:avLst/>
          <a:gdLst/>
          <a:ahLst/>
          <a:cxnLst/>
          <a:rect l="0" t="0" r="0" b="0"/>
          <a:pathLst>
            <a:path>
              <a:moveTo>
                <a:pt x="0" y="14436"/>
              </a:moveTo>
              <a:lnTo>
                <a:pt x="467171" y="1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5107165" y="4286723"/>
        <a:ext cx="23358" cy="23358"/>
      </dsp:txXfrm>
    </dsp:sp>
    <dsp:sp modelId="{D5588F1D-B69B-4900-8C2F-6DFECE0B3197}">
      <dsp:nvSpPr>
        <dsp:cNvPr id="0" name=""/>
        <dsp:cNvSpPr/>
      </dsp:nvSpPr>
      <dsp:spPr>
        <a:xfrm>
          <a:off x="3467841" y="4287762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경향영화와</a:t>
          </a:r>
          <a:r>
            <a:rPr lang="ko-KR" altLang="en-US" sz="2000" kern="1200" dirty="0" smtClean="0"/>
            <a:t> </a:t>
          </a:r>
          <a:r>
            <a:rPr lang="ko-KR" altLang="en-US" sz="2000" kern="1200" dirty="0" err="1" smtClean="0"/>
            <a:t>프로키노</a:t>
          </a:r>
          <a:endParaRPr lang="ko-KR" altLang="en-US" sz="2000" kern="1200" dirty="0"/>
        </a:p>
      </dsp:txBody>
      <dsp:txXfrm>
        <a:off x="3741926" y="4561847"/>
        <a:ext cx="1323401" cy="1323401"/>
      </dsp:txXfrm>
    </dsp:sp>
    <dsp:sp modelId="{64C2228E-82C0-4FC4-AADB-F169916995F0}">
      <dsp:nvSpPr>
        <dsp:cNvPr id="0" name=""/>
        <dsp:cNvSpPr/>
      </dsp:nvSpPr>
      <dsp:spPr>
        <a:xfrm rot="11880000">
          <a:off x="4395797" y="2982808"/>
          <a:ext cx="562033" cy="28872"/>
        </a:xfrm>
        <a:custGeom>
          <a:avLst/>
          <a:gdLst/>
          <a:ahLst/>
          <a:cxnLst/>
          <a:rect l="0" t="0" r="0" b="0"/>
          <a:pathLst>
            <a:path>
              <a:moveTo>
                <a:pt x="0" y="14436"/>
              </a:moveTo>
              <a:lnTo>
                <a:pt x="562033" y="144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4662763" y="2983193"/>
        <a:ext cx="28101" cy="28101"/>
      </dsp:txXfrm>
    </dsp:sp>
    <dsp:sp modelId="{F73A298E-FCB9-4F75-B20A-260220C3B74C}">
      <dsp:nvSpPr>
        <dsp:cNvPr id="0" name=""/>
        <dsp:cNvSpPr/>
      </dsp:nvSpPr>
      <dsp:spPr>
        <a:xfrm>
          <a:off x="2583780" y="1685445"/>
          <a:ext cx="1871571" cy="1871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텔레비전의 보급</a:t>
          </a:r>
          <a:endParaRPr lang="ko-KR" altLang="en-US" sz="2000" kern="1200" dirty="0"/>
        </a:p>
      </dsp:txBody>
      <dsp:txXfrm>
        <a:off x="2857865" y="1959530"/>
        <a:ext cx="1323401" cy="1323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DC0A-9B27-444E-BF35-ABF9ED419A91}">
      <dsp:nvSpPr>
        <dsp:cNvPr id="0" name=""/>
        <dsp:cNvSpPr/>
      </dsp:nvSpPr>
      <dsp:spPr>
        <a:xfrm>
          <a:off x="2886374" y="2140529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흥행체제의변화</a:t>
          </a:r>
          <a:endParaRPr lang="ko-KR" altLang="en-US" sz="2300" kern="1200" dirty="0"/>
        </a:p>
      </dsp:txBody>
      <dsp:txXfrm>
        <a:off x="3139692" y="2393847"/>
        <a:ext cx="1223125" cy="1223125"/>
      </dsp:txXfrm>
    </dsp:sp>
    <dsp:sp modelId="{3A926EC0-6B51-492E-9974-94984745415A}">
      <dsp:nvSpPr>
        <dsp:cNvPr id="0" name=""/>
        <dsp:cNvSpPr/>
      </dsp:nvSpPr>
      <dsp:spPr>
        <a:xfrm rot="16033756">
          <a:off x="3514491" y="1942449"/>
          <a:ext cx="371932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371932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691159" y="1946493"/>
        <a:ext cx="18596" cy="18596"/>
      </dsp:txXfrm>
    </dsp:sp>
    <dsp:sp modelId="{B4592671-7E92-45D4-BEC8-C217FA1BD7F4}">
      <dsp:nvSpPr>
        <dsp:cNvPr id="0" name=""/>
        <dsp:cNvSpPr/>
      </dsp:nvSpPr>
      <dsp:spPr>
        <a:xfrm>
          <a:off x="2784779" y="41292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시네마 </a:t>
          </a:r>
          <a:r>
            <a:rPr lang="ko-KR" altLang="en-US" sz="2000" kern="1200" dirty="0" err="1" smtClean="0"/>
            <a:t>컴플렉스</a:t>
          </a:r>
          <a:endParaRPr lang="ko-KR" altLang="en-US" sz="2000" kern="1200" dirty="0"/>
        </a:p>
      </dsp:txBody>
      <dsp:txXfrm>
        <a:off x="3038097" y="294610"/>
        <a:ext cx="1223125" cy="1223125"/>
      </dsp:txXfrm>
    </dsp:sp>
    <dsp:sp modelId="{CCABBDB1-F86D-4101-8491-5BABFAAFFD4D}">
      <dsp:nvSpPr>
        <dsp:cNvPr id="0" name=""/>
        <dsp:cNvSpPr/>
      </dsp:nvSpPr>
      <dsp:spPr>
        <a:xfrm rot="21461403">
          <a:off x="4615282" y="2949728"/>
          <a:ext cx="37118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371187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791596" y="2953790"/>
        <a:ext cx="18559" cy="18559"/>
      </dsp:txXfrm>
    </dsp:sp>
    <dsp:sp modelId="{D40A9DF6-2BF2-4860-90D3-01D86BD3B8D6}">
      <dsp:nvSpPr>
        <dsp:cNvPr id="0" name=""/>
        <dsp:cNvSpPr/>
      </dsp:nvSpPr>
      <dsp:spPr>
        <a:xfrm>
          <a:off x="4985616" y="2055849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미니씨어터</a:t>
          </a:r>
          <a:endParaRPr lang="ko-KR" altLang="en-US" sz="2000" kern="1200" dirty="0"/>
        </a:p>
      </dsp:txBody>
      <dsp:txXfrm>
        <a:off x="5238934" y="2309167"/>
        <a:ext cx="1223125" cy="1223125"/>
      </dsp:txXfrm>
    </dsp:sp>
    <dsp:sp modelId="{B3C143F0-9D2F-4AAA-8ED3-EB2E0638D72C}">
      <dsp:nvSpPr>
        <dsp:cNvPr id="0" name=""/>
        <dsp:cNvSpPr/>
      </dsp:nvSpPr>
      <dsp:spPr>
        <a:xfrm rot="5290870">
          <a:off x="3582917" y="4058617"/>
          <a:ext cx="404413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404413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775013" y="4061849"/>
        <a:ext cx="20220" cy="20220"/>
      </dsp:txXfrm>
    </dsp:sp>
    <dsp:sp modelId="{D5588F1D-B69B-4900-8C2F-6DFECE0B3197}">
      <dsp:nvSpPr>
        <dsp:cNvPr id="0" name=""/>
        <dsp:cNvSpPr/>
      </dsp:nvSpPr>
      <dsp:spPr>
        <a:xfrm>
          <a:off x="2954111" y="4273629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다수의 </a:t>
          </a:r>
          <a:r>
            <a:rPr lang="ko-KR" altLang="en-US" sz="2000" kern="1200" dirty="0" err="1" smtClean="0"/>
            <a:t>기업제가</a:t>
          </a:r>
          <a:r>
            <a:rPr lang="ko-KR" altLang="en-US" sz="2000" kern="1200" dirty="0" smtClean="0"/>
            <a:t> 영화제작</a:t>
          </a:r>
          <a:endParaRPr lang="ko-KR" altLang="en-US" sz="2000" kern="1200" dirty="0"/>
        </a:p>
      </dsp:txBody>
      <dsp:txXfrm>
        <a:off x="3207429" y="4526947"/>
        <a:ext cx="1223125" cy="1223125"/>
      </dsp:txXfrm>
    </dsp:sp>
    <dsp:sp modelId="{64C2228E-82C0-4FC4-AADB-F169916995F0}">
      <dsp:nvSpPr>
        <dsp:cNvPr id="0" name=""/>
        <dsp:cNvSpPr/>
      </dsp:nvSpPr>
      <dsp:spPr>
        <a:xfrm rot="10976859">
          <a:off x="2312190" y="2932790"/>
          <a:ext cx="575709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575709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585652" y="2931739"/>
        <a:ext cx="28785" cy="28785"/>
      </dsp:txXfrm>
    </dsp:sp>
    <dsp:sp modelId="{F73A298E-FCB9-4F75-B20A-260220C3B74C}">
      <dsp:nvSpPr>
        <dsp:cNvPr id="0" name=""/>
        <dsp:cNvSpPr/>
      </dsp:nvSpPr>
      <dsp:spPr>
        <a:xfrm>
          <a:off x="583953" y="2021973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출판사의 영화제작</a:t>
          </a:r>
          <a:endParaRPr lang="ko-KR" altLang="en-US" sz="2000" kern="1200" dirty="0"/>
        </a:p>
      </dsp:txBody>
      <dsp:txXfrm>
        <a:off x="837271" y="2275291"/>
        <a:ext cx="1223125" cy="12231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1DC0A-9B27-444E-BF35-ABF9ED419A91}">
      <dsp:nvSpPr>
        <dsp:cNvPr id="0" name=""/>
        <dsp:cNvSpPr/>
      </dsp:nvSpPr>
      <dsp:spPr>
        <a:xfrm>
          <a:off x="3191200" y="2174393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핑크 영화</a:t>
          </a:r>
          <a:endParaRPr lang="en-US" altLang="ko-KR" sz="2900" kern="1200" dirty="0" smtClean="0"/>
        </a:p>
      </dsp:txBody>
      <dsp:txXfrm>
        <a:off x="3444518" y="2427711"/>
        <a:ext cx="1223125" cy="1223125"/>
      </dsp:txXfrm>
    </dsp:sp>
    <dsp:sp modelId="{3A926EC0-6B51-492E-9974-94984745415A}">
      <dsp:nvSpPr>
        <dsp:cNvPr id="0" name=""/>
        <dsp:cNvSpPr/>
      </dsp:nvSpPr>
      <dsp:spPr>
        <a:xfrm rot="16037632">
          <a:off x="3793931" y="1950913"/>
          <a:ext cx="422677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422677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994703" y="1953688"/>
        <a:ext cx="21133" cy="21133"/>
      </dsp:txXfrm>
    </dsp:sp>
    <dsp:sp modelId="{B4592671-7E92-45D4-BEC8-C217FA1BD7F4}">
      <dsp:nvSpPr>
        <dsp:cNvPr id="0" name=""/>
        <dsp:cNvSpPr/>
      </dsp:nvSpPr>
      <dsp:spPr>
        <a:xfrm>
          <a:off x="3089577" y="24354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1960</a:t>
          </a:r>
          <a:r>
            <a:rPr lang="ko-KR" altLang="en-US" sz="2000" kern="1200" dirty="0" err="1" smtClean="0"/>
            <a:t>년대이후</a:t>
          </a:r>
          <a:r>
            <a:rPr lang="ko-KR" altLang="en-US" sz="2000" kern="1200" dirty="0" smtClean="0"/>
            <a:t> 일본영화</a:t>
          </a:r>
          <a:endParaRPr lang="ko-KR" altLang="en-US" sz="2000" kern="1200" dirty="0"/>
        </a:p>
      </dsp:txBody>
      <dsp:txXfrm>
        <a:off x="3342895" y="277672"/>
        <a:ext cx="1223125" cy="1223125"/>
      </dsp:txXfrm>
    </dsp:sp>
    <dsp:sp modelId="{CCABBDB1-F86D-4101-8491-5BABFAAFFD4D}">
      <dsp:nvSpPr>
        <dsp:cNvPr id="0" name=""/>
        <dsp:cNvSpPr/>
      </dsp:nvSpPr>
      <dsp:spPr>
        <a:xfrm rot="173220">
          <a:off x="4919682" y="3076729"/>
          <a:ext cx="287335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287335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5056167" y="3082888"/>
        <a:ext cx="14366" cy="14366"/>
      </dsp:txXfrm>
    </dsp:sp>
    <dsp:sp modelId="{D40A9DF6-2BF2-4860-90D3-01D86BD3B8D6}">
      <dsp:nvSpPr>
        <dsp:cNvPr id="0" name=""/>
        <dsp:cNvSpPr/>
      </dsp:nvSpPr>
      <dsp:spPr>
        <a:xfrm>
          <a:off x="5205738" y="2275987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닛카츠</a:t>
          </a:r>
          <a:r>
            <a:rPr lang="ko-KR" altLang="en-US" sz="2000" kern="1200" dirty="0" smtClean="0"/>
            <a:t> 로망 포르노</a:t>
          </a:r>
          <a:endParaRPr lang="ko-KR" altLang="en-US" sz="2000" kern="1200" dirty="0"/>
        </a:p>
      </dsp:txBody>
      <dsp:txXfrm>
        <a:off x="5459056" y="2529305"/>
        <a:ext cx="1223125" cy="1223125"/>
      </dsp:txXfrm>
    </dsp:sp>
    <dsp:sp modelId="{B3C143F0-9D2F-4AAA-8ED3-EB2E0638D72C}">
      <dsp:nvSpPr>
        <dsp:cNvPr id="0" name=""/>
        <dsp:cNvSpPr/>
      </dsp:nvSpPr>
      <dsp:spPr>
        <a:xfrm rot="5426490">
          <a:off x="3812037" y="4126345"/>
          <a:ext cx="471130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471130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4035823" y="4127909"/>
        <a:ext cx="23556" cy="23556"/>
      </dsp:txXfrm>
    </dsp:sp>
    <dsp:sp modelId="{D5588F1D-B69B-4900-8C2F-6DFECE0B3197}">
      <dsp:nvSpPr>
        <dsp:cNvPr id="0" name=""/>
        <dsp:cNvSpPr/>
      </dsp:nvSpPr>
      <dsp:spPr>
        <a:xfrm>
          <a:off x="3174241" y="4375220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300</a:t>
          </a:r>
          <a:r>
            <a:rPr lang="ko-KR" altLang="en-US" sz="2000" kern="1200" dirty="0" smtClean="0"/>
            <a:t>만엔 영화</a:t>
          </a:r>
          <a:endParaRPr lang="ko-KR" altLang="en-US" sz="2000" kern="1200" dirty="0"/>
        </a:p>
      </dsp:txBody>
      <dsp:txXfrm>
        <a:off x="3427559" y="4628538"/>
        <a:ext cx="1223125" cy="1223125"/>
      </dsp:txXfrm>
    </dsp:sp>
    <dsp:sp modelId="{64C2228E-82C0-4FC4-AADB-F169916995F0}">
      <dsp:nvSpPr>
        <dsp:cNvPr id="0" name=""/>
        <dsp:cNvSpPr/>
      </dsp:nvSpPr>
      <dsp:spPr>
        <a:xfrm rot="10724750">
          <a:off x="2601298" y="3051321"/>
          <a:ext cx="590180" cy="26684"/>
        </a:xfrm>
        <a:custGeom>
          <a:avLst/>
          <a:gdLst/>
          <a:ahLst/>
          <a:cxnLst/>
          <a:rect l="0" t="0" r="0" b="0"/>
          <a:pathLst>
            <a:path>
              <a:moveTo>
                <a:pt x="0" y="13342"/>
              </a:moveTo>
              <a:lnTo>
                <a:pt x="590180" y="13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881634" y="3049909"/>
        <a:ext cx="29509" cy="29509"/>
      </dsp:txXfrm>
    </dsp:sp>
    <dsp:sp modelId="{F73A298E-FCB9-4F75-B20A-260220C3B74C}">
      <dsp:nvSpPr>
        <dsp:cNvPr id="0" name=""/>
        <dsp:cNvSpPr/>
      </dsp:nvSpPr>
      <dsp:spPr>
        <a:xfrm>
          <a:off x="871814" y="2225171"/>
          <a:ext cx="1729761" cy="1729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일본영화 제작편수의 </a:t>
          </a:r>
          <a:r>
            <a:rPr lang="en-US" altLang="ko-KR" sz="2000" kern="1200" dirty="0" smtClean="0"/>
            <a:t>40</a:t>
          </a:r>
          <a:r>
            <a:rPr lang="en-US" altLang="ko-KR" sz="2000" b="0" i="0" kern="1200" dirty="0" smtClean="0"/>
            <a:t>%</a:t>
          </a:r>
          <a:endParaRPr lang="ko-KR" altLang="en-US" sz="2000" kern="1200" dirty="0"/>
        </a:p>
      </dsp:txBody>
      <dsp:txXfrm>
        <a:off x="1125132" y="2478489"/>
        <a:ext cx="1223125" cy="1223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2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1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5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46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7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9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19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4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8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89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6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D362-76AE-46F7-BF17-3818D6DB9B25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11BA-55B6-4121-AEE7-31B23647D3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90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ne21.com/movie/info/?movie_id=18800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LbQKUzZqf8" TargetMode="External"/><Relationship Id="rId2" Type="http://schemas.openxmlformats.org/officeDocument/2006/relationships/hyperlink" Target="http://extmovie.maxmovie.com/xe/files/attach/images/174/557/079/004/3c4716483744f69cb34dbcc5fde510c8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5400" dirty="0" smtClean="0"/>
              <a:t>일본영화산업의 발전</a:t>
            </a:r>
            <a:r>
              <a:rPr lang="en-US" altLang="ko-KR" sz="5400" dirty="0" smtClean="0"/>
              <a:t>, </a:t>
            </a:r>
            <a:r>
              <a:rPr lang="ko-KR" altLang="en-US" sz="5400" dirty="0" smtClean="0"/>
              <a:t>특징</a:t>
            </a:r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21602693</a:t>
            </a:r>
          </a:p>
          <a:p>
            <a:pPr algn="r"/>
            <a:r>
              <a:rPr lang="ko-KR" altLang="en-US" dirty="0" err="1" smtClean="0"/>
              <a:t>권경훈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17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일본영화의</a:t>
            </a:r>
            <a:r>
              <a:rPr lang="ko-KR" altLang="en-US" dirty="0" smtClean="0"/>
              <a:t> 시작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일본영화의</a:t>
            </a:r>
            <a:r>
              <a:rPr lang="ko-KR" altLang="en-US" dirty="0" smtClean="0"/>
              <a:t> 역사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흥행체제의</a:t>
            </a:r>
            <a:r>
              <a:rPr lang="ko-KR" altLang="en-US" dirty="0" smtClean="0"/>
              <a:t> 변화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핑크영화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035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0203"/>
              </p:ext>
            </p:extLst>
          </p:nvPr>
        </p:nvGraphicFramePr>
        <p:xfrm>
          <a:off x="236538" y="220663"/>
          <a:ext cx="11668125" cy="628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094" y="897467"/>
            <a:ext cx="4414189" cy="3335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8933" y="4656667"/>
            <a:ext cx="40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&lt;</a:t>
            </a:r>
            <a:r>
              <a:rPr lang="ko-KR" altLang="en-US" b="1" dirty="0">
                <a:hlinkClick r:id="rId8"/>
              </a:rPr>
              <a:t>도쿄의 합창</a:t>
            </a:r>
            <a:r>
              <a:rPr lang="en-US" altLang="ko-KR" b="1" dirty="0"/>
              <a:t>&gt;</a:t>
            </a:r>
            <a:r>
              <a:rPr lang="ko-KR" altLang="en-US" dirty="0"/>
              <a:t> 東京の合唱</a:t>
            </a:r>
            <a:r>
              <a:rPr lang="en-US" altLang="ko-KR" dirty="0"/>
              <a:t>/ </a:t>
            </a:r>
            <a:r>
              <a:rPr lang="ko-KR" altLang="en-US" dirty="0"/>
              <a:t>오즈 </a:t>
            </a:r>
            <a:r>
              <a:rPr lang="ko-KR" altLang="en-US" dirty="0" err="1"/>
              <a:t>야스지로</a:t>
            </a:r>
            <a:r>
              <a:rPr lang="en-US" altLang="ko-KR" dirty="0"/>
              <a:t>/ 1931</a:t>
            </a:r>
            <a:r>
              <a:rPr lang="ko-KR" altLang="en-US" dirty="0"/>
              <a:t>년</a:t>
            </a:r>
            <a:r>
              <a:rPr lang="en-US" altLang="ko-KR" dirty="0"/>
              <a:t>/ </a:t>
            </a:r>
            <a:r>
              <a:rPr lang="ko-KR" altLang="en-US" dirty="0"/>
              <a:t>흑백 무성</a:t>
            </a:r>
            <a:r>
              <a:rPr lang="en-US" altLang="ko-KR" dirty="0"/>
              <a:t>/ 91</a:t>
            </a:r>
            <a:r>
              <a:rPr lang="ko-KR" altLang="en-US" dirty="0"/>
              <a:t>분</a:t>
            </a:r>
          </a:p>
        </p:txBody>
      </p:sp>
    </p:spTree>
    <p:extLst>
      <p:ext uri="{BB962C8B-B14F-4D97-AF65-F5344CB8AC3E}">
        <p14:creationId xmlns:p14="http://schemas.microsoft.com/office/powerpoint/2010/main" val="4807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494496"/>
              </p:ext>
            </p:extLst>
          </p:nvPr>
        </p:nvGraphicFramePr>
        <p:xfrm>
          <a:off x="236538" y="220663"/>
          <a:ext cx="11668125" cy="628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06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387727"/>
              </p:ext>
            </p:extLst>
          </p:nvPr>
        </p:nvGraphicFramePr>
        <p:xfrm>
          <a:off x="236538" y="220663"/>
          <a:ext cx="11668125" cy="628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1645" y="5404732"/>
            <a:ext cx="3793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다수의 기업이 협업한 대표적인 영화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원령공주</a:t>
            </a:r>
            <a:endParaRPr lang="en-US" altLang="ko-KR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94" y="846667"/>
            <a:ext cx="4732969" cy="410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668677"/>
              </p:ext>
            </p:extLst>
          </p:nvPr>
        </p:nvGraphicFramePr>
        <p:xfrm>
          <a:off x="236538" y="220663"/>
          <a:ext cx="11668125" cy="628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154" y="220663"/>
            <a:ext cx="4559509" cy="2581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5067" y="2992199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닛카츠영화사</a:t>
            </a:r>
            <a:r>
              <a:rPr lang="ko-KR" altLang="en-US" dirty="0" smtClean="0"/>
              <a:t> 로고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21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extmovie.maxmovie.com/xe/files/attach/images/174/557/079/004/3c4716483744f69cb34dbcc5fde510c8.jpg</a:t>
            </a: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네이버 블로그 </a:t>
            </a:r>
            <a:r>
              <a:rPr lang="ko-KR" altLang="en-US" dirty="0" err="1" smtClean="0"/>
              <a:t>일본영화의</a:t>
            </a:r>
            <a:r>
              <a:rPr lang="ko-KR" altLang="en-US" dirty="0" smtClean="0"/>
              <a:t> 이해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youtu.be/2LbQKUzZqf8</a:t>
            </a:r>
            <a:r>
              <a:rPr lang="en-US" altLang="ko-KR" dirty="0" smtClean="0"/>
              <a:t> -</a:t>
            </a:r>
            <a:r>
              <a:rPr lang="ko-KR" altLang="en-US" dirty="0" smtClean="0"/>
              <a:t>도쿄의 합창 </a:t>
            </a:r>
            <a:r>
              <a:rPr lang="en-US" altLang="ko-KR" dirty="0" smtClean="0"/>
              <a:t>(</a:t>
            </a:r>
            <a:r>
              <a:rPr lang="ko-KR" altLang="en-US" dirty="0" smtClean="0"/>
              <a:t>유튜브</a:t>
            </a:r>
            <a:r>
              <a:rPr lang="en-US" altLang="ko-K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0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102</Words>
  <Application>Microsoft Office PowerPoint</Application>
  <PresentationFormat>와이드스크린</PresentationFormat>
  <Paragraphs>39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일본영화산업의 발전, 특징 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출처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일본영화산업의 발전, 특징</dc:title>
  <dc:creator>User</dc:creator>
  <cp:lastModifiedBy>User</cp:lastModifiedBy>
  <cp:revision>14</cp:revision>
  <dcterms:created xsi:type="dcterms:W3CDTF">2019-03-27T15:30:38Z</dcterms:created>
  <dcterms:modified xsi:type="dcterms:W3CDTF">2019-03-31T08:35:50Z</dcterms:modified>
</cp:coreProperties>
</file>