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0"/>
    <p:restoredTop sz="96370"/>
  </p:normalViewPr>
  <p:slideViewPr>
    <p:cSldViewPr snapToObjects="1">
      <p:cViewPr>
        <p:scale>
          <a:sx n="50" d="100"/>
          <a:sy n="50" d="100"/>
        </p:scale>
        <p:origin x="-2731" y="-787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849F-6291-42CC-B6B4-33AF064B40D2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E709-8B46-422B-88B0-3FDB05779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2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v.naver.com/v/58349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교 육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6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35" y="939165"/>
            <a:ext cx="7291705" cy="18161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28575"/>
            <a:ext cx="1306830" cy="130302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>
              <a:latin typeface="함초롬돋움" charset="0"/>
              <a:ea typeface="함초롬돋움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043940" y="295910"/>
            <a:ext cx="7058025" cy="5226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이동식 독도 체험시설 </a:t>
            </a:r>
            <a:r>
              <a:rPr lang="en-US" altLang="ko-KR" sz="2800" b="0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마련</a:t>
            </a:r>
            <a:endParaRPr lang="ko-KR" altLang="en-US" sz="2800" b="0" strike="noStrike" cap="none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순서도: 대체 처리 2">
            <a:extLst>
              <a:ext uri="{FF2B5EF4-FFF2-40B4-BE49-F238E27FC236}">
                <a16:creationId xmlns:a16="http://schemas.microsoft.com/office/drawing/2014/main" xmlns="" id="{4CCC05AD-CEE1-4702-8EE5-BDC81AC52BC8}"/>
              </a:ext>
            </a:extLst>
          </p:cNvPr>
          <p:cNvSpPr/>
          <p:nvPr/>
        </p:nvSpPr>
        <p:spPr>
          <a:xfrm>
            <a:off x="336225" y="2709497"/>
            <a:ext cx="1583790" cy="57517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2019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1063F0-97E5-44B9-AEB8-9A752B81D40E}"/>
              </a:ext>
            </a:extLst>
          </p:cNvPr>
          <p:cNvSpPr txBox="1"/>
          <p:nvPr/>
        </p:nvSpPr>
        <p:spPr>
          <a:xfrm>
            <a:off x="4499990" y="4700358"/>
            <a:ext cx="439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농어촌 중심 희망교육청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곳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응모로 선정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52F1053-31A6-4932-8B95-F62BCDE27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1125" r="7970" b="2750"/>
          <a:stretch/>
        </p:blipFill>
        <p:spPr>
          <a:xfrm>
            <a:off x="4680014" y="1412720"/>
            <a:ext cx="4021599" cy="3131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867EB3-4952-42D8-87FE-D7934681F572}"/>
              </a:ext>
            </a:extLst>
          </p:cNvPr>
          <p:cNvSpPr txBox="1"/>
          <p:nvPr/>
        </p:nvSpPr>
        <p:spPr>
          <a:xfrm>
            <a:off x="2229331" y="2350755"/>
            <a:ext cx="2312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지역 간</a:t>
            </a:r>
            <a:endParaRPr lang="en-US" altLang="ko-KR" sz="2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독도 </a:t>
            </a:r>
            <a:r>
              <a:rPr lang="ko-KR" alt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체험격차</a:t>
            </a:r>
            <a:endParaRPr lang="en-US" altLang="ko-KR" sz="2600" dirty="0">
              <a:solidFill>
                <a:schemeClr val="accent5">
                  <a:lumMod val="60000"/>
                  <a:lumOff val="40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해소</a:t>
            </a:r>
          </a:p>
        </p:txBody>
      </p:sp>
    </p:spTree>
    <p:extLst>
      <p:ext uri="{BB962C8B-B14F-4D97-AF65-F5344CB8AC3E}">
        <p14:creationId xmlns:p14="http://schemas.microsoft.com/office/powerpoint/2010/main" val="33709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68BFAF3-D545-4C8E-8286-287FC52B8455}"/>
              </a:ext>
            </a:extLst>
          </p:cNvPr>
          <p:cNvSpPr/>
          <p:nvPr/>
        </p:nvSpPr>
        <p:spPr>
          <a:xfrm rot="18778812">
            <a:off x="5635122" y="2762485"/>
            <a:ext cx="77022" cy="1631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A417B443-EFF4-47A1-A24F-770968421E4E}"/>
              </a:ext>
            </a:extLst>
          </p:cNvPr>
          <p:cNvSpPr/>
          <p:nvPr/>
        </p:nvSpPr>
        <p:spPr>
          <a:xfrm rot="2685018">
            <a:off x="7223596" y="2851721"/>
            <a:ext cx="77022" cy="1631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xmlns="" id="{9E50B01E-03E3-48A4-967B-09B24260437D}"/>
              </a:ext>
            </a:extLst>
          </p:cNvPr>
          <p:cNvCxnSpPr>
            <a:cxnSpLocks/>
          </p:cNvCxnSpPr>
          <p:nvPr/>
        </p:nvCxnSpPr>
        <p:spPr>
          <a:xfrm flipV="1">
            <a:off x="3995920" y="1340710"/>
            <a:ext cx="1872260" cy="352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>
              <a:latin typeface="함초롬돋움" charset="0"/>
              <a:ea typeface="함초롬돋움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0B4C77E-1F24-4A4C-A6C5-847BB34D7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3" y="836640"/>
            <a:ext cx="3286090" cy="18940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AA1D235-D3B3-41B8-A1C0-B29D8B1DE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9" y="2749895"/>
            <a:ext cx="3302563" cy="3456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214835-3DB2-4DEC-8D9B-463475779682}"/>
              </a:ext>
            </a:extLst>
          </p:cNvPr>
          <p:cNvSpPr txBox="1"/>
          <p:nvPr/>
        </p:nvSpPr>
        <p:spPr>
          <a:xfrm>
            <a:off x="1115520" y="391149"/>
            <a:ext cx="244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이동식 안전체험 버스</a:t>
            </a:r>
          </a:p>
        </p:txBody>
      </p:sp>
      <p:sp>
        <p:nvSpPr>
          <p:cNvPr id="11" name="순서도: 대체 처리 10">
            <a:extLst>
              <a:ext uri="{FF2B5EF4-FFF2-40B4-BE49-F238E27FC236}">
                <a16:creationId xmlns:a16="http://schemas.microsoft.com/office/drawing/2014/main" xmlns="" id="{71E5B352-44A8-4158-8DD8-5151C8171A88}"/>
              </a:ext>
            </a:extLst>
          </p:cNvPr>
          <p:cNvSpPr/>
          <p:nvPr/>
        </p:nvSpPr>
        <p:spPr>
          <a:xfrm>
            <a:off x="4211950" y="2580897"/>
            <a:ext cx="1368190" cy="57517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자연관</a:t>
            </a:r>
          </a:p>
        </p:txBody>
      </p:sp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xmlns="" id="{70ED5F10-22B3-496F-BD35-7595DAE63F45}"/>
              </a:ext>
            </a:extLst>
          </p:cNvPr>
          <p:cNvSpPr/>
          <p:nvPr/>
        </p:nvSpPr>
        <p:spPr>
          <a:xfrm>
            <a:off x="5806067" y="2581145"/>
            <a:ext cx="1368190" cy="57517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역사관</a:t>
            </a:r>
          </a:p>
        </p:txBody>
      </p:sp>
      <p:sp>
        <p:nvSpPr>
          <p:cNvPr id="16" name="순서도: 대체 처리 15">
            <a:extLst>
              <a:ext uri="{FF2B5EF4-FFF2-40B4-BE49-F238E27FC236}">
                <a16:creationId xmlns:a16="http://schemas.microsoft.com/office/drawing/2014/main" xmlns="" id="{4770F1FC-7FA6-4D92-B96C-554D3E82B4BA}"/>
              </a:ext>
            </a:extLst>
          </p:cNvPr>
          <p:cNvSpPr/>
          <p:nvPr/>
        </p:nvSpPr>
        <p:spPr>
          <a:xfrm>
            <a:off x="7400184" y="2580898"/>
            <a:ext cx="1368190" cy="57517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체험관</a:t>
            </a:r>
          </a:p>
        </p:txBody>
      </p:sp>
      <p:sp>
        <p:nvSpPr>
          <p:cNvPr id="17" name="순서도: 대체 처리 16">
            <a:extLst>
              <a:ext uri="{FF2B5EF4-FFF2-40B4-BE49-F238E27FC236}">
                <a16:creationId xmlns:a16="http://schemas.microsoft.com/office/drawing/2014/main" xmlns="" id="{678260D9-2029-48AD-BB6E-2004ED880CF2}"/>
              </a:ext>
            </a:extLst>
          </p:cNvPr>
          <p:cNvSpPr/>
          <p:nvPr/>
        </p:nvSpPr>
        <p:spPr>
          <a:xfrm>
            <a:off x="4967498" y="3672349"/>
            <a:ext cx="3109615" cy="9134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주제별 공간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34FA68-7806-49E5-AAF4-854E7D6FB529}"/>
              </a:ext>
            </a:extLst>
          </p:cNvPr>
          <p:cNvSpPr txBox="1"/>
          <p:nvPr/>
        </p:nvSpPr>
        <p:spPr>
          <a:xfrm>
            <a:off x="5562744" y="901090"/>
            <a:ext cx="198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“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유사한 설계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”</a:t>
            </a:r>
            <a:endParaRPr lang="ko-KR" altLang="en-US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0CAC1C6-9207-413D-9471-74FE1839B868}"/>
              </a:ext>
            </a:extLst>
          </p:cNvPr>
          <p:cNvSpPr/>
          <p:nvPr/>
        </p:nvSpPr>
        <p:spPr>
          <a:xfrm>
            <a:off x="6486301" y="3156074"/>
            <a:ext cx="72010" cy="511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0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10" grpId="0"/>
      <p:bldP spid="11" grpId="0" animBg="1"/>
      <p:bldP spid="14" grpId="0" animBg="1"/>
      <p:bldP spid="16" grpId="0" animBg="1"/>
      <p:bldP spid="17" grpId="0" animBg="1"/>
      <p:bldP spid="20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2" name="직사각형 1"/>
          <p:cNvSpPr txBox="1">
            <a:spLocks noGrp="1"/>
          </p:cNvSpPr>
          <p:nvPr>
            <p:ph type="title"/>
          </p:nvPr>
        </p:nvSpPr>
        <p:spPr>
          <a:xfrm>
            <a:off x="981075" y="1657350"/>
            <a:ext cx="7345680" cy="9328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독도 수호를 위한 방안</a:t>
            </a:r>
            <a:r>
              <a:rPr lang="en-US" altLang="ko-KR" sz="4400" b="0" strike="noStrike" cap="none" dirty="0">
                <a:solidFill>
                  <a:srgbClr val="00B0F0"/>
                </a:solidFill>
                <a:latin typeface="문체부 훈민정음체" charset="0"/>
                <a:ea typeface="문체부 훈민정음체" charset="0"/>
              </a:rPr>
              <a:t>.</a:t>
            </a:r>
            <a:endParaRPr lang="ko-KR" altLang="en-US" sz="4400" b="0" strike="noStrike" cap="none" dirty="0">
              <a:solidFill>
                <a:srgbClr val="00B0F0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450" y="2708910"/>
            <a:ext cx="6625590" cy="22326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spc="5" dirty="0">
                <a:ln w="9525" cap="rnd" cmpd="sng">
                  <a:noFill/>
                  <a:prstDash/>
                  <a:bevel/>
                </a:ln>
                <a:latin typeface="문체부 훈민정음체" charset="0"/>
                <a:ea typeface="문체부 훈민정음체" charset="0"/>
              </a:rPr>
              <a:t>   </a:t>
            </a:r>
            <a:r>
              <a:rPr lang="en-US" altLang="ko-KR" sz="2800" b="0" strike="noStrike" cap="none" spc="5" dirty="0">
                <a:ln w="9525" cap="rnd" cmpd="sng">
                  <a:noFill/>
                  <a:prstDash/>
                  <a:bevel/>
                </a:ln>
                <a:latin typeface="궁서" panose="02030600000101010101" pitchFamily="18" charset="-127"/>
                <a:ea typeface="궁서" panose="02030600000101010101" pitchFamily="18" charset="-127"/>
              </a:rPr>
              <a:t>&lt;교육을 통한 독도 수호&gt;</a:t>
            </a:r>
            <a:endParaRPr lang="ko-KR" altLang="en-US" sz="2800" b="0" strike="noStrike" cap="none" dirty="0">
              <a:ln w="9525" cap="rnd" cmpd="sng">
                <a:noFill/>
                <a:prstDash/>
                <a:bevel/>
              </a:ln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b="0" strike="noStrike" cap="none" dirty="0">
              <a:latin typeface="문체부 훈민정음체" charset="0"/>
              <a:ea typeface="문체부 훈민정음체" charset="0"/>
            </a:endParaRPr>
          </a:p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b="0" strike="noStrike" cap="none" dirty="0">
              <a:latin typeface="문체부 훈민정음체" charset="0"/>
              <a:ea typeface="문체부 훈민정음체" charset="0"/>
            </a:endParaRPr>
          </a:p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0" strike="noStrike" cap="none" spc="5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김성은</a:t>
            </a:r>
            <a:endParaRPr lang="ko-KR" altLang="en-US" sz="3000" b="0" strike="noStrike" cap="none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055" y="6642735"/>
            <a:ext cx="51130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65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055" y="6642735"/>
            <a:ext cx="51130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B204D5B-5DC1-4E1A-BE0D-E362EC67B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476590"/>
            <a:ext cx="5924550" cy="1152525"/>
          </a:xfrm>
          <a:prstGeom prst="rect">
            <a:avLst/>
          </a:prstGeom>
        </p:spPr>
      </p:pic>
      <p:pic>
        <p:nvPicPr>
          <p:cNvPr id="4" name="그림 3">
            <a:hlinkClick r:id="rId4"/>
            <a:extLst>
              <a:ext uri="{FF2B5EF4-FFF2-40B4-BE49-F238E27FC236}">
                <a16:creationId xmlns:a16="http://schemas.microsoft.com/office/drawing/2014/main" xmlns="" id="{6EF0018A-5939-46BF-8CF7-FA5F89FFF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45" y="1772770"/>
            <a:ext cx="6804310" cy="38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335" y="939165"/>
            <a:ext cx="7291070" cy="180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315" y="28575"/>
            <a:ext cx="1306195" cy="1302385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051417" y="1451610"/>
            <a:ext cx="7058025" cy="34163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strike="noStrike" cap="none" dirty="0" err="1"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endParaRPr lang="en-US" altLang="ko-KR" sz="1800" b="0" strike="noStrike" cap="none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en-US" altLang="ko-KR" sz="1800" b="0" strike="noStrike" cap="none" dirty="0">
              <a:latin typeface="함초롬돋움" charset="0"/>
              <a:ea typeface="함초롬돋움" charset="0"/>
            </a:endParaRPr>
          </a:p>
          <a:p>
            <a:pPr marL="254000" indent="-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en-US" altLang="ko-KR" dirty="0">
              <a:latin typeface="함초롬돋움" charset="0"/>
              <a:ea typeface="함초롬돋움" charset="0"/>
            </a:endParaRPr>
          </a:p>
          <a:p>
            <a:pPr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0" strike="noStrike" cap="none" dirty="0">
              <a:latin typeface="함초롬돋움" charset="0"/>
              <a:ea typeface="함초롬돋움" charset="0"/>
            </a:endParaRPr>
          </a:p>
          <a:p>
            <a:pPr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dirty="0">
              <a:latin typeface="함초롬돋움" charset="0"/>
              <a:ea typeface="함초롬돋움" charset="0"/>
            </a:endParaRPr>
          </a:p>
          <a:p>
            <a:pPr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0" strike="noStrike" cap="none" dirty="0">
              <a:latin typeface="함초롬돋움" charset="0"/>
              <a:ea typeface="함초롬돋움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055" y="6642735"/>
            <a:ext cx="51130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043940" y="295910"/>
            <a:ext cx="7057390" cy="5226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독도 교육주간 </a:t>
            </a:r>
            <a:r>
              <a:rPr lang="en-US" altLang="ko-KR" sz="2800" b="0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지정 및 활용</a:t>
            </a:r>
            <a:endParaRPr lang="ko-KR" altLang="en-US" sz="2800" b="0" strike="noStrike" cap="none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CC7853D-4893-44AB-8659-8B64B147C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9606" r="5894" b="11393"/>
          <a:stretch/>
        </p:blipFill>
        <p:spPr>
          <a:xfrm>
            <a:off x="2031989" y="1574819"/>
            <a:ext cx="5564431" cy="27901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99F71A7-E3B1-4C96-A169-112AA053E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10031" r="5464" b="8894"/>
          <a:stretch/>
        </p:blipFill>
        <p:spPr>
          <a:xfrm>
            <a:off x="2031990" y="1590842"/>
            <a:ext cx="5564430" cy="2846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2E6674-29C7-47FC-8F34-9AB3D42BF065}"/>
              </a:ext>
            </a:extLst>
          </p:cNvPr>
          <p:cNvSpPr txBox="1"/>
          <p:nvPr/>
        </p:nvSpPr>
        <p:spPr>
          <a:xfrm>
            <a:off x="3563860" y="4571878"/>
            <a:ext cx="252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&lt;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다케시마 교육 주간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&gt;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69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r" defTabSz="914400" rtl="0" eaLnBrk="0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charset="0"/>
                <a:ea typeface="함초롬돋움" charset="0"/>
                <a:cs typeface="+mn-cs"/>
              </a:rPr>
              <a:t>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charset="0"/>
                <a:ea typeface="함초롬돋움" charset="0"/>
                <a:cs typeface="+mn-cs"/>
              </a:rPr>
              <a:t>슬라이드 서식 출처 : https://blog.naver.com/nesawm/80186676864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charset="0"/>
              <a:ea typeface="함초롬돋움" charset="0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9F5DBA5-32DF-4CB3-88A0-C3E49F4A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0" y="1533152"/>
            <a:ext cx="3851786" cy="2049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5F3054-C719-462D-A695-6AA0838DAF23}"/>
              </a:ext>
            </a:extLst>
          </p:cNvPr>
          <p:cNvSpPr txBox="1"/>
          <p:nvPr/>
        </p:nvSpPr>
        <p:spPr>
          <a:xfrm>
            <a:off x="961560" y="1052670"/>
            <a:ext cx="28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왜곡된 역사 교과서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xmlns="" id="{282B95B0-B7E4-4362-8906-144724B7FB18}"/>
              </a:ext>
            </a:extLst>
          </p:cNvPr>
          <p:cNvSpPr/>
          <p:nvPr/>
        </p:nvSpPr>
        <p:spPr>
          <a:xfrm>
            <a:off x="4490050" y="2358132"/>
            <a:ext cx="936130" cy="50407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D6EF96-3853-48F2-96E6-989A2CE6B6A2}"/>
              </a:ext>
            </a:extLst>
          </p:cNvPr>
          <p:cNvSpPr txBox="1"/>
          <p:nvPr/>
        </p:nvSpPr>
        <p:spPr>
          <a:xfrm>
            <a:off x="5220090" y="1550977"/>
            <a:ext cx="3384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원래 일본의 땅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↓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거리상으로도 일본과 근접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↓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한국이 불법점유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↓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영유권 도발은 당연한 것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순서도: 대체 처리 10">
            <a:extLst>
              <a:ext uri="{FF2B5EF4-FFF2-40B4-BE49-F238E27FC236}">
                <a16:creationId xmlns:a16="http://schemas.microsoft.com/office/drawing/2014/main" xmlns="" id="{CEB8CD36-52A6-4118-A013-44CCAF51ACF1}"/>
              </a:ext>
            </a:extLst>
          </p:cNvPr>
          <p:cNvSpPr/>
          <p:nvPr/>
        </p:nvSpPr>
        <p:spPr>
          <a:xfrm>
            <a:off x="3265880" y="4158381"/>
            <a:ext cx="2952410" cy="108015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세뇌 교육</a:t>
            </a:r>
          </a:p>
        </p:txBody>
      </p:sp>
    </p:spTree>
    <p:extLst>
      <p:ext uri="{BB962C8B-B14F-4D97-AF65-F5344CB8AC3E}">
        <p14:creationId xmlns:p14="http://schemas.microsoft.com/office/powerpoint/2010/main" val="10770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>
              <a:latin typeface="함초롬돋움" charset="0"/>
              <a:ea typeface="함초롬돋움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A181A-3A2F-4FE9-9E37-54F2EBFD9D7D}"/>
              </a:ext>
            </a:extLst>
          </p:cNvPr>
          <p:cNvSpPr txBox="1"/>
          <p:nvPr/>
        </p:nvSpPr>
        <p:spPr>
          <a:xfrm>
            <a:off x="827480" y="764630"/>
            <a:ext cx="10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indent="-254000" eaLnBrk="0">
              <a:buFont typeface="Wingdings"/>
              <a:buChar char=""/>
            </a:pP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한국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DD7DCF9-BE48-46F1-9E4D-31C615D1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0" y="1175951"/>
            <a:ext cx="2736380" cy="37652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1AA3753-C8FF-44DE-8F6F-0D56222AB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6" t="9965" r="5520" b="19128"/>
          <a:stretch/>
        </p:blipFill>
        <p:spPr>
          <a:xfrm>
            <a:off x="1100050" y="1438313"/>
            <a:ext cx="3111900" cy="2926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7C22D8-5D67-446A-B216-2E0C40C65C87}"/>
              </a:ext>
            </a:extLst>
          </p:cNvPr>
          <p:cNvSpPr txBox="1"/>
          <p:nvPr/>
        </p:nvSpPr>
        <p:spPr>
          <a:xfrm>
            <a:off x="1870097" y="4499868"/>
            <a:ext cx="159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월 중 한 주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xmlns="" id="{B14CAC0D-3450-42CC-B281-69945458D0DB}"/>
              </a:ext>
            </a:extLst>
          </p:cNvPr>
          <p:cNvSpPr/>
          <p:nvPr/>
        </p:nvSpPr>
        <p:spPr>
          <a:xfrm>
            <a:off x="1194060" y="1491631"/>
            <a:ext cx="2945880" cy="2937325"/>
          </a:xfrm>
          <a:prstGeom prst="don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06F679C2-539A-46CD-883B-B21C4D5D5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0" y="1268700"/>
            <a:ext cx="7812450" cy="39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35" y="939165"/>
            <a:ext cx="7291705" cy="18161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28575"/>
            <a:ext cx="1306830" cy="130302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>
              <a:latin typeface="함초롬돋움" charset="0"/>
              <a:ea typeface="함초롬돋움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043940" y="295910"/>
            <a:ext cx="7058025" cy="5226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국민 </a:t>
            </a:r>
            <a:r>
              <a:rPr lang="en-US" altLang="ko-KR" sz="2800" b="0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교육</a:t>
            </a:r>
            <a:r>
              <a:rPr lang="en-US" altLang="ko-KR" sz="2800" b="0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 프로그램</a:t>
            </a:r>
            <a:endParaRPr lang="ko-KR" altLang="en-US" sz="2800" b="0" strike="noStrike" cap="none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2E990AA-9043-4290-AD28-48700DC38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3" y="2873471"/>
            <a:ext cx="2331925" cy="14661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0B75B93-CF51-4BD8-B7D3-AA003C698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41" y="1730289"/>
            <a:ext cx="2551353" cy="17021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FE9A3C-8DC7-4CDF-BE9D-EA0BF15B9232}"/>
              </a:ext>
            </a:extLst>
          </p:cNvPr>
          <p:cNvSpPr txBox="1"/>
          <p:nvPr/>
        </p:nvSpPr>
        <p:spPr>
          <a:xfrm>
            <a:off x="395420" y="2420860"/>
            <a:ext cx="233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재단법인 독도재단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FF593D05-246C-412A-81EB-54063D8BD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5" y="1728098"/>
            <a:ext cx="2551353" cy="170090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B594D250-9004-4489-8C52-4CE948F3C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40" y="3717040"/>
            <a:ext cx="2551353" cy="170302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07D4B2F0-3602-4E35-A85D-93440E2EA4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70" y="3717040"/>
            <a:ext cx="2561831" cy="170302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428601A-B0C3-4422-99CC-60C9EBBD39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7712" r="5560"/>
          <a:stretch/>
        </p:blipFill>
        <p:spPr>
          <a:xfrm>
            <a:off x="5771220" y="1712800"/>
            <a:ext cx="2808390" cy="37333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318E5F-7F40-4617-9402-29121A9A23F8}"/>
              </a:ext>
            </a:extLst>
          </p:cNvPr>
          <p:cNvSpPr txBox="1"/>
          <p:nvPr/>
        </p:nvSpPr>
        <p:spPr>
          <a:xfrm>
            <a:off x="4870889" y="1266969"/>
            <a:ext cx="168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참여 프로그램</a:t>
            </a:r>
          </a:p>
        </p:txBody>
      </p:sp>
    </p:spTree>
    <p:extLst>
      <p:ext uri="{BB962C8B-B14F-4D97-AF65-F5344CB8AC3E}">
        <p14:creationId xmlns:p14="http://schemas.microsoft.com/office/powerpoint/2010/main" val="36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115695" y="2348865"/>
            <a:ext cx="705802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charset="0"/>
              <a:ea typeface="함초롬돋움" charset="0"/>
              <a:cs typeface="+mn-cs"/>
            </a:endParaRPr>
          </a:p>
          <a:p>
            <a:pPr marL="0" marR="0" lvl="0" indent="0" algn="l" defTabSz="914400" rtl="0" eaLnBrk="0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charset="0"/>
              <a:ea typeface="함초롬돋움" charset="0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r" defTabSz="914400" rtl="0" eaLnBrk="0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charset="0"/>
                <a:ea typeface="함초롬돋움" charset="0"/>
                <a:cs typeface="+mn-cs"/>
              </a:rPr>
              <a:t>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charset="0"/>
                <a:ea typeface="함초롬돋움" charset="0"/>
                <a:cs typeface="+mn-cs"/>
              </a:rPr>
              <a:t>슬라이드 서식 출처 : https://blog.naver.com/nesawm/80186676864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charset="0"/>
              <a:ea typeface="함초롬돋움" charset="0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36FC5F0-8E83-48EE-B765-7FB739237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1208717"/>
            <a:ext cx="3818660" cy="18602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47F3006-A579-46EC-A3DB-5535454A9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3272407"/>
            <a:ext cx="3818660" cy="18602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013107A-A875-4CE8-AC94-ECA208A9A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32" y="1206268"/>
            <a:ext cx="3816728" cy="2220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A2E86A-700D-4E54-92CD-B7FCF17EB9AA}"/>
              </a:ext>
            </a:extLst>
          </p:cNvPr>
          <p:cNvSpPr txBox="1"/>
          <p:nvPr/>
        </p:nvSpPr>
        <p:spPr>
          <a:xfrm>
            <a:off x="1331550" y="476590"/>
            <a:ext cx="237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2018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년 대구대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독도 간접체험 버스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7F97DF-3C7B-49DD-87A5-7E3DEF0477A1}"/>
              </a:ext>
            </a:extLst>
          </p:cNvPr>
          <p:cNvSpPr txBox="1"/>
          <p:nvPr/>
        </p:nvSpPr>
        <p:spPr>
          <a:xfrm>
            <a:off x="6084210" y="66131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학술 세미나</a:t>
            </a:r>
          </a:p>
        </p:txBody>
      </p:sp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xmlns="" id="{DDA00575-A3AE-4C57-A25B-53A6F7412666}"/>
              </a:ext>
            </a:extLst>
          </p:cNvPr>
          <p:cNvSpPr/>
          <p:nvPr/>
        </p:nvSpPr>
        <p:spPr>
          <a:xfrm>
            <a:off x="6444260" y="1815935"/>
            <a:ext cx="720100" cy="64579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xmlns="" id="{C9184E4C-E75F-41DF-B24D-4AC55601376B}"/>
              </a:ext>
            </a:extLst>
          </p:cNvPr>
          <p:cNvSpPr/>
          <p:nvPr/>
        </p:nvSpPr>
        <p:spPr>
          <a:xfrm>
            <a:off x="6681695" y="2348865"/>
            <a:ext cx="252134" cy="1728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AA16D7-9F74-4916-ABA2-842F470D520F}"/>
              </a:ext>
            </a:extLst>
          </p:cNvPr>
          <p:cNvSpPr txBox="1"/>
          <p:nvPr/>
        </p:nvSpPr>
        <p:spPr>
          <a:xfrm>
            <a:off x="5976195" y="4101101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최장근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 교수님</a:t>
            </a:r>
          </a:p>
        </p:txBody>
      </p:sp>
    </p:spTree>
    <p:extLst>
      <p:ext uri="{BB962C8B-B14F-4D97-AF65-F5344CB8AC3E}">
        <p14:creationId xmlns:p14="http://schemas.microsoft.com/office/powerpoint/2010/main" val="31222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35" y="939165"/>
            <a:ext cx="7291705" cy="18161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28575"/>
            <a:ext cx="1306830" cy="130302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3996055" y="6642735"/>
            <a:ext cx="5113655" cy="2317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>
              <a:latin typeface="함초롬돋움" charset="0"/>
              <a:ea typeface="함초롬돋움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043940" y="295910"/>
            <a:ext cx="7058025" cy="5226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현장 체험 </a:t>
            </a:r>
            <a:r>
              <a:rPr lang="en-US" altLang="ko-KR" sz="2800" b="0" strike="noStrike" cap="none" dirty="0">
                <a:latin typeface="궁서" panose="02030600000101010101" pitchFamily="18" charset="-127"/>
                <a:ea typeface="궁서" panose="02030600000101010101" pitchFamily="18" charset="-127"/>
              </a:rPr>
              <a:t>프로그램</a:t>
            </a:r>
            <a:endParaRPr lang="ko-KR" altLang="en-US" sz="2800" b="0" strike="noStrike" cap="none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B60114-82C3-4EAE-BC7A-DCE2AB1C6148}"/>
              </a:ext>
            </a:extLst>
          </p:cNvPr>
          <p:cNvSpPr txBox="1"/>
          <p:nvPr/>
        </p:nvSpPr>
        <p:spPr>
          <a:xfrm>
            <a:off x="3743885" y="1475448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독도사랑 캠프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9704186-DA4D-4776-B3CE-55150EF07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00" y="2084210"/>
            <a:ext cx="2880400" cy="191752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8F193023-C44C-4144-A2BF-CCE2E9B79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10" y="2088866"/>
            <a:ext cx="2880400" cy="19172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859229E-BCC4-44C1-B901-CF9A38123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2084210"/>
            <a:ext cx="2880400" cy="19219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7F0C97-2039-409C-888D-289FBF35DDC1}"/>
              </a:ext>
            </a:extLst>
          </p:cNvPr>
          <p:cNvSpPr txBox="1"/>
          <p:nvPr/>
        </p:nvSpPr>
        <p:spPr>
          <a:xfrm>
            <a:off x="979880" y="422111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2016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73FFB2-FB0F-428D-B8D5-617A4129E0FD}"/>
              </a:ext>
            </a:extLst>
          </p:cNvPr>
          <p:cNvSpPr txBox="1"/>
          <p:nvPr/>
        </p:nvSpPr>
        <p:spPr>
          <a:xfrm>
            <a:off x="4031925" y="422111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2017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A571CC-B10F-43DE-A30F-3B3A2C07DD93}"/>
              </a:ext>
            </a:extLst>
          </p:cNvPr>
          <p:cNvSpPr txBox="1"/>
          <p:nvPr/>
        </p:nvSpPr>
        <p:spPr>
          <a:xfrm>
            <a:off x="7083970" y="4188844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2018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E4E93C-C07E-420F-90AE-4D34C3E272DD}"/>
              </a:ext>
            </a:extLst>
          </p:cNvPr>
          <p:cNvSpPr txBox="1"/>
          <p:nvPr/>
        </p:nvSpPr>
        <p:spPr>
          <a:xfrm>
            <a:off x="3095795" y="4780503"/>
            <a:ext cx="295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역사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문화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자연 등을 </a:t>
            </a:r>
            <a:r>
              <a:rPr lang="ko-KR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체험</a:t>
            </a:r>
          </a:p>
        </p:txBody>
      </p:sp>
      <p:sp>
        <p:nvSpPr>
          <p:cNvPr id="19" name="순서도: 대체 처리 18">
            <a:extLst>
              <a:ext uri="{FF2B5EF4-FFF2-40B4-BE49-F238E27FC236}">
                <a16:creationId xmlns:a16="http://schemas.microsoft.com/office/drawing/2014/main" xmlns="" id="{63C97D32-B8B1-4D81-9FF8-FAAEB2CCA63B}"/>
              </a:ext>
            </a:extLst>
          </p:cNvPr>
          <p:cNvSpPr/>
          <p:nvPr/>
        </p:nvSpPr>
        <p:spPr>
          <a:xfrm>
            <a:off x="2987780" y="4653170"/>
            <a:ext cx="3168440" cy="79105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스토리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텔링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학습</a:t>
            </a:r>
          </a:p>
        </p:txBody>
      </p:sp>
    </p:spTree>
    <p:extLst>
      <p:ext uri="{BB962C8B-B14F-4D97-AF65-F5344CB8AC3E}">
        <p14:creationId xmlns:p14="http://schemas.microsoft.com/office/powerpoint/2010/main" val="34016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209</Words>
  <Application>Microsoft Office PowerPoint</Application>
  <PresentationFormat>화면 슬라이드 쇼(4:3)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한컴오피스</vt:lpstr>
      <vt:lpstr> </vt:lpstr>
      <vt:lpstr>독도 수호를 위한 방안.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LG</cp:lastModifiedBy>
  <cp:revision>38</cp:revision>
  <dcterms:created xsi:type="dcterms:W3CDTF">2013-03-14T13:18:49Z</dcterms:created>
  <dcterms:modified xsi:type="dcterms:W3CDTF">2019-04-01T08:56:44Z</dcterms:modified>
</cp:coreProperties>
</file>