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"/>
  </p:notesMasterIdLst>
  <p:sldIdLst>
    <p:sldId id="264" r:id="rId2"/>
    <p:sldId id="265" r:id="rId3"/>
    <p:sldId id="257" r:id="rId4"/>
    <p:sldId id="258" r:id="rId5"/>
    <p:sldId id="259" r:id="rId6"/>
    <p:sldId id="260" r:id="rId7"/>
    <p:sldId id="263" r:id="rId8"/>
    <p:sldId id="266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7385-BF80-4BE2-99A0-34286ACBBB75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4A71-578D-431B-862F-BD63013AB3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2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42</a:t>
            </a:r>
            <a:r>
              <a:rPr lang="ko-KR" altLang="en-US" dirty="0" smtClean="0"/>
              <a:t>초</a:t>
            </a:r>
            <a:r>
              <a:rPr lang="en-US" altLang="ko-KR" dirty="0" smtClean="0"/>
              <a:t>, 3</a:t>
            </a:r>
            <a:r>
              <a:rPr lang="ko-KR" altLang="en-US" dirty="0" smtClean="0"/>
              <a:t>분</a:t>
            </a:r>
            <a:r>
              <a:rPr lang="en-US" altLang="ko-KR" dirty="0" smtClean="0"/>
              <a:t>40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4A71-578D-431B-862F-BD63013AB3A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79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9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9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29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85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65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95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36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84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5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10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2ABA9E8-D21E-4BFA-BB70-B35AF32D3018}" type="datetimeFigureOut">
              <a:rPr lang="ko-KR" altLang="en-US" smtClean="0"/>
              <a:t>2019-05-16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B36FBFB-DB7A-4ABA-8F41-9DAF4E604E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45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zqQfEqzd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109980" y="1072661"/>
            <a:ext cx="9966960" cy="1786225"/>
          </a:xfrm>
        </p:spPr>
        <p:txBody>
          <a:bodyPr/>
          <a:lstStyle/>
          <a:p>
            <a:r>
              <a:rPr lang="ko-KR" altLang="en-US" dirty="0" smtClean="0"/>
              <a:t>전후 일본의 주택 생활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3140540" y="4197926"/>
            <a:ext cx="4876690" cy="536332"/>
          </a:xfrm>
        </p:spPr>
        <p:txBody>
          <a:bodyPr/>
          <a:lstStyle/>
          <a:p>
            <a:pPr algn="r"/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일본어일본학과 </a:t>
            </a:r>
            <a:r>
              <a:rPr lang="ko-KR" altLang="en-US" dirty="0" err="1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김세찬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21*02*34</a:t>
            </a:r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4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한컴 고딕" panose="02000500000000000000" pitchFamily="2" charset="-127"/>
              <a:buChar char="☑"/>
            </a:pP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주택정책의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전개</a:t>
            </a:r>
            <a:endParaRPr lang="en-US" altLang="ko-KR" dirty="0" smtClean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buFont typeface="한컴 고딕" panose="02000500000000000000" pitchFamily="2" charset="-127"/>
              <a:buChar char="☑"/>
            </a:pPr>
            <a:endParaRPr lang="en-US" altLang="ko-KR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buFont typeface="한컴 고딕" panose="02000500000000000000" pitchFamily="2" charset="-127"/>
              <a:buChar char="☑"/>
            </a:pP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DK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의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탄생</a:t>
            </a:r>
            <a:endParaRPr lang="en-US" altLang="ko-KR" dirty="0" smtClean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buFont typeface="한컴 고딕" panose="02000500000000000000" pitchFamily="2" charset="-127"/>
              <a:buChar char="☑"/>
            </a:pPr>
            <a:endParaRPr lang="en-US" altLang="ko-KR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buFont typeface="한컴 고딕" panose="02000500000000000000" pitchFamily="2" charset="-127"/>
              <a:buChar char="☑"/>
            </a:pP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단지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団地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>
              <a:buFont typeface="한컴 고딕" panose="02000500000000000000" pitchFamily="2" charset="-127"/>
              <a:buChar char="☑"/>
            </a:pPr>
            <a:endParaRPr lang="en-US" altLang="ko-KR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buFont typeface="한컴 고딕" panose="02000500000000000000" pitchFamily="2" charset="-127"/>
              <a:buChar char="☑"/>
            </a:pP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현대 일본의 </a:t>
            </a:r>
            <a:r>
              <a:rPr lang="ko-KR" altLang="en-US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주택문화</a:t>
            </a:r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07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주택정책의 전개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1165" y="2057400"/>
            <a:ext cx="7183315" cy="4038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종전 직후인 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1949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년 일본은 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368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만 호 이상의 주택이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부족한 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/>
            </a:r>
            <a:b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것으로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드러났다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原田純孝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,1985, p.335).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정부는 다양한 주택공급제도를 정비하여 </a:t>
            </a:r>
            <a:r>
              <a:rPr lang="ko-KR" altLang="en-US" dirty="0" err="1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주택부족에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대처해나가기 시작했고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1950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년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주택금융공고법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住宅金融公庫法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제정이 그 시초가 되었다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주택금융공고는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개인 또는 </a:t>
            </a:r>
            <a:r>
              <a:rPr lang="ko-KR" altLang="en-US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주택조합이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 건설하는 주택에 대해 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/>
            </a:r>
            <a:b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주택건설비의 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80%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를 장기저리로 융자함으로써 </a:t>
            </a:r>
            <a:r>
              <a:rPr lang="ko-KR" altLang="en-US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자가소유를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/>
            </a:r>
            <a:b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촉진하는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데 목적이 있었다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주택정책의 전개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01166" y="2057400"/>
            <a:ext cx="689316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1970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년대부터는 조립식 주택이 보급되어 주택 산업 제품화가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진행되었다</a:t>
            </a:r>
            <a:r>
              <a:rPr lang="en-US" altLang="ko-KR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철골 구조 및 철근 콘크리트 주택이 늘어나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목조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축조 공법의 주택에 </a:t>
            </a:r>
            <a:r>
              <a:rPr lang="ko-KR" altLang="en-US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프리컷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방식의 재료가 사용되는 등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최근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일본의 주택은 전통적인 </a:t>
            </a:r>
            <a:r>
              <a:rPr lang="ko-KR" altLang="en-US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공법에서 크게 멀어진 </a:t>
            </a:r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방식이다</a:t>
            </a:r>
            <a:r>
              <a:rPr lang="en-US" altLang="ko-KR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*</a:t>
            </a:r>
            <a:r>
              <a:rPr lang="ko-KR" altLang="en-US" sz="18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프리컷</a:t>
            </a:r>
            <a:r>
              <a:rPr lang="ko-KR" altLang="en-US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조립식 주택 등의 공장 생산 방식에 대하여 재래 공법에서 인력 </a:t>
            </a:r>
            <a:r>
              <a:rPr lang="ko-KR" altLang="en-US" sz="18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절감화나</a:t>
            </a:r>
            <a:r>
              <a:rPr lang="ko-KR" altLang="en-US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가공 정밀도의 향상을 위해 행하여지는 예비 가공</a:t>
            </a:r>
            <a:r>
              <a:rPr lang="en-US" altLang="ko-KR" sz="18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ko-KR" altLang="en-US" sz="18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36" y="2057399"/>
            <a:ext cx="4391129" cy="33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DK</a:t>
            </a:r>
            <a:r>
              <a:rPr lang="ko-KR" altLang="en-US" dirty="0" smtClean="0"/>
              <a:t>의 탄생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01165" y="2057400"/>
            <a:ext cx="7183315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부부와 어린이의 </a:t>
            </a:r>
            <a:r>
              <a:rPr lang="ko-KR" altLang="en-US" sz="20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별실취침과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식사를 하는 방과 침실의 분리 원칙에 착안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13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평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약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43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㎡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의 규모로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6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조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畳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와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4.5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조 두 개 침실을 확보한 뒤에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침식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寢食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분리를 하기 위해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부엌을 조금 넓혀서 식사할 공간을 만들었다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이렇게 해서 생겨난 것이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DK(dining kitchen)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이후 여기에 거실을 추가한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LDK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가 일본에서 주거 공간 구성의 기본 원리로 자리 잡았다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3LDK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는 구분된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3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개의 방과 연결된 거실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식당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부엌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그리고 화장실이 있는 집을 의미한다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64" y="1287780"/>
            <a:ext cx="3571429" cy="45904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80" y="1636651"/>
            <a:ext cx="4267998" cy="35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団地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01165" y="2057400"/>
            <a:ext cx="7183315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1950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년대 중반에 일본 주택 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공단에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의해 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건설된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 공단 주택으로 수세식 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화장실</a:t>
            </a:r>
            <a:r>
              <a:rPr lang="en-US" altLang="ko-KR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 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욕실</a:t>
            </a:r>
            <a:r>
              <a:rPr lang="en-US" altLang="ko-KR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 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주방</a:t>
            </a:r>
            <a:r>
              <a:rPr lang="en-US" altLang="ko-KR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 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베란다 등을 도입 해 현대적인 것으로서 동경의 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대상이었다</a:t>
            </a:r>
            <a:r>
              <a:rPr lang="en-US" altLang="ko-KR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en-US" altLang="ko-KR" sz="20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0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공단주택은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대규모의 주택단지를 이룬 것이 많았기 때문에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어느 틈엔가 단지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団地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로 불리게 되었다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상점이나 의료기관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교통편을 확보함과 동시에 단지 내에 </a:t>
            </a:r>
            <a:r>
              <a:rPr lang="ko-KR" altLang="en-US" sz="20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집합소를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설립하여 단지에 사는 사람들끼리의 교류나 자치활동을 촉진했다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000" dirty="0" smtClean="0">
                <a:latin typeface="한컴 고딕" panose="02000500000000000000" pitchFamily="2" charset="-127"/>
                <a:ea typeface="한컴 고딕" panose="02000500000000000000" pitchFamily="2" charset="-127"/>
              </a:rPr>
              <a:t>도시 부근에서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아이를 기르기에는 최고의 환경이었다고도 말할 수 있다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하지만 당시 집세가 비쌌고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응모자격과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높은 경쟁률을 돌파해서 입주할 수 있었던 사람들의 대부분은 대기업이나 관청에 근무하는 인텔리 샐러리맨 층이며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연령적으로는 남자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30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대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여자 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20</a:t>
            </a:r>
            <a:r>
              <a:rPr lang="ko-KR" altLang="en-US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대 후반이 압도적으로 많았다</a:t>
            </a:r>
            <a:r>
              <a:rPr lang="en-US" altLang="ko-KR" sz="20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ko-KR" altLang="en-US" sz="20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80" y="2273690"/>
            <a:ext cx="4248443" cy="31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현대 일본의 </a:t>
            </a:r>
            <a:r>
              <a:rPr lang="ko-KR" altLang="en-US" dirty="0" err="1" smtClean="0"/>
              <a:t>주택문화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928" y="1965960"/>
            <a:ext cx="8518236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현대 일본의 주거는 크게 아파트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맨션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와 단독주택으로 구분된다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일본의 </a:t>
            </a:r>
            <a:r>
              <a:rPr lang="ko-KR" altLang="en-US" sz="2400" dirty="0" err="1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개인주택은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목조가 많고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, 2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층 혹은 단층으로 되어 있다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목조는 화재에 약하지만 통풍이나 채광이 좋고 </a:t>
            </a:r>
            <a:r>
              <a:rPr lang="ko-KR" altLang="en-US" sz="2400" dirty="0" err="1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고온다습한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아열대의 일본 기후에 적합하다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또한 안정감 있는 목재의 감촉이 일본인의 정서와도 맞는다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그러나 최근에는 콘크리트나 </a:t>
            </a:r>
            <a:r>
              <a:rPr lang="ko-KR" altLang="en-US" sz="2400" dirty="0" err="1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철골조의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주택이 늘어나고 있으며 주택 형태도 서양식이 증가하는 추세이다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일본인들이 새로운 주거를 정할 때 우선 생각하는 것은 </a:t>
            </a:r>
            <a:r>
              <a:rPr lang="ko-KR" altLang="en-US" sz="2400" dirty="0" err="1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임대냐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매입이냐 하는 것이다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취직이나 결혼을 하면서 부모로부터 집을 물려받는 것은 예외로 하면 일반적으로 도시의 임대주택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아파트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맨션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단독주택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에서 시작하는 경우가 많다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한 조사에 따르면 이상적인 집이란 교외에 목조로 지은 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2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층 서양식 주택이라는 결과가 나왔다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(1993</a:t>
            </a:r>
            <a:r>
              <a:rPr lang="ko-KR" altLang="en-US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년 조사</a:t>
            </a:r>
            <a:r>
              <a:rPr lang="en-US" altLang="ko-KR" sz="2400" dirty="0" smtClean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영상자료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2400" dirty="0">
                <a:hlinkClick r:id="rId3"/>
              </a:rPr>
              <a:t>https://youtu.be/gZzqQfEqzdY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6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TM03457444[[fn=기본]]</Template>
  <TotalTime>574</TotalTime>
  <Words>306</Words>
  <Application>Microsoft Office PowerPoint</Application>
  <PresentationFormat>와이드스크린</PresentationFormat>
  <Paragraphs>31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한컴 고딕</vt:lpstr>
      <vt:lpstr>Corbel</vt:lpstr>
      <vt:lpstr>기본</vt:lpstr>
      <vt:lpstr>전후 일본의 주택 생활</vt:lpstr>
      <vt:lpstr>목차</vt:lpstr>
      <vt:lpstr>주택정책의 전개</vt:lpstr>
      <vt:lpstr>주택정책의 전개</vt:lpstr>
      <vt:lpstr>DK의 탄생</vt:lpstr>
      <vt:lpstr>단지(団地)</vt:lpstr>
      <vt:lpstr>현대 일본의 주택문화</vt:lpstr>
      <vt:lpstr>영상자료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주택정책의 전개과정</dc:title>
  <dc:creator>김 세찬</dc:creator>
  <cp:lastModifiedBy>김 세찬</cp:lastModifiedBy>
  <cp:revision>18</cp:revision>
  <dcterms:created xsi:type="dcterms:W3CDTF">2019-03-30T21:01:18Z</dcterms:created>
  <dcterms:modified xsi:type="dcterms:W3CDTF">2019-05-16T09:10:49Z</dcterms:modified>
</cp:coreProperties>
</file>