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12"/>
  </p:notesMasterIdLst>
  <p:sldIdLst>
    <p:sldId id="256" r:id="rId2"/>
    <p:sldId id="257" r:id="rId3"/>
    <p:sldId id="272" r:id="rId4"/>
    <p:sldId id="275" r:id="rId5"/>
    <p:sldId id="276" r:id="rId6"/>
    <p:sldId id="271" r:id="rId7"/>
    <p:sldId id="279" r:id="rId8"/>
    <p:sldId id="273" r:id="rId9"/>
    <p:sldId id="274" r:id="rId10"/>
    <p:sldId id="280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C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2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CA0E4-FD0E-4E71-95A4-FC20BCD1AAEB}" type="datetimeFigureOut">
              <a:rPr lang="ko-KR" altLang="en-US" smtClean="0"/>
              <a:t>2019-05-07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DE8E8-DCD9-457F-B499-4E7BE64B1C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2148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579619-E9A8-4B31-8E93-D42AE7181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852BF62-AB3F-4E88-855A-6EADD4D5EA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7869AA-424E-4556-A572-2F65CF662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3148-4A59-4FFF-9A17-693D8499828B}" type="datetimeFigureOut">
              <a:rPr lang="ko-KR" altLang="en-US" smtClean="0"/>
              <a:t>2019-05-07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6DDB2E8-1FB7-418B-BABC-6F6FCC06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409ED39-75F8-4604-8402-1285B028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DE45-3420-46D6-939E-9211D63306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571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367E0C-8367-4507-A56E-0178065BA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7A12734-26AA-4B07-8863-DDE5D6E8C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0BF2D5-2CF6-44F5-998A-ED374685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3148-4A59-4FFF-9A17-693D8499828B}" type="datetimeFigureOut">
              <a:rPr lang="ko-KR" altLang="en-US" smtClean="0"/>
              <a:t>2019-05-07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2DB269-1B6D-4215-ACCA-DA16D2387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19B70E-0050-45CB-9EB6-D7697831F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DE45-3420-46D6-939E-9211D63306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36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9C0FA03-1E3B-4770-8730-B4C097A6C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9F56D5C-2472-4936-B6B3-E6D657C33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3B2F067-6551-4135-9277-891F1134C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3148-4A59-4FFF-9A17-693D8499828B}" type="datetimeFigureOut">
              <a:rPr lang="ko-KR" altLang="en-US" smtClean="0"/>
              <a:t>2019-05-07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737602-1207-4AD8-AE06-50E1E782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1F54C-815D-44B9-842C-DD17EA7F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DE45-3420-46D6-939E-9211D63306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554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DE6AC4-901C-4267-8452-C26DD6E4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332E00-846A-4663-82C1-B20B1103E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DC9555-D669-4D4A-9194-D5677D79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3148-4A59-4FFF-9A17-693D8499828B}" type="datetimeFigureOut">
              <a:rPr lang="ko-KR" altLang="en-US" smtClean="0"/>
              <a:t>2019-05-07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A89E17-3475-4E58-B0DB-1EBE8B8DB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223973-AE61-4CAA-AF64-8544A3C51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DE45-3420-46D6-939E-9211D63306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080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346106-033E-4A14-8394-9CF426C5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2E91C04-2A55-480C-A84E-C157D1203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C1B2D0F-CC31-4E6B-9FA5-556945495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3148-4A59-4FFF-9A17-693D8499828B}" type="datetimeFigureOut">
              <a:rPr lang="ko-KR" altLang="en-US" smtClean="0"/>
              <a:t>2019-05-07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0799E3-5672-4E69-8612-B8EB66EDE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709E10-252C-47FD-85D1-429DA77D6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DE45-3420-46D6-939E-9211D63306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0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7EAEA5-836D-4366-BA0E-9ED1FB5DC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A12152-6B9D-4FB0-BC8E-D286733A8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3061978-0A13-4F44-8DDC-BD0E06087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E336088-6E99-4EF0-A1CF-A35F6925A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3148-4A59-4FFF-9A17-693D8499828B}" type="datetimeFigureOut">
              <a:rPr lang="ko-KR" altLang="en-US" smtClean="0"/>
              <a:t>2019-05-07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00AC56D-2DE4-4EDF-B57B-53662407C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8DBC6AA-B5E3-47AE-BB0D-C4EEA19E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DE45-3420-46D6-939E-9211D63306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452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83440A-8F99-41AE-8D8A-100326060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7196D2E-47CB-4AA4-A178-26F792ADC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1AEA4B9-944E-4789-A8B2-AC88C5B4B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310E395-50E6-41FE-AFD4-E6892BF9E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140F0FB-B286-4EA7-8868-2E05748AF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FE4CB40-395F-4953-A77F-F99A75F6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3148-4A59-4FFF-9A17-693D8499828B}" type="datetimeFigureOut">
              <a:rPr lang="ko-KR" altLang="en-US" smtClean="0"/>
              <a:t>2019-05-07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BD012C9-F332-47D0-9BC8-260CD2517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66A3C80-CDF6-4C64-A93A-BF6327832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DE45-3420-46D6-939E-9211D63306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835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E302DF-9089-428E-8108-E0E0763C0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8E274A5-67E4-41C1-93D2-16D49A308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3148-4A59-4FFF-9A17-693D8499828B}" type="datetimeFigureOut">
              <a:rPr lang="ko-KR" altLang="en-US" smtClean="0"/>
              <a:t>2019-05-07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9380CD4-4068-44C0-B9D0-CC0B07A7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67C6497-8D5C-4DC3-AB58-972C97F2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DE45-3420-46D6-939E-9211D63306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970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8C3CA85-23A7-4173-B806-683E462F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3148-4A59-4FFF-9A17-693D8499828B}" type="datetimeFigureOut">
              <a:rPr lang="ko-KR" altLang="en-US" smtClean="0"/>
              <a:t>2019-05-07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9B789AA-D68A-4E20-B82A-953EE26DF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0082382-C871-45A8-9636-E5F28AE9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DE45-3420-46D6-939E-9211D63306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277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147FD3-3EC4-45FA-BCD6-99E8A2E4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59B85F-E3DC-4CD5-86E1-0927E6D90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1A6C35E-1567-42FD-AD38-5431D3536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5BF7079-3630-4DB3-8AD7-76F8F39C0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3148-4A59-4FFF-9A17-693D8499828B}" type="datetimeFigureOut">
              <a:rPr lang="ko-KR" altLang="en-US" smtClean="0"/>
              <a:t>2019-05-07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5A7336B-177F-4568-84C3-1C8EB811F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3A9C134-0DFF-463A-BE4A-B0C1DCEBD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DE45-3420-46D6-939E-9211D63306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626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D1D977-58F2-4E1A-A837-56A96300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1DC8FD0-D40E-4805-BAE7-88A4B88A4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54B64DD-F9E2-4F83-8F79-5EECA1092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2BE8A0F-A66F-4ECB-9E09-E793FF499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3148-4A59-4FFF-9A17-693D8499828B}" type="datetimeFigureOut">
              <a:rPr lang="ko-KR" altLang="en-US" smtClean="0"/>
              <a:t>2019-05-07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5A89E78-506D-4B06-8E4C-CCD667E88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F4ED081-D368-4443-9D05-8077B95B1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DE45-3420-46D6-939E-9211D63306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251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C631B64-9D18-464C-882E-3819F0B5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02AE99-55A4-4AEA-808C-E0EE8EC1F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C363F0-9EBC-483F-8683-38A59F8C0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53148-4A59-4FFF-9A17-693D8499828B}" type="datetimeFigureOut">
              <a:rPr lang="ko-KR" altLang="en-US" smtClean="0"/>
              <a:t>2019-05-07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4BC2EAB-3D12-4E31-9EF1-1247AC931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C2A86C-CACF-4917-91FA-39F5D4855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FDE45-3420-46D6-939E-9211D63306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144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HETWzJebhbk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1B4B48-C8FE-4B94-94FE-6F292D580590}"/>
              </a:ext>
            </a:extLst>
          </p:cNvPr>
          <p:cNvSpPr txBox="1"/>
          <p:nvPr/>
        </p:nvSpPr>
        <p:spPr>
          <a:xfrm>
            <a:off x="3373139" y="1317072"/>
            <a:ext cx="544572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현대 생활속의</a:t>
            </a:r>
            <a:endParaRPr lang="en-US" altLang="ko-KR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o-KR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일본 전통문화</a:t>
            </a:r>
            <a:endParaRPr lang="en-US" altLang="ko-KR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6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o-KR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스모 </a:t>
            </a:r>
            <a:r>
              <a:rPr lang="en-US" altLang="ko-KR" sz="6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ko-KR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55B13E-C582-458D-8627-260D2BFAA83C}"/>
              </a:ext>
            </a:extLst>
          </p:cNvPr>
          <p:cNvSpPr txBox="1"/>
          <p:nvPr/>
        </p:nvSpPr>
        <p:spPr>
          <a:xfrm>
            <a:off x="6241349" y="4865615"/>
            <a:ext cx="26981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21*02*62</a:t>
            </a:r>
          </a:p>
          <a:p>
            <a:pPr algn="r"/>
            <a:r>
              <a:rPr lang="ko-KR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일본어일본학과</a:t>
            </a:r>
            <a:endParaRPr lang="en-US" altLang="ko-K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ko-K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이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ko-K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현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7F1240AA-0E16-4157-B5C2-6BD964D4ACD4}"/>
              </a:ext>
            </a:extLst>
          </p:cNvPr>
          <p:cNvGrpSpPr/>
          <p:nvPr/>
        </p:nvGrpSpPr>
        <p:grpSpPr>
          <a:xfrm>
            <a:off x="8400669" y="2794104"/>
            <a:ext cx="3376734" cy="1866900"/>
            <a:chOff x="8162925" y="2495550"/>
            <a:chExt cx="3376734" cy="1866900"/>
          </a:xfrm>
        </p:grpSpPr>
        <p:sp>
          <p:nvSpPr>
            <p:cNvPr id="8" name="이등변 삼각형 7">
              <a:extLst>
                <a:ext uri="{FF2B5EF4-FFF2-40B4-BE49-F238E27FC236}">
                  <a16:creationId xmlns:a16="http://schemas.microsoft.com/office/drawing/2014/main" id="{DB83189A-6089-4D04-8620-E36D03131478}"/>
                </a:ext>
              </a:extLst>
            </p:cNvPr>
            <p:cNvSpPr/>
            <p:nvPr/>
          </p:nvSpPr>
          <p:spPr>
            <a:xfrm>
              <a:off x="8162925" y="2495550"/>
              <a:ext cx="2165604" cy="1866900"/>
            </a:xfrm>
            <a:prstGeom prst="triangl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이등변 삼각형 8">
              <a:extLst>
                <a:ext uri="{FF2B5EF4-FFF2-40B4-BE49-F238E27FC236}">
                  <a16:creationId xmlns:a16="http://schemas.microsoft.com/office/drawing/2014/main" id="{F115B088-AFC2-4717-BC87-9D6AF50373C8}"/>
                </a:ext>
              </a:extLst>
            </p:cNvPr>
            <p:cNvSpPr/>
            <p:nvPr/>
          </p:nvSpPr>
          <p:spPr>
            <a:xfrm>
              <a:off x="9374055" y="2495550"/>
              <a:ext cx="2165604" cy="1866900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6900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0AF36C-D798-4E06-A3EC-51898692DEC9}"/>
              </a:ext>
            </a:extLst>
          </p:cNvPr>
          <p:cNvSpPr txBox="1"/>
          <p:nvPr/>
        </p:nvSpPr>
        <p:spPr>
          <a:xfrm>
            <a:off x="2553203" y="1859340"/>
            <a:ext cx="70855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600" dirty="0"/>
              <a:t>감사합니다</a:t>
            </a:r>
            <a:r>
              <a:rPr lang="en-US" altLang="ko-KR" sz="9600" dirty="0"/>
              <a:t>:)</a:t>
            </a:r>
            <a:endParaRPr lang="ko-KR" altLang="en-US" sz="96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19748D8D-0704-417B-997E-90493C9E6B9B}"/>
              </a:ext>
            </a:extLst>
          </p:cNvPr>
          <p:cNvGrpSpPr/>
          <p:nvPr/>
        </p:nvGrpSpPr>
        <p:grpSpPr>
          <a:xfrm>
            <a:off x="8400669" y="3790800"/>
            <a:ext cx="3376734" cy="1866900"/>
            <a:chOff x="8162925" y="2495550"/>
            <a:chExt cx="3376734" cy="1866900"/>
          </a:xfrm>
        </p:grpSpPr>
        <p:sp>
          <p:nvSpPr>
            <p:cNvPr id="5" name="이등변 삼각형 4">
              <a:extLst>
                <a:ext uri="{FF2B5EF4-FFF2-40B4-BE49-F238E27FC236}">
                  <a16:creationId xmlns:a16="http://schemas.microsoft.com/office/drawing/2014/main" id="{7ED95798-1F67-4797-9BB7-B2078611B7F0}"/>
                </a:ext>
              </a:extLst>
            </p:cNvPr>
            <p:cNvSpPr/>
            <p:nvPr/>
          </p:nvSpPr>
          <p:spPr>
            <a:xfrm>
              <a:off x="8162925" y="2495550"/>
              <a:ext cx="2165604" cy="1866900"/>
            </a:xfrm>
            <a:prstGeom prst="triangl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이등변 삼각형 5">
              <a:extLst>
                <a:ext uri="{FF2B5EF4-FFF2-40B4-BE49-F238E27FC236}">
                  <a16:creationId xmlns:a16="http://schemas.microsoft.com/office/drawing/2014/main" id="{55BF4030-B4E2-4738-A22B-3B34A833172D}"/>
                </a:ext>
              </a:extLst>
            </p:cNvPr>
            <p:cNvSpPr/>
            <p:nvPr/>
          </p:nvSpPr>
          <p:spPr>
            <a:xfrm>
              <a:off x="9374055" y="2495550"/>
              <a:ext cx="2165604" cy="1866900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861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A74330-0F21-4F02-960F-3B9573704B56}"/>
              </a:ext>
            </a:extLst>
          </p:cNvPr>
          <p:cNvSpPr txBox="1"/>
          <p:nvPr/>
        </p:nvSpPr>
        <p:spPr>
          <a:xfrm>
            <a:off x="4371268" y="1186204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목차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D05628-5452-45A8-ACF6-75CE69875938}"/>
              </a:ext>
            </a:extLst>
          </p:cNvPr>
          <p:cNvSpPr txBox="1"/>
          <p:nvPr/>
        </p:nvSpPr>
        <p:spPr>
          <a:xfrm>
            <a:off x="3753310" y="2610846"/>
            <a:ext cx="2805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ko-KR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스모의 소개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0F9EC-87DE-4BFE-8101-1BE9BA423D85}"/>
              </a:ext>
            </a:extLst>
          </p:cNvPr>
          <p:cNvSpPr txBox="1"/>
          <p:nvPr/>
        </p:nvSpPr>
        <p:spPr>
          <a:xfrm>
            <a:off x="3078053" y="3553355"/>
            <a:ext cx="4150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ko-KR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스모의 기원과 역사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BD7A6-CD04-4E12-AFC7-86F8460DB9FD}"/>
              </a:ext>
            </a:extLst>
          </p:cNvPr>
          <p:cNvSpPr txBox="1"/>
          <p:nvPr/>
        </p:nvSpPr>
        <p:spPr>
          <a:xfrm>
            <a:off x="2200408" y="4504254"/>
            <a:ext cx="5905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ko-KR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스모의 규칙 및 경기진행과정</a:t>
            </a:r>
          </a:p>
        </p:txBody>
      </p:sp>
      <p:sp>
        <p:nvSpPr>
          <p:cNvPr id="7" name="직각 삼각형 6">
            <a:extLst>
              <a:ext uri="{FF2B5EF4-FFF2-40B4-BE49-F238E27FC236}">
                <a16:creationId xmlns:a16="http://schemas.microsoft.com/office/drawing/2014/main" id="{78B34EB3-F0C0-4B79-889B-201D92BDCD13}"/>
              </a:ext>
            </a:extLst>
          </p:cNvPr>
          <p:cNvSpPr/>
          <p:nvPr/>
        </p:nvSpPr>
        <p:spPr>
          <a:xfrm flipH="1">
            <a:off x="8048846" y="0"/>
            <a:ext cx="4143153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직각 삼각형 5">
            <a:extLst>
              <a:ext uri="{FF2B5EF4-FFF2-40B4-BE49-F238E27FC236}">
                <a16:creationId xmlns:a16="http://schemas.microsoft.com/office/drawing/2014/main" id="{17FFE112-F4F4-48FB-821E-A71D473A36E1}"/>
              </a:ext>
            </a:extLst>
          </p:cNvPr>
          <p:cNvSpPr/>
          <p:nvPr/>
        </p:nvSpPr>
        <p:spPr>
          <a:xfrm flipH="1" flipV="1">
            <a:off x="8048846" y="18256"/>
            <a:ext cx="4143153" cy="6821488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3443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D7C622-27EB-4A7A-B76C-F5E545A67433}"/>
              </a:ext>
            </a:extLst>
          </p:cNvPr>
          <p:cNvSpPr txBox="1"/>
          <p:nvPr/>
        </p:nvSpPr>
        <p:spPr>
          <a:xfrm>
            <a:off x="1147156" y="425934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스모의 소개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B370420-ADC9-416D-84E2-FE588FB63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200" y="1627472"/>
            <a:ext cx="5837355" cy="3894610"/>
          </a:xfrm>
          <a:prstGeom prst="rect">
            <a:avLst/>
          </a:prstGeom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E8F64455-084C-497C-8C78-9666F5F92667}"/>
              </a:ext>
            </a:extLst>
          </p:cNvPr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9E5CD14E-A05A-40F8-B7E5-7DA13BDE3400}"/>
              </a:ext>
            </a:extLst>
          </p:cNvPr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8470CF-1859-4C75-93CD-28ABCCCC1ACE}"/>
              </a:ext>
            </a:extLst>
          </p:cNvPr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1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FE90E-903C-4A71-BF79-2349CD9502D6}"/>
              </a:ext>
            </a:extLst>
          </p:cNvPr>
          <p:cNvSpPr txBox="1"/>
          <p:nvPr/>
        </p:nvSpPr>
        <p:spPr>
          <a:xfrm>
            <a:off x="490138" y="1627472"/>
            <a:ext cx="4509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- </a:t>
            </a:r>
            <a:r>
              <a:rPr lang="ko-KR" altLang="en-US" sz="2000" dirty="0"/>
              <a:t>일본 고유 전통 격투 스포츠 중 하나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97AC40-9C40-4481-9903-8455E17AF799}"/>
              </a:ext>
            </a:extLst>
          </p:cNvPr>
          <p:cNvSpPr txBox="1"/>
          <p:nvPr/>
        </p:nvSpPr>
        <p:spPr>
          <a:xfrm>
            <a:off x="490138" y="2690506"/>
            <a:ext cx="4766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sz="2000" dirty="0"/>
              <a:t>- </a:t>
            </a:r>
            <a:r>
              <a:rPr lang="ko-KR" altLang="en-US" sz="2000" dirty="0"/>
              <a:t>힘센 남자들이 신 앞에서 힘을 바치는 </a:t>
            </a:r>
            <a:endParaRPr lang="en-US" altLang="ko-KR" sz="2000" dirty="0"/>
          </a:p>
          <a:p>
            <a:pPr fontAlgn="base"/>
            <a:r>
              <a:rPr lang="en-US" altLang="ko-KR" sz="2000" dirty="0"/>
              <a:t>  </a:t>
            </a:r>
            <a:r>
              <a:rPr lang="ko-KR" altLang="en-US" sz="2000" dirty="0" err="1"/>
              <a:t>신토의</a:t>
            </a:r>
            <a:r>
              <a:rPr lang="ko-KR" altLang="en-US" sz="2000" dirty="0"/>
              <a:t> 의식 중 하나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B3BECE-E162-4C56-AB69-6E03CB01B13A}"/>
              </a:ext>
            </a:extLst>
          </p:cNvPr>
          <p:cNvSpPr txBox="1"/>
          <p:nvPr/>
        </p:nvSpPr>
        <p:spPr>
          <a:xfrm>
            <a:off x="490138" y="3821525"/>
            <a:ext cx="4163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sz="2000" dirty="0"/>
              <a:t>- </a:t>
            </a:r>
            <a:r>
              <a:rPr lang="ko-KR" altLang="en-US" sz="2000" dirty="0"/>
              <a:t>신에 대하여 경의를 표하기 위한 </a:t>
            </a:r>
            <a:endParaRPr lang="en-US" altLang="ko-KR" sz="2000" dirty="0"/>
          </a:p>
          <a:p>
            <a:pPr fontAlgn="base"/>
            <a:r>
              <a:rPr lang="en-US" altLang="ko-KR" sz="2000" dirty="0"/>
              <a:t>  </a:t>
            </a:r>
            <a:r>
              <a:rPr lang="ko-KR" altLang="en-US" sz="2000" dirty="0"/>
              <a:t>예의범절이 매우 중시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3CCB88-8976-4524-B835-9B490F0F4032}"/>
              </a:ext>
            </a:extLst>
          </p:cNvPr>
          <p:cNvSpPr txBox="1"/>
          <p:nvPr/>
        </p:nvSpPr>
        <p:spPr>
          <a:xfrm>
            <a:off x="490138" y="4952545"/>
            <a:ext cx="3940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sz="2000" dirty="0"/>
              <a:t>- </a:t>
            </a:r>
            <a:r>
              <a:rPr lang="ko-KR" altLang="en-US" sz="2000" dirty="0" err="1"/>
              <a:t>오즈모</a:t>
            </a:r>
            <a:r>
              <a:rPr lang="en-US" altLang="ko-KR" sz="2000" dirty="0"/>
              <a:t>(</a:t>
            </a:r>
            <a:r>
              <a:rPr lang="ko-KR" altLang="en-US" sz="2000" dirty="0"/>
              <a:t>大相撲</a:t>
            </a:r>
            <a:r>
              <a:rPr lang="en-US" altLang="ko-KR" sz="2000" dirty="0"/>
              <a:t>)</a:t>
            </a:r>
            <a:r>
              <a:rPr lang="ko-KR" altLang="en-US" sz="2000" dirty="0"/>
              <a:t> </a:t>
            </a:r>
            <a:r>
              <a:rPr lang="en-US" altLang="ko-KR" sz="2000" dirty="0"/>
              <a:t>: </a:t>
            </a:r>
            <a:r>
              <a:rPr lang="ko-KR" altLang="en-US" sz="2000" dirty="0"/>
              <a:t>스모 프로경기</a:t>
            </a:r>
          </a:p>
        </p:txBody>
      </p:sp>
    </p:spTree>
    <p:extLst>
      <p:ext uri="{BB962C8B-B14F-4D97-AF65-F5344CB8AC3E}">
        <p14:creationId xmlns:p14="http://schemas.microsoft.com/office/powerpoint/2010/main" val="728854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248E9B10-0DEF-4695-853C-120669F20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8" y="1500600"/>
            <a:ext cx="6180348" cy="45517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7A51621-EC11-4709-AB73-ABCA9FF5C771}"/>
              </a:ext>
            </a:extLst>
          </p:cNvPr>
          <p:cNvSpPr txBox="1"/>
          <p:nvPr/>
        </p:nvSpPr>
        <p:spPr>
          <a:xfrm>
            <a:off x="7076170" y="1358181"/>
            <a:ext cx="339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시로보시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白星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쿠로보시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黑星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경기의 승패 구별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201AB882-6954-49D6-84E6-95AFC92DC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170" y="2066646"/>
            <a:ext cx="4572000" cy="22955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DB4725D-D2AD-42A3-B851-A67333C88A17}"/>
              </a:ext>
            </a:extLst>
          </p:cNvPr>
          <p:cNvSpPr txBox="1"/>
          <p:nvPr/>
        </p:nvSpPr>
        <p:spPr>
          <a:xfrm>
            <a:off x="7076170" y="4767712"/>
            <a:ext cx="2407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도리쿠미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取組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스모 경기의 한 시합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0DB310-EEF1-4487-ACB9-AF83AED4CA26}"/>
              </a:ext>
            </a:extLst>
          </p:cNvPr>
          <p:cNvSpPr txBox="1"/>
          <p:nvPr/>
        </p:nvSpPr>
        <p:spPr>
          <a:xfrm>
            <a:off x="1147156" y="425934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스모의 소개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F3282FC7-5235-425B-A3C2-73F50B6E3308}"/>
              </a:ext>
            </a:extLst>
          </p:cNvPr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73B6225-3A6F-4552-9AB4-82450D9681B4}"/>
              </a:ext>
            </a:extLst>
          </p:cNvPr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CF54F5-4A70-4C7D-A7DD-31CF4F6717E4}"/>
              </a:ext>
            </a:extLst>
          </p:cNvPr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1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13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30A15F6-4A87-46D5-A52D-1D4FB8C509A4}"/>
              </a:ext>
            </a:extLst>
          </p:cNvPr>
          <p:cNvSpPr txBox="1"/>
          <p:nvPr/>
        </p:nvSpPr>
        <p:spPr>
          <a:xfrm>
            <a:off x="843388" y="1803633"/>
            <a:ext cx="483497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프로</a:t>
            </a:r>
            <a:endParaRPr lang="en-US" altLang="ko-KR" dirty="0"/>
          </a:p>
          <a:p>
            <a:r>
              <a:rPr lang="ko-KR" altLang="en-US" dirty="0" err="1"/>
              <a:t>요코즈나</a:t>
            </a:r>
            <a:r>
              <a:rPr lang="en-US" altLang="ko-KR" dirty="0"/>
              <a:t>(</a:t>
            </a:r>
            <a:r>
              <a:rPr lang="ko-KR" altLang="en-US" dirty="0"/>
              <a:t>橫網</a:t>
            </a:r>
            <a:r>
              <a:rPr lang="en-US" altLang="ko-KR" dirty="0"/>
              <a:t>) - </a:t>
            </a:r>
            <a:r>
              <a:rPr lang="ko-KR" altLang="en-US" dirty="0"/>
              <a:t>스모선수의 가장 높은 지위</a:t>
            </a:r>
            <a:r>
              <a:rPr lang="en-US" altLang="ko-KR" dirty="0"/>
              <a:t> </a:t>
            </a:r>
          </a:p>
          <a:p>
            <a:endParaRPr lang="en-US" altLang="ko-KR" dirty="0"/>
          </a:p>
          <a:p>
            <a:r>
              <a:rPr lang="ko-KR" altLang="en-US" dirty="0" err="1"/>
              <a:t>오제키</a:t>
            </a:r>
            <a:r>
              <a:rPr lang="en-US" altLang="ko-KR" dirty="0"/>
              <a:t>(</a:t>
            </a:r>
            <a:r>
              <a:rPr lang="ko-KR" altLang="en-US" dirty="0"/>
              <a:t>大關</a:t>
            </a:r>
            <a:r>
              <a:rPr lang="en-US" altLang="ko-KR" dirty="0"/>
              <a:t>) </a:t>
            </a:r>
          </a:p>
          <a:p>
            <a:endParaRPr lang="en-US" altLang="ko-KR" dirty="0"/>
          </a:p>
          <a:p>
            <a:r>
              <a:rPr lang="ko-KR" altLang="en-US" dirty="0" err="1"/>
              <a:t>세키와케</a:t>
            </a:r>
            <a:r>
              <a:rPr lang="en-US" altLang="ko-KR" dirty="0"/>
              <a:t>(</a:t>
            </a:r>
            <a:r>
              <a:rPr lang="ko-KR" altLang="en-US" dirty="0"/>
              <a:t>關脇</a:t>
            </a:r>
            <a:r>
              <a:rPr lang="en-US" altLang="ko-KR" dirty="0"/>
              <a:t>) </a:t>
            </a:r>
          </a:p>
          <a:p>
            <a:endParaRPr lang="en-US" altLang="ko-KR" dirty="0"/>
          </a:p>
          <a:p>
            <a:r>
              <a:rPr lang="ko-KR" altLang="en-US" dirty="0" err="1"/>
              <a:t>고무스비</a:t>
            </a:r>
            <a:r>
              <a:rPr lang="en-US" altLang="ko-KR" dirty="0"/>
              <a:t>(</a:t>
            </a:r>
            <a:r>
              <a:rPr lang="ko-KR" altLang="en-US" dirty="0"/>
              <a:t>小結</a:t>
            </a:r>
            <a:r>
              <a:rPr lang="en-US" altLang="ko-KR" dirty="0"/>
              <a:t>) </a:t>
            </a:r>
          </a:p>
          <a:p>
            <a:endParaRPr lang="en-US" altLang="ko-KR" dirty="0"/>
          </a:p>
          <a:p>
            <a:r>
              <a:rPr lang="ko-KR" altLang="en-US" dirty="0" err="1"/>
              <a:t>마에가시라</a:t>
            </a:r>
            <a:r>
              <a:rPr lang="en-US" altLang="ko-KR" dirty="0"/>
              <a:t>(</a:t>
            </a:r>
            <a:r>
              <a:rPr lang="ko-KR" altLang="en-US" dirty="0"/>
              <a:t>前頭</a:t>
            </a:r>
            <a:r>
              <a:rPr lang="en-US" altLang="ko-KR" dirty="0"/>
              <a:t>) </a:t>
            </a:r>
          </a:p>
          <a:p>
            <a:endParaRPr lang="en-US" altLang="ko-KR" dirty="0"/>
          </a:p>
          <a:p>
            <a:r>
              <a:rPr lang="ko-KR" altLang="en-US" dirty="0" err="1"/>
              <a:t>주료</a:t>
            </a:r>
            <a:r>
              <a:rPr lang="en-US" altLang="ko-KR" dirty="0"/>
              <a:t>(</a:t>
            </a:r>
            <a:r>
              <a:rPr lang="ko-KR" altLang="en-US" dirty="0"/>
              <a:t>十兩</a:t>
            </a:r>
            <a:r>
              <a:rPr lang="en-US" altLang="ko-KR" dirty="0"/>
              <a:t>) - </a:t>
            </a:r>
            <a:r>
              <a:rPr lang="ko-KR" altLang="en-US" dirty="0"/>
              <a:t>프로선수 자격을 인정받는 등급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3EC4F6-4E6C-44E1-A14A-861257DDBE74}"/>
              </a:ext>
            </a:extLst>
          </p:cNvPr>
          <p:cNvSpPr txBox="1"/>
          <p:nvPr/>
        </p:nvSpPr>
        <p:spPr>
          <a:xfrm>
            <a:off x="6392411" y="1803633"/>
            <a:ext cx="50658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아마추어</a:t>
            </a:r>
            <a:endParaRPr lang="en-US" altLang="ko-KR" dirty="0"/>
          </a:p>
          <a:p>
            <a:r>
              <a:rPr lang="ko-KR" altLang="en-US" dirty="0" err="1"/>
              <a:t>마쿠시다</a:t>
            </a:r>
            <a:r>
              <a:rPr lang="en-US" altLang="ko-KR" dirty="0"/>
              <a:t>(</a:t>
            </a:r>
            <a:r>
              <a:rPr lang="ko-KR" altLang="en-US" dirty="0"/>
              <a:t>幕下</a:t>
            </a:r>
            <a:r>
              <a:rPr lang="en-US" altLang="ko-KR" dirty="0"/>
              <a:t>) - </a:t>
            </a:r>
            <a:r>
              <a:rPr lang="ko-KR" altLang="en-US" dirty="0"/>
              <a:t>견습생 가운데 가장 높은 등급</a:t>
            </a:r>
            <a:endParaRPr lang="en-US" altLang="ko-KR" dirty="0"/>
          </a:p>
          <a:p>
            <a:endParaRPr lang="ko-KR" altLang="en-US" dirty="0"/>
          </a:p>
          <a:p>
            <a:r>
              <a:rPr lang="ko-KR" altLang="en-US" dirty="0" err="1"/>
              <a:t>산단메</a:t>
            </a:r>
            <a:r>
              <a:rPr lang="en-US" altLang="ko-KR" dirty="0"/>
              <a:t>(</a:t>
            </a:r>
            <a:r>
              <a:rPr lang="ko-KR" altLang="en-US" dirty="0"/>
              <a:t>三段目</a:t>
            </a:r>
            <a:r>
              <a:rPr lang="en-US" altLang="ko-KR" dirty="0"/>
              <a:t>) </a:t>
            </a:r>
          </a:p>
          <a:p>
            <a:endParaRPr lang="ko-KR" altLang="en-US" dirty="0"/>
          </a:p>
          <a:p>
            <a:r>
              <a:rPr lang="ko-KR" altLang="en-US" dirty="0" err="1"/>
              <a:t>죠니단</a:t>
            </a:r>
            <a:r>
              <a:rPr lang="en-US" altLang="ko-KR" dirty="0"/>
              <a:t>(</a:t>
            </a:r>
            <a:r>
              <a:rPr lang="ko-KR" altLang="en-US" dirty="0"/>
              <a:t>序二段</a:t>
            </a:r>
            <a:r>
              <a:rPr lang="en-US" altLang="ko-KR" dirty="0"/>
              <a:t>) </a:t>
            </a:r>
          </a:p>
          <a:p>
            <a:endParaRPr lang="ko-KR" altLang="en-US" dirty="0"/>
          </a:p>
          <a:p>
            <a:r>
              <a:rPr lang="ko-KR" altLang="en-US" dirty="0" err="1"/>
              <a:t>죠노구치</a:t>
            </a:r>
            <a:r>
              <a:rPr lang="en-US" altLang="ko-KR" dirty="0"/>
              <a:t>(</a:t>
            </a:r>
            <a:r>
              <a:rPr lang="ko-KR" altLang="en-US" dirty="0"/>
              <a:t>序の口</a:t>
            </a:r>
            <a:r>
              <a:rPr lang="en-US" altLang="ko-KR" dirty="0"/>
              <a:t>) - </a:t>
            </a:r>
            <a:r>
              <a:rPr lang="ko-KR" altLang="en-US" dirty="0"/>
              <a:t>스모의 최하위 등급</a:t>
            </a:r>
          </a:p>
        </p:txBody>
      </p:sp>
      <p:sp>
        <p:nvSpPr>
          <p:cNvPr id="9" name="원호 8">
            <a:extLst>
              <a:ext uri="{FF2B5EF4-FFF2-40B4-BE49-F238E27FC236}">
                <a16:creationId xmlns:a16="http://schemas.microsoft.com/office/drawing/2014/main" id="{F3BE4885-464D-43FF-BF21-5F77D41CCF41}"/>
              </a:ext>
            </a:extLst>
          </p:cNvPr>
          <p:cNvSpPr/>
          <p:nvPr/>
        </p:nvSpPr>
        <p:spPr>
          <a:xfrm rot="2703488">
            <a:off x="2715942" y="1703989"/>
            <a:ext cx="3254928" cy="3313651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4A191ECA-5F86-44BE-8F70-DFB3B4CEDB98}"/>
              </a:ext>
            </a:extLst>
          </p:cNvPr>
          <p:cNvCxnSpPr>
            <a:cxnSpLocks/>
          </p:cNvCxnSpPr>
          <p:nvPr/>
        </p:nvCxnSpPr>
        <p:spPr>
          <a:xfrm>
            <a:off x="5685019" y="4231807"/>
            <a:ext cx="1631567" cy="1043344"/>
          </a:xfrm>
          <a:prstGeom prst="bent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10566A9-FE40-46BF-943B-8BB6FF72A972}"/>
              </a:ext>
            </a:extLst>
          </p:cNvPr>
          <p:cNvSpPr txBox="1"/>
          <p:nvPr/>
        </p:nvSpPr>
        <p:spPr>
          <a:xfrm>
            <a:off x="7253096" y="5076747"/>
            <a:ext cx="377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마쿠노우치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 err="1"/>
              <a:t>오즈모</a:t>
            </a:r>
            <a:r>
              <a:rPr lang="ko-KR" altLang="en-US" dirty="0"/>
              <a:t> 등급 중 최상위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EAFF04-75CE-4600-A53E-1BBE8E4F6D0E}"/>
              </a:ext>
            </a:extLst>
          </p:cNvPr>
          <p:cNvSpPr txBox="1"/>
          <p:nvPr/>
        </p:nvSpPr>
        <p:spPr>
          <a:xfrm>
            <a:off x="1147156" y="425934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스모의 소개</a:t>
            </a: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56A77417-F052-4C1B-970C-B549747EF8CA}"/>
              </a:ext>
            </a:extLst>
          </p:cNvPr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09FC5E5-1EB2-4C2D-BF5A-40DBA1753B23}"/>
              </a:ext>
            </a:extLst>
          </p:cNvPr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546AEB-47CB-463F-98EF-EA6294D6AE64}"/>
              </a:ext>
            </a:extLst>
          </p:cNvPr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1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3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4AD613B-7A1A-4623-85A5-747B00995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83" y="2491446"/>
            <a:ext cx="4799545" cy="23090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D14953-8D72-480F-949F-6B4EDE5A3408}"/>
              </a:ext>
            </a:extLst>
          </p:cNvPr>
          <p:cNvSpPr txBox="1"/>
          <p:nvPr/>
        </p:nvSpPr>
        <p:spPr>
          <a:xfrm>
            <a:off x="1147156" y="425934"/>
            <a:ext cx="3695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스모의 기원과 역사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F18908A7-043A-4EAD-9BBE-6C3B6E23CF35}"/>
              </a:ext>
            </a:extLst>
          </p:cNvPr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F6BCB26F-E4E7-40D1-8BDD-3CCA68E6988C}"/>
              </a:ext>
            </a:extLst>
          </p:cNvPr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9B7C38-3F9C-49DE-B89A-B565754D2FE8}"/>
              </a:ext>
            </a:extLst>
          </p:cNvPr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2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16C152-8A95-4079-91B4-3FBF0EA10C72}"/>
              </a:ext>
            </a:extLst>
          </p:cNvPr>
          <p:cNvSpPr txBox="1"/>
          <p:nvPr/>
        </p:nvSpPr>
        <p:spPr>
          <a:xfrm>
            <a:off x="265814" y="1321048"/>
            <a:ext cx="5921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 </a:t>
            </a:r>
            <a:r>
              <a:rPr lang="en-US" altLang="ko-KR" dirty="0"/>
              <a:t>- </a:t>
            </a:r>
            <a:r>
              <a:rPr lang="ko-KR" altLang="en-US" dirty="0"/>
              <a:t>스모의 어원 </a:t>
            </a:r>
            <a:r>
              <a:rPr lang="en-US" altLang="ko-KR" dirty="0"/>
              <a:t>: </a:t>
            </a:r>
            <a:r>
              <a:rPr lang="ko-KR" altLang="en-US" dirty="0"/>
              <a:t>‘지지 않으려 버티다</a:t>
            </a:r>
            <a:r>
              <a:rPr lang="en-US" altLang="ko-KR" dirty="0"/>
              <a:t>, </a:t>
            </a:r>
            <a:r>
              <a:rPr lang="ko-KR" altLang="en-US" dirty="0"/>
              <a:t>서로 </a:t>
            </a:r>
            <a:r>
              <a:rPr lang="ko-KR" altLang="en-US" dirty="0" err="1"/>
              <a:t>겨루다’라는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   뜻을 가진 동사 ‘</a:t>
            </a:r>
            <a:r>
              <a:rPr lang="ko-KR" altLang="en-US" dirty="0" err="1"/>
              <a:t>스모루</a:t>
            </a:r>
            <a:r>
              <a:rPr lang="en-US" altLang="ko-KR" dirty="0"/>
              <a:t>(</a:t>
            </a:r>
            <a:r>
              <a:rPr lang="ko-KR" altLang="en-US" dirty="0" err="1"/>
              <a:t>すまふ</a:t>
            </a:r>
            <a:r>
              <a:rPr lang="en-US" altLang="ko-KR" dirty="0"/>
              <a:t>)’ </a:t>
            </a:r>
            <a:r>
              <a:rPr lang="ko-KR" altLang="en-US" dirty="0"/>
              <a:t>에서 파생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980DC5-18DB-411D-AC75-FC13CFCDE076}"/>
              </a:ext>
            </a:extLst>
          </p:cNvPr>
          <p:cNvSpPr txBox="1"/>
          <p:nvPr/>
        </p:nvSpPr>
        <p:spPr>
          <a:xfrm>
            <a:off x="265814" y="2168281"/>
            <a:ext cx="6271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스모의 기원 </a:t>
            </a:r>
            <a:r>
              <a:rPr lang="en-US" altLang="ko-KR" dirty="0"/>
              <a:t>: </a:t>
            </a:r>
            <a:r>
              <a:rPr lang="ko-KR" altLang="en-US" dirty="0"/>
              <a:t>잘 알려지지 않았지만 최소 </a:t>
            </a:r>
            <a:r>
              <a:rPr lang="en-US" altLang="ko-KR" dirty="0"/>
              <a:t>2000</a:t>
            </a:r>
            <a:r>
              <a:rPr lang="ko-KR" altLang="en-US" dirty="0"/>
              <a:t>년 이상 된</a:t>
            </a:r>
            <a:endParaRPr lang="en-US" altLang="ko-KR" dirty="0"/>
          </a:p>
          <a:p>
            <a:r>
              <a:rPr lang="ko-KR" altLang="en-US" dirty="0"/>
              <a:t>                    스포츠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BB8E66-B989-4C21-9B40-282CD8B1068E}"/>
              </a:ext>
            </a:extLst>
          </p:cNvPr>
          <p:cNvSpPr txBox="1"/>
          <p:nvPr/>
        </p:nvSpPr>
        <p:spPr>
          <a:xfrm>
            <a:off x="265814" y="2866074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스모라는 말이 처음 등장하는 것은 </a:t>
            </a:r>
            <a:r>
              <a:rPr lang="ko-KR" altLang="en-US" dirty="0" err="1"/>
              <a:t>야요이</a:t>
            </a:r>
            <a:r>
              <a:rPr lang="ko-KR" altLang="en-US" dirty="0"/>
              <a:t> 시대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106097-CBA9-489C-B6F4-D71C3D39AC2B}"/>
              </a:ext>
            </a:extLst>
          </p:cNvPr>
          <p:cNvSpPr txBox="1"/>
          <p:nvPr/>
        </p:nvSpPr>
        <p:spPr>
          <a:xfrm>
            <a:off x="265814" y="3503637"/>
            <a:ext cx="5304657" cy="305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dirty="0"/>
              <a:t>- </a:t>
            </a:r>
            <a:r>
              <a:rPr lang="ko-KR" altLang="en-US" dirty="0"/>
              <a:t>처음에는 </a:t>
            </a:r>
            <a:r>
              <a:rPr lang="ko-KR" altLang="en-US" dirty="0" err="1"/>
              <a:t>리키시들의</a:t>
            </a:r>
            <a:r>
              <a:rPr lang="ko-KR" altLang="en-US" dirty="0"/>
              <a:t> 맨손 힘겨루기에 가까웠음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3FDFE5-19A2-42B9-9234-D782A1C41BC9}"/>
              </a:ext>
            </a:extLst>
          </p:cNvPr>
          <p:cNvSpPr txBox="1"/>
          <p:nvPr/>
        </p:nvSpPr>
        <p:spPr>
          <a:xfrm>
            <a:off x="265813" y="5292908"/>
            <a:ext cx="5698996" cy="305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dirty="0"/>
              <a:t>- </a:t>
            </a:r>
            <a:r>
              <a:rPr lang="ko-KR" altLang="en-US" dirty="0"/>
              <a:t>에도시대에는 승패를 걸고 도박 등의 사행성이 만연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CF17C2-0C10-4B77-9B5E-886B1BBEC7D5}"/>
              </a:ext>
            </a:extLst>
          </p:cNvPr>
          <p:cNvSpPr txBox="1"/>
          <p:nvPr/>
        </p:nvSpPr>
        <p:spPr>
          <a:xfrm>
            <a:off x="265813" y="4096781"/>
            <a:ext cx="4068743" cy="305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dirty="0"/>
              <a:t>- </a:t>
            </a:r>
            <a:r>
              <a:rPr lang="ko-KR" altLang="en-US" dirty="0"/>
              <a:t>지금의 스모의 토대는 나라시대부터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4FF5A2-5803-4053-BD7A-845AAA685249}"/>
              </a:ext>
            </a:extLst>
          </p:cNvPr>
          <p:cNvSpPr txBox="1"/>
          <p:nvPr/>
        </p:nvSpPr>
        <p:spPr>
          <a:xfrm>
            <a:off x="265814" y="4699764"/>
            <a:ext cx="4108817" cy="305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dirty="0"/>
              <a:t>- </a:t>
            </a:r>
            <a:r>
              <a:rPr lang="ko-KR" altLang="en-US" dirty="0"/>
              <a:t>귀족 </a:t>
            </a:r>
            <a:r>
              <a:rPr lang="en-US" altLang="ko-KR" dirty="0"/>
              <a:t>&gt; </a:t>
            </a:r>
            <a:r>
              <a:rPr lang="ko-KR" altLang="en-US" dirty="0"/>
              <a:t>황실 </a:t>
            </a:r>
            <a:r>
              <a:rPr lang="en-US" altLang="ko-KR" dirty="0"/>
              <a:t>&gt; </a:t>
            </a:r>
            <a:r>
              <a:rPr lang="ko-KR" altLang="en-US" dirty="0"/>
              <a:t>서민 층 순으로 보급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60250-CCA3-4F5E-81B2-41D2C19FB841}"/>
              </a:ext>
            </a:extLst>
          </p:cNvPr>
          <p:cNvSpPr txBox="1"/>
          <p:nvPr/>
        </p:nvSpPr>
        <p:spPr>
          <a:xfrm>
            <a:off x="265813" y="5886052"/>
            <a:ext cx="918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dirty="0"/>
              <a:t>- 18</a:t>
            </a:r>
            <a:r>
              <a:rPr lang="ko-KR" altLang="en-US" dirty="0"/>
              <a:t>세기</a:t>
            </a:r>
            <a:r>
              <a:rPr lang="en-US" altLang="ko-KR" dirty="0"/>
              <a:t>~</a:t>
            </a:r>
            <a:r>
              <a:rPr lang="ko-KR" altLang="en-US" dirty="0"/>
              <a:t>현재에 걸쳐 지금의 형태로 확립</a:t>
            </a:r>
            <a:r>
              <a:rPr lang="en-US" altLang="ko-KR" dirty="0"/>
              <a:t>, </a:t>
            </a:r>
            <a:r>
              <a:rPr lang="ko-KR" altLang="en-US" dirty="0" err="1"/>
              <a:t>일본스모협회의</a:t>
            </a:r>
            <a:r>
              <a:rPr lang="ko-KR" altLang="en-US" dirty="0"/>
              <a:t> 주도로 규칙적인 경기 진행</a:t>
            </a:r>
          </a:p>
        </p:txBody>
      </p:sp>
    </p:spTree>
    <p:extLst>
      <p:ext uri="{BB962C8B-B14F-4D97-AF65-F5344CB8AC3E}">
        <p14:creationId xmlns:p14="http://schemas.microsoft.com/office/powerpoint/2010/main" val="1150366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6A56763-4539-4DF5-A04D-3F2061D7B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52" y="2011312"/>
            <a:ext cx="6492556" cy="33975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D3471B-4B53-4815-BE46-E1BFBAB49AA4}"/>
              </a:ext>
            </a:extLst>
          </p:cNvPr>
          <p:cNvSpPr txBox="1"/>
          <p:nvPr/>
        </p:nvSpPr>
        <p:spPr>
          <a:xfrm>
            <a:off x="1147156" y="425934"/>
            <a:ext cx="5450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스모의 규칙 및 경기진행과정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AF3B32AF-F78F-4F30-82BE-FDE97EF4311C}"/>
              </a:ext>
            </a:extLst>
          </p:cNvPr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8C15DA35-B433-4CF3-91E1-22BECE227F94}"/>
              </a:ext>
            </a:extLst>
          </p:cNvPr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6B189A-07FB-4CA8-9F0D-2261948FCC2F}"/>
              </a:ext>
            </a:extLst>
          </p:cNvPr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3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7DDB7B-ADD6-4500-9651-17E7A33ACABF}"/>
              </a:ext>
            </a:extLst>
          </p:cNvPr>
          <p:cNvSpPr txBox="1"/>
          <p:nvPr/>
        </p:nvSpPr>
        <p:spPr>
          <a:xfrm>
            <a:off x="288802" y="2627288"/>
            <a:ext cx="285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체중</a:t>
            </a:r>
            <a:r>
              <a:rPr lang="en-US" altLang="ko-KR" dirty="0"/>
              <a:t>, </a:t>
            </a:r>
            <a:r>
              <a:rPr lang="ko-KR" altLang="en-US" dirty="0"/>
              <a:t>나이</a:t>
            </a:r>
            <a:r>
              <a:rPr lang="en-US" altLang="ko-KR" dirty="0"/>
              <a:t>, </a:t>
            </a:r>
            <a:r>
              <a:rPr lang="ko-KR" altLang="en-US" dirty="0"/>
              <a:t>신장 구분 </a:t>
            </a:r>
            <a:r>
              <a:rPr lang="en-US" altLang="ko-KR" dirty="0"/>
              <a:t>X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71606F-5475-4E5C-9F21-D1CF32D77847}"/>
              </a:ext>
            </a:extLst>
          </p:cNvPr>
          <p:cNvSpPr txBox="1"/>
          <p:nvPr/>
        </p:nvSpPr>
        <p:spPr>
          <a:xfrm>
            <a:off x="288802" y="3466217"/>
            <a:ext cx="4232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-</a:t>
            </a:r>
            <a:r>
              <a:rPr lang="ko-KR" altLang="en-US" dirty="0"/>
              <a:t> 기량이 비슷할 경우 체중이 무겁거나 </a:t>
            </a:r>
            <a:endParaRPr lang="en-US" altLang="ko-KR" dirty="0"/>
          </a:p>
          <a:p>
            <a:r>
              <a:rPr lang="ko-KR" altLang="en-US" dirty="0"/>
              <a:t>  신장이 우월한 쪽이 유리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1E05B2-4401-4389-ADC7-30DB8CE5F9CC}"/>
              </a:ext>
            </a:extLst>
          </p:cNvPr>
          <p:cNvSpPr txBox="1"/>
          <p:nvPr/>
        </p:nvSpPr>
        <p:spPr>
          <a:xfrm>
            <a:off x="288802" y="4234009"/>
            <a:ext cx="4681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신체가 </a:t>
            </a:r>
            <a:r>
              <a:rPr lang="ko-KR" altLang="en-US" dirty="0" err="1"/>
              <a:t>도효</a:t>
            </a:r>
            <a:r>
              <a:rPr lang="ko-KR" altLang="en-US" dirty="0"/>
              <a:t> 밖으로 나가거나</a:t>
            </a:r>
            <a:endParaRPr lang="en-US" altLang="ko-KR" dirty="0"/>
          </a:p>
          <a:p>
            <a:r>
              <a:rPr lang="en-US" altLang="ko-KR" dirty="0"/>
              <a:t>  </a:t>
            </a:r>
            <a:r>
              <a:rPr lang="ko-KR" altLang="en-US" dirty="0"/>
              <a:t>발바닥 제외한 부위가 바닥에 닿으면 패배</a:t>
            </a:r>
            <a:endParaRPr lang="en-US" altLang="ko-K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BD51DB-B453-495D-8FD0-3ECD6FA4479E}"/>
              </a:ext>
            </a:extLst>
          </p:cNvPr>
          <p:cNvSpPr txBox="1"/>
          <p:nvPr/>
        </p:nvSpPr>
        <p:spPr>
          <a:xfrm>
            <a:off x="1718039" y="18384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규칙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FC5FB8-6C6C-49D6-BA89-62FE74EBE1B0}"/>
              </a:ext>
            </a:extLst>
          </p:cNvPr>
          <p:cNvSpPr txBox="1"/>
          <p:nvPr/>
        </p:nvSpPr>
        <p:spPr>
          <a:xfrm>
            <a:off x="288802" y="5001801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주먹 및 발차기 같은 반칙 시 패배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9884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23F7B1D4-9D06-41EB-A80B-24B121229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96" y="2759157"/>
            <a:ext cx="9085277" cy="203692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D789436-D691-4EDD-A8EA-E52AD369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246" y="1180188"/>
            <a:ext cx="2321511" cy="157896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0F5D02E-3385-4021-9E43-D38D4BDE0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69" y="1180188"/>
            <a:ext cx="2003461" cy="145078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2E5C421-AD3D-474D-B7F0-308E257DFA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80" y="4649783"/>
            <a:ext cx="2447570" cy="163298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07A3896-5B2E-459A-B014-5E1E9CDA25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599" y="1072138"/>
            <a:ext cx="2003462" cy="16668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9A8B33B-57C3-4AC3-819B-564FED613F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99" y="4607838"/>
            <a:ext cx="2321511" cy="15466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FBE999C8-5144-43C3-9CC6-5AED4B1A94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184" y="4606131"/>
            <a:ext cx="2449482" cy="1632987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29F9CD86-A4F2-4606-A975-5ADD1CBBC2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75" y="4816219"/>
            <a:ext cx="1560930" cy="19235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2E4982-A7EB-4670-AB5C-0958714F8AF3}"/>
              </a:ext>
            </a:extLst>
          </p:cNvPr>
          <p:cNvSpPr txBox="1"/>
          <p:nvPr/>
        </p:nvSpPr>
        <p:spPr>
          <a:xfrm>
            <a:off x="1147156" y="425934"/>
            <a:ext cx="5450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스모의 규칙 및 경기진행과정</a:t>
            </a: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2782D5AB-FBCF-4DD0-8D90-E1F6F0466431}"/>
              </a:ext>
            </a:extLst>
          </p:cNvPr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1C9EE7A-4C50-41E2-94D2-20BC781D1C36}"/>
              </a:ext>
            </a:extLst>
          </p:cNvPr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F18D11-0E0B-48A2-B134-BB7F9E3EA165}"/>
              </a:ext>
            </a:extLst>
          </p:cNvPr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3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FD88DB-7A76-481A-82D2-034BFC763985}"/>
              </a:ext>
            </a:extLst>
          </p:cNvPr>
          <p:cNvSpPr txBox="1"/>
          <p:nvPr/>
        </p:nvSpPr>
        <p:spPr>
          <a:xfrm>
            <a:off x="282746" y="1600341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경기 진행 과정</a:t>
            </a:r>
          </a:p>
        </p:txBody>
      </p:sp>
    </p:spTree>
    <p:extLst>
      <p:ext uri="{BB962C8B-B14F-4D97-AF65-F5344CB8AC3E}">
        <p14:creationId xmlns:p14="http://schemas.microsoft.com/office/powerpoint/2010/main" val="3506401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hlinkClick r:id="rId2"/>
            <a:extLst>
              <a:ext uri="{FF2B5EF4-FFF2-40B4-BE49-F238E27FC236}">
                <a16:creationId xmlns:a16="http://schemas.microsoft.com/office/drawing/2014/main" id="{6236FF7D-8EA7-4FE0-9EC8-775890E38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79" y="1959854"/>
            <a:ext cx="8019875" cy="39742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C143BB-E69F-4EB5-9CD1-010B902E7D94}"/>
              </a:ext>
            </a:extLst>
          </p:cNvPr>
          <p:cNvSpPr txBox="1"/>
          <p:nvPr/>
        </p:nvSpPr>
        <p:spPr>
          <a:xfrm>
            <a:off x="1147156" y="425934"/>
            <a:ext cx="4219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스모의 경기 진행 과정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6836E50-0517-44C5-BB8E-FA593B302C4A}"/>
              </a:ext>
            </a:extLst>
          </p:cNvPr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B7AC03CD-8238-42E8-884F-A4A874B7D5B0}"/>
              </a:ext>
            </a:extLst>
          </p:cNvPr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9C2A1-29EC-49F7-B1C8-DBF8C2FACE12}"/>
              </a:ext>
            </a:extLst>
          </p:cNvPr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3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04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1610</TotalTime>
  <Words>321</Words>
  <Application>Microsoft Office PowerPoint</Application>
  <PresentationFormat>와이드스크린</PresentationFormat>
  <Paragraphs>74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 동현</dc:creator>
  <cp:lastModifiedBy>이 동현</cp:lastModifiedBy>
  <cp:revision>60</cp:revision>
  <dcterms:created xsi:type="dcterms:W3CDTF">2019-03-28T17:05:10Z</dcterms:created>
  <dcterms:modified xsi:type="dcterms:W3CDTF">2019-05-06T23:33:31Z</dcterms:modified>
</cp:coreProperties>
</file>