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ko-KR"/>
    </a:defPPr>
    <a:lvl1pPr marL="0" indent="0" algn="l" defTabSz="914400">
      <a:buNone/>
      <a:defRPr lang="ko-KR" sz="1800" baseline="0" smtClean="0">
        <a:solidFill>
          <a:srgbClr val="000000"/>
        </a:solidFill>
        <a:latin typeface="+mn-lt"/>
        <a:ea typeface="+mn-ea"/>
      </a:defRPr>
    </a:lvl1pPr>
    <a:lvl2pPr marL="457200" lvl="1" indent="0" defTabSz="914400">
      <a:defRPr lang="ko-KR" smtClean="0"/>
    </a:lvl2pPr>
    <a:lvl3pPr marL="914400" lvl="2" indent="0" defTabSz="914400">
      <a:defRPr lang="ko-KR" smtClean="0"/>
    </a:lvl3pPr>
    <a:lvl4pPr marL="1371600" lvl="3" indent="0" defTabSz="914400">
      <a:defRPr lang="ko-KR" smtClean="0"/>
    </a:lvl4pPr>
    <a:lvl5pPr marL="1828800" lvl="4" indent="0" defTabSz="914400">
      <a:defRPr lang="ko-KR" smtClean="0"/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110" d="100"/>
          <a:sy n="110" d="100"/>
        </p:scale>
        <p:origin x="-558" y="-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 noGrp="1"/>
          </p:cNvSpPr>
          <p:nvPr>
            <p:ph type="ctrTitle"/>
          </p:nvPr>
        </p:nvSpPr>
        <p:spPr>
          <a:xfrm>
            <a:off x="914400" y="2131060"/>
            <a:ext cx="10363835" cy="1471930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865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제목 스타일 편집</a:t>
            </a:r>
            <a:endParaRPr lang="ko-KR" altLang="en-US" sz="5865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" name="부제목 2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5035" cy="175577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부제목 스타일 편집</a:t>
            </a:r>
            <a:endParaRPr lang="ko-KR" altLang="en-US" sz="32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4" name="슬라이드 번호 개체 틀 3"/>
          <p:cNvSpPr txBox="1">
            <a:spLocks noGrp="1"/>
          </p:cNvSpPr>
          <p:nvPr>
            <p:ph type="sldNum" idx="12"/>
          </p:nvPr>
        </p:nvSpPr>
        <p:spPr>
          <a:xfrm>
            <a:off x="91440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맑은 고딕" charset="0"/>
                <a:ea typeface="맑은 고딕" charset="0"/>
              </a:rPr>
              <a:t>‹#›</a:t>
            </a:fld>
            <a:endParaRPr lang="ko-KR" altLang="en-US" sz="1200" b="0" strike="noStrike" cap="none" dirty="0" smtClean="0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5" name="날짜 개체 틀 4"/>
          <p:cNvSpPr txBox="1">
            <a:spLocks noGrp="1"/>
          </p:cNvSpPr>
          <p:nvPr>
            <p:ph type="dt" idx="10"/>
          </p:nvPr>
        </p:nvSpPr>
        <p:spPr>
          <a:xfrm>
            <a:off x="6096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맑은 고딕" charset="0"/>
                <a:ea typeface="맑은 고딕" charset="0"/>
              </a:rPr>
              <a:t>31/03/2019</a:t>
            </a:fld>
            <a:endParaRPr lang="ko-KR" altLang="en-US" sz="1200" b="0" strike="noStrike" cap="none" dirty="0" smtClean="0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6" name="바닥글 개체 틀 5"/>
          <p:cNvSpPr txBox="1">
            <a:spLocks noGrp="1"/>
          </p:cNvSpPr>
          <p:nvPr>
            <p:ph type="ftr" idx="11"/>
          </p:nvPr>
        </p:nvSpPr>
        <p:spPr>
          <a:xfrm>
            <a:off x="4267200" y="6263640"/>
            <a:ext cx="36582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b="0" strike="noStrike" cap="none" dirty="0" smtClean="0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 txBox="1">
            <a:spLocks noGrp="1"/>
          </p:cNvSpPr>
          <p:nvPr>
            <p:ph type="title" orient="vert"/>
          </p:nvPr>
        </p:nvSpPr>
        <p:spPr>
          <a:xfrm>
            <a:off x="8839200" y="274320"/>
            <a:ext cx="2743835" cy="5852795"/>
          </a:xfrm>
          <a:prstGeom prst="rect">
            <a:avLst/>
          </a:prstGeom>
        </p:spPr>
        <p:txBody>
          <a:bodyPr vert="eaVert" wrap="square" lIns="91440" tIns="45720" rIns="91440" bIns="45720" anchor="ctr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865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부제목 스타일 편집</a:t>
            </a:r>
            <a:endParaRPr lang="ko-KR" altLang="en-US" sz="5865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" name="세로 텍스트 개체 틀 2"/>
          <p:cNvSpPr txBox="1">
            <a:spLocks noGrp="1"/>
          </p:cNvSpPr>
          <p:nvPr>
            <p:ph type="body" orient="vert" idx="1"/>
          </p:nvPr>
        </p:nvSpPr>
        <p:spPr>
          <a:xfrm>
            <a:off x="609600" y="274320"/>
            <a:ext cx="8034655" cy="5852795"/>
          </a:xfrm>
          <a:prstGeom prst="rect">
            <a:avLst/>
          </a:prstGeom>
        </p:spPr>
        <p:txBody>
          <a:bodyPr vert="eaVert" wrap="square" lIns="91440" tIns="45720" rIns="91440" bIns="45720" anchor="t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8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텍스트 스타일을 편집합니다</a:t>
            </a:r>
            <a:endParaRPr lang="ko-KR" altLang="en-US" sz="28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6858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4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둘째 수준</a:t>
            </a:r>
            <a:endParaRPr lang="ko-KR" altLang="en-US" sz="24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11430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0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셋째 수준</a:t>
            </a:r>
            <a:endParaRPr lang="ko-KR" altLang="en-US" sz="20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16002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18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넷째 수준</a:t>
            </a:r>
            <a:endParaRPr lang="ko-KR" altLang="en-US" sz="18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20574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16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다섯째 수준</a:t>
            </a:r>
            <a:endParaRPr lang="ko-KR" altLang="en-US" sz="16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4" name="슬라이드 번호 개체 틀 3"/>
          <p:cNvSpPr txBox="1">
            <a:spLocks noGrp="1"/>
          </p:cNvSpPr>
          <p:nvPr>
            <p:ph type="sldNum" idx="12"/>
          </p:nvPr>
        </p:nvSpPr>
        <p:spPr>
          <a:xfrm>
            <a:off x="91440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맑은 고딕" charset="0"/>
                <a:ea typeface="맑은 고딕" charset="0"/>
              </a:rPr>
              <a:t>‹#›</a:t>
            </a:fld>
            <a:endParaRPr lang="ko-KR" altLang="en-US" sz="1200" b="0" strike="noStrike" cap="none" dirty="0" smtClean="0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5" name="날짜 개체 틀 4"/>
          <p:cNvSpPr txBox="1">
            <a:spLocks noGrp="1"/>
          </p:cNvSpPr>
          <p:nvPr>
            <p:ph type="dt" idx="10"/>
          </p:nvPr>
        </p:nvSpPr>
        <p:spPr>
          <a:xfrm>
            <a:off x="6096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맑은 고딕" charset="0"/>
                <a:ea typeface="맑은 고딕" charset="0"/>
              </a:rPr>
              <a:t>31/03/2019</a:t>
            </a:fld>
            <a:endParaRPr lang="ko-KR" altLang="en-US" sz="1200" b="0" strike="noStrike" cap="none" dirty="0" smtClean="0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6" name="바닥글 개체 틀 5"/>
          <p:cNvSpPr txBox="1">
            <a:spLocks noGrp="1"/>
          </p:cNvSpPr>
          <p:nvPr>
            <p:ph type="ftr" idx="11"/>
          </p:nvPr>
        </p:nvSpPr>
        <p:spPr>
          <a:xfrm>
            <a:off x="4267200" y="6263640"/>
            <a:ext cx="36582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b="0" strike="noStrike" cap="none" dirty="0" smtClean="0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 noGrp="1"/>
          </p:cNvSpPr>
          <p:nvPr>
            <p:ph type="title"/>
          </p:nvPr>
        </p:nvSpPr>
        <p:spPr>
          <a:xfrm>
            <a:off x="609600" y="274320"/>
            <a:ext cx="10973435" cy="1143635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865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제목 스타일 편집</a:t>
            </a:r>
            <a:endParaRPr lang="ko-KR" altLang="en-US" sz="5865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" name="내용 개체 틀 2"/>
          <p:cNvSpPr txBox="1">
            <a:spLocks noGrp="1"/>
          </p:cNvSpPr>
          <p:nvPr>
            <p:ph idx="1"/>
          </p:nvPr>
        </p:nvSpPr>
        <p:spPr>
          <a:xfrm>
            <a:off x="609600" y="1600200"/>
            <a:ext cx="10973435" cy="452691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8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텍스트 스타일을 편집합니다</a:t>
            </a:r>
            <a:endParaRPr lang="ko-KR" altLang="en-US" sz="28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6858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4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둘째 수준</a:t>
            </a:r>
            <a:endParaRPr lang="ko-KR" altLang="en-US" sz="24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11430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0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셋째 수준</a:t>
            </a:r>
            <a:endParaRPr lang="ko-KR" altLang="en-US" sz="20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16002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18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넷째 수준</a:t>
            </a:r>
            <a:endParaRPr lang="ko-KR" altLang="en-US" sz="18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20574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16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다섯째 수준</a:t>
            </a:r>
            <a:endParaRPr lang="ko-KR" altLang="en-US" sz="16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4" name="슬라이드 번호 개체 틀 3"/>
          <p:cNvSpPr txBox="1">
            <a:spLocks noGrp="1"/>
          </p:cNvSpPr>
          <p:nvPr>
            <p:ph type="sldNum" idx="12"/>
          </p:nvPr>
        </p:nvSpPr>
        <p:spPr>
          <a:xfrm>
            <a:off x="91440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맑은 고딕" charset="0"/>
                <a:ea typeface="맑은 고딕" charset="0"/>
              </a:rPr>
              <a:t>‹#›</a:t>
            </a:fld>
            <a:endParaRPr lang="ko-KR" altLang="en-US" sz="1200" b="0" strike="noStrike" cap="none" dirty="0" smtClean="0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5" name="날짜 개체 틀 4"/>
          <p:cNvSpPr txBox="1">
            <a:spLocks noGrp="1"/>
          </p:cNvSpPr>
          <p:nvPr>
            <p:ph type="dt" idx="10"/>
          </p:nvPr>
        </p:nvSpPr>
        <p:spPr>
          <a:xfrm>
            <a:off x="6096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맑은 고딕" charset="0"/>
                <a:ea typeface="맑은 고딕" charset="0"/>
              </a:rPr>
              <a:t>31/03/2019</a:t>
            </a:fld>
            <a:endParaRPr lang="ko-KR" altLang="en-US" sz="1200" b="0" strike="noStrike" cap="none" dirty="0" smtClean="0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6" name="바닥글 개체 틀 5"/>
          <p:cNvSpPr txBox="1">
            <a:spLocks noGrp="1"/>
          </p:cNvSpPr>
          <p:nvPr>
            <p:ph type="ftr" idx="11"/>
          </p:nvPr>
        </p:nvSpPr>
        <p:spPr>
          <a:xfrm>
            <a:off x="4267200" y="6263640"/>
            <a:ext cx="36582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b="0" strike="noStrike" cap="none" dirty="0" smtClean="0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 noGrp="1"/>
          </p:cNvSpPr>
          <p:nvPr>
            <p:ph type="title"/>
          </p:nvPr>
        </p:nvSpPr>
        <p:spPr>
          <a:xfrm>
            <a:off x="963295" y="2908300"/>
            <a:ext cx="10363200" cy="1499235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33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부제목 스타일 편집</a:t>
            </a:r>
            <a:endParaRPr lang="ko-KR" altLang="en-US" sz="533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" name="텍스트 개체 틀 2"/>
          <p:cNvSpPr txBox="1">
            <a:spLocks noGrp="1"/>
          </p:cNvSpPr>
          <p:nvPr>
            <p:ph type="body" idx="1"/>
          </p:nvPr>
        </p:nvSpPr>
        <p:spPr>
          <a:xfrm>
            <a:off x="963295" y="4406900"/>
            <a:ext cx="10363200" cy="136334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665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부제목 스타일 편집</a:t>
            </a:r>
            <a:endParaRPr lang="ko-KR" altLang="en-US" sz="2665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4" name="슬라이드 번호 개체 틀 3"/>
          <p:cNvSpPr txBox="1">
            <a:spLocks noGrp="1"/>
          </p:cNvSpPr>
          <p:nvPr>
            <p:ph type="sldNum" idx="12"/>
          </p:nvPr>
        </p:nvSpPr>
        <p:spPr>
          <a:xfrm>
            <a:off x="91440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맑은 고딕" charset="0"/>
                <a:ea typeface="맑은 고딕" charset="0"/>
              </a:rPr>
              <a:t>‹#›</a:t>
            </a:fld>
            <a:endParaRPr lang="ko-KR" altLang="en-US" sz="1200" b="0" strike="noStrike" cap="none" dirty="0" smtClean="0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5" name="날짜 개체 틀 4"/>
          <p:cNvSpPr txBox="1">
            <a:spLocks noGrp="1"/>
          </p:cNvSpPr>
          <p:nvPr>
            <p:ph type="dt" idx="10"/>
          </p:nvPr>
        </p:nvSpPr>
        <p:spPr>
          <a:xfrm>
            <a:off x="6096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맑은 고딕" charset="0"/>
                <a:ea typeface="맑은 고딕" charset="0"/>
              </a:rPr>
              <a:t>31/03/2019</a:t>
            </a:fld>
            <a:endParaRPr lang="ko-KR" altLang="en-US" sz="1200" b="0" strike="noStrike" cap="none" dirty="0" smtClean="0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6" name="바닥글 개체 틀 5"/>
          <p:cNvSpPr txBox="1">
            <a:spLocks noGrp="1"/>
          </p:cNvSpPr>
          <p:nvPr>
            <p:ph type="ftr" idx="11"/>
          </p:nvPr>
        </p:nvSpPr>
        <p:spPr>
          <a:xfrm>
            <a:off x="4267200" y="6263640"/>
            <a:ext cx="36582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b="0" strike="noStrike" cap="none" dirty="0" smtClean="0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 noGrp="1"/>
          </p:cNvSpPr>
          <p:nvPr>
            <p:ph type="title"/>
          </p:nvPr>
        </p:nvSpPr>
        <p:spPr>
          <a:xfrm>
            <a:off x="609600" y="274320"/>
            <a:ext cx="10973435" cy="1143635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865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제목 스타일 편집</a:t>
            </a:r>
            <a:endParaRPr lang="ko-KR" altLang="en-US" sz="5865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" name="내용 개체 틀 2"/>
          <p:cNvSpPr txBox="1">
            <a:spLocks noGrp="1"/>
          </p:cNvSpPr>
          <p:nvPr>
            <p:ph idx="1"/>
          </p:nvPr>
        </p:nvSpPr>
        <p:spPr>
          <a:xfrm>
            <a:off x="609600" y="1600200"/>
            <a:ext cx="5389880" cy="452691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8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텍스트 스타일을 편집합니다</a:t>
            </a:r>
            <a:endParaRPr lang="ko-KR" altLang="en-US" sz="28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6858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4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둘째 수준</a:t>
            </a:r>
            <a:endParaRPr lang="ko-KR" altLang="en-US" sz="24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11430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0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셋째 수준</a:t>
            </a:r>
            <a:endParaRPr lang="ko-KR" altLang="en-US" sz="20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16002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18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넷째 수준</a:t>
            </a:r>
            <a:endParaRPr lang="ko-KR" altLang="en-US" sz="18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20574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16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다섯째 수준</a:t>
            </a:r>
            <a:endParaRPr lang="ko-KR" altLang="en-US" sz="16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4" name="내용 개체 틀 3"/>
          <p:cNvSpPr txBox="1">
            <a:spLocks noGrp="1"/>
          </p:cNvSpPr>
          <p:nvPr>
            <p:ph idx="2"/>
          </p:nvPr>
        </p:nvSpPr>
        <p:spPr>
          <a:xfrm>
            <a:off x="6193155" y="1600200"/>
            <a:ext cx="5389880" cy="452691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8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텍스트 스타일을 편집합니다</a:t>
            </a:r>
            <a:endParaRPr lang="ko-KR" altLang="en-US" sz="28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6858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4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둘째 수준</a:t>
            </a:r>
            <a:endParaRPr lang="ko-KR" altLang="en-US" sz="24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11430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0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셋째 수준</a:t>
            </a:r>
            <a:endParaRPr lang="ko-KR" altLang="en-US" sz="20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16002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18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넷째 수준</a:t>
            </a:r>
            <a:endParaRPr lang="ko-KR" altLang="en-US" sz="18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20574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16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다섯째 수준</a:t>
            </a:r>
            <a:endParaRPr lang="ko-KR" altLang="en-US" sz="16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5" name="슬라이드 번호 개체 틀 4"/>
          <p:cNvSpPr txBox="1">
            <a:spLocks noGrp="1"/>
          </p:cNvSpPr>
          <p:nvPr>
            <p:ph type="sldNum" idx="12"/>
          </p:nvPr>
        </p:nvSpPr>
        <p:spPr>
          <a:xfrm>
            <a:off x="91440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맑은 고딕" charset="0"/>
                <a:ea typeface="맑은 고딕" charset="0"/>
              </a:rPr>
              <a:t>‹#›</a:t>
            </a:fld>
            <a:endParaRPr lang="ko-KR" altLang="en-US" sz="1200" b="0" strike="noStrike" cap="none" dirty="0" smtClean="0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6" name="날짜 개체 틀 5"/>
          <p:cNvSpPr txBox="1">
            <a:spLocks noGrp="1"/>
          </p:cNvSpPr>
          <p:nvPr>
            <p:ph type="dt" idx="10"/>
          </p:nvPr>
        </p:nvSpPr>
        <p:spPr>
          <a:xfrm>
            <a:off x="6096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맑은 고딕" charset="0"/>
                <a:ea typeface="맑은 고딕" charset="0"/>
              </a:rPr>
              <a:t>31/03/2019</a:t>
            </a:fld>
            <a:endParaRPr lang="ko-KR" altLang="en-US" sz="1200" b="0" strike="noStrike" cap="none" dirty="0" smtClean="0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7" name="바닥글 개체 틀 6"/>
          <p:cNvSpPr txBox="1">
            <a:spLocks noGrp="1"/>
          </p:cNvSpPr>
          <p:nvPr>
            <p:ph type="ftr" idx="11"/>
          </p:nvPr>
        </p:nvSpPr>
        <p:spPr>
          <a:xfrm>
            <a:off x="4267200" y="6263640"/>
            <a:ext cx="36582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b="0" strike="noStrike" cap="none" dirty="0" smtClean="0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 noGrp="1"/>
          </p:cNvSpPr>
          <p:nvPr>
            <p:ph type="title"/>
          </p:nvPr>
        </p:nvSpPr>
        <p:spPr>
          <a:xfrm>
            <a:off x="609600" y="274320"/>
            <a:ext cx="10973435" cy="1143635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865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제목 스타일 편집</a:t>
            </a:r>
            <a:endParaRPr lang="ko-KR" altLang="en-US" sz="5865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" name="텍스트 개체 틀 2"/>
          <p:cNvSpPr txBox="1">
            <a:spLocks noGrp="1"/>
          </p:cNvSpPr>
          <p:nvPr>
            <p:ph type="body" idx="1"/>
          </p:nvPr>
        </p:nvSpPr>
        <p:spPr>
          <a:xfrm>
            <a:off x="609600" y="1536700"/>
            <a:ext cx="5389880" cy="640715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부제목 스타일 편집</a:t>
            </a:r>
            <a:endParaRPr lang="ko-KR" altLang="en-US" sz="32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4" name="텍스트 개체 틀 3"/>
          <p:cNvSpPr txBox="1">
            <a:spLocks noGrp="1"/>
          </p:cNvSpPr>
          <p:nvPr>
            <p:ph type="body" idx="2"/>
          </p:nvPr>
        </p:nvSpPr>
        <p:spPr>
          <a:xfrm>
            <a:off x="6193155" y="1536700"/>
            <a:ext cx="5389880" cy="640715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부제목 스타일 편집</a:t>
            </a:r>
            <a:endParaRPr lang="ko-KR" altLang="en-US" sz="32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5" name="내용 개체 틀 4"/>
          <p:cNvSpPr txBox="1">
            <a:spLocks noGrp="1"/>
          </p:cNvSpPr>
          <p:nvPr>
            <p:ph idx="3"/>
          </p:nvPr>
        </p:nvSpPr>
        <p:spPr>
          <a:xfrm>
            <a:off x="609600" y="2176780"/>
            <a:ext cx="5389880" cy="395033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8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텍스트 스타일을 편집합니다</a:t>
            </a:r>
            <a:endParaRPr lang="ko-KR" altLang="en-US" sz="28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6858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4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둘째 수준</a:t>
            </a:r>
            <a:endParaRPr lang="ko-KR" altLang="en-US" sz="24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11430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0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셋째 수준</a:t>
            </a:r>
            <a:endParaRPr lang="ko-KR" altLang="en-US" sz="20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16002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18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넷째 수준</a:t>
            </a:r>
            <a:endParaRPr lang="ko-KR" altLang="en-US" sz="18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20574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16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다섯째 수준</a:t>
            </a:r>
            <a:endParaRPr lang="ko-KR" altLang="en-US" sz="16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6" name="내용 개체 틀 5"/>
          <p:cNvSpPr txBox="1">
            <a:spLocks noGrp="1"/>
          </p:cNvSpPr>
          <p:nvPr>
            <p:ph idx="4"/>
          </p:nvPr>
        </p:nvSpPr>
        <p:spPr>
          <a:xfrm>
            <a:off x="6193155" y="2176780"/>
            <a:ext cx="5389880" cy="395033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8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텍스트 스타일을 편집합니다</a:t>
            </a:r>
            <a:endParaRPr lang="ko-KR" altLang="en-US" sz="28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6858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4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둘째 수준</a:t>
            </a:r>
            <a:endParaRPr lang="ko-KR" altLang="en-US" sz="24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11430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0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셋째 수준</a:t>
            </a:r>
            <a:endParaRPr lang="ko-KR" altLang="en-US" sz="20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16002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18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넷째 수준</a:t>
            </a:r>
            <a:endParaRPr lang="ko-KR" altLang="en-US" sz="18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20574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16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다섯째 수준</a:t>
            </a:r>
            <a:endParaRPr lang="ko-KR" altLang="en-US" sz="16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7" name="슬라이드 번호 개체 틀 6"/>
          <p:cNvSpPr txBox="1">
            <a:spLocks noGrp="1"/>
          </p:cNvSpPr>
          <p:nvPr>
            <p:ph type="sldNum" idx="12"/>
          </p:nvPr>
        </p:nvSpPr>
        <p:spPr>
          <a:xfrm>
            <a:off x="91440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맑은 고딕" charset="0"/>
                <a:ea typeface="맑은 고딕" charset="0"/>
              </a:rPr>
              <a:t>‹#›</a:t>
            </a:fld>
            <a:endParaRPr lang="ko-KR" altLang="en-US" sz="1200" b="0" strike="noStrike" cap="none" dirty="0" smtClean="0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8" name="날짜 개체 틀 7"/>
          <p:cNvSpPr txBox="1">
            <a:spLocks noGrp="1"/>
          </p:cNvSpPr>
          <p:nvPr>
            <p:ph type="dt" idx="10"/>
          </p:nvPr>
        </p:nvSpPr>
        <p:spPr>
          <a:xfrm>
            <a:off x="6096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맑은 고딕" charset="0"/>
                <a:ea typeface="맑은 고딕" charset="0"/>
              </a:rPr>
              <a:t>31/03/2019</a:t>
            </a:fld>
            <a:endParaRPr lang="ko-KR" altLang="en-US" sz="1200" b="0" strike="noStrike" cap="none" dirty="0" smtClean="0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9" name="바닥글 개체 틀 8"/>
          <p:cNvSpPr txBox="1">
            <a:spLocks noGrp="1"/>
          </p:cNvSpPr>
          <p:nvPr>
            <p:ph type="ftr" idx="11"/>
          </p:nvPr>
        </p:nvSpPr>
        <p:spPr>
          <a:xfrm>
            <a:off x="4267200" y="6263640"/>
            <a:ext cx="36582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b="0" strike="noStrike" cap="none" dirty="0" smtClean="0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 noGrp="1"/>
          </p:cNvSpPr>
          <p:nvPr>
            <p:ph type="title"/>
          </p:nvPr>
        </p:nvSpPr>
        <p:spPr>
          <a:xfrm>
            <a:off x="609600" y="274320"/>
            <a:ext cx="10973435" cy="1143635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865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제목 스타일 편집</a:t>
            </a:r>
            <a:endParaRPr lang="ko-KR" altLang="en-US" sz="5865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" name="슬라이드 번호 개체 틀 2"/>
          <p:cNvSpPr txBox="1">
            <a:spLocks noGrp="1"/>
          </p:cNvSpPr>
          <p:nvPr>
            <p:ph type="sldNum" idx="12"/>
          </p:nvPr>
        </p:nvSpPr>
        <p:spPr>
          <a:xfrm>
            <a:off x="91440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맑은 고딕" charset="0"/>
                <a:ea typeface="맑은 고딕" charset="0"/>
              </a:rPr>
              <a:t>‹#›</a:t>
            </a:fld>
            <a:endParaRPr lang="ko-KR" altLang="en-US" sz="1200" b="0" strike="noStrike" cap="none" dirty="0" smtClean="0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4" name="날짜 개체 틀 3"/>
          <p:cNvSpPr txBox="1">
            <a:spLocks noGrp="1"/>
          </p:cNvSpPr>
          <p:nvPr>
            <p:ph type="dt" idx="10"/>
          </p:nvPr>
        </p:nvSpPr>
        <p:spPr>
          <a:xfrm>
            <a:off x="6096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맑은 고딕" charset="0"/>
                <a:ea typeface="맑은 고딕" charset="0"/>
              </a:rPr>
              <a:t>31/03/2019</a:t>
            </a:fld>
            <a:endParaRPr lang="ko-KR" altLang="en-US" sz="1200" b="0" strike="noStrike" cap="none" dirty="0" smtClean="0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5" name="바닥글 개체 틀 4"/>
          <p:cNvSpPr txBox="1">
            <a:spLocks noGrp="1"/>
          </p:cNvSpPr>
          <p:nvPr>
            <p:ph type="ftr" idx="11"/>
          </p:nvPr>
        </p:nvSpPr>
        <p:spPr>
          <a:xfrm>
            <a:off x="4267200" y="6263640"/>
            <a:ext cx="36582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b="0" strike="noStrike" cap="none" dirty="0" smtClean="0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 noGrp="1"/>
          </p:cNvSpPr>
          <p:nvPr>
            <p:ph type="title"/>
          </p:nvPr>
        </p:nvSpPr>
        <p:spPr>
          <a:xfrm>
            <a:off x="609600" y="274320"/>
            <a:ext cx="4011930" cy="1162050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665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부제목 스타일 편집</a:t>
            </a:r>
            <a:endParaRPr lang="ko-KR" altLang="en-US" sz="2665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" name="내용 개체 틀 2"/>
          <p:cNvSpPr txBox="1">
            <a:spLocks noGrp="1"/>
          </p:cNvSpPr>
          <p:nvPr>
            <p:ph idx="1"/>
          </p:nvPr>
        </p:nvSpPr>
        <p:spPr>
          <a:xfrm>
            <a:off x="4767580" y="457200"/>
            <a:ext cx="6815455" cy="548703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8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텍스트 스타일을 편집합니다</a:t>
            </a:r>
            <a:endParaRPr lang="ko-KR" altLang="en-US" sz="28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6858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4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둘째 수준</a:t>
            </a:r>
            <a:endParaRPr lang="ko-KR" altLang="en-US" sz="24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11430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0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셋째 수준</a:t>
            </a:r>
            <a:endParaRPr lang="ko-KR" altLang="en-US" sz="20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16002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18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넷째 수준</a:t>
            </a:r>
            <a:endParaRPr lang="ko-KR" altLang="en-US" sz="18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20574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16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다섯째 수준</a:t>
            </a:r>
            <a:endParaRPr lang="ko-KR" altLang="en-US" sz="16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4" name="텍스트 개체 틀 3"/>
          <p:cNvSpPr txBox="1">
            <a:spLocks noGrp="1"/>
          </p:cNvSpPr>
          <p:nvPr>
            <p:ph type="body" idx="2"/>
          </p:nvPr>
        </p:nvSpPr>
        <p:spPr>
          <a:xfrm>
            <a:off x="609600" y="1435735"/>
            <a:ext cx="4011930" cy="4691380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65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부제목 스타일 편집</a:t>
            </a:r>
            <a:endParaRPr lang="ko-KR" altLang="en-US" sz="1865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5" name="슬라이드 번호 개체 틀 4"/>
          <p:cNvSpPr txBox="1">
            <a:spLocks noGrp="1"/>
          </p:cNvSpPr>
          <p:nvPr>
            <p:ph type="sldNum" idx="12"/>
          </p:nvPr>
        </p:nvSpPr>
        <p:spPr>
          <a:xfrm>
            <a:off x="91440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맑은 고딕" charset="0"/>
                <a:ea typeface="맑은 고딕" charset="0"/>
              </a:rPr>
              <a:t>‹#›</a:t>
            </a:fld>
            <a:endParaRPr lang="ko-KR" altLang="en-US" sz="1200" b="0" strike="noStrike" cap="none" dirty="0" smtClean="0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6" name="날짜 개체 틀 5"/>
          <p:cNvSpPr txBox="1">
            <a:spLocks noGrp="1"/>
          </p:cNvSpPr>
          <p:nvPr>
            <p:ph type="dt" idx="10"/>
          </p:nvPr>
        </p:nvSpPr>
        <p:spPr>
          <a:xfrm>
            <a:off x="6096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맑은 고딕" charset="0"/>
                <a:ea typeface="맑은 고딕" charset="0"/>
              </a:rPr>
              <a:t>31/03/2019</a:t>
            </a:fld>
            <a:endParaRPr lang="ko-KR" altLang="en-US" sz="1200" b="0" strike="noStrike" cap="none" dirty="0" smtClean="0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7" name="바닥글 개체 틀 6"/>
          <p:cNvSpPr txBox="1">
            <a:spLocks noGrp="1"/>
          </p:cNvSpPr>
          <p:nvPr>
            <p:ph type="ftr" idx="11"/>
          </p:nvPr>
        </p:nvSpPr>
        <p:spPr>
          <a:xfrm>
            <a:off x="4267200" y="6263640"/>
            <a:ext cx="36582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b="0" strike="noStrike" cap="none" dirty="0" smtClean="0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 noGrp="1"/>
          </p:cNvSpPr>
          <p:nvPr>
            <p:ph type="title"/>
          </p:nvPr>
        </p:nvSpPr>
        <p:spPr>
          <a:xfrm>
            <a:off x="609600" y="274320"/>
            <a:ext cx="4011930" cy="1162050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665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부제목 스타일 편집</a:t>
            </a:r>
            <a:endParaRPr lang="ko-KR" altLang="en-US" sz="2665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" name="텍스트 개체 틀 2"/>
          <p:cNvSpPr txBox="1">
            <a:spLocks noGrp="1"/>
          </p:cNvSpPr>
          <p:nvPr>
            <p:ph type="body" idx="1"/>
          </p:nvPr>
        </p:nvSpPr>
        <p:spPr>
          <a:xfrm>
            <a:off x="609600" y="1435735"/>
            <a:ext cx="4011930" cy="4691380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65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부제목 스타일 편집</a:t>
            </a:r>
            <a:endParaRPr lang="ko-KR" altLang="en-US" sz="1865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4" name="그림 개체 틀 3"/>
          <p:cNvSpPr txBox="1">
            <a:spLocks noGrp="1"/>
          </p:cNvSpPr>
          <p:nvPr>
            <p:ph type="pic" idx="2"/>
          </p:nvPr>
        </p:nvSpPr>
        <p:spPr>
          <a:xfrm>
            <a:off x="4767580" y="457200"/>
            <a:ext cx="6815455" cy="548703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그림</a:t>
            </a:r>
            <a:endParaRPr lang="ko-KR" altLang="en-US" sz="20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5" name="슬라이드 번호 개체 틀 4"/>
          <p:cNvSpPr txBox="1">
            <a:spLocks noGrp="1"/>
          </p:cNvSpPr>
          <p:nvPr>
            <p:ph type="sldNum" idx="12"/>
          </p:nvPr>
        </p:nvSpPr>
        <p:spPr>
          <a:xfrm>
            <a:off x="91440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맑은 고딕" charset="0"/>
                <a:ea typeface="맑은 고딕" charset="0"/>
              </a:rPr>
              <a:t>‹#›</a:t>
            </a:fld>
            <a:endParaRPr lang="ko-KR" altLang="en-US" sz="1200" b="0" strike="noStrike" cap="none" dirty="0" smtClean="0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6" name="날짜 개체 틀 5"/>
          <p:cNvSpPr txBox="1">
            <a:spLocks noGrp="1"/>
          </p:cNvSpPr>
          <p:nvPr>
            <p:ph type="dt" idx="10"/>
          </p:nvPr>
        </p:nvSpPr>
        <p:spPr>
          <a:xfrm>
            <a:off x="6096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맑은 고딕" charset="0"/>
                <a:ea typeface="맑은 고딕" charset="0"/>
              </a:rPr>
              <a:t>31/03/2019</a:t>
            </a:fld>
            <a:endParaRPr lang="ko-KR" altLang="en-US" sz="1200" b="0" strike="noStrike" cap="none" dirty="0" smtClean="0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7" name="바닥글 개체 틀 6"/>
          <p:cNvSpPr txBox="1">
            <a:spLocks noGrp="1"/>
          </p:cNvSpPr>
          <p:nvPr>
            <p:ph type="ftr" idx="11"/>
          </p:nvPr>
        </p:nvSpPr>
        <p:spPr>
          <a:xfrm>
            <a:off x="4267200" y="6263640"/>
            <a:ext cx="36582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b="0" strike="noStrike" cap="none" dirty="0" smtClean="0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 noGrp="1"/>
          </p:cNvSpPr>
          <p:nvPr>
            <p:ph type="title"/>
          </p:nvPr>
        </p:nvSpPr>
        <p:spPr>
          <a:xfrm>
            <a:off x="609600" y="274320"/>
            <a:ext cx="10973435" cy="1143635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865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제목 스타일 편집</a:t>
            </a:r>
            <a:endParaRPr lang="ko-KR" altLang="en-US" sz="5865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" name="세로 텍스트 개체 틀 2"/>
          <p:cNvSpPr txBox="1">
            <a:spLocks noGrp="1"/>
          </p:cNvSpPr>
          <p:nvPr>
            <p:ph type="body" orient="vert" idx="1"/>
          </p:nvPr>
        </p:nvSpPr>
        <p:spPr>
          <a:xfrm>
            <a:off x="609600" y="1600200"/>
            <a:ext cx="10973435" cy="4526915"/>
          </a:xfrm>
          <a:prstGeom prst="rect">
            <a:avLst/>
          </a:prstGeom>
        </p:spPr>
        <p:txBody>
          <a:bodyPr vert="eaVert" wrap="square" lIns="91440" tIns="45720" rIns="91440" bIns="45720" anchor="t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8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텍스트 스타일을 편집합니다</a:t>
            </a:r>
            <a:endParaRPr lang="ko-KR" altLang="en-US" sz="28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6858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4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둘째 수준</a:t>
            </a:r>
            <a:endParaRPr lang="ko-KR" altLang="en-US" sz="24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11430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0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셋째 수준</a:t>
            </a:r>
            <a:endParaRPr lang="ko-KR" altLang="en-US" sz="20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16002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18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넷째 수준</a:t>
            </a:r>
            <a:endParaRPr lang="ko-KR" altLang="en-US" sz="18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20574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16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다섯째 수준</a:t>
            </a:r>
            <a:endParaRPr lang="ko-KR" altLang="en-US" sz="16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4" name="슬라이드 번호 개체 틀 3"/>
          <p:cNvSpPr txBox="1">
            <a:spLocks noGrp="1"/>
          </p:cNvSpPr>
          <p:nvPr>
            <p:ph type="sldNum" idx="12"/>
          </p:nvPr>
        </p:nvSpPr>
        <p:spPr>
          <a:xfrm>
            <a:off x="91440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맑은 고딕" charset="0"/>
                <a:ea typeface="맑은 고딕" charset="0"/>
              </a:rPr>
              <a:t>‹#›</a:t>
            </a:fld>
            <a:endParaRPr lang="ko-KR" altLang="en-US" sz="1200" b="0" strike="noStrike" cap="none" dirty="0" smtClean="0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5" name="날짜 개체 틀 4"/>
          <p:cNvSpPr txBox="1">
            <a:spLocks noGrp="1"/>
          </p:cNvSpPr>
          <p:nvPr>
            <p:ph type="dt" idx="10"/>
          </p:nvPr>
        </p:nvSpPr>
        <p:spPr>
          <a:xfrm>
            <a:off x="6096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맑은 고딕" charset="0"/>
                <a:ea typeface="맑은 고딕" charset="0"/>
              </a:rPr>
              <a:t>31/03/2019</a:t>
            </a:fld>
            <a:endParaRPr lang="ko-KR" altLang="en-US" sz="1200" b="0" strike="noStrike" cap="none" dirty="0" smtClean="0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6" name="바닥글 개체 틀 5"/>
          <p:cNvSpPr txBox="1">
            <a:spLocks noGrp="1"/>
          </p:cNvSpPr>
          <p:nvPr>
            <p:ph type="ftr" idx="11"/>
          </p:nvPr>
        </p:nvSpPr>
        <p:spPr>
          <a:xfrm>
            <a:off x="4267200" y="6263640"/>
            <a:ext cx="36582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b="0" strike="noStrike" cap="none" dirty="0" smtClean="0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 noGrp="1"/>
          </p:cNvSpPr>
          <p:nvPr>
            <p:ph type="title"/>
          </p:nvPr>
        </p:nvSpPr>
        <p:spPr>
          <a:xfrm>
            <a:off x="609600" y="274320"/>
            <a:ext cx="10973435" cy="1143635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865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제목 스타일 편집</a:t>
            </a:r>
            <a:endParaRPr lang="ko-KR" altLang="en-US" sz="5865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" name="텍스트 개체 틀 2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3435" cy="452691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2286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8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마스터 텍스트 스타일을 편집합니다</a:t>
            </a:r>
            <a:endParaRPr lang="ko-KR" altLang="en-US" sz="28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6858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4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둘째 수준</a:t>
            </a:r>
            <a:endParaRPr lang="ko-KR" altLang="en-US" sz="24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11430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20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셋째 수준</a:t>
            </a:r>
            <a:endParaRPr lang="ko-KR" altLang="en-US" sz="20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16002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18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넷째 수준</a:t>
            </a:r>
            <a:endParaRPr lang="ko-KR" altLang="en-US" sz="18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2057400" indent="-22860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맑은 고딕"/>
              <a:buChar char="•"/>
            </a:pPr>
            <a:r>
              <a:rPr lang="en-US" altLang="ko-KR" sz="16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다섯째 수준</a:t>
            </a:r>
            <a:endParaRPr lang="ko-KR" altLang="en-US" sz="16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4" name="슬라이드 번호 개체 틀 3"/>
          <p:cNvSpPr txBox="1">
            <a:spLocks noGrp="1"/>
          </p:cNvSpPr>
          <p:nvPr>
            <p:ph type="sldNum" idx="4"/>
          </p:nvPr>
        </p:nvSpPr>
        <p:spPr>
          <a:xfrm>
            <a:off x="91440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slidenum">
              <a:rPr lang="en-US" altLang="ko-KR" sz="1200" b="0" strike="noStrike" cap="none" dirty="0" smtClean="0">
                <a:solidFill>
                  <a:srgbClr val="898989"/>
                </a:solidFill>
                <a:latin typeface="맑은 고딕" charset="0"/>
                <a:ea typeface="맑은 고딕" charset="0"/>
              </a:rPr>
              <a:t>‹#›</a:t>
            </a:fld>
            <a:endParaRPr lang="ko-KR" altLang="en-US" sz="1800" b="0" strike="noStrike" cap="none" dirty="0" smtClean="0">
              <a:latin typeface="맑은 고딕" charset="0"/>
              <a:ea typeface="맑은 고딕" charset="0"/>
            </a:endParaRPr>
          </a:p>
        </p:txBody>
      </p:sp>
      <p:sp>
        <p:nvSpPr>
          <p:cNvPr id="5" name="날짜 개체 틀 4"/>
          <p:cNvSpPr txBox="1">
            <a:spLocks noGrp="1"/>
          </p:cNvSpPr>
          <p:nvPr>
            <p:ph type="dt" idx="2"/>
          </p:nvPr>
        </p:nvSpPr>
        <p:spPr>
          <a:xfrm>
            <a:off x="609600" y="6263640"/>
            <a:ext cx="24390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l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B9320F77-B9A0-41C5-862A-B4B631284C64}" type="datetime1">
              <a:rPr lang="en-GB" altLang="en-US" sz="1200" b="0" strike="noStrike" cap="none" dirty="0" smtClean="0">
                <a:solidFill>
                  <a:srgbClr val="898989"/>
                </a:solidFill>
                <a:latin typeface="맑은 고딕" charset="0"/>
                <a:ea typeface="맑은 고딕" charset="0"/>
              </a:rPr>
              <a:t>31/03/2019</a:t>
            </a:fld>
            <a:endParaRPr lang="ko-KR" altLang="en-US" sz="1800" b="0" strike="noStrike" cap="none" dirty="0" smtClean="0">
              <a:latin typeface="맑은 고딕" charset="0"/>
              <a:ea typeface="맑은 고딕" charset="0"/>
            </a:endParaRPr>
          </a:p>
        </p:txBody>
      </p:sp>
      <p:sp>
        <p:nvSpPr>
          <p:cNvPr id="6" name="바닥글 개체 틀 5"/>
          <p:cNvSpPr txBox="1">
            <a:spLocks noGrp="1"/>
          </p:cNvSpPr>
          <p:nvPr>
            <p:ph type="ftr" idx="3"/>
          </p:nvPr>
        </p:nvSpPr>
        <p:spPr>
          <a:xfrm>
            <a:off x="4267200" y="6263640"/>
            <a:ext cx="3658235" cy="457835"/>
          </a:xfrm>
          <a:prstGeom prst="rect">
            <a:avLst/>
          </a:prstGeom>
        </p:spPr>
        <p:txBody>
          <a:bodyPr vert="horz" wrap="square" lIns="91440" tIns="45720" rIns="91440" bIns="45720" anchor="t">
            <a:no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200" b="0" strike="noStrike" cap="none" dirty="0" smtClean="0">
              <a:solidFill>
                <a:srgbClr val="898989"/>
              </a:solidFill>
              <a:latin typeface="맑은 고딕" charset="0"/>
              <a:ea typeface="맑은 고딕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  <p:sldLayoutId id="2147483669" r:id="rId8"/>
    <p:sldLayoutId id="2147483670" r:id="rId9"/>
    <p:sldLayoutId id="2147483671" r:id="rId10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spd="slow"/>
    </mc:Fallback>
  </mc:AlternateContent>
  <p:txStyles>
    <p:titleStyle>
      <a:lvl1pPr marL="0" indent="0" algn="ctr" defTabSz="914400" latinLnBrk="1">
        <a:buNone/>
        <a:defRPr lang="ko-KR" sz="4400" baseline="0" smtClean="0">
          <a:solidFill>
            <a:srgbClr val="000000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latinLnBrk="1">
        <a:spcBef>
          <a:spcPct val="20000"/>
        </a:spcBef>
        <a:buFont typeface="Arial"/>
        <a:buChar char="•"/>
        <a:defRPr lang="ko-KR" sz="2800" baseline="0" smtClean="0">
          <a:solidFill>
            <a:srgbClr val="000000"/>
          </a:solidFill>
          <a:latin typeface="+mn-lt"/>
          <a:ea typeface="+mn-ea"/>
          <a:cs typeface="+mn-cs"/>
        </a:defRPr>
      </a:lvl1pPr>
      <a:lvl2pPr marL="742950" lvl="1" indent="-285750" defTabSz="914400" latinLnBrk="1">
        <a:buChar char="-"/>
        <a:defRPr lang="ko-KR" sz="2400" smtClean="0"/>
      </a:lvl2pPr>
      <a:lvl3pPr marL="1143000" lvl="2" indent="-228600" defTabSz="914400" latinLnBrk="1">
        <a:buChar char="●"/>
        <a:defRPr lang="ko-KR" sz="2000" smtClean="0"/>
      </a:lvl3pPr>
      <a:lvl4pPr marL="1600200" lvl="3" indent="-228600" defTabSz="914400" latinLnBrk="1">
        <a:buChar char="-"/>
        <a:defRPr lang="ko-KR" sz="1800" smtClean="0"/>
      </a:lvl4pPr>
      <a:lvl5pPr marL="2057400" lvl="4" indent="-228600" defTabSz="914400" latinLnBrk="1">
        <a:buChar char="»"/>
        <a:defRPr lang="ko-KR" sz="1800" smtClean="0"/>
      </a:lvl5pPr>
    </p:bodyStyle>
    <p:otherStyle>
      <a:lvl1pPr marL="0" indent="0" algn="l" defTabSz="914400" latinLnBrk="1">
        <a:buNone/>
        <a:defRPr lang="ko-KR" sz="1800" baseline="0" smtClean="0">
          <a:solidFill>
            <a:srgbClr val="000000"/>
          </a:solidFill>
          <a:latin typeface="+mn-lt"/>
          <a:ea typeface="+mn-ea"/>
          <a:cs typeface="+mn-cs"/>
        </a:defRPr>
      </a:lvl1pPr>
      <a:lvl2pPr marL="457200" lvl="1" indent="0" defTabSz="914400" latinLnBrk="1">
        <a:defRPr lang="ko-KR" smtClean="0"/>
      </a:lvl2pPr>
      <a:lvl3pPr marL="914400" lvl="2" indent="0" defTabSz="914400" latinLnBrk="1">
        <a:defRPr lang="ko-KR" smtClean="0"/>
      </a:lvl3pPr>
      <a:lvl4pPr marL="1371600" lvl="3" indent="0" defTabSz="914400" latinLnBrk="1">
        <a:defRPr lang="ko-KR" smtClean="0"/>
      </a:lvl4pPr>
      <a:lvl5pPr marL="1828800" lvl="4" indent="0" defTabSz="914400" latinLnBrk="1">
        <a:defRPr lang="ko-KR" smtClean="0"/>
      </a:lvl5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news.naver.com/main/read.nhn?mode=LPOD&amp;mid=tvh&amp;oid=052&amp;aid=000028676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 noGrp="1"/>
          </p:cNvSpPr>
          <p:nvPr>
            <p:ph type="ctrTitle"/>
          </p:nvPr>
        </p:nvSpPr>
        <p:spPr>
          <a:xfrm>
            <a:off x="914400" y="2131060"/>
            <a:ext cx="10363835" cy="1471930"/>
          </a:xfrm>
          <a:prstGeom prst="rect">
            <a:avLst/>
          </a:prstGeom>
        </p:spPr>
        <p:txBody>
          <a:bodyPr vert="horz" wrap="square" lIns="91440" tIns="45720" rIns="91440" bIns="45720" anchor="b">
            <a:norm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865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조선왕국전도</a:t>
            </a:r>
            <a:endParaRPr lang="ko-KR" altLang="en-US" sz="5865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3" name="부제목 2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5035" cy="175577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ko-KR" altLang="en-US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호텔관광학과 </a:t>
            </a:r>
            <a:r>
              <a:rPr lang="en-US" altLang="ko-KR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19</a:t>
            </a:r>
            <a:r>
              <a:rPr lang="ko-KR" altLang="en-US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학번</a:t>
            </a:r>
            <a:endParaRPr lang="en-US" altLang="ko-KR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0" indent="0" algn="ctr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21912998 </a:t>
            </a:r>
            <a:r>
              <a:rPr lang="en-US" altLang="ko-KR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성영민</a:t>
            </a:r>
            <a:endParaRPr lang="ko-KR" altLang="en-US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 txBox="1">
            <a:spLocks noGrp="1"/>
          </p:cNvSpPr>
          <p:nvPr>
            <p:ph idx="2"/>
          </p:nvPr>
        </p:nvSpPr>
        <p:spPr>
          <a:xfrm>
            <a:off x="4842510" y="1518285"/>
            <a:ext cx="5389880" cy="4526915"/>
          </a:xfrm>
          <a:prstGeom prst="rect">
            <a:avLst/>
          </a:prstGeom>
        </p:spPr>
        <p:txBody>
          <a:bodyPr vert="horz" wrap="square" lIns="91440" tIns="45720" rIns="91440" bIns="45720" anchor="t">
            <a:normAutofit/>
          </a:bodyPr>
          <a:lstStyle/>
          <a:p>
            <a:pPr marL="0" indent="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8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제작- J.B.B. 당빌(프랑스)</a:t>
            </a:r>
            <a:endParaRPr lang="ko-KR" altLang="en-US" sz="28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0" indent="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28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0" indent="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8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년도- 1737년</a:t>
            </a:r>
            <a:endParaRPr lang="ko-KR" altLang="en-US" sz="28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0" indent="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28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0" indent="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8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소장처- 서울역사박물관</a:t>
            </a:r>
            <a:endParaRPr lang="ko-KR" altLang="en-US" sz="28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0" indent="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28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0" indent="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8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서양 최초 조선전도</a:t>
            </a:r>
            <a:endParaRPr lang="ko-KR" altLang="en-US" sz="28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  <a:p>
            <a:pPr marL="0" indent="0" algn="l" defTabSz="508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28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sp>
        <p:nvSpPr>
          <p:cNvPr id="2" name="텍스트 개체 틀 1"/>
          <p:cNvSpPr txBox="1">
            <a:spLocks noGrp="1"/>
          </p:cNvSpPr>
          <p:nvPr>
            <p:ph type="title"/>
          </p:nvPr>
        </p:nvSpPr>
        <p:spPr>
          <a:xfrm>
            <a:off x="577485" y="188640"/>
            <a:ext cx="10973435" cy="1143635"/>
          </a:xfrm>
          <a:prstGeom prst="rect">
            <a:avLst/>
          </a:prstGeom>
        </p:spPr>
        <p:txBody>
          <a:bodyPr vert="horz" wrap="square" lIns="91440" tIns="45720" rIns="91440" bIns="45720" anchor="ctr">
            <a:normAutofit/>
          </a:bodyPr>
          <a:lstStyle/>
          <a:p>
            <a:pPr marL="0" indent="0" defTabSz="5080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b="0" strike="noStrike" cap="none" dirty="0" smtClean="0">
                <a:solidFill>
                  <a:schemeClr val="tx1"/>
                </a:solidFill>
                <a:latin typeface="맑은 고딕" charset="0"/>
                <a:ea typeface="맑은 고딕" charset="0"/>
              </a:rPr>
              <a:t>조선왕국전도</a:t>
            </a:r>
            <a:endParaRPr lang="ko-KR" altLang="en-US" sz="4400" b="0" strike="noStrike" cap="none" dirty="0" smtClean="0">
              <a:solidFill>
                <a:schemeClr val="tx1"/>
              </a:solidFill>
              <a:latin typeface="맑은 고딕" charset="0"/>
              <a:ea typeface="맑은 고딕" charset="0"/>
            </a:endParaRPr>
          </a:p>
        </p:txBody>
      </p:sp>
      <p:pic>
        <p:nvPicPr>
          <p:cNvPr id="3" name="내용 개체 틀 2" descr="C:/Users/sym20/AppData/Roaming/PolarisOffice/ETemp/13136_895936/fImage440717341.jpe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1424" y="1124744"/>
            <a:ext cx="3528392" cy="526452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ko-KR" altLang="en-US" dirty="0" smtClean="0"/>
              <a:t>조선왕국전도와 독도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/>
              <a:t>-</a:t>
            </a:r>
            <a:r>
              <a:rPr lang="ko-KR" altLang="en-US" sz="2400" dirty="0" smtClean="0"/>
              <a:t>울릉도와 독도를 우리영토로 표기하고 있는 서양 최초 조선전도</a:t>
            </a:r>
            <a:r>
              <a:rPr lang="en-US" altLang="ko-KR" sz="2400" dirty="0" smtClean="0"/>
              <a:t>.</a:t>
            </a:r>
          </a:p>
          <a:p>
            <a:pPr marL="0" indent="0">
              <a:buNone/>
            </a:pP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 smtClean="0"/>
              <a:t>-</a:t>
            </a:r>
            <a:r>
              <a:rPr lang="ko-KR" altLang="en-US" sz="2400" dirty="0"/>
              <a:t>조선왕국전도에는 간도지역이 분명하게 우리 영토로 표시되어 </a:t>
            </a:r>
            <a:r>
              <a:rPr lang="ko-KR" altLang="en-US" sz="2400" dirty="0" smtClean="0"/>
              <a:t>있음</a:t>
            </a:r>
            <a:r>
              <a:rPr lang="en-US" altLang="ko-KR" sz="2400" dirty="0" smtClean="0"/>
              <a:t>.</a:t>
            </a:r>
            <a:endParaRPr lang="en-US" altLang="ko-KR" sz="2400" dirty="0"/>
          </a:p>
          <a:p>
            <a:pPr marL="0" indent="0">
              <a:buNone/>
            </a:pPr>
            <a:endParaRPr lang="en-US" altLang="ko-KR" sz="2400" dirty="0"/>
          </a:p>
          <a:p>
            <a:pPr marL="0" indent="0">
              <a:buNone/>
            </a:pPr>
            <a:r>
              <a:rPr lang="en-US" altLang="ko-KR" sz="2400" dirty="0" smtClean="0"/>
              <a:t>-</a:t>
            </a:r>
            <a:r>
              <a:rPr lang="ko-KR" altLang="en-US" sz="2400" dirty="0"/>
              <a:t>지형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산세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수 </a:t>
            </a:r>
            <a:r>
              <a:rPr lang="ko-KR" altLang="en-US" sz="2400" dirty="0"/>
              <a:t>및 경</a:t>
            </a:r>
            <a:r>
              <a:rPr lang="en-US" altLang="ko-KR" sz="2400" dirty="0"/>
              <a:t>․</a:t>
            </a:r>
            <a:r>
              <a:rPr lang="ko-KR" altLang="en-US" sz="2400" dirty="0"/>
              <a:t>위도까지 매우 </a:t>
            </a:r>
            <a:r>
              <a:rPr lang="ko-KR" altLang="en-US" sz="2400" dirty="0" smtClean="0"/>
              <a:t>정확함</a:t>
            </a:r>
            <a:r>
              <a:rPr lang="en-US" altLang="ko-KR" sz="2400" dirty="0" smtClean="0"/>
              <a:t>.</a:t>
            </a:r>
          </a:p>
          <a:p>
            <a:pPr marL="0" indent="0">
              <a:buNone/>
            </a:pPr>
            <a:endParaRPr lang="en-US" altLang="ko-KR" sz="2400" dirty="0"/>
          </a:p>
          <a:p>
            <a:pPr marL="0" indent="0">
              <a:buNone/>
            </a:pPr>
            <a:r>
              <a:rPr lang="en-US" altLang="ko-KR" sz="2400" dirty="0" smtClean="0"/>
              <a:t>-</a:t>
            </a:r>
            <a:r>
              <a:rPr lang="ko-KR" altLang="en-US" sz="2400" dirty="0" smtClean="0"/>
              <a:t>독도가 </a:t>
            </a:r>
            <a:r>
              <a:rPr lang="ko-KR" altLang="en-US" sz="2400" dirty="0"/>
              <a:t>‘</a:t>
            </a:r>
            <a:r>
              <a:rPr lang="en-US" altLang="ko-KR" sz="2400" dirty="0" err="1" smtClean="0"/>
              <a:t>Tchian</a:t>
            </a:r>
            <a:r>
              <a:rPr lang="en-US" altLang="ko-KR" sz="2400" dirty="0" smtClean="0"/>
              <a:t> </a:t>
            </a:r>
            <a:r>
              <a:rPr lang="en-US" altLang="ko-KR" sz="2400" dirty="0" err="1" smtClean="0"/>
              <a:t>chan</a:t>
            </a:r>
            <a:r>
              <a:rPr lang="en-US" altLang="ko-KR" sz="2400" dirty="0" smtClean="0"/>
              <a:t> </a:t>
            </a:r>
            <a:r>
              <a:rPr lang="en-US" altLang="ko-KR" sz="2400" dirty="0" err="1" smtClean="0"/>
              <a:t>tao</a:t>
            </a:r>
            <a:r>
              <a:rPr lang="en-US" altLang="ko-KR" sz="2400" dirty="0" smtClean="0"/>
              <a:t>’</a:t>
            </a:r>
            <a:r>
              <a:rPr lang="ko-KR" altLang="en-US" sz="2400" dirty="0"/>
              <a:t>로 표기되어 울릉도와 나란히 </a:t>
            </a:r>
            <a:r>
              <a:rPr lang="ko-KR" altLang="en-US" sz="2400" dirty="0" smtClean="0"/>
              <a:t>동해안에 근접하여 그려져 있음</a:t>
            </a:r>
            <a:endParaRPr lang="en-US" altLang="ko-KR" sz="2400" dirty="0" smtClean="0"/>
          </a:p>
          <a:p>
            <a:pPr marL="0" indent="0">
              <a:buNone/>
            </a:pPr>
            <a:endParaRPr lang="en-US" altLang="ko-KR" sz="2400" dirty="0"/>
          </a:p>
          <a:p>
            <a:pPr marL="0" indent="0">
              <a:buNone/>
            </a:pPr>
            <a:endParaRPr lang="en-US" altLang="ko-KR" sz="2400" dirty="0"/>
          </a:p>
        </p:txBody>
      </p:sp>
    </p:spTree>
    <p:extLst>
      <p:ext uri="{BB962C8B-B14F-4D97-AF65-F5344CB8AC3E}">
        <p14:creationId xmlns:p14="http://schemas.microsoft.com/office/powerpoint/2010/main" val="2216897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 txBox="1">
            <a:spLocks noGrp="1"/>
          </p:cNvSpPr>
          <p:nvPr>
            <p:ph type="title"/>
          </p:nvPr>
        </p:nvSpPr>
        <p:spPr>
          <a:xfrm>
            <a:off x="263352" y="188640"/>
            <a:ext cx="10973435" cy="1143635"/>
          </a:xfrm>
        </p:spPr>
        <p:txBody>
          <a:bodyPr/>
          <a:lstStyle/>
          <a:p>
            <a:r>
              <a:rPr lang="en-US" altLang="ko-KR" dirty="0" smtClean="0"/>
              <a:t>    </a:t>
            </a:r>
            <a:r>
              <a:rPr lang="en-US" altLang="ko-KR" dirty="0" err="1" smtClean="0"/>
              <a:t>조선왕국전도에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표시</a:t>
            </a:r>
            <a:r>
              <a:rPr lang="en-US" altLang="ko-KR" dirty="0" smtClean="0"/>
              <a:t> 된 </a:t>
            </a:r>
            <a:r>
              <a:rPr lang="en-US" altLang="ko-KR" dirty="0" err="1" smtClean="0"/>
              <a:t>독도</a:t>
            </a:r>
            <a:endParaRPr lang="ko-KR" altLang="en-US" dirty="0" smtClean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3" name="그림 2" descr="C:/Users/sym20/AppData/Roaming/PolarisOffice/ETemp/13136_895936/fImage98690818467.jpe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08" y="1191869"/>
            <a:ext cx="6984776" cy="5183240"/>
          </a:xfrm>
          <a:prstGeom prst="rect">
            <a:avLst/>
          </a:prstGeom>
          <a:noFill/>
        </p:spPr>
      </p:pic>
      <p:sp>
        <p:nvSpPr>
          <p:cNvPr id="6" name="내용 개체 틀 5"/>
          <p:cNvSpPr>
            <a:spLocks noGrp="1"/>
          </p:cNvSpPr>
          <p:nvPr>
            <p:ph idx="2"/>
          </p:nvPr>
        </p:nvSpPr>
        <p:spPr>
          <a:xfrm>
            <a:off x="6193155" y="1587260"/>
            <a:ext cx="5389880" cy="452691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ko-KR" sz="2400" dirty="0" smtClean="0"/>
          </a:p>
          <a:p>
            <a:pPr marL="0" indent="0">
              <a:buNone/>
            </a:pPr>
            <a:endParaRPr lang="en-US" altLang="ko-KR" sz="2400" dirty="0"/>
          </a:p>
          <a:p>
            <a:pPr marL="0" indent="0">
              <a:buNone/>
            </a:pPr>
            <a:r>
              <a:rPr lang="en-US" altLang="ko-KR" sz="2400" dirty="0" smtClean="0"/>
              <a:t>-</a:t>
            </a:r>
            <a:r>
              <a:rPr lang="ko-KR" altLang="en-US" sz="2400" dirty="0" smtClean="0"/>
              <a:t>독도를 </a:t>
            </a:r>
            <a:r>
              <a:rPr lang="en-US" altLang="ko-KR" sz="2400" dirty="0" smtClean="0"/>
              <a:t>‘</a:t>
            </a:r>
            <a:r>
              <a:rPr lang="en-US" altLang="ko-KR" sz="2400" dirty="0" err="1" smtClean="0"/>
              <a:t>Tchian</a:t>
            </a:r>
            <a:r>
              <a:rPr lang="en-US" altLang="ko-KR" sz="2400" dirty="0" smtClean="0"/>
              <a:t> </a:t>
            </a:r>
            <a:r>
              <a:rPr lang="en-US" altLang="ko-KR" sz="2400" dirty="0" err="1" smtClean="0"/>
              <a:t>chan</a:t>
            </a:r>
            <a:r>
              <a:rPr lang="en-US" altLang="ko-KR" sz="2400" dirty="0" smtClean="0"/>
              <a:t> </a:t>
            </a:r>
            <a:r>
              <a:rPr lang="en-US" altLang="ko-KR" sz="2400" dirty="0" err="1" smtClean="0"/>
              <a:t>tao</a:t>
            </a:r>
            <a:r>
              <a:rPr lang="en-US" altLang="ko-KR" sz="2400" dirty="0" smtClean="0"/>
              <a:t>’</a:t>
            </a:r>
            <a:r>
              <a:rPr lang="ko-KR" altLang="en-US" sz="2400" dirty="0" smtClean="0"/>
              <a:t>로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표기</a:t>
            </a:r>
            <a:endParaRPr lang="en-US" altLang="ko-KR" sz="2400" dirty="0" smtClean="0"/>
          </a:p>
          <a:p>
            <a:pPr marL="0" indent="0">
              <a:buNone/>
            </a:pP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 smtClean="0"/>
              <a:t>-</a:t>
            </a:r>
            <a:r>
              <a:rPr lang="ko-KR" altLang="en-US" sz="2400" dirty="0" smtClean="0"/>
              <a:t>울릉도는 </a:t>
            </a:r>
            <a:r>
              <a:rPr lang="en-US" altLang="ko-KR" sz="2400" dirty="0" smtClean="0"/>
              <a:t>‘Fang Ling Tao’</a:t>
            </a:r>
            <a:r>
              <a:rPr lang="ko-KR" altLang="en-US" sz="2400" dirty="0" smtClean="0"/>
              <a:t>로 표기</a:t>
            </a:r>
            <a:endParaRPr lang="en-US" altLang="ko-KR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조선왕국전도 관련 영상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>
                <a:hlinkClick r:id="rId2"/>
              </a:rPr>
              <a:t>https://news.naver.com/main/read.nhn?mode=LPOD&amp;mid=tvh&amp;oid=052&amp;aid=0000286764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-</a:t>
            </a:r>
            <a:r>
              <a:rPr lang="en-US" altLang="ko-KR" dirty="0" smtClean="0"/>
              <a:t>1</a:t>
            </a:r>
            <a:r>
              <a:rPr lang="ko-KR" altLang="en-US" dirty="0" smtClean="0"/>
              <a:t>분 </a:t>
            </a:r>
            <a:r>
              <a:rPr lang="en-US" altLang="ko-KR" dirty="0" smtClean="0"/>
              <a:t>16</a:t>
            </a:r>
            <a:r>
              <a:rPr lang="ko-KR" altLang="en-US" dirty="0" smtClean="0"/>
              <a:t>초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18505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오피스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Pages>3</Pages>
  <Words>108</Words>
  <Characters>0</Characters>
  <Application>Microsoft Office PowerPoint</Application>
  <DocSecurity>0</DocSecurity>
  <PresentationFormat>사용자 지정</PresentationFormat>
  <Lines>0</Lines>
  <Paragraphs>29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오피스 테마</vt:lpstr>
      <vt:lpstr>조선왕국전도</vt:lpstr>
      <vt:lpstr>조선왕국전도</vt:lpstr>
      <vt:lpstr>조선왕국전도와 독도</vt:lpstr>
      <vt:lpstr>    조선왕국전도에 표시 된 독도</vt:lpstr>
      <vt:lpstr>조선왕국전도 관련 영상</vt:lpstr>
    </vt:vector>
  </TitlesOfParts>
  <LinksUpToDate>false</LinksUpToDate>
  <CharactersWithSpaces>0</CharactersWithSpaces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조선왕국전도</dc:title>
  <dc:creator>sym20</dc:creator>
  <cp:lastModifiedBy>Windows 사용자</cp:lastModifiedBy>
  <cp:revision>7</cp:revision>
  <dcterms:modified xsi:type="dcterms:W3CDTF">2019-03-31T13:46:59Z</dcterms:modified>
</cp:coreProperties>
</file>