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F7EECB2-A927-4744-95E9-784502445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6582F341-4939-4156-9891-A62774236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DC4891F-6D09-4912-9D6B-968FE7C9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BEF73D6-EBE0-4FA2-9A92-D63E6D9B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BEE51DA-268B-48DB-9244-0227701B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68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262630A-2AD9-4A24-8065-B8AB3B1A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59873C82-AFDD-4C49-80FE-9742BACE4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8F9D39B-6ED6-4125-B1C3-C6C510B6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32FC8FC-6B06-4239-8DE8-A871FC56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2232C9-AF5E-4421-8E25-5B3B34BA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18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0BCC473E-71BC-4CB7-B7CB-35C7234F4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33D6BEF4-3BF8-4BE9-9B60-85716AEA2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ABA7616-001A-46A4-8749-BACDDCB5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79D9FF4-ECBE-46A7-8A8E-BF264C2F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7BE1DB9-843A-4CF9-B358-C9019EA5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73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309EE58-D087-46A5-AF7F-BCB0AB1C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74352A0-C1D1-49A6-AAE7-27960604C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562DC1B-A0F2-453F-B319-6E285412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4F60041-5D8C-40E3-B872-04C91F8D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384A96F-B0CD-4DAA-83E5-99E41690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28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FC6890D-070A-43C3-B513-40AE47E62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8446D51-AACB-480E-837E-6441C6DC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14B078E-6E00-4E00-8B0C-7674FB99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7ABB392-C431-4F73-A78A-72BD9034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EA087BE-3582-4104-A135-0F17AB26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65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836C87-6327-473B-B602-AD79DDA4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6DA1959-ECDF-4DCA-93FF-617AF68EC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D53A191-1CD0-4B26-8BD6-28BD365CC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BBA069-B8A5-4D66-AC77-AE4F8F0B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E3D9B122-41BA-4A4E-9BFD-0F411633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5A2DA3DE-20E9-47B6-BBDA-DBD22F7F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90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6C14AA0-79A9-4AAA-9366-0764DBA8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3DBF2ED-EF30-4747-A38A-E6A5D64E4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56371DA-6ED7-45CE-A4AD-F370E9C79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889E8E6D-5F90-456F-9265-D75661747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1A0835E-1825-4D8E-BA36-83391E959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E56A5239-D431-4A8E-9ED1-6CED2542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DB872ED5-188F-44FC-9A12-3D41D592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DD7F86B-7C4A-42BA-8339-BD05BD0B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6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16B06C6-9C2A-447B-8228-3FC255F7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E8C5774A-E5AA-4555-B67E-ECF57184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15C459F6-5713-488E-BCDF-E3C2BD9A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45B8453-9F8D-402D-A3E0-71C46D97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03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2FFC6A65-6D51-496D-B4E0-E9CFD9E0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A5D6684A-1975-4336-9F7B-065A17BF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EE8A4830-025B-4DDF-BCD6-55250FAA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7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57EAF0C-E6BF-4C20-97D5-9AA490DF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6A66684-4E7B-4182-98AA-E28AF0AA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84EEF126-6356-4CD0-A41C-1E18C2CD5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8DC8435-1EDC-44B7-AA9A-FD913BCB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AD1CFE8-1231-4A00-BAF0-6D3C2B26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D51504CF-E3CA-4819-A537-24833C48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39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543ECC-A24E-4B65-9842-F14BF9EB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2A32971-9CAD-4AAD-BE81-AA30215F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004BEF0D-73AC-48DE-90C7-D49A3FF2A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336D0A91-508D-4CAA-8B5C-9D6F69E8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3BC6C67-CE3A-487B-8BF4-FB72FDCB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B096D24-AF86-4382-AC23-621178BA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15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575F8442-15D1-4427-93E2-B4751583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5F2A9F7-49CF-4DA3-AA38-66CD4FB3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995041C-E237-4286-98C5-21BA7384D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C0271-FECA-4AAF-913D-11AD56C42FF8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C332581-729D-4D10-ABD4-EECCC828A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12CA55-0F1A-4C61-93D9-6817F804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065A7-203E-42C0-91E6-2B6136B30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8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kytong3202/22106548794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yMMAhy1Zf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185C1-21E7-4980-A934-AC9839404609}"/>
              </a:ext>
            </a:extLst>
          </p:cNvPr>
          <p:cNvSpPr txBox="1"/>
          <p:nvPr/>
        </p:nvSpPr>
        <p:spPr>
          <a:xfrm>
            <a:off x="1359876" y="2644170"/>
            <a:ext cx="9472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신증동국여지승람</a:t>
            </a:r>
            <a:r>
              <a:rPr lang="ko-KR" altLang="en-US" dirty="0">
                <a:latin typeface="Abadi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6CEB2-B579-468D-A696-737B16CB6CAC}"/>
              </a:ext>
            </a:extLst>
          </p:cNvPr>
          <p:cNvSpPr txBox="1"/>
          <p:nvPr/>
        </p:nvSpPr>
        <p:spPr>
          <a:xfrm>
            <a:off x="7467601" y="540880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21912891 </a:t>
            </a:r>
            <a:r>
              <a:rPr lang="ko-KR" altLang="en-US" sz="24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서예진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072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9FA5AA5-1FF3-42BA-8E62-B20D6BD9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28" y="2113410"/>
            <a:ext cx="6456485" cy="4304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254F26-2C46-4422-9D9C-796EBA8F53C0}"/>
              </a:ext>
            </a:extLst>
          </p:cNvPr>
          <p:cNvSpPr txBox="1"/>
          <p:nvPr/>
        </p:nvSpPr>
        <p:spPr>
          <a:xfrm>
            <a:off x="2603988" y="808892"/>
            <a:ext cx="6664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신증동국여지승람이란</a:t>
            </a:r>
            <a:r>
              <a:rPr lang="en-US" altLang="ko-KR" sz="54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?</a:t>
            </a:r>
            <a:endParaRPr lang="ko-KR" altLang="en-US" sz="54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2FDA1B-1344-4233-A5AE-0DFBAFDDE415}"/>
              </a:ext>
            </a:extLst>
          </p:cNvPr>
          <p:cNvSpPr txBox="1"/>
          <p:nvPr/>
        </p:nvSpPr>
        <p:spPr>
          <a:xfrm>
            <a:off x="10080978" y="5937955"/>
            <a:ext cx="19078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출처</a:t>
            </a:r>
            <a:r>
              <a:rPr lang="en-US" altLang="ko-KR" sz="1050" dirty="0"/>
              <a:t>: </a:t>
            </a:r>
            <a:r>
              <a:rPr lang="ko-KR" altLang="en-US" sz="1050" dirty="0"/>
              <a:t>네이버 이미지</a:t>
            </a:r>
          </a:p>
        </p:txBody>
      </p:sp>
    </p:spTree>
    <p:extLst>
      <p:ext uri="{BB962C8B-B14F-4D97-AF65-F5344CB8AC3E}">
        <p14:creationId xmlns:p14="http://schemas.microsoft.com/office/powerpoint/2010/main" val="7700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16EB75-2EB2-4F8A-A34F-A0FFB120FA61}"/>
              </a:ext>
            </a:extLst>
          </p:cNvPr>
          <p:cNvSpPr txBox="1"/>
          <p:nvPr/>
        </p:nvSpPr>
        <p:spPr>
          <a:xfrm>
            <a:off x="2020711" y="729870"/>
            <a:ext cx="81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신증동국여지승람에</a:t>
            </a:r>
            <a:r>
              <a:rPr lang="ko-KR" altLang="en-US" sz="48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나온 증거</a:t>
            </a:r>
          </a:p>
        </p:txBody>
      </p:sp>
      <p:pic>
        <p:nvPicPr>
          <p:cNvPr id="6" name="그림 5" descr="텍스트, 화이트보드, 실내이(가) 표시된 사진&#10;&#10;자동 생성된 설명">
            <a:extLst>
              <a:ext uri="{FF2B5EF4-FFF2-40B4-BE49-F238E27FC236}">
                <a16:creationId xmlns:a16="http://schemas.microsoft.com/office/drawing/2014/main" xmlns="" id="{B08412CF-3CD3-466B-901F-C395A854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7" y="2056690"/>
            <a:ext cx="6039557" cy="4071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C751D1-3E5F-49D2-87F8-EA7E2374D08F}"/>
              </a:ext>
            </a:extLst>
          </p:cNvPr>
          <p:cNvSpPr txBox="1"/>
          <p:nvPr/>
        </p:nvSpPr>
        <p:spPr>
          <a:xfrm>
            <a:off x="10555112" y="5700889"/>
            <a:ext cx="13320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u="sng" dirty="0">
                <a:hlinkClick r:id="rId3"/>
              </a:rPr>
              <a:t>출처</a:t>
            </a:r>
            <a:r>
              <a:rPr lang="en-US" altLang="ko-KR" sz="1000" u="sng" dirty="0">
                <a:hlinkClick r:id="rId3"/>
              </a:rPr>
              <a:t>: https://blog.naver.com/kytong3202/221065487944</a:t>
            </a:r>
            <a:endParaRPr lang="en-US" altLang="ko-KR" sz="1000" u="sng" dirty="0"/>
          </a:p>
          <a:p>
            <a:r>
              <a:rPr lang="ko-KR" altLang="en-US" sz="1000" u="sng" dirty="0"/>
              <a:t>네이버 블로그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D33504-ED3E-4EDC-BD90-EFCADA6FD532}"/>
              </a:ext>
            </a:extLst>
          </p:cNvPr>
          <p:cNvSpPr txBox="1"/>
          <p:nvPr/>
        </p:nvSpPr>
        <p:spPr>
          <a:xfrm>
            <a:off x="7377290" y="363074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독도를 표기한 최초의 지도</a:t>
            </a:r>
            <a:endParaRPr lang="ko-KR" altLang="en-US" sz="24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38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AB88C8A-B3CF-4F4D-8302-FAB8CB79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70" y="2437994"/>
            <a:ext cx="5154259" cy="3577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27CC5F-C27F-49AA-BECF-AC3C55935445}"/>
              </a:ext>
            </a:extLst>
          </p:cNvPr>
          <p:cNvSpPr txBox="1"/>
          <p:nvPr/>
        </p:nvSpPr>
        <p:spPr>
          <a:xfrm>
            <a:off x="2020711" y="842759"/>
            <a:ext cx="8150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이에 비해 일본은</a:t>
            </a:r>
            <a:r>
              <a:rPr lang="en-US" altLang="ko-KR" sz="48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?</a:t>
            </a:r>
            <a:endParaRPr lang="ko-KR" altLang="en-US" sz="48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7CCA34-F218-4AFD-A257-5295F60FE6B5}"/>
              </a:ext>
            </a:extLst>
          </p:cNvPr>
          <p:cNvSpPr txBox="1"/>
          <p:nvPr/>
        </p:nvSpPr>
        <p:spPr>
          <a:xfrm>
            <a:off x="10080978" y="5937955"/>
            <a:ext cx="19078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출처</a:t>
            </a:r>
            <a:r>
              <a:rPr lang="en-US" altLang="ko-KR" sz="1050" dirty="0"/>
              <a:t>: </a:t>
            </a:r>
            <a:r>
              <a:rPr lang="ko-KR" altLang="en-US" sz="1050" dirty="0"/>
              <a:t>네이버 이미지</a:t>
            </a:r>
          </a:p>
        </p:txBody>
      </p:sp>
    </p:spTree>
    <p:extLst>
      <p:ext uri="{BB962C8B-B14F-4D97-AF65-F5344CB8AC3E}">
        <p14:creationId xmlns:p14="http://schemas.microsoft.com/office/powerpoint/2010/main" val="16457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    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6352" y="16443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https://youtu.be/eyMMAhy1ZfQ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</Words>
  <Application>Microsoft Office PowerPoint</Application>
  <PresentationFormat>사용자 지정</PresentationFormat>
  <Paragraphs>12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8</cp:revision>
  <dcterms:created xsi:type="dcterms:W3CDTF">2019-03-31T10:41:29Z</dcterms:created>
  <dcterms:modified xsi:type="dcterms:W3CDTF">2019-03-31T13:47:05Z</dcterms:modified>
</cp:coreProperties>
</file>