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algn="l" marL="0" indent="0" defTabSz="914400">
      <a:buNone/>
      <a:defRPr lang="ko-KR" smtClean="0" sz="1800" baseline="0">
        <a:solidFill>
          <a:srgbClr val="000000"/>
        </a:solidFill>
        <a:latin typeface="+mn-lt"/>
        <a:ea typeface="+mn-ea"/>
      </a:defRPr>
    </a:lvl1pPr>
    <a:lvl2pPr lvl="1" marL="457200" indent="0" defTabSz="914400">
      <a:defRPr lang="ko-KR" smtClean="0"/>
    </a:lvl2pPr>
    <a:lvl3pPr lvl="2" marL="914400" indent="0" defTabSz="914400">
      <a:defRPr lang="ko-KR" smtClean="0"/>
    </a:lvl3pPr>
    <a:lvl4pPr lvl="3" marL="1371600" indent="0" defTabSz="914400">
      <a:defRPr lang="ko-KR" smtClean="0"/>
    </a:lvl4pPr>
    <a:lvl5pPr lvl="4" marL="1828800" indent="0" defTabSz="914400">
      <a:defRPr lang="ko-KR" smtClean="0"/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showOutlineIcons="0">
    <p:restoredLeft sz="15620"/>
    <p:restoredTop sz="94660"/>
  </p:normalViewPr>
  <p:slideViewPr>
    <p:cSldViewPr snapToGrid="1" snapToObjects="1">
      <p:cViewPr varScale="1">
        <p:scale>
          <a:sx n="51" d="100"/>
          <a:sy n="51" d="100"/>
        </p:scale>
        <p:origin x="-660" y="-84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slideMaster" Target="slideMasters/slideMaster1.xml"></Relationship><Relationship Id="rId2" Type="http://schemas.openxmlformats.org/officeDocument/2006/relationships/slide" Target="slides/slide1.xml"></Relationship><Relationship Id="rId3" Type="http://schemas.openxmlformats.org/officeDocument/2006/relationships/slide" Target="slides/slide2.xml"></Relationship><Relationship Id="rId4" Type="http://schemas.openxmlformats.org/officeDocument/2006/relationships/slide" Target="slides/slide3.xml"></Relationship><Relationship Id="rId5" Type="http://schemas.openxmlformats.org/officeDocument/2006/relationships/slide" Target="slides/slide4.xml"></Relationship><Relationship Id="rId6" Type="http://schemas.openxmlformats.org/officeDocument/2006/relationships/slide" Target="slides/slide5.xml"></Relationship><Relationship Id="rId7" Type="http://schemas.openxmlformats.org/officeDocument/2006/relationships/slide" Target="slides/slide6.xml"></Relationship><Relationship Id="rId8" Type="http://schemas.openxmlformats.org/officeDocument/2006/relationships/theme" Target="theme/theme1.xml"></Relationship><Relationship Id="rId9" Type="http://schemas.openxmlformats.org/officeDocument/2006/relationships/presProps" Target="presProps.xml"></Relationship><Relationship Id="rId10" Type="http://schemas.openxmlformats.org/officeDocument/2006/relationships/viewProps" Target="viewProps.xml"></Relationship><Relationship Id="rId11" Type="http://schemas.openxmlformats.org/officeDocument/2006/relationships/tableStyles" Target="tableStyles.xml"></Relationship></Relationships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ctrTitle"/>
          </p:nvPr>
        </p:nvSpPr>
        <p:spPr>
          <a:xfrm rot="0">
            <a:off x="914400" y="2131060"/>
            <a:ext cx="10363835" cy="14719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부제목 2"/>
          <p:cNvSpPr txBox="1">
            <a:spLocks/>
          </p:cNvSpPr>
          <p:nvPr>
            <p:ph type="subTitle" idx="1"/>
          </p:nvPr>
        </p:nvSpPr>
        <p:spPr>
          <a:xfrm rot="0">
            <a:off x="1828800" y="3886200"/>
            <a:ext cx="8535035" cy="175577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orient="vert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/>
          </p:cNvSpPr>
          <p:nvPr>
            <p:ph type="title" orient="vert"/>
          </p:nvPr>
        </p:nvSpPr>
        <p:spPr>
          <a:xfrm rot="0">
            <a:off x="8839200" y="274320"/>
            <a:ext cx="2743835" cy="5852795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orient="vert" idx="1"/>
          </p:nvPr>
        </p:nvSpPr>
        <p:spPr>
          <a:xfrm rot="0">
            <a:off x="609600" y="274320"/>
            <a:ext cx="8034655" cy="5852795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963295" y="2908300"/>
            <a:ext cx="10363200" cy="14992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533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/>
          </p:cNvSpPr>
          <p:nvPr>
            <p:ph type="body" idx="1"/>
          </p:nvPr>
        </p:nvSpPr>
        <p:spPr>
          <a:xfrm rot="0">
            <a:off x="963295" y="4406900"/>
            <a:ext cx="10363200" cy="136334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6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5389880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3"/>
          <p:cNvSpPr txBox="1">
            <a:spLocks/>
          </p:cNvSpPr>
          <p:nvPr>
            <p:ph type="obj" idx="2"/>
          </p:nvPr>
        </p:nvSpPr>
        <p:spPr>
          <a:xfrm rot="0">
            <a:off x="6193155" y="1600200"/>
            <a:ext cx="5389880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날짜 개체 틀 5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바닥글 개체 틀 6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/>
          </p:cNvSpPr>
          <p:nvPr>
            <p:ph type="body" idx="1"/>
          </p:nvPr>
        </p:nvSpPr>
        <p:spPr>
          <a:xfrm rot="0">
            <a:off x="609600" y="1536700"/>
            <a:ext cx="5389880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/>
          </p:cNvSpPr>
          <p:nvPr>
            <p:ph type="body" idx="2"/>
          </p:nvPr>
        </p:nvSpPr>
        <p:spPr>
          <a:xfrm rot="0">
            <a:off x="6193155" y="1536700"/>
            <a:ext cx="5389880" cy="64071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내용 개체 틀 4"/>
          <p:cNvSpPr txBox="1">
            <a:spLocks/>
          </p:cNvSpPr>
          <p:nvPr>
            <p:ph type="obj" idx="3"/>
          </p:nvPr>
        </p:nvSpPr>
        <p:spPr>
          <a:xfrm rot="0">
            <a:off x="609600" y="2176780"/>
            <a:ext cx="5389880" cy="39503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내용 개체 틀 5"/>
          <p:cNvSpPr txBox="1">
            <a:spLocks/>
          </p:cNvSpPr>
          <p:nvPr>
            <p:ph type="obj" idx="4"/>
          </p:nvPr>
        </p:nvSpPr>
        <p:spPr>
          <a:xfrm rot="0">
            <a:off x="6193155" y="2176780"/>
            <a:ext cx="5389880" cy="39503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날짜 개체 틀 7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바닥글 개체 틀 8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2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날짜 개체 틀 2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바닥글 개체 틀 3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1930" cy="11620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6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4767580" y="457200"/>
            <a:ext cx="6815455" cy="54870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/>
          </p:cNvSpPr>
          <p:nvPr>
            <p:ph type="body" idx="2"/>
          </p:nvPr>
        </p:nvSpPr>
        <p:spPr>
          <a:xfrm rot="0">
            <a:off x="609600" y="1435735"/>
            <a:ext cx="4011930" cy="46913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1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날짜 개체 틀 5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바닥글 개체 틀 6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4011930" cy="116205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6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/>
          </p:cNvSpPr>
          <p:nvPr>
            <p:ph type="body" idx="1"/>
          </p:nvPr>
        </p:nvSpPr>
        <p:spPr>
          <a:xfrm rot="0">
            <a:off x="609600" y="1435735"/>
            <a:ext cx="4011930" cy="46913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1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그림 개체 틀 3"/>
          <p:cNvSpPr txBox="1">
            <a:spLocks/>
          </p:cNvSpPr>
          <p:nvPr>
            <p:ph type="pic" idx="2"/>
          </p:nvPr>
        </p:nvSpPr>
        <p:spPr>
          <a:xfrm rot="0">
            <a:off x="4767580" y="457200"/>
            <a:ext cx="6815455" cy="548703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그림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/>
          </p:cNvSpPr>
          <p:nvPr>
            <p:ph type="sldNum" idx="12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날짜 개체 틀 5"/>
          <p:cNvSpPr txBox="1">
            <a:spLocks/>
          </p:cNvSpPr>
          <p:nvPr>
            <p:ph type="dt" idx="10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3/26/2019</a:t>
            </a:fld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바닥글 개체 틀 6"/>
          <p:cNvSpPr txBox="1">
            <a:spLocks/>
          </p:cNvSpPr>
          <p:nvPr>
            <p:ph type="ftr" idx="11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slideLayout" Target="../slideLayouts/slideLayout11.xml"></Relationship><Relationship Id="rId12" Type="http://schemas.openxmlformats.org/officeDocument/2006/relationships/theme" Target="../theme/theme1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/>
          </p:cNvSpPr>
          <p:nvPr>
            <p:ph type="body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 idx="4"/>
          </p:nvPr>
        </p:nvSpPr>
        <p:spPr>
          <a:xfrm rot="0">
            <a:off x="91440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1</a:t>
            </a:fld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/>
          </p:cNvSpPr>
          <p:nvPr>
            <p:ph type="dt" idx="2"/>
          </p:nvPr>
        </p:nvSpPr>
        <p:spPr>
          <a:xfrm rot="0">
            <a:off x="609600" y="6263640"/>
            <a:ext cx="24390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cap="none" dirty="0" smtClean="0" b="0" strike="noStrike">
                <a:solidFill>
                  <a:srgbClr val="898989"/>
                </a:solidFill>
                <a:latin typeface="맑은 고딕" charset="0"/>
                <a:ea typeface="맑은 고딕" charset="0"/>
              </a:rPr>
              <a:t>3/26/2019</a:t>
            </a:fld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/>
          </p:cNvSpPr>
          <p:nvPr>
            <p:ph type="ftr" idx="3"/>
          </p:nvPr>
        </p:nvSpPr>
        <p:spPr>
          <a:xfrm rot="0">
            <a:off x="4267200" y="6263640"/>
            <a:ext cx="3658235" cy="457835"/>
          </a:xfrm>
          <a:prstGeom prst="rect"/>
        </p:spPr>
        <p:txBody>
          <a:bodyPr wrap="square" lIns="91440" tIns="45720" rIns="91440" bIns="45720" vert="horz" anchor="t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cap="none" dirty="0" smtClean="0" b="0" strike="noStrike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•"/>
        <a:defRPr lang="ko-KR" smtClean="0" sz="2800" baseline="0">
          <a:solidFill>
            <a:srgbClr val="000000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3712167641.jpeg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371216858467.jpeg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1913822936334.jpeg"></Relationship><Relationship Id="rId3" Type="http://schemas.openxmlformats.org/officeDocument/2006/relationships/image" Target="../media/fImage2467871946500.jpeg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hyperlink" Target="http://clipbank.ebs.co.kr/clip/view?clipId=VOD_20171007_00077" TargetMode="Externa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ctrTitle"/>
          </p:nvPr>
        </p:nvSpPr>
        <p:spPr>
          <a:xfrm rot="0">
            <a:off x="915035" y="2235835"/>
            <a:ext cx="10363835" cy="14719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&lt;삼국접양지도&gt;와 &lt;태정관지령&gt;</a:t>
            </a:r>
            <a:endParaRPr lang="ko-KR" altLang="en-US" sz="4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45974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&lt;삼국접양지도&gt; 사진</a:t>
            </a:r>
            <a:endParaRPr lang="ko-KR" altLang="en-US" sz="4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내용 개체 틀 2" descr="C:/Users/user/AppData/Roaming/PolarisOffice/ETemp/3184_9575728/fImage3712167641.jpeg"/>
          <p:cNvPicPr>
            <a:picLocks noChangeAspect="1"/>
          </p:cNvPicPr>
          <p:nvPr>
            <p:ph type="obj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256790" y="1600200"/>
            <a:ext cx="7696200" cy="4826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4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&lt;삼국접양지도&gt;에 대해서</a:t>
            </a:r>
            <a:endParaRPr lang="ko-KR" altLang="en-US" sz="4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70000" lnSpcReduction="0"/>
          </a:bodyPr>
          <a:lstStyle/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endParaRPr lang="ko-KR" altLang="en-US" sz="32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32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3200" cap="none" dirty="0" smtClean="0" b="0" strike="noStrike">
                <a:solidFill>
                  <a:srgbClr val="000000"/>
                </a:solidFill>
                <a:latin typeface="바탕" charset="0"/>
                <a:ea typeface="바탕" charset="0"/>
              </a:rPr>
              <a:t>하야시 시헤이(林子平)가 제작</a:t>
            </a:r>
            <a:endParaRPr lang="ko-KR" altLang="en-US" sz="32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endParaRPr lang="ko-KR" altLang="en-US" sz="32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endParaRPr lang="ko-KR" altLang="en-US" sz="32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3200" cap="none" dirty="0" smtClean="0" b="0" strike="noStrike">
                <a:solidFill>
                  <a:srgbClr val="000000"/>
                </a:solidFill>
                <a:latin typeface="바탕" charset="0"/>
                <a:ea typeface="바탕" charset="0"/>
              </a:rPr>
              <a:t> 시기 1785년</a:t>
            </a:r>
            <a:endParaRPr lang="ko-KR" altLang="en-US" sz="32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endParaRPr lang="ko-KR" altLang="en-US" sz="32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endParaRPr lang="ko-KR" altLang="en-US" sz="32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3200" cap="none" dirty="0" smtClean="0" b="0" strike="noStrike">
                <a:solidFill>
                  <a:srgbClr val="000000"/>
                </a:solidFill>
                <a:latin typeface="바탕" charset="0"/>
                <a:ea typeface="바탕" charset="0"/>
              </a:rPr>
              <a:t> &lt;삼국통람도설&gt;의 부도 5매 中 1매</a:t>
            </a:r>
            <a:endParaRPr lang="ko-KR" altLang="en-US" sz="32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endParaRPr lang="ko-KR" altLang="en-US" sz="32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endParaRPr lang="ko-KR" altLang="en-US" sz="32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3200" cap="none" dirty="0" smtClean="0" b="0" strike="noStrike">
                <a:solidFill>
                  <a:srgbClr val="000000"/>
                </a:solidFill>
                <a:latin typeface="바탕" charset="0"/>
                <a:ea typeface="바탕" charset="0"/>
              </a:rPr>
              <a:t> 국가와 영토를 명확하게 표시 → 색깔별로 표시 </a:t>
            </a:r>
            <a:endParaRPr lang="ko-KR" altLang="en-US" sz="32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endParaRPr lang="ko-KR" altLang="en-US" sz="32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228600" indent="-22860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endParaRPr lang="ko-KR" altLang="en-US" sz="2000" cap="none" dirty="0" smtClean="0" b="0" strike="noStrike">
              <a:solidFill>
                <a:srgbClr val="000000"/>
              </a:solidFill>
              <a:latin typeface="바탕" charset="0"/>
              <a:ea typeface="바탕" charset="0"/>
            </a:endParaRPr>
          </a:p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&lt;삼국접양지도&gt;속 증거</a:t>
            </a:r>
            <a:endParaRPr lang="ko-KR" altLang="en-US" sz="4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4" name="내용 개체 틀 3" descr="C:/Users/user/AppData/Roaming/PolarisOffice/ETemp/3184_9575728/fImage371216858467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22357" r="-2165"/>
          <a:stretch>
            <a:fillRect/>
          </a:stretch>
        </p:blipFill>
        <p:spPr>
          <a:xfrm rot="0">
            <a:off x="607695" y="1710055"/>
            <a:ext cx="6418580" cy="4293870"/>
          </a:xfrm>
          <a:prstGeom prst="rect"/>
          <a:noFill/>
        </p:spPr>
      </p:pic>
      <p:sp>
        <p:nvSpPr>
          <p:cNvPr id="5" name="도형 4"/>
          <p:cNvSpPr>
            <a:spLocks/>
          </p:cNvSpPr>
          <p:nvPr/>
        </p:nvSpPr>
        <p:spPr>
          <a:xfrm rot="0">
            <a:off x="7404735" y="1710055"/>
            <a:ext cx="4284980" cy="4302760"/>
          </a:xfrm>
          <a:prstGeom prst="rect"/>
          <a:solidFill>
            <a:srgbClr val="FFFFFF"/>
          </a:solidFill>
          <a:ln w="12700" cap="flat" cmpd="sng">
            <a:prstDash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국가와 영토를 색깔로 표시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1. 조선영토 : 황색 , 일본영토 : 녹색 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just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 2. 죽도(竹島) 좌측 표시문구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just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    朝鮮ノ持之(조선의 것)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just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just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&lt;태정관지령&gt; 사진</a:t>
            </a:r>
            <a:endParaRPr lang="ko-KR" altLang="en-US" sz="4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내용 개체 틀 2" descr="C:/Users/user/AppData/Roaming/PolarisOffice/ETemp/3184_9575728/fImage1913822936334.jpeg"/>
          <p:cNvPicPr>
            <a:picLocks noChangeAspect="1"/>
          </p:cNvPicPr>
          <p:nvPr>
            <p:ph type="obj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6355715" y="2204085"/>
            <a:ext cx="5227955" cy="3746500"/>
          </a:xfrm>
          <a:prstGeom prst="rect"/>
          <a:noFill/>
        </p:spPr>
      </p:pic>
      <p:pic>
        <p:nvPicPr>
          <p:cNvPr id="4" name="그림 3" descr="C:/Users/user/AppData/Roaming/PolarisOffice/ETemp/3184_9575728/fImage2467871946500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49300" y="2204085"/>
            <a:ext cx="5227955" cy="373824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609600" y="274320"/>
            <a:ext cx="10973435" cy="114363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태정관지령 동영상</a:t>
            </a:r>
            <a:endParaRPr lang="ko-KR" altLang="en-US" sz="5865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09600" y="1600200"/>
            <a:ext cx="10973435" cy="452691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508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rgbClr val="0563C1"/>
                </a:solidFill>
                <a:latin typeface="맑은 고딕" charset="0"/>
                <a:ea typeface="맑은 고딕" charset="0"/>
                <a:hlinkClick r:id="rId2"/>
              </a:rPr>
              <a:t>http://clipbank.ebs.co.kr/clip/view?clipId=VOD_20171007_00077</a:t>
            </a:r>
            <a:endParaRPr lang="ko-KR" altLang="en-US" sz="20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오피스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6</Pages>
  <Paragraphs>0</Paragraphs>
  <Words>12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진수 손</dc:creator>
  <cp:lastModifiedBy>진수 손</cp:lastModifiedBy>
</cp:coreProperties>
</file>