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8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78A4E-08AC-4DC3-9804-D8541579D545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4162F-6EEB-4618-A038-D7EF062578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0503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C4162F-6EEB-4618-A038-D7EF062578B6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2833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47B0-5A97-412D-9F11-968429CFDDDC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B194-1A15-46EB-B2C9-86954DFF59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8779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47B0-5A97-412D-9F11-968429CFDDDC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B194-1A15-46EB-B2C9-86954DFF59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0365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47B0-5A97-412D-9F11-968429CFDDDC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B194-1A15-46EB-B2C9-86954DFF59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4025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47B0-5A97-412D-9F11-968429CFDDDC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B194-1A15-46EB-B2C9-86954DFF59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239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47B0-5A97-412D-9F11-968429CFDDDC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B194-1A15-46EB-B2C9-86954DFF59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0267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47B0-5A97-412D-9F11-968429CFDDDC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B194-1A15-46EB-B2C9-86954DFF59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82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47B0-5A97-412D-9F11-968429CFDDDC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B194-1A15-46EB-B2C9-86954DFF59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2606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47B0-5A97-412D-9F11-968429CFDDDC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B194-1A15-46EB-B2C9-86954DFF59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870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47B0-5A97-412D-9F11-968429CFDDDC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B194-1A15-46EB-B2C9-86954DFF59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9992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47B0-5A97-412D-9F11-968429CFDDDC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B194-1A15-46EB-B2C9-86954DFF59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7491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47B0-5A97-412D-9F11-968429CFDDDC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7B194-1A15-46EB-B2C9-86954DFF59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074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E47B0-5A97-412D-9F11-968429CFDDDC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7B194-1A15-46EB-B2C9-86954DFF59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6571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bs.co.kr/tv/show?prodId=352&amp;lectId=117772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b="1" dirty="0" smtClean="0"/>
              <a:t>&lt;</a:t>
            </a:r>
            <a:r>
              <a:rPr lang="ko-KR" altLang="en-US" b="1" dirty="0" smtClean="0"/>
              <a:t>동국문헌비고</a:t>
            </a:r>
            <a:r>
              <a:rPr lang="en-US" altLang="ko-KR" b="1" dirty="0"/>
              <a:t>&gt;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95117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gnews.pstatic.net/image/022/2007/05/10/mb0510-1-2404.jpg?type=w6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56" y="2284772"/>
            <a:ext cx="3931088" cy="228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직선 연결선 6"/>
          <p:cNvCxnSpPr/>
          <p:nvPr/>
        </p:nvCxnSpPr>
        <p:spPr>
          <a:xfrm flipV="1">
            <a:off x="6537544" y="1700808"/>
            <a:ext cx="410720" cy="5839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flipH="1" flipV="1">
            <a:off x="2123728" y="1772816"/>
            <a:ext cx="482728" cy="5119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 flipV="1">
            <a:off x="2195736" y="4573228"/>
            <a:ext cx="410720" cy="5839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 flipH="1" flipV="1">
            <a:off x="6537544" y="4573228"/>
            <a:ext cx="482728" cy="5119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제목 1"/>
          <p:cNvSpPr txBox="1">
            <a:spLocks/>
          </p:cNvSpPr>
          <p:nvPr/>
        </p:nvSpPr>
        <p:spPr>
          <a:xfrm>
            <a:off x="685800" y="-24340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3200" b="1" dirty="0" smtClean="0"/>
              <a:t>동국문헌비고란</a:t>
            </a:r>
            <a:r>
              <a:rPr lang="en-US" altLang="ko-KR" sz="3200" b="1" dirty="0" smtClean="0"/>
              <a:t>?</a:t>
            </a:r>
            <a:endParaRPr lang="ko-KR" altLang="en-US" sz="3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012160" y="133147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영조 편찬</a:t>
            </a:r>
            <a:endParaRPr lang="ko-KR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187624" y="1417439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정조 개편</a:t>
            </a:r>
            <a:endParaRPr lang="ko-KR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392984" y="5152927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증보문헌비고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012160" y="508518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독도와 관련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05142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postfiles.pstatic.net/20150922_137/wooyoo0102_1442920533274ObW07_JPEG/%B5%B6%B5%B5%B0%A1_%BF%EC%B8%AE%BF%B5%C5%E4%C0%CE_%B1%D9%B0%C5_2.png?type=w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707" y="1268758"/>
            <a:ext cx="6696744" cy="5028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31641" y="620688"/>
            <a:ext cx="6480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/>
              <a:t>-</a:t>
            </a:r>
            <a:r>
              <a:rPr lang="ko-KR" altLang="en-US" sz="2400" b="1" dirty="0" smtClean="0"/>
              <a:t>독도가 우리땅이 였음을 증명하는 과정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0244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postfiles.pstatic.net/20150922_96/wooyoo0102_1442920742071psVyu_JPEG/%B5%BF%B1%B9%B9%AE%C7%E5%BA%F1%B0%ED%28%D4%D4%CF%D0%D9%FE%FA%CC%DD%E1%CD%C5%29%A1%BB%A1%B8%BF%A9%C1%F6%B0%ED%28%E6%AB%F2%A2%CD%C5%29%A1%B9.png?type=w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9625"/>
            <a:ext cx="5238750" cy="613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868144" y="1484784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solidFill>
                  <a:srgbClr val="FF0000"/>
                </a:solidFill>
              </a:rPr>
              <a:t>기록된 사실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?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cxnSp>
        <p:nvCxnSpPr>
          <p:cNvPr id="8" name="직선 화살표 연결선 7"/>
          <p:cNvCxnSpPr/>
          <p:nvPr/>
        </p:nvCxnSpPr>
        <p:spPr>
          <a:xfrm>
            <a:off x="7236296" y="2069558"/>
            <a:ext cx="0" cy="11434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68144" y="3396675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일본의 인정</a:t>
            </a:r>
            <a:r>
              <a:rPr lang="en-US" altLang="ko-KR" sz="3200" b="1" dirty="0" smtClean="0"/>
              <a:t>.</a:t>
            </a:r>
            <a:endParaRPr lang="ko-KR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3812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ì°ë¦¬ì ë ëë - ëëë ì°ë¦¬ë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8" y="2348880"/>
            <a:ext cx="5133975" cy="2895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60739" y="620688"/>
            <a:ext cx="8280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/>
              <a:t>동국문헌비고</a:t>
            </a:r>
            <a:r>
              <a:rPr lang="en-US" altLang="ko-KR" b="1" dirty="0"/>
              <a:t>(</a:t>
            </a:r>
            <a:r>
              <a:rPr lang="ko-KR" altLang="en-US" b="1" dirty="0"/>
              <a:t>東國文獻備考</a:t>
            </a:r>
            <a:r>
              <a:rPr lang="en-US" altLang="ko-KR" b="1" dirty="0"/>
              <a:t>)』</a:t>
            </a:r>
            <a:r>
              <a:rPr lang="ko-KR" altLang="en-US" b="1" dirty="0"/>
              <a:t>「여지고</a:t>
            </a:r>
            <a:r>
              <a:rPr lang="en-US" altLang="ko-KR" b="1" dirty="0"/>
              <a:t>(</a:t>
            </a:r>
            <a:r>
              <a:rPr lang="ko-KR" altLang="en-US" b="1" dirty="0"/>
              <a:t>輿地考</a:t>
            </a:r>
            <a:r>
              <a:rPr lang="en-US" altLang="ko-KR" b="1" dirty="0"/>
              <a:t>)</a:t>
            </a:r>
            <a:r>
              <a:rPr lang="ko-KR" altLang="en-US" b="1" dirty="0" smtClean="0"/>
              <a:t>」 기록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en-US" altLang="ko-KR" b="1" dirty="0" smtClean="0"/>
              <a:t>-</a:t>
            </a:r>
            <a:r>
              <a:rPr lang="ko-KR" altLang="en-US" b="1" dirty="0" smtClean="0"/>
              <a:t>우산도 </a:t>
            </a:r>
            <a:r>
              <a:rPr lang="en-US" altLang="ko-KR" b="1" dirty="0" smtClean="0"/>
              <a:t>= </a:t>
            </a:r>
            <a:r>
              <a:rPr lang="ko-KR" altLang="en-US" b="1" dirty="0" smtClean="0"/>
              <a:t>독도 </a:t>
            </a:r>
            <a:r>
              <a:rPr lang="en-US" altLang="ko-KR" b="1" dirty="0" smtClean="0"/>
              <a:t>= </a:t>
            </a:r>
            <a:r>
              <a:rPr lang="ko-KR" altLang="en-US" b="1" dirty="0" smtClean="0"/>
              <a:t>송도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ko-KR" altLang="en-US" b="1" dirty="0"/>
              <a:t> 송도</a:t>
            </a:r>
            <a:r>
              <a:rPr lang="en-US" altLang="ko-KR" b="1" dirty="0"/>
              <a:t>(</a:t>
            </a:r>
            <a:r>
              <a:rPr lang="ko-KR" altLang="en-US" b="1" dirty="0"/>
              <a:t>松島 </a:t>
            </a:r>
            <a:r>
              <a:rPr lang="en-US" altLang="ko-KR" b="1" dirty="0"/>
              <a:t>: </a:t>
            </a:r>
            <a:r>
              <a:rPr lang="ko-KR" altLang="en-US" b="1" dirty="0" err="1"/>
              <a:t>마쓰시마</a:t>
            </a:r>
            <a:r>
              <a:rPr lang="en-US" altLang="ko-KR" b="1" dirty="0" smtClean="0"/>
              <a:t>) &gt; </a:t>
            </a:r>
            <a:r>
              <a:rPr lang="ko-KR" altLang="en-US" b="1" dirty="0" smtClean="0"/>
              <a:t>일본이 한국땅 직접 명칭</a:t>
            </a:r>
            <a:r>
              <a:rPr lang="en-US" altLang="ko-KR" b="1" dirty="0" smtClean="0"/>
              <a:t>.</a:t>
            </a:r>
            <a:r>
              <a:rPr lang="ko-KR" altLang="en-US" b="1" dirty="0"/>
              <a:t/>
            </a:r>
            <a:br>
              <a:rPr lang="ko-KR" altLang="en-US" b="1" dirty="0"/>
            </a:b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40152" y="3504292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i="1" dirty="0" smtClean="0">
                <a:solidFill>
                  <a:srgbClr val="FF0000"/>
                </a:solidFill>
              </a:rPr>
              <a:t>역사가 증명</a:t>
            </a:r>
            <a:endParaRPr lang="ko-KR" altLang="en-US" sz="3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72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67544" y="1134036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hlinkClick r:id="rId2"/>
              </a:rPr>
              <a:t>http://www.ebs.co.kr/tv/show?prodId=352&amp;lectId=1177728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84168" y="5733256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출처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네이버</a:t>
            </a:r>
            <a:r>
              <a:rPr lang="ko-KR" altLang="en-US" dirty="0" smtClean="0"/>
              <a:t> 백과사전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</a:t>
            </a:r>
            <a:r>
              <a:rPr lang="ko-KR" altLang="en-US" dirty="0" err="1" smtClean="0"/>
              <a:t>위키</a:t>
            </a:r>
            <a:r>
              <a:rPr lang="ko-KR" altLang="en-US" dirty="0" smtClean="0"/>
              <a:t> 백과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</a:t>
            </a:r>
            <a:r>
              <a:rPr lang="ko-KR" altLang="en-US" dirty="0" smtClean="0"/>
              <a:t>지식채널 </a:t>
            </a:r>
            <a:r>
              <a:rPr lang="en-US" altLang="ko-KR" dirty="0" smtClean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26560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60</Words>
  <Application>Microsoft Office PowerPoint</Application>
  <PresentationFormat>화면 슬라이드 쇼(4:3)</PresentationFormat>
  <Paragraphs>19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&lt;동국문헌비고&gt;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&lt;동국문헌비고&gt;</dc:title>
  <dc:creator>k11</dc:creator>
  <cp:lastModifiedBy>k11</cp:lastModifiedBy>
  <cp:revision>4</cp:revision>
  <dcterms:created xsi:type="dcterms:W3CDTF">2019-03-27T15:11:36Z</dcterms:created>
  <dcterms:modified xsi:type="dcterms:W3CDTF">2019-03-27T15:43:02Z</dcterms:modified>
</cp:coreProperties>
</file>