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62" r:id="rId4"/>
    <p:sldId id="281" r:id="rId5"/>
    <p:sldId id="292" r:id="rId6"/>
    <p:sldId id="264" r:id="rId7"/>
    <p:sldId id="295" r:id="rId8"/>
    <p:sldId id="293" r:id="rId9"/>
    <p:sldId id="294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FA"/>
    <a:srgbClr val="0099CC"/>
    <a:srgbClr val="CCECFF"/>
    <a:srgbClr val="FEFEF4"/>
    <a:srgbClr val="FDFDDF"/>
    <a:srgbClr val="525252"/>
    <a:srgbClr val="F8F8F6"/>
    <a:srgbClr val="F4F3EE"/>
    <a:srgbClr val="E0E0D8"/>
    <a:srgbClr val="F4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t>2019-03-29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A5AA-D0BB-4458-8E18-4842ABF3CBB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508A1-E08B-4F90-B51C-284DE47BF4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30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508A1-E08B-4F90-B51C-284DE47BF45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45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2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62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34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7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00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33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0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56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53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5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11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59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590551"/>
            <a:ext cx="10363200" cy="2387600"/>
          </a:xfrm>
        </p:spPr>
        <p:txBody>
          <a:bodyPr/>
          <a:lstStyle/>
          <a:p>
            <a:r>
              <a:rPr lang="ko-KR" altLang="en-US" dirty="0" smtClean="0">
                <a:latin typeface="+mj-ea"/>
              </a:rPr>
              <a:t>일본관광의 발전과정</a:t>
            </a:r>
            <a:endParaRPr lang="ko-KR" altLang="en-US" dirty="0">
              <a:latin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latin typeface="+mn-ea"/>
              </a:rPr>
              <a:t>일본어일본학과</a:t>
            </a:r>
            <a:endParaRPr lang="en-US" altLang="ko-KR" dirty="0" smtClean="0">
              <a:latin typeface="+mn-ea"/>
            </a:endParaRPr>
          </a:p>
          <a:p>
            <a:r>
              <a:rPr lang="en-US" altLang="ko-KR" dirty="0" smtClean="0">
                <a:latin typeface="+mn-ea"/>
              </a:rPr>
              <a:t>21702140</a:t>
            </a:r>
          </a:p>
          <a:p>
            <a:r>
              <a:rPr lang="ko-KR" altLang="en-US" dirty="0" smtClean="0">
                <a:latin typeface="+mn-ea"/>
              </a:rPr>
              <a:t>전혜진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1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607" y="622670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목차 </a:t>
            </a:r>
            <a:r>
              <a:rPr lang="en-US" altLang="ko-KR" sz="2400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메이지 시대</a:t>
            </a:r>
            <a:r>
              <a:rPr lang="en-US" altLang="ko-KR" sz="2400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/ </a:t>
            </a:r>
            <a:r>
              <a:rPr lang="ko-KR" altLang="en-US" sz="2400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다이쇼 시대</a:t>
            </a:r>
            <a:r>
              <a:rPr lang="en-US" altLang="ko-KR" sz="2400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68399" y="6505575"/>
            <a:ext cx="2353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826034" y="0"/>
            <a:ext cx="6365966" cy="6858000"/>
          </a:xfrm>
          <a:prstGeom prst="rect">
            <a:avLst/>
          </a:prstGeom>
          <a:noFill/>
          <a:ln>
            <a:noFill/>
          </a:ln>
          <a:effectLst>
            <a:reflection stA="9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2503804" y="2553785"/>
            <a:ext cx="1959428" cy="17504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신사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신궁</a:t>
            </a:r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8029303" y="2553786"/>
            <a:ext cx="1959428" cy="17504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박물관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2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68399" y="6505575"/>
            <a:ext cx="2353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33550"/>
            <a:ext cx="123303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1</a:t>
            </a:r>
            <a:endParaRPr lang="ko-KR" altLang="en-US" sz="199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1333" y="2844225"/>
            <a:ext cx="401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신사</a:t>
            </a:r>
            <a:r>
              <a:rPr lang="en-US" altLang="ko-KR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, </a:t>
            </a:r>
            <a:r>
              <a:rPr lang="ko-KR" alt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신궁</a:t>
            </a:r>
            <a:r>
              <a:rPr lang="en-US" altLang="ko-KR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 </a:t>
            </a:r>
            <a:endParaRPr lang="ko-KR" alt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303" y="0"/>
            <a:ext cx="5949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야스쿠니 신사</a:t>
            </a:r>
            <a:endParaRPr lang="ko-KR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1233487"/>
            <a:ext cx="6151662" cy="4354626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6939016" y="2226620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일본 전역의 신사 가운데서도 가장 규모가 큰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신사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39016" y="133328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소재지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일본 도쿄 지오다구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939016" y="3093238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설립목적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막부군과의 싸움에서 죽은 자들의 혼령을 달래기 위해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939016" y="3959856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주요활동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: 1853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년 개항 이후 청일전쟁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러일전쟁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만주사변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태평양전쟁 등 전몰자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246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만여 명 안치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939016" y="4853189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태평양전쟁을 </a:t>
            </a:r>
            <a:r>
              <a:rPr lang="ko-KR" altLang="en-US" sz="1600" dirty="0">
                <a:solidFill>
                  <a:schemeClr val="tx1"/>
                </a:solidFill>
              </a:rPr>
              <a:t>일으킨 전범자들을 국가적 영웅으로 추앙하는 곳으로 </a:t>
            </a:r>
            <a:r>
              <a:rPr lang="ko-KR" altLang="en-US" sz="1600" dirty="0" smtClean="0">
                <a:solidFill>
                  <a:schemeClr val="tx1"/>
                </a:solidFill>
              </a:rPr>
              <a:t>역할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범죄자들 미화되어 전시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4616" y="5588113"/>
            <a:ext cx="118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1869</a:t>
            </a:r>
            <a:r>
              <a:rPr lang="ko-KR" altLang="en-US" sz="1400" dirty="0" smtClean="0"/>
              <a:t>년 설립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3716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메이지 신궁</a:t>
            </a:r>
            <a:endParaRPr lang="ko-KR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939016" y="322179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무쓰히토왕과 왕비 쇼켄을 기리기 위해 창건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39016" y="148798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장소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일본 도쿄도 시부야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939016" y="2354892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신궁은 역대 일본 왕을 기리는 신사로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다른 신사보다 높게 친다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9228" y="5471102"/>
            <a:ext cx="1219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1920</a:t>
            </a:r>
            <a:r>
              <a:rPr lang="ko-KR" altLang="en-US" sz="1400" dirty="0" smtClean="0"/>
              <a:t>년 설립</a:t>
            </a:r>
            <a:endParaRPr lang="ko-KR" altLang="en-US" sz="1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1397285"/>
            <a:ext cx="5937163" cy="3949607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6939016" y="4088702"/>
            <a:ext cx="4674678" cy="989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나이엔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신사 건물들과 박물관이 몰려있음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가이엔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메이지 기념 미술관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신도식 결혼식을 치를 수 있는 메이지 기념홀 등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4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68399" y="6505575"/>
            <a:ext cx="2353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33550"/>
            <a:ext cx="171553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2</a:t>
            </a:r>
            <a:endParaRPr lang="ko-KR" altLang="en-US" sz="19900" b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1334" y="28442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ea"/>
              </a:rPr>
              <a:t>박물관</a:t>
            </a:r>
            <a:endParaRPr lang="ko-KR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26" y="0"/>
            <a:ext cx="6198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도쿄</a:t>
            </a:r>
            <a:r>
              <a:rPr lang="ko-KR" altLang="en-US" sz="2800" dirty="0" smtClean="0"/>
              <a:t> </a:t>
            </a:r>
            <a:r>
              <a:rPr lang="ko-KR" altLang="en-US" sz="2800" dirty="0" smtClean="0"/>
              <a:t>국립 박물관</a:t>
            </a:r>
            <a:endParaRPr lang="ko-KR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070822" y="1694611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위치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일본 </a:t>
            </a:r>
            <a:r>
              <a:rPr lang="ko-KR" altLang="en-US" sz="1600" dirty="0">
                <a:solidFill>
                  <a:schemeClr val="tx1"/>
                </a:solidFill>
              </a:rPr>
              <a:t>도쿄도 다이토구 우에노공원 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070822" y="2578225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solidFill>
                  <a:schemeClr val="tx1"/>
                </a:solidFill>
                <a:latin typeface="+mn-ea"/>
              </a:rPr>
              <a:t>일본에서 가장 오래된 박물관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811" y="5078628"/>
            <a:ext cx="175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1872</a:t>
            </a:r>
            <a:r>
              <a:rPr lang="ko-KR" altLang="en-US" sz="1200" dirty="0" smtClean="0"/>
              <a:t>년 </a:t>
            </a:r>
            <a:r>
              <a:rPr lang="ko-KR" altLang="en-US" sz="1200" dirty="0" smtClean="0"/>
              <a:t>설립</a:t>
            </a:r>
            <a:endParaRPr lang="ko-KR" altLang="en-US" sz="1200" dirty="0"/>
          </a:p>
        </p:txBody>
      </p:sp>
      <p:sp>
        <p:nvSpPr>
          <p:cNvPr id="16" name="직사각형 15"/>
          <p:cNvSpPr/>
          <p:nvPr/>
        </p:nvSpPr>
        <p:spPr>
          <a:xfrm>
            <a:off x="7070822" y="3410062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주요 소장품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국보 </a:t>
            </a:r>
            <a:r>
              <a:rPr lang="en-US" altLang="ko-KR" sz="1600" dirty="0">
                <a:solidFill>
                  <a:schemeClr val="tx1"/>
                </a:solidFill>
              </a:rPr>
              <a:t>87</a:t>
            </a:r>
            <a:r>
              <a:rPr lang="ko-KR" altLang="en-US" sz="1600" dirty="0">
                <a:solidFill>
                  <a:schemeClr val="tx1"/>
                </a:solidFill>
              </a:rPr>
              <a:t>점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중요문화재 </a:t>
            </a:r>
            <a:r>
              <a:rPr lang="en-US" altLang="ko-KR" sz="1600" dirty="0">
                <a:solidFill>
                  <a:schemeClr val="tx1"/>
                </a:solidFill>
              </a:rPr>
              <a:t>557</a:t>
            </a:r>
            <a:r>
              <a:rPr lang="ko-KR" altLang="en-US" sz="1600" dirty="0">
                <a:solidFill>
                  <a:schemeClr val="tx1"/>
                </a:solidFill>
              </a:rPr>
              <a:t>점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4" y="1433383"/>
            <a:ext cx="5378966" cy="3610243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7070822" y="4241899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주요 활동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문화재의 수집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전시하고 조사 연구 활동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19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나라 국립 박물관</a:t>
            </a:r>
            <a:endParaRPr lang="ko-KR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939016" y="322179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무쓰히토왕과 왕비 쇼켄을 기리기 위해 창건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39016" y="1487987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장소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일본 도쿄도 시부야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939016" y="2354892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신궁은 역대 일본 왕을 기리는 신사로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다른 신사보다 높게 친다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939016" y="4088702"/>
            <a:ext cx="4674678" cy="989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나이엔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신사 건물들과 박물관이 몰려있음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가이엔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메이지 기념 미술관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신도식 결혼식을 치를 수 있는 메이지 기념홀 등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8" y="1350134"/>
            <a:ext cx="5715000" cy="374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6356" y="5165125"/>
            <a:ext cx="1359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1897</a:t>
            </a:r>
            <a:r>
              <a:rPr lang="ko-KR" altLang="en-US" sz="1200" dirty="0" smtClean="0"/>
              <a:t>년 설립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1575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426" y="352426"/>
            <a:ext cx="524904" cy="5041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1046" y="333376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교토 국립 박물관</a:t>
            </a:r>
            <a:endParaRPr lang="ko-KR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070822" y="1694611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소재 시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일본 교토시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070822" y="2878509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주요소장품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헤이안</a:t>
            </a:r>
            <a:r>
              <a:rPr lang="en-US" altLang="ko-KR" sz="1600" dirty="0" smtClean="0">
                <a:solidFill>
                  <a:schemeClr val="tx1"/>
                </a:solidFill>
              </a:rPr>
              <a:t>~</a:t>
            </a:r>
            <a:r>
              <a:rPr lang="ko-KR" altLang="en-US" sz="1600" dirty="0" smtClean="0">
                <a:solidFill>
                  <a:schemeClr val="tx1"/>
                </a:solidFill>
              </a:rPr>
              <a:t>에도 시대 </a:t>
            </a:r>
            <a:r>
              <a:rPr lang="ko-KR" altLang="en-US" sz="1600" dirty="0">
                <a:solidFill>
                  <a:schemeClr val="tx1"/>
                </a:solidFill>
              </a:rPr>
              <a:t>교토를 중심으로 한 일본의 문화재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8" y="1487988"/>
            <a:ext cx="5563500" cy="359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1811" y="5078628"/>
            <a:ext cx="175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1897</a:t>
            </a:r>
            <a:r>
              <a:rPr lang="ko-KR" altLang="en-US" sz="1200" dirty="0" smtClean="0"/>
              <a:t>년 설립</a:t>
            </a:r>
            <a:endParaRPr lang="ko-KR" altLang="en-US" sz="1200" dirty="0"/>
          </a:p>
        </p:txBody>
      </p:sp>
      <p:sp>
        <p:nvSpPr>
          <p:cNvPr id="16" name="직사각형 15"/>
          <p:cNvSpPr/>
          <p:nvPr/>
        </p:nvSpPr>
        <p:spPr>
          <a:xfrm>
            <a:off x="7070822" y="4100093"/>
            <a:ext cx="4674678" cy="6602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소장품은 일본화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중세 수묵화 등 한국의 유물인 도자기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회화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고려사경 등도 포함</a:t>
            </a:r>
            <a:endParaRPr lang="ko-KR" altLang="en-US" sz="1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753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오늘의PPT색상테마068_003">
      <a:dk1>
        <a:srgbClr val="3A3838"/>
      </a:dk1>
      <a:lt1>
        <a:srgbClr val="FFFFFF"/>
      </a:lt1>
      <a:dk2>
        <a:srgbClr val="5D5B5B"/>
      </a:dk2>
      <a:lt2>
        <a:srgbClr val="F2F2F2"/>
      </a:lt2>
      <a:accent1>
        <a:srgbClr val="C87661"/>
      </a:accent1>
      <a:accent2>
        <a:srgbClr val="DF9D8C"/>
      </a:accent2>
      <a:accent3>
        <a:srgbClr val="FBD6C1"/>
      </a:accent3>
      <a:accent4>
        <a:srgbClr val="BB9F9E"/>
      </a:accent4>
      <a:accent5>
        <a:srgbClr val="8F807F"/>
      </a:accent5>
      <a:accent6>
        <a:srgbClr val="726564"/>
      </a:accent6>
      <a:hlink>
        <a:srgbClr val="757070"/>
      </a:hlink>
      <a:folHlink>
        <a:srgbClr val="757070"/>
      </a:folHlink>
    </a:clrScheme>
    <a:fontScheme name="free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1742</TotalTime>
  <Words>341</Words>
  <Application>Microsoft Office PowerPoint</Application>
  <PresentationFormat>와이드스크린</PresentationFormat>
  <Paragraphs>53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HY중고딕</vt:lpstr>
      <vt:lpstr>나눔스퀘어라운드 Regular</vt:lpstr>
      <vt:lpstr>맑은 고딕</vt:lpstr>
      <vt:lpstr>Arial</vt:lpstr>
      <vt:lpstr>Office Theme</vt:lpstr>
      <vt:lpstr>일본관광의 발전과정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pc</cp:lastModifiedBy>
  <cp:revision>161</cp:revision>
  <dcterms:created xsi:type="dcterms:W3CDTF">2015-01-21T11:35:38Z</dcterms:created>
  <dcterms:modified xsi:type="dcterms:W3CDTF">2019-03-29T11:18:13Z</dcterms:modified>
</cp:coreProperties>
</file>