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49" autoAdjust="0"/>
  </p:normalViewPr>
  <p:slideViewPr>
    <p:cSldViewPr>
      <p:cViewPr varScale="1">
        <p:scale>
          <a:sx n="67" d="100"/>
          <a:sy n="67" d="100"/>
        </p:scale>
        <p:origin x="-11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D119EB8-75ED-4478-BF79-83892C76A36F}" type="datetimeFigureOut">
              <a:rPr lang="ko-KR" altLang="en-US" smtClean="0"/>
              <a:pPr/>
              <a:t>2019-03-31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2BF6299-3BAA-4188-AA08-47C5ECF1194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119EB8-75ED-4478-BF79-83892C76A36F}" type="datetimeFigureOut">
              <a:rPr lang="ko-KR" altLang="en-US" smtClean="0"/>
              <a:pPr/>
              <a:t>2019-03-31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F6299-3BAA-4188-AA08-47C5ECF1194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119EB8-75ED-4478-BF79-83892C76A36F}" type="datetimeFigureOut">
              <a:rPr lang="ko-KR" altLang="en-US" smtClean="0"/>
              <a:pPr/>
              <a:t>2019-03-31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F6299-3BAA-4188-AA08-47C5ECF1194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119EB8-75ED-4478-BF79-83892C76A36F}" type="datetimeFigureOut">
              <a:rPr lang="ko-KR" altLang="en-US" smtClean="0"/>
              <a:pPr/>
              <a:t>2019-03-31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F6299-3BAA-4188-AA08-47C5ECF1194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119EB8-75ED-4478-BF79-83892C76A36F}" type="datetimeFigureOut">
              <a:rPr lang="ko-KR" altLang="en-US" smtClean="0"/>
              <a:pPr/>
              <a:t>2019-03-31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F6299-3BAA-4188-AA08-47C5ECF1194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119EB8-75ED-4478-BF79-83892C76A36F}" type="datetimeFigureOut">
              <a:rPr lang="ko-KR" altLang="en-US" smtClean="0"/>
              <a:pPr/>
              <a:t>2019-03-31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F6299-3BAA-4188-AA08-47C5ECF1194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119EB8-75ED-4478-BF79-83892C76A36F}" type="datetimeFigureOut">
              <a:rPr lang="ko-KR" altLang="en-US" smtClean="0"/>
              <a:pPr/>
              <a:t>2019-03-31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F6299-3BAA-4188-AA08-47C5ECF1194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119EB8-75ED-4478-BF79-83892C76A36F}" type="datetimeFigureOut">
              <a:rPr lang="ko-KR" altLang="en-US" smtClean="0"/>
              <a:pPr/>
              <a:t>2019-03-31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F6299-3BAA-4188-AA08-47C5ECF1194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119EB8-75ED-4478-BF79-83892C76A36F}" type="datetimeFigureOut">
              <a:rPr lang="ko-KR" altLang="en-US" smtClean="0"/>
              <a:pPr/>
              <a:t>2019-03-31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F6299-3BAA-4188-AA08-47C5ECF1194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D119EB8-75ED-4478-BF79-83892C76A36F}" type="datetimeFigureOut">
              <a:rPr lang="ko-KR" altLang="en-US" smtClean="0"/>
              <a:pPr/>
              <a:t>2019-03-31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F6299-3BAA-4188-AA08-47C5ECF1194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D119EB8-75ED-4478-BF79-83892C76A36F}" type="datetimeFigureOut">
              <a:rPr lang="ko-KR" altLang="en-US" smtClean="0"/>
              <a:pPr/>
              <a:t>2019-03-31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2BF6299-3BAA-4188-AA08-47C5ECF1194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D119EB8-75ED-4478-BF79-83892C76A36F}" type="datetimeFigureOut">
              <a:rPr lang="ko-KR" altLang="en-US" smtClean="0"/>
              <a:pPr/>
              <a:t>2019-03-31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2BF6299-3BAA-4188-AA08-47C5ECF1194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간도의 경제적 가치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b="1" dirty="0" smtClean="0">
                <a:solidFill>
                  <a:schemeClr val="tx1"/>
                </a:solidFill>
              </a:rPr>
              <a:t>21803573</a:t>
            </a:r>
          </a:p>
          <a:p>
            <a:r>
              <a:rPr lang="ko-KR" altLang="en-US" b="1" dirty="0" smtClean="0">
                <a:solidFill>
                  <a:schemeClr val="tx1"/>
                </a:solidFill>
              </a:rPr>
              <a:t>체육학과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r>
              <a:rPr lang="ko-KR" altLang="en-US" b="1" dirty="0" smtClean="0">
                <a:solidFill>
                  <a:schemeClr val="tx1"/>
                </a:solidFill>
              </a:rPr>
              <a:t>지수</a:t>
            </a:r>
            <a:r>
              <a:rPr lang="ko-KR" altLang="en-US" b="1" dirty="0">
                <a:solidFill>
                  <a:schemeClr val="tx1"/>
                </a:solidFill>
              </a:rPr>
              <a:t>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조선시대 월강 </a:t>
            </a:r>
            <a:r>
              <a:rPr lang="ko-KR" altLang="en-US" dirty="0" err="1" smtClean="0"/>
              <a:t>봉금령이</a:t>
            </a:r>
            <a:r>
              <a:rPr lang="ko-KR" altLang="en-US" dirty="0" smtClean="0"/>
              <a:t> 폐지 </a:t>
            </a:r>
            <a:r>
              <a:rPr lang="ko-KR" altLang="en-US" dirty="0" err="1" smtClean="0"/>
              <a:t>된후</a:t>
            </a:r>
            <a:r>
              <a:rPr lang="ko-KR" altLang="en-US" dirty="0" smtClean="0"/>
              <a:t> 조선인들 농업 시작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-&gt; </a:t>
            </a:r>
            <a:r>
              <a:rPr lang="ko-KR" altLang="en-US" dirty="0" smtClean="0"/>
              <a:t>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보리</a:t>
            </a:r>
            <a:r>
              <a:rPr lang="en-US" altLang="ko-KR" dirty="0" smtClean="0"/>
              <a:t>, </a:t>
            </a:r>
            <a:r>
              <a:rPr lang="ko-KR" altLang="en-US" dirty="0" smtClean="0"/>
              <a:t>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콩</a:t>
            </a:r>
            <a:r>
              <a:rPr lang="en-US" altLang="ko-KR" dirty="0" smtClean="0"/>
              <a:t>, </a:t>
            </a:r>
            <a:r>
              <a:rPr lang="ko-KR" altLang="en-US" dirty="0" smtClean="0"/>
              <a:t>수수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옥수수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보리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담배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수수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아마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사과</a:t>
            </a:r>
            <a:r>
              <a:rPr lang="en-US" altLang="ko-KR" dirty="0" smtClean="0"/>
              <a:t>, </a:t>
            </a:r>
            <a:r>
              <a:rPr lang="ko-KR" altLang="en-US" dirty="0" smtClean="0"/>
              <a:t>배 등 다양한 작물을 재배함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많은 농산물의 생산지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Both"/>
            </a:pPr>
            <a:r>
              <a:rPr lang="ko-KR" altLang="en-US" dirty="0" smtClean="0"/>
              <a:t>자원적 가치</a:t>
            </a:r>
            <a:endParaRPr lang="en-US" altLang="ko-KR" dirty="0" smtClean="0"/>
          </a:p>
          <a:p>
            <a:pPr marL="514350" indent="-514350">
              <a:buNone/>
            </a:pPr>
            <a:endParaRPr lang="en-US" altLang="ko-KR" dirty="0" smtClean="0"/>
          </a:p>
          <a:p>
            <a:pPr marL="514350" indent="-514350">
              <a:buNone/>
            </a:pPr>
            <a:r>
              <a:rPr lang="ko-KR" altLang="en-US" sz="2400" dirty="0" smtClean="0"/>
              <a:t>▶ </a:t>
            </a:r>
            <a:r>
              <a:rPr lang="ko-KR" altLang="en-US" sz="2400" dirty="0" err="1" smtClean="0"/>
              <a:t>요하강</a:t>
            </a:r>
            <a:r>
              <a:rPr lang="ko-KR" altLang="en-US" sz="2400" dirty="0" smtClean="0"/>
              <a:t> 인근 지역 노천탄광 등 상당량의 지하자원 소유</a:t>
            </a:r>
            <a:endParaRPr lang="en-US" altLang="ko-KR" sz="2400" dirty="0"/>
          </a:p>
          <a:p>
            <a:pPr marL="514350" indent="-514350">
              <a:buNone/>
            </a:pPr>
            <a:endParaRPr lang="en-US" altLang="ko-KR" sz="2400" dirty="0" smtClean="0"/>
          </a:p>
          <a:p>
            <a:pPr marL="514350" indent="-514350">
              <a:buNone/>
            </a:pPr>
            <a:r>
              <a:rPr lang="ko-KR" altLang="en-US" sz="2400" dirty="0" smtClean="0"/>
              <a:t>▶ 산림 자원 풍부</a:t>
            </a:r>
            <a:endParaRPr lang="en-US" altLang="ko-KR" sz="2400" dirty="0" smtClean="0"/>
          </a:p>
          <a:p>
            <a:pPr marL="514350" indent="-514350">
              <a:buNone/>
            </a:pPr>
            <a:r>
              <a:rPr lang="ko-KR" altLang="en-US" sz="2400" dirty="0" smtClean="0"/>
              <a:t> </a:t>
            </a:r>
            <a:r>
              <a:rPr lang="en-US" altLang="ko-KR" sz="2400" dirty="0" smtClean="0"/>
              <a:t>-&gt; 1500</a:t>
            </a:r>
            <a:r>
              <a:rPr lang="ko-KR" altLang="en-US" sz="2400" dirty="0" smtClean="0"/>
              <a:t>여 종의 생물 중 대부분 경제적 가치 소유</a:t>
            </a:r>
            <a:endParaRPr lang="en-US" altLang="ko-KR" sz="2400" dirty="0" smtClean="0"/>
          </a:p>
          <a:p>
            <a:pPr marL="514350" indent="-514350">
              <a:buNone/>
            </a:pPr>
            <a:endParaRPr lang="en-US" altLang="ko-KR" sz="2400" dirty="0"/>
          </a:p>
          <a:p>
            <a:pPr marL="514350" indent="-514350">
              <a:buNone/>
            </a:pPr>
            <a:r>
              <a:rPr lang="ko-KR" altLang="en-US" sz="2400" dirty="0" smtClean="0"/>
              <a:t>▶ 주요 광물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금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동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납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석탄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석회석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석유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석연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활석 등</a:t>
            </a:r>
            <a:endParaRPr lang="en-US" altLang="ko-KR" sz="2400" dirty="0" smtClean="0"/>
          </a:p>
          <a:p>
            <a:pPr marL="514350" indent="-514350">
              <a:buNone/>
            </a:pPr>
            <a:endParaRPr lang="en-US" altLang="ko-KR" sz="2400" dirty="0" smtClean="0"/>
          </a:p>
          <a:p>
            <a:pPr marL="514350" indent="-514350">
              <a:buNone/>
            </a:pPr>
            <a:endParaRPr lang="en-US" altLang="ko-KR" sz="2400" dirty="0" smtClean="0"/>
          </a:p>
          <a:p>
            <a:pPr marL="514350" indent="-514350">
              <a:buNone/>
            </a:pPr>
            <a:endParaRPr lang="en-US" altLang="ko-KR" sz="2400" dirty="0" smtClean="0"/>
          </a:p>
          <a:p>
            <a:pPr marL="514350" indent="-514350">
              <a:buNone/>
            </a:pP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공업적 가치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dirty="0" smtClean="0"/>
              <a:t>(2) </a:t>
            </a:r>
            <a:r>
              <a:rPr lang="ko-KR" altLang="en-US" dirty="0" smtClean="0"/>
              <a:t>주요 공업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sz="2400" dirty="0" smtClean="0"/>
              <a:t>▶ 제지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방직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기계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전기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화학 공업 등</a:t>
            </a:r>
            <a:endParaRPr lang="en-US" altLang="ko-KR" sz="2400" dirty="0" smtClean="0"/>
          </a:p>
          <a:p>
            <a:pPr>
              <a:buNone/>
            </a:pPr>
            <a:endParaRPr lang="en-US" altLang="ko-KR" sz="2400" dirty="0"/>
          </a:p>
          <a:p>
            <a:pPr>
              <a:buNone/>
            </a:pPr>
            <a:r>
              <a:rPr lang="ko-KR" altLang="en-US" sz="2400" dirty="0" smtClean="0"/>
              <a:t>▶ </a:t>
            </a:r>
            <a:r>
              <a:rPr lang="en-US" altLang="ko-KR" sz="2400" dirty="0" smtClean="0"/>
              <a:t>1390</a:t>
            </a:r>
            <a:r>
              <a:rPr lang="ko-KR" altLang="en-US" sz="2400" dirty="0" smtClean="0"/>
              <a:t>개소에 종업원 </a:t>
            </a:r>
            <a:r>
              <a:rPr lang="en-US" altLang="ko-KR" sz="2400" dirty="0" smtClean="0"/>
              <a:t>31</a:t>
            </a:r>
            <a:r>
              <a:rPr lang="ko-KR" altLang="en-US" sz="2400" dirty="0" smtClean="0"/>
              <a:t>만 </a:t>
            </a:r>
            <a:r>
              <a:rPr lang="en-US" altLang="ko-KR" sz="2400" dirty="0" smtClean="0"/>
              <a:t>9000</a:t>
            </a:r>
            <a:r>
              <a:rPr lang="ko-KR" altLang="en-US" sz="2400" dirty="0" smtClean="0"/>
              <a:t>명 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공업 총 생산액 </a:t>
            </a:r>
            <a:r>
              <a:rPr lang="en-US" altLang="ko-KR" sz="2400" dirty="0" smtClean="0"/>
              <a:t>30</a:t>
            </a:r>
            <a:r>
              <a:rPr lang="ko-KR" altLang="en-US" sz="2400" dirty="0" smtClean="0"/>
              <a:t>억 </a:t>
            </a:r>
            <a:r>
              <a:rPr lang="en-US" altLang="ko-KR" sz="2400" dirty="0" smtClean="0"/>
              <a:t>6000</a:t>
            </a:r>
            <a:r>
              <a:rPr lang="ko-KR" altLang="en-US" sz="2400" dirty="0" smtClean="0"/>
              <a:t>만원 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생산 제품</a:t>
            </a:r>
            <a:r>
              <a:rPr lang="en-US" altLang="ko-KR" sz="2400" dirty="0"/>
              <a:t> </a:t>
            </a:r>
            <a:r>
              <a:rPr lang="ko-KR" altLang="en-US" sz="2400" dirty="0" smtClean="0"/>
              <a:t>중 </a:t>
            </a:r>
            <a:r>
              <a:rPr lang="en-US" altLang="ko-KR" sz="2400" dirty="0" smtClean="0"/>
              <a:t>70</a:t>
            </a:r>
            <a:r>
              <a:rPr lang="ko-KR" altLang="en-US" sz="2400" dirty="0" smtClean="0"/>
              <a:t>여 종 미국 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캐나다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일본 등 </a:t>
            </a:r>
            <a:r>
              <a:rPr lang="en-US" altLang="ko-KR" sz="2400" dirty="0" smtClean="0"/>
              <a:t>20</a:t>
            </a:r>
            <a:r>
              <a:rPr lang="ko-KR" altLang="en-US" sz="2400" dirty="0" smtClean="0"/>
              <a:t>여 개국에 수출 </a:t>
            </a:r>
            <a:r>
              <a:rPr lang="en-US" altLang="ko-KR" sz="2400" dirty="0" smtClean="0"/>
              <a:t>(1988</a:t>
            </a:r>
            <a:r>
              <a:rPr lang="ko-KR" altLang="en-US" sz="2400" dirty="0" smtClean="0"/>
              <a:t>년 당시</a:t>
            </a:r>
            <a:r>
              <a:rPr lang="en-US" altLang="ko-KR" sz="2400" dirty="0" smtClean="0"/>
              <a:t>)</a:t>
            </a:r>
          </a:p>
          <a:p>
            <a:pPr>
              <a:buNone/>
            </a:pPr>
            <a:endParaRPr lang="en-US" altLang="ko-KR" sz="2400" dirty="0"/>
          </a:p>
          <a:p>
            <a:pPr>
              <a:buNone/>
            </a:pPr>
            <a:r>
              <a:rPr lang="ko-KR" altLang="en-US" sz="2400" dirty="0" smtClean="0"/>
              <a:t>▶ 자치주 내의 많은 철도로 개혁과 개방 이후 관광업 발전</a:t>
            </a:r>
            <a:endParaRPr lang="ko-KR" altLang="en-US" sz="24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북한 </a:t>
            </a:r>
            <a:r>
              <a:rPr lang="en-US" altLang="ko-KR" dirty="0" smtClean="0"/>
              <a:t>, </a:t>
            </a:r>
            <a:r>
              <a:rPr lang="ko-KR" altLang="en-US" dirty="0" smtClean="0"/>
              <a:t>러시아 </a:t>
            </a:r>
            <a:r>
              <a:rPr lang="en-US" altLang="ko-KR" dirty="0" smtClean="0"/>
              <a:t>, </a:t>
            </a:r>
            <a:r>
              <a:rPr lang="ko-KR" altLang="en-US" dirty="0" smtClean="0"/>
              <a:t>중국과 접하고 있는 지역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시베리아 지역의 천연가스와 유전으로 </a:t>
            </a:r>
            <a:r>
              <a:rPr lang="ko-KR" altLang="en-US" dirty="0" err="1" smtClean="0"/>
              <a:t>부터</a:t>
            </a:r>
            <a:r>
              <a:rPr lang="ko-KR" altLang="en-US" dirty="0" smtClean="0"/>
              <a:t> 한반도 까지 송유관 </a:t>
            </a:r>
            <a:r>
              <a:rPr lang="ko-KR" altLang="en-US" dirty="0" err="1" smtClean="0"/>
              <a:t>설치시</a:t>
            </a:r>
            <a:r>
              <a:rPr lang="ko-KR" altLang="en-US" dirty="0" smtClean="0"/>
              <a:t> 많은 이익 발생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외교적 가치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</TotalTime>
  <Words>181</Words>
  <Application>Microsoft Office PowerPoint</Application>
  <PresentationFormat>화면 슬라이드 쇼(4:3)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광장</vt:lpstr>
      <vt:lpstr>간도의 경제적 가치</vt:lpstr>
      <vt:lpstr>많은 농산물의 생산지</vt:lpstr>
      <vt:lpstr>공업적 가치</vt:lpstr>
      <vt:lpstr>슬라이드 4</vt:lpstr>
      <vt:lpstr>외교적 가치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간도의 경제적 가치</dc:title>
  <dc:creator>RAON</dc:creator>
  <cp:lastModifiedBy>RAON</cp:lastModifiedBy>
  <cp:revision>5</cp:revision>
  <dcterms:created xsi:type="dcterms:W3CDTF">2019-03-31T07:55:06Z</dcterms:created>
  <dcterms:modified xsi:type="dcterms:W3CDTF">2019-03-31T08:31:22Z</dcterms:modified>
</cp:coreProperties>
</file>