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</Types>
</file>

<file path=_rels/.rels><?xml version="1.0" encoding="UTF-8"?>
<Relationships xmlns="http://schemas.openxmlformats.org/package/2006/relationships"><Relationship Id="rId1" Type="http://schemas.openxmlformats.org/officeDocument/2006/relationships/officeDocument" Target="ppt/presentation.xml"></Relationship><Relationship Id="rId2" Type="http://schemas.openxmlformats.org/package/2006/relationships/metadata/core-properties" Target="docProps/core.xml"></Relationship><Relationship Id="rId3" Type="http://schemas.openxmlformats.org/officeDocument/2006/relationships/extended-properties" Target="docProps/app.xml"></Relationship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3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12192000" cy="6858000"/>
  <p:notesSz cx="6858000" cy="9144000"/>
  <p:defaultTextStyle>
    <a:defPPr>
      <a:defRPr lang="ko-KR"/>
    </a:defPPr>
    <a:lvl1pPr algn="l" marL="0" indent="0" defTabSz="914400">
      <a:buNone/>
      <a:defRPr lang="ko-KR" smtClean="0" sz="1800" baseline="0">
        <a:solidFill>
          <a:srgbClr val="000000"/>
        </a:solidFill>
        <a:latin typeface="±¼¸²"/>
        <a:ea typeface="±¼¸²"/>
      </a:defRPr>
    </a:lvl1pPr>
    <a:lvl2pPr lvl="1" marL="457200" indent="0" defTabSz="914400">
      <a:defRPr lang="ko-KR" smtClean="0"/>
    </a:lvl2pPr>
    <a:lvl3pPr lvl="2" marL="914400" indent="0" defTabSz="914400">
      <a:defRPr lang="ko-KR" smtClean="0"/>
    </a:lvl3pPr>
    <a:lvl4pPr lvl="3" marL="1371600" indent="0" defTabSz="914400">
      <a:defRPr lang="ko-KR" smtClean="0"/>
    </a:lvl4pPr>
    <a:lvl5pPr lvl="4" marL="1828800" indent="0" defTabSz="914400">
      <a:defRPr lang="ko-KR" smtClean="0"/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</p:extLst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View">
  <p:normalViewPr showOutlineIcons="0">
    <p:restoredLeft sz="15620"/>
    <p:restoredTop sz="94660"/>
  </p:normalViewPr>
  <p:slideViewPr>
    <p:cSldViewPr snapToGrid="1" snapToObjects="1">
      <p:cViewPr varScale="1">
        <p:scale>
          <a:sx n="51" d="100"/>
          <a:sy n="51" d="100"/>
        </p:scale>
        <p:origin x="-660" y="-84"/>
      </p:cViewPr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?>
<Relationships xmlns="http://schemas.openxmlformats.org/package/2006/relationships"><Relationship Id="rId1" Type="http://schemas.openxmlformats.org/officeDocument/2006/relationships/slideMaster" Target="slideMasters/slideMaster1.xml"></Relationship><Relationship Id="rId2" Type="http://schemas.openxmlformats.org/officeDocument/2006/relationships/slide" Target="slides/slide1.xml"></Relationship><Relationship Id="rId3" Type="http://schemas.openxmlformats.org/officeDocument/2006/relationships/slide" Target="slides/slide2.xml"></Relationship><Relationship Id="rId4" Type="http://schemas.openxmlformats.org/officeDocument/2006/relationships/slide" Target="slides/slide3.xml"></Relationship><Relationship Id="rId5" Type="http://schemas.openxmlformats.org/officeDocument/2006/relationships/slide" Target="slides/slide4.xml"></Relationship><Relationship Id="rId6" Type="http://schemas.openxmlformats.org/officeDocument/2006/relationships/slide" Target="slides/slide5.xml"></Relationship><Relationship Id="rId7" Type="http://schemas.openxmlformats.org/officeDocument/2006/relationships/slide" Target="slides/slide6.xml"></Relationship><Relationship Id="rId8" Type="http://schemas.openxmlformats.org/officeDocument/2006/relationships/theme" Target="theme/theme1.xml"></Relationship><Relationship Id="rId9" Type="http://schemas.openxmlformats.org/officeDocument/2006/relationships/presProps" Target="presProps.xml"></Relationship><Relationship Id="rId10" Type="http://schemas.openxmlformats.org/officeDocument/2006/relationships/viewProps" Target="viewProps.xml"></Relationship><Relationship Id="rId11" Type="http://schemas.openxmlformats.org/officeDocument/2006/relationships/tableStyles" Target="tableStyles.xml"></Relationship></Relationships>
</file>

<file path=ppt/slideLayouts/_rels/slideLayout1.xml.rels><?xml version="1.0" encoding="UTF-8"?>
<Relationships xmlns="http://schemas.openxmlformats.org/package/2006/relationships"><Relationship Id="rId1" Type="http://schemas.openxmlformats.org/officeDocument/2006/relationships/slideMaster" Target="../slideMasters/slideMaster1.xml"></Relationship><Relationship Id="rId2" Type="http://schemas.openxmlformats.org/officeDocument/2006/relationships/image" Target="../media/fImage1399318485724.png"></Relationship></Relationships>
</file>

<file path=ppt/slideLayouts/_rels/slideLayout10.xml.rels><?xml version="1.0" encoding="UTF-8"?>
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_rels/slideLayout11.xml.rels><?xml version="1.0" encoding="UTF-8"?>
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_rels/slideLayout2.xml.rels><?xml version="1.0" encoding="UTF-8"?>
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_rels/slideLayout3.xml.rels><?xml version="1.0" encoding="UTF-8"?>
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_rels/slideLayout4.xml.rels><?xml version="1.0" encoding="UTF-8"?>
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_rels/slideLayout5.xml.rels><?xml version="1.0" encoding="UTF-8"?>
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_rels/slideLayout6.xml.rels><?xml version="1.0" encoding="UTF-8"?>
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_rels/slideLayout7.xml.rels><?xml version="1.0" encoding="UTF-8"?>
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_rels/slideLayout8.xml.rels><?xml version="1.0" encoding="UTF-8"?>
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_rels/slideLayout9.xml.rels><?xml version="1.0" encoding="UTF-8"?>
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 descr="C:/Users/Yun su bin/AppData/Roaming/PolarisOffice/ETemp/9204_15929824/fImage1399318485724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>
            <a:off x="0" y="0"/>
            <a:ext cx="12192635" cy="6858635"/>
          </a:xfrm>
          <a:prstGeom prst="rect"/>
          <a:noFill/>
        </p:spPr>
      </p:pic>
      <p:sp>
        <p:nvSpPr>
          <p:cNvPr id="2" name="Title 1"/>
          <p:cNvSpPr txBox="1">
            <a:spLocks/>
          </p:cNvSpPr>
          <p:nvPr>
            <p:ph type="ctrTitle"/>
          </p:nvPr>
        </p:nvSpPr>
        <p:spPr>
          <a:xfrm rot="0">
            <a:off x="914400" y="1381760"/>
            <a:ext cx="10363835" cy="2388235"/>
          </a:xfrm>
          <a:prstGeom prst="rect"/>
        </p:spPr>
        <p:txBody>
          <a:bodyPr wrap="square" lIns="91440" tIns="45720" rIns="91440" bIns="45720" numCol="1" vert="horz" anchor="b">
            <a:normAutofit fontScale="100000" lnSpcReduction="0"/>
          </a:bodyPr>
          <a:lstStyle/>
          <a:p>
            <a:pPr marL="0" indent="0" algn="ctr" fontAlgn="auto" defTabSz="9144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5000" cap="none" dirty="0" smtClean="0" b="0" strike="noStrike">
                <a:solidFill>
                  <a:srgbClr val="295776"/>
                </a:solidFill>
                <a:latin typeface="맑은 고딕" charset="0"/>
                <a:ea typeface="맑은 고딕" charset="0"/>
              </a:rPr>
              <a:t>제목을 입력하십시오</a:t>
            </a:r>
            <a:endParaRPr lang="ko-KR" altLang="en-US" sz="5000" cap="none" dirty="0" smtClean="0" b="0" strike="noStrike">
              <a:solidFill>
                <a:srgbClr val="295776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3" name="Subtitle 2"/>
          <p:cNvSpPr txBox="1">
            <a:spLocks/>
          </p:cNvSpPr>
          <p:nvPr>
            <p:ph type="subTitle" idx="1"/>
          </p:nvPr>
        </p:nvSpPr>
        <p:spPr>
          <a:xfrm rot="0">
            <a:off x="1524000" y="3861435"/>
            <a:ext cx="9144635" cy="1656080"/>
          </a:xfrm>
          <a:prstGeom prst="rect"/>
        </p:spPr>
        <p:txBody>
          <a:bodyPr wrap="square" lIns="91440" tIns="45720" rIns="91440" bIns="45720" numCol="1" vert="horz" anchor="t">
            <a:normAutofit fontScale="100000" lnSpcReduction="0"/>
          </a:bodyPr>
          <a:lstStyle/>
          <a:p>
            <a:pPr marL="0" indent="0" algn="ctr" fontAlgn="auto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Tx/>
              <a:buNone/>
            </a:pPr>
            <a:r>
              <a:rPr lang="en-US" altLang="ko-KR" sz="2400" cap="none" dirty="0" smtClean="0" b="0" strike="noStrike">
                <a:solidFill>
                  <a:srgbClr val="57768B"/>
                </a:solidFill>
                <a:latin typeface="맑은 고딕" charset="0"/>
                <a:ea typeface="맑은 고딕" charset="0"/>
              </a:rPr>
              <a:t>부제목을 입력하십시오</a:t>
            </a:r>
            <a:endParaRPr lang="ko-KR" altLang="en-US" sz="2400" cap="none" dirty="0" smtClean="0" b="0" strike="noStrike">
              <a:solidFill>
                <a:srgbClr val="57768B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4" name="Date Placeholder 3"/>
          <p:cNvSpPr txBox="1">
            <a:spLocks/>
          </p:cNvSpPr>
          <p:nvPr>
            <p:ph type="dt" sz="half" idx="10"/>
          </p:nvPr>
        </p:nvSpPr>
        <p:spPr>
          <a:xfrm rot="0">
            <a:off x="838200" y="6356350"/>
            <a:ext cx="27438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en-GB" altLang="en-US" sz="1200" cap="none" dirty="0" smtClean="0" b="0" strike="noStrike">
                <a:solidFill>
                  <a:srgbClr val="898989"/>
                </a:solidFill>
                <a:latin typeface="맑은 고딕" charset="0"/>
                <a:ea typeface="맑은 고딕" charset="0"/>
              </a:rPr>
              <a:t>3/31/2019</a:t>
            </a:fld>
            <a:endParaRPr lang="ko-KR" altLang="en-US" sz="1800" cap="none" dirty="0" smtClean="0" b="0" strike="noStrike">
              <a:latin typeface="맑은 고딕" charset="0"/>
              <a:ea typeface="맑은 고딕" charset="0"/>
            </a:endParaRPr>
          </a:p>
        </p:txBody>
      </p:sp>
      <p:sp>
        <p:nvSpPr>
          <p:cNvPr id="5" name="Footer Placeholder 4"/>
          <p:cNvSpPr txBox="1">
            <a:spLocks/>
          </p:cNvSpPr>
          <p:nvPr>
            <p:ph type="ftr" sz="quarter" idx="11"/>
          </p:nvPr>
        </p:nvSpPr>
        <p:spPr>
          <a:xfrm rot="0">
            <a:off x="4038600" y="6356350"/>
            <a:ext cx="41154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 algn="ct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200" cap="none" dirty="0" smtClean="0" b="0" strike="noStrike">
              <a:solidFill>
                <a:srgbClr val="898989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6" name="Slide Number Placeholder 5"/>
          <p:cNvSpPr txBox="1">
            <a:spLocks/>
          </p:cNvSpPr>
          <p:nvPr>
            <p:ph type="sldNum" sz="quarter" idx="12"/>
          </p:nvPr>
        </p:nvSpPr>
        <p:spPr>
          <a:xfrm rot="0">
            <a:off x="8610600" y="6356350"/>
            <a:ext cx="27438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 algn="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cap="none" dirty="0" smtClean="0" b="0" strike="noStrike">
                <a:solidFill>
                  <a:srgbClr val="898989"/>
                </a:solidFill>
                <a:latin typeface="맑은 고딕" charset="0"/>
                <a:ea typeface="맑은 고딕" charset="0"/>
              </a:rPr>
              <a:t>1</a:t>
            </a:fld>
            <a:endParaRPr lang="ko-KR" altLang="en-US" sz="1800" cap="none" dirty="0" smtClean="0" b="0" strike="noStrike">
              <a:latin typeface="맑은 고딕" charset="0"/>
              <a:ea typeface="맑은 고딕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>
            <p:ph type="title"/>
          </p:nvPr>
        </p:nvSpPr>
        <p:spPr>
          <a:xfrm rot="0">
            <a:off x="838200" y="365125"/>
            <a:ext cx="10516235" cy="1326515"/>
          </a:xfrm>
          <a:prstGeom prst="rect"/>
        </p:spPr>
        <p:txBody>
          <a:bodyPr wrap="square" lIns="91440" tIns="45720" rIns="91440" bIns="45720" numCol="1" vert="horz" anchor="ctr">
            <a:normAutofit fontScale="100000" lnSpcReduction="0"/>
          </a:bodyPr>
          <a:lstStyle/>
          <a:p>
            <a:pPr marL="0" indent="0" algn="l" fontAlgn="auto" defTabSz="9144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 cap="none" dirty="0" smtClean="0" b="0" strike="noStrike">
                <a:latin typeface="맑은 고딕" charset="0"/>
                <a:ea typeface="맑은 고딕" charset="0"/>
              </a:rPr>
              <a:t>제목을 입력하십시오</a:t>
            </a:r>
            <a:endParaRPr lang="ko-KR" altLang="en-US" sz="4400" cap="none" dirty="0" smtClean="0" b="0" strike="noStrike">
              <a:latin typeface="맑은 고딕" charset="0"/>
              <a:ea typeface="맑은 고딕" charset="0"/>
            </a:endParaRPr>
          </a:p>
        </p:txBody>
      </p:sp>
      <p:sp>
        <p:nvSpPr>
          <p:cNvPr id="3" name="Vertical Text Placeholder 2"/>
          <p:cNvSpPr txBox="1">
            <a:spLocks/>
          </p:cNvSpPr>
          <p:nvPr>
            <p:ph type="body" orient="vert" idx="1"/>
          </p:nvPr>
        </p:nvSpPr>
        <p:spPr>
          <a:xfrm rot="0">
            <a:off x="838200" y="1825625"/>
            <a:ext cx="10516235" cy="4352290"/>
          </a:xfrm>
          <a:prstGeom prst="rect"/>
        </p:spPr>
        <p:txBody>
          <a:bodyPr wrap="square" lIns="91440" tIns="45720" rIns="91440" bIns="45720" numCol="1" vert="eaVert" anchor="t">
            <a:normAutofit fontScale="100000" lnSpcReduction="0"/>
          </a:bodyPr>
          <a:lstStyle/>
          <a:p>
            <a:pPr marL="228600" indent="-228600" algn="l" fontAlgn="auto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04040"/>
              </a:buClr>
              <a:buFont typeface="Arial"/>
              <a:buChar char="•"/>
            </a:pPr>
            <a:r>
              <a:rPr lang="en-US" altLang="ko-KR" sz="2800" cap="none" dirty="0" smtClean="0" b="0" strike="noStrike">
                <a:latin typeface="맑은 고딕" charset="0"/>
                <a:ea typeface="맑은 고딕" charset="0"/>
              </a:rPr>
              <a:t>텍스트를 입력하십시오</a:t>
            </a:r>
            <a:endParaRPr lang="ko-KR" altLang="en-US" sz="2800" cap="none" dirty="0" smtClean="0" b="0" strike="noStrike">
              <a:latin typeface="맑은 고딕" charset="0"/>
              <a:ea typeface="맑은 고딕" charset="0"/>
            </a:endParaRPr>
          </a:p>
          <a:p>
            <a:pPr marL="685800" indent="-228600" algn="l" fontAlgn="auto" defTabSz="9144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04040"/>
              </a:buClr>
              <a:buFont typeface="Arial"/>
              <a:buChar char="•"/>
            </a:pPr>
            <a:r>
              <a:rPr lang="en-US" altLang="ko-KR" sz="2400" cap="none" dirty="0" smtClean="0" b="0" strike="noStrike">
                <a:latin typeface="맑은 고딕" charset="0"/>
                <a:ea typeface="맑은 고딕" charset="0"/>
              </a:rPr>
              <a:t>둘째 수준</a:t>
            </a:r>
            <a:endParaRPr lang="ko-KR" altLang="en-US" sz="2400" cap="none" dirty="0" smtClean="0" b="0" strike="noStrike">
              <a:latin typeface="맑은 고딕" charset="0"/>
              <a:ea typeface="맑은 고딕" charset="0"/>
            </a:endParaRPr>
          </a:p>
          <a:p>
            <a:pPr marL="1143000" indent="-228600" algn="l" fontAlgn="auto" defTabSz="9144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04040"/>
              </a:buClr>
              <a:buFont typeface="Arial"/>
              <a:buChar char="•"/>
            </a:pPr>
            <a:r>
              <a:rPr lang="en-US" altLang="ko-KR" sz="2000" cap="none" dirty="0" smtClean="0" b="0" strike="noStrike">
                <a:latin typeface="맑은 고딕" charset="0"/>
                <a:ea typeface="맑은 고딕" charset="0"/>
              </a:rPr>
              <a:t>셋째 수준</a:t>
            </a:r>
            <a:endParaRPr lang="ko-KR" altLang="en-US" sz="2000" cap="none" dirty="0" smtClean="0" b="0" strike="noStrike">
              <a:latin typeface="맑은 고딕" charset="0"/>
              <a:ea typeface="맑은 고딕" charset="0"/>
            </a:endParaRPr>
          </a:p>
          <a:p>
            <a:pPr marL="1600200" indent="-228600" algn="l" fontAlgn="auto" defTabSz="9144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04040"/>
              </a:buClr>
              <a:buFont typeface="Arial"/>
              <a:buChar char="•"/>
            </a:pPr>
            <a:r>
              <a:rPr lang="en-US" altLang="ko-KR" sz="1800" cap="none" dirty="0" smtClean="0" b="0" strike="noStrike">
                <a:latin typeface="맑은 고딕" charset="0"/>
                <a:ea typeface="맑은 고딕" charset="0"/>
              </a:rPr>
              <a:t>넷째 수준</a:t>
            </a:r>
            <a:endParaRPr lang="ko-KR" altLang="en-US" sz="1800" cap="none" dirty="0" smtClean="0" b="0" strike="noStrike">
              <a:latin typeface="맑은 고딕" charset="0"/>
              <a:ea typeface="맑은 고딕" charset="0"/>
            </a:endParaRPr>
          </a:p>
          <a:p>
            <a:pPr marL="2057400" indent="-228600" algn="l" fontAlgn="auto" defTabSz="9144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04040"/>
              </a:buClr>
              <a:buFont typeface="Arial"/>
              <a:buChar char="•"/>
            </a:pPr>
            <a:r>
              <a:rPr lang="en-US" altLang="ko-KR" sz="1800" cap="none" dirty="0" smtClean="0" b="0" strike="noStrike">
                <a:latin typeface="맑은 고딕" charset="0"/>
                <a:ea typeface="맑은 고딕" charset="0"/>
              </a:rPr>
              <a:t>다섯째 수준</a:t>
            </a:r>
            <a:endParaRPr lang="ko-KR" altLang="en-US" sz="1800" cap="none" dirty="0" smtClean="0" b="0" strike="noStrike">
              <a:latin typeface="맑은 고딕" charset="0"/>
              <a:ea typeface="맑은 고딕" charset="0"/>
            </a:endParaRPr>
          </a:p>
        </p:txBody>
      </p:sp>
      <p:sp>
        <p:nvSpPr>
          <p:cNvPr id="4" name="Date Placeholder 3"/>
          <p:cNvSpPr txBox="1">
            <a:spLocks/>
          </p:cNvSpPr>
          <p:nvPr>
            <p:ph type="dt" sz="half" idx="10"/>
          </p:nvPr>
        </p:nvSpPr>
        <p:spPr>
          <a:xfrm rot="0">
            <a:off x="838200" y="6356350"/>
            <a:ext cx="27438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en-GB" altLang="en-US" sz="1200" cap="none" dirty="0" smtClean="0" b="0" strike="noStrike">
                <a:solidFill>
                  <a:srgbClr val="898989"/>
                </a:solidFill>
                <a:latin typeface="맑은 고딕" charset="0"/>
                <a:ea typeface="맑은 고딕" charset="0"/>
              </a:rPr>
              <a:t>3/31/2019</a:t>
            </a:fld>
            <a:endParaRPr lang="ko-KR" altLang="en-US" sz="1200" cap="none" dirty="0" smtClean="0" b="0" strike="noStrike">
              <a:solidFill>
                <a:srgbClr val="898989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5" name="Footer Placeholder 4"/>
          <p:cNvSpPr txBox="1">
            <a:spLocks/>
          </p:cNvSpPr>
          <p:nvPr>
            <p:ph type="ftr" sz="quarter" idx="11"/>
          </p:nvPr>
        </p:nvSpPr>
        <p:spPr>
          <a:xfrm rot="0">
            <a:off x="4038600" y="6356350"/>
            <a:ext cx="41154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 algn="ct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200" cap="none" dirty="0" smtClean="0" b="0" strike="noStrike">
              <a:solidFill>
                <a:srgbClr val="898989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6" name="Slide Number Placeholder 5"/>
          <p:cNvSpPr txBox="1">
            <a:spLocks/>
          </p:cNvSpPr>
          <p:nvPr>
            <p:ph type="sldNum" sz="quarter" idx="12"/>
          </p:nvPr>
        </p:nvSpPr>
        <p:spPr>
          <a:xfrm rot="0">
            <a:off x="8610600" y="6356350"/>
            <a:ext cx="27438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 algn="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cap="none" dirty="0" smtClean="0" b="0" strike="noStrike">
                <a:solidFill>
                  <a:srgbClr val="898989"/>
                </a:solidFill>
                <a:latin typeface="맑은 고딕" charset="0"/>
                <a:ea typeface="맑은 고딕" charset="0"/>
              </a:rPr>
              <a:t>1</a:t>
            </a:fld>
            <a:endParaRPr lang="ko-KR" altLang="en-US" sz="1200" cap="none" dirty="0" smtClean="0" b="0" strike="noStrike">
              <a:solidFill>
                <a:srgbClr val="898989"/>
              </a:solidFill>
              <a:latin typeface="맑은 고딕" charset="0"/>
              <a:ea typeface="맑은 고딕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/>
          </p:cNvSpPr>
          <p:nvPr>
            <p:ph type="title" orient="vert"/>
          </p:nvPr>
        </p:nvSpPr>
        <p:spPr>
          <a:xfrm rot="0">
            <a:off x="8724900" y="365125"/>
            <a:ext cx="2629535" cy="5812790"/>
          </a:xfrm>
          <a:prstGeom prst="rect"/>
        </p:spPr>
        <p:txBody>
          <a:bodyPr wrap="square" lIns="91440" tIns="45720" rIns="91440" bIns="45720" numCol="1" vert="eaVert" anchor="ctr">
            <a:normAutofit fontScale="100000" lnSpcReduction="0"/>
          </a:bodyPr>
          <a:lstStyle/>
          <a:p>
            <a:pPr marL="0" indent="0" algn="l" fontAlgn="auto" defTabSz="9144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 cap="none" dirty="0" smtClean="0" b="0" strike="noStrike">
                <a:latin typeface="맑은 고딕" charset="0"/>
                <a:ea typeface="맑은 고딕" charset="0"/>
              </a:rPr>
              <a:t>제목을 입력하십시오</a:t>
            </a:r>
            <a:endParaRPr lang="ko-KR" altLang="en-US" sz="4400" cap="none" dirty="0" smtClean="0" b="0" strike="noStrike">
              <a:latin typeface="맑은 고딕" charset="0"/>
              <a:ea typeface="맑은 고딕" charset="0"/>
            </a:endParaRPr>
          </a:p>
        </p:txBody>
      </p:sp>
      <p:sp>
        <p:nvSpPr>
          <p:cNvPr id="3" name="Vertical Text Placeholder 2"/>
          <p:cNvSpPr txBox="1">
            <a:spLocks/>
          </p:cNvSpPr>
          <p:nvPr>
            <p:ph type="body" orient="vert" idx="1"/>
          </p:nvPr>
        </p:nvSpPr>
        <p:spPr>
          <a:xfrm rot="0">
            <a:off x="838200" y="365125"/>
            <a:ext cx="7734935" cy="5812790"/>
          </a:xfrm>
          <a:prstGeom prst="rect"/>
        </p:spPr>
        <p:txBody>
          <a:bodyPr wrap="square" lIns="91440" tIns="45720" rIns="91440" bIns="45720" numCol="1" vert="eaVert" anchor="t">
            <a:normAutofit fontScale="100000" lnSpcReduction="0"/>
          </a:bodyPr>
          <a:lstStyle/>
          <a:p>
            <a:pPr marL="228600" indent="-228600" algn="l" fontAlgn="auto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04040"/>
              </a:buClr>
              <a:buFont typeface="Arial"/>
              <a:buChar char="•"/>
            </a:pPr>
            <a:r>
              <a:rPr lang="en-US" altLang="ko-KR" sz="2800" cap="none" dirty="0" smtClean="0" b="0" strike="noStrike">
                <a:latin typeface="맑은 고딕" charset="0"/>
                <a:ea typeface="맑은 고딕" charset="0"/>
              </a:rPr>
              <a:t>텍스트를 입력하십시오</a:t>
            </a:r>
            <a:endParaRPr lang="ko-KR" altLang="en-US" sz="2800" cap="none" dirty="0" smtClean="0" b="0" strike="noStrike">
              <a:latin typeface="맑은 고딕" charset="0"/>
              <a:ea typeface="맑은 고딕" charset="0"/>
            </a:endParaRPr>
          </a:p>
          <a:p>
            <a:pPr marL="685800" indent="-228600" algn="l" fontAlgn="auto" defTabSz="9144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04040"/>
              </a:buClr>
              <a:buFont typeface="Arial"/>
              <a:buChar char="•"/>
            </a:pPr>
            <a:r>
              <a:rPr lang="en-US" altLang="ko-KR" sz="2400" cap="none" dirty="0" smtClean="0" b="0" strike="noStrike">
                <a:latin typeface="맑은 고딕" charset="0"/>
                <a:ea typeface="맑은 고딕" charset="0"/>
              </a:rPr>
              <a:t>둘째 수준</a:t>
            </a:r>
            <a:endParaRPr lang="ko-KR" altLang="en-US" sz="2400" cap="none" dirty="0" smtClean="0" b="0" strike="noStrike">
              <a:latin typeface="맑은 고딕" charset="0"/>
              <a:ea typeface="맑은 고딕" charset="0"/>
            </a:endParaRPr>
          </a:p>
          <a:p>
            <a:pPr marL="1143000" indent="-228600" algn="l" fontAlgn="auto" defTabSz="9144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04040"/>
              </a:buClr>
              <a:buFont typeface="Arial"/>
              <a:buChar char="•"/>
            </a:pPr>
            <a:r>
              <a:rPr lang="en-US" altLang="ko-KR" sz="2000" cap="none" dirty="0" smtClean="0" b="0" strike="noStrike">
                <a:latin typeface="맑은 고딕" charset="0"/>
                <a:ea typeface="맑은 고딕" charset="0"/>
              </a:rPr>
              <a:t>셋째 수준</a:t>
            </a:r>
            <a:endParaRPr lang="ko-KR" altLang="en-US" sz="2000" cap="none" dirty="0" smtClean="0" b="0" strike="noStrike">
              <a:latin typeface="맑은 고딕" charset="0"/>
              <a:ea typeface="맑은 고딕" charset="0"/>
            </a:endParaRPr>
          </a:p>
          <a:p>
            <a:pPr marL="1600200" indent="-228600" algn="l" fontAlgn="auto" defTabSz="9144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04040"/>
              </a:buClr>
              <a:buFont typeface="Arial"/>
              <a:buChar char="•"/>
            </a:pPr>
            <a:r>
              <a:rPr lang="en-US" altLang="ko-KR" sz="1800" cap="none" dirty="0" smtClean="0" b="0" strike="noStrike">
                <a:latin typeface="맑은 고딕" charset="0"/>
                <a:ea typeface="맑은 고딕" charset="0"/>
              </a:rPr>
              <a:t>넷째 수준</a:t>
            </a:r>
            <a:endParaRPr lang="ko-KR" altLang="en-US" sz="1800" cap="none" dirty="0" smtClean="0" b="0" strike="noStrike">
              <a:latin typeface="맑은 고딕" charset="0"/>
              <a:ea typeface="맑은 고딕" charset="0"/>
            </a:endParaRPr>
          </a:p>
          <a:p>
            <a:pPr marL="2057400" indent="-228600" algn="l" fontAlgn="auto" defTabSz="9144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04040"/>
              </a:buClr>
              <a:buFont typeface="Arial"/>
              <a:buChar char="•"/>
            </a:pPr>
            <a:r>
              <a:rPr lang="en-US" altLang="ko-KR" sz="1800" cap="none" dirty="0" smtClean="0" b="0" strike="noStrike">
                <a:latin typeface="맑은 고딕" charset="0"/>
                <a:ea typeface="맑은 고딕" charset="0"/>
              </a:rPr>
              <a:t>다섯째 수준</a:t>
            </a:r>
            <a:endParaRPr lang="ko-KR" altLang="en-US" sz="1800" cap="none" dirty="0" smtClean="0" b="0" strike="noStrike">
              <a:latin typeface="맑은 고딕" charset="0"/>
              <a:ea typeface="맑은 고딕" charset="0"/>
            </a:endParaRPr>
          </a:p>
        </p:txBody>
      </p:sp>
      <p:sp>
        <p:nvSpPr>
          <p:cNvPr id="4" name="Date Placeholder 3"/>
          <p:cNvSpPr txBox="1">
            <a:spLocks/>
          </p:cNvSpPr>
          <p:nvPr>
            <p:ph type="dt" sz="half" idx="10"/>
          </p:nvPr>
        </p:nvSpPr>
        <p:spPr>
          <a:xfrm rot="0">
            <a:off x="838200" y="6356350"/>
            <a:ext cx="27438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en-GB" altLang="en-US" sz="1200" cap="none" dirty="0" smtClean="0" b="0" strike="noStrike">
                <a:solidFill>
                  <a:srgbClr val="898989"/>
                </a:solidFill>
                <a:latin typeface="맑은 고딕" charset="0"/>
                <a:ea typeface="맑은 고딕" charset="0"/>
              </a:rPr>
              <a:t>3/31/2019</a:t>
            </a:fld>
            <a:endParaRPr lang="ko-KR" altLang="en-US" sz="1800" cap="none" dirty="0" smtClean="0" b="0" strike="noStrike">
              <a:latin typeface="맑은 고딕" charset="0"/>
              <a:ea typeface="맑은 고딕" charset="0"/>
            </a:endParaRPr>
          </a:p>
        </p:txBody>
      </p:sp>
      <p:sp>
        <p:nvSpPr>
          <p:cNvPr id="5" name="Footer Placeholder 4"/>
          <p:cNvSpPr txBox="1">
            <a:spLocks/>
          </p:cNvSpPr>
          <p:nvPr>
            <p:ph type="ftr" sz="quarter" idx="11"/>
          </p:nvPr>
        </p:nvSpPr>
        <p:spPr>
          <a:xfrm rot="0">
            <a:off x="4038600" y="6356350"/>
            <a:ext cx="41154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 algn="ct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200" cap="none" dirty="0" smtClean="0" b="0" strike="noStrike">
              <a:solidFill>
                <a:srgbClr val="898989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6" name="Slide Number Placeholder 5"/>
          <p:cNvSpPr txBox="1">
            <a:spLocks/>
          </p:cNvSpPr>
          <p:nvPr>
            <p:ph type="sldNum" sz="quarter" idx="12"/>
          </p:nvPr>
        </p:nvSpPr>
        <p:spPr>
          <a:xfrm rot="0">
            <a:off x="8610600" y="6356350"/>
            <a:ext cx="27438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 algn="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cap="none" dirty="0" smtClean="0" b="0" strike="noStrike">
                <a:solidFill>
                  <a:srgbClr val="898989"/>
                </a:solidFill>
                <a:latin typeface="맑은 고딕" charset="0"/>
                <a:ea typeface="맑은 고딕" charset="0"/>
              </a:rPr>
              <a:t>1</a:t>
            </a:fld>
            <a:endParaRPr lang="ko-KR" altLang="en-US" sz="1800" cap="none" dirty="0" smtClean="0" b="0" strike="noStrike">
              <a:latin typeface="맑은 고딕" charset="0"/>
              <a:ea typeface="맑은 고딕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>
            <p:ph type="title"/>
          </p:nvPr>
        </p:nvSpPr>
        <p:spPr>
          <a:xfrm rot="0">
            <a:off x="838200" y="365125"/>
            <a:ext cx="10516235" cy="1326515"/>
          </a:xfrm>
          <a:prstGeom prst="rect"/>
        </p:spPr>
        <p:txBody>
          <a:bodyPr wrap="square" lIns="91440" tIns="45720" rIns="91440" bIns="45720" numCol="1" vert="horz" anchor="ctr">
            <a:normAutofit fontScale="100000" lnSpcReduction="0"/>
          </a:bodyPr>
          <a:lstStyle/>
          <a:p>
            <a:pPr marL="0" indent="0" algn="l" fontAlgn="auto" defTabSz="9144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 cap="none" dirty="0" smtClean="0" b="0" strike="noStrike">
                <a:latin typeface="맑은 고딕" charset="0"/>
                <a:ea typeface="맑은 고딕" charset="0"/>
              </a:rPr>
              <a:t>제목을 입력하십시오</a:t>
            </a:r>
            <a:endParaRPr lang="ko-KR" altLang="en-US" sz="4400" cap="none" dirty="0" smtClean="0" b="0" strike="noStrike">
              <a:latin typeface="맑은 고딕" charset="0"/>
              <a:ea typeface="맑은 고딕" charset="0"/>
            </a:endParaRPr>
          </a:p>
        </p:txBody>
      </p:sp>
      <p:sp>
        <p:nvSpPr>
          <p:cNvPr id="3" name="Content Placeholder 2"/>
          <p:cNvSpPr txBox="1">
            <a:spLocks/>
          </p:cNvSpPr>
          <p:nvPr>
            <p:ph type="obj" idx="1"/>
          </p:nvPr>
        </p:nvSpPr>
        <p:spPr>
          <a:xfrm rot="0">
            <a:off x="838200" y="1825625"/>
            <a:ext cx="10516235" cy="4352290"/>
          </a:xfrm>
          <a:prstGeom prst="rect"/>
        </p:spPr>
        <p:txBody>
          <a:bodyPr wrap="square" lIns="91440" tIns="45720" rIns="91440" bIns="45720" numCol="1" vert="horz" anchor="t">
            <a:normAutofit fontScale="100000" lnSpcReduction="0"/>
          </a:bodyPr>
          <a:lstStyle/>
          <a:p>
            <a:pPr marL="228600" indent="-228600" algn="l" fontAlgn="auto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04040"/>
              </a:buClr>
              <a:buFont typeface="Arial"/>
              <a:buChar char="•"/>
            </a:pPr>
            <a:r>
              <a:rPr lang="en-US" altLang="ko-KR" sz="2800" cap="none" dirty="0" smtClean="0" b="0" strike="noStrike">
                <a:solidFill>
                  <a:schemeClr val="tx1">
                    <a:lumMod val="75000"/>
                    <a:lumOff val="25000"/>
                  </a:schemeClr>
                </a:solidFill>
                <a:latin typeface="맑은 고딕" charset="0"/>
                <a:ea typeface="맑은 고딕" charset="0"/>
              </a:rPr>
              <a:t>텍스트를 입력하십시오</a:t>
            </a:r>
            <a:endParaRPr lang="ko-KR" altLang="en-US" sz="2800" cap="none" dirty="0" smtClean="0" b="0" strike="noStrike">
              <a:solidFill>
                <a:schemeClr val="tx1">
                  <a:lumMod val="75000"/>
                  <a:lumOff val="25000"/>
                </a:schemeClr>
              </a:solidFill>
              <a:latin typeface="맑은 고딕" charset="0"/>
              <a:ea typeface="맑은 고딕" charset="0"/>
            </a:endParaRPr>
          </a:p>
          <a:p>
            <a:pPr marL="685800" indent="-228600" algn="l" fontAlgn="auto" defTabSz="9144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04040"/>
              </a:buClr>
              <a:buFont typeface="Arial"/>
              <a:buChar char="•"/>
            </a:pPr>
            <a:r>
              <a:rPr lang="en-US" altLang="ko-KR" sz="2400" cap="none" dirty="0" smtClean="0" b="0" strike="noStrike">
                <a:solidFill>
                  <a:schemeClr val="tx1">
                    <a:lumMod val="75000"/>
                    <a:lumOff val="25000"/>
                  </a:schemeClr>
                </a:solidFill>
                <a:latin typeface="맑은 고딕" charset="0"/>
                <a:ea typeface="맑은 고딕" charset="0"/>
              </a:rPr>
              <a:t>둘째 수준</a:t>
            </a:r>
            <a:endParaRPr lang="ko-KR" altLang="en-US" sz="2400" cap="none" dirty="0" smtClean="0" b="0" strike="noStrike">
              <a:solidFill>
                <a:schemeClr val="tx1">
                  <a:lumMod val="75000"/>
                  <a:lumOff val="25000"/>
                </a:schemeClr>
              </a:solidFill>
              <a:latin typeface="맑은 고딕" charset="0"/>
              <a:ea typeface="맑은 고딕" charset="0"/>
            </a:endParaRPr>
          </a:p>
          <a:p>
            <a:pPr marL="1143000" indent="-228600" algn="l" fontAlgn="auto" defTabSz="9144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04040"/>
              </a:buClr>
              <a:buFont typeface="Arial"/>
              <a:buChar char="•"/>
            </a:pPr>
            <a:r>
              <a:rPr lang="en-US" altLang="ko-KR" sz="2000" cap="none" dirty="0" smtClean="0" b="0" strike="noStrike">
                <a:solidFill>
                  <a:schemeClr val="tx1">
                    <a:lumMod val="75000"/>
                    <a:lumOff val="25000"/>
                  </a:schemeClr>
                </a:solidFill>
                <a:latin typeface="맑은 고딕" charset="0"/>
                <a:ea typeface="맑은 고딕" charset="0"/>
              </a:rPr>
              <a:t>셋째 수준</a:t>
            </a:r>
            <a:endParaRPr lang="ko-KR" altLang="en-US" sz="2000" cap="none" dirty="0" smtClean="0" b="0" strike="noStrike">
              <a:solidFill>
                <a:schemeClr val="tx1">
                  <a:lumMod val="75000"/>
                  <a:lumOff val="25000"/>
                </a:schemeClr>
              </a:solidFill>
              <a:latin typeface="맑은 고딕" charset="0"/>
              <a:ea typeface="맑은 고딕" charset="0"/>
            </a:endParaRPr>
          </a:p>
          <a:p>
            <a:pPr marL="1600200" indent="-228600" algn="l" fontAlgn="auto" defTabSz="9144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04040"/>
              </a:buClr>
              <a:buFont typeface="Arial"/>
              <a:buChar char="•"/>
            </a:pPr>
            <a:r>
              <a:rPr lang="en-US" altLang="ko-KR" sz="1800" cap="none" dirty="0" smtClean="0" b="0" strike="noStrike">
                <a:solidFill>
                  <a:schemeClr val="tx1">
                    <a:lumMod val="75000"/>
                    <a:lumOff val="25000"/>
                  </a:schemeClr>
                </a:solidFill>
                <a:latin typeface="맑은 고딕" charset="0"/>
                <a:ea typeface="맑은 고딕" charset="0"/>
              </a:rPr>
              <a:t>넷째 수준</a:t>
            </a:r>
            <a:endParaRPr lang="ko-KR" altLang="en-US" sz="1800" cap="none" dirty="0" smtClean="0" b="0" strike="noStrike">
              <a:solidFill>
                <a:schemeClr val="tx1">
                  <a:lumMod val="75000"/>
                  <a:lumOff val="25000"/>
                </a:schemeClr>
              </a:solidFill>
              <a:latin typeface="맑은 고딕" charset="0"/>
              <a:ea typeface="맑은 고딕" charset="0"/>
            </a:endParaRPr>
          </a:p>
          <a:p>
            <a:pPr marL="2057400" indent="-228600" algn="l" fontAlgn="auto" defTabSz="9144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04040"/>
              </a:buClr>
              <a:buFont typeface="Arial"/>
              <a:buChar char="•"/>
            </a:pPr>
            <a:r>
              <a:rPr lang="en-US" altLang="ko-KR" sz="1800" cap="none" dirty="0" smtClean="0" b="0" strike="noStrike">
                <a:solidFill>
                  <a:schemeClr val="tx1">
                    <a:lumMod val="75000"/>
                    <a:lumOff val="25000"/>
                  </a:schemeClr>
                </a:solidFill>
                <a:latin typeface="맑은 고딕" charset="0"/>
                <a:ea typeface="맑은 고딕" charset="0"/>
              </a:rPr>
              <a:t>다섯째 수준</a:t>
            </a:r>
            <a:endParaRPr lang="ko-KR" altLang="en-US" sz="1800" cap="none" dirty="0" smtClean="0" b="0" strike="noStrike">
              <a:solidFill>
                <a:schemeClr val="tx1">
                  <a:lumMod val="75000"/>
                  <a:lumOff val="25000"/>
                </a:schemeClr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4" name="Date Placeholder 3"/>
          <p:cNvSpPr txBox="1">
            <a:spLocks/>
          </p:cNvSpPr>
          <p:nvPr>
            <p:ph type="dt" sz="half" idx="10"/>
          </p:nvPr>
        </p:nvSpPr>
        <p:spPr>
          <a:xfrm rot="0">
            <a:off x="838200" y="6356350"/>
            <a:ext cx="27438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en-GB" altLang="en-US" sz="1200" cap="none" dirty="0" smtClean="0" b="0" strike="noStrike">
                <a:solidFill>
                  <a:srgbClr val="898989"/>
                </a:solidFill>
                <a:latin typeface="맑은 고딕" charset="0"/>
                <a:ea typeface="맑은 고딕" charset="0"/>
              </a:rPr>
              <a:t>3/31/2019</a:t>
            </a:fld>
            <a:endParaRPr lang="ko-KR" altLang="en-US" sz="1200" cap="none" dirty="0" smtClean="0" b="0" strike="noStrike">
              <a:solidFill>
                <a:srgbClr val="898989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5" name="Footer Placeholder 4"/>
          <p:cNvSpPr txBox="1">
            <a:spLocks/>
          </p:cNvSpPr>
          <p:nvPr>
            <p:ph type="ftr" sz="quarter" idx="11"/>
          </p:nvPr>
        </p:nvSpPr>
        <p:spPr>
          <a:xfrm rot="0">
            <a:off x="4038600" y="6356350"/>
            <a:ext cx="41154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 algn="ct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200" cap="none" dirty="0" smtClean="0" b="0" strike="noStrike">
              <a:solidFill>
                <a:srgbClr val="898989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6" name="Slide Number Placeholder 5"/>
          <p:cNvSpPr txBox="1">
            <a:spLocks/>
          </p:cNvSpPr>
          <p:nvPr>
            <p:ph type="sldNum" sz="quarter" idx="12"/>
          </p:nvPr>
        </p:nvSpPr>
        <p:spPr>
          <a:xfrm rot="0">
            <a:off x="8610600" y="6356350"/>
            <a:ext cx="27438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 algn="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cap="none" dirty="0" smtClean="0" b="0" strike="noStrike">
                <a:solidFill>
                  <a:srgbClr val="898989"/>
                </a:solidFill>
                <a:latin typeface="맑은 고딕" charset="0"/>
                <a:ea typeface="맑은 고딕" charset="0"/>
              </a:rPr>
              <a:t>1</a:t>
            </a:fld>
            <a:endParaRPr lang="ko-KR" altLang="en-US" sz="1200" cap="none" dirty="0" smtClean="0" b="0" strike="noStrike">
              <a:solidFill>
                <a:srgbClr val="898989"/>
              </a:solidFill>
              <a:latin typeface="맑은 고딕" charset="0"/>
              <a:ea typeface="맑은 고딕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>
  <p:cSld name="구역 머리글">
    <p:bg>
      <p:bgPr>
        <a:solidFill>
          <a:srgbClr val="57768B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>
            <p:ph type="title"/>
          </p:nvPr>
        </p:nvSpPr>
        <p:spPr>
          <a:xfrm rot="0">
            <a:off x="831850" y="1710055"/>
            <a:ext cx="10516235" cy="2853055"/>
          </a:xfrm>
          <a:prstGeom prst="rect"/>
        </p:spPr>
        <p:txBody>
          <a:bodyPr wrap="square" lIns="91440" tIns="45720" rIns="91440" bIns="45720" numCol="1" vert="horz" anchor="b">
            <a:normAutofit fontScale="100000" lnSpcReduction="0"/>
          </a:bodyPr>
          <a:lstStyle/>
          <a:p>
            <a:pPr marL="0" indent="0" algn="l" fontAlgn="auto" defTabSz="9144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5000" cap="none" dirty="0" smtClean="0" b="0" strike="noStrike">
                <a:solidFill>
                  <a:schemeClr val="bg1"/>
                </a:solidFill>
                <a:latin typeface="맑은 고딕" charset="0"/>
                <a:ea typeface="맑은 고딕" charset="0"/>
              </a:rPr>
              <a:t>제목을 입력하십시오</a:t>
            </a:r>
            <a:endParaRPr lang="ko-KR" altLang="en-US" sz="5000" cap="none" dirty="0" smtClean="0" b="0" strike="noStrike">
              <a:solidFill>
                <a:schemeClr val="bg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3" name="Text Placeholder 2"/>
          <p:cNvSpPr txBox="1">
            <a:spLocks/>
          </p:cNvSpPr>
          <p:nvPr>
            <p:ph type="body" idx="1"/>
          </p:nvPr>
        </p:nvSpPr>
        <p:spPr>
          <a:xfrm rot="0">
            <a:off x="831850" y="4589780"/>
            <a:ext cx="10516235" cy="1500505"/>
          </a:xfrm>
          <a:prstGeom prst="rect"/>
        </p:spPr>
        <p:txBody>
          <a:bodyPr wrap="square" lIns="91440" tIns="45720" rIns="91440" bIns="45720" numCol="1" vert="horz" anchor="t">
            <a:normAutofit fontScale="100000" lnSpcReduction="0"/>
          </a:bodyPr>
          <a:lstStyle/>
          <a:p>
            <a:pPr marL="0" indent="0" algn="l" fontAlgn="auto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Tx/>
              <a:buNone/>
            </a:pPr>
            <a:r>
              <a:rPr lang="en-US" altLang="ko-KR" sz="2400" cap="none" dirty="0" smtClean="0" b="0" strike="noStrike">
                <a:solidFill>
                  <a:schemeClr val="bg1"/>
                </a:solidFill>
                <a:latin typeface="맑은 고딕" charset="0"/>
                <a:ea typeface="맑은 고딕" charset="0"/>
              </a:rPr>
              <a:t>텍스트를 입력하십시오</a:t>
            </a:r>
            <a:endParaRPr lang="ko-KR" altLang="en-US" sz="2400" cap="none" dirty="0" smtClean="0" b="0" strike="noStrike">
              <a:solidFill>
                <a:schemeClr val="bg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4" name="Date Placeholder 3"/>
          <p:cNvSpPr txBox="1">
            <a:spLocks/>
          </p:cNvSpPr>
          <p:nvPr>
            <p:ph type="dt" sz="half" idx="10"/>
          </p:nvPr>
        </p:nvSpPr>
        <p:spPr>
          <a:xfrm rot="0">
            <a:off x="838200" y="6356350"/>
            <a:ext cx="27438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en-GB" altLang="en-US" sz="1200" cap="none" dirty="0" smtClean="0" b="0" strike="noStrike">
                <a:solidFill>
                  <a:srgbClr val="898989"/>
                </a:solidFill>
                <a:latin typeface="맑은 고딕" charset="0"/>
                <a:ea typeface="맑은 고딕" charset="0"/>
              </a:rPr>
              <a:t>3/31/2019</a:t>
            </a:fld>
            <a:endParaRPr lang="ko-KR" altLang="en-US" sz="1800" cap="none" dirty="0" smtClean="0" b="0" strike="noStrike">
              <a:latin typeface="맑은 고딕" charset="0"/>
              <a:ea typeface="맑은 고딕" charset="0"/>
            </a:endParaRPr>
          </a:p>
        </p:txBody>
      </p:sp>
      <p:sp>
        <p:nvSpPr>
          <p:cNvPr id="5" name="Footer Placeholder 4"/>
          <p:cNvSpPr txBox="1">
            <a:spLocks/>
          </p:cNvSpPr>
          <p:nvPr>
            <p:ph type="ftr" sz="quarter" idx="11"/>
          </p:nvPr>
        </p:nvSpPr>
        <p:spPr>
          <a:xfrm rot="0">
            <a:off x="4038600" y="6356350"/>
            <a:ext cx="41154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 algn="ct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200" cap="none" dirty="0" smtClean="0" b="0" strike="noStrike">
              <a:solidFill>
                <a:srgbClr val="898989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6" name="Slide Number Placeholder 5"/>
          <p:cNvSpPr txBox="1">
            <a:spLocks/>
          </p:cNvSpPr>
          <p:nvPr>
            <p:ph type="sldNum" sz="quarter" idx="12"/>
          </p:nvPr>
        </p:nvSpPr>
        <p:spPr>
          <a:xfrm rot="0">
            <a:off x="8610600" y="6356350"/>
            <a:ext cx="27438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 algn="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cap="none" dirty="0" smtClean="0" b="0" strike="noStrike">
                <a:solidFill>
                  <a:srgbClr val="898989"/>
                </a:solidFill>
                <a:latin typeface="맑은 고딕" charset="0"/>
                <a:ea typeface="맑은 고딕" charset="0"/>
              </a:rPr>
              <a:t>1</a:t>
            </a:fld>
            <a:endParaRPr lang="ko-KR" altLang="en-US" sz="1800" cap="none" dirty="0" smtClean="0" b="0" strike="noStrike">
              <a:latin typeface="맑은 고딕" charset="0"/>
              <a:ea typeface="맑은 고딕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>
            <p:ph type="title"/>
          </p:nvPr>
        </p:nvSpPr>
        <p:spPr>
          <a:xfrm rot="0">
            <a:off x="838200" y="365125"/>
            <a:ext cx="10516235" cy="1326515"/>
          </a:xfrm>
          <a:prstGeom prst="rect"/>
        </p:spPr>
        <p:txBody>
          <a:bodyPr wrap="square" lIns="91440" tIns="45720" rIns="91440" bIns="45720" numCol="1" vert="horz" anchor="ctr">
            <a:normAutofit fontScale="100000" lnSpcReduction="0"/>
          </a:bodyPr>
          <a:lstStyle/>
          <a:p>
            <a:pPr marL="0" indent="0" algn="l" fontAlgn="auto" defTabSz="9144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 cap="none" dirty="0" smtClean="0" b="0" strike="noStrike">
                <a:latin typeface="맑은 고딕" charset="0"/>
                <a:ea typeface="맑은 고딕" charset="0"/>
              </a:rPr>
              <a:t>제목을 입력하십시오</a:t>
            </a:r>
            <a:endParaRPr lang="ko-KR" altLang="en-US" sz="4400" cap="none" dirty="0" smtClean="0" b="0" strike="noStrike">
              <a:latin typeface="맑은 고딕" charset="0"/>
              <a:ea typeface="맑은 고딕" charset="0"/>
            </a:endParaRPr>
          </a:p>
        </p:txBody>
      </p:sp>
      <p:sp>
        <p:nvSpPr>
          <p:cNvPr id="3" name="Content Placeholder 2"/>
          <p:cNvSpPr txBox="1">
            <a:spLocks/>
          </p:cNvSpPr>
          <p:nvPr>
            <p:ph type="obj" sz="half" idx="1"/>
          </p:nvPr>
        </p:nvSpPr>
        <p:spPr>
          <a:xfrm rot="0">
            <a:off x="838200" y="1825625"/>
            <a:ext cx="5182235" cy="4352290"/>
          </a:xfrm>
          <a:prstGeom prst="rect"/>
        </p:spPr>
        <p:txBody>
          <a:bodyPr wrap="square" lIns="91440" tIns="45720" rIns="91440" bIns="45720" numCol="1" vert="horz" anchor="t">
            <a:normAutofit fontScale="100000" lnSpcReduction="0"/>
          </a:bodyPr>
          <a:lstStyle/>
          <a:p>
            <a:pPr marL="228600" indent="-228600" algn="l" fontAlgn="auto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04040"/>
              </a:buClr>
              <a:buFont typeface="Arial"/>
              <a:buChar char="•"/>
            </a:pPr>
            <a:r>
              <a:rPr lang="en-US" altLang="ko-KR" sz="2800" cap="none" dirty="0" smtClean="0" b="0" strike="noStrike">
                <a:solidFill>
                  <a:schemeClr val="tx1">
                    <a:lumMod val="75000"/>
                    <a:lumOff val="25000"/>
                  </a:schemeClr>
                </a:solidFill>
                <a:latin typeface="맑은 고딕" charset="0"/>
                <a:ea typeface="맑은 고딕" charset="0"/>
              </a:rPr>
              <a:t>텍스트를 입력하십시오</a:t>
            </a:r>
            <a:endParaRPr lang="ko-KR" altLang="en-US" sz="2800" cap="none" dirty="0" smtClean="0" b="0" strike="noStrike">
              <a:solidFill>
                <a:schemeClr val="tx1">
                  <a:lumMod val="75000"/>
                  <a:lumOff val="25000"/>
                </a:schemeClr>
              </a:solidFill>
              <a:latin typeface="맑은 고딕" charset="0"/>
              <a:ea typeface="맑은 고딕" charset="0"/>
            </a:endParaRPr>
          </a:p>
          <a:p>
            <a:pPr marL="685800" indent="-228600" algn="l" fontAlgn="auto" defTabSz="9144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04040"/>
              </a:buClr>
              <a:buFont typeface="Arial"/>
              <a:buChar char="•"/>
            </a:pPr>
            <a:r>
              <a:rPr lang="en-US" altLang="ko-KR" sz="2400" cap="none" dirty="0" smtClean="0" b="0" strike="noStrike">
                <a:solidFill>
                  <a:schemeClr val="tx1">
                    <a:lumMod val="75000"/>
                    <a:lumOff val="25000"/>
                  </a:schemeClr>
                </a:solidFill>
                <a:latin typeface="맑은 고딕" charset="0"/>
                <a:ea typeface="맑은 고딕" charset="0"/>
              </a:rPr>
              <a:t>둘째 수준</a:t>
            </a:r>
            <a:endParaRPr lang="ko-KR" altLang="en-US" sz="2400" cap="none" dirty="0" smtClean="0" b="0" strike="noStrike">
              <a:solidFill>
                <a:schemeClr val="tx1">
                  <a:lumMod val="75000"/>
                  <a:lumOff val="25000"/>
                </a:schemeClr>
              </a:solidFill>
              <a:latin typeface="맑은 고딕" charset="0"/>
              <a:ea typeface="맑은 고딕" charset="0"/>
            </a:endParaRPr>
          </a:p>
          <a:p>
            <a:pPr marL="1143000" indent="-228600" algn="l" fontAlgn="auto" defTabSz="9144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04040"/>
              </a:buClr>
              <a:buFont typeface="Arial"/>
              <a:buChar char="•"/>
            </a:pPr>
            <a:r>
              <a:rPr lang="en-US" altLang="ko-KR" sz="2000" cap="none" dirty="0" smtClean="0" b="0" strike="noStrike">
                <a:solidFill>
                  <a:schemeClr val="tx1">
                    <a:lumMod val="75000"/>
                    <a:lumOff val="25000"/>
                  </a:schemeClr>
                </a:solidFill>
                <a:latin typeface="맑은 고딕" charset="0"/>
                <a:ea typeface="맑은 고딕" charset="0"/>
              </a:rPr>
              <a:t>셋째 수준</a:t>
            </a:r>
            <a:endParaRPr lang="ko-KR" altLang="en-US" sz="2000" cap="none" dirty="0" smtClean="0" b="0" strike="noStrike">
              <a:solidFill>
                <a:schemeClr val="tx1">
                  <a:lumMod val="75000"/>
                  <a:lumOff val="25000"/>
                </a:schemeClr>
              </a:solidFill>
              <a:latin typeface="맑은 고딕" charset="0"/>
              <a:ea typeface="맑은 고딕" charset="0"/>
            </a:endParaRPr>
          </a:p>
          <a:p>
            <a:pPr marL="1600200" indent="-228600" algn="l" fontAlgn="auto" defTabSz="9144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04040"/>
              </a:buClr>
              <a:buFont typeface="Arial"/>
              <a:buChar char="•"/>
            </a:pPr>
            <a:r>
              <a:rPr lang="en-US" altLang="ko-KR" sz="1800" cap="none" dirty="0" smtClean="0" b="0" strike="noStrike">
                <a:solidFill>
                  <a:schemeClr val="tx1">
                    <a:lumMod val="75000"/>
                    <a:lumOff val="25000"/>
                  </a:schemeClr>
                </a:solidFill>
                <a:latin typeface="맑은 고딕" charset="0"/>
                <a:ea typeface="맑은 고딕" charset="0"/>
              </a:rPr>
              <a:t>넷째 수준</a:t>
            </a:r>
            <a:endParaRPr lang="ko-KR" altLang="en-US" sz="1800" cap="none" dirty="0" smtClean="0" b="0" strike="noStrike">
              <a:solidFill>
                <a:schemeClr val="tx1">
                  <a:lumMod val="75000"/>
                  <a:lumOff val="25000"/>
                </a:schemeClr>
              </a:solidFill>
              <a:latin typeface="맑은 고딕" charset="0"/>
              <a:ea typeface="맑은 고딕" charset="0"/>
            </a:endParaRPr>
          </a:p>
          <a:p>
            <a:pPr marL="2057400" indent="-228600" algn="l" fontAlgn="auto" defTabSz="9144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04040"/>
              </a:buClr>
              <a:buFont typeface="Arial"/>
              <a:buChar char="•"/>
            </a:pPr>
            <a:r>
              <a:rPr lang="en-US" altLang="ko-KR" sz="1800" cap="none" dirty="0" smtClean="0" b="0" strike="noStrike">
                <a:solidFill>
                  <a:schemeClr val="tx1">
                    <a:lumMod val="75000"/>
                    <a:lumOff val="25000"/>
                  </a:schemeClr>
                </a:solidFill>
                <a:latin typeface="맑은 고딕" charset="0"/>
                <a:ea typeface="맑은 고딕" charset="0"/>
              </a:rPr>
              <a:t>다섯째 수준</a:t>
            </a:r>
            <a:endParaRPr lang="ko-KR" altLang="en-US" sz="1800" cap="none" dirty="0" smtClean="0" b="0" strike="noStrike">
              <a:solidFill>
                <a:schemeClr val="tx1">
                  <a:lumMod val="75000"/>
                  <a:lumOff val="25000"/>
                </a:schemeClr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4" name="Content Placeholder 3"/>
          <p:cNvSpPr txBox="1">
            <a:spLocks/>
          </p:cNvSpPr>
          <p:nvPr>
            <p:ph type="obj" sz="half" idx="2"/>
          </p:nvPr>
        </p:nvSpPr>
        <p:spPr>
          <a:xfrm rot="0">
            <a:off x="6172200" y="1825625"/>
            <a:ext cx="5182235" cy="4352290"/>
          </a:xfrm>
          <a:prstGeom prst="rect"/>
        </p:spPr>
        <p:txBody>
          <a:bodyPr wrap="square" lIns="91440" tIns="45720" rIns="91440" bIns="45720" numCol="1" vert="horz" anchor="t">
            <a:normAutofit fontScale="100000" lnSpcReduction="0"/>
          </a:bodyPr>
          <a:lstStyle/>
          <a:p>
            <a:pPr marL="228600" indent="-228600" algn="l" fontAlgn="auto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04040"/>
              </a:buClr>
              <a:buFont typeface="Arial"/>
              <a:buChar char="•"/>
            </a:pPr>
            <a:r>
              <a:rPr lang="en-US" altLang="ko-KR" sz="2800" cap="none" dirty="0" smtClean="0" b="0" strike="noStrike">
                <a:solidFill>
                  <a:schemeClr val="tx1">
                    <a:lumMod val="75000"/>
                    <a:lumOff val="25000"/>
                  </a:schemeClr>
                </a:solidFill>
                <a:latin typeface="맑은 고딕" charset="0"/>
                <a:ea typeface="맑은 고딕" charset="0"/>
              </a:rPr>
              <a:t>텍스트를 입력하십시오</a:t>
            </a:r>
            <a:endParaRPr lang="ko-KR" altLang="en-US" sz="2800" cap="none" dirty="0" smtClean="0" b="0" strike="noStrike">
              <a:solidFill>
                <a:schemeClr val="tx1">
                  <a:lumMod val="75000"/>
                  <a:lumOff val="25000"/>
                </a:schemeClr>
              </a:solidFill>
              <a:latin typeface="맑은 고딕" charset="0"/>
              <a:ea typeface="맑은 고딕" charset="0"/>
            </a:endParaRPr>
          </a:p>
          <a:p>
            <a:pPr marL="685800" indent="-228600" algn="l" fontAlgn="auto" defTabSz="9144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04040"/>
              </a:buClr>
              <a:buFont typeface="Arial"/>
              <a:buChar char="•"/>
            </a:pPr>
            <a:r>
              <a:rPr lang="en-US" altLang="ko-KR" sz="2400" cap="none" dirty="0" smtClean="0" b="0" strike="noStrike">
                <a:solidFill>
                  <a:schemeClr val="tx1">
                    <a:lumMod val="75000"/>
                    <a:lumOff val="25000"/>
                  </a:schemeClr>
                </a:solidFill>
                <a:latin typeface="맑은 고딕" charset="0"/>
                <a:ea typeface="맑은 고딕" charset="0"/>
              </a:rPr>
              <a:t>둘째 수준</a:t>
            </a:r>
            <a:endParaRPr lang="ko-KR" altLang="en-US" sz="2400" cap="none" dirty="0" smtClean="0" b="0" strike="noStrike">
              <a:solidFill>
                <a:schemeClr val="tx1">
                  <a:lumMod val="75000"/>
                  <a:lumOff val="25000"/>
                </a:schemeClr>
              </a:solidFill>
              <a:latin typeface="맑은 고딕" charset="0"/>
              <a:ea typeface="맑은 고딕" charset="0"/>
            </a:endParaRPr>
          </a:p>
          <a:p>
            <a:pPr marL="1143000" indent="-228600" algn="l" fontAlgn="auto" defTabSz="9144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04040"/>
              </a:buClr>
              <a:buFont typeface="Arial"/>
              <a:buChar char="•"/>
            </a:pPr>
            <a:r>
              <a:rPr lang="en-US" altLang="ko-KR" sz="2000" cap="none" dirty="0" smtClean="0" b="0" strike="noStrike">
                <a:solidFill>
                  <a:schemeClr val="tx1">
                    <a:lumMod val="75000"/>
                    <a:lumOff val="25000"/>
                  </a:schemeClr>
                </a:solidFill>
                <a:latin typeface="맑은 고딕" charset="0"/>
                <a:ea typeface="맑은 고딕" charset="0"/>
              </a:rPr>
              <a:t>셋째 수준</a:t>
            </a:r>
            <a:endParaRPr lang="ko-KR" altLang="en-US" sz="2000" cap="none" dirty="0" smtClean="0" b="0" strike="noStrike">
              <a:solidFill>
                <a:schemeClr val="tx1">
                  <a:lumMod val="75000"/>
                  <a:lumOff val="25000"/>
                </a:schemeClr>
              </a:solidFill>
              <a:latin typeface="맑은 고딕" charset="0"/>
              <a:ea typeface="맑은 고딕" charset="0"/>
            </a:endParaRPr>
          </a:p>
          <a:p>
            <a:pPr marL="1600200" indent="-228600" algn="l" fontAlgn="auto" defTabSz="9144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04040"/>
              </a:buClr>
              <a:buFont typeface="Arial"/>
              <a:buChar char="•"/>
            </a:pPr>
            <a:r>
              <a:rPr lang="en-US" altLang="ko-KR" sz="1800" cap="none" dirty="0" smtClean="0" b="0" strike="noStrike">
                <a:solidFill>
                  <a:schemeClr val="tx1">
                    <a:lumMod val="75000"/>
                    <a:lumOff val="25000"/>
                  </a:schemeClr>
                </a:solidFill>
                <a:latin typeface="맑은 고딕" charset="0"/>
                <a:ea typeface="맑은 고딕" charset="0"/>
              </a:rPr>
              <a:t>넷째 수준</a:t>
            </a:r>
            <a:endParaRPr lang="ko-KR" altLang="en-US" sz="1800" cap="none" dirty="0" smtClean="0" b="0" strike="noStrike">
              <a:solidFill>
                <a:schemeClr val="tx1">
                  <a:lumMod val="75000"/>
                  <a:lumOff val="25000"/>
                </a:schemeClr>
              </a:solidFill>
              <a:latin typeface="맑은 고딕" charset="0"/>
              <a:ea typeface="맑은 고딕" charset="0"/>
            </a:endParaRPr>
          </a:p>
          <a:p>
            <a:pPr marL="2057400" indent="-228600" algn="l" fontAlgn="auto" defTabSz="9144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04040"/>
              </a:buClr>
              <a:buFont typeface="Arial"/>
              <a:buChar char="•"/>
            </a:pPr>
            <a:r>
              <a:rPr lang="en-US" altLang="ko-KR" sz="1800" cap="none" dirty="0" smtClean="0" b="0" strike="noStrike">
                <a:solidFill>
                  <a:schemeClr val="tx1">
                    <a:lumMod val="75000"/>
                    <a:lumOff val="25000"/>
                  </a:schemeClr>
                </a:solidFill>
                <a:latin typeface="맑은 고딕" charset="0"/>
                <a:ea typeface="맑은 고딕" charset="0"/>
              </a:rPr>
              <a:t>다섯째 수준</a:t>
            </a:r>
            <a:endParaRPr lang="ko-KR" altLang="en-US" sz="1800" cap="none" dirty="0" smtClean="0" b="0" strike="noStrike">
              <a:solidFill>
                <a:schemeClr val="tx1">
                  <a:lumMod val="75000"/>
                  <a:lumOff val="25000"/>
                </a:schemeClr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5" name="Date Placeholder 4"/>
          <p:cNvSpPr txBox="1">
            <a:spLocks/>
          </p:cNvSpPr>
          <p:nvPr>
            <p:ph type="dt" sz="half" idx="10"/>
          </p:nvPr>
        </p:nvSpPr>
        <p:spPr>
          <a:xfrm rot="0">
            <a:off x="838200" y="6356350"/>
            <a:ext cx="27438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en-GB" altLang="en-US" sz="1200" cap="none" dirty="0" smtClean="0" b="0" strike="noStrike">
                <a:solidFill>
                  <a:srgbClr val="898989"/>
                </a:solidFill>
                <a:latin typeface="맑은 고딕" charset="0"/>
                <a:ea typeface="맑은 고딕" charset="0"/>
              </a:rPr>
              <a:t>3/31/2019</a:t>
            </a:fld>
            <a:endParaRPr lang="ko-KR" altLang="en-US" sz="1200" cap="none" dirty="0" smtClean="0" b="0" strike="noStrike">
              <a:solidFill>
                <a:srgbClr val="898989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6" name="Footer Placeholder 5"/>
          <p:cNvSpPr txBox="1">
            <a:spLocks/>
          </p:cNvSpPr>
          <p:nvPr>
            <p:ph type="ftr" sz="quarter" idx="11"/>
          </p:nvPr>
        </p:nvSpPr>
        <p:spPr>
          <a:xfrm rot="0">
            <a:off x="4038600" y="6356350"/>
            <a:ext cx="41154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 algn="ct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200" cap="none" dirty="0" smtClean="0" b="0" strike="noStrike">
              <a:solidFill>
                <a:srgbClr val="898989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7" name="Slide Number Placeholder 6"/>
          <p:cNvSpPr txBox="1">
            <a:spLocks/>
          </p:cNvSpPr>
          <p:nvPr>
            <p:ph type="sldNum" sz="quarter" idx="12"/>
          </p:nvPr>
        </p:nvSpPr>
        <p:spPr>
          <a:xfrm rot="0">
            <a:off x="8610600" y="6356350"/>
            <a:ext cx="27438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 algn="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cap="none" dirty="0" smtClean="0" b="0" strike="noStrike">
                <a:solidFill>
                  <a:srgbClr val="898989"/>
                </a:solidFill>
                <a:latin typeface="맑은 고딕" charset="0"/>
                <a:ea typeface="맑은 고딕" charset="0"/>
              </a:rPr>
              <a:t>1</a:t>
            </a:fld>
            <a:endParaRPr lang="ko-KR" altLang="en-US" sz="1200" cap="none" dirty="0" smtClean="0" b="0" strike="noStrike">
              <a:solidFill>
                <a:srgbClr val="898989"/>
              </a:solidFill>
              <a:latin typeface="맑은 고딕" charset="0"/>
              <a:ea typeface="맑은 고딕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>
            <p:ph type="title"/>
          </p:nvPr>
        </p:nvSpPr>
        <p:spPr>
          <a:xfrm rot="0">
            <a:off x="840105" y="365125"/>
            <a:ext cx="10516235" cy="1326515"/>
          </a:xfrm>
          <a:prstGeom prst="rect"/>
        </p:spPr>
        <p:txBody>
          <a:bodyPr wrap="square" lIns="91440" tIns="45720" rIns="91440" bIns="45720" numCol="1" vert="horz" anchor="ctr">
            <a:normAutofit fontScale="100000" lnSpcReduction="0"/>
          </a:bodyPr>
          <a:lstStyle/>
          <a:p>
            <a:pPr marL="0" indent="0" algn="l" fontAlgn="auto" defTabSz="9144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 cap="none" dirty="0" smtClean="0" b="0" strike="noStrike">
                <a:latin typeface="맑은 고딕" charset="0"/>
                <a:ea typeface="맑은 고딕" charset="0"/>
              </a:rPr>
              <a:t>제목을 입력하십시오</a:t>
            </a:r>
            <a:endParaRPr lang="ko-KR" altLang="en-US" sz="4400" cap="none" dirty="0" smtClean="0" b="0" strike="noStrike">
              <a:latin typeface="맑은 고딕" charset="0"/>
              <a:ea typeface="맑은 고딕" charset="0"/>
            </a:endParaRPr>
          </a:p>
        </p:txBody>
      </p:sp>
      <p:sp>
        <p:nvSpPr>
          <p:cNvPr id="3" name="Text Placeholder 2"/>
          <p:cNvSpPr txBox="1">
            <a:spLocks/>
          </p:cNvSpPr>
          <p:nvPr>
            <p:ph type="body" idx="1"/>
          </p:nvPr>
        </p:nvSpPr>
        <p:spPr>
          <a:xfrm rot="0">
            <a:off x="840105" y="1681480"/>
            <a:ext cx="5158105" cy="824230"/>
          </a:xfrm>
          <a:prstGeom prst="rect"/>
        </p:spPr>
        <p:txBody>
          <a:bodyPr wrap="square" lIns="91440" tIns="45720" rIns="91440" bIns="45720" numCol="1" vert="horz" anchor="b">
            <a:normAutofit fontScale="100000" lnSpcReduction="0"/>
          </a:bodyPr>
          <a:lstStyle/>
          <a:p>
            <a:pPr marL="0" indent="0" algn="l" fontAlgn="auto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Tx/>
              <a:buNone/>
            </a:pPr>
            <a:r>
              <a:rPr lang="en-US" altLang="ko-KR" sz="2400" cap="none" dirty="0" smtClean="0" b="1" strike="noStrike">
                <a:solidFill>
                  <a:srgbClr val="57768B"/>
                </a:solidFill>
                <a:latin typeface="맑은 고딕" charset="0"/>
                <a:ea typeface="맑은 고딕" charset="0"/>
              </a:rPr>
              <a:t>텍스트를 입력하십시오</a:t>
            </a:r>
            <a:endParaRPr lang="ko-KR" altLang="en-US" sz="2400" cap="none" dirty="0" smtClean="0" b="1" strike="noStrike">
              <a:solidFill>
                <a:srgbClr val="57768B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4" name="Content Placeholder 3"/>
          <p:cNvSpPr txBox="1">
            <a:spLocks/>
          </p:cNvSpPr>
          <p:nvPr>
            <p:ph type="obj" sz="half" idx="2"/>
          </p:nvPr>
        </p:nvSpPr>
        <p:spPr>
          <a:xfrm rot="0">
            <a:off x="840105" y="2505075"/>
            <a:ext cx="5158105" cy="3685540"/>
          </a:xfrm>
          <a:prstGeom prst="rect"/>
        </p:spPr>
        <p:txBody>
          <a:bodyPr wrap="square" lIns="91440" tIns="45720" rIns="91440" bIns="45720" numCol="1" vert="horz" anchor="t">
            <a:normAutofit fontScale="100000" lnSpcReduction="0"/>
          </a:bodyPr>
          <a:lstStyle/>
          <a:p>
            <a:pPr marL="228600" indent="-228600" algn="l" fontAlgn="auto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04040"/>
              </a:buClr>
              <a:buFont typeface="Arial"/>
              <a:buChar char="•"/>
            </a:pPr>
            <a:r>
              <a:rPr lang="en-US" altLang="ko-KR" sz="2800" cap="none" dirty="0" smtClean="0" b="0" strike="noStrike">
                <a:latin typeface="맑은 고딕" charset="0"/>
                <a:ea typeface="맑은 고딕" charset="0"/>
              </a:rPr>
              <a:t>텍스트를 입력하십시오</a:t>
            </a:r>
            <a:endParaRPr lang="ko-KR" altLang="en-US" sz="2800" cap="none" dirty="0" smtClean="0" b="0" strike="noStrike">
              <a:latin typeface="맑은 고딕" charset="0"/>
              <a:ea typeface="맑은 고딕" charset="0"/>
            </a:endParaRPr>
          </a:p>
          <a:p>
            <a:pPr marL="685800" indent="-228600" algn="l" fontAlgn="auto" defTabSz="9144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04040"/>
              </a:buClr>
              <a:buFont typeface="Arial"/>
              <a:buChar char="•"/>
            </a:pPr>
            <a:r>
              <a:rPr lang="en-US" altLang="ko-KR" sz="2400" cap="none" dirty="0" smtClean="0" b="0" strike="noStrike">
                <a:latin typeface="맑은 고딕" charset="0"/>
                <a:ea typeface="맑은 고딕" charset="0"/>
              </a:rPr>
              <a:t>둘째 수준</a:t>
            </a:r>
            <a:endParaRPr lang="ko-KR" altLang="en-US" sz="2400" cap="none" dirty="0" smtClean="0" b="0" strike="noStrike">
              <a:latin typeface="맑은 고딕" charset="0"/>
              <a:ea typeface="맑은 고딕" charset="0"/>
            </a:endParaRPr>
          </a:p>
          <a:p>
            <a:pPr marL="1143000" indent="-228600" algn="l" fontAlgn="auto" defTabSz="9144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04040"/>
              </a:buClr>
              <a:buFont typeface="Arial"/>
              <a:buChar char="•"/>
            </a:pPr>
            <a:r>
              <a:rPr lang="en-US" altLang="ko-KR" sz="2000" cap="none" dirty="0" smtClean="0" b="0" strike="noStrike">
                <a:latin typeface="맑은 고딕" charset="0"/>
                <a:ea typeface="맑은 고딕" charset="0"/>
              </a:rPr>
              <a:t>셋째 수준</a:t>
            </a:r>
            <a:endParaRPr lang="ko-KR" altLang="en-US" sz="2000" cap="none" dirty="0" smtClean="0" b="0" strike="noStrike">
              <a:latin typeface="맑은 고딕" charset="0"/>
              <a:ea typeface="맑은 고딕" charset="0"/>
            </a:endParaRPr>
          </a:p>
          <a:p>
            <a:pPr marL="1600200" indent="-228600" algn="l" fontAlgn="auto" defTabSz="9144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04040"/>
              </a:buClr>
              <a:buFont typeface="Arial"/>
              <a:buChar char="•"/>
            </a:pPr>
            <a:r>
              <a:rPr lang="en-US" altLang="ko-KR" sz="1800" cap="none" dirty="0" smtClean="0" b="0" strike="noStrike">
                <a:latin typeface="맑은 고딕" charset="0"/>
                <a:ea typeface="맑은 고딕" charset="0"/>
              </a:rPr>
              <a:t>넷째 수준</a:t>
            </a:r>
            <a:endParaRPr lang="ko-KR" altLang="en-US" sz="1800" cap="none" dirty="0" smtClean="0" b="0" strike="noStrike">
              <a:latin typeface="맑은 고딕" charset="0"/>
              <a:ea typeface="맑은 고딕" charset="0"/>
            </a:endParaRPr>
          </a:p>
          <a:p>
            <a:pPr marL="2057400" indent="-228600" algn="l" fontAlgn="auto" defTabSz="9144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04040"/>
              </a:buClr>
              <a:buFont typeface="Arial"/>
              <a:buChar char="•"/>
            </a:pPr>
            <a:r>
              <a:rPr lang="en-US" altLang="ko-KR" sz="1800" cap="none" dirty="0" smtClean="0" b="0" strike="noStrike">
                <a:latin typeface="맑은 고딕" charset="0"/>
                <a:ea typeface="맑은 고딕" charset="0"/>
              </a:rPr>
              <a:t>다섯째 수준</a:t>
            </a:r>
            <a:endParaRPr lang="ko-KR" altLang="en-US" sz="1800" cap="none" dirty="0" smtClean="0" b="0" strike="noStrike">
              <a:latin typeface="맑은 고딕" charset="0"/>
              <a:ea typeface="맑은 고딕" charset="0"/>
            </a:endParaRPr>
          </a:p>
        </p:txBody>
      </p:sp>
      <p:sp>
        <p:nvSpPr>
          <p:cNvPr id="5" name="Text Placeholder 4"/>
          <p:cNvSpPr txBox="1">
            <a:spLocks/>
          </p:cNvSpPr>
          <p:nvPr>
            <p:ph type="body" sz="quarter" idx="3"/>
          </p:nvPr>
        </p:nvSpPr>
        <p:spPr>
          <a:xfrm rot="0">
            <a:off x="6172200" y="1681480"/>
            <a:ext cx="5184140" cy="824230"/>
          </a:xfrm>
          <a:prstGeom prst="rect"/>
        </p:spPr>
        <p:txBody>
          <a:bodyPr wrap="square" lIns="91440" tIns="45720" rIns="91440" bIns="45720" numCol="1" vert="horz" anchor="b">
            <a:normAutofit fontScale="100000" lnSpcReduction="0"/>
          </a:bodyPr>
          <a:lstStyle/>
          <a:p>
            <a:pPr marL="0" indent="0" algn="l" fontAlgn="auto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Tx/>
              <a:buNone/>
            </a:pPr>
            <a:r>
              <a:rPr lang="en-US" altLang="ko-KR" sz="2400" cap="none" dirty="0" smtClean="0" b="1" strike="noStrike">
                <a:solidFill>
                  <a:srgbClr val="57768B"/>
                </a:solidFill>
                <a:latin typeface="맑은 고딕" charset="0"/>
                <a:ea typeface="맑은 고딕" charset="0"/>
              </a:rPr>
              <a:t>텍스트를 입력하십시오</a:t>
            </a:r>
            <a:endParaRPr lang="ko-KR" altLang="en-US" sz="2400" cap="none" dirty="0" smtClean="0" b="1" strike="noStrike">
              <a:solidFill>
                <a:srgbClr val="57768B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6" name="Content Placeholder 5"/>
          <p:cNvSpPr txBox="1">
            <a:spLocks/>
          </p:cNvSpPr>
          <p:nvPr>
            <p:ph type="obj" sz="quarter" idx="4"/>
          </p:nvPr>
        </p:nvSpPr>
        <p:spPr>
          <a:xfrm rot="0">
            <a:off x="6172200" y="2505075"/>
            <a:ext cx="5184140" cy="3685540"/>
          </a:xfrm>
          <a:prstGeom prst="rect"/>
        </p:spPr>
        <p:txBody>
          <a:bodyPr wrap="square" lIns="91440" tIns="45720" rIns="91440" bIns="45720" numCol="1" vert="horz" anchor="t">
            <a:normAutofit fontScale="100000" lnSpcReduction="0"/>
          </a:bodyPr>
          <a:lstStyle/>
          <a:p>
            <a:pPr marL="228600" indent="-228600" algn="l" fontAlgn="auto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04040"/>
              </a:buClr>
              <a:buFont typeface="Arial"/>
              <a:buChar char="•"/>
            </a:pPr>
            <a:r>
              <a:rPr lang="en-US" altLang="ko-KR" sz="2800" cap="none" dirty="0" smtClean="0" b="0" strike="noStrike">
                <a:latin typeface="맑은 고딕" charset="0"/>
                <a:ea typeface="맑은 고딕" charset="0"/>
              </a:rPr>
              <a:t>텍스트를 입력하십시오</a:t>
            </a:r>
            <a:endParaRPr lang="ko-KR" altLang="en-US" sz="2800" cap="none" dirty="0" smtClean="0" b="0" strike="noStrike">
              <a:latin typeface="맑은 고딕" charset="0"/>
              <a:ea typeface="맑은 고딕" charset="0"/>
            </a:endParaRPr>
          </a:p>
          <a:p>
            <a:pPr marL="685800" indent="-228600" algn="l" fontAlgn="auto" defTabSz="9144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04040"/>
              </a:buClr>
              <a:buFont typeface="Arial"/>
              <a:buChar char="•"/>
            </a:pPr>
            <a:r>
              <a:rPr lang="en-US" altLang="ko-KR" sz="2400" cap="none" dirty="0" smtClean="0" b="0" strike="noStrike">
                <a:latin typeface="맑은 고딕" charset="0"/>
                <a:ea typeface="맑은 고딕" charset="0"/>
              </a:rPr>
              <a:t>둘째 수준</a:t>
            </a:r>
            <a:endParaRPr lang="ko-KR" altLang="en-US" sz="2400" cap="none" dirty="0" smtClean="0" b="0" strike="noStrike">
              <a:latin typeface="맑은 고딕" charset="0"/>
              <a:ea typeface="맑은 고딕" charset="0"/>
            </a:endParaRPr>
          </a:p>
          <a:p>
            <a:pPr marL="1143000" indent="-228600" algn="l" fontAlgn="auto" defTabSz="9144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04040"/>
              </a:buClr>
              <a:buFont typeface="Arial"/>
              <a:buChar char="•"/>
            </a:pPr>
            <a:r>
              <a:rPr lang="en-US" altLang="ko-KR" sz="2000" cap="none" dirty="0" smtClean="0" b="0" strike="noStrike">
                <a:latin typeface="맑은 고딕" charset="0"/>
                <a:ea typeface="맑은 고딕" charset="0"/>
              </a:rPr>
              <a:t>셋째 수준</a:t>
            </a:r>
            <a:endParaRPr lang="ko-KR" altLang="en-US" sz="2000" cap="none" dirty="0" smtClean="0" b="0" strike="noStrike">
              <a:latin typeface="맑은 고딕" charset="0"/>
              <a:ea typeface="맑은 고딕" charset="0"/>
            </a:endParaRPr>
          </a:p>
          <a:p>
            <a:pPr marL="1600200" indent="-228600" algn="l" fontAlgn="auto" defTabSz="9144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04040"/>
              </a:buClr>
              <a:buFont typeface="Arial"/>
              <a:buChar char="•"/>
            </a:pPr>
            <a:r>
              <a:rPr lang="en-US" altLang="ko-KR" sz="1800" cap="none" dirty="0" smtClean="0" b="0" strike="noStrike">
                <a:latin typeface="맑은 고딕" charset="0"/>
                <a:ea typeface="맑은 고딕" charset="0"/>
              </a:rPr>
              <a:t>넷째 수준</a:t>
            </a:r>
            <a:endParaRPr lang="ko-KR" altLang="en-US" sz="1800" cap="none" dirty="0" smtClean="0" b="0" strike="noStrike">
              <a:latin typeface="맑은 고딕" charset="0"/>
              <a:ea typeface="맑은 고딕" charset="0"/>
            </a:endParaRPr>
          </a:p>
          <a:p>
            <a:pPr marL="2057400" indent="-228600" algn="l" fontAlgn="auto" defTabSz="9144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04040"/>
              </a:buClr>
              <a:buFont typeface="Arial"/>
              <a:buChar char="•"/>
            </a:pPr>
            <a:r>
              <a:rPr lang="en-US" altLang="ko-KR" sz="1800" cap="none" dirty="0" smtClean="0" b="0" strike="noStrike">
                <a:latin typeface="맑은 고딕" charset="0"/>
                <a:ea typeface="맑은 고딕" charset="0"/>
              </a:rPr>
              <a:t>다섯째 수준</a:t>
            </a:r>
            <a:endParaRPr lang="ko-KR" altLang="en-US" sz="1800" cap="none" dirty="0" smtClean="0" b="0" strike="noStrike">
              <a:latin typeface="맑은 고딕" charset="0"/>
              <a:ea typeface="맑은 고딕" charset="0"/>
            </a:endParaRPr>
          </a:p>
        </p:txBody>
      </p:sp>
      <p:sp>
        <p:nvSpPr>
          <p:cNvPr id="7" name="Date Placeholder 6"/>
          <p:cNvSpPr txBox="1">
            <a:spLocks/>
          </p:cNvSpPr>
          <p:nvPr>
            <p:ph type="dt" sz="half" idx="10"/>
          </p:nvPr>
        </p:nvSpPr>
        <p:spPr>
          <a:xfrm rot="0">
            <a:off x="838200" y="6356350"/>
            <a:ext cx="27438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en-GB" altLang="en-US" sz="1200" cap="none" dirty="0" smtClean="0" b="0" strike="noStrike">
                <a:solidFill>
                  <a:srgbClr val="898989"/>
                </a:solidFill>
                <a:latin typeface="맑은 고딕" charset="0"/>
                <a:ea typeface="맑은 고딕" charset="0"/>
              </a:rPr>
              <a:t>3/31/2019</a:t>
            </a:fld>
            <a:endParaRPr lang="ko-KR" altLang="en-US" sz="1800" cap="none" dirty="0" smtClean="0" b="0" strike="noStrike">
              <a:latin typeface="맑은 고딕" charset="0"/>
              <a:ea typeface="맑은 고딕" charset="0"/>
            </a:endParaRPr>
          </a:p>
        </p:txBody>
      </p:sp>
      <p:sp>
        <p:nvSpPr>
          <p:cNvPr id="8" name="Footer Placeholder 7"/>
          <p:cNvSpPr txBox="1">
            <a:spLocks/>
          </p:cNvSpPr>
          <p:nvPr>
            <p:ph type="ftr" sz="quarter" idx="11"/>
          </p:nvPr>
        </p:nvSpPr>
        <p:spPr>
          <a:xfrm rot="0">
            <a:off x="4038600" y="6356350"/>
            <a:ext cx="41154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 algn="ct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200" cap="none" dirty="0" smtClean="0" b="0" strike="noStrike">
              <a:solidFill>
                <a:srgbClr val="898989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9" name="Slide Number Placeholder 8"/>
          <p:cNvSpPr txBox="1">
            <a:spLocks/>
          </p:cNvSpPr>
          <p:nvPr>
            <p:ph type="sldNum" sz="quarter" idx="12"/>
          </p:nvPr>
        </p:nvSpPr>
        <p:spPr>
          <a:xfrm rot="0">
            <a:off x="8610600" y="6356350"/>
            <a:ext cx="27438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 algn="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cap="none" dirty="0" smtClean="0" b="0" strike="noStrike">
                <a:solidFill>
                  <a:srgbClr val="898989"/>
                </a:solidFill>
                <a:latin typeface="맑은 고딕" charset="0"/>
                <a:ea typeface="맑은 고딕" charset="0"/>
              </a:rPr>
              <a:t>1</a:t>
            </a:fld>
            <a:endParaRPr lang="ko-KR" altLang="en-US" sz="1800" cap="none" dirty="0" smtClean="0" b="0" strike="noStrike">
              <a:latin typeface="맑은 고딕" charset="0"/>
              <a:ea typeface="맑은 고딕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>
            <p:ph type="title"/>
          </p:nvPr>
        </p:nvSpPr>
        <p:spPr>
          <a:xfrm rot="0">
            <a:off x="838200" y="365125"/>
            <a:ext cx="10516235" cy="1326515"/>
          </a:xfrm>
          <a:prstGeom prst="rect"/>
        </p:spPr>
        <p:txBody>
          <a:bodyPr wrap="square" lIns="91440" tIns="45720" rIns="91440" bIns="45720" numCol="1" vert="horz" anchor="ctr">
            <a:normAutofit fontScale="100000" lnSpcReduction="0"/>
          </a:bodyPr>
          <a:lstStyle/>
          <a:p>
            <a:pPr marL="0" indent="0" algn="l" fontAlgn="auto" defTabSz="9144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 cap="none" dirty="0" smtClean="0" b="0" strike="noStrike">
                <a:latin typeface="맑은 고딕" charset="0"/>
                <a:ea typeface="맑은 고딕" charset="0"/>
              </a:rPr>
              <a:t>제목을 입력하십시오</a:t>
            </a:r>
            <a:endParaRPr lang="ko-KR" altLang="en-US" sz="4400" cap="none" dirty="0" smtClean="0" b="0" strike="noStrike">
              <a:latin typeface="맑은 고딕" charset="0"/>
              <a:ea typeface="맑은 고딕" charset="0"/>
            </a:endParaRPr>
          </a:p>
        </p:txBody>
      </p:sp>
      <p:sp>
        <p:nvSpPr>
          <p:cNvPr id="3" name="Date Placeholder 2"/>
          <p:cNvSpPr txBox="1">
            <a:spLocks/>
          </p:cNvSpPr>
          <p:nvPr>
            <p:ph type="dt" sz="half" idx="10"/>
          </p:nvPr>
        </p:nvSpPr>
        <p:spPr>
          <a:xfrm rot="0">
            <a:off x="838200" y="6356350"/>
            <a:ext cx="27438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en-GB" altLang="en-US" sz="1200" cap="none" dirty="0" smtClean="0" b="0" strike="noStrike">
                <a:solidFill>
                  <a:srgbClr val="898989"/>
                </a:solidFill>
                <a:latin typeface="맑은 고딕" charset="0"/>
                <a:ea typeface="맑은 고딕" charset="0"/>
              </a:rPr>
              <a:t>3/31/2019</a:t>
            </a:fld>
            <a:endParaRPr lang="ko-KR" altLang="en-US" sz="1200" cap="none" dirty="0" smtClean="0" b="0" strike="noStrike">
              <a:solidFill>
                <a:srgbClr val="898989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4" name="Footer Placeholder 3"/>
          <p:cNvSpPr txBox="1">
            <a:spLocks/>
          </p:cNvSpPr>
          <p:nvPr>
            <p:ph type="ftr" sz="quarter" idx="11"/>
          </p:nvPr>
        </p:nvSpPr>
        <p:spPr>
          <a:xfrm rot="0">
            <a:off x="4038600" y="6356350"/>
            <a:ext cx="41154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 algn="ct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200" cap="none" dirty="0" smtClean="0" b="0" strike="noStrike">
              <a:solidFill>
                <a:srgbClr val="898989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5" name="Slide Number Placeholder 4"/>
          <p:cNvSpPr txBox="1">
            <a:spLocks/>
          </p:cNvSpPr>
          <p:nvPr>
            <p:ph type="sldNum" sz="quarter" idx="12"/>
          </p:nvPr>
        </p:nvSpPr>
        <p:spPr>
          <a:xfrm rot="0">
            <a:off x="8610600" y="6356350"/>
            <a:ext cx="27438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 algn="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cap="none" dirty="0" smtClean="0" b="0" strike="noStrike">
                <a:solidFill>
                  <a:srgbClr val="898989"/>
                </a:solidFill>
                <a:latin typeface="맑은 고딕" charset="0"/>
                <a:ea typeface="맑은 고딕" charset="0"/>
              </a:rPr>
              <a:t>1</a:t>
            </a:fld>
            <a:endParaRPr lang="ko-KR" altLang="en-US" sz="1200" cap="none" dirty="0" smtClean="0" b="0" strike="noStrike">
              <a:solidFill>
                <a:srgbClr val="898989"/>
              </a:solidFill>
              <a:latin typeface="맑은 고딕" charset="0"/>
              <a:ea typeface="맑은 고딕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/>
          </p:cNvSpPr>
          <p:nvPr>
            <p:ph type="dt" sz="half" idx="10"/>
          </p:nvPr>
        </p:nvSpPr>
        <p:spPr>
          <a:xfrm rot="0">
            <a:off x="838200" y="6356350"/>
            <a:ext cx="27438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en-GB" altLang="en-US" sz="1200" cap="none" dirty="0" smtClean="0" b="0" strike="noStrike">
                <a:solidFill>
                  <a:srgbClr val="898989"/>
                </a:solidFill>
                <a:latin typeface="맑은 고딕" charset="0"/>
                <a:ea typeface="맑은 고딕" charset="0"/>
              </a:rPr>
              <a:t>3/31/2019</a:t>
            </a:fld>
            <a:endParaRPr lang="ko-KR" altLang="en-US" sz="1200" cap="none" dirty="0" smtClean="0" b="0" strike="noStrike">
              <a:solidFill>
                <a:srgbClr val="898989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3" name="Footer Placeholder 2"/>
          <p:cNvSpPr txBox="1">
            <a:spLocks/>
          </p:cNvSpPr>
          <p:nvPr>
            <p:ph type="ftr" sz="quarter" idx="11"/>
          </p:nvPr>
        </p:nvSpPr>
        <p:spPr>
          <a:xfrm rot="0">
            <a:off x="4038600" y="6356350"/>
            <a:ext cx="41154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 algn="ct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200" cap="none" dirty="0" smtClean="0" b="0" strike="noStrike">
              <a:solidFill>
                <a:srgbClr val="898989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4" name="Slide Number Placeholder 3"/>
          <p:cNvSpPr txBox="1">
            <a:spLocks/>
          </p:cNvSpPr>
          <p:nvPr>
            <p:ph type="sldNum" sz="quarter" idx="12"/>
          </p:nvPr>
        </p:nvSpPr>
        <p:spPr>
          <a:xfrm rot="0">
            <a:off x="8610600" y="6356350"/>
            <a:ext cx="27438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 algn="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cap="none" dirty="0" smtClean="0" b="0" strike="noStrike">
                <a:solidFill>
                  <a:srgbClr val="898989"/>
                </a:solidFill>
                <a:latin typeface="맑은 고딕" charset="0"/>
                <a:ea typeface="맑은 고딕" charset="0"/>
              </a:rPr>
              <a:t>1</a:t>
            </a:fld>
            <a:endParaRPr lang="ko-KR" altLang="en-US" sz="1200" cap="none" dirty="0" smtClean="0" b="0" strike="noStrike">
              <a:solidFill>
                <a:srgbClr val="898989"/>
              </a:solidFill>
              <a:latin typeface="맑은 고딕" charset="0"/>
              <a:ea typeface="맑은 고딕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>
            <p:ph type="title"/>
          </p:nvPr>
        </p:nvSpPr>
        <p:spPr>
          <a:xfrm rot="0">
            <a:off x="840105" y="457200"/>
            <a:ext cx="3932555" cy="1600835"/>
          </a:xfrm>
          <a:prstGeom prst="rect"/>
        </p:spPr>
        <p:txBody>
          <a:bodyPr wrap="square" lIns="91440" tIns="45720" rIns="91440" bIns="45720" numCol="1" vert="horz" anchor="b">
            <a:normAutofit fontScale="100000" lnSpcReduction="0"/>
          </a:bodyPr>
          <a:lstStyle/>
          <a:p>
            <a:pPr marL="0" indent="0" algn="l" fontAlgn="auto" defTabSz="9144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3200" cap="none" dirty="0" smtClean="0" b="0" strike="noStrike">
                <a:latin typeface="맑은 고딕" charset="0"/>
                <a:ea typeface="맑은 고딕" charset="0"/>
              </a:rPr>
              <a:t>제목을 입력하십시오</a:t>
            </a:r>
            <a:endParaRPr lang="ko-KR" altLang="en-US" sz="3200" cap="none" dirty="0" smtClean="0" b="0" strike="noStrike">
              <a:latin typeface="맑은 고딕" charset="0"/>
              <a:ea typeface="맑은 고딕" charset="0"/>
            </a:endParaRPr>
          </a:p>
        </p:txBody>
      </p:sp>
      <p:sp>
        <p:nvSpPr>
          <p:cNvPr id="3" name="Content Placeholder 2"/>
          <p:cNvSpPr txBox="1">
            <a:spLocks/>
          </p:cNvSpPr>
          <p:nvPr>
            <p:ph type="obj" idx="1"/>
          </p:nvPr>
        </p:nvSpPr>
        <p:spPr>
          <a:xfrm rot="0">
            <a:off x="5183505" y="987425"/>
            <a:ext cx="6172835" cy="4874260"/>
          </a:xfrm>
          <a:prstGeom prst="rect"/>
        </p:spPr>
        <p:txBody>
          <a:bodyPr wrap="square" lIns="91440" tIns="45720" rIns="91440" bIns="45720" numCol="1" vert="horz" anchor="t">
            <a:normAutofit fontScale="100000" lnSpcReduction="0"/>
          </a:bodyPr>
          <a:lstStyle/>
          <a:p>
            <a:pPr marL="228600" indent="-228600" algn="l" fontAlgn="auto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04040"/>
              </a:buClr>
              <a:buFont typeface="Arial"/>
              <a:buChar char="•"/>
            </a:pPr>
            <a:r>
              <a:rPr lang="en-US" altLang="ko-KR" sz="3200" cap="none" dirty="0" smtClean="0" b="0" strike="noStrike">
                <a:latin typeface="맑은 고딕" charset="0"/>
                <a:ea typeface="맑은 고딕" charset="0"/>
              </a:rPr>
              <a:t>텍스트를 입력하십시오</a:t>
            </a:r>
            <a:endParaRPr lang="ko-KR" altLang="en-US" sz="3200" cap="none" dirty="0" smtClean="0" b="0" strike="noStrike">
              <a:latin typeface="맑은 고딕" charset="0"/>
              <a:ea typeface="맑은 고딕" charset="0"/>
            </a:endParaRPr>
          </a:p>
          <a:p>
            <a:pPr marL="685800" indent="-228600" algn="l" fontAlgn="auto" defTabSz="9144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04040"/>
              </a:buClr>
              <a:buFont typeface="Arial"/>
              <a:buChar char="•"/>
            </a:pPr>
            <a:r>
              <a:rPr lang="en-US" altLang="ko-KR" sz="2800" cap="none" dirty="0" smtClean="0" b="0" strike="noStrike">
                <a:latin typeface="맑은 고딕" charset="0"/>
                <a:ea typeface="맑은 고딕" charset="0"/>
              </a:rPr>
              <a:t>둘째 수준</a:t>
            </a:r>
            <a:endParaRPr lang="ko-KR" altLang="en-US" sz="2800" cap="none" dirty="0" smtClean="0" b="0" strike="noStrike">
              <a:latin typeface="맑은 고딕" charset="0"/>
              <a:ea typeface="맑은 고딕" charset="0"/>
            </a:endParaRPr>
          </a:p>
          <a:p>
            <a:pPr marL="1143000" indent="-228600" algn="l" fontAlgn="auto" defTabSz="9144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04040"/>
              </a:buClr>
              <a:buFont typeface="Arial"/>
              <a:buChar char="•"/>
            </a:pPr>
            <a:r>
              <a:rPr lang="en-US" altLang="ko-KR" sz="2400" cap="none" dirty="0" smtClean="0" b="0" strike="noStrike">
                <a:latin typeface="맑은 고딕" charset="0"/>
                <a:ea typeface="맑은 고딕" charset="0"/>
              </a:rPr>
              <a:t>셋째 수준</a:t>
            </a:r>
            <a:endParaRPr lang="ko-KR" altLang="en-US" sz="2400" cap="none" dirty="0" smtClean="0" b="0" strike="noStrike">
              <a:latin typeface="맑은 고딕" charset="0"/>
              <a:ea typeface="맑은 고딕" charset="0"/>
            </a:endParaRPr>
          </a:p>
          <a:p>
            <a:pPr marL="1600200" indent="-228600" algn="l" fontAlgn="auto" defTabSz="9144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04040"/>
              </a:buClr>
              <a:buFont typeface="Arial"/>
              <a:buChar char="•"/>
            </a:pPr>
            <a:r>
              <a:rPr lang="en-US" altLang="ko-KR" sz="2000" cap="none" dirty="0" smtClean="0" b="0" strike="noStrike">
                <a:latin typeface="맑은 고딕" charset="0"/>
                <a:ea typeface="맑은 고딕" charset="0"/>
              </a:rPr>
              <a:t>넷째 수준</a:t>
            </a:r>
            <a:endParaRPr lang="ko-KR" altLang="en-US" sz="2000" cap="none" dirty="0" smtClean="0" b="0" strike="noStrike">
              <a:latin typeface="맑은 고딕" charset="0"/>
              <a:ea typeface="맑은 고딕" charset="0"/>
            </a:endParaRPr>
          </a:p>
          <a:p>
            <a:pPr marL="2057400" indent="-228600" algn="l" fontAlgn="auto" defTabSz="9144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04040"/>
              </a:buClr>
              <a:buFont typeface="Arial"/>
              <a:buChar char="•"/>
            </a:pPr>
            <a:r>
              <a:rPr lang="en-US" altLang="ko-KR" sz="2000" cap="none" dirty="0" smtClean="0" b="0" strike="noStrike">
                <a:latin typeface="맑은 고딕" charset="0"/>
                <a:ea typeface="맑은 고딕" charset="0"/>
              </a:rPr>
              <a:t>다섯째 수준</a:t>
            </a:r>
            <a:endParaRPr lang="ko-KR" altLang="en-US" sz="2000" cap="none" dirty="0" smtClean="0" b="0" strike="noStrike">
              <a:latin typeface="맑은 고딕" charset="0"/>
              <a:ea typeface="맑은 고딕" charset="0"/>
            </a:endParaRPr>
          </a:p>
        </p:txBody>
      </p:sp>
      <p:sp>
        <p:nvSpPr>
          <p:cNvPr id="4" name="Text Placeholder 3"/>
          <p:cNvSpPr txBox="1">
            <a:spLocks/>
          </p:cNvSpPr>
          <p:nvPr>
            <p:ph type="body" sz="half" idx="2"/>
          </p:nvPr>
        </p:nvSpPr>
        <p:spPr>
          <a:xfrm rot="0">
            <a:off x="840105" y="2057400"/>
            <a:ext cx="3932555" cy="3812540"/>
          </a:xfrm>
          <a:prstGeom prst="rect"/>
        </p:spPr>
        <p:txBody>
          <a:bodyPr wrap="square" lIns="91440" tIns="45720" rIns="91440" bIns="45720" numCol="1" vert="horz" anchor="t">
            <a:normAutofit fontScale="100000" lnSpcReduction="0"/>
          </a:bodyPr>
          <a:lstStyle/>
          <a:p>
            <a:pPr marL="0" indent="0" algn="l" fontAlgn="auto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Tx/>
              <a:buNone/>
            </a:pPr>
            <a:r>
              <a:rPr lang="en-US" altLang="ko-KR" sz="1600" cap="none" dirty="0" smtClean="0" b="0" strike="noStrike">
                <a:latin typeface="맑은 고딕" charset="0"/>
                <a:ea typeface="맑은 고딕" charset="0"/>
              </a:rPr>
              <a:t>텍스트를 입력하십시오</a:t>
            </a:r>
            <a:endParaRPr lang="ko-KR" altLang="en-US" sz="1600" cap="none" dirty="0" smtClean="0" b="0" strike="noStrike">
              <a:latin typeface="맑은 고딕" charset="0"/>
              <a:ea typeface="맑은 고딕" charset="0"/>
            </a:endParaRPr>
          </a:p>
        </p:txBody>
      </p:sp>
      <p:sp>
        <p:nvSpPr>
          <p:cNvPr id="5" name="Date Placeholder 4"/>
          <p:cNvSpPr txBox="1">
            <a:spLocks/>
          </p:cNvSpPr>
          <p:nvPr>
            <p:ph type="dt" sz="half" idx="10"/>
          </p:nvPr>
        </p:nvSpPr>
        <p:spPr>
          <a:xfrm rot="0">
            <a:off x="838200" y="6356350"/>
            <a:ext cx="27438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en-GB" altLang="en-US" sz="1200" cap="none" dirty="0" smtClean="0" b="0" strike="noStrike">
                <a:solidFill>
                  <a:srgbClr val="898989"/>
                </a:solidFill>
                <a:latin typeface="맑은 고딕" charset="0"/>
                <a:ea typeface="맑은 고딕" charset="0"/>
              </a:rPr>
              <a:t>3/31/2019</a:t>
            </a:fld>
            <a:endParaRPr lang="ko-KR" altLang="en-US" sz="1800" cap="none" dirty="0" smtClean="0" b="0" strike="noStrike">
              <a:latin typeface="맑은 고딕" charset="0"/>
              <a:ea typeface="맑은 고딕" charset="0"/>
            </a:endParaRPr>
          </a:p>
        </p:txBody>
      </p:sp>
      <p:sp>
        <p:nvSpPr>
          <p:cNvPr id="6" name="Footer Placeholder 5"/>
          <p:cNvSpPr txBox="1">
            <a:spLocks/>
          </p:cNvSpPr>
          <p:nvPr>
            <p:ph type="ftr" sz="quarter" idx="11"/>
          </p:nvPr>
        </p:nvSpPr>
        <p:spPr>
          <a:xfrm rot="0">
            <a:off x="4038600" y="6356350"/>
            <a:ext cx="41154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 algn="ct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200" cap="none" dirty="0" smtClean="0" b="0" strike="noStrike">
              <a:solidFill>
                <a:srgbClr val="898989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7" name="Slide Number Placeholder 6"/>
          <p:cNvSpPr txBox="1">
            <a:spLocks/>
          </p:cNvSpPr>
          <p:nvPr>
            <p:ph type="sldNum" sz="quarter" idx="12"/>
          </p:nvPr>
        </p:nvSpPr>
        <p:spPr>
          <a:xfrm rot="0">
            <a:off x="8610600" y="6356350"/>
            <a:ext cx="27438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 algn="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cap="none" dirty="0" smtClean="0" b="0" strike="noStrike">
                <a:solidFill>
                  <a:srgbClr val="898989"/>
                </a:solidFill>
                <a:latin typeface="맑은 고딕" charset="0"/>
                <a:ea typeface="맑은 고딕" charset="0"/>
              </a:rPr>
              <a:t>1</a:t>
            </a:fld>
            <a:endParaRPr lang="ko-KR" altLang="en-US" sz="1800" cap="none" dirty="0" smtClean="0" b="0" strike="noStrike">
              <a:latin typeface="맑은 고딕" charset="0"/>
              <a:ea typeface="맑은 고딕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 txBox="1">
            <a:spLocks noChangeAspect="1"/>
          </p:cNvSpPr>
          <p:nvPr>
            <p:ph type="pic" idx="1"/>
          </p:nvPr>
        </p:nvSpPr>
        <p:spPr>
          <a:xfrm rot="0">
            <a:off x="5183505" y="987425"/>
            <a:ext cx="6172835" cy="4874260"/>
          </a:xfrm>
          <a:prstGeom prst="rect"/>
        </p:spPr>
        <p:txBody>
          <a:bodyPr wrap="square" lIns="91440" tIns="45720" rIns="91440" bIns="45720" numCol="1" vert="horz" anchor="t">
            <a:normAutofit fontScale="100000" lnSpcReduction="0"/>
          </a:bodyPr>
          <a:lstStyle/>
          <a:p>
            <a:pPr marL="0" indent="0" algn="l" fontAlgn="auto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Tx/>
              <a:buNone/>
            </a:pPr>
            <a:r>
              <a:rPr lang="en-US" altLang="ko-KR" sz="2000" cap="none" dirty="0" smtClean="0" b="0" strike="noStrike">
                <a:latin typeface="맑은 고딕" charset="0"/>
                <a:ea typeface="맑은 고딕" charset="0"/>
              </a:rPr>
              <a:t>그림을 추가하려면 아이콘을 클릭하세요</a:t>
            </a:r>
            <a:endParaRPr lang="ko-KR" altLang="en-US" sz="2000" cap="none" dirty="0" smtClean="0" b="0" strike="noStrike">
              <a:latin typeface="맑은 고딕" charset="0"/>
              <a:ea typeface="맑은 고딕" charset="0"/>
            </a:endParaRPr>
          </a:p>
        </p:txBody>
      </p:sp>
      <p:sp>
        <p:nvSpPr>
          <p:cNvPr id="2" name="Title 1"/>
          <p:cNvSpPr txBox="1">
            <a:spLocks/>
          </p:cNvSpPr>
          <p:nvPr>
            <p:ph type="title"/>
          </p:nvPr>
        </p:nvSpPr>
        <p:spPr>
          <a:xfrm rot="0">
            <a:off x="840105" y="457200"/>
            <a:ext cx="3932555" cy="1600835"/>
          </a:xfrm>
          <a:prstGeom prst="rect"/>
        </p:spPr>
        <p:txBody>
          <a:bodyPr wrap="square" lIns="91440" tIns="45720" rIns="91440" bIns="45720" numCol="1" vert="horz" anchor="b">
            <a:normAutofit fontScale="100000" lnSpcReduction="0"/>
          </a:bodyPr>
          <a:lstStyle/>
          <a:p>
            <a:pPr marL="0" indent="0" algn="l" fontAlgn="auto" defTabSz="9144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3200" cap="none" dirty="0" smtClean="0" b="0" strike="noStrike">
                <a:latin typeface="맑은 고딕" charset="0"/>
                <a:ea typeface="맑은 고딕" charset="0"/>
              </a:rPr>
              <a:t>제목을 입력하십시오</a:t>
            </a:r>
            <a:endParaRPr lang="ko-KR" altLang="en-US" sz="3200" cap="none" dirty="0" smtClean="0" b="0" strike="noStrike">
              <a:latin typeface="맑은 고딕" charset="0"/>
              <a:ea typeface="맑은 고딕" charset="0"/>
            </a:endParaRPr>
          </a:p>
        </p:txBody>
      </p:sp>
      <p:sp>
        <p:nvSpPr>
          <p:cNvPr id="4" name="Text Placeholder 3"/>
          <p:cNvSpPr txBox="1">
            <a:spLocks/>
          </p:cNvSpPr>
          <p:nvPr>
            <p:ph type="body" sz="half" idx="2"/>
          </p:nvPr>
        </p:nvSpPr>
        <p:spPr>
          <a:xfrm rot="0">
            <a:off x="840105" y="2057400"/>
            <a:ext cx="3932555" cy="3812540"/>
          </a:xfrm>
          <a:prstGeom prst="rect"/>
        </p:spPr>
        <p:txBody>
          <a:bodyPr wrap="square" lIns="91440" tIns="45720" rIns="91440" bIns="45720" numCol="1" vert="horz" anchor="t">
            <a:normAutofit fontScale="100000" lnSpcReduction="0"/>
          </a:bodyPr>
          <a:lstStyle/>
          <a:p>
            <a:pPr marL="0" indent="0" algn="l" fontAlgn="auto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Tx/>
              <a:buNone/>
            </a:pPr>
            <a:r>
              <a:rPr lang="en-US" altLang="ko-KR" sz="1600" cap="none" dirty="0" smtClean="0" b="0" strike="noStrike">
                <a:latin typeface="맑은 고딕" charset="0"/>
                <a:ea typeface="맑은 고딕" charset="0"/>
              </a:rPr>
              <a:t>텍스트를 입력하십시오</a:t>
            </a:r>
            <a:endParaRPr lang="ko-KR" altLang="en-US" sz="1600" cap="none" dirty="0" smtClean="0" b="0" strike="noStrike">
              <a:latin typeface="맑은 고딕" charset="0"/>
              <a:ea typeface="맑은 고딕" charset="0"/>
            </a:endParaRPr>
          </a:p>
        </p:txBody>
      </p:sp>
      <p:sp>
        <p:nvSpPr>
          <p:cNvPr id="5" name="Date Placeholder 4"/>
          <p:cNvSpPr txBox="1">
            <a:spLocks/>
          </p:cNvSpPr>
          <p:nvPr>
            <p:ph type="dt" sz="half" idx="10"/>
          </p:nvPr>
        </p:nvSpPr>
        <p:spPr>
          <a:xfrm rot="0">
            <a:off x="838200" y="6356350"/>
            <a:ext cx="27438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en-GB" altLang="en-US" sz="1200" cap="none" dirty="0" smtClean="0" b="0" strike="noStrike">
                <a:solidFill>
                  <a:srgbClr val="898989"/>
                </a:solidFill>
                <a:latin typeface="맑은 고딕" charset="0"/>
                <a:ea typeface="맑은 고딕" charset="0"/>
              </a:rPr>
              <a:t>3/31/2019</a:t>
            </a:fld>
            <a:endParaRPr lang="ko-KR" altLang="en-US" sz="1800" cap="none" dirty="0" smtClean="0" b="0" strike="noStrike">
              <a:latin typeface="맑은 고딕" charset="0"/>
              <a:ea typeface="맑은 고딕" charset="0"/>
            </a:endParaRPr>
          </a:p>
        </p:txBody>
      </p:sp>
      <p:sp>
        <p:nvSpPr>
          <p:cNvPr id="6" name="Footer Placeholder 5"/>
          <p:cNvSpPr txBox="1">
            <a:spLocks/>
          </p:cNvSpPr>
          <p:nvPr>
            <p:ph type="ftr" sz="quarter" idx="11"/>
          </p:nvPr>
        </p:nvSpPr>
        <p:spPr>
          <a:xfrm rot="0">
            <a:off x="4038600" y="6356350"/>
            <a:ext cx="41154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 algn="ct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200" cap="none" dirty="0" smtClean="0" b="0" strike="noStrike">
              <a:solidFill>
                <a:srgbClr val="898989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7" name="Slide Number Placeholder 6"/>
          <p:cNvSpPr txBox="1">
            <a:spLocks/>
          </p:cNvSpPr>
          <p:nvPr>
            <p:ph type="sldNum" sz="quarter" idx="12"/>
          </p:nvPr>
        </p:nvSpPr>
        <p:spPr>
          <a:xfrm rot="0">
            <a:off x="8610600" y="6356350"/>
            <a:ext cx="27438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 algn="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cap="none" dirty="0" smtClean="0" b="0" strike="noStrike">
                <a:solidFill>
                  <a:srgbClr val="898989"/>
                </a:solidFill>
                <a:latin typeface="맑은 고딕" charset="0"/>
                <a:ea typeface="맑은 고딕" charset="0"/>
              </a:rPr>
              <a:t>1</a:t>
            </a:fld>
            <a:endParaRPr lang="ko-KR" altLang="en-US" sz="1800" cap="none" dirty="0" smtClean="0" b="0" strike="noStrike">
              <a:latin typeface="맑은 고딕" charset="0"/>
              <a:ea typeface="맑은 고딕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?>
<Relationships xmlns="http://schemas.openxmlformats.org/package/2006/relationships"><Relationship Id="rId1" Type="http://schemas.openxmlformats.org/officeDocument/2006/relationships/slideLayout" Target="../slideLayouts/slideLayout1.xml"></Relationship><Relationship Id="rId2" Type="http://schemas.openxmlformats.org/officeDocument/2006/relationships/slideLayout" Target="../slideLayouts/slideLayout2.xml"></Relationship><Relationship Id="rId3" Type="http://schemas.openxmlformats.org/officeDocument/2006/relationships/slideLayout" Target="../slideLayouts/slideLayout3.xml"></Relationship><Relationship Id="rId4" Type="http://schemas.openxmlformats.org/officeDocument/2006/relationships/slideLayout" Target="../slideLayouts/slideLayout4.xml"></Relationship><Relationship Id="rId5" Type="http://schemas.openxmlformats.org/officeDocument/2006/relationships/slideLayout" Target="../slideLayouts/slideLayout5.xml"></Relationship><Relationship Id="rId6" Type="http://schemas.openxmlformats.org/officeDocument/2006/relationships/slideLayout" Target="../slideLayouts/slideLayout6.xml"></Relationship><Relationship Id="rId7" Type="http://schemas.openxmlformats.org/officeDocument/2006/relationships/slideLayout" Target="../slideLayouts/slideLayout7.xml"></Relationship><Relationship Id="rId8" Type="http://schemas.openxmlformats.org/officeDocument/2006/relationships/slideLayout" Target="../slideLayouts/slideLayout8.xml"></Relationship><Relationship Id="rId9" Type="http://schemas.openxmlformats.org/officeDocument/2006/relationships/slideLayout" Target="../slideLayouts/slideLayout9.xml"></Relationship><Relationship Id="rId10" Type="http://schemas.openxmlformats.org/officeDocument/2006/relationships/slideLayout" Target="../slideLayouts/slideLayout10.xml"></Relationship><Relationship Id="rId11" Type="http://schemas.openxmlformats.org/officeDocument/2006/relationships/slideLayout" Target="../slideLayouts/slideLayout11.xml"></Relationship><Relationship Id="rId12" Type="http://schemas.openxmlformats.org/officeDocument/2006/relationships/image" Target="../media/fImage583718181478.png"></Relationship><Relationship Id="rId13" Type="http://schemas.openxmlformats.org/officeDocument/2006/relationships/theme" Target="../theme/theme1.xml"></Relationship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 descr="C:/Users/Yun su bin/AppData/Roaming/PolarisOffice/ETemp/9204_15929824/fImage583718181478.png"/>
          <p:cNvPicPr>
            <a:picLocks noChangeAspect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>
            <a:off x="0" y="0"/>
            <a:ext cx="12192635" cy="6858635"/>
          </a:xfrm>
          <a:prstGeom prst="rect"/>
          <a:noFill/>
        </p:spPr>
      </p:pic>
      <p:sp>
        <p:nvSpPr>
          <p:cNvPr id="2" name="Title Placeholder 1"/>
          <p:cNvSpPr txBox="1">
            <a:spLocks/>
          </p:cNvSpPr>
          <p:nvPr>
            <p:ph type="title"/>
          </p:nvPr>
        </p:nvSpPr>
        <p:spPr>
          <a:xfrm rot="0">
            <a:off x="838200" y="365125"/>
            <a:ext cx="10516235" cy="1326515"/>
          </a:xfrm>
          <a:prstGeom prst="rect"/>
        </p:spPr>
        <p:txBody>
          <a:bodyPr wrap="square" lIns="91440" tIns="45720" rIns="91440" bIns="45720" numCol="1" vert="horz" anchor="ctr">
            <a:normAutofit fontScale="100000" lnSpcReduction="0"/>
          </a:bodyPr>
          <a:lstStyle/>
          <a:p>
            <a:pPr marL="0" indent="0" algn="l" fontAlgn="auto" defTabSz="9144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 cap="none" dirty="0" smtClean="0" b="0" strike="noStrike">
                <a:latin typeface="맑은 고딕" charset="0"/>
                <a:ea typeface="맑은 고딕" charset="0"/>
              </a:rPr>
              <a:t>마스터</a:t>
            </a:r>
            <a:r>
              <a:rPr lang="en-US" altLang="ko-KR" sz="4400" cap="none" dirty="0" smtClean="0" b="0" strike="noStrike">
                <a:latin typeface="Calibri Light" charset="0"/>
                <a:ea typeface="Calibri Light" charset="0"/>
              </a:rPr>
              <a:t> </a:t>
            </a:r>
            <a:r>
              <a:rPr lang="en-US" altLang="ko-KR" sz="4400" cap="none" dirty="0" smtClean="0" b="0" strike="noStrike">
                <a:latin typeface="맑은 고딕" charset="0"/>
                <a:ea typeface="맑은 고딕" charset="0"/>
              </a:rPr>
              <a:t>제목</a:t>
            </a:r>
            <a:r>
              <a:rPr lang="en-US" altLang="ko-KR" sz="4400" cap="none" dirty="0" smtClean="0" b="0" strike="noStrike">
                <a:latin typeface="Calibri Light" charset="0"/>
                <a:ea typeface="Calibri Light" charset="0"/>
              </a:rPr>
              <a:t> </a:t>
            </a:r>
            <a:r>
              <a:rPr lang="en-US" altLang="ko-KR" sz="4400" cap="none" dirty="0" smtClean="0" b="0" strike="noStrike">
                <a:latin typeface="맑은 고딕" charset="0"/>
                <a:ea typeface="맑은 고딕" charset="0"/>
              </a:rPr>
              <a:t>스타일</a:t>
            </a:r>
            <a:r>
              <a:rPr lang="en-US" altLang="ko-KR" sz="4400" cap="none" dirty="0" smtClean="0" b="0" strike="noStrike">
                <a:latin typeface="Calibri Light" charset="0"/>
                <a:ea typeface="Calibri Light" charset="0"/>
              </a:rPr>
              <a:t> </a:t>
            </a:r>
            <a:r>
              <a:rPr lang="en-US" altLang="ko-KR" sz="4400" cap="none" dirty="0" smtClean="0" b="0" strike="noStrike">
                <a:latin typeface="맑은 고딕" charset="0"/>
                <a:ea typeface="맑은 고딕" charset="0"/>
              </a:rPr>
              <a:t>편집</a:t>
            </a:r>
          </a:p>
        </p:txBody>
      </p:sp>
      <p:sp>
        <p:nvSpPr>
          <p:cNvPr id="3" name="Text Placeholder 2"/>
          <p:cNvSpPr txBox="1">
            <a:spLocks/>
          </p:cNvSpPr>
          <p:nvPr>
            <p:ph type="body" idx="1"/>
          </p:nvPr>
        </p:nvSpPr>
        <p:spPr>
          <a:xfrm rot="0">
            <a:off x="838200" y="1825625"/>
            <a:ext cx="10516235" cy="4352290"/>
          </a:xfrm>
          <a:prstGeom prst="rect"/>
        </p:spPr>
        <p:txBody>
          <a:bodyPr wrap="square" lIns="91440" tIns="45720" rIns="91440" bIns="45720" numCol="1" vert="horz" anchor="t">
            <a:normAutofit fontScale="100000" lnSpcReduction="0"/>
          </a:bodyPr>
          <a:lstStyle/>
          <a:p>
            <a:pPr marL="228600" indent="-228600" algn="l" fontAlgn="auto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04040"/>
              </a:buClr>
              <a:buFont typeface="Arial"/>
              <a:buChar char="•"/>
            </a:pPr>
            <a:r>
              <a:rPr lang="en-US" altLang="ko-KR" sz="2800" cap="none" dirty="0" smtClean="0" b="0" strike="noStrike">
                <a:latin typeface="맑은 고딕" charset="0"/>
                <a:ea typeface="맑은 고딕" charset="0"/>
              </a:rPr>
              <a:t>마스터</a:t>
            </a:r>
            <a:r>
              <a:rPr lang="en-US" altLang="ko-KR" sz="2800" cap="none" dirty="0" smtClean="0" b="0" strike="noStrike">
                <a:latin typeface="Calibri" charset="0"/>
                <a:ea typeface="Calibri" charset="0"/>
              </a:rPr>
              <a:t> </a:t>
            </a:r>
            <a:r>
              <a:rPr lang="en-US" altLang="ko-KR" sz="2800" cap="none" dirty="0" smtClean="0" b="0" strike="noStrike">
                <a:latin typeface="맑은 고딕" charset="0"/>
                <a:ea typeface="맑은 고딕" charset="0"/>
              </a:rPr>
              <a:t>텍스트</a:t>
            </a:r>
            <a:r>
              <a:rPr lang="en-US" altLang="ko-KR" sz="2800" cap="none" dirty="0" smtClean="0" b="0" strike="noStrike">
                <a:latin typeface="Calibri" charset="0"/>
                <a:ea typeface="Calibri" charset="0"/>
              </a:rPr>
              <a:t> </a:t>
            </a:r>
            <a:r>
              <a:rPr lang="en-US" altLang="ko-KR" sz="2800" cap="none" dirty="0" smtClean="0" b="0" strike="noStrike">
                <a:latin typeface="맑은 고딕" charset="0"/>
                <a:ea typeface="맑은 고딕" charset="0"/>
              </a:rPr>
              <a:t>스타일을</a:t>
            </a:r>
            <a:r>
              <a:rPr lang="en-US" altLang="ko-KR" sz="2800" cap="none" dirty="0" smtClean="0" b="0" strike="noStrike">
                <a:latin typeface="Calibri" charset="0"/>
                <a:ea typeface="Calibri" charset="0"/>
              </a:rPr>
              <a:t> </a:t>
            </a:r>
            <a:r>
              <a:rPr lang="en-US" altLang="ko-KR" sz="2800" cap="none" dirty="0" smtClean="0" b="0" strike="noStrike">
                <a:latin typeface="맑은 고딕" charset="0"/>
                <a:ea typeface="맑은 고딕" charset="0"/>
              </a:rPr>
              <a:t>편집합니다</a:t>
            </a:r>
          </a:p>
          <a:p>
            <a:pPr marL="685800" indent="-228600" algn="l" fontAlgn="auto" defTabSz="9144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04040"/>
              </a:buClr>
              <a:buFont typeface="Arial"/>
              <a:buChar char="•"/>
            </a:pPr>
            <a:r>
              <a:rPr lang="en-US" altLang="ko-KR" sz="2400" cap="none" dirty="0" smtClean="0" b="0" strike="noStrike">
                <a:latin typeface="맑은 고딕" charset="0"/>
                <a:ea typeface="맑은 고딕" charset="0"/>
              </a:rPr>
              <a:t>둘째</a:t>
            </a:r>
            <a:r>
              <a:rPr lang="en-US" altLang="ko-KR" sz="2400" cap="none" dirty="0" smtClean="0" b="0" strike="noStrike">
                <a:latin typeface="Calibri" charset="0"/>
                <a:ea typeface="Calibri" charset="0"/>
              </a:rPr>
              <a:t> </a:t>
            </a:r>
            <a:r>
              <a:rPr lang="en-US" altLang="ko-KR" sz="2400" cap="none" dirty="0" smtClean="0" b="0" strike="noStrike">
                <a:latin typeface="맑은 고딕" charset="0"/>
                <a:ea typeface="맑은 고딕" charset="0"/>
              </a:rPr>
              <a:t>수준</a:t>
            </a:r>
          </a:p>
          <a:p>
            <a:pPr marL="1143000" indent="-228600" algn="l" fontAlgn="auto" defTabSz="9144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04040"/>
              </a:buClr>
              <a:buFont typeface="Arial"/>
              <a:buChar char="•"/>
            </a:pPr>
            <a:r>
              <a:rPr lang="en-US" altLang="ko-KR" sz="2000" cap="none" dirty="0" smtClean="0" b="0" strike="noStrike">
                <a:latin typeface="맑은 고딕" charset="0"/>
                <a:ea typeface="맑은 고딕" charset="0"/>
              </a:rPr>
              <a:t>셋째</a:t>
            </a:r>
            <a:r>
              <a:rPr lang="en-US" altLang="ko-KR" sz="2000" cap="none" dirty="0" smtClean="0" b="0" strike="noStrike">
                <a:latin typeface="Calibri" charset="0"/>
                <a:ea typeface="Calibri" charset="0"/>
              </a:rPr>
              <a:t> </a:t>
            </a:r>
            <a:r>
              <a:rPr lang="en-US" altLang="ko-KR" sz="2000" cap="none" dirty="0" smtClean="0" b="0" strike="noStrike">
                <a:latin typeface="맑은 고딕" charset="0"/>
                <a:ea typeface="맑은 고딕" charset="0"/>
              </a:rPr>
              <a:t>수준</a:t>
            </a:r>
          </a:p>
          <a:p>
            <a:pPr marL="1600200" indent="-228600" algn="l" fontAlgn="auto" defTabSz="9144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04040"/>
              </a:buClr>
              <a:buFont typeface="Arial"/>
              <a:buChar char="•"/>
            </a:pPr>
            <a:r>
              <a:rPr lang="en-US" altLang="ko-KR" sz="1800" cap="none" dirty="0" smtClean="0" b="0" strike="noStrike">
                <a:latin typeface="맑은 고딕" charset="0"/>
                <a:ea typeface="맑은 고딕" charset="0"/>
              </a:rPr>
              <a:t>넷째</a:t>
            </a:r>
            <a:r>
              <a:rPr lang="en-US" altLang="ko-KR" sz="1800" cap="none" dirty="0" smtClean="0" b="0" strike="noStrike">
                <a:latin typeface="Calibri" charset="0"/>
                <a:ea typeface="Calibri" charset="0"/>
              </a:rPr>
              <a:t> </a:t>
            </a:r>
            <a:r>
              <a:rPr lang="en-US" altLang="ko-KR" sz="1800" cap="none" dirty="0" smtClean="0" b="0" strike="noStrike">
                <a:latin typeface="맑은 고딕" charset="0"/>
                <a:ea typeface="맑은 고딕" charset="0"/>
              </a:rPr>
              <a:t>수준</a:t>
            </a:r>
          </a:p>
          <a:p>
            <a:pPr marL="2057400" indent="-228600" algn="l" fontAlgn="auto" defTabSz="9144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04040"/>
              </a:buClr>
              <a:buFont typeface="Arial"/>
              <a:buChar char="•"/>
            </a:pPr>
            <a:r>
              <a:rPr lang="en-US" altLang="ko-KR" sz="1800" cap="none" dirty="0" smtClean="0" b="0" strike="noStrike">
                <a:latin typeface="맑은 고딕" charset="0"/>
                <a:ea typeface="맑은 고딕" charset="0"/>
              </a:rPr>
              <a:t>다섯째</a:t>
            </a:r>
            <a:r>
              <a:rPr lang="en-US" altLang="ko-KR" sz="1800" cap="none" dirty="0" smtClean="0" b="0" strike="noStrike">
                <a:latin typeface="Calibri" charset="0"/>
                <a:ea typeface="Calibri" charset="0"/>
              </a:rPr>
              <a:t> </a:t>
            </a:r>
            <a:r>
              <a:rPr lang="en-US" altLang="ko-KR" sz="1800" cap="none" dirty="0" smtClean="0" b="0" strike="noStrike">
                <a:latin typeface="맑은 고딕" charset="0"/>
                <a:ea typeface="맑은 고딕" charset="0"/>
              </a:rPr>
              <a:t>수준</a:t>
            </a:r>
          </a:p>
        </p:txBody>
      </p:sp>
      <p:sp>
        <p:nvSpPr>
          <p:cNvPr id="4" name="Date Placeholder 3"/>
          <p:cNvSpPr txBox="1">
            <a:spLocks/>
          </p:cNvSpPr>
          <p:nvPr>
            <p:ph type="dt" sz="half" idx="2"/>
          </p:nvPr>
        </p:nvSpPr>
        <p:spPr>
          <a:xfrm rot="0">
            <a:off x="838200" y="6356350"/>
            <a:ext cx="27438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en-GB" altLang="en-US" sz="1200" cap="none" dirty="0" smtClean="0" b="0" strike="noStrike">
                <a:solidFill>
                  <a:srgbClr val="898989"/>
                </a:solidFill>
                <a:latin typeface="맑은 고딕" charset="0"/>
                <a:ea typeface="맑은 고딕" charset="0"/>
              </a:rPr>
              <a:t>3/31/2019</a:t>
            </a:fld>
            <a:endParaRPr lang="ko-KR" altLang="en-US" sz="1800" cap="none" dirty="0" smtClean="0" b="0" strike="noStrike">
              <a:latin typeface="맑은 고딕" charset="0"/>
              <a:ea typeface="맑은 고딕" charset="0"/>
            </a:endParaRPr>
          </a:p>
        </p:txBody>
      </p:sp>
      <p:sp>
        <p:nvSpPr>
          <p:cNvPr id="5" name="Footer Placeholder 4"/>
          <p:cNvSpPr txBox="1">
            <a:spLocks/>
          </p:cNvSpPr>
          <p:nvPr>
            <p:ph type="ftr" sz="quarter" idx="3"/>
          </p:nvPr>
        </p:nvSpPr>
        <p:spPr>
          <a:xfrm rot="0">
            <a:off x="4038600" y="6356350"/>
            <a:ext cx="41154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 algn="ct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200" cap="none" dirty="0" smtClean="0" b="0" strike="noStrike">
              <a:solidFill>
                <a:srgbClr val="898989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6" name="Slide Number Placeholder 5"/>
          <p:cNvSpPr txBox="1">
            <a:spLocks/>
          </p:cNvSpPr>
          <p:nvPr>
            <p:ph type="sldNum" sz="quarter" idx="4"/>
          </p:nvPr>
        </p:nvSpPr>
        <p:spPr>
          <a:xfrm rot="0">
            <a:off x="8610600" y="6356350"/>
            <a:ext cx="2743835" cy="36576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 algn="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cap="none" dirty="0" smtClean="0" b="0" strike="noStrike">
                <a:solidFill>
                  <a:srgbClr val="898989"/>
                </a:solidFill>
                <a:latin typeface="맑은 고딕" charset="0"/>
                <a:ea typeface="맑은 고딕" charset="0"/>
              </a:rPr>
              <a:t>1</a:t>
            </a:fld>
            <a:endParaRPr lang="ko-KR" altLang="en-US" sz="1800" cap="none" dirty="0" smtClean="0" b="0" strike="noStrike">
              <a:latin typeface="맑은 고딕" charset="0"/>
              <a:ea typeface="맑은 고딕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2" r:id="rId1"/>
    <p:sldLayoutId id="2147483923" r:id="rId2"/>
    <p:sldLayoutId id="2147483924" r:id="rId3"/>
    <p:sldLayoutId id="2147483925" r:id="rId4"/>
    <p:sldLayoutId id="2147483926" r:id="rId5"/>
    <p:sldLayoutId id="2147483927" r:id="rId6"/>
    <p:sldLayoutId id="2147483928" r:id="rId7"/>
    <p:sldLayoutId id="2147483929" r:id="rId8"/>
    <p:sldLayoutId id="2147483930" r:id="rId9"/>
    <p:sldLayoutId id="2147483931" r:id="rId10"/>
    <p:sldLayoutId id="2147483932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algn="ctr" marL="0" indent="0" defTabSz="914400" latinLnBrk="1">
        <a:buNone/>
        <a:defRPr lang="ko-KR" smtClean="0" sz="4400" baseline="0">
          <a:solidFill>
            <a:srgbClr val="000000"/>
          </a:solidFill>
          <a:latin typeface="±¼¸²"/>
          <a:ea typeface="±¼¸²"/>
        </a:defRPr>
      </a:lvl1pPr>
    </p:titleStyle>
    <p:bodyStyle>
      <a:lvl1pPr algn="l" marL="342900" indent="-342900" defTabSz="914400" latinLnBrk="1">
        <a:spcBef>
          <a:spcPct val="20000"/>
        </a:spcBef>
        <a:buFont typeface="±¼¸²"/>
        <a:buChar char="•"/>
        <a:defRPr lang="ko-KR" smtClean="0" sz="2800" baseline="0">
          <a:solidFill>
            <a:srgbClr val="000000"/>
          </a:solidFill>
          <a:latin typeface="±¼¸²"/>
          <a:ea typeface="±¼¸²"/>
        </a:defRPr>
      </a:lvl1pPr>
      <a:lvl2pPr lvl="1" marL="742950" indent="-285750" defTabSz="914400" latinLnBrk="1">
        <a:buChar char="-"/>
        <a:defRPr lang="ko-KR" smtClean="0" sz="2400"/>
      </a:lvl2pPr>
      <a:lvl3pPr lvl="2" marL="1143000" indent="-228600" defTabSz="914400" latinLnBrk="1">
        <a:buChar char="●"/>
        <a:defRPr lang="ko-KR" smtClean="0" sz="2000"/>
      </a:lvl3pPr>
      <a:lvl4pPr lvl="3" marL="1600200" indent="-228600" defTabSz="914400" latinLnBrk="1">
        <a:buChar char="-"/>
        <a:defRPr lang="ko-KR" smtClean="0" sz="1800"/>
      </a:lvl4pPr>
      <a:lvl5pPr lvl="4" marL="2057400" indent="-228600" defTabSz="914400" latinLnBrk="1">
        <a:buChar char="»"/>
        <a:defRPr lang="ko-KR" smtClean="0" sz="1800"/>
      </a:lvl5pPr>
    </p:bodyStyle>
    <p:otherStyle>
      <a:lvl1pPr algn="l" marL="0" indent="0" defTabSz="914400" latinLnBrk="1">
        <a:buNone/>
        <a:defRPr lang="ko-KR" smtClean="0" sz="1800" baseline="0">
          <a:solidFill>
            <a:srgbClr val="000000"/>
          </a:solidFill>
          <a:latin typeface="±¼¸²"/>
          <a:ea typeface="±¼¸²"/>
        </a:defRPr>
      </a:lvl1pPr>
      <a:lvl2pPr lvl="1" marL="457200" indent="0" defTabSz="914400" latinLnBrk="1">
        <a:defRPr lang="ko-KR" smtClean="0"/>
      </a:lvl2pPr>
      <a:lvl3pPr lvl="2" marL="914400" indent="0" defTabSz="914400" latinLnBrk="1">
        <a:defRPr lang="ko-KR" smtClean="0"/>
      </a:lvl3pPr>
      <a:lvl4pPr lvl="3" marL="1371600" indent="0" defTabSz="914400" latinLnBrk="1">
        <a:defRPr lang="ko-KR" smtClean="0"/>
      </a:lvl4pPr>
      <a:lvl5pPr lvl="4" marL="1828800" indent="0" defTabSz="914400" latinLnBrk="1">
        <a:defRPr lang="ko-KR" smtClean="0"/>
      </a:lvl5pPr>
    </p:otherStyle>
  </p:txStyles>
  <p:timing>
    <p:tnLst>
      <p:par>
        <p:cTn id="1" dur="indefinite" restart="never" nodeType="tmRoot"/>
      </p:par>
    </p:tnLst>
  </p:timing>
</p:sldMaster>
</file>

<file path=ppt/slides/_rels/slide1.xml.rels><?xml version="1.0" encoding="UTF-8"?>
<Relationships xmlns="http://schemas.openxmlformats.org/package/2006/relationships"><Relationship Id="rId1" Type="http://schemas.openxmlformats.org/officeDocument/2006/relationships/slideLayout" Target="../slideLayouts/slideLayout1.xml"></Relationship></Relationships>
</file>

<file path=ppt/slides/_rels/slide2.xml.rels><?xml version="1.0" encoding="UTF-8"?>
<Relationships xmlns="http://schemas.openxmlformats.org/package/2006/relationships"><Relationship Id="rId1" Type="http://schemas.openxmlformats.org/officeDocument/2006/relationships/slideLayout" Target="../slideLayouts/slideLayout2.xml"></Relationship></Relationships>
</file>

<file path=ppt/slides/_rels/slide3.xml.rels><?xml version="1.0" encoding="UTF-8"?>
<Relationships xmlns="http://schemas.openxmlformats.org/package/2006/relationships"><Relationship Id="rId1" Type="http://schemas.openxmlformats.org/officeDocument/2006/relationships/slideLayout" Target="../slideLayouts/slideLayout2.xml"></Relationship><Relationship Id="rId2" Type="http://schemas.openxmlformats.org/officeDocument/2006/relationships/image" Target="../media/fImage68258190241.png"></Relationship></Relationships>
</file>

<file path=ppt/slides/_rels/slide4.xml.rels><?xml version="1.0" encoding="UTF-8"?>
<Relationships xmlns="http://schemas.openxmlformats.org/package/2006/relationships"><Relationship Id="rId1" Type="http://schemas.openxmlformats.org/officeDocument/2006/relationships/slideLayout" Target="../slideLayouts/slideLayout2.xml"></Relationship><Relationship Id="rId2" Type="http://schemas.openxmlformats.org/officeDocument/2006/relationships/image" Target="../media/fImage1699219078467.jpeg"></Relationship><Relationship Id="rId3" Type="http://schemas.openxmlformats.org/officeDocument/2006/relationships/image" Target="../media/fImage368819086334.png"></Relationship><Relationship Id="rId4" Type="http://schemas.openxmlformats.org/officeDocument/2006/relationships/image" Target="../media/fImage2271119106500.jpeg"></Relationship></Relationships>
</file>

<file path=ppt/slides/_rels/slide5.xml.rels><?xml version="1.0" encoding="UTF-8"?>
<Relationships xmlns="http://schemas.openxmlformats.org/package/2006/relationships"><Relationship Id="rId1" Type="http://schemas.openxmlformats.org/officeDocument/2006/relationships/slideLayout" Target="../slideLayouts/slideLayout2.xml"></Relationship></Relationships>
</file>

<file path=ppt/slides/_rels/slide6.xml.rels><?xml version="1.0" encoding="UTF-8"?>
<Relationships xmlns="http://schemas.openxmlformats.org/package/2006/relationships"><Relationship Id="rId1" Type="http://schemas.openxmlformats.org/officeDocument/2006/relationships/slideLayout" Target="../slideLayouts/slideLayout2.xml"></Relationship><Relationship Id="rId2" Type="http://schemas.openxmlformats.org/officeDocument/2006/relationships/image" Target="../media/fImage2469619199169.jpeg"></Relationship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 txBox="1">
            <a:spLocks/>
          </p:cNvSpPr>
          <p:nvPr>
            <p:ph type="ctrTitle"/>
          </p:nvPr>
        </p:nvSpPr>
        <p:spPr>
          <a:xfrm rot="0">
            <a:off x="862965" y="1959610"/>
            <a:ext cx="10363835" cy="1471930"/>
          </a:xfrm>
          <a:prstGeom prst="rect"/>
        </p:spPr>
        <p:txBody>
          <a:bodyPr wrap="square" lIns="91440" tIns="45720" rIns="91440" bIns="45720" vert="horz" anchor="b">
            <a:normAutofit fontScale="100000" lnSpcReduction="0"/>
          </a:bodyPr>
          <a:lstStyle/>
          <a:p>
            <a:pPr marL="0" indent="0" algn="ctr" fontAlgn="auto" defTabSz="9144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5000" cap="none" dirty="0" smtClean="0" b="0" strike="noStrike">
                <a:solidFill>
                  <a:srgbClr val="295776"/>
                </a:solidFill>
                <a:latin typeface="맑은 고딕" charset="0"/>
                <a:ea typeface="맑은 고딕" charset="0"/>
              </a:rPr>
              <a:t>간도의 국제법적 지위</a:t>
            </a:r>
            <a:endParaRPr lang="ko-KR" altLang="en-US" sz="5000" cap="none" dirty="0" smtClean="0" b="0" strike="noStrike">
              <a:solidFill>
                <a:srgbClr val="295776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3" name="부제목 2"/>
          <p:cNvSpPr txBox="1">
            <a:spLocks/>
          </p:cNvSpPr>
          <p:nvPr>
            <p:ph type="subTitle" idx="1"/>
          </p:nvPr>
        </p:nvSpPr>
        <p:spPr>
          <a:xfrm rot="0">
            <a:off x="8932545" y="5238750"/>
            <a:ext cx="2349500" cy="986155"/>
          </a:xfrm>
          <a:prstGeom prst="rect"/>
        </p:spPr>
        <p:txBody>
          <a:bodyPr wrap="square" lIns="91440" tIns="45720" rIns="91440" bIns="45720" vert="horz" anchor="t">
            <a:normAutofit fontScale="62500" lnSpcReduction="0"/>
          </a:bodyPr>
          <a:lstStyle/>
          <a:p>
            <a:pPr marL="0" indent="0" algn="ctr" fontAlgn="auto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Tx/>
              <a:buNone/>
            </a:pPr>
            <a:r>
              <a:rPr lang="en-US" altLang="ko-KR" sz="2400" cap="none" dirty="0" smtClean="0" b="0" strike="noStrike">
                <a:solidFill>
                  <a:srgbClr val="57768B"/>
                </a:solidFill>
                <a:latin typeface="맑은 고딕" charset="0"/>
                <a:ea typeface="맑은 고딕" charset="0"/>
              </a:rPr>
              <a:t>중국어중국학과</a:t>
            </a:r>
            <a:endParaRPr lang="ko-KR" altLang="en-US" sz="2400" cap="none" dirty="0" smtClean="0" b="0" strike="noStrike">
              <a:solidFill>
                <a:srgbClr val="57768B"/>
              </a:solidFill>
              <a:latin typeface="맑은 고딕" charset="0"/>
              <a:ea typeface="맑은 고딕" charset="0"/>
            </a:endParaRPr>
          </a:p>
          <a:p>
            <a:pPr marL="0" indent="0" algn="ctr" fontAlgn="auto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Tx/>
              <a:buNone/>
            </a:pPr>
            <a:r>
              <a:rPr lang="en-US" altLang="ko-KR" sz="2400" cap="none" dirty="0" smtClean="0" b="0" strike="noStrike">
                <a:solidFill>
                  <a:srgbClr val="57768B"/>
                </a:solidFill>
                <a:latin typeface="맑은 고딕" charset="0"/>
                <a:ea typeface="맑은 고딕" charset="0"/>
              </a:rPr>
              <a:t>21843274 윤수빈</a:t>
            </a:r>
            <a:endParaRPr lang="ko-KR" altLang="en-US" sz="2400" cap="none" dirty="0" smtClean="0" b="0" strike="noStrike">
              <a:solidFill>
                <a:srgbClr val="57768B"/>
              </a:solidFill>
              <a:latin typeface="맑은 고딕" charset="0"/>
              <a:ea typeface="맑은 고딕" charset="0"/>
            </a:endParaRPr>
          </a:p>
          <a:p>
            <a:pPr marL="0" indent="0" algn="ctr" fontAlgn="auto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Tx/>
              <a:buNone/>
            </a:pPr>
            <a:endParaRPr lang="ko-KR" altLang="en-US" sz="2400" cap="none" dirty="0" smtClean="0" b="0" strike="noStrike">
              <a:solidFill>
                <a:srgbClr val="57768B"/>
              </a:solidFill>
              <a:latin typeface="맑은 고딕" charset="0"/>
              <a:ea typeface="맑은 고딕" charset="0"/>
            </a:endParaRPr>
          </a:p>
          <a:p>
            <a:pPr marL="0" indent="0" algn="ctr" fontAlgn="auto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Tx/>
              <a:buNone/>
            </a:pPr>
            <a:endParaRPr lang="ko-KR" altLang="en-US" sz="2400" cap="none" dirty="0" smtClean="0" b="0" strike="noStrike">
              <a:solidFill>
                <a:srgbClr val="57768B"/>
              </a:solidFill>
              <a:latin typeface="맑은 고딕" charset="0"/>
              <a:ea typeface="맑은 고딕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 txBox="1">
            <a:spLocks/>
          </p:cNvSpPr>
          <p:nvPr>
            <p:ph type="title"/>
          </p:nvPr>
        </p:nvSpPr>
        <p:spPr>
          <a:xfrm rot="0">
            <a:off x="838200" y="365125"/>
            <a:ext cx="10516235" cy="1326515"/>
          </a:xfrm>
          <a:prstGeom prst="rect"/>
        </p:spPr>
        <p:txBody>
          <a:bodyPr wrap="square" lIns="91440" tIns="45720" rIns="91440" bIns="45720" vert="horz" anchor="ctr">
            <a:normAutofit fontScale="100000" lnSpcReduction="0"/>
          </a:bodyPr>
          <a:lstStyle/>
          <a:p>
            <a:pPr marL="0" indent="0" algn="l" fontAlgn="auto" defTabSz="9144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 cap="none" dirty="0" smtClean="0" b="0" strike="noStrike">
                <a:latin typeface="맑은 고딕" charset="0"/>
                <a:ea typeface="맑은 고딕" charset="0"/>
              </a:rPr>
              <a:t>목차</a:t>
            </a:r>
            <a:endParaRPr lang="ko-KR" altLang="en-US" sz="4400" cap="none" dirty="0" smtClean="0" b="0" strike="noStrike">
              <a:latin typeface="맑은 고딕" charset="0"/>
              <a:ea typeface="맑은 고딕" charset="0"/>
            </a:endParaRPr>
          </a:p>
        </p:txBody>
      </p:sp>
      <p:sp>
        <p:nvSpPr>
          <p:cNvPr id="3" name="내용 개체 틀 2"/>
          <p:cNvSpPr txBox="1">
            <a:spLocks/>
          </p:cNvSpPr>
          <p:nvPr>
            <p:ph type="obj" idx="1"/>
          </p:nvPr>
        </p:nvSpPr>
        <p:spPr>
          <a:xfrm rot="0">
            <a:off x="838200" y="1825625"/>
            <a:ext cx="10516235" cy="4352290"/>
          </a:xfrm>
          <a:prstGeom prst="rect"/>
        </p:spPr>
        <p:txBody>
          <a:bodyPr wrap="square" lIns="91440" tIns="45720" rIns="91440" bIns="45720" vert="horz" anchor="t">
            <a:normAutofit fontScale="92500" lnSpcReduction="0"/>
          </a:bodyPr>
          <a:lstStyle/>
          <a:p>
            <a:pPr marL="228600" indent="-228600" algn="l" fontAlgn="auto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04040"/>
              </a:buClr>
              <a:buFont typeface="Arial"/>
              <a:buChar char="•"/>
            </a:pPr>
            <a:r>
              <a:rPr lang="en-US" altLang="ko-KR" sz="2800" cap="none" dirty="0" smtClean="0" b="0" strike="noStrike">
                <a:solidFill>
                  <a:schemeClr val="tx1">
                    <a:lumMod val="75000"/>
                    <a:lumOff val="25000"/>
                  </a:schemeClr>
                </a:solidFill>
                <a:latin typeface="맑은 고딕" charset="0"/>
                <a:ea typeface="맑은 고딕" charset="0"/>
              </a:rPr>
              <a:t>간도의 발견</a:t>
            </a:r>
            <a:endParaRPr lang="ko-KR" altLang="en-US" sz="2800" cap="none" dirty="0" smtClean="0" b="0" strike="noStrike">
              <a:solidFill>
                <a:schemeClr val="tx1">
                  <a:lumMod val="75000"/>
                  <a:lumOff val="25000"/>
                </a:schemeClr>
              </a:solidFill>
              <a:latin typeface="맑은 고딕" charset="0"/>
              <a:ea typeface="맑은 고딕" charset="0"/>
            </a:endParaRPr>
          </a:p>
          <a:p>
            <a:pPr marL="228600" indent="-228600" algn="l" fontAlgn="auto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04040"/>
              </a:buClr>
              <a:buFont typeface="Arial"/>
              <a:buChar char="•"/>
            </a:pPr>
            <a:endParaRPr lang="ko-KR" altLang="en-US" sz="2800" cap="none" dirty="0" smtClean="0" b="0" strike="noStrike">
              <a:solidFill>
                <a:schemeClr val="tx1">
                  <a:lumMod val="75000"/>
                  <a:lumOff val="25000"/>
                </a:schemeClr>
              </a:solidFill>
              <a:latin typeface="맑은 고딕" charset="0"/>
              <a:ea typeface="맑은 고딕" charset="0"/>
            </a:endParaRPr>
          </a:p>
          <a:p>
            <a:pPr marL="228600" indent="-228600" algn="l" fontAlgn="auto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04040"/>
              </a:buClr>
              <a:buFont typeface="Arial"/>
              <a:buChar char="•"/>
            </a:pPr>
            <a:r>
              <a:rPr lang="en-US" altLang="ko-KR" sz="2800" cap="none" dirty="0" smtClean="0" b="0" strike="noStrike">
                <a:solidFill>
                  <a:schemeClr val="tx1">
                    <a:lumMod val="75000"/>
                    <a:lumOff val="25000"/>
                  </a:schemeClr>
                </a:solidFill>
                <a:latin typeface="맑은 고딕" charset="0"/>
                <a:ea typeface="맑은 고딕" charset="0"/>
              </a:rPr>
              <a:t>간도협약</a:t>
            </a:r>
            <a:endParaRPr lang="ko-KR" altLang="en-US" sz="2800" cap="none" dirty="0" smtClean="0" b="0" strike="noStrike">
              <a:solidFill>
                <a:schemeClr val="tx1">
                  <a:lumMod val="75000"/>
                  <a:lumOff val="25000"/>
                </a:schemeClr>
              </a:solidFill>
              <a:latin typeface="맑은 고딕" charset="0"/>
              <a:ea typeface="맑은 고딕" charset="0"/>
            </a:endParaRPr>
          </a:p>
          <a:p>
            <a:pPr marL="228600" indent="-228600" algn="l" fontAlgn="auto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04040"/>
              </a:buClr>
              <a:buFont typeface="Arial"/>
              <a:buChar char="•"/>
            </a:pPr>
            <a:endParaRPr lang="ko-KR" altLang="en-US" sz="2800" cap="none" dirty="0" smtClean="0" b="0" strike="noStrike">
              <a:solidFill>
                <a:schemeClr val="tx1">
                  <a:lumMod val="75000"/>
                  <a:lumOff val="25000"/>
                </a:schemeClr>
              </a:solidFill>
              <a:latin typeface="맑은 고딕" charset="0"/>
              <a:ea typeface="맑은 고딕" charset="0"/>
            </a:endParaRPr>
          </a:p>
          <a:p>
            <a:pPr marL="228600" indent="-228600" algn="l" fontAlgn="auto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04040"/>
              </a:buClr>
              <a:buFont typeface="Arial"/>
              <a:buChar char="•"/>
            </a:pPr>
            <a:r>
              <a:rPr lang="en-US" altLang="ko-KR" sz="2800" cap="none" dirty="0" smtClean="0" b="0" strike="noStrike">
                <a:solidFill>
                  <a:schemeClr val="tx1">
                    <a:lumMod val="75000"/>
                    <a:lumOff val="25000"/>
                  </a:schemeClr>
                </a:solidFill>
                <a:latin typeface="맑은 고딕" charset="0"/>
                <a:ea typeface="맑은 고딕" charset="0"/>
              </a:rPr>
              <a:t>간도의 지속적 관리</a:t>
            </a:r>
            <a:endParaRPr lang="ko-KR" altLang="en-US" sz="2800" cap="none" dirty="0" smtClean="0" b="0" strike="noStrike">
              <a:solidFill>
                <a:schemeClr val="tx1">
                  <a:lumMod val="75000"/>
                  <a:lumOff val="25000"/>
                </a:schemeClr>
              </a:solidFill>
              <a:latin typeface="맑은 고딕" charset="0"/>
              <a:ea typeface="맑은 고딕" charset="0"/>
            </a:endParaRPr>
          </a:p>
          <a:p>
            <a:pPr marL="228600" indent="-228600" algn="l" fontAlgn="auto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04040"/>
              </a:buClr>
              <a:buFont typeface="Arial"/>
              <a:buChar char="•"/>
            </a:pPr>
            <a:endParaRPr lang="ko-KR" altLang="en-US" sz="2800" cap="none" dirty="0" smtClean="0" b="0" strike="noStrike">
              <a:solidFill>
                <a:schemeClr val="tx1">
                  <a:lumMod val="75000"/>
                  <a:lumOff val="25000"/>
                </a:schemeClr>
              </a:solidFill>
              <a:latin typeface="맑은 고딕" charset="0"/>
              <a:ea typeface="맑은 고딕" charset="0"/>
            </a:endParaRPr>
          </a:p>
          <a:p>
            <a:pPr marL="228600" indent="-228600" algn="l" fontAlgn="auto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04040"/>
              </a:buClr>
              <a:buFont typeface="Arial"/>
              <a:buChar char="•"/>
            </a:pPr>
            <a:r>
              <a:rPr lang="en-US" altLang="ko-KR" sz="2800" cap="none" dirty="0" smtClean="0" b="0" strike="noStrike">
                <a:solidFill>
                  <a:schemeClr val="tx1">
                    <a:lumMod val="75000"/>
                    <a:lumOff val="25000"/>
                  </a:schemeClr>
                </a:solidFill>
                <a:latin typeface="맑은 고딕" charset="0"/>
                <a:ea typeface="맑은 고딕" charset="0"/>
              </a:rPr>
              <a:t> 간도의 실효적 지배</a:t>
            </a:r>
            <a:endParaRPr lang="ko-KR" altLang="en-US" sz="2800" cap="none" dirty="0" smtClean="0" b="0" strike="noStrike">
              <a:solidFill>
                <a:schemeClr val="tx1">
                  <a:lumMod val="75000"/>
                  <a:lumOff val="25000"/>
                </a:schemeClr>
              </a:solidFill>
              <a:latin typeface="맑은 고딕" charset="0"/>
              <a:ea typeface="맑은 고딕" charset="0"/>
            </a:endParaRPr>
          </a:p>
          <a:p>
            <a:pPr marL="228600" indent="-228600" algn="l" fontAlgn="auto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04040"/>
              </a:buClr>
              <a:buFont typeface="Arial"/>
              <a:buChar char="•"/>
            </a:pPr>
            <a:endParaRPr lang="ko-KR" altLang="en-US" sz="2800" cap="none" dirty="0" smtClean="0" b="0" strike="noStrike">
              <a:solidFill>
                <a:schemeClr val="tx1">
                  <a:lumMod val="75000"/>
                  <a:lumOff val="25000"/>
                </a:schemeClr>
              </a:solidFill>
              <a:latin typeface="맑은 고딕" charset="0"/>
              <a:ea typeface="맑은 고딕" charset="0"/>
            </a:endParaRPr>
          </a:p>
          <a:p>
            <a:pPr marL="228600" indent="-228600" algn="l" fontAlgn="auto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04040"/>
              </a:buClr>
              <a:buFont typeface="Arial"/>
              <a:buChar char="•"/>
            </a:pPr>
            <a:endParaRPr lang="ko-KR" altLang="en-US" sz="2800" cap="none" dirty="0" smtClean="0" b="0" strike="noStrike">
              <a:solidFill>
                <a:schemeClr val="tx1">
                  <a:lumMod val="75000"/>
                  <a:lumOff val="25000"/>
                </a:schemeClr>
              </a:solidFill>
              <a:latin typeface="맑은 고딕" charset="0"/>
              <a:ea typeface="맑은 고딕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 txBox="1">
            <a:spLocks/>
          </p:cNvSpPr>
          <p:nvPr>
            <p:ph type="title"/>
          </p:nvPr>
        </p:nvSpPr>
        <p:spPr>
          <a:xfrm rot="0">
            <a:off x="838200" y="365125"/>
            <a:ext cx="10516235" cy="1326515"/>
          </a:xfrm>
          <a:prstGeom prst="rect"/>
        </p:spPr>
        <p:txBody>
          <a:bodyPr wrap="square" lIns="91440" tIns="45720" rIns="91440" bIns="45720" vert="horz" anchor="ctr">
            <a:normAutofit fontScale="100000" lnSpcReduction="0"/>
          </a:bodyPr>
          <a:lstStyle/>
          <a:p>
            <a:pPr marL="0" indent="0" algn="l" fontAlgn="auto" defTabSz="9144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 cap="none" dirty="0" smtClean="0" b="0" strike="noStrike">
                <a:latin typeface="맑은 고딕" charset="0"/>
                <a:ea typeface="맑은 고딕" charset="0"/>
              </a:rPr>
              <a:t>간도의 발견</a:t>
            </a:r>
            <a:endParaRPr lang="ko-KR" altLang="en-US" sz="4400" cap="none" dirty="0" smtClean="0" b="0" strike="noStrike">
              <a:latin typeface="맑은 고딕" charset="0"/>
              <a:ea typeface="맑은 고딕" charset="0"/>
            </a:endParaRPr>
          </a:p>
        </p:txBody>
      </p:sp>
      <p:sp>
        <p:nvSpPr>
          <p:cNvPr id="3" name="내용 개체 틀 2"/>
          <p:cNvSpPr txBox="1">
            <a:spLocks/>
          </p:cNvSpPr>
          <p:nvPr>
            <p:ph type="obj" idx="1"/>
          </p:nvPr>
        </p:nvSpPr>
        <p:spPr>
          <a:xfrm rot="0">
            <a:off x="6684645" y="2117090"/>
            <a:ext cx="3850005" cy="3492500"/>
          </a:xfrm>
          <a:prstGeom prst="rect"/>
        </p:spPr>
        <p:txBody>
          <a:bodyPr wrap="square" lIns="91440" tIns="45720" rIns="91440" bIns="45720" vert="horz" anchor="t">
            <a:normAutofit fontScale="92500" lnSpcReduction="0"/>
          </a:bodyPr>
          <a:lstStyle/>
          <a:p>
            <a:pPr marL="0" indent="0" algn="l" fontAlgn="auto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Tx/>
              <a:buNone/>
            </a:pPr>
            <a:r>
              <a:rPr lang="en-US" altLang="ko-KR" sz="2800" cap="none" dirty="0" smtClean="0" b="0" strike="noStrike">
                <a:solidFill>
                  <a:schemeClr val="tx1">
                    <a:lumMod val="75000"/>
                    <a:lumOff val="25000"/>
                  </a:schemeClr>
                </a:solidFill>
                <a:latin typeface="맑은 고딕" charset="0"/>
                <a:ea typeface="맑은 고딕" charset="0"/>
              </a:rPr>
              <a:t>북간도에는 함경도 인들이 살고 있었다, </a:t>
            </a:r>
            <a:endParaRPr lang="ko-KR" altLang="en-US" sz="2800" cap="none" dirty="0" smtClean="0" b="0" strike="noStrike">
              <a:solidFill>
                <a:schemeClr val="tx1">
                  <a:lumMod val="75000"/>
                  <a:lumOff val="25000"/>
                </a:schemeClr>
              </a:solidFill>
              <a:latin typeface="맑은 고딕" charset="0"/>
              <a:ea typeface="맑은 고딕" charset="0"/>
            </a:endParaRPr>
          </a:p>
          <a:p>
            <a:pPr marL="0" indent="0" algn="l" fontAlgn="auto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Tx/>
              <a:buNone/>
            </a:pPr>
            <a:endParaRPr lang="ko-KR" altLang="en-US" sz="2800" cap="none" dirty="0" smtClean="0" b="0" strike="noStrike">
              <a:solidFill>
                <a:schemeClr val="tx1">
                  <a:lumMod val="75000"/>
                  <a:lumOff val="25000"/>
                </a:schemeClr>
              </a:solidFill>
              <a:latin typeface="맑은 고딕" charset="0"/>
              <a:ea typeface="맑은 고딕" charset="0"/>
            </a:endParaRPr>
          </a:p>
          <a:p>
            <a:pPr marL="0" indent="0" algn="l" fontAlgn="auto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Tx/>
              <a:buNone/>
            </a:pPr>
            <a:r>
              <a:rPr lang="en-US" altLang="ko-KR" sz="2800" cap="none" dirty="0" smtClean="0" b="0" strike="noStrike">
                <a:solidFill>
                  <a:schemeClr val="tx1">
                    <a:lumMod val="75000"/>
                    <a:lumOff val="25000"/>
                  </a:schemeClr>
                </a:solidFill>
                <a:latin typeface="맑은 고딕" charset="0"/>
                <a:ea typeface="맑은 고딕" charset="0"/>
              </a:rPr>
              <a:t>하지만 여진족의 발원지가 북간도. </a:t>
            </a:r>
            <a:endParaRPr lang="ko-KR" altLang="en-US" sz="2800" cap="none" dirty="0" smtClean="0" b="0" strike="noStrike">
              <a:solidFill>
                <a:schemeClr val="tx1">
                  <a:lumMod val="75000"/>
                  <a:lumOff val="25000"/>
                </a:schemeClr>
              </a:solidFill>
              <a:latin typeface="맑은 고딕" charset="0"/>
              <a:ea typeface="맑은 고딕" charset="0"/>
            </a:endParaRPr>
          </a:p>
          <a:p>
            <a:pPr marL="0" indent="0" algn="l" fontAlgn="auto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Tx/>
              <a:buNone/>
            </a:pPr>
            <a:endParaRPr lang="ko-KR" altLang="en-US" sz="2800" cap="none" dirty="0" smtClean="0" b="0" strike="noStrike">
              <a:solidFill>
                <a:schemeClr val="tx1">
                  <a:lumMod val="75000"/>
                  <a:lumOff val="25000"/>
                </a:schemeClr>
              </a:solidFill>
              <a:latin typeface="맑은 고딕" charset="0"/>
              <a:ea typeface="맑은 고딕" charset="0"/>
            </a:endParaRPr>
          </a:p>
          <a:p>
            <a:pPr marL="0" indent="0" algn="l" fontAlgn="auto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Tx/>
              <a:buNone/>
            </a:pPr>
            <a:endParaRPr lang="ko-KR" altLang="en-US" sz="2800" cap="none" dirty="0" smtClean="0" b="0" strike="noStrike">
              <a:solidFill>
                <a:schemeClr val="tx1">
                  <a:lumMod val="75000"/>
                  <a:lumOff val="25000"/>
                </a:schemeClr>
              </a:solidFill>
              <a:latin typeface="맑은 고딕" charset="0"/>
              <a:ea typeface="맑은 고딕" charset="0"/>
            </a:endParaRPr>
          </a:p>
          <a:p>
            <a:pPr marL="0" indent="0" algn="l" fontAlgn="auto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Tx/>
              <a:buNone/>
            </a:pPr>
            <a:endParaRPr lang="ko-KR" altLang="en-US" sz="2800" cap="none" dirty="0" smtClean="0" b="0" strike="noStrike">
              <a:solidFill>
                <a:schemeClr val="tx1">
                  <a:lumMod val="75000"/>
                  <a:lumOff val="25000"/>
                </a:schemeClr>
              </a:solidFill>
              <a:latin typeface="맑은 고딕" charset="0"/>
              <a:ea typeface="맑은 고딕" charset="0"/>
            </a:endParaRPr>
          </a:p>
        </p:txBody>
      </p:sp>
      <p:pic>
        <p:nvPicPr>
          <p:cNvPr id="4" name="그림 3" descr="C:/Users/Yun su bin/AppData/Roaming/PolarisOffice/ETemp/9204_15929824/fImage68258190241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928495" y="1628775"/>
            <a:ext cx="3806825" cy="4278630"/>
          </a:xfrm>
          <a:prstGeom prst="rect"/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 txBox="1">
            <a:spLocks/>
          </p:cNvSpPr>
          <p:nvPr>
            <p:ph type="title"/>
          </p:nvPr>
        </p:nvSpPr>
        <p:spPr>
          <a:xfrm rot="0">
            <a:off x="657860" y="382270"/>
            <a:ext cx="10516235" cy="1326515"/>
          </a:xfrm>
          <a:prstGeom prst="rect"/>
        </p:spPr>
        <p:txBody>
          <a:bodyPr wrap="square" lIns="91440" tIns="45720" rIns="91440" bIns="45720" vert="horz" anchor="ctr">
            <a:normAutofit fontScale="100000" lnSpcReduction="0"/>
          </a:bodyPr>
          <a:lstStyle/>
          <a:p>
            <a:pPr marL="0" indent="0" algn="l" fontAlgn="auto" defTabSz="9144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 cap="none" dirty="0" smtClean="0" b="0" strike="noStrike">
                <a:latin typeface="맑은 고딕" charset="0"/>
                <a:ea typeface="맑은 고딕" charset="0"/>
              </a:rPr>
              <a:t>간도협약</a:t>
            </a:r>
            <a:endParaRPr lang="ko-KR" altLang="en-US" sz="4400" cap="none" dirty="0" smtClean="0" b="0" strike="noStrike">
              <a:latin typeface="맑은 고딕" charset="0"/>
              <a:ea typeface="맑은 고딕" charset="0"/>
            </a:endParaRPr>
          </a:p>
        </p:txBody>
      </p:sp>
      <p:sp>
        <p:nvSpPr>
          <p:cNvPr id="3" name="내용 개체 틀 2"/>
          <p:cNvSpPr txBox="1">
            <a:spLocks/>
          </p:cNvSpPr>
          <p:nvPr>
            <p:ph type="obj" idx="1"/>
          </p:nvPr>
        </p:nvSpPr>
        <p:spPr>
          <a:xfrm rot="0">
            <a:off x="634365" y="4570095"/>
            <a:ext cx="4275455" cy="1800225"/>
          </a:xfrm>
          <a:prstGeom prst="rect"/>
        </p:spPr>
        <p:txBody>
          <a:bodyPr wrap="square" lIns="91440" tIns="45720" rIns="91440" bIns="45720" vert="horz" anchor="t">
            <a:normAutofit fontScale="100000" lnSpcReduction="0"/>
          </a:bodyPr>
          <a:lstStyle/>
          <a:p>
            <a:pPr marL="0" indent="0" algn="l" fontAlgn="auto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Tx/>
              <a:buNone/>
            </a:pPr>
            <a:r>
              <a:rPr lang="en-US" altLang="ko-KR" sz="2800" cap="none" dirty="0" smtClean="0" b="0" strike="noStrike">
                <a:solidFill>
                  <a:schemeClr val="tx1">
                    <a:lumMod val="75000"/>
                    <a:lumOff val="25000"/>
                  </a:schemeClr>
                </a:solidFill>
                <a:latin typeface="맑은 고딕" charset="0"/>
                <a:ea typeface="맑은 고딕" charset="0"/>
              </a:rPr>
              <a:t>        백두산 정계비</a:t>
            </a:r>
            <a:endParaRPr lang="ko-KR" altLang="en-US" sz="2800" cap="none" dirty="0" smtClean="0" b="0" strike="noStrike">
              <a:solidFill>
                <a:schemeClr val="tx1">
                  <a:lumMod val="75000"/>
                  <a:lumOff val="25000"/>
                </a:schemeClr>
              </a:solidFill>
              <a:latin typeface="맑은 고딕" charset="0"/>
              <a:ea typeface="맑은 고딕" charset="0"/>
            </a:endParaRPr>
          </a:p>
          <a:p>
            <a:pPr marL="0" indent="0" algn="l" fontAlgn="auto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Tx/>
              <a:buNone/>
            </a:pPr>
            <a:r>
              <a:rPr lang="en-US" altLang="ko-KR" sz="1800" cap="none" dirty="0" smtClean="0" b="0" strike="noStrike">
                <a:solidFill>
                  <a:schemeClr val="tx1">
                    <a:lumMod val="75000"/>
                    <a:lumOff val="25000"/>
                  </a:schemeClr>
                </a:solidFill>
                <a:latin typeface="맑은 고딕" charset="0"/>
                <a:ea typeface="맑은 고딕" charset="0"/>
              </a:rPr>
              <a:t>-서위압록 동위토문(</a:t>
            </a:r>
            <a:r>
              <a:rPr lang="en-US" altLang="ko-KR" sz="1800" cap="none" dirty="0" smtClean="0" b="0" strike="noStrike">
                <a:solidFill>
                  <a:srgbClr val="000000"/>
                </a:solidFill>
                <a:latin typeface="Helvetica Neue" charset="0"/>
                <a:ea typeface="나눔고딕" charset="0"/>
              </a:rPr>
              <a:t>西爲鴨綠 東爲土門)</a:t>
            </a:r>
            <a:endParaRPr lang="ko-KR" altLang="en-US" sz="1800" cap="none" dirty="0" smtClean="0" b="0" strike="noStrike">
              <a:solidFill>
                <a:schemeClr val="tx1">
                  <a:lumMod val="75000"/>
                  <a:lumOff val="25000"/>
                </a:schemeClr>
              </a:solidFill>
              <a:latin typeface="맑은 고딕" charset="0"/>
              <a:ea typeface="맑은 고딕" charset="0"/>
            </a:endParaRPr>
          </a:p>
          <a:p>
            <a:pPr marL="0" indent="0" algn="l" fontAlgn="auto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Tx/>
              <a:buNone/>
            </a:pPr>
            <a:endParaRPr lang="ko-KR" altLang="en-US" sz="2000" cap="none" dirty="0" smtClean="0" b="0" strike="noStrike">
              <a:solidFill>
                <a:schemeClr val="tx1">
                  <a:lumMod val="75000"/>
                  <a:lumOff val="25000"/>
                </a:schemeClr>
              </a:solidFill>
              <a:latin typeface="맑은 고딕" charset="0"/>
              <a:ea typeface="맑은 고딕" charset="0"/>
            </a:endParaRPr>
          </a:p>
        </p:txBody>
      </p:sp>
      <p:pic>
        <p:nvPicPr>
          <p:cNvPr id="4" name="그림 3" descr="C:/Users/Yun su bin/AppData/Roaming/PolarisOffice/ETemp/9204_15929824/fImage1699219078467.jpe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626235" y="1788160"/>
            <a:ext cx="1819910" cy="2515235"/>
          </a:xfrm>
          <a:prstGeom prst="rect"/>
          <a:noFill/>
        </p:spPr>
      </p:pic>
      <p:pic>
        <p:nvPicPr>
          <p:cNvPr id="5" name="그림 4" descr="C:/Users/Yun su bin/AppData/Roaming/PolarisOffice/ETemp/9204_15929824/fImage368819086334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9627870" y="2957195"/>
            <a:ext cx="1603375" cy="1200785"/>
          </a:xfrm>
          <a:prstGeom prst="rect"/>
          <a:noFill/>
        </p:spPr>
      </p:pic>
      <p:sp>
        <p:nvSpPr>
          <p:cNvPr id="6" name="텍스트 상자 5"/>
          <p:cNvSpPr txBox="1">
            <a:spLocks/>
          </p:cNvSpPr>
          <p:nvPr/>
        </p:nvSpPr>
        <p:spPr>
          <a:xfrm rot="0">
            <a:off x="8067040" y="1611630"/>
            <a:ext cx="1466215" cy="462280"/>
          </a:xfrm>
          <a:prstGeom prst="rect"/>
          <a:noFill/>
          <a:ln w="0">
            <a:noFill/>
            <a:prstDash/>
          </a:ln>
        </p:spPr>
        <p:txBody>
          <a:bodyPr wrap="square" lIns="89535" tIns="46355" rIns="89535" bIns="46355" vert="horz" anchor="t">
            <a:spAutoFit/>
          </a:bodyPr>
          <a:lstStyle/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400" cap="none" dirty="0" smtClean="0" b="0" strike="noStrike">
                <a:latin typeface="맑은 고딕" charset="0"/>
                <a:ea typeface="맑은 고딕" charset="0"/>
              </a:rPr>
              <a:t>간도협약</a:t>
            </a:r>
            <a:endParaRPr lang="ko-KR" altLang="en-US" sz="2400" cap="none" dirty="0" smtClean="0" b="0" strike="noStrike">
              <a:latin typeface="맑은 고딕" charset="0"/>
              <a:ea typeface="맑은 고딕" charset="0"/>
            </a:endParaRPr>
          </a:p>
        </p:txBody>
      </p:sp>
      <p:pic>
        <p:nvPicPr>
          <p:cNvPr id="7" name="그림 6" descr="C:/Users/Yun su bin/AppData/Roaming/PolarisOffice/ETemp/9204_15929824/fImage2271119106500.jpeg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6438265" y="3026410"/>
            <a:ext cx="1628775" cy="1071880"/>
          </a:xfrm>
          <a:prstGeom prst="rect"/>
          <a:noFill/>
        </p:spPr>
      </p:pic>
      <p:sp>
        <p:nvSpPr>
          <p:cNvPr id="8" name="텍스트 상자 7"/>
          <p:cNvSpPr txBox="1">
            <a:spLocks/>
          </p:cNvSpPr>
          <p:nvPr/>
        </p:nvSpPr>
        <p:spPr>
          <a:xfrm rot="0">
            <a:off x="8649335" y="3292475"/>
            <a:ext cx="720725" cy="585470"/>
          </a:xfrm>
          <a:prstGeom prst="rect"/>
          <a:noFill/>
          <a:ln w="0">
            <a:noFill/>
            <a:prstDash/>
          </a:ln>
        </p:spPr>
        <p:txBody>
          <a:bodyPr wrap="square" lIns="89535" tIns="46355" rIns="89535" bIns="46355" vert="horz" anchor="t">
            <a:spAutoFit/>
          </a:bodyPr>
          <a:lstStyle/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3200" cap="none" dirty="0" smtClean="0" b="0" strike="noStrike">
                <a:latin typeface="맑은 고딕" charset="0"/>
                <a:ea typeface="맑은 고딕" charset="0"/>
              </a:rPr>
              <a:t>VS</a:t>
            </a:r>
            <a:endParaRPr lang="ko-KR" altLang="en-US" sz="3200" cap="none" dirty="0" smtClean="0" b="0" strike="noStrike">
              <a:latin typeface="맑은 고딕" charset="0"/>
              <a:ea typeface="맑은 고딕" charset="0"/>
            </a:endParaRPr>
          </a:p>
        </p:txBody>
      </p:sp>
      <p:sp>
        <p:nvSpPr>
          <p:cNvPr id="9" name="텍스트 상자 8"/>
          <p:cNvSpPr txBox="1">
            <a:spLocks/>
          </p:cNvSpPr>
          <p:nvPr/>
        </p:nvSpPr>
        <p:spPr>
          <a:xfrm rot="0">
            <a:off x="8152130" y="5057775"/>
            <a:ext cx="1946910" cy="832485"/>
          </a:xfrm>
          <a:prstGeom prst="rect"/>
          <a:noFill/>
          <a:ln w="0">
            <a:noFill/>
            <a:prstDash/>
          </a:ln>
        </p:spPr>
        <p:txBody>
          <a:bodyPr wrap="square" lIns="89535" tIns="46355" rIns="89535" bIns="46355" vert="horz" anchor="t">
            <a:spAutoFit/>
          </a:bodyPr>
          <a:lstStyle/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600" cap="none" dirty="0" smtClean="0" b="0" strike="noStrike">
                <a:latin typeface="맑은 고딕" charset="0"/>
                <a:ea typeface="맑은 고딕" charset="0"/>
              </a:rPr>
              <a:t>을사늑약 때문에 일본이 청나라와 협약을 맺음.</a:t>
            </a:r>
            <a:endParaRPr lang="ko-KR" altLang="en-US" sz="1600" cap="none" dirty="0" smtClean="0" b="0" strike="noStrike">
              <a:latin typeface="맑은 고딕" charset="0"/>
              <a:ea typeface="맑은 고딕" charset="0"/>
            </a:endParaRPr>
          </a:p>
        </p:txBody>
      </p:sp>
      <p:sp>
        <p:nvSpPr>
          <p:cNvPr id="10" name="텍스트 상자 9"/>
          <p:cNvSpPr txBox="1">
            <a:spLocks/>
          </p:cNvSpPr>
          <p:nvPr/>
        </p:nvSpPr>
        <p:spPr>
          <a:xfrm rot="0">
            <a:off x="6763385" y="4200525"/>
            <a:ext cx="883920" cy="370205"/>
          </a:xfrm>
          <a:prstGeom prst="rect"/>
          <a:noFill/>
          <a:ln w="0">
            <a:noFill/>
            <a:prstDash/>
          </a:ln>
        </p:spPr>
        <p:txBody>
          <a:bodyPr wrap="square" lIns="89535" tIns="46355" rIns="89535" bIns="46355" vert="horz" anchor="t">
            <a:spAutoFit/>
          </a:bodyPr>
          <a:lstStyle/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800" cap="none" dirty="0" smtClean="0" b="0" strike="noStrike">
                <a:latin typeface="맑은 고딕" charset="0"/>
                <a:ea typeface="맑은 고딕" charset="0"/>
              </a:rPr>
              <a:t>청나라</a:t>
            </a:r>
            <a:endParaRPr lang="ko-KR" altLang="en-US" sz="1800" cap="none" dirty="0" smtClean="0" b="0" strike="noStrike">
              <a:latin typeface="맑은 고딕" charset="0"/>
              <a:ea typeface="맑은 고딕" charset="0"/>
            </a:endParaRPr>
          </a:p>
        </p:txBody>
      </p:sp>
      <p:sp>
        <p:nvSpPr>
          <p:cNvPr id="11" name="텍스트 상자 10"/>
          <p:cNvSpPr txBox="1">
            <a:spLocks/>
          </p:cNvSpPr>
          <p:nvPr/>
        </p:nvSpPr>
        <p:spPr>
          <a:xfrm rot="0">
            <a:off x="10038715" y="4123055"/>
            <a:ext cx="1560830" cy="370205"/>
          </a:xfrm>
          <a:prstGeom prst="rect"/>
          <a:noFill/>
          <a:ln w="0">
            <a:noFill/>
            <a:prstDash/>
          </a:ln>
        </p:spPr>
        <p:txBody>
          <a:bodyPr wrap="square" lIns="89535" tIns="46355" rIns="89535" bIns="46355" vert="horz" anchor="t">
            <a:spAutoFit/>
          </a:bodyPr>
          <a:lstStyle/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800" cap="none" dirty="0" smtClean="0" b="0" strike="noStrike">
                <a:latin typeface="맑은 고딕" charset="0"/>
                <a:ea typeface="맑은 고딕" charset="0"/>
              </a:rPr>
              <a:t>일본</a:t>
            </a:r>
            <a:endParaRPr lang="ko-KR" altLang="en-US" sz="1800" cap="none" dirty="0" smtClean="0" b="0" strike="noStrike">
              <a:latin typeface="맑은 고딕" charset="0"/>
              <a:ea typeface="맑은 고딕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 txBox="1">
            <a:spLocks/>
          </p:cNvSpPr>
          <p:nvPr>
            <p:ph type="title"/>
          </p:nvPr>
        </p:nvSpPr>
        <p:spPr>
          <a:xfrm rot="0">
            <a:off x="769620" y="339090"/>
            <a:ext cx="10516235" cy="1326515"/>
          </a:xfrm>
          <a:prstGeom prst="rect"/>
        </p:spPr>
        <p:txBody>
          <a:bodyPr wrap="square" lIns="91440" tIns="45720" rIns="91440" bIns="45720" vert="horz" anchor="ctr">
            <a:normAutofit fontScale="100000" lnSpcReduction="0"/>
          </a:bodyPr>
          <a:lstStyle/>
          <a:p>
            <a:pPr marL="0" indent="0" algn="l" fontAlgn="auto" defTabSz="9144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 cap="none" dirty="0" smtClean="0" b="0" strike="noStrike">
                <a:latin typeface="맑은 고딕" charset="0"/>
                <a:ea typeface="맑은 고딕" charset="0"/>
              </a:rPr>
              <a:t>간도의 지속적 관리</a:t>
            </a:r>
            <a:endParaRPr lang="ko-KR" altLang="en-US" sz="4400" cap="none" dirty="0" smtClean="0" b="0" strike="noStrike">
              <a:latin typeface="맑은 고딕" charset="0"/>
              <a:ea typeface="맑은 고딕" charset="0"/>
            </a:endParaRPr>
          </a:p>
        </p:txBody>
      </p:sp>
      <p:sp>
        <p:nvSpPr>
          <p:cNvPr id="3" name="내용 개체 틀 2"/>
          <p:cNvSpPr txBox="1">
            <a:spLocks/>
          </p:cNvSpPr>
          <p:nvPr>
            <p:ph type="obj" idx="1"/>
          </p:nvPr>
        </p:nvSpPr>
        <p:spPr>
          <a:xfrm rot="0">
            <a:off x="838200" y="1825625"/>
            <a:ext cx="10516235" cy="4352290"/>
          </a:xfrm>
          <a:prstGeom prst="rect"/>
        </p:spPr>
        <p:txBody>
          <a:bodyPr wrap="square" lIns="91440" tIns="45720" rIns="91440" bIns="45720" vert="horz" anchor="t">
            <a:normAutofit fontScale="100000" lnSpcReduction="0"/>
          </a:bodyPr>
          <a:lstStyle/>
          <a:p>
            <a:pPr marL="0" indent="0" algn="l" fontAlgn="auto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Tx/>
              <a:buNone/>
            </a:pPr>
            <a:endParaRPr lang="ko-KR" altLang="en-US" sz="2800" cap="none" dirty="0" smtClean="0" b="0" strike="noStrike">
              <a:solidFill>
                <a:srgbClr val="333333"/>
              </a:solidFill>
              <a:latin typeface="malgun gothic" charset="0"/>
              <a:ea typeface="나눔고딕" charset="0"/>
            </a:endParaRPr>
          </a:p>
          <a:p>
            <a:pPr marL="0" indent="0" algn="l" fontAlgn="auto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Tx/>
              <a:buNone/>
            </a:pPr>
            <a:r>
              <a:rPr lang="en-US" altLang="ko-KR" sz="2800" cap="none" dirty="0" smtClean="0" b="0" strike="noStrike">
                <a:solidFill>
                  <a:srgbClr val="333333"/>
                </a:solidFill>
                <a:latin typeface="malgun gothic" charset="0"/>
                <a:ea typeface="나눔고딕" charset="0"/>
              </a:rPr>
              <a:t> 이 지역에는 총 인구 175만 가운데 한족(漢族)이 60％를 차지하고 한인(韓人)이 약 75만명으로 40％를 차지하고 있다.</a:t>
            </a:r>
            <a:endParaRPr lang="ko-KR" altLang="en-US" sz="2800" cap="none" dirty="0" smtClean="0" b="0" strike="noStrike">
              <a:solidFill>
                <a:srgbClr val="333333"/>
              </a:solidFill>
              <a:latin typeface="malgun gothic" charset="0"/>
              <a:ea typeface="나눔고딕" charset="0"/>
            </a:endParaRPr>
          </a:p>
          <a:p>
            <a:pPr marL="0" indent="0" algn="l" fontAlgn="auto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Tx/>
              <a:buNone/>
            </a:pPr>
            <a:endParaRPr lang="ko-KR" altLang="en-US" sz="2800" cap="none" dirty="0" smtClean="0" b="0" strike="noStrike">
              <a:solidFill>
                <a:srgbClr val="333333"/>
              </a:solidFill>
              <a:latin typeface="malgun gothic" charset="0"/>
              <a:ea typeface="나눔고딕" charset="0"/>
            </a:endParaRPr>
          </a:p>
          <a:p>
            <a:pPr marL="0" indent="0" algn="l" fontAlgn="auto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Tx/>
              <a:buNone/>
            </a:pPr>
            <a:r>
              <a:rPr lang="en-US" altLang="ko-KR" sz="2800" cap="none" dirty="0" smtClean="0" b="0" strike="noStrike">
                <a:solidFill>
                  <a:srgbClr val="333333"/>
                </a:solidFill>
                <a:latin typeface="malgun gothic" charset="0"/>
                <a:ea typeface="나눔고딕" charset="0"/>
              </a:rPr>
              <a:t> </a:t>
            </a:r>
            <a:endParaRPr lang="ko-KR" altLang="en-US" sz="2800" cap="none" dirty="0" smtClean="0" b="0" strike="noStrike">
              <a:solidFill>
                <a:srgbClr val="333333"/>
              </a:solidFill>
              <a:latin typeface="malgun gothic" charset="0"/>
              <a:ea typeface="나눔고딕" charset="0"/>
            </a:endParaRPr>
          </a:p>
          <a:p>
            <a:pPr marL="0" indent="0" algn="l" fontAlgn="auto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Tx/>
              <a:buNone/>
            </a:pPr>
            <a:r>
              <a:rPr lang="en-US" altLang="ko-KR" sz="2800" cap="none" dirty="0" smtClean="0" b="0" strike="noStrike">
                <a:solidFill>
                  <a:srgbClr val="333333"/>
                </a:solidFill>
                <a:latin typeface="malgun gothic" charset="0"/>
                <a:ea typeface="나눔고딕" charset="0"/>
              </a:rPr>
              <a:t> 그런데 1990년 통계에 의하면 중국에 사는 한민족은 모두 1,920,597명으로 1982년에 비하면 많은 동포들이 도시로 이동해 경제활동에 종사하고 있다.</a:t>
            </a:r>
            <a:endParaRPr lang="ko-KR" altLang="en-US" sz="2800" cap="none" dirty="0" smtClean="0" b="0" strike="noStrike">
              <a:solidFill>
                <a:srgbClr val="333333"/>
              </a:solidFill>
              <a:latin typeface="malgun gothic" charset="0"/>
              <a:ea typeface="나눔고딕" charset="0"/>
            </a:endParaRPr>
          </a:p>
          <a:p>
            <a:pPr marL="228600" indent="-228600" algn="l" fontAlgn="auto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endParaRPr lang="ko-KR" altLang="en-US" sz="900" cap="none" dirty="0" smtClean="0" b="0" strike="noStrike">
              <a:solidFill>
                <a:srgbClr val="000000"/>
              </a:solidFill>
              <a:latin typeface="Dotum" charset="0"/>
              <a:ea typeface="Dotum" charset="0"/>
            </a:endParaRPr>
          </a:p>
          <a:p>
            <a:pPr marL="228600" indent="-228600" algn="l" fontAlgn="auto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endParaRPr lang="ko-KR" altLang="en-US" sz="2800" cap="none" dirty="0" smtClean="0" b="0" strike="noStrike">
              <a:solidFill>
                <a:schemeClr val="tx1">
                  <a:lumMod val="75000"/>
                  <a:lumOff val="25000"/>
                </a:schemeClr>
              </a:solidFill>
              <a:latin typeface="맑은 고딕" charset="0"/>
              <a:ea typeface="맑은 고딕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 txBox="1">
            <a:spLocks/>
          </p:cNvSpPr>
          <p:nvPr>
            <p:ph type="title"/>
          </p:nvPr>
        </p:nvSpPr>
        <p:spPr>
          <a:xfrm rot="0">
            <a:off x="838200" y="365125"/>
            <a:ext cx="10516235" cy="1326515"/>
          </a:xfrm>
          <a:prstGeom prst="rect"/>
        </p:spPr>
        <p:txBody>
          <a:bodyPr wrap="square" lIns="91440" tIns="45720" rIns="91440" bIns="45720" vert="horz" anchor="ctr">
            <a:normAutofit fontScale="100000" lnSpcReduction="0"/>
          </a:bodyPr>
          <a:lstStyle/>
          <a:p>
            <a:pPr marL="0" indent="0" algn="l" fontAlgn="auto" defTabSz="9144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 cap="none" dirty="0" smtClean="0" b="0" strike="noStrike">
                <a:latin typeface="맑은 고딕" charset="0"/>
                <a:ea typeface="맑은 고딕" charset="0"/>
              </a:rPr>
              <a:t>간도의 실효적 지배</a:t>
            </a:r>
            <a:endParaRPr lang="ko-KR" altLang="en-US" sz="4400" cap="none" dirty="0" smtClean="0" b="0" strike="noStrike">
              <a:latin typeface="맑은 고딕" charset="0"/>
              <a:ea typeface="맑은 고딕" charset="0"/>
            </a:endParaRPr>
          </a:p>
        </p:txBody>
      </p:sp>
      <p:sp>
        <p:nvSpPr>
          <p:cNvPr id="3" name="내용 개체 틀 2"/>
          <p:cNvSpPr txBox="1">
            <a:spLocks/>
          </p:cNvSpPr>
          <p:nvPr>
            <p:ph type="obj" idx="1"/>
          </p:nvPr>
        </p:nvSpPr>
        <p:spPr>
          <a:xfrm rot="0">
            <a:off x="6327140" y="1808480"/>
            <a:ext cx="5027295" cy="1030605"/>
          </a:xfrm>
          <a:prstGeom prst="rect"/>
        </p:spPr>
        <p:txBody>
          <a:bodyPr wrap="square" lIns="91440" tIns="45720" rIns="91440" bIns="45720" vert="horz" anchor="t">
            <a:normAutofit fontScale="100000" lnSpcReduction="0"/>
          </a:bodyPr>
          <a:lstStyle/>
          <a:p>
            <a:pPr marL="0" indent="0" algn="l" fontAlgn="auto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Tx/>
              <a:buNone/>
            </a:pPr>
            <a:r>
              <a:rPr lang="en-US" altLang="ko-KR" sz="2800" cap="none" dirty="0" smtClean="0" b="0" strike="noStrike">
                <a:solidFill>
                  <a:schemeClr val="tx1">
                    <a:lumMod val="75000"/>
                    <a:lumOff val="25000"/>
                  </a:schemeClr>
                </a:solidFill>
                <a:latin typeface="맑은 고딕" charset="0"/>
                <a:ea typeface="맑은 고딕" charset="0"/>
              </a:rPr>
              <a:t>중국 동북 지역의 역사를 중국의 역사로 편입하는 공정</a:t>
            </a:r>
            <a:endParaRPr lang="ko-KR" altLang="en-US" sz="2800" cap="none" dirty="0" smtClean="0" b="0" strike="noStrike">
              <a:solidFill>
                <a:schemeClr val="tx1">
                  <a:lumMod val="75000"/>
                  <a:lumOff val="25000"/>
                </a:schemeClr>
              </a:solidFill>
              <a:latin typeface="맑은 고딕" charset="0"/>
              <a:ea typeface="맑은 고딕" charset="0"/>
            </a:endParaRPr>
          </a:p>
        </p:txBody>
      </p:sp>
      <p:pic>
        <p:nvPicPr>
          <p:cNvPr id="4" name="그림 3" descr="C:/Users/Yun su bin/AppData/Roaming/PolarisOffice/ETemp/9204_15929824/fImage2469619199169.jpe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094740" y="1830070"/>
            <a:ext cx="4382135" cy="3467735"/>
          </a:xfrm>
          <a:prstGeom prst="rect"/>
          <a:noFill/>
        </p:spPr>
      </p:pic>
      <p:sp>
        <p:nvSpPr>
          <p:cNvPr id="5" name="텍스트 상자 4"/>
          <p:cNvSpPr txBox="1">
            <a:spLocks/>
          </p:cNvSpPr>
          <p:nvPr/>
        </p:nvSpPr>
        <p:spPr>
          <a:xfrm rot="0">
            <a:off x="7934325" y="3016885"/>
            <a:ext cx="1608455" cy="831850"/>
          </a:xfrm>
          <a:prstGeom prst="rect"/>
          <a:noFill/>
          <a:ln w="0">
            <a:noFill/>
            <a:prstDash/>
          </a:ln>
        </p:spPr>
        <p:txBody>
          <a:bodyPr wrap="square" lIns="89535" tIns="46355" rIns="89535" bIns="46355" vert="horz" anchor="t">
            <a:spAutoFit/>
          </a:bodyPr>
          <a:lstStyle/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800" cap="none" dirty="0" smtClean="0" b="0" strike="noStrike">
                <a:solidFill>
                  <a:srgbClr val="FF0000"/>
                </a:solidFill>
                <a:latin typeface="맑은 고딕" charset="0"/>
                <a:ea typeface="맑은 고딕" charset="0"/>
              </a:rPr>
              <a:t>중국</a:t>
            </a:r>
            <a:endParaRPr lang="ko-KR" altLang="en-US" sz="4800" cap="none" dirty="0" smtClean="0" b="0" strike="noStrike">
              <a:solidFill>
                <a:srgbClr val="FF0000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6" name="텍스트 상자 5"/>
          <p:cNvSpPr txBox="1">
            <a:spLocks/>
          </p:cNvSpPr>
          <p:nvPr/>
        </p:nvSpPr>
        <p:spPr>
          <a:xfrm rot="0">
            <a:off x="6643370" y="4277995"/>
            <a:ext cx="4398010" cy="370205"/>
          </a:xfrm>
          <a:prstGeom prst="rect"/>
          <a:noFill/>
          <a:ln w="0">
            <a:noFill/>
            <a:prstDash/>
          </a:ln>
        </p:spPr>
        <p:txBody>
          <a:bodyPr wrap="square" lIns="89535" tIns="46355" rIns="89535" bIns="46355" vert="horz" anchor="t">
            <a:spAutoFit/>
          </a:bodyPr>
          <a:lstStyle/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800" cap="none" dirty="0" smtClean="0" b="0" strike="noStrike">
                <a:latin typeface="맑은 고딕" charset="0"/>
                <a:ea typeface="맑은 고딕" charset="0"/>
              </a:rPr>
              <a:t>Etc.서북공정,서남공정,아리랑,한글</a:t>
            </a:r>
            <a:endParaRPr lang="ko-KR" altLang="en-US" sz="1800" cap="none" dirty="0" smtClean="0" b="0" strike="noStrike">
              <a:latin typeface="맑은 고딕" charset="0"/>
              <a:ea typeface="맑은 고딕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theme pattern hexagon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 pattern hexagon" id="{5B55B2F0-0DCA-43D1-8D46-009499693662}" vid="{5B881865-B04A-4AAA-9111-1A9CE5833C1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Polaris Office Slide</Application>
  <AppVersion>12.000</AppVersion>
  <Characters>0</Characters>
  <CharactersWithSpaces>0</CharactersWithSpaces>
  <DocSecurity>0</DocSecurity>
  <HyperlinksChanged>false</HyperlinksChanged>
  <Lines>0</Lines>
  <LinksUpToDate>false</LinksUpToDate>
  <Pages>6</Pages>
  <Paragraphs>0</Paragraphs>
  <Words>18</Words>
  <TotalTime>0</TotalTime>
  <MMClips>0</MMClips>
  <ScaleCrop>false</ScaleCrop>
  <HeadingPairs>
    <vt:vector size="2" baseType="variant">
      <vt:variant>
        <vt:lpstr>제목</vt:lpstr>
      </vt:variant>
      <vt:variant>
        <vt:i4>1</vt:i4>
      </vt:variant>
    </vt:vector>
  </HeadingPairs>
  <TitlesOfParts>
    <vt:vector size="1" baseType="lpstr">
      <vt:lpstr>Title text</vt:lpstr>
    </vt:vector>
  </TitlesOfParts>
  <SharedDoc>false</SharedDoc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revision>3</cp:revision>
  <dc:creator>윤 수빈</dc:creator>
  <cp:lastModifiedBy>윤 수빈</cp:lastModifiedBy>
</cp:coreProperties>
</file>