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94" r:id="rId3"/>
    <p:sldId id="295" r:id="rId4"/>
    <p:sldId id="296" r:id="rId5"/>
    <p:sldId id="297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2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73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2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1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82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5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21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59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5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75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80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76906-BD44-45AF-9AF0-FC7B88C3903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F5947-FD67-4814-AAFD-B054847919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13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0t8Ur4TM2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"/>
            <a:ext cx="9144000" cy="520505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6470822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2900" y="2787777"/>
            <a:ext cx="18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“ </a:t>
            </a:r>
            <a:r>
              <a:rPr lang="ko-KR" altLang="en-US" sz="4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건축 </a:t>
            </a:r>
            <a:r>
              <a:rPr lang="en-US" altLang="ko-KR" sz="40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”</a:t>
            </a:r>
            <a:endParaRPr lang="ko-KR" altLang="en-US" sz="40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198" y="5163192"/>
            <a:ext cx="2324673" cy="13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97" y="4533257"/>
            <a:ext cx="3444558" cy="19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3" y="5487909"/>
            <a:ext cx="1747399" cy="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5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822509"/>
            <a:ext cx="1643270" cy="182880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26921" y="3210816"/>
            <a:ext cx="6617079" cy="1052186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5" name="직사각형 12"/>
          <p:cNvSpPr/>
          <p:nvPr/>
        </p:nvSpPr>
        <p:spPr>
          <a:xfrm>
            <a:off x="1627968" y="2822509"/>
            <a:ext cx="898953" cy="1828800"/>
          </a:xfrm>
          <a:custGeom>
            <a:avLst/>
            <a:gdLst>
              <a:gd name="connsiteX0" fmla="*/ 0 w 1628384"/>
              <a:gd name="connsiteY0" fmla="*/ 0 h 1828800"/>
              <a:gd name="connsiteX1" fmla="*/ 1628384 w 1628384"/>
              <a:gd name="connsiteY1" fmla="*/ 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28384"/>
              <a:gd name="connsiteY0" fmla="*/ 0 h 1828800"/>
              <a:gd name="connsiteX1" fmla="*/ 1578108 w 1628384"/>
              <a:gd name="connsiteY1" fmla="*/ 405352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4669"/>
              <a:gd name="connsiteY0" fmla="*/ 0 h 1828800"/>
              <a:gd name="connsiteX1" fmla="*/ 1634669 w 1634669"/>
              <a:gd name="connsiteY1" fmla="*/ 392783 h 1828800"/>
              <a:gd name="connsiteX2" fmla="*/ 1628384 w 1634669"/>
              <a:gd name="connsiteY2" fmla="*/ 1828800 h 1828800"/>
              <a:gd name="connsiteX3" fmla="*/ 0 w 1634669"/>
              <a:gd name="connsiteY3" fmla="*/ 1828800 h 1828800"/>
              <a:gd name="connsiteX4" fmla="*/ 0 w 1634669"/>
              <a:gd name="connsiteY4" fmla="*/ 0 h 1828800"/>
              <a:gd name="connsiteX0" fmla="*/ 0 w 1628384"/>
              <a:gd name="connsiteY0" fmla="*/ 0 h 1828800"/>
              <a:gd name="connsiteX1" fmla="*/ 1615816 w 1628384"/>
              <a:gd name="connsiteY1" fmla="*/ 40221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8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547"/>
              <a:gd name="connsiteY0" fmla="*/ 0 h 1828800"/>
              <a:gd name="connsiteX1" fmla="*/ 1626101 w 1628547"/>
              <a:gd name="connsiteY1" fmla="*/ 401781 h 1828800"/>
              <a:gd name="connsiteX2" fmla="*/ 1628384 w 1628547"/>
              <a:gd name="connsiteY2" fmla="*/ 1828800 h 1828800"/>
              <a:gd name="connsiteX3" fmla="*/ 0 w 1628547"/>
              <a:gd name="connsiteY3" fmla="*/ 1828800 h 1828800"/>
              <a:gd name="connsiteX4" fmla="*/ 0 w 162854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44893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814"/>
              <a:gd name="connsiteY0" fmla="*/ 0 h 1828800"/>
              <a:gd name="connsiteX1" fmla="*/ 1628814 w 1628814"/>
              <a:gd name="connsiteY1" fmla="*/ 390927 h 1828800"/>
              <a:gd name="connsiteX2" fmla="*/ 1628384 w 1628814"/>
              <a:gd name="connsiteY2" fmla="*/ 1448930 h 1828800"/>
              <a:gd name="connsiteX3" fmla="*/ 0 w 1628814"/>
              <a:gd name="connsiteY3" fmla="*/ 1828800 h 1828800"/>
              <a:gd name="connsiteX4" fmla="*/ 0 w 1628814"/>
              <a:gd name="connsiteY4" fmla="*/ 0 h 1828800"/>
              <a:gd name="connsiteX0" fmla="*/ 0 w 1631261"/>
              <a:gd name="connsiteY0" fmla="*/ 0 h 1828800"/>
              <a:gd name="connsiteX1" fmla="*/ 1628814 w 1631261"/>
              <a:gd name="connsiteY1" fmla="*/ 390927 h 1828800"/>
              <a:gd name="connsiteX2" fmla="*/ 1631098 w 1631261"/>
              <a:gd name="connsiteY2" fmla="*/ 1440790 h 1828800"/>
              <a:gd name="connsiteX3" fmla="*/ 0 w 1631261"/>
              <a:gd name="connsiteY3" fmla="*/ 1828800 h 1828800"/>
              <a:gd name="connsiteX4" fmla="*/ 0 w 1631261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61" h="1828800">
                <a:moveTo>
                  <a:pt x="0" y="0"/>
                </a:moveTo>
                <a:lnTo>
                  <a:pt x="1628814" y="390927"/>
                </a:lnTo>
                <a:cubicBezTo>
                  <a:pt x="1627766" y="867504"/>
                  <a:pt x="1632146" y="964213"/>
                  <a:pt x="1631098" y="1440790"/>
                </a:cubicBez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3886" y="3275040"/>
            <a:ext cx="11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b="1" dirty="0">
              <a:gradFill>
                <a:gsLst>
                  <a:gs pos="0">
                    <a:srgbClr val="FF8080"/>
                  </a:gs>
                  <a:gs pos="100000">
                    <a:srgbClr val="FF8080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518892" y="3307416"/>
            <a:ext cx="1071595" cy="887221"/>
            <a:chOff x="5188948" y="3175348"/>
            <a:chExt cx="914400" cy="914400"/>
          </a:xfrm>
        </p:grpSpPr>
        <p:sp>
          <p:nvSpPr>
            <p:cNvPr id="10" name="타원 9"/>
            <p:cNvSpPr/>
            <p:nvPr/>
          </p:nvSpPr>
          <p:spPr>
            <a:xfrm>
              <a:off x="5188948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2763" y="3360983"/>
              <a:ext cx="732076" cy="539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고대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187899" y="3293298"/>
            <a:ext cx="1145404" cy="887221"/>
            <a:chOff x="5181600" y="3175348"/>
            <a:chExt cx="914400" cy="914400"/>
          </a:xfrm>
        </p:grpSpPr>
        <p:sp>
          <p:nvSpPr>
            <p:cNvPr id="13" name="타원 12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32521" y="3360221"/>
              <a:ext cx="796919" cy="53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근세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837419" y="3298852"/>
            <a:ext cx="943888" cy="876112"/>
            <a:chOff x="5181600" y="3175348"/>
            <a:chExt cx="914400" cy="914400"/>
          </a:xfrm>
        </p:grpSpPr>
        <p:sp>
          <p:nvSpPr>
            <p:cNvPr id="16" name="타원 15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23237" y="3359662"/>
              <a:ext cx="831125" cy="54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현대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26921" y="4684380"/>
            <a:ext cx="170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중국문화 접촉 후 건축 발전</a:t>
            </a:r>
            <a:endParaRPr lang="en-US" altLang="ko-KR" sz="28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84685" y="3428586"/>
            <a:ext cx="177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발전 시기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76458" y="2232858"/>
            <a:ext cx="186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불교가 전래되며 건축 발전</a:t>
            </a:r>
            <a:endParaRPr lang="en-US" altLang="ko-KR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27891" y="1883002"/>
            <a:ext cx="160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평화</a:t>
            </a:r>
            <a:r>
              <a:rPr lang="en-US" altLang="ko-KR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  <a:r>
              <a:rPr lang="ko-KR" altLang="en-US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문화가 융합한 </a:t>
            </a:r>
            <a:endParaRPr lang="en-US" altLang="ko-KR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건축 발전</a:t>
            </a:r>
            <a:endParaRPr lang="en-US" altLang="ko-KR" sz="28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23" y="288597"/>
            <a:ext cx="288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 건축 발전 </a:t>
            </a:r>
          </a:p>
        </p:txBody>
      </p:sp>
      <p:cxnSp>
        <p:nvCxnSpPr>
          <p:cNvPr id="39" name="직선 연결선 38"/>
          <p:cNvCxnSpPr>
            <a:cxnSpLocks/>
          </p:cNvCxnSpPr>
          <p:nvPr/>
        </p:nvCxnSpPr>
        <p:spPr>
          <a:xfrm>
            <a:off x="0" y="1102075"/>
            <a:ext cx="8696424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2949234" y="3275040"/>
            <a:ext cx="1140288" cy="890948"/>
            <a:chOff x="5181600" y="3175348"/>
            <a:chExt cx="914400" cy="914400"/>
          </a:xfrm>
        </p:grpSpPr>
        <p:sp>
          <p:nvSpPr>
            <p:cNvPr id="25" name="타원 24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87744" y="3217049"/>
              <a:ext cx="702114" cy="78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2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B.C.</a:t>
              </a:r>
            </a:p>
            <a:p>
              <a:pPr algn="ctr"/>
              <a:r>
                <a:rPr lang="en-US" altLang="ko-KR" sz="22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3</a:t>
              </a:r>
              <a:r>
                <a:rPr lang="ko-KR" altLang="en-US" sz="22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세기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41749" y="4765358"/>
            <a:ext cx="1803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기교 뛰어나고 세련된 표현의</a:t>
            </a:r>
            <a:endParaRPr lang="en-US" altLang="ko-KR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건축 발전</a:t>
            </a:r>
            <a:endParaRPr lang="en-US" altLang="ko-KR" sz="28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31" name="직선 화살표 연결선 30"/>
          <p:cNvCxnSpPr>
            <a:cxnSpLocks/>
          </p:cNvCxnSpPr>
          <p:nvPr/>
        </p:nvCxnSpPr>
        <p:spPr>
          <a:xfrm>
            <a:off x="5016777" y="2895186"/>
            <a:ext cx="0" cy="247650"/>
          </a:xfrm>
          <a:prstGeom prst="straightConnector1">
            <a:avLst/>
          </a:prstGeom>
          <a:ln w="12700">
            <a:solidFill>
              <a:srgbClr val="FF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</p:cNvCxnSpPr>
          <p:nvPr/>
        </p:nvCxnSpPr>
        <p:spPr>
          <a:xfrm>
            <a:off x="3374633" y="4342986"/>
            <a:ext cx="0" cy="247650"/>
          </a:xfrm>
          <a:prstGeom prst="straightConnector1">
            <a:avLst/>
          </a:prstGeom>
          <a:ln w="12700">
            <a:solidFill>
              <a:srgbClr val="FF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cxnSpLocks/>
          </p:cNvCxnSpPr>
          <p:nvPr/>
        </p:nvCxnSpPr>
        <p:spPr>
          <a:xfrm>
            <a:off x="6743716" y="4390355"/>
            <a:ext cx="0" cy="247650"/>
          </a:xfrm>
          <a:prstGeom prst="straightConnector1">
            <a:avLst/>
          </a:prstGeom>
          <a:ln w="12700">
            <a:solidFill>
              <a:srgbClr val="FF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cxnSpLocks/>
          </p:cNvCxnSpPr>
          <p:nvPr/>
        </p:nvCxnSpPr>
        <p:spPr>
          <a:xfrm>
            <a:off x="8283680" y="2858378"/>
            <a:ext cx="0" cy="247650"/>
          </a:xfrm>
          <a:prstGeom prst="straightConnector1">
            <a:avLst/>
          </a:prstGeom>
          <a:ln w="12700">
            <a:solidFill>
              <a:srgbClr val="FF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09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8970" y="277979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 고대 건축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350182" y="862754"/>
            <a:ext cx="3438525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1159" y="0"/>
            <a:ext cx="136371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3213357" y="5293333"/>
            <a:ext cx="3600000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3457" y="5501448"/>
            <a:ext cx="2565125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맑고 고귀한 건축 양식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일본만의 건축 특징 나타냄 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5787" y="4360265"/>
            <a:ext cx="13537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이세 </a:t>
            </a:r>
            <a:r>
              <a:rPr lang="ko-KR" altLang="en-US" b="1" spc="-15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신궁</a:t>
            </a:r>
            <a:endParaRPr lang="en-US" altLang="ko-KR" b="1" spc="-15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996418" y="1509691"/>
            <a:ext cx="4557933" cy="2800350"/>
            <a:chOff x="4413347" y="2043480"/>
            <a:chExt cx="4561725" cy="2619911"/>
          </a:xfrm>
        </p:grpSpPr>
        <p:sp>
          <p:nvSpPr>
            <p:cNvPr id="7" name="직사각형 6"/>
            <p:cNvSpPr/>
            <p:nvPr/>
          </p:nvSpPr>
          <p:spPr>
            <a:xfrm>
              <a:off x="4413347" y="2043480"/>
              <a:ext cx="4561725" cy="2619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0">
              <a:solidFill>
                <a:srgbClr val="F7A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955" y="2608559"/>
              <a:ext cx="990508" cy="9905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78704" y="3741620"/>
              <a:ext cx="2631009" cy="431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>
                  <a:gradFill>
                    <a:gsLst>
                      <a:gs pos="0">
                        <a:srgbClr val="808080"/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YOUR </a:t>
              </a:r>
              <a:r>
                <a:rPr lang="en-US" altLang="ko-KR" sz="2400" b="1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IMAGE</a:t>
              </a:r>
              <a:endParaRPr lang="ko-KR" altLang="en-US" sz="2400" b="1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4831" y="1547792"/>
            <a:ext cx="4481782" cy="27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5B8C905F-1981-4C59-81D8-141952168BC1}"/>
              </a:ext>
            </a:extLst>
          </p:cNvPr>
          <p:cNvSpPr/>
          <p:nvPr/>
        </p:nvSpPr>
        <p:spPr>
          <a:xfrm>
            <a:off x="4427452" y="4498998"/>
            <a:ext cx="236671" cy="207249"/>
          </a:xfrm>
          <a:prstGeom prst="triangle">
            <a:avLst/>
          </a:prstGeom>
          <a:solidFill>
            <a:srgbClr val="F7AAA6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63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3787555" y="1148382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307105" y="1728381"/>
            <a:ext cx="3480450" cy="3714750"/>
            <a:chOff x="1831105" y="1728381"/>
            <a:chExt cx="3480450" cy="3714750"/>
          </a:xfrm>
        </p:grpSpPr>
        <p:sp>
          <p:nvSpPr>
            <p:cNvPr id="5" name="TextBox 4"/>
            <p:cNvSpPr txBox="1"/>
            <p:nvPr/>
          </p:nvSpPr>
          <p:spPr>
            <a:xfrm>
              <a:off x="2267160" y="5043021"/>
              <a:ext cx="2297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spc="-150" dirty="0" err="1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호류지</a:t>
              </a:r>
              <a:r>
                <a:rPr lang="ko-KR" altLang="en-US" sz="2000" spc="-150" dirty="0" err="1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의</a:t>
              </a:r>
              <a:r>
                <a:rPr lang="ko-KR" altLang="en-US" sz="20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</a:t>
              </a:r>
              <a:r>
                <a:rPr lang="ko-KR" altLang="en-US" sz="2000" b="1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불교 기념물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6824" y="1728381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05" y="5043021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그룹 22"/>
          <p:cNvGrpSpPr/>
          <p:nvPr/>
        </p:nvGrpSpPr>
        <p:grpSpPr>
          <a:xfrm>
            <a:off x="3948961" y="1994219"/>
            <a:ext cx="4344459" cy="1098884"/>
            <a:chOff x="5154944" y="2946082"/>
            <a:chExt cx="4653642" cy="1098884"/>
          </a:xfrm>
        </p:grpSpPr>
        <p:sp>
          <p:nvSpPr>
            <p:cNvPr id="10" name="TextBox 9"/>
            <p:cNvSpPr txBox="1"/>
            <p:nvPr/>
          </p:nvSpPr>
          <p:spPr>
            <a:xfrm>
              <a:off x="5577428" y="2946082"/>
              <a:ext cx="2381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목조 건축물 보존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4944" y="3660245"/>
              <a:ext cx="465364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9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      현재까지 보존된 목조건축물들 국보 지정</a:t>
              </a:r>
              <a:endPara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2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153" y="3014226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그룹 21"/>
          <p:cNvGrpSpPr/>
          <p:nvPr/>
        </p:nvGrpSpPr>
        <p:grpSpPr>
          <a:xfrm>
            <a:off x="3958843" y="4170408"/>
            <a:ext cx="5039145" cy="1745226"/>
            <a:chOff x="5211796" y="4547019"/>
            <a:chExt cx="7335981" cy="1745226"/>
          </a:xfrm>
        </p:grpSpPr>
        <p:sp>
          <p:nvSpPr>
            <p:cNvPr id="13" name="TextBox 12"/>
            <p:cNvSpPr txBox="1"/>
            <p:nvPr/>
          </p:nvSpPr>
          <p:spPr>
            <a:xfrm>
              <a:off x="5770082" y="4547019"/>
              <a:ext cx="59022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자연적</a:t>
              </a:r>
              <a:r>
                <a:rPr lang="en-US" altLang="ko-KR" sz="2400" b="1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</a:t>
              </a:r>
              <a:r>
                <a:rPr lang="ko-KR" altLang="en-US" sz="2400" b="1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인문적 환경 여건에 맞게 </a:t>
              </a:r>
              <a:endParaRPr lang="en-US" altLang="ko-KR" sz="2400" b="1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400" b="1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건축문화 형성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70080" y="5615137"/>
              <a:ext cx="67776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9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사면이 바다라는 자연환경 이용해 많은 목조 건축물 보존</a:t>
              </a:r>
              <a:endPara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5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96" y="4603462"/>
              <a:ext cx="558285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9"/>
            <a:ext cx="2329340" cy="1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11" y="1994219"/>
            <a:ext cx="3412586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69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0949" y="428093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 현대 건축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3539803" y="1137169"/>
            <a:ext cx="2977369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2331" y="-8032"/>
            <a:ext cx="1442032" cy="68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5"/>
          <p:cNvGrpSpPr/>
          <p:nvPr/>
        </p:nvGrpSpPr>
        <p:grpSpPr>
          <a:xfrm>
            <a:off x="3179298" y="1651470"/>
            <a:ext cx="4375053" cy="2800350"/>
            <a:chOff x="4413347" y="2043480"/>
            <a:chExt cx="4561725" cy="2619911"/>
          </a:xfrm>
        </p:grpSpPr>
        <p:sp>
          <p:nvSpPr>
            <p:cNvPr id="7" name="직사각형 6"/>
            <p:cNvSpPr/>
            <p:nvPr/>
          </p:nvSpPr>
          <p:spPr>
            <a:xfrm>
              <a:off x="4413347" y="2043480"/>
              <a:ext cx="4561725" cy="2619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0">
              <a:solidFill>
                <a:srgbClr val="F7A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955" y="2608559"/>
              <a:ext cx="990508" cy="9905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22589" y="3741620"/>
              <a:ext cx="2943238" cy="431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>
                  <a:gradFill>
                    <a:gsLst>
                      <a:gs pos="0">
                        <a:srgbClr val="808080"/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YOUR </a:t>
              </a:r>
              <a:r>
                <a:rPr lang="en-US" altLang="ko-KR" sz="2400" b="1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IMAGE</a:t>
              </a:r>
              <a:endParaRPr lang="ko-KR" altLang="en-US" sz="2400" b="1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10" name="평행 사변형 9"/>
          <p:cNvSpPr/>
          <p:nvPr/>
        </p:nvSpPr>
        <p:spPr>
          <a:xfrm>
            <a:off x="4050866" y="5377509"/>
            <a:ext cx="2382444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1142" y="4477983"/>
            <a:ext cx="237051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히로시마  평화관</a:t>
            </a:r>
            <a:endParaRPr lang="en-US" altLang="ko-KR" b="1" spc="-15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3073" name="_x128986024" descr="EMB000010b448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702" y="1683896"/>
            <a:ext cx="4308598" cy="2743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422042" y="5492317"/>
            <a:ext cx="6037229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평화와 문화 상징하는 일본 현대 건축의 시작점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 전통 건축 요소를 기하학적 입면의 현대 건축물로 표현한 역작 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5" name="이등변 삼각형 24">
            <a:extLst>
              <a:ext uri="{FF2B5EF4-FFF2-40B4-BE49-F238E27FC236}">
                <a16:creationId xmlns:a16="http://schemas.microsoft.com/office/drawing/2014/main" id="{67DD6293-1C8A-480C-A613-39D5ACAB317C}"/>
              </a:ext>
            </a:extLst>
          </p:cNvPr>
          <p:cNvSpPr/>
          <p:nvPr/>
        </p:nvSpPr>
        <p:spPr>
          <a:xfrm>
            <a:off x="4152567" y="4644261"/>
            <a:ext cx="248783" cy="171450"/>
          </a:xfrm>
          <a:prstGeom prst="triangle">
            <a:avLst/>
          </a:prstGeom>
          <a:solidFill>
            <a:srgbClr val="F7AAA6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051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438379" y="1155573"/>
            <a:ext cx="5541884" cy="1162069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438379" y="2811444"/>
            <a:ext cx="5541884" cy="1162069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38379" y="4527073"/>
            <a:ext cx="5541881" cy="1162069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3" name="직선 연결선 2"/>
          <p:cNvCxnSpPr>
            <a:cxnSpLocks/>
          </p:cNvCxnSpPr>
          <p:nvPr/>
        </p:nvCxnSpPr>
        <p:spPr>
          <a:xfrm>
            <a:off x="3107160" y="732160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4"/>
            <a:ext cx="2329340" cy="1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37" y="2938601"/>
            <a:ext cx="2761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일본 건축의 </a:t>
            </a:r>
            <a:endParaRPr lang="en-US" altLang="ko-KR" sz="28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형상화된  미의식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539967" y="1510258"/>
            <a:ext cx="3491931" cy="690025"/>
            <a:chOff x="5126824" y="1386637"/>
            <a:chExt cx="3491931" cy="690025"/>
          </a:xfrm>
        </p:grpSpPr>
        <p:sp>
          <p:nvSpPr>
            <p:cNvPr id="9" name="TextBox 8"/>
            <p:cNvSpPr txBox="1"/>
            <p:nvPr/>
          </p:nvSpPr>
          <p:spPr>
            <a:xfrm>
              <a:off x="5587156" y="1386637"/>
              <a:ext cx="3031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spc="-1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국제성과 </a:t>
              </a:r>
              <a:r>
                <a:rPr lang="ko-KR" altLang="en-US" sz="2400" b="1" spc="-150" dirty="0" err="1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일본성이</a:t>
              </a:r>
              <a:r>
                <a:rPr lang="ko-KR" altLang="en-US" sz="2400" b="1" spc="-1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공존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26824" y="1738108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1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376" y="1435934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4572000" y="3182686"/>
            <a:ext cx="3905396" cy="738664"/>
            <a:chOff x="5126824" y="2946082"/>
            <a:chExt cx="3905396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5577428" y="2946082"/>
              <a:ext cx="3454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spc="-1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세계 여러 건축 문화를 수용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26824" y="3346192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5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2985651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그룹 15"/>
          <p:cNvGrpSpPr/>
          <p:nvPr/>
        </p:nvGrpSpPr>
        <p:grpSpPr>
          <a:xfrm>
            <a:off x="4519120" y="4769800"/>
            <a:ext cx="3969688" cy="769441"/>
            <a:chOff x="5126824" y="4548504"/>
            <a:chExt cx="3969688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5516686" y="4548504"/>
              <a:ext cx="35798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b="1" spc="-1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건축 속에서 일본적인 전통문화</a:t>
              </a:r>
              <a:endParaRPr lang="en-US" altLang="ko-KR" sz="2200" b="1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200" b="1" spc="-1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보존과 계승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26824" y="496400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9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830" y="4778560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3537451" y="1381429"/>
            <a:ext cx="806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3208" y="3004862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1499" y="4767742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03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3287" y="5974678"/>
            <a:ext cx="49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   </a:t>
            </a:r>
            <a:endParaRPr lang="en-US" altLang="ko-KR" sz="16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575756" y="5939495"/>
            <a:ext cx="5404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hlinkClick r:id="rId4"/>
              </a:rPr>
              <a:t>https://www.youtube.com/watch?v=P0t8Ur4TM2k</a:t>
            </a:r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875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145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KoPubWorld바탕체 Bold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손민정</dc:creator>
  <cp:lastModifiedBy>손민정</cp:lastModifiedBy>
  <cp:revision>7</cp:revision>
  <dcterms:created xsi:type="dcterms:W3CDTF">2019-03-30T15:31:47Z</dcterms:created>
  <dcterms:modified xsi:type="dcterms:W3CDTF">2019-03-30T16:28:49Z</dcterms:modified>
</cp:coreProperties>
</file>