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2" r:id="rId4"/>
    <p:sldId id="267" r:id="rId5"/>
    <p:sldId id="268" r:id="rId6"/>
    <p:sldId id="269" r:id="rId7"/>
    <p:sldId id="270" r:id="rId8"/>
    <p:sldId id="272" r:id="rId9"/>
    <p:sldId id="271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DB9D22D-2C13-4472-ABBB-082B09223C0C}">
          <p14:sldIdLst>
            <p14:sldId id="256"/>
            <p14:sldId id="261"/>
            <p14:sldId id="262"/>
            <p14:sldId id="267"/>
            <p14:sldId id="268"/>
            <p14:sldId id="269"/>
            <p14:sldId id="270"/>
            <p14:sldId id="272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AD042-9ADD-485E-AF01-21BC5919FD45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DEC2F-154D-4301-91FB-D820EB4AB2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5115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DEC2F-154D-4301-91FB-D820EB4AB29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958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D2C4-1620-4B24-BDE5-CA33A97ED24F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BF84-C59B-4B88-ABA8-37B8CA5F5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275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D2C4-1620-4B24-BDE5-CA33A97ED24F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BF84-C59B-4B88-ABA8-37B8CA5F5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799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D2C4-1620-4B24-BDE5-CA33A97ED24F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BF84-C59B-4B88-ABA8-37B8CA5F5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95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D2C4-1620-4B24-BDE5-CA33A97ED24F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BF84-C59B-4B88-ABA8-37B8CA5F5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08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D2C4-1620-4B24-BDE5-CA33A97ED24F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BF84-C59B-4B88-ABA8-37B8CA5F5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321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D2C4-1620-4B24-BDE5-CA33A97ED24F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BF84-C59B-4B88-ABA8-37B8CA5F5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6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D2C4-1620-4B24-BDE5-CA33A97ED24F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BF84-C59B-4B88-ABA8-37B8CA5F5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644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D2C4-1620-4B24-BDE5-CA33A97ED24F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BF84-C59B-4B88-ABA8-37B8CA5F5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505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D2C4-1620-4B24-BDE5-CA33A97ED24F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BF84-C59B-4B88-ABA8-37B8CA5F5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340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D2C4-1620-4B24-BDE5-CA33A97ED24F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BF84-C59B-4B88-ABA8-37B8CA5F5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866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D2C4-1620-4B24-BDE5-CA33A97ED24F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BF84-C59B-4B88-ABA8-37B8CA5F5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033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CD2C4-1620-4B24-BDE5-CA33A97ED24F}" type="datetimeFigureOut">
              <a:rPr lang="ko-KR" altLang="en-US" smtClean="0"/>
              <a:t>2019-03-28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3BF84-C59B-4B88-ABA8-37B8CA5F5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669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lipbank.ebs.co.kr/clip/view?clipId=VOD_20111107_0004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현대생활 속 전통 문화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기모노</a:t>
            </a:r>
          </a:p>
        </p:txBody>
      </p:sp>
    </p:spTree>
    <p:extLst>
      <p:ext uri="{BB962C8B-B14F-4D97-AF65-F5344CB8AC3E}">
        <p14:creationId xmlns:p14="http://schemas.microsoft.com/office/powerpoint/2010/main" val="134359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4000" dirty="0"/>
              <a:t>1.</a:t>
            </a:r>
            <a:r>
              <a:rPr lang="ko-KR" altLang="en-US" sz="4000" dirty="0"/>
              <a:t>현대 기모노의 쓰임</a:t>
            </a:r>
            <a:r>
              <a:rPr lang="en-US" altLang="ko-KR" sz="4000" dirty="0"/>
              <a:t>, </a:t>
            </a:r>
            <a:r>
              <a:rPr lang="ko-KR" altLang="en-US" sz="4000" dirty="0"/>
              <a:t>형태</a:t>
            </a:r>
            <a:r>
              <a:rPr lang="en-US" altLang="ko-KR" sz="4000" dirty="0"/>
              <a:t>, </a:t>
            </a:r>
            <a:r>
              <a:rPr lang="ko-KR" altLang="en-US" sz="4000" dirty="0"/>
              <a:t>종류</a:t>
            </a:r>
            <a:endParaRPr lang="en-US" altLang="ko-KR" sz="4000" dirty="0"/>
          </a:p>
          <a:p>
            <a:endParaRPr lang="en-US" altLang="ko-KR" dirty="0"/>
          </a:p>
          <a:p>
            <a:r>
              <a:rPr lang="ko-KR" altLang="en-US" dirty="0"/>
              <a:t>남성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sz="2800" dirty="0"/>
              <a:t>1)</a:t>
            </a:r>
            <a:r>
              <a:rPr lang="ko-KR" altLang="en-US" sz="2800" dirty="0"/>
              <a:t>정장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2)</a:t>
            </a:r>
            <a:r>
              <a:rPr lang="ko-KR" altLang="en-US" sz="2800" dirty="0"/>
              <a:t>평상복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3)</a:t>
            </a:r>
            <a:r>
              <a:rPr lang="ko-KR" altLang="en-US" sz="2800" dirty="0"/>
              <a:t>겨울용 외투</a:t>
            </a:r>
            <a:endParaRPr lang="en-US" altLang="ko-KR" sz="2800" dirty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203" y="2285918"/>
            <a:ext cx="3150260" cy="315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56792"/>
            <a:ext cx="2143125" cy="215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1048"/>
            <a:ext cx="2159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39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en-US" altLang="ko-KR" dirty="0"/>
          </a:p>
          <a:p>
            <a:r>
              <a:rPr lang="ko-KR" altLang="en-US" dirty="0"/>
              <a:t>여성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sz="2800" dirty="0"/>
              <a:t>1)</a:t>
            </a:r>
            <a:r>
              <a:rPr lang="ko-KR" altLang="en-US" sz="2800" dirty="0"/>
              <a:t>정식 예복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/>
              <a:t>2)</a:t>
            </a:r>
            <a:r>
              <a:rPr lang="ko-KR" altLang="en-US" sz="2800" dirty="0"/>
              <a:t>캐주얼 기모노</a:t>
            </a:r>
            <a:endParaRPr lang="en-US" altLang="ko-K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2583731" cy="300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5" y="1844824"/>
            <a:ext cx="2658641" cy="296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3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ko-KR" altLang="en-US" dirty="0"/>
              <a:t>종류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23844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08720"/>
            <a:ext cx="1682750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User\Pictures\Screenshots\스크린샷(2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3" t="25986" r="35918" b="26667"/>
          <a:stretch/>
        </p:blipFill>
        <p:spPr bwMode="auto">
          <a:xfrm>
            <a:off x="5580112" y="912776"/>
            <a:ext cx="164299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61" y="3658755"/>
            <a:ext cx="2237234" cy="319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07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4000" dirty="0"/>
              <a:t>2. </a:t>
            </a:r>
            <a:r>
              <a:rPr lang="ko-KR" altLang="en-US" sz="4000" dirty="0"/>
              <a:t>기모노의 변천사</a:t>
            </a:r>
            <a:endParaRPr lang="en-US" altLang="ko-KR" sz="4000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2) 5</a:t>
            </a:r>
            <a:r>
              <a:rPr lang="ko-KR" altLang="en-US" dirty="0"/>
              <a:t>세기 초기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3) </a:t>
            </a:r>
            <a:r>
              <a:rPr lang="ko-KR" altLang="en-US" dirty="0" err="1"/>
              <a:t>헤이안</a:t>
            </a:r>
            <a:r>
              <a:rPr lang="ko-KR" altLang="en-US" dirty="0"/>
              <a:t> 시대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4131543" cy="278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65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4) </a:t>
            </a:r>
            <a:r>
              <a:rPr lang="ko-KR" altLang="en-US" dirty="0"/>
              <a:t>에도 시대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8" t="295" b="49705"/>
          <a:stretch/>
        </p:blipFill>
        <p:spPr bwMode="auto">
          <a:xfrm>
            <a:off x="1142492" y="1882643"/>
            <a:ext cx="3672408" cy="382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66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5) </a:t>
            </a:r>
            <a:r>
              <a:rPr lang="ko-KR" altLang="en-US" dirty="0"/>
              <a:t>메이지 시대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6)</a:t>
            </a:r>
            <a:r>
              <a:rPr lang="ko-KR" altLang="en-US" dirty="0"/>
              <a:t>오늘날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156519" cy="315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6" r="78610" b="-2180"/>
          <a:stretch/>
        </p:blipFill>
        <p:spPr bwMode="auto">
          <a:xfrm>
            <a:off x="5076056" y="1387227"/>
            <a:ext cx="1277345" cy="339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402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585595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동영상으로 소개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</a:p>
          <a:p>
            <a:pPr marL="0" indent="0">
              <a:buNone/>
            </a:pPr>
            <a:r>
              <a:rPr lang="en-US" altLang="ko-KR" dirty="0">
                <a:hlinkClick r:id="rId3"/>
              </a:rPr>
              <a:t>http://clipbank.ebs.co.kr/clip/view?clipId=VOD_20111107_00045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738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4000" dirty="0"/>
              <a:t>3. </a:t>
            </a:r>
            <a:r>
              <a:rPr lang="ko-KR" altLang="en-US" sz="4000" dirty="0"/>
              <a:t>기모노의 과거와 현대 비교</a:t>
            </a:r>
            <a:endParaRPr lang="en-US" altLang="ko-KR" sz="4000" dirty="0"/>
          </a:p>
          <a:p>
            <a:pPr marL="0" indent="0">
              <a:buNone/>
            </a:pPr>
            <a:endParaRPr lang="en-US" altLang="ko-KR" sz="4000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98469"/>
            <a:ext cx="4248472" cy="270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247" y="1655622"/>
            <a:ext cx="3192016" cy="319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50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96</Words>
  <Application>Microsoft Office PowerPoint</Application>
  <PresentationFormat>화면 슬라이드 쇼(4:3)</PresentationFormat>
  <Paragraphs>44</Paragraphs>
  <Slides>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현대생활 속 전통 문화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현대생활 속 전통 문화</dc:title>
  <dc:creator>User</dc:creator>
  <cp:lastModifiedBy>이 동현</cp:lastModifiedBy>
  <cp:revision>15</cp:revision>
  <dcterms:created xsi:type="dcterms:W3CDTF">2019-03-24T06:34:42Z</dcterms:created>
  <dcterms:modified xsi:type="dcterms:W3CDTF">2019-03-28T08:12:55Z</dcterms:modified>
</cp:coreProperties>
</file>